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Default Extension="png" ContentType="image/png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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</p:sldIdLst>
  <p:sldSz cx="10693400" cy="7562850"/>
  <p:notesSz cx="10693400" cy="756285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536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viewProps" Target="viewProps.xml"/><Relationship Id="rId4" Type="http://schemas.openxmlformats.org/officeDocument/2006/relationships/presProps" Target="presProps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30" Type="http://schemas.openxmlformats.org/officeDocument/2006/relationships/slide" Target="slides/slide25.xml"/><Relationship Id="rId31" Type="http://schemas.openxmlformats.org/officeDocument/2006/relationships/slide" Target="slides/slide26.xml"/></Relationships>
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802005" y="2344483"/>
            <a:ext cx="9089390" cy="15881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604010" y="4235196"/>
            <a:ext cx="7485380" cy="189071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idx="2" sz="half"/>
          </p:nvPr>
        </p:nvSpPr>
        <p:spPr>
          <a:xfrm>
            <a:off x="534670" y="1739455"/>
            <a:ext cx="4651629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idx="3" sz="half"/>
          </p:nvPr>
        </p:nvSpPr>
        <p:spPr>
          <a:xfrm>
            <a:off x="5507101" y="1739455"/>
            <a:ext cx="4651629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Holder 6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7" name="Holder 7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5" name="Holder 5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4" name="Holder 4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/Relationships>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12"/>
            <a:ext cx="10692130" cy="1158875"/>
          </a:xfrm>
          <a:custGeom>
            <a:avLst/>
            <a:gdLst/>
            <a:ahLst/>
            <a:cxnLst/>
            <a:rect l="l" t="t" r="r" b="b"/>
            <a:pathLst>
              <a:path w="10692130" h="1158875">
                <a:moveTo>
                  <a:pt x="10692003" y="0"/>
                </a:moveTo>
                <a:lnTo>
                  <a:pt x="0" y="0"/>
                </a:lnTo>
                <a:lnTo>
                  <a:pt x="0" y="1158290"/>
                </a:lnTo>
                <a:lnTo>
                  <a:pt x="10692003" y="1158290"/>
                </a:lnTo>
                <a:lnTo>
                  <a:pt x="10692003" y="0"/>
                </a:lnTo>
                <a:close/>
              </a:path>
            </a:pathLst>
          </a:custGeom>
          <a:solidFill>
            <a:srgbClr val="33536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34670" y="302514"/>
            <a:ext cx="9624060" cy="121005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34670" y="1739455"/>
            <a:ext cx="9624060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>
          <a:xfrm>
            <a:off x="3635756" y="7033450"/>
            <a:ext cx="3421888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>
          <a:xfrm>
            <a:off x="534670" y="7033450"/>
            <a:ext cx="2459482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>
          <a:xfrm>
            <a:off x="7699248" y="7033450"/>
            <a:ext cx="2459482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 folHlink="folHlink" hlink="hlink" accent1="accent1" accent2="accent2" accent3="accent3" accent4="accent4" accent5="accent5" accent6="accent6" tx2="dk2" bg2="lt2" tx1="dk1" bg1="lt1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Relationship Id="rId29" Type="http://schemas.openxmlformats.org/officeDocument/2006/relationships/image" Target="../media/image28.png"/><Relationship Id="rId30" Type="http://schemas.openxmlformats.org/officeDocument/2006/relationships/image" Target="../media/image29.png"/><Relationship Id="rId31" Type="http://schemas.openxmlformats.org/officeDocument/2006/relationships/image" Target="../media/image30.png"/><Relationship Id="rId32" Type="http://schemas.openxmlformats.org/officeDocument/2006/relationships/image" Target="../media/image31.png"/><Relationship Id="rId33" Type="http://schemas.openxmlformats.org/officeDocument/2006/relationships/image" Target="../media/image32.png"/><Relationship Id="rId34" Type="http://schemas.openxmlformats.org/officeDocument/2006/relationships/image" Target="../media/image33.png"/><Relationship Id="rId35" Type="http://schemas.openxmlformats.org/officeDocument/2006/relationships/image" Target="../media/image34.png"/><Relationship Id="rId36" Type="http://schemas.openxmlformats.org/officeDocument/2006/relationships/image" Target="../media/image35.png"/><Relationship Id="rId37" Type="http://schemas.openxmlformats.org/officeDocument/2006/relationships/image" Target="../media/image36.png"/><Relationship Id="rId38" Type="http://schemas.openxmlformats.org/officeDocument/2006/relationships/image" Target="../media/image37.png"/><Relationship Id="rId39" Type="http://schemas.openxmlformats.org/officeDocument/2006/relationships/image" Target="../media/image38.png"/></Relationships>
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95.png"/><Relationship Id="rId3" Type="http://schemas.openxmlformats.org/officeDocument/2006/relationships/image" Target="../media/image396.png"/><Relationship Id="rId4" Type="http://schemas.openxmlformats.org/officeDocument/2006/relationships/image" Target="../media/image397.png"/><Relationship Id="rId5" Type="http://schemas.openxmlformats.org/officeDocument/2006/relationships/image" Target="../media/image5.png"/><Relationship Id="rId6" Type="http://schemas.openxmlformats.org/officeDocument/2006/relationships/image" Target="../media/image374.png"/><Relationship Id="rId7" Type="http://schemas.openxmlformats.org/officeDocument/2006/relationships/image" Target="../media/image398.png"/><Relationship Id="rId8" Type="http://schemas.openxmlformats.org/officeDocument/2006/relationships/image" Target="../media/image376.png"/><Relationship Id="rId9" Type="http://schemas.openxmlformats.org/officeDocument/2006/relationships/image" Target="../media/image399.png"/><Relationship Id="rId10" Type="http://schemas.openxmlformats.org/officeDocument/2006/relationships/image" Target="../media/image400.png"/><Relationship Id="rId11" Type="http://schemas.openxmlformats.org/officeDocument/2006/relationships/image" Target="../media/image401.png"/><Relationship Id="rId12" Type="http://schemas.openxmlformats.org/officeDocument/2006/relationships/image" Target="../media/image402.png"/><Relationship Id="rId13" Type="http://schemas.openxmlformats.org/officeDocument/2006/relationships/image" Target="../media/image321.png"/><Relationship Id="rId14" Type="http://schemas.openxmlformats.org/officeDocument/2006/relationships/image" Target="../media/image403.png"/><Relationship Id="rId15" Type="http://schemas.openxmlformats.org/officeDocument/2006/relationships/image" Target="../media/image404.png"/><Relationship Id="rId16" Type="http://schemas.openxmlformats.org/officeDocument/2006/relationships/image" Target="../media/image405.png"/><Relationship Id="rId17" Type="http://schemas.openxmlformats.org/officeDocument/2006/relationships/image" Target="../media/image406.png"/><Relationship Id="rId18" Type="http://schemas.openxmlformats.org/officeDocument/2006/relationships/image" Target="../media/image407.png"/><Relationship Id="rId19" Type="http://schemas.openxmlformats.org/officeDocument/2006/relationships/image" Target="../media/image408.png"/><Relationship Id="rId20" Type="http://schemas.openxmlformats.org/officeDocument/2006/relationships/image" Target="../media/image409.png"/><Relationship Id="rId21" Type="http://schemas.openxmlformats.org/officeDocument/2006/relationships/image" Target="../media/image410.png"/><Relationship Id="rId22" Type="http://schemas.openxmlformats.org/officeDocument/2006/relationships/image" Target="../media/image411.png"/><Relationship Id="rId23" Type="http://schemas.openxmlformats.org/officeDocument/2006/relationships/image" Target="../media/image412.png"/><Relationship Id="rId24" Type="http://schemas.openxmlformats.org/officeDocument/2006/relationships/image" Target="../media/image413.png"/><Relationship Id="rId25" Type="http://schemas.openxmlformats.org/officeDocument/2006/relationships/image" Target="../media/image414.png"/><Relationship Id="rId26" Type="http://schemas.openxmlformats.org/officeDocument/2006/relationships/image" Target="../media/image415.png"/><Relationship Id="rId27" Type="http://schemas.openxmlformats.org/officeDocument/2006/relationships/image" Target="../media/image107.png"/><Relationship Id="rId28" Type="http://schemas.openxmlformats.org/officeDocument/2006/relationships/image" Target="../media/image416.png"/><Relationship Id="rId29" Type="http://schemas.openxmlformats.org/officeDocument/2006/relationships/image" Target="../media/image336.png"/><Relationship Id="rId30" Type="http://schemas.openxmlformats.org/officeDocument/2006/relationships/image" Target="../media/image417.png"/><Relationship Id="rId31" Type="http://schemas.openxmlformats.org/officeDocument/2006/relationships/image" Target="../media/image418.png"/><Relationship Id="rId32" Type="http://schemas.openxmlformats.org/officeDocument/2006/relationships/image" Target="../media/image145.png"/><Relationship Id="rId33" Type="http://schemas.openxmlformats.org/officeDocument/2006/relationships/image" Target="../media/image419.png"/><Relationship Id="rId34" Type="http://schemas.openxmlformats.org/officeDocument/2006/relationships/image" Target="../media/image420.png"/><Relationship Id="rId35" Type="http://schemas.openxmlformats.org/officeDocument/2006/relationships/image" Target="../media/image421.png"/><Relationship Id="rId36" Type="http://schemas.openxmlformats.org/officeDocument/2006/relationships/image" Target="../media/image422.png"/><Relationship Id="rId37" Type="http://schemas.openxmlformats.org/officeDocument/2006/relationships/image" Target="../media/image423.png"/><Relationship Id="rId38" Type="http://schemas.openxmlformats.org/officeDocument/2006/relationships/image" Target="../media/image424.png"/><Relationship Id="rId39" Type="http://schemas.openxmlformats.org/officeDocument/2006/relationships/image" Target="../media/image425.png"/><Relationship Id="rId40" Type="http://schemas.openxmlformats.org/officeDocument/2006/relationships/image" Target="../media/image426.png"/><Relationship Id="rId41" Type="http://schemas.openxmlformats.org/officeDocument/2006/relationships/image" Target="../media/image427.png"/><Relationship Id="rId42" Type="http://schemas.openxmlformats.org/officeDocument/2006/relationships/image" Target="../media/image428.png"/><Relationship Id="rId43" Type="http://schemas.openxmlformats.org/officeDocument/2006/relationships/image" Target="../media/image103.png"/><Relationship Id="rId44" Type="http://schemas.openxmlformats.org/officeDocument/2006/relationships/image" Target="../media/image429.png"/><Relationship Id="rId45" Type="http://schemas.openxmlformats.org/officeDocument/2006/relationships/image" Target="../media/image144.png"/><Relationship Id="rId46" Type="http://schemas.openxmlformats.org/officeDocument/2006/relationships/image" Target="../media/image430.png"/><Relationship Id="rId47" Type="http://schemas.openxmlformats.org/officeDocument/2006/relationships/image" Target="../media/image431.png"/><Relationship Id="rId48" Type="http://schemas.openxmlformats.org/officeDocument/2006/relationships/image" Target="../media/image432.png"/><Relationship Id="rId49" Type="http://schemas.openxmlformats.org/officeDocument/2006/relationships/image" Target="../media/image433.png"/><Relationship Id="rId50" Type="http://schemas.openxmlformats.org/officeDocument/2006/relationships/image" Target="../media/image434.png"/><Relationship Id="rId51" Type="http://schemas.openxmlformats.org/officeDocument/2006/relationships/image" Target="../media/image435.png"/><Relationship Id="rId52" Type="http://schemas.openxmlformats.org/officeDocument/2006/relationships/image" Target="../media/image436.png"/><Relationship Id="rId53" Type="http://schemas.openxmlformats.org/officeDocument/2006/relationships/image" Target="../media/image437.png"/><Relationship Id="rId54" Type="http://schemas.openxmlformats.org/officeDocument/2006/relationships/image" Target="../media/image438.png"/><Relationship Id="rId55" Type="http://schemas.openxmlformats.org/officeDocument/2006/relationships/image" Target="../media/image439.png"/><Relationship Id="rId56" Type="http://schemas.openxmlformats.org/officeDocument/2006/relationships/image" Target="../media/image440.png"/><Relationship Id="rId57" Type="http://schemas.openxmlformats.org/officeDocument/2006/relationships/image" Target="../media/image441.png"/><Relationship Id="rId58" Type="http://schemas.openxmlformats.org/officeDocument/2006/relationships/image" Target="../media/image442.png"/><Relationship Id="rId59" Type="http://schemas.openxmlformats.org/officeDocument/2006/relationships/image" Target="../media/image443.png"/><Relationship Id="rId60" Type="http://schemas.openxmlformats.org/officeDocument/2006/relationships/image" Target="../media/image444.png"/><Relationship Id="rId61" Type="http://schemas.openxmlformats.org/officeDocument/2006/relationships/image" Target="../media/image445.png"/><Relationship Id="rId62" Type="http://schemas.openxmlformats.org/officeDocument/2006/relationships/image" Target="../media/image446.png"/><Relationship Id="rId63" Type="http://schemas.openxmlformats.org/officeDocument/2006/relationships/image" Target="../media/image447.png"/><Relationship Id="rId64" Type="http://schemas.openxmlformats.org/officeDocument/2006/relationships/image" Target="../media/image448.png"/><Relationship Id="rId65" Type="http://schemas.openxmlformats.org/officeDocument/2006/relationships/image" Target="../media/image449.png"/><Relationship Id="rId66" Type="http://schemas.openxmlformats.org/officeDocument/2006/relationships/image" Target="../media/image97.png"/><Relationship Id="rId67" Type="http://schemas.openxmlformats.org/officeDocument/2006/relationships/image" Target="../media/image450.png"/><Relationship Id="rId68" Type="http://schemas.openxmlformats.org/officeDocument/2006/relationships/image" Target="../media/image451.png"/><Relationship Id="rId69" Type="http://schemas.openxmlformats.org/officeDocument/2006/relationships/image" Target="../media/image452.png"/><Relationship Id="rId70" Type="http://schemas.openxmlformats.org/officeDocument/2006/relationships/image" Target="../media/image453.png"/><Relationship Id="rId71" Type="http://schemas.openxmlformats.org/officeDocument/2006/relationships/image" Target="../media/image353.png"/><Relationship Id="rId72" Type="http://schemas.openxmlformats.org/officeDocument/2006/relationships/image" Target="../media/image454.png"/><Relationship Id="rId73" Type="http://schemas.openxmlformats.org/officeDocument/2006/relationships/image" Target="../media/image455.png"/><Relationship Id="rId74" Type="http://schemas.openxmlformats.org/officeDocument/2006/relationships/image" Target="../media/image456.png"/><Relationship Id="rId75" Type="http://schemas.openxmlformats.org/officeDocument/2006/relationships/image" Target="../media/image457.png"/><Relationship Id="rId76" Type="http://schemas.openxmlformats.org/officeDocument/2006/relationships/image" Target="../media/image365.png"/><Relationship Id="rId77" Type="http://schemas.openxmlformats.org/officeDocument/2006/relationships/image" Target="../media/image111.png"/><Relationship Id="rId78" Type="http://schemas.openxmlformats.org/officeDocument/2006/relationships/image" Target="../media/image458.png"/><Relationship Id="rId79" Type="http://schemas.openxmlformats.org/officeDocument/2006/relationships/image" Target="../media/image459.png"/><Relationship Id="rId80" Type="http://schemas.openxmlformats.org/officeDocument/2006/relationships/image" Target="../media/image460.png"/><Relationship Id="rId81" Type="http://schemas.openxmlformats.org/officeDocument/2006/relationships/image" Target="../media/image461.png"/><Relationship Id="rId82" Type="http://schemas.openxmlformats.org/officeDocument/2006/relationships/image" Target="../media/image462.png"/><Relationship Id="rId83" Type="http://schemas.openxmlformats.org/officeDocument/2006/relationships/image" Target="../media/image463.png"/><Relationship Id="rId84" Type="http://schemas.openxmlformats.org/officeDocument/2006/relationships/image" Target="../media/image464.png"/><Relationship Id="rId85" Type="http://schemas.openxmlformats.org/officeDocument/2006/relationships/image" Target="../media/image465.png"/><Relationship Id="rId86" Type="http://schemas.openxmlformats.org/officeDocument/2006/relationships/image" Target="../media/image466.png"/><Relationship Id="rId87" Type="http://schemas.openxmlformats.org/officeDocument/2006/relationships/image" Target="../media/image140.png"/><Relationship Id="rId88" Type="http://schemas.openxmlformats.org/officeDocument/2006/relationships/image" Target="../media/image467.png"/><Relationship Id="rId89" Type="http://schemas.openxmlformats.org/officeDocument/2006/relationships/image" Target="../media/image350.png"/><Relationship Id="rId90" Type="http://schemas.openxmlformats.org/officeDocument/2006/relationships/image" Target="../media/image468.png"/><Relationship Id="rId91" Type="http://schemas.openxmlformats.org/officeDocument/2006/relationships/image" Target="../media/image469.png"/><Relationship Id="rId92" Type="http://schemas.openxmlformats.org/officeDocument/2006/relationships/image" Target="../media/image470.png"/><Relationship Id="rId93" Type="http://schemas.openxmlformats.org/officeDocument/2006/relationships/image" Target="../media/image471.png"/><Relationship Id="rId94" Type="http://schemas.openxmlformats.org/officeDocument/2006/relationships/image" Target="../media/image472.png"/><Relationship Id="rId95" Type="http://schemas.openxmlformats.org/officeDocument/2006/relationships/image" Target="../media/image473.png"/><Relationship Id="rId96" Type="http://schemas.openxmlformats.org/officeDocument/2006/relationships/image" Target="../media/image474.png"/><Relationship Id="rId97" Type="http://schemas.openxmlformats.org/officeDocument/2006/relationships/image" Target="../media/image475.png"/><Relationship Id="rId98" Type="http://schemas.openxmlformats.org/officeDocument/2006/relationships/image" Target="../media/image476.png"/><Relationship Id="rId99" Type="http://schemas.openxmlformats.org/officeDocument/2006/relationships/image" Target="../media/image477.png"/><Relationship Id="rId100" Type="http://schemas.openxmlformats.org/officeDocument/2006/relationships/image" Target="../media/image478.png"/><Relationship Id="rId101" Type="http://schemas.openxmlformats.org/officeDocument/2006/relationships/image" Target="../media/image479.png"/><Relationship Id="rId102" Type="http://schemas.openxmlformats.org/officeDocument/2006/relationships/image" Target="../media/image480.png"/><Relationship Id="rId103" Type="http://schemas.openxmlformats.org/officeDocument/2006/relationships/image" Target="../media/image481.png"/><Relationship Id="rId104" Type="http://schemas.openxmlformats.org/officeDocument/2006/relationships/image" Target="../media/image482.png"/><Relationship Id="rId105" Type="http://schemas.openxmlformats.org/officeDocument/2006/relationships/image" Target="../media/image483.png"/><Relationship Id="rId106" Type="http://schemas.openxmlformats.org/officeDocument/2006/relationships/image" Target="../media/image484.png"/><Relationship Id="rId107" Type="http://schemas.openxmlformats.org/officeDocument/2006/relationships/image" Target="../media/image485.png"/><Relationship Id="rId108" Type="http://schemas.openxmlformats.org/officeDocument/2006/relationships/image" Target="../media/image486.png"/><Relationship Id="rId109" Type="http://schemas.openxmlformats.org/officeDocument/2006/relationships/image" Target="../media/image487.png"/><Relationship Id="rId110" Type="http://schemas.openxmlformats.org/officeDocument/2006/relationships/image" Target="../media/image488.png"/><Relationship Id="rId111" Type="http://schemas.openxmlformats.org/officeDocument/2006/relationships/image" Target="../media/image489.png"/><Relationship Id="rId112" Type="http://schemas.openxmlformats.org/officeDocument/2006/relationships/image" Target="../media/image490.png"/><Relationship Id="rId113" Type="http://schemas.openxmlformats.org/officeDocument/2006/relationships/image" Target="../media/image491.png"/><Relationship Id="rId114" Type="http://schemas.openxmlformats.org/officeDocument/2006/relationships/image" Target="../media/image492.png"/><Relationship Id="rId115" Type="http://schemas.openxmlformats.org/officeDocument/2006/relationships/image" Target="../media/image344.png"/><Relationship Id="rId116" Type="http://schemas.openxmlformats.org/officeDocument/2006/relationships/image" Target="../media/image493.png"/><Relationship Id="rId117" Type="http://schemas.openxmlformats.org/officeDocument/2006/relationships/image" Target="../media/image494.png"/><Relationship Id="rId118" Type="http://schemas.openxmlformats.org/officeDocument/2006/relationships/image" Target="../media/image495.png"/><Relationship Id="rId119" Type="http://schemas.openxmlformats.org/officeDocument/2006/relationships/image" Target="../media/image496.png"/><Relationship Id="rId120" Type="http://schemas.openxmlformats.org/officeDocument/2006/relationships/image" Target="../media/image497.png"/><Relationship Id="rId121" Type="http://schemas.openxmlformats.org/officeDocument/2006/relationships/image" Target="../media/image498.png"/><Relationship Id="rId122" Type="http://schemas.openxmlformats.org/officeDocument/2006/relationships/image" Target="../media/image499.png"/><Relationship Id="rId123" Type="http://schemas.openxmlformats.org/officeDocument/2006/relationships/image" Target="../media/image500.png"/><Relationship Id="rId124" Type="http://schemas.openxmlformats.org/officeDocument/2006/relationships/image" Target="../media/image501.png"/><Relationship Id="rId125" Type="http://schemas.openxmlformats.org/officeDocument/2006/relationships/image" Target="../media/image502.png"/><Relationship Id="rId126" Type="http://schemas.openxmlformats.org/officeDocument/2006/relationships/image" Target="../media/image503.png"/><Relationship Id="rId127" Type="http://schemas.openxmlformats.org/officeDocument/2006/relationships/image" Target="../media/image504.png"/><Relationship Id="rId128" Type="http://schemas.openxmlformats.org/officeDocument/2006/relationships/image" Target="../media/image505.png"/><Relationship Id="rId129" Type="http://schemas.openxmlformats.org/officeDocument/2006/relationships/image" Target="../media/image506.png"/><Relationship Id="rId130" Type="http://schemas.openxmlformats.org/officeDocument/2006/relationships/image" Target="../media/image507.png"/><Relationship Id="rId131" Type="http://schemas.openxmlformats.org/officeDocument/2006/relationships/image" Target="../media/image508.png"/><Relationship Id="rId132" Type="http://schemas.openxmlformats.org/officeDocument/2006/relationships/image" Target="../media/image509.png"/><Relationship Id="rId133" Type="http://schemas.openxmlformats.org/officeDocument/2006/relationships/image" Target="../media/image510.png"/><Relationship Id="rId134" Type="http://schemas.openxmlformats.org/officeDocument/2006/relationships/image" Target="../media/image511.png"/><Relationship Id="rId135" Type="http://schemas.openxmlformats.org/officeDocument/2006/relationships/image" Target="../media/image512.png"/><Relationship Id="rId136" Type="http://schemas.openxmlformats.org/officeDocument/2006/relationships/image" Target="../media/image513.png"/><Relationship Id="rId137" Type="http://schemas.openxmlformats.org/officeDocument/2006/relationships/image" Target="../media/image514.png"/><Relationship Id="rId138" Type="http://schemas.openxmlformats.org/officeDocument/2006/relationships/image" Target="../media/image515.png"/><Relationship Id="rId139" Type="http://schemas.openxmlformats.org/officeDocument/2006/relationships/image" Target="../media/image516.png"/><Relationship Id="rId140" Type="http://schemas.openxmlformats.org/officeDocument/2006/relationships/image" Target="../media/image517.png"/><Relationship Id="rId141" Type="http://schemas.openxmlformats.org/officeDocument/2006/relationships/image" Target="../media/image518.png"/><Relationship Id="rId142" Type="http://schemas.openxmlformats.org/officeDocument/2006/relationships/image" Target="../media/image519.png"/><Relationship Id="rId143" Type="http://schemas.openxmlformats.org/officeDocument/2006/relationships/image" Target="../media/image181.png"/><Relationship Id="rId144" Type="http://schemas.openxmlformats.org/officeDocument/2006/relationships/image" Target="../media/image520.png"/><Relationship Id="rId145" Type="http://schemas.openxmlformats.org/officeDocument/2006/relationships/image" Target="../media/image521.png"/><Relationship Id="rId146" Type="http://schemas.openxmlformats.org/officeDocument/2006/relationships/image" Target="../media/image191.png"/><Relationship Id="rId147" Type="http://schemas.openxmlformats.org/officeDocument/2006/relationships/image" Target="../media/image3.png"/><Relationship Id="rId148" Type="http://schemas.openxmlformats.org/officeDocument/2006/relationships/image" Target="../media/image192.png"/></Relationships>
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22.png"/><Relationship Id="rId3" Type="http://schemas.openxmlformats.org/officeDocument/2006/relationships/image" Target="../media/image523.png"/><Relationship Id="rId4" Type="http://schemas.openxmlformats.org/officeDocument/2006/relationships/image" Target="../media/image524.png"/><Relationship Id="rId5" Type="http://schemas.openxmlformats.org/officeDocument/2006/relationships/image" Target="../media/image525.png"/><Relationship Id="rId6" Type="http://schemas.openxmlformats.org/officeDocument/2006/relationships/image" Target="../media/image526.png"/><Relationship Id="rId7" Type="http://schemas.openxmlformats.org/officeDocument/2006/relationships/image" Target="../media/image527.png"/><Relationship Id="rId8" Type="http://schemas.openxmlformats.org/officeDocument/2006/relationships/image" Target="../media/image528.png"/><Relationship Id="rId9" Type="http://schemas.openxmlformats.org/officeDocument/2006/relationships/image" Target="../media/image529.png"/><Relationship Id="rId10" Type="http://schemas.openxmlformats.org/officeDocument/2006/relationships/image" Target="../media/image530.png"/><Relationship Id="rId11" Type="http://schemas.openxmlformats.org/officeDocument/2006/relationships/image" Target="../media/image531.png"/><Relationship Id="rId12" Type="http://schemas.openxmlformats.org/officeDocument/2006/relationships/image" Target="../media/image414.png"/><Relationship Id="rId13" Type="http://schemas.openxmlformats.org/officeDocument/2006/relationships/image" Target="../media/image532.png"/><Relationship Id="rId14" Type="http://schemas.openxmlformats.org/officeDocument/2006/relationships/image" Target="../media/image533.png"/><Relationship Id="rId15" Type="http://schemas.openxmlformats.org/officeDocument/2006/relationships/image" Target="../media/image534.png"/><Relationship Id="rId16" Type="http://schemas.openxmlformats.org/officeDocument/2006/relationships/image" Target="../media/image535.png"/><Relationship Id="rId17" Type="http://schemas.openxmlformats.org/officeDocument/2006/relationships/image" Target="../media/image536.png"/></Relationships>
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37.png"/><Relationship Id="rId3" Type="http://schemas.openxmlformats.org/officeDocument/2006/relationships/image" Target="../media/image538.png"/><Relationship Id="rId4" Type="http://schemas.openxmlformats.org/officeDocument/2006/relationships/image" Target="../media/image539.png"/><Relationship Id="rId5" Type="http://schemas.openxmlformats.org/officeDocument/2006/relationships/image" Target="../media/image540.png"/><Relationship Id="rId6" Type="http://schemas.openxmlformats.org/officeDocument/2006/relationships/image" Target="../media/image541.png"/><Relationship Id="rId7" Type="http://schemas.openxmlformats.org/officeDocument/2006/relationships/image" Target="../media/image542.png"/><Relationship Id="rId8" Type="http://schemas.openxmlformats.org/officeDocument/2006/relationships/image" Target="../media/image543.png"/><Relationship Id="rId9" Type="http://schemas.openxmlformats.org/officeDocument/2006/relationships/image" Target="../media/image544.png"/><Relationship Id="rId10" Type="http://schemas.openxmlformats.org/officeDocument/2006/relationships/image" Target="../media/image545.png"/><Relationship Id="rId11" Type="http://schemas.openxmlformats.org/officeDocument/2006/relationships/image" Target="../media/image546.png"/><Relationship Id="rId12" Type="http://schemas.openxmlformats.org/officeDocument/2006/relationships/image" Target="../media/image547.png"/><Relationship Id="rId13" Type="http://schemas.openxmlformats.org/officeDocument/2006/relationships/image" Target="../media/image548.png"/><Relationship Id="rId14" Type="http://schemas.openxmlformats.org/officeDocument/2006/relationships/image" Target="../media/image5.png"/><Relationship Id="rId15" Type="http://schemas.openxmlformats.org/officeDocument/2006/relationships/image" Target="../media/image549.png"/><Relationship Id="rId16" Type="http://schemas.openxmlformats.org/officeDocument/2006/relationships/image" Target="../media/image550.png"/><Relationship Id="rId17" Type="http://schemas.openxmlformats.org/officeDocument/2006/relationships/image" Target="../media/image376.png"/><Relationship Id="rId18" Type="http://schemas.openxmlformats.org/officeDocument/2006/relationships/image" Target="../media/image551.png"/><Relationship Id="rId19" Type="http://schemas.openxmlformats.org/officeDocument/2006/relationships/image" Target="../media/image552.png"/><Relationship Id="rId20" Type="http://schemas.openxmlformats.org/officeDocument/2006/relationships/image" Target="../media/image553.png"/><Relationship Id="rId21" Type="http://schemas.openxmlformats.org/officeDocument/2006/relationships/image" Target="../media/image554.png"/><Relationship Id="rId22" Type="http://schemas.openxmlformats.org/officeDocument/2006/relationships/image" Target="../media/image555.png"/><Relationship Id="rId23" Type="http://schemas.openxmlformats.org/officeDocument/2006/relationships/image" Target="../media/image556.png"/><Relationship Id="rId24" Type="http://schemas.openxmlformats.org/officeDocument/2006/relationships/image" Target="../media/image557.png"/><Relationship Id="rId25" Type="http://schemas.openxmlformats.org/officeDocument/2006/relationships/image" Target="../media/image558.png"/><Relationship Id="rId26" Type="http://schemas.openxmlformats.org/officeDocument/2006/relationships/image" Target="../media/image559.png"/><Relationship Id="rId27" Type="http://schemas.openxmlformats.org/officeDocument/2006/relationships/image" Target="../media/image560.png"/><Relationship Id="rId28" Type="http://schemas.openxmlformats.org/officeDocument/2006/relationships/image" Target="../media/image561.png"/><Relationship Id="rId29" Type="http://schemas.openxmlformats.org/officeDocument/2006/relationships/image" Target="../media/image562.png"/><Relationship Id="rId30" Type="http://schemas.openxmlformats.org/officeDocument/2006/relationships/image" Target="../media/image563.png"/><Relationship Id="rId31" Type="http://schemas.openxmlformats.org/officeDocument/2006/relationships/image" Target="../media/image564.png"/><Relationship Id="rId32" Type="http://schemas.openxmlformats.org/officeDocument/2006/relationships/image" Target="../media/image565.png"/><Relationship Id="rId33" Type="http://schemas.openxmlformats.org/officeDocument/2006/relationships/image" Target="../media/image566.png"/><Relationship Id="rId34" Type="http://schemas.openxmlformats.org/officeDocument/2006/relationships/image" Target="../media/image567.png"/><Relationship Id="rId35" Type="http://schemas.openxmlformats.org/officeDocument/2006/relationships/image" Target="../media/image568.png"/><Relationship Id="rId36" Type="http://schemas.openxmlformats.org/officeDocument/2006/relationships/image" Target="../media/image569.png"/><Relationship Id="rId37" Type="http://schemas.openxmlformats.org/officeDocument/2006/relationships/image" Target="../media/image570.png"/><Relationship Id="rId38" Type="http://schemas.openxmlformats.org/officeDocument/2006/relationships/image" Target="../media/image571.png"/><Relationship Id="rId39" Type="http://schemas.openxmlformats.org/officeDocument/2006/relationships/image" Target="../media/image572.png"/><Relationship Id="rId40" Type="http://schemas.openxmlformats.org/officeDocument/2006/relationships/image" Target="../media/image573.png"/><Relationship Id="rId41" Type="http://schemas.openxmlformats.org/officeDocument/2006/relationships/image" Target="../media/image574.png"/><Relationship Id="rId42" Type="http://schemas.openxmlformats.org/officeDocument/2006/relationships/image" Target="../media/image575.png"/><Relationship Id="rId43" Type="http://schemas.openxmlformats.org/officeDocument/2006/relationships/image" Target="../media/image576.png"/><Relationship Id="rId44" Type="http://schemas.openxmlformats.org/officeDocument/2006/relationships/image" Target="../media/image577.png"/><Relationship Id="rId45" Type="http://schemas.openxmlformats.org/officeDocument/2006/relationships/image" Target="../media/image578.png"/><Relationship Id="rId46" Type="http://schemas.openxmlformats.org/officeDocument/2006/relationships/image" Target="../media/image579.png"/><Relationship Id="rId47" Type="http://schemas.openxmlformats.org/officeDocument/2006/relationships/image" Target="../media/image580.png"/><Relationship Id="rId48" Type="http://schemas.openxmlformats.org/officeDocument/2006/relationships/image" Target="../media/image581.png"/><Relationship Id="rId49" Type="http://schemas.openxmlformats.org/officeDocument/2006/relationships/image" Target="../media/image582.png"/><Relationship Id="rId50" Type="http://schemas.openxmlformats.org/officeDocument/2006/relationships/image" Target="../media/image583.png"/><Relationship Id="rId51" Type="http://schemas.openxmlformats.org/officeDocument/2006/relationships/image" Target="../media/image584.png"/><Relationship Id="rId52" Type="http://schemas.openxmlformats.org/officeDocument/2006/relationships/image" Target="../media/image585.png"/><Relationship Id="rId53" Type="http://schemas.openxmlformats.org/officeDocument/2006/relationships/image" Target="../media/image586.png"/><Relationship Id="rId54" Type="http://schemas.openxmlformats.org/officeDocument/2006/relationships/image" Target="../media/image587.png"/><Relationship Id="rId55" Type="http://schemas.openxmlformats.org/officeDocument/2006/relationships/image" Target="../media/image588.png"/><Relationship Id="rId56" Type="http://schemas.openxmlformats.org/officeDocument/2006/relationships/image" Target="../media/image589.png"/><Relationship Id="rId57" Type="http://schemas.openxmlformats.org/officeDocument/2006/relationships/image" Target="../media/image590.png"/><Relationship Id="rId58" Type="http://schemas.openxmlformats.org/officeDocument/2006/relationships/image" Target="../media/image591.png"/><Relationship Id="rId59" Type="http://schemas.openxmlformats.org/officeDocument/2006/relationships/image" Target="../media/image592.png"/><Relationship Id="rId60" Type="http://schemas.openxmlformats.org/officeDocument/2006/relationships/image" Target="../media/image593.png"/><Relationship Id="rId61" Type="http://schemas.openxmlformats.org/officeDocument/2006/relationships/image" Target="../media/image594.png"/><Relationship Id="rId62" Type="http://schemas.openxmlformats.org/officeDocument/2006/relationships/image" Target="../media/image595.png"/><Relationship Id="rId63" Type="http://schemas.openxmlformats.org/officeDocument/2006/relationships/image" Target="../media/image596.png"/><Relationship Id="rId64" Type="http://schemas.openxmlformats.org/officeDocument/2006/relationships/image" Target="../media/image597.png"/><Relationship Id="rId65" Type="http://schemas.openxmlformats.org/officeDocument/2006/relationships/image" Target="../media/image598.png"/><Relationship Id="rId66" Type="http://schemas.openxmlformats.org/officeDocument/2006/relationships/image" Target="../media/image599.png"/><Relationship Id="rId67" Type="http://schemas.openxmlformats.org/officeDocument/2006/relationships/image" Target="../media/image600.png"/><Relationship Id="rId68" Type="http://schemas.openxmlformats.org/officeDocument/2006/relationships/image" Target="../media/image601.png"/><Relationship Id="rId69" Type="http://schemas.openxmlformats.org/officeDocument/2006/relationships/image" Target="../media/image602.png"/><Relationship Id="rId70" Type="http://schemas.openxmlformats.org/officeDocument/2006/relationships/image" Target="../media/image603.png"/><Relationship Id="rId71" Type="http://schemas.openxmlformats.org/officeDocument/2006/relationships/image" Target="../media/image604.png"/><Relationship Id="rId72" Type="http://schemas.openxmlformats.org/officeDocument/2006/relationships/image" Target="../media/image605.png"/><Relationship Id="rId73" Type="http://schemas.openxmlformats.org/officeDocument/2006/relationships/image" Target="../media/image191.png"/><Relationship Id="rId74" Type="http://schemas.openxmlformats.org/officeDocument/2006/relationships/image" Target="../media/image3.png"/><Relationship Id="rId75" Type="http://schemas.openxmlformats.org/officeDocument/2006/relationships/image" Target="../media/image192.png"/></Relationships>
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06.png"/><Relationship Id="rId3" Type="http://schemas.openxmlformats.org/officeDocument/2006/relationships/image" Target="../media/image607.png"/><Relationship Id="rId4" Type="http://schemas.openxmlformats.org/officeDocument/2006/relationships/image" Target="../media/image608.png"/><Relationship Id="rId5" Type="http://schemas.openxmlformats.org/officeDocument/2006/relationships/image" Target="../media/image609.png"/><Relationship Id="rId6" Type="http://schemas.openxmlformats.org/officeDocument/2006/relationships/image" Target="../media/image526.png"/><Relationship Id="rId7" Type="http://schemas.openxmlformats.org/officeDocument/2006/relationships/image" Target="../media/image527.png"/><Relationship Id="rId8" Type="http://schemas.openxmlformats.org/officeDocument/2006/relationships/image" Target="../media/image610.png"/><Relationship Id="rId9" Type="http://schemas.openxmlformats.org/officeDocument/2006/relationships/image" Target="../media/image529.png"/><Relationship Id="rId10" Type="http://schemas.openxmlformats.org/officeDocument/2006/relationships/image" Target="../media/image611.png"/><Relationship Id="rId11" Type="http://schemas.openxmlformats.org/officeDocument/2006/relationships/image" Target="../media/image612.png"/><Relationship Id="rId12" Type="http://schemas.openxmlformats.org/officeDocument/2006/relationships/image" Target="../media/image414.png"/><Relationship Id="rId13" Type="http://schemas.openxmlformats.org/officeDocument/2006/relationships/image" Target="../media/image613.png"/><Relationship Id="rId14" Type="http://schemas.openxmlformats.org/officeDocument/2006/relationships/image" Target="../media/image614.png"/><Relationship Id="rId15" Type="http://schemas.openxmlformats.org/officeDocument/2006/relationships/image" Target="../media/image615.png"/><Relationship Id="rId16" Type="http://schemas.openxmlformats.org/officeDocument/2006/relationships/image" Target="../media/image616.png"/><Relationship Id="rId17" Type="http://schemas.openxmlformats.org/officeDocument/2006/relationships/image" Target="../media/image617.png"/><Relationship Id="rId18" Type="http://schemas.openxmlformats.org/officeDocument/2006/relationships/image" Target="../media/image618.png"/><Relationship Id="rId19" Type="http://schemas.openxmlformats.org/officeDocument/2006/relationships/image" Target="../media/image619.png"/></Relationships>
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20.png"/><Relationship Id="rId3" Type="http://schemas.openxmlformats.org/officeDocument/2006/relationships/image" Target="../media/image621.png"/><Relationship Id="rId4" Type="http://schemas.openxmlformats.org/officeDocument/2006/relationships/image" Target="../media/image5.png"/><Relationship Id="rId5" Type="http://schemas.openxmlformats.org/officeDocument/2006/relationships/image" Target="../media/image622.png"/><Relationship Id="rId6" Type="http://schemas.openxmlformats.org/officeDocument/2006/relationships/image" Target="../media/image623.png"/><Relationship Id="rId7" Type="http://schemas.openxmlformats.org/officeDocument/2006/relationships/image" Target="../media/image376.png"/><Relationship Id="rId8" Type="http://schemas.openxmlformats.org/officeDocument/2006/relationships/image" Target="../media/image624.png"/><Relationship Id="rId9" Type="http://schemas.openxmlformats.org/officeDocument/2006/relationships/image" Target="../media/image625.png"/><Relationship Id="rId10" Type="http://schemas.openxmlformats.org/officeDocument/2006/relationships/image" Target="../media/image626.png"/><Relationship Id="rId11" Type="http://schemas.openxmlformats.org/officeDocument/2006/relationships/image" Target="../media/image627.png"/><Relationship Id="rId12" Type="http://schemas.openxmlformats.org/officeDocument/2006/relationships/image" Target="../media/image628.png"/><Relationship Id="rId13" Type="http://schemas.openxmlformats.org/officeDocument/2006/relationships/image" Target="../media/image629.png"/><Relationship Id="rId14" Type="http://schemas.openxmlformats.org/officeDocument/2006/relationships/image" Target="../media/image630.png"/><Relationship Id="rId15" Type="http://schemas.openxmlformats.org/officeDocument/2006/relationships/image" Target="../media/image631.png"/><Relationship Id="rId16" Type="http://schemas.openxmlformats.org/officeDocument/2006/relationships/image" Target="../media/image632.png"/><Relationship Id="rId17" Type="http://schemas.openxmlformats.org/officeDocument/2006/relationships/image" Target="../media/image633.png"/><Relationship Id="rId18" Type="http://schemas.openxmlformats.org/officeDocument/2006/relationships/image" Target="../media/image634.png"/><Relationship Id="rId19" Type="http://schemas.openxmlformats.org/officeDocument/2006/relationships/image" Target="../media/image635.png"/><Relationship Id="rId20" Type="http://schemas.openxmlformats.org/officeDocument/2006/relationships/image" Target="../media/image636.png"/><Relationship Id="rId21" Type="http://schemas.openxmlformats.org/officeDocument/2006/relationships/image" Target="../media/image637.png"/><Relationship Id="rId22" Type="http://schemas.openxmlformats.org/officeDocument/2006/relationships/image" Target="../media/image638.png"/><Relationship Id="rId23" Type="http://schemas.openxmlformats.org/officeDocument/2006/relationships/image" Target="../media/image639.png"/><Relationship Id="rId24" Type="http://schemas.openxmlformats.org/officeDocument/2006/relationships/image" Target="../media/image640.png"/><Relationship Id="rId25" Type="http://schemas.openxmlformats.org/officeDocument/2006/relationships/image" Target="../media/image641.png"/><Relationship Id="rId26" Type="http://schemas.openxmlformats.org/officeDocument/2006/relationships/image" Target="../media/image642.png"/><Relationship Id="rId27" Type="http://schemas.openxmlformats.org/officeDocument/2006/relationships/image" Target="../media/image643.png"/><Relationship Id="rId28" Type="http://schemas.openxmlformats.org/officeDocument/2006/relationships/image" Target="../media/image644.png"/><Relationship Id="rId29" Type="http://schemas.openxmlformats.org/officeDocument/2006/relationships/image" Target="../media/image645.png"/><Relationship Id="rId30" Type="http://schemas.openxmlformats.org/officeDocument/2006/relationships/image" Target="../media/image646.png"/><Relationship Id="rId31" Type="http://schemas.openxmlformats.org/officeDocument/2006/relationships/image" Target="../media/image647.png"/><Relationship Id="rId32" Type="http://schemas.openxmlformats.org/officeDocument/2006/relationships/image" Target="../media/image648.png"/><Relationship Id="rId33" Type="http://schemas.openxmlformats.org/officeDocument/2006/relationships/image" Target="../media/image649.png"/><Relationship Id="rId34" Type="http://schemas.openxmlformats.org/officeDocument/2006/relationships/image" Target="../media/image650.png"/><Relationship Id="rId35" Type="http://schemas.openxmlformats.org/officeDocument/2006/relationships/image" Target="../media/image651.png"/><Relationship Id="rId36" Type="http://schemas.openxmlformats.org/officeDocument/2006/relationships/image" Target="../media/image652.png"/><Relationship Id="rId37" Type="http://schemas.openxmlformats.org/officeDocument/2006/relationships/image" Target="../media/image653.png"/><Relationship Id="rId38" Type="http://schemas.openxmlformats.org/officeDocument/2006/relationships/image" Target="../media/image654.png"/><Relationship Id="rId39" Type="http://schemas.openxmlformats.org/officeDocument/2006/relationships/image" Target="../media/image655.png"/><Relationship Id="rId40" Type="http://schemas.openxmlformats.org/officeDocument/2006/relationships/image" Target="../media/image656.png"/><Relationship Id="rId41" Type="http://schemas.openxmlformats.org/officeDocument/2006/relationships/image" Target="../media/image657.png"/><Relationship Id="rId42" Type="http://schemas.openxmlformats.org/officeDocument/2006/relationships/image" Target="../media/image658.png"/><Relationship Id="rId43" Type="http://schemas.openxmlformats.org/officeDocument/2006/relationships/image" Target="../media/image659.png"/><Relationship Id="rId44" Type="http://schemas.openxmlformats.org/officeDocument/2006/relationships/image" Target="../media/image660.png"/><Relationship Id="rId45" Type="http://schemas.openxmlformats.org/officeDocument/2006/relationships/image" Target="../media/image661.png"/><Relationship Id="rId46" Type="http://schemas.openxmlformats.org/officeDocument/2006/relationships/image" Target="../media/image662.png"/><Relationship Id="rId47" Type="http://schemas.openxmlformats.org/officeDocument/2006/relationships/image" Target="../media/image663.png"/><Relationship Id="rId48" Type="http://schemas.openxmlformats.org/officeDocument/2006/relationships/image" Target="../media/image664.png"/><Relationship Id="rId49" Type="http://schemas.openxmlformats.org/officeDocument/2006/relationships/image" Target="../media/image665.png"/><Relationship Id="rId50" Type="http://schemas.openxmlformats.org/officeDocument/2006/relationships/image" Target="../media/image666.png"/><Relationship Id="rId51" Type="http://schemas.openxmlformats.org/officeDocument/2006/relationships/image" Target="../media/image667.png"/><Relationship Id="rId52" Type="http://schemas.openxmlformats.org/officeDocument/2006/relationships/image" Target="../media/image668.png"/><Relationship Id="rId53" Type="http://schemas.openxmlformats.org/officeDocument/2006/relationships/image" Target="../media/image669.png"/><Relationship Id="rId54" Type="http://schemas.openxmlformats.org/officeDocument/2006/relationships/image" Target="../media/image670.png"/><Relationship Id="rId55" Type="http://schemas.openxmlformats.org/officeDocument/2006/relationships/image" Target="../media/image671.png"/><Relationship Id="rId56" Type="http://schemas.openxmlformats.org/officeDocument/2006/relationships/image" Target="../media/image672.png"/><Relationship Id="rId57" Type="http://schemas.openxmlformats.org/officeDocument/2006/relationships/image" Target="../media/image673.png"/><Relationship Id="rId58" Type="http://schemas.openxmlformats.org/officeDocument/2006/relationships/image" Target="../media/image674.png"/><Relationship Id="rId59" Type="http://schemas.openxmlformats.org/officeDocument/2006/relationships/image" Target="../media/image675.png"/><Relationship Id="rId60" Type="http://schemas.openxmlformats.org/officeDocument/2006/relationships/image" Target="../media/image676.png"/><Relationship Id="rId61" Type="http://schemas.openxmlformats.org/officeDocument/2006/relationships/image" Target="../media/image677.png"/><Relationship Id="rId62" Type="http://schemas.openxmlformats.org/officeDocument/2006/relationships/image" Target="../media/image678.png"/><Relationship Id="rId63" Type="http://schemas.openxmlformats.org/officeDocument/2006/relationships/image" Target="../media/image679.png"/><Relationship Id="rId64" Type="http://schemas.openxmlformats.org/officeDocument/2006/relationships/image" Target="../media/image680.png"/><Relationship Id="rId65" Type="http://schemas.openxmlformats.org/officeDocument/2006/relationships/image" Target="../media/image681.png"/><Relationship Id="rId66" Type="http://schemas.openxmlformats.org/officeDocument/2006/relationships/image" Target="../media/image682.png"/><Relationship Id="rId67" Type="http://schemas.openxmlformats.org/officeDocument/2006/relationships/image" Target="../media/image683.png"/><Relationship Id="rId68" Type="http://schemas.openxmlformats.org/officeDocument/2006/relationships/image" Target="../media/image684.png"/><Relationship Id="rId69" Type="http://schemas.openxmlformats.org/officeDocument/2006/relationships/image" Target="../media/image685.png"/><Relationship Id="rId70" Type="http://schemas.openxmlformats.org/officeDocument/2006/relationships/image" Target="../media/image686.png"/><Relationship Id="rId71" Type="http://schemas.openxmlformats.org/officeDocument/2006/relationships/image" Target="../media/image687.png"/><Relationship Id="rId72" Type="http://schemas.openxmlformats.org/officeDocument/2006/relationships/image" Target="../media/image688.png"/><Relationship Id="rId73" Type="http://schemas.openxmlformats.org/officeDocument/2006/relationships/image" Target="../media/image689.png"/><Relationship Id="rId74" Type="http://schemas.openxmlformats.org/officeDocument/2006/relationships/image" Target="../media/image690.png"/><Relationship Id="rId75" Type="http://schemas.openxmlformats.org/officeDocument/2006/relationships/image" Target="../media/image691.png"/><Relationship Id="rId76" Type="http://schemas.openxmlformats.org/officeDocument/2006/relationships/image" Target="../media/image692.png"/><Relationship Id="rId77" Type="http://schemas.openxmlformats.org/officeDocument/2006/relationships/image" Target="../media/image693.png"/><Relationship Id="rId78" Type="http://schemas.openxmlformats.org/officeDocument/2006/relationships/image" Target="../media/image694.png"/><Relationship Id="rId79" Type="http://schemas.openxmlformats.org/officeDocument/2006/relationships/image" Target="../media/image695.png"/><Relationship Id="rId80" Type="http://schemas.openxmlformats.org/officeDocument/2006/relationships/image" Target="../media/image696.png"/><Relationship Id="rId81" Type="http://schemas.openxmlformats.org/officeDocument/2006/relationships/image" Target="../media/image697.png"/><Relationship Id="rId82" Type="http://schemas.openxmlformats.org/officeDocument/2006/relationships/image" Target="../media/image698.png"/><Relationship Id="rId83" Type="http://schemas.openxmlformats.org/officeDocument/2006/relationships/image" Target="../media/image699.png"/><Relationship Id="rId84" Type="http://schemas.openxmlformats.org/officeDocument/2006/relationships/image" Target="../media/image700.png"/><Relationship Id="rId85" Type="http://schemas.openxmlformats.org/officeDocument/2006/relationships/image" Target="../media/image701.png"/><Relationship Id="rId86" Type="http://schemas.openxmlformats.org/officeDocument/2006/relationships/image" Target="../media/image702.png"/><Relationship Id="rId87" Type="http://schemas.openxmlformats.org/officeDocument/2006/relationships/image" Target="../media/image703.png"/><Relationship Id="rId88" Type="http://schemas.openxmlformats.org/officeDocument/2006/relationships/image" Target="../media/image704.png"/><Relationship Id="rId89" Type="http://schemas.openxmlformats.org/officeDocument/2006/relationships/image" Target="../media/image705.png"/><Relationship Id="rId90" Type="http://schemas.openxmlformats.org/officeDocument/2006/relationships/image" Target="../media/image706.png"/><Relationship Id="rId91" Type="http://schemas.openxmlformats.org/officeDocument/2006/relationships/image" Target="../media/image707.png"/><Relationship Id="rId92" Type="http://schemas.openxmlformats.org/officeDocument/2006/relationships/image" Target="../media/image708.png"/><Relationship Id="rId93" Type="http://schemas.openxmlformats.org/officeDocument/2006/relationships/image" Target="../media/image709.png"/><Relationship Id="rId94" Type="http://schemas.openxmlformats.org/officeDocument/2006/relationships/image" Target="../media/image710.png"/><Relationship Id="rId95" Type="http://schemas.openxmlformats.org/officeDocument/2006/relationships/image" Target="../media/image711.png"/><Relationship Id="rId96" Type="http://schemas.openxmlformats.org/officeDocument/2006/relationships/image" Target="../media/image712.png"/><Relationship Id="rId97" Type="http://schemas.openxmlformats.org/officeDocument/2006/relationships/image" Target="../media/image713.png"/><Relationship Id="rId98" Type="http://schemas.openxmlformats.org/officeDocument/2006/relationships/image" Target="../media/image714.png"/><Relationship Id="rId99" Type="http://schemas.openxmlformats.org/officeDocument/2006/relationships/image" Target="../media/image715.png"/><Relationship Id="rId100" Type="http://schemas.openxmlformats.org/officeDocument/2006/relationships/image" Target="../media/image716.png"/><Relationship Id="rId101" Type="http://schemas.openxmlformats.org/officeDocument/2006/relationships/image" Target="../media/image717.png"/><Relationship Id="rId102" Type="http://schemas.openxmlformats.org/officeDocument/2006/relationships/image" Target="../media/image718.png"/><Relationship Id="rId103" Type="http://schemas.openxmlformats.org/officeDocument/2006/relationships/image" Target="../media/image719.png"/><Relationship Id="rId104" Type="http://schemas.openxmlformats.org/officeDocument/2006/relationships/image" Target="../media/image720.png"/><Relationship Id="rId105" Type="http://schemas.openxmlformats.org/officeDocument/2006/relationships/image" Target="../media/image721.png"/><Relationship Id="rId106" Type="http://schemas.openxmlformats.org/officeDocument/2006/relationships/image" Target="../media/image722.png"/><Relationship Id="rId107" Type="http://schemas.openxmlformats.org/officeDocument/2006/relationships/image" Target="../media/image723.png"/><Relationship Id="rId108" Type="http://schemas.openxmlformats.org/officeDocument/2006/relationships/image" Target="../media/image724.png"/><Relationship Id="rId109" Type="http://schemas.openxmlformats.org/officeDocument/2006/relationships/image" Target="../media/image725.png"/><Relationship Id="rId110" Type="http://schemas.openxmlformats.org/officeDocument/2006/relationships/image" Target="../media/image726.png"/><Relationship Id="rId111" Type="http://schemas.openxmlformats.org/officeDocument/2006/relationships/image" Target="../media/image727.png"/><Relationship Id="rId112" Type="http://schemas.openxmlformats.org/officeDocument/2006/relationships/image" Target="../media/image728.png"/><Relationship Id="rId113" Type="http://schemas.openxmlformats.org/officeDocument/2006/relationships/image" Target="../media/image729.png"/><Relationship Id="rId114" Type="http://schemas.openxmlformats.org/officeDocument/2006/relationships/image" Target="../media/image730.png"/><Relationship Id="rId115" Type="http://schemas.openxmlformats.org/officeDocument/2006/relationships/image" Target="../media/image731.png"/><Relationship Id="rId116" Type="http://schemas.openxmlformats.org/officeDocument/2006/relationships/image" Target="../media/image732.png"/><Relationship Id="rId117" Type="http://schemas.openxmlformats.org/officeDocument/2006/relationships/image" Target="../media/image733.png"/><Relationship Id="rId118" Type="http://schemas.openxmlformats.org/officeDocument/2006/relationships/image" Target="../media/image734.png"/><Relationship Id="rId119" Type="http://schemas.openxmlformats.org/officeDocument/2006/relationships/image" Target="../media/image735.png"/><Relationship Id="rId120" Type="http://schemas.openxmlformats.org/officeDocument/2006/relationships/image" Target="../media/image736.png"/><Relationship Id="rId121" Type="http://schemas.openxmlformats.org/officeDocument/2006/relationships/image" Target="../media/image737.png"/><Relationship Id="rId122" Type="http://schemas.openxmlformats.org/officeDocument/2006/relationships/image" Target="../media/image738.png"/><Relationship Id="rId123" Type="http://schemas.openxmlformats.org/officeDocument/2006/relationships/image" Target="../media/image739.png"/><Relationship Id="rId124" Type="http://schemas.openxmlformats.org/officeDocument/2006/relationships/image" Target="../media/image740.png"/><Relationship Id="rId125" Type="http://schemas.openxmlformats.org/officeDocument/2006/relationships/image" Target="../media/image741.png"/><Relationship Id="rId126" Type="http://schemas.openxmlformats.org/officeDocument/2006/relationships/image" Target="../media/image742.png"/><Relationship Id="rId127" Type="http://schemas.openxmlformats.org/officeDocument/2006/relationships/image" Target="../media/image743.png"/><Relationship Id="rId128" Type="http://schemas.openxmlformats.org/officeDocument/2006/relationships/image" Target="../media/image744.png"/><Relationship Id="rId129" Type="http://schemas.openxmlformats.org/officeDocument/2006/relationships/image" Target="../media/image191.png"/><Relationship Id="rId130" Type="http://schemas.openxmlformats.org/officeDocument/2006/relationships/image" Target="../media/image3.png"/><Relationship Id="rId131" Type="http://schemas.openxmlformats.org/officeDocument/2006/relationships/image" Target="../media/image192.png"/></Relationships>
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45.png"/><Relationship Id="rId3" Type="http://schemas.openxmlformats.org/officeDocument/2006/relationships/image" Target="../media/image746.png"/><Relationship Id="rId4" Type="http://schemas.openxmlformats.org/officeDocument/2006/relationships/image" Target="../media/image747.png"/><Relationship Id="rId5" Type="http://schemas.openxmlformats.org/officeDocument/2006/relationships/image" Target="../media/image748.png"/><Relationship Id="rId6" Type="http://schemas.openxmlformats.org/officeDocument/2006/relationships/image" Target="../media/image749.png"/><Relationship Id="rId7" Type="http://schemas.openxmlformats.org/officeDocument/2006/relationships/image" Target="../media/image750.png"/><Relationship Id="rId8" Type="http://schemas.openxmlformats.org/officeDocument/2006/relationships/image" Target="../media/image751.png"/><Relationship Id="rId9" Type="http://schemas.openxmlformats.org/officeDocument/2006/relationships/image" Target="../media/image752.png"/><Relationship Id="rId10" Type="http://schemas.openxmlformats.org/officeDocument/2006/relationships/image" Target="../media/image753.png"/><Relationship Id="rId11" Type="http://schemas.openxmlformats.org/officeDocument/2006/relationships/image" Target="../media/image754.png"/><Relationship Id="rId12" Type="http://schemas.openxmlformats.org/officeDocument/2006/relationships/image" Target="../media/image755.png"/><Relationship Id="rId13" Type="http://schemas.openxmlformats.org/officeDocument/2006/relationships/image" Target="../media/image756.png"/><Relationship Id="rId14" Type="http://schemas.openxmlformats.org/officeDocument/2006/relationships/image" Target="../media/image757.png"/><Relationship Id="rId15" Type="http://schemas.openxmlformats.org/officeDocument/2006/relationships/image" Target="../media/image758.png"/><Relationship Id="rId16" Type="http://schemas.openxmlformats.org/officeDocument/2006/relationships/image" Target="../media/image759.png"/><Relationship Id="rId17" Type="http://schemas.openxmlformats.org/officeDocument/2006/relationships/image" Target="../media/image760.png"/><Relationship Id="rId18" Type="http://schemas.openxmlformats.org/officeDocument/2006/relationships/image" Target="../media/image761.png"/><Relationship Id="rId19" Type="http://schemas.openxmlformats.org/officeDocument/2006/relationships/image" Target="../media/image762.png"/><Relationship Id="rId20" Type="http://schemas.openxmlformats.org/officeDocument/2006/relationships/image" Target="../media/image763.png"/><Relationship Id="rId21" Type="http://schemas.openxmlformats.org/officeDocument/2006/relationships/image" Target="../media/image764.png"/></Relationships>
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65.png"/><Relationship Id="rId3" Type="http://schemas.openxmlformats.org/officeDocument/2006/relationships/image" Target="../media/image766.png"/><Relationship Id="rId4" Type="http://schemas.openxmlformats.org/officeDocument/2006/relationships/image" Target="../media/image767.png"/><Relationship Id="rId5" Type="http://schemas.openxmlformats.org/officeDocument/2006/relationships/image" Target="../media/image768.png"/><Relationship Id="rId6" Type="http://schemas.openxmlformats.org/officeDocument/2006/relationships/image" Target="../media/image769.png"/><Relationship Id="rId7" Type="http://schemas.openxmlformats.org/officeDocument/2006/relationships/image" Target="../media/image770.png"/><Relationship Id="rId8" Type="http://schemas.openxmlformats.org/officeDocument/2006/relationships/image" Target="../media/image771.png"/><Relationship Id="rId9" Type="http://schemas.openxmlformats.org/officeDocument/2006/relationships/image" Target="../media/image772.png"/><Relationship Id="rId10" Type="http://schemas.openxmlformats.org/officeDocument/2006/relationships/image" Target="../media/image773.png"/><Relationship Id="rId11" Type="http://schemas.openxmlformats.org/officeDocument/2006/relationships/image" Target="../media/image774.png"/><Relationship Id="rId12" Type="http://schemas.openxmlformats.org/officeDocument/2006/relationships/image" Target="../media/image775.png"/><Relationship Id="rId13" Type="http://schemas.openxmlformats.org/officeDocument/2006/relationships/image" Target="../media/image776.png"/><Relationship Id="rId14" Type="http://schemas.openxmlformats.org/officeDocument/2006/relationships/image" Target="../media/image777.png"/><Relationship Id="rId15" Type="http://schemas.openxmlformats.org/officeDocument/2006/relationships/image" Target="../media/image778.png"/><Relationship Id="rId16" Type="http://schemas.openxmlformats.org/officeDocument/2006/relationships/image" Target="../media/image779.png"/><Relationship Id="rId17" Type="http://schemas.openxmlformats.org/officeDocument/2006/relationships/image" Target="../media/image780.png"/><Relationship Id="rId18" Type="http://schemas.openxmlformats.org/officeDocument/2006/relationships/image" Target="../media/image781.png"/><Relationship Id="rId19" Type="http://schemas.openxmlformats.org/officeDocument/2006/relationships/image" Target="../media/image782.png"/><Relationship Id="rId20" Type="http://schemas.openxmlformats.org/officeDocument/2006/relationships/image" Target="../media/image783.png"/><Relationship Id="rId21" Type="http://schemas.openxmlformats.org/officeDocument/2006/relationships/image" Target="../media/image784.png"/><Relationship Id="rId22" Type="http://schemas.openxmlformats.org/officeDocument/2006/relationships/image" Target="../media/image785.png"/><Relationship Id="rId23" Type="http://schemas.openxmlformats.org/officeDocument/2006/relationships/image" Target="../media/image786.png"/><Relationship Id="rId24" Type="http://schemas.openxmlformats.org/officeDocument/2006/relationships/image" Target="../media/image787.png"/><Relationship Id="rId25" Type="http://schemas.openxmlformats.org/officeDocument/2006/relationships/image" Target="../media/image788.png"/><Relationship Id="rId26" Type="http://schemas.openxmlformats.org/officeDocument/2006/relationships/image" Target="../media/image789.png"/><Relationship Id="rId27" Type="http://schemas.openxmlformats.org/officeDocument/2006/relationships/image" Target="../media/image790.png"/><Relationship Id="rId28" Type="http://schemas.openxmlformats.org/officeDocument/2006/relationships/image" Target="../media/image791.png"/><Relationship Id="rId29" Type="http://schemas.openxmlformats.org/officeDocument/2006/relationships/image" Target="../media/image792.png"/><Relationship Id="rId30" Type="http://schemas.openxmlformats.org/officeDocument/2006/relationships/image" Target="../media/image793.png"/><Relationship Id="rId31" Type="http://schemas.openxmlformats.org/officeDocument/2006/relationships/image" Target="../media/image794.png"/><Relationship Id="rId32" Type="http://schemas.openxmlformats.org/officeDocument/2006/relationships/image" Target="../media/image795.png"/><Relationship Id="rId33" Type="http://schemas.openxmlformats.org/officeDocument/2006/relationships/image" Target="../media/image796.png"/><Relationship Id="rId34" Type="http://schemas.openxmlformats.org/officeDocument/2006/relationships/image" Target="../media/image797.png"/><Relationship Id="rId35" Type="http://schemas.openxmlformats.org/officeDocument/2006/relationships/image" Target="../media/image798.png"/><Relationship Id="rId36" Type="http://schemas.openxmlformats.org/officeDocument/2006/relationships/image" Target="../media/image799.png"/><Relationship Id="rId37" Type="http://schemas.openxmlformats.org/officeDocument/2006/relationships/image" Target="../media/image800.png"/><Relationship Id="rId38" Type="http://schemas.openxmlformats.org/officeDocument/2006/relationships/image" Target="../media/image801.png"/><Relationship Id="rId39" Type="http://schemas.openxmlformats.org/officeDocument/2006/relationships/image" Target="../media/image802.png"/><Relationship Id="rId40" Type="http://schemas.openxmlformats.org/officeDocument/2006/relationships/image" Target="../media/image803.png"/><Relationship Id="rId41" Type="http://schemas.openxmlformats.org/officeDocument/2006/relationships/image" Target="../media/image804.png"/><Relationship Id="rId42" Type="http://schemas.openxmlformats.org/officeDocument/2006/relationships/image" Target="../media/image805.png"/><Relationship Id="rId43" Type="http://schemas.openxmlformats.org/officeDocument/2006/relationships/image" Target="../media/image806.png"/><Relationship Id="rId44" Type="http://schemas.openxmlformats.org/officeDocument/2006/relationships/image" Target="../media/image807.png"/><Relationship Id="rId45" Type="http://schemas.openxmlformats.org/officeDocument/2006/relationships/image" Target="../media/image808.png"/><Relationship Id="rId46" Type="http://schemas.openxmlformats.org/officeDocument/2006/relationships/image" Target="../media/image809.png"/><Relationship Id="rId47" Type="http://schemas.openxmlformats.org/officeDocument/2006/relationships/image" Target="../media/image810.png"/><Relationship Id="rId48" Type="http://schemas.openxmlformats.org/officeDocument/2006/relationships/image" Target="../media/image811.png"/><Relationship Id="rId49" Type="http://schemas.openxmlformats.org/officeDocument/2006/relationships/image" Target="../media/image812.png"/><Relationship Id="rId50" Type="http://schemas.openxmlformats.org/officeDocument/2006/relationships/image" Target="../media/image813.png"/><Relationship Id="rId51" Type="http://schemas.openxmlformats.org/officeDocument/2006/relationships/image" Target="../media/image814.png"/><Relationship Id="rId52" Type="http://schemas.openxmlformats.org/officeDocument/2006/relationships/image" Target="../media/image815.png"/><Relationship Id="rId53" Type="http://schemas.openxmlformats.org/officeDocument/2006/relationships/image" Target="../media/image816.png"/><Relationship Id="rId54" Type="http://schemas.openxmlformats.org/officeDocument/2006/relationships/image" Target="../media/image817.png"/><Relationship Id="rId55" Type="http://schemas.openxmlformats.org/officeDocument/2006/relationships/image" Target="../media/image818.png"/><Relationship Id="rId56" Type="http://schemas.openxmlformats.org/officeDocument/2006/relationships/image" Target="../media/image819.png"/><Relationship Id="rId57" Type="http://schemas.openxmlformats.org/officeDocument/2006/relationships/image" Target="../media/image820.png"/><Relationship Id="rId58" Type="http://schemas.openxmlformats.org/officeDocument/2006/relationships/image" Target="../media/image821.png"/><Relationship Id="rId59" Type="http://schemas.openxmlformats.org/officeDocument/2006/relationships/image" Target="../media/image822.png"/><Relationship Id="rId60" Type="http://schemas.openxmlformats.org/officeDocument/2006/relationships/image" Target="../media/image823.png"/><Relationship Id="rId61" Type="http://schemas.openxmlformats.org/officeDocument/2006/relationships/image" Target="../media/image824.png"/><Relationship Id="rId62" Type="http://schemas.openxmlformats.org/officeDocument/2006/relationships/image" Target="../media/image825.png"/><Relationship Id="rId63" Type="http://schemas.openxmlformats.org/officeDocument/2006/relationships/image" Target="../media/image826.png"/><Relationship Id="rId64" Type="http://schemas.openxmlformats.org/officeDocument/2006/relationships/image" Target="../media/image827.png"/><Relationship Id="rId65" Type="http://schemas.openxmlformats.org/officeDocument/2006/relationships/image" Target="../media/image828.png"/><Relationship Id="rId66" Type="http://schemas.openxmlformats.org/officeDocument/2006/relationships/image" Target="../media/image829.png"/><Relationship Id="rId67" Type="http://schemas.openxmlformats.org/officeDocument/2006/relationships/image" Target="../media/image830.png"/><Relationship Id="rId68" Type="http://schemas.openxmlformats.org/officeDocument/2006/relationships/image" Target="../media/image831.png"/><Relationship Id="rId69" Type="http://schemas.openxmlformats.org/officeDocument/2006/relationships/image" Target="../media/image832.png"/><Relationship Id="rId70" Type="http://schemas.openxmlformats.org/officeDocument/2006/relationships/image" Target="../media/image833.png"/><Relationship Id="rId71" Type="http://schemas.openxmlformats.org/officeDocument/2006/relationships/image" Target="../media/image834.png"/><Relationship Id="rId72" Type="http://schemas.openxmlformats.org/officeDocument/2006/relationships/image" Target="../media/image835.png"/><Relationship Id="rId73" Type="http://schemas.openxmlformats.org/officeDocument/2006/relationships/image" Target="../media/image836.png"/><Relationship Id="rId74" Type="http://schemas.openxmlformats.org/officeDocument/2006/relationships/image" Target="../media/image837.png"/><Relationship Id="rId75" Type="http://schemas.openxmlformats.org/officeDocument/2006/relationships/image" Target="../media/image838.png"/><Relationship Id="rId76" Type="http://schemas.openxmlformats.org/officeDocument/2006/relationships/image" Target="../media/image839.png"/><Relationship Id="rId77" Type="http://schemas.openxmlformats.org/officeDocument/2006/relationships/image" Target="../media/image840.png"/><Relationship Id="rId78" Type="http://schemas.openxmlformats.org/officeDocument/2006/relationships/image" Target="../media/image841.png"/><Relationship Id="rId79" Type="http://schemas.openxmlformats.org/officeDocument/2006/relationships/image" Target="../media/image842.png"/><Relationship Id="rId80" Type="http://schemas.openxmlformats.org/officeDocument/2006/relationships/image" Target="../media/image843.png"/><Relationship Id="rId81" Type="http://schemas.openxmlformats.org/officeDocument/2006/relationships/image" Target="../media/image844.png"/><Relationship Id="rId82" Type="http://schemas.openxmlformats.org/officeDocument/2006/relationships/image" Target="../media/image845.png"/><Relationship Id="rId83" Type="http://schemas.openxmlformats.org/officeDocument/2006/relationships/image" Target="../media/image846.png"/><Relationship Id="rId84" Type="http://schemas.openxmlformats.org/officeDocument/2006/relationships/image" Target="../media/image847.png"/><Relationship Id="rId85" Type="http://schemas.openxmlformats.org/officeDocument/2006/relationships/image" Target="../media/image848.png"/><Relationship Id="rId86" Type="http://schemas.openxmlformats.org/officeDocument/2006/relationships/image" Target="../media/image849.png"/><Relationship Id="rId87" Type="http://schemas.openxmlformats.org/officeDocument/2006/relationships/image" Target="../media/image850.png"/><Relationship Id="rId88" Type="http://schemas.openxmlformats.org/officeDocument/2006/relationships/image" Target="../media/image851.png"/><Relationship Id="rId89" Type="http://schemas.openxmlformats.org/officeDocument/2006/relationships/image" Target="../media/image852.png"/><Relationship Id="rId90" Type="http://schemas.openxmlformats.org/officeDocument/2006/relationships/image" Target="../media/image853.png"/><Relationship Id="rId91" Type="http://schemas.openxmlformats.org/officeDocument/2006/relationships/image" Target="../media/image854.png"/><Relationship Id="rId92" Type="http://schemas.openxmlformats.org/officeDocument/2006/relationships/image" Target="../media/image855.png"/><Relationship Id="rId93" Type="http://schemas.openxmlformats.org/officeDocument/2006/relationships/image" Target="../media/image856.png"/><Relationship Id="rId94" Type="http://schemas.openxmlformats.org/officeDocument/2006/relationships/image" Target="../media/image857.png"/><Relationship Id="rId95" Type="http://schemas.openxmlformats.org/officeDocument/2006/relationships/image" Target="../media/image858.png"/><Relationship Id="rId96" Type="http://schemas.openxmlformats.org/officeDocument/2006/relationships/image" Target="../media/image859.png"/><Relationship Id="rId97" Type="http://schemas.openxmlformats.org/officeDocument/2006/relationships/image" Target="../media/image860.png"/><Relationship Id="rId98" Type="http://schemas.openxmlformats.org/officeDocument/2006/relationships/image" Target="../media/image861.png"/><Relationship Id="rId99" Type="http://schemas.openxmlformats.org/officeDocument/2006/relationships/image" Target="../media/image862.png"/><Relationship Id="rId100" Type="http://schemas.openxmlformats.org/officeDocument/2006/relationships/image" Target="../media/image863.png"/><Relationship Id="rId101" Type="http://schemas.openxmlformats.org/officeDocument/2006/relationships/image" Target="../media/image864.png"/><Relationship Id="rId102" Type="http://schemas.openxmlformats.org/officeDocument/2006/relationships/image" Target="../media/image865.png"/><Relationship Id="rId103" Type="http://schemas.openxmlformats.org/officeDocument/2006/relationships/image" Target="../media/image866.png"/><Relationship Id="rId104" Type="http://schemas.openxmlformats.org/officeDocument/2006/relationships/image" Target="../media/image867.png"/><Relationship Id="rId105" Type="http://schemas.openxmlformats.org/officeDocument/2006/relationships/image" Target="../media/image868.png"/><Relationship Id="rId106" Type="http://schemas.openxmlformats.org/officeDocument/2006/relationships/image" Target="../media/image869.png"/><Relationship Id="rId107" Type="http://schemas.openxmlformats.org/officeDocument/2006/relationships/image" Target="../media/image870.png"/><Relationship Id="rId108" Type="http://schemas.openxmlformats.org/officeDocument/2006/relationships/image" Target="../media/image871.png"/><Relationship Id="rId109" Type="http://schemas.openxmlformats.org/officeDocument/2006/relationships/image" Target="../media/image872.png"/><Relationship Id="rId110" Type="http://schemas.openxmlformats.org/officeDocument/2006/relationships/image" Target="../media/image873.png"/><Relationship Id="rId111" Type="http://schemas.openxmlformats.org/officeDocument/2006/relationships/image" Target="../media/image874.png"/><Relationship Id="rId112" Type="http://schemas.openxmlformats.org/officeDocument/2006/relationships/image" Target="../media/image875.png"/><Relationship Id="rId113" Type="http://schemas.openxmlformats.org/officeDocument/2006/relationships/image" Target="../media/image876.png"/><Relationship Id="rId114" Type="http://schemas.openxmlformats.org/officeDocument/2006/relationships/image" Target="../media/image877.png"/><Relationship Id="rId115" Type="http://schemas.openxmlformats.org/officeDocument/2006/relationships/image" Target="../media/image878.png"/><Relationship Id="rId116" Type="http://schemas.openxmlformats.org/officeDocument/2006/relationships/image" Target="../media/image879.png"/><Relationship Id="rId117" Type="http://schemas.openxmlformats.org/officeDocument/2006/relationships/image" Target="../media/image880.png"/><Relationship Id="rId118" Type="http://schemas.openxmlformats.org/officeDocument/2006/relationships/image" Target="../media/image881.png"/><Relationship Id="rId119" Type="http://schemas.openxmlformats.org/officeDocument/2006/relationships/image" Target="../media/image882.png"/><Relationship Id="rId120" Type="http://schemas.openxmlformats.org/officeDocument/2006/relationships/image" Target="../media/image883.png"/><Relationship Id="rId121" Type="http://schemas.openxmlformats.org/officeDocument/2006/relationships/image" Target="../media/image884.png"/><Relationship Id="rId122" Type="http://schemas.openxmlformats.org/officeDocument/2006/relationships/image" Target="../media/image885.png"/><Relationship Id="rId123" Type="http://schemas.openxmlformats.org/officeDocument/2006/relationships/image" Target="../media/image886.png"/><Relationship Id="rId124" Type="http://schemas.openxmlformats.org/officeDocument/2006/relationships/image" Target="../media/image887.png"/><Relationship Id="rId125" Type="http://schemas.openxmlformats.org/officeDocument/2006/relationships/image" Target="../media/image888.png"/><Relationship Id="rId126" Type="http://schemas.openxmlformats.org/officeDocument/2006/relationships/image" Target="../media/image889.png"/><Relationship Id="rId127" Type="http://schemas.openxmlformats.org/officeDocument/2006/relationships/image" Target="../media/image890.png"/><Relationship Id="rId128" Type="http://schemas.openxmlformats.org/officeDocument/2006/relationships/image" Target="../media/image891.png"/><Relationship Id="rId129" Type="http://schemas.openxmlformats.org/officeDocument/2006/relationships/image" Target="../media/image892.png"/><Relationship Id="rId130" Type="http://schemas.openxmlformats.org/officeDocument/2006/relationships/image" Target="../media/image893.png"/><Relationship Id="rId131" Type="http://schemas.openxmlformats.org/officeDocument/2006/relationships/image" Target="../media/image894.png"/><Relationship Id="rId132" Type="http://schemas.openxmlformats.org/officeDocument/2006/relationships/image" Target="../media/image895.png"/><Relationship Id="rId133" Type="http://schemas.openxmlformats.org/officeDocument/2006/relationships/image" Target="../media/image896.png"/><Relationship Id="rId134" Type="http://schemas.openxmlformats.org/officeDocument/2006/relationships/image" Target="../media/image897.png"/><Relationship Id="rId135" Type="http://schemas.openxmlformats.org/officeDocument/2006/relationships/image" Target="../media/image898.png"/><Relationship Id="rId136" Type="http://schemas.openxmlformats.org/officeDocument/2006/relationships/image" Target="../media/image899.png"/><Relationship Id="rId137" Type="http://schemas.openxmlformats.org/officeDocument/2006/relationships/image" Target="../media/image900.png"/><Relationship Id="rId138" Type="http://schemas.openxmlformats.org/officeDocument/2006/relationships/image" Target="../media/image901.png"/><Relationship Id="rId139" Type="http://schemas.openxmlformats.org/officeDocument/2006/relationships/image" Target="../media/image902.png"/><Relationship Id="rId140" Type="http://schemas.openxmlformats.org/officeDocument/2006/relationships/image" Target="../media/image903.png"/><Relationship Id="rId141" Type="http://schemas.openxmlformats.org/officeDocument/2006/relationships/image" Target="../media/image904.png"/><Relationship Id="rId142" Type="http://schemas.openxmlformats.org/officeDocument/2006/relationships/image" Target="../media/image905.png"/><Relationship Id="rId143" Type="http://schemas.openxmlformats.org/officeDocument/2006/relationships/image" Target="../media/image906.png"/><Relationship Id="rId144" Type="http://schemas.openxmlformats.org/officeDocument/2006/relationships/image" Target="../media/image5.png"/><Relationship Id="rId145" Type="http://schemas.openxmlformats.org/officeDocument/2006/relationships/image" Target="../media/image907.png"/><Relationship Id="rId146" Type="http://schemas.openxmlformats.org/officeDocument/2006/relationships/image" Target="../media/image908.png"/><Relationship Id="rId147" Type="http://schemas.openxmlformats.org/officeDocument/2006/relationships/image" Target="../media/image909.png"/><Relationship Id="rId148" Type="http://schemas.openxmlformats.org/officeDocument/2006/relationships/image" Target="../media/image910.png"/><Relationship Id="rId149" Type="http://schemas.openxmlformats.org/officeDocument/2006/relationships/image" Target="../media/image191.png"/><Relationship Id="rId150" Type="http://schemas.openxmlformats.org/officeDocument/2006/relationships/image" Target="../media/image3.png"/><Relationship Id="rId151" Type="http://schemas.openxmlformats.org/officeDocument/2006/relationships/image" Target="../media/image192.png"/></Relationships>
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11.png"/><Relationship Id="rId3" Type="http://schemas.openxmlformats.org/officeDocument/2006/relationships/image" Target="../media/image912.png"/><Relationship Id="rId4" Type="http://schemas.openxmlformats.org/officeDocument/2006/relationships/image" Target="../media/image913.png"/><Relationship Id="rId5" Type="http://schemas.openxmlformats.org/officeDocument/2006/relationships/image" Target="../media/image914.png"/><Relationship Id="rId6" Type="http://schemas.openxmlformats.org/officeDocument/2006/relationships/image" Target="../media/image915.png"/><Relationship Id="rId7" Type="http://schemas.openxmlformats.org/officeDocument/2006/relationships/image" Target="../media/image916.png"/><Relationship Id="rId8" Type="http://schemas.openxmlformats.org/officeDocument/2006/relationships/image" Target="../media/image917.png"/><Relationship Id="rId9" Type="http://schemas.openxmlformats.org/officeDocument/2006/relationships/image" Target="../media/image918.png"/><Relationship Id="rId10" Type="http://schemas.openxmlformats.org/officeDocument/2006/relationships/image" Target="../media/image919.png"/><Relationship Id="rId11" Type="http://schemas.openxmlformats.org/officeDocument/2006/relationships/image" Target="../media/image920.png"/><Relationship Id="rId12" Type="http://schemas.openxmlformats.org/officeDocument/2006/relationships/image" Target="../media/image921.png"/><Relationship Id="rId13" Type="http://schemas.openxmlformats.org/officeDocument/2006/relationships/image" Target="../media/image922.png"/><Relationship Id="rId14" Type="http://schemas.openxmlformats.org/officeDocument/2006/relationships/image" Target="../media/image923.png"/><Relationship Id="rId15" Type="http://schemas.openxmlformats.org/officeDocument/2006/relationships/image" Target="../media/image924.png"/><Relationship Id="rId16" Type="http://schemas.openxmlformats.org/officeDocument/2006/relationships/image" Target="../media/image925.png"/><Relationship Id="rId17" Type="http://schemas.openxmlformats.org/officeDocument/2006/relationships/image" Target="../media/image926.png"/></Relationships>
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27.png"/><Relationship Id="rId3" Type="http://schemas.openxmlformats.org/officeDocument/2006/relationships/image" Target="../media/image928.png"/><Relationship Id="rId4" Type="http://schemas.openxmlformats.org/officeDocument/2006/relationships/image" Target="../media/image929.png"/><Relationship Id="rId5" Type="http://schemas.openxmlformats.org/officeDocument/2006/relationships/image" Target="../media/image930.png"/><Relationship Id="rId6" Type="http://schemas.openxmlformats.org/officeDocument/2006/relationships/image" Target="../media/image931.png"/><Relationship Id="rId7" Type="http://schemas.openxmlformats.org/officeDocument/2006/relationships/image" Target="../media/image932.png"/><Relationship Id="rId8" Type="http://schemas.openxmlformats.org/officeDocument/2006/relationships/image" Target="../media/image933.png"/><Relationship Id="rId9" Type="http://schemas.openxmlformats.org/officeDocument/2006/relationships/image" Target="../media/image934.png"/><Relationship Id="rId10" Type="http://schemas.openxmlformats.org/officeDocument/2006/relationships/image" Target="../media/image935.png"/><Relationship Id="rId11" Type="http://schemas.openxmlformats.org/officeDocument/2006/relationships/image" Target="../media/image936.png"/><Relationship Id="rId12" Type="http://schemas.openxmlformats.org/officeDocument/2006/relationships/image" Target="../media/image937.png"/><Relationship Id="rId13" Type="http://schemas.openxmlformats.org/officeDocument/2006/relationships/image" Target="../media/image938.png"/><Relationship Id="rId14" Type="http://schemas.openxmlformats.org/officeDocument/2006/relationships/image" Target="../media/image939.png"/><Relationship Id="rId15" Type="http://schemas.openxmlformats.org/officeDocument/2006/relationships/image" Target="../media/image940.png"/><Relationship Id="rId16" Type="http://schemas.openxmlformats.org/officeDocument/2006/relationships/image" Target="../media/image941.png"/><Relationship Id="rId17" Type="http://schemas.openxmlformats.org/officeDocument/2006/relationships/image" Target="../media/image942.png"/><Relationship Id="rId18" Type="http://schemas.openxmlformats.org/officeDocument/2006/relationships/image" Target="../media/image943.png"/><Relationship Id="rId19" Type="http://schemas.openxmlformats.org/officeDocument/2006/relationships/image" Target="../media/image944.png"/><Relationship Id="rId20" Type="http://schemas.openxmlformats.org/officeDocument/2006/relationships/image" Target="../media/image833.png"/><Relationship Id="rId21" Type="http://schemas.openxmlformats.org/officeDocument/2006/relationships/image" Target="../media/image945.png"/><Relationship Id="rId22" Type="http://schemas.openxmlformats.org/officeDocument/2006/relationships/image" Target="../media/image946.png"/><Relationship Id="rId23" Type="http://schemas.openxmlformats.org/officeDocument/2006/relationships/image" Target="../media/image947.png"/><Relationship Id="rId24" Type="http://schemas.openxmlformats.org/officeDocument/2006/relationships/image" Target="../media/image948.png"/><Relationship Id="rId25" Type="http://schemas.openxmlformats.org/officeDocument/2006/relationships/image" Target="../media/image949.png"/><Relationship Id="rId26" Type="http://schemas.openxmlformats.org/officeDocument/2006/relationships/image" Target="../media/image950.png"/><Relationship Id="rId27" Type="http://schemas.openxmlformats.org/officeDocument/2006/relationships/image" Target="../media/image951.png"/><Relationship Id="rId28" Type="http://schemas.openxmlformats.org/officeDocument/2006/relationships/image" Target="../media/image952.png"/><Relationship Id="rId29" Type="http://schemas.openxmlformats.org/officeDocument/2006/relationships/image" Target="../media/image953.png"/><Relationship Id="rId30" Type="http://schemas.openxmlformats.org/officeDocument/2006/relationships/image" Target="../media/image447.png"/><Relationship Id="rId31" Type="http://schemas.openxmlformats.org/officeDocument/2006/relationships/image" Target="../media/image954.png"/><Relationship Id="rId32" Type="http://schemas.openxmlformats.org/officeDocument/2006/relationships/image" Target="../media/image955.png"/><Relationship Id="rId33" Type="http://schemas.openxmlformats.org/officeDocument/2006/relationships/image" Target="../media/image956.png"/><Relationship Id="rId34" Type="http://schemas.openxmlformats.org/officeDocument/2006/relationships/image" Target="../media/image957.png"/><Relationship Id="rId35" Type="http://schemas.openxmlformats.org/officeDocument/2006/relationships/image" Target="../media/image958.png"/><Relationship Id="rId36" Type="http://schemas.openxmlformats.org/officeDocument/2006/relationships/image" Target="../media/image959.png"/><Relationship Id="rId37" Type="http://schemas.openxmlformats.org/officeDocument/2006/relationships/image" Target="../media/image960.png"/><Relationship Id="rId38" Type="http://schemas.openxmlformats.org/officeDocument/2006/relationships/image" Target="../media/image961.png"/><Relationship Id="rId39" Type="http://schemas.openxmlformats.org/officeDocument/2006/relationships/image" Target="../media/image962.png"/><Relationship Id="rId40" Type="http://schemas.openxmlformats.org/officeDocument/2006/relationships/image" Target="../media/image963.png"/><Relationship Id="rId41" Type="http://schemas.openxmlformats.org/officeDocument/2006/relationships/image" Target="../media/image964.png"/><Relationship Id="rId42" Type="http://schemas.openxmlformats.org/officeDocument/2006/relationships/image" Target="../media/image965.png"/><Relationship Id="rId43" Type="http://schemas.openxmlformats.org/officeDocument/2006/relationships/image" Target="../media/image966.png"/><Relationship Id="rId44" Type="http://schemas.openxmlformats.org/officeDocument/2006/relationships/image" Target="../media/image967.png"/><Relationship Id="rId45" Type="http://schemas.openxmlformats.org/officeDocument/2006/relationships/image" Target="../media/image968.png"/><Relationship Id="rId46" Type="http://schemas.openxmlformats.org/officeDocument/2006/relationships/image" Target="../media/image969.png"/><Relationship Id="rId47" Type="http://schemas.openxmlformats.org/officeDocument/2006/relationships/image" Target="../media/image970.png"/><Relationship Id="rId48" Type="http://schemas.openxmlformats.org/officeDocument/2006/relationships/image" Target="../media/image971.png"/><Relationship Id="rId49" Type="http://schemas.openxmlformats.org/officeDocument/2006/relationships/image" Target="../media/image972.png"/><Relationship Id="rId50" Type="http://schemas.openxmlformats.org/officeDocument/2006/relationships/image" Target="../media/image973.png"/><Relationship Id="rId51" Type="http://schemas.openxmlformats.org/officeDocument/2006/relationships/image" Target="../media/image974.png"/><Relationship Id="rId52" Type="http://schemas.openxmlformats.org/officeDocument/2006/relationships/image" Target="../media/image975.png"/><Relationship Id="rId53" Type="http://schemas.openxmlformats.org/officeDocument/2006/relationships/image" Target="../media/image976.png"/><Relationship Id="rId54" Type="http://schemas.openxmlformats.org/officeDocument/2006/relationships/image" Target="../media/image977.png"/><Relationship Id="rId55" Type="http://schemas.openxmlformats.org/officeDocument/2006/relationships/image" Target="../media/image978.png"/><Relationship Id="rId56" Type="http://schemas.openxmlformats.org/officeDocument/2006/relationships/image" Target="../media/image979.png"/><Relationship Id="rId57" Type="http://schemas.openxmlformats.org/officeDocument/2006/relationships/image" Target="../media/image980.png"/><Relationship Id="rId58" Type="http://schemas.openxmlformats.org/officeDocument/2006/relationships/image" Target="../media/image981.png"/><Relationship Id="rId59" Type="http://schemas.openxmlformats.org/officeDocument/2006/relationships/image" Target="../media/image982.png"/><Relationship Id="rId60" Type="http://schemas.openxmlformats.org/officeDocument/2006/relationships/image" Target="../media/image983.png"/><Relationship Id="rId61" Type="http://schemas.openxmlformats.org/officeDocument/2006/relationships/image" Target="../media/image984.png"/><Relationship Id="rId62" Type="http://schemas.openxmlformats.org/officeDocument/2006/relationships/image" Target="../media/image985.png"/><Relationship Id="rId63" Type="http://schemas.openxmlformats.org/officeDocument/2006/relationships/image" Target="../media/image986.png"/><Relationship Id="rId64" Type="http://schemas.openxmlformats.org/officeDocument/2006/relationships/image" Target="../media/image987.png"/><Relationship Id="rId65" Type="http://schemas.openxmlformats.org/officeDocument/2006/relationships/image" Target="../media/image988.png"/><Relationship Id="rId66" Type="http://schemas.openxmlformats.org/officeDocument/2006/relationships/image" Target="../media/image989.png"/><Relationship Id="rId67" Type="http://schemas.openxmlformats.org/officeDocument/2006/relationships/image" Target="../media/image990.png"/><Relationship Id="rId68" Type="http://schemas.openxmlformats.org/officeDocument/2006/relationships/image" Target="../media/image991.png"/><Relationship Id="rId69" Type="http://schemas.openxmlformats.org/officeDocument/2006/relationships/image" Target="../media/image992.png"/><Relationship Id="rId70" Type="http://schemas.openxmlformats.org/officeDocument/2006/relationships/image" Target="../media/image993.png"/><Relationship Id="rId71" Type="http://schemas.openxmlformats.org/officeDocument/2006/relationships/image" Target="../media/image994.png"/><Relationship Id="rId72" Type="http://schemas.openxmlformats.org/officeDocument/2006/relationships/image" Target="../media/image995.png"/><Relationship Id="rId73" Type="http://schemas.openxmlformats.org/officeDocument/2006/relationships/image" Target="../media/image996.png"/><Relationship Id="rId74" Type="http://schemas.openxmlformats.org/officeDocument/2006/relationships/image" Target="../media/image997.png"/><Relationship Id="rId75" Type="http://schemas.openxmlformats.org/officeDocument/2006/relationships/image" Target="../media/image998.png"/><Relationship Id="rId76" Type="http://schemas.openxmlformats.org/officeDocument/2006/relationships/image" Target="../media/image999.png"/><Relationship Id="rId77" Type="http://schemas.openxmlformats.org/officeDocument/2006/relationships/image" Target="../media/image1000.png"/><Relationship Id="rId78" Type="http://schemas.openxmlformats.org/officeDocument/2006/relationships/image" Target="../media/image1001.png"/><Relationship Id="rId79" Type="http://schemas.openxmlformats.org/officeDocument/2006/relationships/image" Target="../media/image1002.png"/><Relationship Id="rId80" Type="http://schemas.openxmlformats.org/officeDocument/2006/relationships/image" Target="../media/image1003.png"/><Relationship Id="rId81" Type="http://schemas.openxmlformats.org/officeDocument/2006/relationships/image" Target="../media/image1004.png"/><Relationship Id="rId82" Type="http://schemas.openxmlformats.org/officeDocument/2006/relationships/image" Target="../media/image1005.png"/><Relationship Id="rId83" Type="http://schemas.openxmlformats.org/officeDocument/2006/relationships/image" Target="../media/image1006.png"/><Relationship Id="rId84" Type="http://schemas.openxmlformats.org/officeDocument/2006/relationships/image" Target="../media/image1007.png"/><Relationship Id="rId85" Type="http://schemas.openxmlformats.org/officeDocument/2006/relationships/image" Target="../media/image1008.png"/><Relationship Id="rId86" Type="http://schemas.openxmlformats.org/officeDocument/2006/relationships/image" Target="../media/image1009.png"/><Relationship Id="rId87" Type="http://schemas.openxmlformats.org/officeDocument/2006/relationships/image" Target="../media/image1010.png"/><Relationship Id="rId88" Type="http://schemas.openxmlformats.org/officeDocument/2006/relationships/image" Target="../media/image1011.png"/><Relationship Id="rId89" Type="http://schemas.openxmlformats.org/officeDocument/2006/relationships/image" Target="../media/image1012.png"/><Relationship Id="rId90" Type="http://schemas.openxmlformats.org/officeDocument/2006/relationships/image" Target="../media/image1013.png"/><Relationship Id="rId91" Type="http://schemas.openxmlformats.org/officeDocument/2006/relationships/image" Target="../media/image1014.png"/><Relationship Id="rId92" Type="http://schemas.openxmlformats.org/officeDocument/2006/relationships/image" Target="../media/image1015.png"/><Relationship Id="rId93" Type="http://schemas.openxmlformats.org/officeDocument/2006/relationships/image" Target="../media/image1016.png"/><Relationship Id="rId94" Type="http://schemas.openxmlformats.org/officeDocument/2006/relationships/image" Target="../media/image1017.png"/><Relationship Id="rId95" Type="http://schemas.openxmlformats.org/officeDocument/2006/relationships/image" Target="../media/image1018.png"/><Relationship Id="rId96" Type="http://schemas.openxmlformats.org/officeDocument/2006/relationships/image" Target="../media/image1019.png"/><Relationship Id="rId97" Type="http://schemas.openxmlformats.org/officeDocument/2006/relationships/image" Target="../media/image1020.png"/><Relationship Id="rId98" Type="http://schemas.openxmlformats.org/officeDocument/2006/relationships/image" Target="../media/image1021.png"/><Relationship Id="rId99" Type="http://schemas.openxmlformats.org/officeDocument/2006/relationships/image" Target="../media/image5.png"/><Relationship Id="rId100" Type="http://schemas.openxmlformats.org/officeDocument/2006/relationships/image" Target="../media/image1022.png"/><Relationship Id="rId101" Type="http://schemas.openxmlformats.org/officeDocument/2006/relationships/image" Target="../media/image1023.png"/><Relationship Id="rId102" Type="http://schemas.openxmlformats.org/officeDocument/2006/relationships/image" Target="../media/image1024.png"/><Relationship Id="rId103" Type="http://schemas.openxmlformats.org/officeDocument/2006/relationships/image" Target="../media/image1025.png"/><Relationship Id="rId104" Type="http://schemas.openxmlformats.org/officeDocument/2006/relationships/image" Target="../media/image1026.png"/><Relationship Id="rId105" Type="http://schemas.openxmlformats.org/officeDocument/2006/relationships/image" Target="../media/image1027.png"/><Relationship Id="rId106" Type="http://schemas.openxmlformats.org/officeDocument/2006/relationships/image" Target="../media/image1028.png"/><Relationship Id="rId107" Type="http://schemas.openxmlformats.org/officeDocument/2006/relationships/image" Target="../media/image1029.png"/><Relationship Id="rId108" Type="http://schemas.openxmlformats.org/officeDocument/2006/relationships/image" Target="../media/image191.png"/><Relationship Id="rId109" Type="http://schemas.openxmlformats.org/officeDocument/2006/relationships/image" Target="../media/image3.png"/><Relationship Id="rId110" Type="http://schemas.openxmlformats.org/officeDocument/2006/relationships/image" Target="../media/image192.png"/></Relationships>
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30.png"/><Relationship Id="rId3" Type="http://schemas.openxmlformats.org/officeDocument/2006/relationships/image" Target="../media/image1031.png"/><Relationship Id="rId4" Type="http://schemas.openxmlformats.org/officeDocument/2006/relationships/image" Target="../media/image1032.png"/><Relationship Id="rId5" Type="http://schemas.openxmlformats.org/officeDocument/2006/relationships/image" Target="../media/image1033.png"/><Relationship Id="rId6" Type="http://schemas.openxmlformats.org/officeDocument/2006/relationships/image" Target="../media/image1034.png"/><Relationship Id="rId7" Type="http://schemas.openxmlformats.org/officeDocument/2006/relationships/image" Target="../media/image1035.png"/><Relationship Id="rId8" Type="http://schemas.openxmlformats.org/officeDocument/2006/relationships/image" Target="../media/image1036.png"/><Relationship Id="rId9" Type="http://schemas.openxmlformats.org/officeDocument/2006/relationships/image" Target="../media/image918.png"/><Relationship Id="rId10" Type="http://schemas.openxmlformats.org/officeDocument/2006/relationships/image" Target="../media/image1037.png"/><Relationship Id="rId11" Type="http://schemas.openxmlformats.org/officeDocument/2006/relationships/image" Target="../media/image1038.png"/><Relationship Id="rId12" Type="http://schemas.openxmlformats.org/officeDocument/2006/relationships/image" Target="../media/image934.png"/><Relationship Id="rId13" Type="http://schemas.openxmlformats.org/officeDocument/2006/relationships/image" Target="../media/image1039.png"/><Relationship Id="rId14" Type="http://schemas.openxmlformats.org/officeDocument/2006/relationships/image" Target="../media/image392.png"/><Relationship Id="rId15" Type="http://schemas.openxmlformats.org/officeDocument/2006/relationships/image" Target="../media/image1040.png"/><Relationship Id="rId16" Type="http://schemas.openxmlformats.org/officeDocument/2006/relationships/image" Target="../media/image1041.png"/><Relationship Id="rId17" Type="http://schemas.openxmlformats.org/officeDocument/2006/relationships/image" Target="../media/image1042.png"/><Relationship Id="rId18" Type="http://schemas.openxmlformats.org/officeDocument/2006/relationships/image" Target="../media/image1043.png"/><Relationship Id="rId19" Type="http://schemas.openxmlformats.org/officeDocument/2006/relationships/image" Target="../media/image1044.png"/><Relationship Id="rId20" Type="http://schemas.openxmlformats.org/officeDocument/2006/relationships/image" Target="../media/image1045.png"/><Relationship Id="rId21" Type="http://schemas.openxmlformats.org/officeDocument/2006/relationships/image" Target="../media/image1046.png"/><Relationship Id="rId22" Type="http://schemas.openxmlformats.org/officeDocument/2006/relationships/image" Target="../media/image1047.png"/><Relationship Id="rId23" Type="http://schemas.openxmlformats.org/officeDocument/2006/relationships/image" Target="../media/image1048.png"/><Relationship Id="rId24" Type="http://schemas.openxmlformats.org/officeDocument/2006/relationships/image" Target="../media/image1049.png"/><Relationship Id="rId25" Type="http://schemas.openxmlformats.org/officeDocument/2006/relationships/image" Target="../media/image1050.png"/><Relationship Id="rId26" Type="http://schemas.openxmlformats.org/officeDocument/2006/relationships/image" Target="../media/image1051.png"/><Relationship Id="rId27" Type="http://schemas.openxmlformats.org/officeDocument/2006/relationships/image" Target="../media/image1052.png"/><Relationship Id="rId28" Type="http://schemas.openxmlformats.org/officeDocument/2006/relationships/image" Target="../media/image1053.png"/><Relationship Id="rId29" Type="http://schemas.openxmlformats.org/officeDocument/2006/relationships/image" Target="../media/image1054.png"/><Relationship Id="rId30" Type="http://schemas.openxmlformats.org/officeDocument/2006/relationships/image" Target="../media/image1055.png"/><Relationship Id="rId31" Type="http://schemas.openxmlformats.org/officeDocument/2006/relationships/image" Target="../media/image1056.png"/><Relationship Id="rId32" Type="http://schemas.openxmlformats.org/officeDocument/2006/relationships/image" Target="../media/image1057.png"/><Relationship Id="rId33" Type="http://schemas.openxmlformats.org/officeDocument/2006/relationships/image" Target="../media/image1058.png"/><Relationship Id="rId34" Type="http://schemas.openxmlformats.org/officeDocument/2006/relationships/image" Target="../media/image1059.png"/><Relationship Id="rId35" Type="http://schemas.openxmlformats.org/officeDocument/2006/relationships/image" Target="../media/image1060.png"/><Relationship Id="rId36" Type="http://schemas.openxmlformats.org/officeDocument/2006/relationships/image" Target="../media/image1061.png"/><Relationship Id="rId37" Type="http://schemas.openxmlformats.org/officeDocument/2006/relationships/image" Target="../media/image1062.png"/><Relationship Id="rId38" Type="http://schemas.openxmlformats.org/officeDocument/2006/relationships/image" Target="../media/image1063.png"/><Relationship Id="rId39" Type="http://schemas.openxmlformats.org/officeDocument/2006/relationships/image" Target="../media/image1064.png"/><Relationship Id="rId40" Type="http://schemas.openxmlformats.org/officeDocument/2006/relationships/image" Target="../media/image1065.png"/><Relationship Id="rId41" Type="http://schemas.openxmlformats.org/officeDocument/2006/relationships/image" Target="../media/image1066.png"/><Relationship Id="rId42" Type="http://schemas.openxmlformats.org/officeDocument/2006/relationships/image" Target="../media/image1067.png"/><Relationship Id="rId43" Type="http://schemas.openxmlformats.org/officeDocument/2006/relationships/image" Target="../media/image1068.png"/><Relationship Id="rId44" Type="http://schemas.openxmlformats.org/officeDocument/2006/relationships/image" Target="../media/image1069.png"/><Relationship Id="rId45" Type="http://schemas.openxmlformats.org/officeDocument/2006/relationships/image" Target="../media/image1070.png"/><Relationship Id="rId46" Type="http://schemas.openxmlformats.org/officeDocument/2006/relationships/image" Target="../media/image1071.png"/><Relationship Id="rId47" Type="http://schemas.openxmlformats.org/officeDocument/2006/relationships/image" Target="../media/image1072.png"/><Relationship Id="rId48" Type="http://schemas.openxmlformats.org/officeDocument/2006/relationships/image" Target="../media/image1073.png"/><Relationship Id="rId49" Type="http://schemas.openxmlformats.org/officeDocument/2006/relationships/image" Target="../media/image1074.png"/></Relationships>
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image" Target="../media/image39.png"/><Relationship Id="rId6" Type="http://schemas.openxmlformats.org/officeDocument/2006/relationships/image" Target="../media/image26.png"/><Relationship Id="rId7" Type="http://schemas.openxmlformats.org/officeDocument/2006/relationships/image" Target="../media/image27.png"/><Relationship Id="rId8" Type="http://schemas.openxmlformats.org/officeDocument/2006/relationships/image" Target="../media/image40.png"/><Relationship Id="rId9" Type="http://schemas.openxmlformats.org/officeDocument/2006/relationships/image" Target="../media/image41.png"/><Relationship Id="rId10" Type="http://schemas.openxmlformats.org/officeDocument/2006/relationships/image" Target="../media/image42.png"/><Relationship Id="rId11" Type="http://schemas.openxmlformats.org/officeDocument/2006/relationships/image" Target="../media/image43.png"/><Relationship Id="rId12" Type="http://schemas.openxmlformats.org/officeDocument/2006/relationships/image" Target="../media/image44.png"/><Relationship Id="rId13" Type="http://schemas.openxmlformats.org/officeDocument/2006/relationships/image" Target="../media/image45.png"/><Relationship Id="rId14" Type="http://schemas.openxmlformats.org/officeDocument/2006/relationships/image" Target="../media/image46.png"/><Relationship Id="rId15" Type="http://schemas.openxmlformats.org/officeDocument/2006/relationships/image" Target="../media/image37.png"/><Relationship Id="rId16" Type="http://schemas.openxmlformats.org/officeDocument/2006/relationships/image" Target="../media/image1.png"/><Relationship Id="rId17" Type="http://schemas.openxmlformats.org/officeDocument/2006/relationships/image" Target="../media/image5.png"/><Relationship Id="rId18" Type="http://schemas.openxmlformats.org/officeDocument/2006/relationships/image" Target="../media/image6.png"/><Relationship Id="rId19" Type="http://schemas.openxmlformats.org/officeDocument/2006/relationships/image" Target="../media/image7.png"/><Relationship Id="rId20" Type="http://schemas.openxmlformats.org/officeDocument/2006/relationships/image" Target="../media/image8.png"/><Relationship Id="rId21" Type="http://schemas.openxmlformats.org/officeDocument/2006/relationships/image" Target="../media/image9.png"/><Relationship Id="rId22" Type="http://schemas.openxmlformats.org/officeDocument/2006/relationships/image" Target="../media/image47.png"/><Relationship Id="rId23" Type="http://schemas.openxmlformats.org/officeDocument/2006/relationships/image" Target="../media/image48.png"/><Relationship Id="rId24" Type="http://schemas.openxmlformats.org/officeDocument/2006/relationships/image" Target="../media/image49.png"/><Relationship Id="rId25" Type="http://schemas.openxmlformats.org/officeDocument/2006/relationships/image" Target="../media/image50.png"/><Relationship Id="rId26" Type="http://schemas.openxmlformats.org/officeDocument/2006/relationships/image" Target="../media/image51.png"/><Relationship Id="rId27" Type="http://schemas.openxmlformats.org/officeDocument/2006/relationships/image" Target="../media/image52.png"/><Relationship Id="rId28" Type="http://schemas.openxmlformats.org/officeDocument/2006/relationships/image" Target="../media/image53.png"/><Relationship Id="rId29" Type="http://schemas.openxmlformats.org/officeDocument/2006/relationships/image" Target="../media/image54.png"/><Relationship Id="rId30" Type="http://schemas.openxmlformats.org/officeDocument/2006/relationships/image" Target="../media/image55.png"/><Relationship Id="rId31" Type="http://schemas.openxmlformats.org/officeDocument/2006/relationships/image" Target="../media/image56.png"/><Relationship Id="rId32" Type="http://schemas.openxmlformats.org/officeDocument/2006/relationships/image" Target="../media/image57.png"/><Relationship Id="rId33" Type="http://schemas.openxmlformats.org/officeDocument/2006/relationships/image" Target="../media/image58.png"/><Relationship Id="rId34" Type="http://schemas.openxmlformats.org/officeDocument/2006/relationships/image" Target="../media/image59.png"/><Relationship Id="rId35" Type="http://schemas.openxmlformats.org/officeDocument/2006/relationships/image" Target="../media/image60.png"/><Relationship Id="rId36" Type="http://schemas.openxmlformats.org/officeDocument/2006/relationships/image" Target="../media/image61.png"/><Relationship Id="rId37" Type="http://schemas.openxmlformats.org/officeDocument/2006/relationships/image" Target="../media/image62.png"/><Relationship Id="rId38" Type="http://schemas.openxmlformats.org/officeDocument/2006/relationships/image" Target="../media/image2.png"/><Relationship Id="rId39" Type="http://schemas.openxmlformats.org/officeDocument/2006/relationships/image" Target="../media/image3.png"/><Relationship Id="rId40" Type="http://schemas.openxmlformats.org/officeDocument/2006/relationships/image" Target="../media/image4.png"/></Relationships>
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75.png"/><Relationship Id="rId3" Type="http://schemas.openxmlformats.org/officeDocument/2006/relationships/image" Target="../media/image1076.png"/><Relationship Id="rId4" Type="http://schemas.openxmlformats.org/officeDocument/2006/relationships/image" Target="../media/image1077.png"/><Relationship Id="rId5" Type="http://schemas.openxmlformats.org/officeDocument/2006/relationships/image" Target="../media/image1078.png"/><Relationship Id="rId6" Type="http://schemas.openxmlformats.org/officeDocument/2006/relationships/image" Target="../media/image1079.png"/><Relationship Id="rId7" Type="http://schemas.openxmlformats.org/officeDocument/2006/relationships/image" Target="../media/image1080.png"/><Relationship Id="rId8" Type="http://schemas.openxmlformats.org/officeDocument/2006/relationships/image" Target="../media/image1081.png"/><Relationship Id="rId9" Type="http://schemas.openxmlformats.org/officeDocument/2006/relationships/image" Target="../media/image1082.png"/><Relationship Id="rId10" Type="http://schemas.openxmlformats.org/officeDocument/2006/relationships/image" Target="../media/image1083.png"/><Relationship Id="rId11" Type="http://schemas.openxmlformats.org/officeDocument/2006/relationships/image" Target="../media/image1084.png"/><Relationship Id="rId12" Type="http://schemas.openxmlformats.org/officeDocument/2006/relationships/image" Target="../media/image1085.png"/><Relationship Id="rId13" Type="http://schemas.openxmlformats.org/officeDocument/2006/relationships/image" Target="../media/image1086.png"/><Relationship Id="rId14" Type="http://schemas.openxmlformats.org/officeDocument/2006/relationships/image" Target="../media/image1087.png"/><Relationship Id="rId15" Type="http://schemas.openxmlformats.org/officeDocument/2006/relationships/image" Target="../media/image1088.png"/><Relationship Id="rId16" Type="http://schemas.openxmlformats.org/officeDocument/2006/relationships/image" Target="../media/image1089.png"/><Relationship Id="rId17" Type="http://schemas.openxmlformats.org/officeDocument/2006/relationships/image" Target="../media/image1090.png"/><Relationship Id="rId18" Type="http://schemas.openxmlformats.org/officeDocument/2006/relationships/image" Target="../media/image1091.png"/><Relationship Id="rId19" Type="http://schemas.openxmlformats.org/officeDocument/2006/relationships/image" Target="../media/image1092.png"/><Relationship Id="rId20" Type="http://schemas.openxmlformats.org/officeDocument/2006/relationships/image" Target="../media/image1093.png"/><Relationship Id="rId21" Type="http://schemas.openxmlformats.org/officeDocument/2006/relationships/image" Target="../media/image1094.png"/><Relationship Id="rId22" Type="http://schemas.openxmlformats.org/officeDocument/2006/relationships/image" Target="../media/image1095.png"/><Relationship Id="rId23" Type="http://schemas.openxmlformats.org/officeDocument/2006/relationships/image" Target="../media/image1096.png"/><Relationship Id="rId24" Type="http://schemas.openxmlformats.org/officeDocument/2006/relationships/image" Target="../media/image1097.png"/><Relationship Id="rId25" Type="http://schemas.openxmlformats.org/officeDocument/2006/relationships/image" Target="../media/image1098.png"/><Relationship Id="rId26" Type="http://schemas.openxmlformats.org/officeDocument/2006/relationships/image" Target="../media/image1099.png"/><Relationship Id="rId27" Type="http://schemas.openxmlformats.org/officeDocument/2006/relationships/image" Target="../media/image1100.png"/><Relationship Id="rId28" Type="http://schemas.openxmlformats.org/officeDocument/2006/relationships/image" Target="../media/image1101.png"/><Relationship Id="rId29" Type="http://schemas.openxmlformats.org/officeDocument/2006/relationships/image" Target="../media/image1102.png"/><Relationship Id="rId30" Type="http://schemas.openxmlformats.org/officeDocument/2006/relationships/image" Target="../media/image1103.png"/><Relationship Id="rId31" Type="http://schemas.openxmlformats.org/officeDocument/2006/relationships/image" Target="../media/image1104.png"/><Relationship Id="rId32" Type="http://schemas.openxmlformats.org/officeDocument/2006/relationships/image" Target="../media/image5.png"/><Relationship Id="rId33" Type="http://schemas.openxmlformats.org/officeDocument/2006/relationships/image" Target="../media/image1105.png"/><Relationship Id="rId34" Type="http://schemas.openxmlformats.org/officeDocument/2006/relationships/image" Target="../media/image1106.png"/><Relationship Id="rId35" Type="http://schemas.openxmlformats.org/officeDocument/2006/relationships/image" Target="../media/image1024.png"/><Relationship Id="rId36" Type="http://schemas.openxmlformats.org/officeDocument/2006/relationships/image" Target="../media/image1025.png"/><Relationship Id="rId37" Type="http://schemas.openxmlformats.org/officeDocument/2006/relationships/image" Target="../media/image1107.png"/><Relationship Id="rId38" Type="http://schemas.openxmlformats.org/officeDocument/2006/relationships/image" Target="../media/image1108.png"/><Relationship Id="rId39" Type="http://schemas.openxmlformats.org/officeDocument/2006/relationships/image" Target="../media/image1109.png"/><Relationship Id="rId40" Type="http://schemas.openxmlformats.org/officeDocument/2006/relationships/image" Target="../media/image1110.png"/><Relationship Id="rId41" Type="http://schemas.openxmlformats.org/officeDocument/2006/relationships/image" Target="../media/image1111.png"/><Relationship Id="rId42" Type="http://schemas.openxmlformats.org/officeDocument/2006/relationships/image" Target="../media/image1112.png"/><Relationship Id="rId43" Type="http://schemas.openxmlformats.org/officeDocument/2006/relationships/image" Target="../media/image1113.png"/><Relationship Id="rId44" Type="http://schemas.openxmlformats.org/officeDocument/2006/relationships/image" Target="../media/image1114.png"/><Relationship Id="rId45" Type="http://schemas.openxmlformats.org/officeDocument/2006/relationships/image" Target="../media/image1115.png"/></Relationships>
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116.png"/><Relationship Id="rId3" Type="http://schemas.openxmlformats.org/officeDocument/2006/relationships/image" Target="../media/image1117.png"/><Relationship Id="rId4" Type="http://schemas.openxmlformats.org/officeDocument/2006/relationships/image" Target="../media/image1118.png"/><Relationship Id="rId5" Type="http://schemas.openxmlformats.org/officeDocument/2006/relationships/image" Target="../media/image1119.png"/><Relationship Id="rId6" Type="http://schemas.openxmlformats.org/officeDocument/2006/relationships/image" Target="../media/image1120.png"/><Relationship Id="rId7" Type="http://schemas.openxmlformats.org/officeDocument/2006/relationships/image" Target="../media/image1121.png"/><Relationship Id="rId8" Type="http://schemas.openxmlformats.org/officeDocument/2006/relationships/image" Target="../media/image1122.png"/><Relationship Id="rId9" Type="http://schemas.openxmlformats.org/officeDocument/2006/relationships/image" Target="../media/image1123.png"/><Relationship Id="rId10" Type="http://schemas.openxmlformats.org/officeDocument/2006/relationships/image" Target="../media/image1124.png"/><Relationship Id="rId11" Type="http://schemas.openxmlformats.org/officeDocument/2006/relationships/image" Target="../media/image1125.png"/><Relationship Id="rId12" Type="http://schemas.openxmlformats.org/officeDocument/2006/relationships/image" Target="../media/image1126.png"/><Relationship Id="rId13" Type="http://schemas.openxmlformats.org/officeDocument/2006/relationships/image" Target="../media/image1127.png"/><Relationship Id="rId14" Type="http://schemas.openxmlformats.org/officeDocument/2006/relationships/image" Target="../media/image1128.png"/><Relationship Id="rId15" Type="http://schemas.openxmlformats.org/officeDocument/2006/relationships/image" Target="../media/image1129.png"/><Relationship Id="rId16" Type="http://schemas.openxmlformats.org/officeDocument/2006/relationships/image" Target="../media/image1130.png"/><Relationship Id="rId17" Type="http://schemas.openxmlformats.org/officeDocument/2006/relationships/image" Target="../media/image1131.png"/><Relationship Id="rId18" Type="http://schemas.openxmlformats.org/officeDocument/2006/relationships/image" Target="../media/image1132.png"/><Relationship Id="rId19" Type="http://schemas.openxmlformats.org/officeDocument/2006/relationships/image" Target="../media/image1133.png"/><Relationship Id="rId20" Type="http://schemas.openxmlformats.org/officeDocument/2006/relationships/image" Target="../media/image1134.png"/></Relationships>
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135.png"/><Relationship Id="rId3" Type="http://schemas.openxmlformats.org/officeDocument/2006/relationships/image" Target="../media/image1136.png"/><Relationship Id="rId4" Type="http://schemas.openxmlformats.org/officeDocument/2006/relationships/image" Target="../media/image5.png"/><Relationship Id="rId5" Type="http://schemas.openxmlformats.org/officeDocument/2006/relationships/image" Target="../media/image1137.png"/><Relationship Id="rId6" Type="http://schemas.openxmlformats.org/officeDocument/2006/relationships/image" Target="../media/image1138.png"/><Relationship Id="rId7" Type="http://schemas.openxmlformats.org/officeDocument/2006/relationships/image" Target="../media/image1139.png"/><Relationship Id="rId8" Type="http://schemas.openxmlformats.org/officeDocument/2006/relationships/image" Target="../media/image1140.png"/><Relationship Id="rId9" Type="http://schemas.openxmlformats.org/officeDocument/2006/relationships/image" Target="../media/image1141.png"/><Relationship Id="rId10" Type="http://schemas.openxmlformats.org/officeDocument/2006/relationships/image" Target="../media/image1142.png"/><Relationship Id="rId11" Type="http://schemas.openxmlformats.org/officeDocument/2006/relationships/image" Target="../media/image1143.png"/><Relationship Id="rId12" Type="http://schemas.openxmlformats.org/officeDocument/2006/relationships/image" Target="../media/image1144.png"/><Relationship Id="rId13" Type="http://schemas.openxmlformats.org/officeDocument/2006/relationships/image" Target="../media/image1145.png"/><Relationship Id="rId14" Type="http://schemas.openxmlformats.org/officeDocument/2006/relationships/image" Target="../media/image1146.png"/><Relationship Id="rId15" Type="http://schemas.openxmlformats.org/officeDocument/2006/relationships/image" Target="../media/image1147.png"/><Relationship Id="rId16" Type="http://schemas.openxmlformats.org/officeDocument/2006/relationships/image" Target="../media/image1148.png"/><Relationship Id="rId17" Type="http://schemas.openxmlformats.org/officeDocument/2006/relationships/image" Target="../media/image1149.png"/><Relationship Id="rId18" Type="http://schemas.openxmlformats.org/officeDocument/2006/relationships/image" Target="../media/image1150.png"/><Relationship Id="rId19" Type="http://schemas.openxmlformats.org/officeDocument/2006/relationships/image" Target="../media/image1151.png"/><Relationship Id="rId20" Type="http://schemas.openxmlformats.org/officeDocument/2006/relationships/image" Target="../media/image1152.png"/><Relationship Id="rId21" Type="http://schemas.openxmlformats.org/officeDocument/2006/relationships/image" Target="../media/image1153.png"/><Relationship Id="rId22" Type="http://schemas.openxmlformats.org/officeDocument/2006/relationships/image" Target="../media/image1154.png"/><Relationship Id="rId23" Type="http://schemas.openxmlformats.org/officeDocument/2006/relationships/image" Target="../media/image1155.png"/><Relationship Id="rId24" Type="http://schemas.openxmlformats.org/officeDocument/2006/relationships/image" Target="../media/image1156.png"/><Relationship Id="rId25" Type="http://schemas.openxmlformats.org/officeDocument/2006/relationships/image" Target="../media/image1157.png"/><Relationship Id="rId26" Type="http://schemas.openxmlformats.org/officeDocument/2006/relationships/image" Target="../media/image1158.png"/><Relationship Id="rId27" Type="http://schemas.openxmlformats.org/officeDocument/2006/relationships/image" Target="../media/image1159.png"/><Relationship Id="rId28" Type="http://schemas.openxmlformats.org/officeDocument/2006/relationships/image" Target="../media/image1160.png"/><Relationship Id="rId29" Type="http://schemas.openxmlformats.org/officeDocument/2006/relationships/image" Target="../media/image1161.png"/><Relationship Id="rId30" Type="http://schemas.openxmlformats.org/officeDocument/2006/relationships/image" Target="../media/image1162.png"/><Relationship Id="rId31" Type="http://schemas.openxmlformats.org/officeDocument/2006/relationships/image" Target="../media/image1163.png"/><Relationship Id="rId32" Type="http://schemas.openxmlformats.org/officeDocument/2006/relationships/image" Target="../media/image1164.png"/><Relationship Id="rId33" Type="http://schemas.openxmlformats.org/officeDocument/2006/relationships/image" Target="../media/image1165.png"/><Relationship Id="rId34" Type="http://schemas.openxmlformats.org/officeDocument/2006/relationships/image" Target="../media/image1166.png"/><Relationship Id="rId35" Type="http://schemas.openxmlformats.org/officeDocument/2006/relationships/image" Target="../media/image1167.png"/><Relationship Id="rId36" Type="http://schemas.openxmlformats.org/officeDocument/2006/relationships/image" Target="../media/image1168.png"/><Relationship Id="rId37" Type="http://schemas.openxmlformats.org/officeDocument/2006/relationships/image" Target="../media/image1169.png"/><Relationship Id="rId38" Type="http://schemas.openxmlformats.org/officeDocument/2006/relationships/image" Target="../media/image339.png"/><Relationship Id="rId39" Type="http://schemas.openxmlformats.org/officeDocument/2006/relationships/image" Target="../media/image1170.png"/><Relationship Id="rId40" Type="http://schemas.openxmlformats.org/officeDocument/2006/relationships/image" Target="../media/image1171.png"/><Relationship Id="rId41" Type="http://schemas.openxmlformats.org/officeDocument/2006/relationships/image" Target="../media/image1172.png"/><Relationship Id="rId42" Type="http://schemas.openxmlformats.org/officeDocument/2006/relationships/image" Target="../media/image828.png"/><Relationship Id="rId43" Type="http://schemas.openxmlformats.org/officeDocument/2006/relationships/image" Target="../media/image1173.png"/><Relationship Id="rId44" Type="http://schemas.openxmlformats.org/officeDocument/2006/relationships/image" Target="../media/image1174.png"/><Relationship Id="rId45" Type="http://schemas.openxmlformats.org/officeDocument/2006/relationships/image" Target="../media/image1175.png"/><Relationship Id="rId46" Type="http://schemas.openxmlformats.org/officeDocument/2006/relationships/image" Target="../media/image1176.png"/><Relationship Id="rId47" Type="http://schemas.openxmlformats.org/officeDocument/2006/relationships/image" Target="../media/image1177.png"/><Relationship Id="rId48" Type="http://schemas.openxmlformats.org/officeDocument/2006/relationships/image" Target="../media/image1178.png"/><Relationship Id="rId49" Type="http://schemas.openxmlformats.org/officeDocument/2006/relationships/image" Target="../media/image1179.png"/><Relationship Id="rId50" Type="http://schemas.openxmlformats.org/officeDocument/2006/relationships/image" Target="../media/image1180.png"/><Relationship Id="rId51" Type="http://schemas.openxmlformats.org/officeDocument/2006/relationships/image" Target="../media/image1181.png"/><Relationship Id="rId52" Type="http://schemas.openxmlformats.org/officeDocument/2006/relationships/image" Target="../media/image1182.png"/><Relationship Id="rId53" Type="http://schemas.openxmlformats.org/officeDocument/2006/relationships/image" Target="../media/image1183.png"/><Relationship Id="rId54" Type="http://schemas.openxmlformats.org/officeDocument/2006/relationships/image" Target="../media/image1184.png"/><Relationship Id="rId55" Type="http://schemas.openxmlformats.org/officeDocument/2006/relationships/image" Target="../media/image1185.png"/><Relationship Id="rId56" Type="http://schemas.openxmlformats.org/officeDocument/2006/relationships/image" Target="../media/image1186.png"/><Relationship Id="rId57" Type="http://schemas.openxmlformats.org/officeDocument/2006/relationships/image" Target="../media/image1187.png"/><Relationship Id="rId58" Type="http://schemas.openxmlformats.org/officeDocument/2006/relationships/image" Target="../media/image1188.png"/><Relationship Id="rId59" Type="http://schemas.openxmlformats.org/officeDocument/2006/relationships/image" Target="../media/image1189.png"/><Relationship Id="rId60" Type="http://schemas.openxmlformats.org/officeDocument/2006/relationships/image" Target="../media/image1190.png"/><Relationship Id="rId61" Type="http://schemas.openxmlformats.org/officeDocument/2006/relationships/image" Target="../media/image1191.png"/><Relationship Id="rId62" Type="http://schemas.openxmlformats.org/officeDocument/2006/relationships/image" Target="../media/image1192.png"/><Relationship Id="rId63" Type="http://schemas.openxmlformats.org/officeDocument/2006/relationships/image" Target="../media/image1193.png"/><Relationship Id="rId64" Type="http://schemas.openxmlformats.org/officeDocument/2006/relationships/image" Target="../media/image1194.png"/><Relationship Id="rId65" Type="http://schemas.openxmlformats.org/officeDocument/2006/relationships/image" Target="../media/image1195.png"/><Relationship Id="rId66" Type="http://schemas.openxmlformats.org/officeDocument/2006/relationships/image" Target="../media/image892.png"/><Relationship Id="rId67" Type="http://schemas.openxmlformats.org/officeDocument/2006/relationships/image" Target="../media/image1196.png"/><Relationship Id="rId68" Type="http://schemas.openxmlformats.org/officeDocument/2006/relationships/image" Target="../media/image1197.png"/><Relationship Id="rId69" Type="http://schemas.openxmlformats.org/officeDocument/2006/relationships/image" Target="../media/image1198.png"/><Relationship Id="rId70" Type="http://schemas.openxmlformats.org/officeDocument/2006/relationships/image" Target="../media/image1199.png"/><Relationship Id="rId71" Type="http://schemas.openxmlformats.org/officeDocument/2006/relationships/image" Target="../media/image1200.png"/><Relationship Id="rId72" Type="http://schemas.openxmlformats.org/officeDocument/2006/relationships/image" Target="../media/image1201.png"/><Relationship Id="rId73" Type="http://schemas.openxmlformats.org/officeDocument/2006/relationships/image" Target="../media/image1202.png"/><Relationship Id="rId74" Type="http://schemas.openxmlformats.org/officeDocument/2006/relationships/image" Target="../media/image1203.png"/><Relationship Id="rId75" Type="http://schemas.openxmlformats.org/officeDocument/2006/relationships/image" Target="../media/image1204.png"/><Relationship Id="rId76" Type="http://schemas.openxmlformats.org/officeDocument/2006/relationships/image" Target="../media/image1205.png"/><Relationship Id="rId77" Type="http://schemas.openxmlformats.org/officeDocument/2006/relationships/image" Target="../media/image1206.png"/><Relationship Id="rId78" Type="http://schemas.openxmlformats.org/officeDocument/2006/relationships/image" Target="../media/image995.png"/><Relationship Id="rId79" Type="http://schemas.openxmlformats.org/officeDocument/2006/relationships/image" Target="../media/image1207.png"/><Relationship Id="rId80" Type="http://schemas.openxmlformats.org/officeDocument/2006/relationships/image" Target="../media/image1208.png"/><Relationship Id="rId81" Type="http://schemas.openxmlformats.org/officeDocument/2006/relationships/image" Target="../media/image1209.png"/><Relationship Id="rId82" Type="http://schemas.openxmlformats.org/officeDocument/2006/relationships/image" Target="../media/image1210.png"/><Relationship Id="rId83" Type="http://schemas.openxmlformats.org/officeDocument/2006/relationships/image" Target="../media/image1211.png"/><Relationship Id="rId84" Type="http://schemas.openxmlformats.org/officeDocument/2006/relationships/image" Target="../media/image1212.png"/><Relationship Id="rId85" Type="http://schemas.openxmlformats.org/officeDocument/2006/relationships/image" Target="../media/image1213.png"/><Relationship Id="rId86" Type="http://schemas.openxmlformats.org/officeDocument/2006/relationships/image" Target="../media/image1214.png"/><Relationship Id="rId87" Type="http://schemas.openxmlformats.org/officeDocument/2006/relationships/image" Target="../media/image1215.png"/><Relationship Id="rId88" Type="http://schemas.openxmlformats.org/officeDocument/2006/relationships/image" Target="../media/image1216.png"/><Relationship Id="rId89" Type="http://schemas.openxmlformats.org/officeDocument/2006/relationships/image" Target="../media/image1217.png"/><Relationship Id="rId90" Type="http://schemas.openxmlformats.org/officeDocument/2006/relationships/image" Target="../media/image1218.png"/><Relationship Id="rId91" Type="http://schemas.openxmlformats.org/officeDocument/2006/relationships/image" Target="../media/image1219.png"/><Relationship Id="rId92" Type="http://schemas.openxmlformats.org/officeDocument/2006/relationships/image" Target="../media/image1220.png"/><Relationship Id="rId93" Type="http://schemas.openxmlformats.org/officeDocument/2006/relationships/image" Target="../media/image1221.png"/><Relationship Id="rId94" Type="http://schemas.openxmlformats.org/officeDocument/2006/relationships/image" Target="../media/image1222.png"/><Relationship Id="rId95" Type="http://schemas.openxmlformats.org/officeDocument/2006/relationships/image" Target="../media/image1223.png"/><Relationship Id="rId96" Type="http://schemas.openxmlformats.org/officeDocument/2006/relationships/image" Target="../media/image1224.png"/><Relationship Id="rId97" Type="http://schemas.openxmlformats.org/officeDocument/2006/relationships/image" Target="../media/image1225.png"/><Relationship Id="rId98" Type="http://schemas.openxmlformats.org/officeDocument/2006/relationships/image" Target="../media/image994.png"/><Relationship Id="rId99" Type="http://schemas.openxmlformats.org/officeDocument/2006/relationships/image" Target="../media/image1226.png"/><Relationship Id="rId100" Type="http://schemas.openxmlformats.org/officeDocument/2006/relationships/image" Target="../media/image1227.png"/><Relationship Id="rId101" Type="http://schemas.openxmlformats.org/officeDocument/2006/relationships/image" Target="../media/image1228.png"/><Relationship Id="rId102" Type="http://schemas.openxmlformats.org/officeDocument/2006/relationships/image" Target="../media/image1229.png"/><Relationship Id="rId103" Type="http://schemas.openxmlformats.org/officeDocument/2006/relationships/image" Target="../media/image1230.png"/><Relationship Id="rId104" Type="http://schemas.openxmlformats.org/officeDocument/2006/relationships/image" Target="../media/image1231.png"/><Relationship Id="rId105" Type="http://schemas.openxmlformats.org/officeDocument/2006/relationships/image" Target="../media/image1232.png"/><Relationship Id="rId106" Type="http://schemas.openxmlformats.org/officeDocument/2006/relationships/image" Target="../media/image1233.png"/><Relationship Id="rId107" Type="http://schemas.openxmlformats.org/officeDocument/2006/relationships/image" Target="../media/image1234.png"/><Relationship Id="rId108" Type="http://schemas.openxmlformats.org/officeDocument/2006/relationships/image" Target="../media/image1235.png"/><Relationship Id="rId109" Type="http://schemas.openxmlformats.org/officeDocument/2006/relationships/image" Target="../media/image1236.png"/><Relationship Id="rId110" Type="http://schemas.openxmlformats.org/officeDocument/2006/relationships/image" Target="../media/image1237.png"/><Relationship Id="rId111" Type="http://schemas.openxmlformats.org/officeDocument/2006/relationships/image" Target="../media/image1238.png"/></Relationships>
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239.png"/><Relationship Id="rId3" Type="http://schemas.openxmlformats.org/officeDocument/2006/relationships/image" Target="../media/image1240.png"/><Relationship Id="rId4" Type="http://schemas.openxmlformats.org/officeDocument/2006/relationships/image" Target="../media/image1241.png"/><Relationship Id="rId5" Type="http://schemas.openxmlformats.org/officeDocument/2006/relationships/image" Target="../media/image1242.png"/><Relationship Id="rId6" Type="http://schemas.openxmlformats.org/officeDocument/2006/relationships/image" Target="../media/image1243.png"/><Relationship Id="rId7" Type="http://schemas.openxmlformats.org/officeDocument/2006/relationships/image" Target="../media/image1244.png"/><Relationship Id="rId8" Type="http://schemas.openxmlformats.org/officeDocument/2006/relationships/image" Target="../media/image1245.png"/><Relationship Id="rId9" Type="http://schemas.openxmlformats.org/officeDocument/2006/relationships/image" Target="../media/image1246.png"/><Relationship Id="rId10" Type="http://schemas.openxmlformats.org/officeDocument/2006/relationships/image" Target="../media/image1247.png"/><Relationship Id="rId11" Type="http://schemas.openxmlformats.org/officeDocument/2006/relationships/image" Target="../media/image1248.png"/><Relationship Id="rId12" Type="http://schemas.openxmlformats.org/officeDocument/2006/relationships/image" Target="../media/image1249.png"/><Relationship Id="rId13" Type="http://schemas.openxmlformats.org/officeDocument/2006/relationships/image" Target="../media/image1250.png"/><Relationship Id="rId14" Type="http://schemas.openxmlformats.org/officeDocument/2006/relationships/image" Target="../media/image1251.png"/><Relationship Id="rId15" Type="http://schemas.openxmlformats.org/officeDocument/2006/relationships/image" Target="../media/image392.png"/><Relationship Id="rId16" Type="http://schemas.openxmlformats.org/officeDocument/2006/relationships/image" Target="../media/image1252.png"/><Relationship Id="rId17" Type="http://schemas.openxmlformats.org/officeDocument/2006/relationships/image" Target="../media/image1253.png"/></Relationships>
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254.png"/><Relationship Id="rId3" Type="http://schemas.openxmlformats.org/officeDocument/2006/relationships/image" Target="../media/image1255.png"/><Relationship Id="rId4" Type="http://schemas.openxmlformats.org/officeDocument/2006/relationships/image" Target="../media/image1256.png"/><Relationship Id="rId5" Type="http://schemas.openxmlformats.org/officeDocument/2006/relationships/image" Target="../media/image1257.png"/><Relationship Id="rId6" Type="http://schemas.openxmlformats.org/officeDocument/2006/relationships/image" Target="../media/image1258.png"/><Relationship Id="rId7" Type="http://schemas.openxmlformats.org/officeDocument/2006/relationships/image" Target="../media/image1259.png"/><Relationship Id="rId8" Type="http://schemas.openxmlformats.org/officeDocument/2006/relationships/image" Target="../media/image1260.png"/><Relationship Id="rId9" Type="http://schemas.openxmlformats.org/officeDocument/2006/relationships/image" Target="../media/image1261.png"/><Relationship Id="rId10" Type="http://schemas.openxmlformats.org/officeDocument/2006/relationships/image" Target="../media/image1262.png"/><Relationship Id="rId11" Type="http://schemas.openxmlformats.org/officeDocument/2006/relationships/image" Target="../media/image1263.png"/><Relationship Id="rId12" Type="http://schemas.openxmlformats.org/officeDocument/2006/relationships/image" Target="../media/image1264.png"/><Relationship Id="rId13" Type="http://schemas.openxmlformats.org/officeDocument/2006/relationships/image" Target="../media/image1265.png"/><Relationship Id="rId14" Type="http://schemas.openxmlformats.org/officeDocument/2006/relationships/image" Target="../media/image1266.png"/><Relationship Id="rId15" Type="http://schemas.openxmlformats.org/officeDocument/2006/relationships/image" Target="../media/image1267.png"/><Relationship Id="rId16" Type="http://schemas.openxmlformats.org/officeDocument/2006/relationships/image" Target="../media/image1268.png"/><Relationship Id="rId17" Type="http://schemas.openxmlformats.org/officeDocument/2006/relationships/image" Target="../media/image1269.png"/><Relationship Id="rId18" Type="http://schemas.openxmlformats.org/officeDocument/2006/relationships/image" Target="../media/image1270.png"/><Relationship Id="rId19" Type="http://schemas.openxmlformats.org/officeDocument/2006/relationships/image" Target="../media/image1271.png"/><Relationship Id="rId20" Type="http://schemas.openxmlformats.org/officeDocument/2006/relationships/image" Target="../media/image1272.png"/><Relationship Id="rId21" Type="http://schemas.openxmlformats.org/officeDocument/2006/relationships/image" Target="../media/image1273.png"/><Relationship Id="rId22" Type="http://schemas.openxmlformats.org/officeDocument/2006/relationships/image" Target="../media/image1274.png"/><Relationship Id="rId23" Type="http://schemas.openxmlformats.org/officeDocument/2006/relationships/image" Target="../media/image1275.png"/><Relationship Id="rId24" Type="http://schemas.openxmlformats.org/officeDocument/2006/relationships/image" Target="../media/image1276.png"/><Relationship Id="rId25" Type="http://schemas.openxmlformats.org/officeDocument/2006/relationships/image" Target="../media/image1277.png"/><Relationship Id="rId26" Type="http://schemas.openxmlformats.org/officeDocument/2006/relationships/image" Target="../media/image1278.png"/><Relationship Id="rId27" Type="http://schemas.openxmlformats.org/officeDocument/2006/relationships/image" Target="../media/image1279.png"/><Relationship Id="rId28" Type="http://schemas.openxmlformats.org/officeDocument/2006/relationships/image" Target="../media/image1280.png"/><Relationship Id="rId29" Type="http://schemas.openxmlformats.org/officeDocument/2006/relationships/image" Target="../media/image1281.png"/><Relationship Id="rId30" Type="http://schemas.openxmlformats.org/officeDocument/2006/relationships/image" Target="../media/image1282.png"/><Relationship Id="rId31" Type="http://schemas.openxmlformats.org/officeDocument/2006/relationships/image" Target="../media/image1283.png"/><Relationship Id="rId32" Type="http://schemas.openxmlformats.org/officeDocument/2006/relationships/image" Target="../media/image1284.png"/><Relationship Id="rId33" Type="http://schemas.openxmlformats.org/officeDocument/2006/relationships/image" Target="../media/image1285.png"/><Relationship Id="rId34" Type="http://schemas.openxmlformats.org/officeDocument/2006/relationships/image" Target="../media/image1286.png"/><Relationship Id="rId35" Type="http://schemas.openxmlformats.org/officeDocument/2006/relationships/image" Target="../media/image1287.png"/><Relationship Id="rId36" Type="http://schemas.openxmlformats.org/officeDocument/2006/relationships/image" Target="../media/image1288.png"/><Relationship Id="rId37" Type="http://schemas.openxmlformats.org/officeDocument/2006/relationships/image" Target="../media/image1289.png"/><Relationship Id="rId38" Type="http://schemas.openxmlformats.org/officeDocument/2006/relationships/image" Target="../media/image1290.png"/><Relationship Id="rId39" Type="http://schemas.openxmlformats.org/officeDocument/2006/relationships/image" Target="../media/image1291.png"/><Relationship Id="rId40" Type="http://schemas.openxmlformats.org/officeDocument/2006/relationships/image" Target="../media/image1292.png"/><Relationship Id="rId41" Type="http://schemas.openxmlformats.org/officeDocument/2006/relationships/image" Target="../media/image1293.png"/><Relationship Id="rId42" Type="http://schemas.openxmlformats.org/officeDocument/2006/relationships/image" Target="../media/image1294.png"/><Relationship Id="rId43" Type="http://schemas.openxmlformats.org/officeDocument/2006/relationships/image" Target="../media/image1295.png"/><Relationship Id="rId44" Type="http://schemas.openxmlformats.org/officeDocument/2006/relationships/image" Target="../media/image1296.png"/><Relationship Id="rId45" Type="http://schemas.openxmlformats.org/officeDocument/2006/relationships/image" Target="../media/image1297.png"/><Relationship Id="rId46" Type="http://schemas.openxmlformats.org/officeDocument/2006/relationships/image" Target="../media/image1298.png"/><Relationship Id="rId47" Type="http://schemas.openxmlformats.org/officeDocument/2006/relationships/image" Target="../media/image1299.png"/><Relationship Id="rId48" Type="http://schemas.openxmlformats.org/officeDocument/2006/relationships/image" Target="../media/image1300.png"/><Relationship Id="rId49" Type="http://schemas.openxmlformats.org/officeDocument/2006/relationships/image" Target="../media/image1301.png"/><Relationship Id="rId50" Type="http://schemas.openxmlformats.org/officeDocument/2006/relationships/image" Target="../media/image1302.png"/><Relationship Id="rId51" Type="http://schemas.openxmlformats.org/officeDocument/2006/relationships/image" Target="../media/image1303.png"/><Relationship Id="rId52" Type="http://schemas.openxmlformats.org/officeDocument/2006/relationships/image" Target="../media/image1304.png"/><Relationship Id="rId53" Type="http://schemas.openxmlformats.org/officeDocument/2006/relationships/image" Target="../media/image1305.png"/><Relationship Id="rId54" Type="http://schemas.openxmlformats.org/officeDocument/2006/relationships/image" Target="../media/image5.png"/><Relationship Id="rId55" Type="http://schemas.openxmlformats.org/officeDocument/2006/relationships/image" Target="../media/image1306.png"/><Relationship Id="rId56" Type="http://schemas.openxmlformats.org/officeDocument/2006/relationships/image" Target="../media/image1307.png"/><Relationship Id="rId57" Type="http://schemas.openxmlformats.org/officeDocument/2006/relationships/image" Target="../media/image1139.png"/><Relationship Id="rId58" Type="http://schemas.openxmlformats.org/officeDocument/2006/relationships/image" Target="../media/image1308.png"/><Relationship Id="rId59" Type="http://schemas.openxmlformats.org/officeDocument/2006/relationships/image" Target="../media/image1309.png"/><Relationship Id="rId60" Type="http://schemas.openxmlformats.org/officeDocument/2006/relationships/image" Target="../media/image1310.png"/><Relationship Id="rId61" Type="http://schemas.openxmlformats.org/officeDocument/2006/relationships/image" Target="../media/image1311.png"/><Relationship Id="rId62" Type="http://schemas.openxmlformats.org/officeDocument/2006/relationships/image" Target="../media/image1312.png"/><Relationship Id="rId63" Type="http://schemas.openxmlformats.org/officeDocument/2006/relationships/image" Target="../media/image1313.png"/><Relationship Id="rId64" Type="http://schemas.openxmlformats.org/officeDocument/2006/relationships/image" Target="../media/image1314.png"/><Relationship Id="rId65" Type="http://schemas.openxmlformats.org/officeDocument/2006/relationships/image" Target="../media/image1315.png"/><Relationship Id="rId66" Type="http://schemas.openxmlformats.org/officeDocument/2006/relationships/image" Target="../media/image1316.png"/><Relationship Id="rId67" Type="http://schemas.openxmlformats.org/officeDocument/2006/relationships/image" Target="../media/image1317.png"/><Relationship Id="rId68" Type="http://schemas.openxmlformats.org/officeDocument/2006/relationships/image" Target="../media/image1318.png"/><Relationship Id="rId69" Type="http://schemas.openxmlformats.org/officeDocument/2006/relationships/image" Target="../media/image1319.png"/><Relationship Id="rId70" Type="http://schemas.openxmlformats.org/officeDocument/2006/relationships/image" Target="../media/image1320.png"/><Relationship Id="rId71" Type="http://schemas.openxmlformats.org/officeDocument/2006/relationships/image" Target="../media/image1321.png"/><Relationship Id="rId72" Type="http://schemas.openxmlformats.org/officeDocument/2006/relationships/image" Target="../media/image1322.png"/><Relationship Id="rId73" Type="http://schemas.openxmlformats.org/officeDocument/2006/relationships/image" Target="../media/image1323.png"/><Relationship Id="rId74" Type="http://schemas.openxmlformats.org/officeDocument/2006/relationships/image" Target="../media/image1324.png"/><Relationship Id="rId75" Type="http://schemas.openxmlformats.org/officeDocument/2006/relationships/image" Target="../media/image1325.png"/><Relationship Id="rId76" Type="http://schemas.openxmlformats.org/officeDocument/2006/relationships/image" Target="../media/image1326.png"/><Relationship Id="rId77" Type="http://schemas.openxmlformats.org/officeDocument/2006/relationships/image" Target="../media/image1327.png"/><Relationship Id="rId78" Type="http://schemas.openxmlformats.org/officeDocument/2006/relationships/image" Target="../media/image1328.png"/><Relationship Id="rId79" Type="http://schemas.openxmlformats.org/officeDocument/2006/relationships/image" Target="../media/image1329.png"/><Relationship Id="rId80" Type="http://schemas.openxmlformats.org/officeDocument/2006/relationships/image" Target="../media/image1236.png"/><Relationship Id="rId81" Type="http://schemas.openxmlformats.org/officeDocument/2006/relationships/image" Target="../media/image1237.png"/><Relationship Id="rId82" Type="http://schemas.openxmlformats.org/officeDocument/2006/relationships/image" Target="../media/image1330.png"/></Relationships>
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331.png"/><Relationship Id="rId3" Type="http://schemas.openxmlformats.org/officeDocument/2006/relationships/image" Target="../media/image1332.png"/><Relationship Id="rId4" Type="http://schemas.openxmlformats.org/officeDocument/2006/relationships/image" Target="../media/image1333.png"/><Relationship Id="rId5" Type="http://schemas.openxmlformats.org/officeDocument/2006/relationships/image" Target="../media/image1334.png"/><Relationship Id="rId6" Type="http://schemas.openxmlformats.org/officeDocument/2006/relationships/image" Target="../media/image1335.png"/><Relationship Id="rId7" Type="http://schemas.openxmlformats.org/officeDocument/2006/relationships/image" Target="../media/image1336.png"/><Relationship Id="rId8" Type="http://schemas.openxmlformats.org/officeDocument/2006/relationships/image" Target="../media/image1337.png"/><Relationship Id="rId9" Type="http://schemas.openxmlformats.org/officeDocument/2006/relationships/image" Target="../media/image1338.png"/><Relationship Id="rId10" Type="http://schemas.openxmlformats.org/officeDocument/2006/relationships/image" Target="../media/image1247.png"/><Relationship Id="rId11" Type="http://schemas.openxmlformats.org/officeDocument/2006/relationships/image" Target="../media/image1339.png"/><Relationship Id="rId12" Type="http://schemas.openxmlformats.org/officeDocument/2006/relationships/image" Target="../media/image1340.png"/><Relationship Id="rId13" Type="http://schemas.openxmlformats.org/officeDocument/2006/relationships/image" Target="../media/image1250.png"/><Relationship Id="rId14" Type="http://schemas.openxmlformats.org/officeDocument/2006/relationships/image" Target="../media/image1341.png"/><Relationship Id="rId15" Type="http://schemas.openxmlformats.org/officeDocument/2006/relationships/image" Target="../media/image1342.png"/><Relationship Id="rId16" Type="http://schemas.openxmlformats.org/officeDocument/2006/relationships/image" Target="../media/image1343.png"/><Relationship Id="rId17" Type="http://schemas.openxmlformats.org/officeDocument/2006/relationships/image" Target="../media/image1344.png"/><Relationship Id="rId18" Type="http://schemas.openxmlformats.org/officeDocument/2006/relationships/image" Target="../media/image1345.png"/><Relationship Id="rId19" Type="http://schemas.openxmlformats.org/officeDocument/2006/relationships/image" Target="../media/image1346.png"/><Relationship Id="rId20" Type="http://schemas.openxmlformats.org/officeDocument/2006/relationships/image" Target="../media/image1347.png"/><Relationship Id="rId21" Type="http://schemas.openxmlformats.org/officeDocument/2006/relationships/image" Target="../media/image1348.png"/></Relationships>
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349.png"/><Relationship Id="rId3" Type="http://schemas.openxmlformats.org/officeDocument/2006/relationships/image" Target="../media/image1258.png"/><Relationship Id="rId4" Type="http://schemas.openxmlformats.org/officeDocument/2006/relationships/image" Target="../media/image1350.png"/><Relationship Id="rId5" Type="http://schemas.openxmlformats.org/officeDocument/2006/relationships/image" Target="../media/image1351.png"/><Relationship Id="rId6" Type="http://schemas.openxmlformats.org/officeDocument/2006/relationships/image" Target="../media/image1352.png"/><Relationship Id="rId7" Type="http://schemas.openxmlformats.org/officeDocument/2006/relationships/image" Target="../media/image1353.png"/><Relationship Id="rId8" Type="http://schemas.openxmlformats.org/officeDocument/2006/relationships/image" Target="../media/image1354.png"/><Relationship Id="rId9" Type="http://schemas.openxmlformats.org/officeDocument/2006/relationships/image" Target="../media/image1355.png"/><Relationship Id="rId10" Type="http://schemas.openxmlformats.org/officeDocument/2006/relationships/image" Target="../media/image490.png"/><Relationship Id="rId11" Type="http://schemas.openxmlformats.org/officeDocument/2006/relationships/image" Target="../media/image1356.png"/><Relationship Id="rId12" Type="http://schemas.openxmlformats.org/officeDocument/2006/relationships/image" Target="../media/image1357.png"/><Relationship Id="rId13" Type="http://schemas.openxmlformats.org/officeDocument/2006/relationships/image" Target="../media/image1358.png"/><Relationship Id="rId14" Type="http://schemas.openxmlformats.org/officeDocument/2006/relationships/image" Target="../media/image639.png"/><Relationship Id="rId15" Type="http://schemas.openxmlformats.org/officeDocument/2006/relationships/image" Target="../media/image1359.png"/><Relationship Id="rId16" Type="http://schemas.openxmlformats.org/officeDocument/2006/relationships/image" Target="../media/image1360.png"/><Relationship Id="rId17" Type="http://schemas.openxmlformats.org/officeDocument/2006/relationships/image" Target="../media/image1361.png"/><Relationship Id="rId18" Type="http://schemas.openxmlformats.org/officeDocument/2006/relationships/image" Target="../media/image1362.png"/><Relationship Id="rId19" Type="http://schemas.openxmlformats.org/officeDocument/2006/relationships/image" Target="../media/image1363.png"/><Relationship Id="rId20" Type="http://schemas.openxmlformats.org/officeDocument/2006/relationships/image" Target="../media/image1364.png"/><Relationship Id="rId21" Type="http://schemas.openxmlformats.org/officeDocument/2006/relationships/image" Target="../media/image1365.png"/><Relationship Id="rId22" Type="http://schemas.openxmlformats.org/officeDocument/2006/relationships/image" Target="../media/image1366.png"/><Relationship Id="rId23" Type="http://schemas.openxmlformats.org/officeDocument/2006/relationships/image" Target="../media/image1367.png"/><Relationship Id="rId24" Type="http://schemas.openxmlformats.org/officeDocument/2006/relationships/image" Target="../media/image1368.png"/><Relationship Id="rId25" Type="http://schemas.openxmlformats.org/officeDocument/2006/relationships/image" Target="../media/image1369.png"/><Relationship Id="rId26" Type="http://schemas.openxmlformats.org/officeDocument/2006/relationships/image" Target="../media/image1370.png"/><Relationship Id="rId27" Type="http://schemas.openxmlformats.org/officeDocument/2006/relationships/image" Target="../media/image1371.png"/><Relationship Id="rId28" Type="http://schemas.openxmlformats.org/officeDocument/2006/relationships/image" Target="../media/image1372.png"/><Relationship Id="rId29" Type="http://schemas.openxmlformats.org/officeDocument/2006/relationships/image" Target="../media/image1373.png"/><Relationship Id="rId30" Type="http://schemas.openxmlformats.org/officeDocument/2006/relationships/image" Target="../media/image1374.png"/><Relationship Id="rId31" Type="http://schemas.openxmlformats.org/officeDocument/2006/relationships/image" Target="../media/image1375.png"/><Relationship Id="rId32" Type="http://schemas.openxmlformats.org/officeDocument/2006/relationships/image" Target="../media/image1376.png"/><Relationship Id="rId33" Type="http://schemas.openxmlformats.org/officeDocument/2006/relationships/image" Target="../media/image1377.png"/><Relationship Id="rId34" Type="http://schemas.openxmlformats.org/officeDocument/2006/relationships/image" Target="../media/image1378.png"/><Relationship Id="rId35" Type="http://schemas.openxmlformats.org/officeDocument/2006/relationships/image" Target="../media/image1379.png"/><Relationship Id="rId36" Type="http://schemas.openxmlformats.org/officeDocument/2006/relationships/image" Target="../media/image1380.png"/><Relationship Id="rId37" Type="http://schemas.openxmlformats.org/officeDocument/2006/relationships/image" Target="../media/image1381.png"/><Relationship Id="rId38" Type="http://schemas.openxmlformats.org/officeDocument/2006/relationships/image" Target="../media/image1382.png"/><Relationship Id="rId39" Type="http://schemas.openxmlformats.org/officeDocument/2006/relationships/image" Target="../media/image1383.png"/><Relationship Id="rId40" Type="http://schemas.openxmlformats.org/officeDocument/2006/relationships/image" Target="../media/image1384.png"/><Relationship Id="rId41" Type="http://schemas.openxmlformats.org/officeDocument/2006/relationships/image" Target="../media/image1385.png"/><Relationship Id="rId42" Type="http://schemas.openxmlformats.org/officeDocument/2006/relationships/image" Target="../media/image1386.png"/><Relationship Id="rId43" Type="http://schemas.openxmlformats.org/officeDocument/2006/relationships/image" Target="../media/image1387.png"/><Relationship Id="rId44" Type="http://schemas.openxmlformats.org/officeDocument/2006/relationships/image" Target="../media/image1388.png"/><Relationship Id="rId45" Type="http://schemas.openxmlformats.org/officeDocument/2006/relationships/image" Target="../media/image1389.png"/><Relationship Id="rId46" Type="http://schemas.openxmlformats.org/officeDocument/2006/relationships/image" Target="../media/image1390.png"/><Relationship Id="rId47" Type="http://schemas.openxmlformats.org/officeDocument/2006/relationships/image" Target="../media/image1391.png"/><Relationship Id="rId48" Type="http://schemas.openxmlformats.org/officeDocument/2006/relationships/image" Target="../media/image1392.png"/><Relationship Id="rId49" Type="http://schemas.openxmlformats.org/officeDocument/2006/relationships/image" Target="../media/image1393.png"/><Relationship Id="rId50" Type="http://schemas.openxmlformats.org/officeDocument/2006/relationships/image" Target="../media/image1394.png"/><Relationship Id="rId51" Type="http://schemas.openxmlformats.org/officeDocument/2006/relationships/image" Target="../media/image1395.png"/><Relationship Id="rId52" Type="http://schemas.openxmlformats.org/officeDocument/2006/relationships/image" Target="../media/image1396.png"/><Relationship Id="rId53" Type="http://schemas.openxmlformats.org/officeDocument/2006/relationships/image" Target="../media/image1397.png"/><Relationship Id="rId54" Type="http://schemas.openxmlformats.org/officeDocument/2006/relationships/image" Target="../media/image1398.png"/><Relationship Id="rId55" Type="http://schemas.openxmlformats.org/officeDocument/2006/relationships/image" Target="../media/image1399.png"/><Relationship Id="rId56" Type="http://schemas.openxmlformats.org/officeDocument/2006/relationships/image" Target="../media/image1400.png"/><Relationship Id="rId57" Type="http://schemas.openxmlformats.org/officeDocument/2006/relationships/image" Target="../media/image1401.png"/><Relationship Id="rId58" Type="http://schemas.openxmlformats.org/officeDocument/2006/relationships/image" Target="../media/image1402.png"/><Relationship Id="rId59" Type="http://schemas.openxmlformats.org/officeDocument/2006/relationships/image" Target="../media/image1403.png"/><Relationship Id="rId60" Type="http://schemas.openxmlformats.org/officeDocument/2006/relationships/image" Target="../media/image1404.png"/><Relationship Id="rId61" Type="http://schemas.openxmlformats.org/officeDocument/2006/relationships/image" Target="../media/image1405.png"/><Relationship Id="rId62" Type="http://schemas.openxmlformats.org/officeDocument/2006/relationships/image" Target="../media/image1406.png"/><Relationship Id="rId63" Type="http://schemas.openxmlformats.org/officeDocument/2006/relationships/image" Target="../media/image1407.png"/><Relationship Id="rId64" Type="http://schemas.openxmlformats.org/officeDocument/2006/relationships/image" Target="../media/image1408.png"/><Relationship Id="rId65" Type="http://schemas.openxmlformats.org/officeDocument/2006/relationships/image" Target="../media/image1409.png"/><Relationship Id="rId66" Type="http://schemas.openxmlformats.org/officeDocument/2006/relationships/image" Target="../media/image1410.png"/><Relationship Id="rId67" Type="http://schemas.openxmlformats.org/officeDocument/2006/relationships/image" Target="../media/image1411.png"/><Relationship Id="rId68" Type="http://schemas.openxmlformats.org/officeDocument/2006/relationships/image" Target="../media/image1412.png"/><Relationship Id="rId69" Type="http://schemas.openxmlformats.org/officeDocument/2006/relationships/image" Target="../media/image1413.png"/><Relationship Id="rId70" Type="http://schemas.openxmlformats.org/officeDocument/2006/relationships/image" Target="../media/image1414.png"/><Relationship Id="rId71" Type="http://schemas.openxmlformats.org/officeDocument/2006/relationships/image" Target="../media/image1415.png"/><Relationship Id="rId72" Type="http://schemas.openxmlformats.org/officeDocument/2006/relationships/image" Target="../media/image1416.png"/><Relationship Id="rId73" Type="http://schemas.openxmlformats.org/officeDocument/2006/relationships/image" Target="../media/image1417.png"/><Relationship Id="rId74" Type="http://schemas.openxmlformats.org/officeDocument/2006/relationships/image" Target="../media/image1418.png"/><Relationship Id="rId75" Type="http://schemas.openxmlformats.org/officeDocument/2006/relationships/image" Target="../media/image1419.png"/><Relationship Id="rId76" Type="http://schemas.openxmlformats.org/officeDocument/2006/relationships/image" Target="../media/image1420.png"/><Relationship Id="rId77" Type="http://schemas.openxmlformats.org/officeDocument/2006/relationships/image" Target="../media/image1421.png"/><Relationship Id="rId78" Type="http://schemas.openxmlformats.org/officeDocument/2006/relationships/image" Target="../media/image1422.png"/><Relationship Id="rId79" Type="http://schemas.openxmlformats.org/officeDocument/2006/relationships/image" Target="../media/image1423.png"/><Relationship Id="rId80" Type="http://schemas.openxmlformats.org/officeDocument/2006/relationships/image" Target="../media/image1424.png"/><Relationship Id="rId81" Type="http://schemas.openxmlformats.org/officeDocument/2006/relationships/image" Target="../media/image1425.png"/><Relationship Id="rId82" Type="http://schemas.openxmlformats.org/officeDocument/2006/relationships/image" Target="../media/image1426.png"/><Relationship Id="rId83" Type="http://schemas.openxmlformats.org/officeDocument/2006/relationships/image" Target="../media/image1427.png"/><Relationship Id="rId84" Type="http://schemas.openxmlformats.org/officeDocument/2006/relationships/image" Target="../media/image1428.png"/><Relationship Id="rId85" Type="http://schemas.openxmlformats.org/officeDocument/2006/relationships/image" Target="../media/image1429.png"/><Relationship Id="rId86" Type="http://schemas.openxmlformats.org/officeDocument/2006/relationships/image" Target="../media/image1430.png"/><Relationship Id="rId87" Type="http://schemas.openxmlformats.org/officeDocument/2006/relationships/image" Target="../media/image1431.png"/><Relationship Id="rId88" Type="http://schemas.openxmlformats.org/officeDocument/2006/relationships/image" Target="../media/image1432.png"/><Relationship Id="rId89" Type="http://schemas.openxmlformats.org/officeDocument/2006/relationships/image" Target="../media/image1433.png"/><Relationship Id="rId90" Type="http://schemas.openxmlformats.org/officeDocument/2006/relationships/image" Target="../media/image1434.png"/><Relationship Id="rId91" Type="http://schemas.openxmlformats.org/officeDocument/2006/relationships/image" Target="../media/image1435.png"/><Relationship Id="rId92" Type="http://schemas.openxmlformats.org/officeDocument/2006/relationships/image" Target="../media/image1436.png"/><Relationship Id="rId93" Type="http://schemas.openxmlformats.org/officeDocument/2006/relationships/image" Target="../media/image1437.png"/><Relationship Id="rId94" Type="http://schemas.openxmlformats.org/officeDocument/2006/relationships/image" Target="../media/image1438.png"/><Relationship Id="rId95" Type="http://schemas.openxmlformats.org/officeDocument/2006/relationships/image" Target="../media/image5.png"/><Relationship Id="rId96" Type="http://schemas.openxmlformats.org/officeDocument/2006/relationships/image" Target="../media/image1306.png"/><Relationship Id="rId97" Type="http://schemas.openxmlformats.org/officeDocument/2006/relationships/image" Target="../media/image1439.png"/><Relationship Id="rId98" Type="http://schemas.openxmlformats.org/officeDocument/2006/relationships/image" Target="../media/image1440.png"/><Relationship Id="rId99" Type="http://schemas.openxmlformats.org/officeDocument/2006/relationships/image" Target="../media/image1441.png"/><Relationship Id="rId100" Type="http://schemas.openxmlformats.org/officeDocument/2006/relationships/image" Target="../media/image1442.png"/><Relationship Id="rId101" Type="http://schemas.openxmlformats.org/officeDocument/2006/relationships/image" Target="../media/image1443.png"/><Relationship Id="rId102" Type="http://schemas.openxmlformats.org/officeDocument/2006/relationships/image" Target="../media/image1444.png"/><Relationship Id="rId103" Type="http://schemas.openxmlformats.org/officeDocument/2006/relationships/image" Target="../media/image1445.png"/><Relationship Id="rId104" Type="http://schemas.openxmlformats.org/officeDocument/2006/relationships/image" Target="../media/image1446.png"/><Relationship Id="rId105" Type="http://schemas.openxmlformats.org/officeDocument/2006/relationships/image" Target="../media/image1447.png"/><Relationship Id="rId106" Type="http://schemas.openxmlformats.org/officeDocument/2006/relationships/image" Target="../media/image1448.png"/><Relationship Id="rId107" Type="http://schemas.openxmlformats.org/officeDocument/2006/relationships/image" Target="../media/image1449.png"/><Relationship Id="rId108" Type="http://schemas.openxmlformats.org/officeDocument/2006/relationships/image" Target="../media/image1450.png"/><Relationship Id="rId109" Type="http://schemas.openxmlformats.org/officeDocument/2006/relationships/image" Target="../media/image1451.png"/><Relationship Id="rId110" Type="http://schemas.openxmlformats.org/officeDocument/2006/relationships/image" Target="../media/image1452.png"/><Relationship Id="rId111" Type="http://schemas.openxmlformats.org/officeDocument/2006/relationships/image" Target="../media/image1453.png"/><Relationship Id="rId112" Type="http://schemas.openxmlformats.org/officeDocument/2006/relationships/image" Target="../media/image1454.png"/><Relationship Id="rId113" Type="http://schemas.openxmlformats.org/officeDocument/2006/relationships/image" Target="../media/image1455.png"/><Relationship Id="rId114" Type="http://schemas.openxmlformats.org/officeDocument/2006/relationships/image" Target="../media/image1456.png"/><Relationship Id="rId115" Type="http://schemas.openxmlformats.org/officeDocument/2006/relationships/image" Target="../media/image1457.png"/><Relationship Id="rId116" Type="http://schemas.openxmlformats.org/officeDocument/2006/relationships/image" Target="../media/image1458.png"/><Relationship Id="rId117" Type="http://schemas.openxmlformats.org/officeDocument/2006/relationships/image" Target="../media/image1459.png"/><Relationship Id="rId118" Type="http://schemas.openxmlformats.org/officeDocument/2006/relationships/image" Target="../media/image1460.png"/><Relationship Id="rId119" Type="http://schemas.openxmlformats.org/officeDocument/2006/relationships/image" Target="../media/image1461.png"/><Relationship Id="rId120" Type="http://schemas.openxmlformats.org/officeDocument/2006/relationships/image" Target="../media/image1462.png"/><Relationship Id="rId121" Type="http://schemas.openxmlformats.org/officeDocument/2006/relationships/image" Target="../media/image1463.png"/><Relationship Id="rId122" Type="http://schemas.openxmlformats.org/officeDocument/2006/relationships/image" Target="../media/image1464.png"/><Relationship Id="rId123" Type="http://schemas.openxmlformats.org/officeDocument/2006/relationships/image" Target="../media/image1465.png"/><Relationship Id="rId124" Type="http://schemas.openxmlformats.org/officeDocument/2006/relationships/image" Target="../media/image1466.png"/><Relationship Id="rId125" Type="http://schemas.openxmlformats.org/officeDocument/2006/relationships/image" Target="../media/image1467.png"/><Relationship Id="rId126" Type="http://schemas.openxmlformats.org/officeDocument/2006/relationships/image" Target="../media/image1468.png"/><Relationship Id="rId127" Type="http://schemas.openxmlformats.org/officeDocument/2006/relationships/image" Target="../media/image1469.png"/><Relationship Id="rId128" Type="http://schemas.openxmlformats.org/officeDocument/2006/relationships/image" Target="../media/image1470.png"/><Relationship Id="rId129" Type="http://schemas.openxmlformats.org/officeDocument/2006/relationships/image" Target="../media/image1236.png"/><Relationship Id="rId130" Type="http://schemas.openxmlformats.org/officeDocument/2006/relationships/image" Target="../media/image1237.png"/><Relationship Id="rId131" Type="http://schemas.openxmlformats.org/officeDocument/2006/relationships/image" Target="../media/image1330.png"/></Relationships>
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3.png"/><Relationship Id="rId3" Type="http://schemas.openxmlformats.org/officeDocument/2006/relationships/image" Target="../media/image64.png"/><Relationship Id="rId4" Type="http://schemas.openxmlformats.org/officeDocument/2006/relationships/image" Target="../media/image65.png"/><Relationship Id="rId5" Type="http://schemas.openxmlformats.org/officeDocument/2006/relationships/image" Target="../media/image66.png"/><Relationship Id="rId6" Type="http://schemas.openxmlformats.org/officeDocument/2006/relationships/image" Target="../media/image67.png"/><Relationship Id="rId7" Type="http://schemas.openxmlformats.org/officeDocument/2006/relationships/image" Target="../media/image68.png"/><Relationship Id="rId8" Type="http://schemas.openxmlformats.org/officeDocument/2006/relationships/image" Target="../media/image69.png"/><Relationship Id="rId9" Type="http://schemas.openxmlformats.org/officeDocument/2006/relationships/image" Target="../media/image70.png"/><Relationship Id="rId10" Type="http://schemas.openxmlformats.org/officeDocument/2006/relationships/image" Target="../media/image71.png"/><Relationship Id="rId11" Type="http://schemas.openxmlformats.org/officeDocument/2006/relationships/image" Target="../media/image72.png"/><Relationship Id="rId12" Type="http://schemas.openxmlformats.org/officeDocument/2006/relationships/image" Target="../media/image73.png"/><Relationship Id="rId13" Type="http://schemas.openxmlformats.org/officeDocument/2006/relationships/image" Target="../media/image74.png"/><Relationship Id="rId14" Type="http://schemas.openxmlformats.org/officeDocument/2006/relationships/image" Target="../media/image75.png"/><Relationship Id="rId15" Type="http://schemas.openxmlformats.org/officeDocument/2006/relationships/image" Target="../media/image76.png"/><Relationship Id="rId16" Type="http://schemas.openxmlformats.org/officeDocument/2006/relationships/image" Target="../media/image77.png"/><Relationship Id="rId17" Type="http://schemas.openxmlformats.org/officeDocument/2006/relationships/image" Target="../media/image78.png"/><Relationship Id="rId18" Type="http://schemas.openxmlformats.org/officeDocument/2006/relationships/image" Target="../media/image79.png"/><Relationship Id="rId19" Type="http://schemas.openxmlformats.org/officeDocument/2006/relationships/image" Target="../media/image80.png"/></Relationships>
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1.png"/><Relationship Id="rId3" Type="http://schemas.openxmlformats.org/officeDocument/2006/relationships/image" Target="../media/image82.png"/><Relationship Id="rId4" Type="http://schemas.openxmlformats.org/officeDocument/2006/relationships/image" Target="../media/image83.png"/><Relationship Id="rId5" Type="http://schemas.openxmlformats.org/officeDocument/2006/relationships/image" Target="../media/image84.png"/><Relationship Id="rId6" Type="http://schemas.openxmlformats.org/officeDocument/2006/relationships/image" Target="../media/image85.png"/><Relationship Id="rId7" Type="http://schemas.openxmlformats.org/officeDocument/2006/relationships/image" Target="../media/image86.png"/><Relationship Id="rId8" Type="http://schemas.openxmlformats.org/officeDocument/2006/relationships/image" Target="../media/image87.png"/><Relationship Id="rId9" Type="http://schemas.openxmlformats.org/officeDocument/2006/relationships/image" Target="../media/image88.png"/><Relationship Id="rId10" Type="http://schemas.openxmlformats.org/officeDocument/2006/relationships/image" Target="../media/image89.png"/><Relationship Id="rId11" Type="http://schemas.openxmlformats.org/officeDocument/2006/relationships/image" Target="../media/image90.png"/><Relationship Id="rId12" Type="http://schemas.openxmlformats.org/officeDocument/2006/relationships/image" Target="../media/image91.png"/><Relationship Id="rId13" Type="http://schemas.openxmlformats.org/officeDocument/2006/relationships/image" Target="../media/image92.png"/><Relationship Id="rId14" Type="http://schemas.openxmlformats.org/officeDocument/2006/relationships/image" Target="../media/image93.png"/><Relationship Id="rId15" Type="http://schemas.openxmlformats.org/officeDocument/2006/relationships/image" Target="../media/image94.png"/><Relationship Id="rId16" Type="http://schemas.openxmlformats.org/officeDocument/2006/relationships/image" Target="../media/image95.png"/><Relationship Id="rId17" Type="http://schemas.openxmlformats.org/officeDocument/2006/relationships/image" Target="../media/image96.png"/><Relationship Id="rId18" Type="http://schemas.openxmlformats.org/officeDocument/2006/relationships/image" Target="../media/image97.png"/><Relationship Id="rId19" Type="http://schemas.openxmlformats.org/officeDocument/2006/relationships/image" Target="../media/image98.png"/><Relationship Id="rId20" Type="http://schemas.openxmlformats.org/officeDocument/2006/relationships/image" Target="../media/image99.png"/><Relationship Id="rId21" Type="http://schemas.openxmlformats.org/officeDocument/2006/relationships/image" Target="../media/image100.png"/><Relationship Id="rId22" Type="http://schemas.openxmlformats.org/officeDocument/2006/relationships/image" Target="../media/image101.png"/><Relationship Id="rId23" Type="http://schemas.openxmlformats.org/officeDocument/2006/relationships/image" Target="../media/image102.png"/><Relationship Id="rId24" Type="http://schemas.openxmlformats.org/officeDocument/2006/relationships/image" Target="../media/image103.png"/><Relationship Id="rId25" Type="http://schemas.openxmlformats.org/officeDocument/2006/relationships/image" Target="../media/image104.png"/><Relationship Id="rId26" Type="http://schemas.openxmlformats.org/officeDocument/2006/relationships/image" Target="../media/image105.png"/><Relationship Id="rId27" Type="http://schemas.openxmlformats.org/officeDocument/2006/relationships/image" Target="../media/image106.png"/><Relationship Id="rId28" Type="http://schemas.openxmlformats.org/officeDocument/2006/relationships/image" Target="../media/image107.png"/><Relationship Id="rId29" Type="http://schemas.openxmlformats.org/officeDocument/2006/relationships/image" Target="../media/image108.png"/><Relationship Id="rId30" Type="http://schemas.openxmlformats.org/officeDocument/2006/relationships/image" Target="../media/image109.png"/><Relationship Id="rId31" Type="http://schemas.openxmlformats.org/officeDocument/2006/relationships/image" Target="../media/image110.png"/><Relationship Id="rId32" Type="http://schemas.openxmlformats.org/officeDocument/2006/relationships/image" Target="../media/image111.png"/><Relationship Id="rId33" Type="http://schemas.openxmlformats.org/officeDocument/2006/relationships/image" Target="../media/image112.png"/><Relationship Id="rId34" Type="http://schemas.openxmlformats.org/officeDocument/2006/relationships/image" Target="../media/image113.png"/><Relationship Id="rId35" Type="http://schemas.openxmlformats.org/officeDocument/2006/relationships/image" Target="../media/image114.png"/><Relationship Id="rId36" Type="http://schemas.openxmlformats.org/officeDocument/2006/relationships/image" Target="../media/image115.png"/><Relationship Id="rId37" Type="http://schemas.openxmlformats.org/officeDocument/2006/relationships/image" Target="../media/image116.png"/><Relationship Id="rId38" Type="http://schemas.openxmlformats.org/officeDocument/2006/relationships/image" Target="../media/image117.png"/><Relationship Id="rId39" Type="http://schemas.openxmlformats.org/officeDocument/2006/relationships/image" Target="../media/image118.png"/><Relationship Id="rId40" Type="http://schemas.openxmlformats.org/officeDocument/2006/relationships/image" Target="../media/image119.png"/><Relationship Id="rId41" Type="http://schemas.openxmlformats.org/officeDocument/2006/relationships/image" Target="../media/image120.png"/><Relationship Id="rId42" Type="http://schemas.openxmlformats.org/officeDocument/2006/relationships/image" Target="../media/image121.png"/><Relationship Id="rId43" Type="http://schemas.openxmlformats.org/officeDocument/2006/relationships/image" Target="../media/image122.png"/><Relationship Id="rId44" Type="http://schemas.openxmlformats.org/officeDocument/2006/relationships/image" Target="../media/image123.png"/><Relationship Id="rId45" Type="http://schemas.openxmlformats.org/officeDocument/2006/relationships/image" Target="../media/image124.png"/><Relationship Id="rId46" Type="http://schemas.openxmlformats.org/officeDocument/2006/relationships/image" Target="../media/image125.png"/><Relationship Id="rId47" Type="http://schemas.openxmlformats.org/officeDocument/2006/relationships/image" Target="../media/image126.png"/><Relationship Id="rId48" Type="http://schemas.openxmlformats.org/officeDocument/2006/relationships/image" Target="../media/image127.png"/><Relationship Id="rId49" Type="http://schemas.openxmlformats.org/officeDocument/2006/relationships/image" Target="../media/image128.png"/><Relationship Id="rId50" Type="http://schemas.openxmlformats.org/officeDocument/2006/relationships/image" Target="../media/image129.png"/><Relationship Id="rId51" Type="http://schemas.openxmlformats.org/officeDocument/2006/relationships/image" Target="../media/image130.png"/><Relationship Id="rId52" Type="http://schemas.openxmlformats.org/officeDocument/2006/relationships/image" Target="../media/image131.png"/><Relationship Id="rId53" Type="http://schemas.openxmlformats.org/officeDocument/2006/relationships/image" Target="../media/image132.png"/><Relationship Id="rId54" Type="http://schemas.openxmlformats.org/officeDocument/2006/relationships/image" Target="../media/image133.png"/><Relationship Id="rId55" Type="http://schemas.openxmlformats.org/officeDocument/2006/relationships/image" Target="../media/image134.png"/><Relationship Id="rId56" Type="http://schemas.openxmlformats.org/officeDocument/2006/relationships/image" Target="../media/image135.png"/><Relationship Id="rId57" Type="http://schemas.openxmlformats.org/officeDocument/2006/relationships/image" Target="../media/image136.png"/><Relationship Id="rId58" Type="http://schemas.openxmlformats.org/officeDocument/2006/relationships/image" Target="../media/image137.png"/><Relationship Id="rId59" Type="http://schemas.openxmlformats.org/officeDocument/2006/relationships/image" Target="../media/image138.png"/><Relationship Id="rId60" Type="http://schemas.openxmlformats.org/officeDocument/2006/relationships/image" Target="../media/image139.png"/><Relationship Id="rId61" Type="http://schemas.openxmlformats.org/officeDocument/2006/relationships/image" Target="../media/image140.png"/><Relationship Id="rId62" Type="http://schemas.openxmlformats.org/officeDocument/2006/relationships/image" Target="../media/image141.png"/><Relationship Id="rId63" Type="http://schemas.openxmlformats.org/officeDocument/2006/relationships/image" Target="../media/image142.png"/><Relationship Id="rId64" Type="http://schemas.openxmlformats.org/officeDocument/2006/relationships/image" Target="../media/image143.png"/><Relationship Id="rId65" Type="http://schemas.openxmlformats.org/officeDocument/2006/relationships/image" Target="../media/image144.png"/><Relationship Id="rId66" Type="http://schemas.openxmlformats.org/officeDocument/2006/relationships/image" Target="../media/image145.png"/><Relationship Id="rId67" Type="http://schemas.openxmlformats.org/officeDocument/2006/relationships/image" Target="../media/image146.png"/><Relationship Id="rId68" Type="http://schemas.openxmlformats.org/officeDocument/2006/relationships/image" Target="../media/image147.png"/><Relationship Id="rId69" Type="http://schemas.openxmlformats.org/officeDocument/2006/relationships/image" Target="../media/image148.png"/><Relationship Id="rId70" Type="http://schemas.openxmlformats.org/officeDocument/2006/relationships/image" Target="../media/image149.png"/><Relationship Id="rId71" Type="http://schemas.openxmlformats.org/officeDocument/2006/relationships/image" Target="../media/image150.png"/><Relationship Id="rId72" Type="http://schemas.openxmlformats.org/officeDocument/2006/relationships/image" Target="../media/image151.png"/><Relationship Id="rId73" Type="http://schemas.openxmlformats.org/officeDocument/2006/relationships/image" Target="../media/image152.png"/><Relationship Id="rId74" Type="http://schemas.openxmlformats.org/officeDocument/2006/relationships/image" Target="../media/image153.png"/><Relationship Id="rId75" Type="http://schemas.openxmlformats.org/officeDocument/2006/relationships/image" Target="../media/image154.png"/><Relationship Id="rId76" Type="http://schemas.openxmlformats.org/officeDocument/2006/relationships/image" Target="../media/image155.png"/><Relationship Id="rId77" Type="http://schemas.openxmlformats.org/officeDocument/2006/relationships/image" Target="../media/image156.png"/><Relationship Id="rId78" Type="http://schemas.openxmlformats.org/officeDocument/2006/relationships/image" Target="../media/image157.png"/><Relationship Id="rId79" Type="http://schemas.openxmlformats.org/officeDocument/2006/relationships/image" Target="../media/image158.png"/><Relationship Id="rId80" Type="http://schemas.openxmlformats.org/officeDocument/2006/relationships/image" Target="../media/image159.png"/><Relationship Id="rId81" Type="http://schemas.openxmlformats.org/officeDocument/2006/relationships/image" Target="../media/image160.png"/><Relationship Id="rId82" Type="http://schemas.openxmlformats.org/officeDocument/2006/relationships/image" Target="../media/image161.png"/><Relationship Id="rId83" Type="http://schemas.openxmlformats.org/officeDocument/2006/relationships/image" Target="../media/image162.png"/><Relationship Id="rId84" Type="http://schemas.openxmlformats.org/officeDocument/2006/relationships/image" Target="../media/image163.png"/><Relationship Id="rId85" Type="http://schemas.openxmlformats.org/officeDocument/2006/relationships/image" Target="../media/image164.png"/><Relationship Id="rId86" Type="http://schemas.openxmlformats.org/officeDocument/2006/relationships/image" Target="../media/image165.png"/><Relationship Id="rId87" Type="http://schemas.openxmlformats.org/officeDocument/2006/relationships/image" Target="../media/image166.png"/><Relationship Id="rId88" Type="http://schemas.openxmlformats.org/officeDocument/2006/relationships/image" Target="../media/image167.png"/><Relationship Id="rId89" Type="http://schemas.openxmlformats.org/officeDocument/2006/relationships/image" Target="../media/image168.png"/><Relationship Id="rId90" Type="http://schemas.openxmlformats.org/officeDocument/2006/relationships/image" Target="../media/image169.png"/><Relationship Id="rId91" Type="http://schemas.openxmlformats.org/officeDocument/2006/relationships/image" Target="../media/image170.png"/><Relationship Id="rId92" Type="http://schemas.openxmlformats.org/officeDocument/2006/relationships/image" Target="../media/image171.png"/><Relationship Id="rId93" Type="http://schemas.openxmlformats.org/officeDocument/2006/relationships/image" Target="../media/image172.png"/><Relationship Id="rId94" Type="http://schemas.openxmlformats.org/officeDocument/2006/relationships/image" Target="../media/image173.png"/><Relationship Id="rId95" Type="http://schemas.openxmlformats.org/officeDocument/2006/relationships/image" Target="../media/image174.png"/><Relationship Id="rId96" Type="http://schemas.openxmlformats.org/officeDocument/2006/relationships/image" Target="../media/image175.png"/><Relationship Id="rId97" Type="http://schemas.openxmlformats.org/officeDocument/2006/relationships/image" Target="../media/image176.png"/><Relationship Id="rId98" Type="http://schemas.openxmlformats.org/officeDocument/2006/relationships/image" Target="../media/image177.png"/><Relationship Id="rId99" Type="http://schemas.openxmlformats.org/officeDocument/2006/relationships/image" Target="../media/image178.png"/><Relationship Id="rId100" Type="http://schemas.openxmlformats.org/officeDocument/2006/relationships/image" Target="../media/image179.png"/><Relationship Id="rId101" Type="http://schemas.openxmlformats.org/officeDocument/2006/relationships/image" Target="../media/image180.png"/><Relationship Id="rId102" Type="http://schemas.openxmlformats.org/officeDocument/2006/relationships/image" Target="../media/image181.png"/><Relationship Id="rId103" Type="http://schemas.openxmlformats.org/officeDocument/2006/relationships/image" Target="../media/image182.png"/><Relationship Id="rId104" Type="http://schemas.openxmlformats.org/officeDocument/2006/relationships/image" Target="../media/image183.png"/><Relationship Id="rId105" Type="http://schemas.openxmlformats.org/officeDocument/2006/relationships/image" Target="../media/image184.png"/><Relationship Id="rId106" Type="http://schemas.openxmlformats.org/officeDocument/2006/relationships/image" Target="../media/image185.png"/><Relationship Id="rId107" Type="http://schemas.openxmlformats.org/officeDocument/2006/relationships/image" Target="../media/image186.png"/><Relationship Id="rId108" Type="http://schemas.openxmlformats.org/officeDocument/2006/relationships/image" Target="../media/image5.png"/><Relationship Id="rId109" Type="http://schemas.openxmlformats.org/officeDocument/2006/relationships/image" Target="../media/image187.png"/><Relationship Id="rId110" Type="http://schemas.openxmlformats.org/officeDocument/2006/relationships/image" Target="../media/image188.png"/><Relationship Id="rId111" Type="http://schemas.openxmlformats.org/officeDocument/2006/relationships/image" Target="../media/image189.png"/><Relationship Id="rId112" Type="http://schemas.openxmlformats.org/officeDocument/2006/relationships/image" Target="../media/image190.png"/><Relationship Id="rId113" Type="http://schemas.openxmlformats.org/officeDocument/2006/relationships/image" Target="../media/image191.png"/><Relationship Id="rId114" Type="http://schemas.openxmlformats.org/officeDocument/2006/relationships/image" Target="../media/image3.png"/><Relationship Id="rId115" Type="http://schemas.openxmlformats.org/officeDocument/2006/relationships/image" Target="../media/image192.png"/></Relationships>
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93.png"/><Relationship Id="rId3" Type="http://schemas.openxmlformats.org/officeDocument/2006/relationships/image" Target="../media/image194.png"/><Relationship Id="rId4" Type="http://schemas.openxmlformats.org/officeDocument/2006/relationships/image" Target="../media/image195.png"/><Relationship Id="rId5" Type="http://schemas.openxmlformats.org/officeDocument/2006/relationships/image" Target="../media/image196.png"/><Relationship Id="rId6" Type="http://schemas.openxmlformats.org/officeDocument/2006/relationships/image" Target="../media/image197.png"/><Relationship Id="rId7" Type="http://schemas.openxmlformats.org/officeDocument/2006/relationships/image" Target="../media/image198.png"/><Relationship Id="rId8" Type="http://schemas.openxmlformats.org/officeDocument/2006/relationships/image" Target="../media/image199.png"/><Relationship Id="rId9" Type="http://schemas.openxmlformats.org/officeDocument/2006/relationships/image" Target="../media/image200.png"/><Relationship Id="rId10" Type="http://schemas.openxmlformats.org/officeDocument/2006/relationships/image" Target="../media/image201.png"/><Relationship Id="rId11" Type="http://schemas.openxmlformats.org/officeDocument/2006/relationships/image" Target="../media/image202.png"/><Relationship Id="rId12" Type="http://schemas.openxmlformats.org/officeDocument/2006/relationships/image" Target="../media/image203.png"/><Relationship Id="rId13" Type="http://schemas.openxmlformats.org/officeDocument/2006/relationships/image" Target="../media/image204.png"/><Relationship Id="rId14" Type="http://schemas.openxmlformats.org/officeDocument/2006/relationships/image" Target="../media/image205.png"/><Relationship Id="rId15" Type="http://schemas.openxmlformats.org/officeDocument/2006/relationships/image" Target="../media/image206.png"/><Relationship Id="rId16" Type="http://schemas.openxmlformats.org/officeDocument/2006/relationships/image" Target="../media/image207.png"/><Relationship Id="rId17" Type="http://schemas.openxmlformats.org/officeDocument/2006/relationships/image" Target="../media/image208.png"/><Relationship Id="rId18" Type="http://schemas.openxmlformats.org/officeDocument/2006/relationships/image" Target="../media/image209.png"/><Relationship Id="rId19" Type="http://schemas.openxmlformats.org/officeDocument/2006/relationships/image" Target="../media/image210.png"/><Relationship Id="rId20" Type="http://schemas.openxmlformats.org/officeDocument/2006/relationships/image" Target="../media/image211.png"/><Relationship Id="rId21" Type="http://schemas.openxmlformats.org/officeDocument/2006/relationships/image" Target="../media/image212.png"/><Relationship Id="rId22" Type="http://schemas.openxmlformats.org/officeDocument/2006/relationships/image" Target="../media/image213.png"/><Relationship Id="rId23" Type="http://schemas.openxmlformats.org/officeDocument/2006/relationships/image" Target="../media/image214.png"/><Relationship Id="rId24" Type="http://schemas.openxmlformats.org/officeDocument/2006/relationships/image" Target="../media/image215.png"/><Relationship Id="rId25" Type="http://schemas.openxmlformats.org/officeDocument/2006/relationships/image" Target="../media/image216.png"/><Relationship Id="rId26" Type="http://schemas.openxmlformats.org/officeDocument/2006/relationships/image" Target="../media/image217.png"/><Relationship Id="rId27" Type="http://schemas.openxmlformats.org/officeDocument/2006/relationships/image" Target="../media/image218.png"/><Relationship Id="rId28" Type="http://schemas.openxmlformats.org/officeDocument/2006/relationships/image" Target="../media/image219.png"/><Relationship Id="rId29" Type="http://schemas.openxmlformats.org/officeDocument/2006/relationships/image" Target="../media/image220.png"/><Relationship Id="rId30" Type="http://schemas.openxmlformats.org/officeDocument/2006/relationships/image" Target="../media/image221.png"/><Relationship Id="rId31" Type="http://schemas.openxmlformats.org/officeDocument/2006/relationships/image" Target="../media/image222.png"/><Relationship Id="rId32" Type="http://schemas.openxmlformats.org/officeDocument/2006/relationships/image" Target="../media/image223.png"/><Relationship Id="rId33" Type="http://schemas.openxmlformats.org/officeDocument/2006/relationships/image" Target="../media/image224.png"/><Relationship Id="rId34" Type="http://schemas.openxmlformats.org/officeDocument/2006/relationships/image" Target="../media/image225.png"/><Relationship Id="rId35" Type="http://schemas.openxmlformats.org/officeDocument/2006/relationships/image" Target="../media/image226.png"/><Relationship Id="rId36" Type="http://schemas.openxmlformats.org/officeDocument/2006/relationships/image" Target="../media/image227.png"/><Relationship Id="rId37" Type="http://schemas.openxmlformats.org/officeDocument/2006/relationships/image" Target="../media/image228.png"/><Relationship Id="rId38" Type="http://schemas.openxmlformats.org/officeDocument/2006/relationships/image" Target="../media/image229.png"/><Relationship Id="rId39" Type="http://schemas.openxmlformats.org/officeDocument/2006/relationships/image" Target="../media/image230.png"/><Relationship Id="rId40" Type="http://schemas.openxmlformats.org/officeDocument/2006/relationships/image" Target="../media/image231.png"/><Relationship Id="rId41" Type="http://schemas.openxmlformats.org/officeDocument/2006/relationships/image" Target="../media/image232.png"/><Relationship Id="rId42" Type="http://schemas.openxmlformats.org/officeDocument/2006/relationships/image" Target="../media/image233.png"/><Relationship Id="rId43" Type="http://schemas.openxmlformats.org/officeDocument/2006/relationships/image" Target="../media/image234.png"/><Relationship Id="rId44" Type="http://schemas.openxmlformats.org/officeDocument/2006/relationships/image" Target="../media/image235.png"/><Relationship Id="rId45" Type="http://schemas.openxmlformats.org/officeDocument/2006/relationships/image" Target="../media/image236.png"/><Relationship Id="rId46" Type="http://schemas.openxmlformats.org/officeDocument/2006/relationships/image" Target="../media/image237.png"/><Relationship Id="rId47" Type="http://schemas.openxmlformats.org/officeDocument/2006/relationships/image" Target="../media/image238.png"/><Relationship Id="rId48" Type="http://schemas.openxmlformats.org/officeDocument/2006/relationships/image" Target="../media/image239.png"/><Relationship Id="rId49" Type="http://schemas.openxmlformats.org/officeDocument/2006/relationships/image" Target="../media/image240.png"/><Relationship Id="rId50" Type="http://schemas.openxmlformats.org/officeDocument/2006/relationships/image" Target="../media/image241.png"/><Relationship Id="rId51" Type="http://schemas.openxmlformats.org/officeDocument/2006/relationships/image" Target="../media/image242.png"/><Relationship Id="rId52" Type="http://schemas.openxmlformats.org/officeDocument/2006/relationships/image" Target="../media/image243.png"/><Relationship Id="rId53" Type="http://schemas.openxmlformats.org/officeDocument/2006/relationships/image" Target="../media/image244.png"/><Relationship Id="rId54" Type="http://schemas.openxmlformats.org/officeDocument/2006/relationships/image" Target="../media/image245.png"/><Relationship Id="rId55" Type="http://schemas.openxmlformats.org/officeDocument/2006/relationships/image" Target="../media/image246.png"/><Relationship Id="rId56" Type="http://schemas.openxmlformats.org/officeDocument/2006/relationships/image" Target="../media/image247.png"/><Relationship Id="rId57" Type="http://schemas.openxmlformats.org/officeDocument/2006/relationships/image" Target="../media/image248.png"/><Relationship Id="rId58" Type="http://schemas.openxmlformats.org/officeDocument/2006/relationships/image" Target="../media/image249.png"/><Relationship Id="rId59" Type="http://schemas.openxmlformats.org/officeDocument/2006/relationships/image" Target="../media/image250.png"/><Relationship Id="rId60" Type="http://schemas.openxmlformats.org/officeDocument/2006/relationships/image" Target="../media/image251.png"/><Relationship Id="rId61" Type="http://schemas.openxmlformats.org/officeDocument/2006/relationships/image" Target="../media/image252.png"/><Relationship Id="rId62" Type="http://schemas.openxmlformats.org/officeDocument/2006/relationships/image" Target="../media/image253.png"/><Relationship Id="rId63" Type="http://schemas.openxmlformats.org/officeDocument/2006/relationships/image" Target="../media/image254.png"/></Relationships>
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55.png"/><Relationship Id="rId3" Type="http://schemas.openxmlformats.org/officeDocument/2006/relationships/image" Target="../media/image256.png"/><Relationship Id="rId4" Type="http://schemas.openxmlformats.org/officeDocument/2006/relationships/image" Target="../media/image257.png"/><Relationship Id="rId5" Type="http://schemas.openxmlformats.org/officeDocument/2006/relationships/image" Target="../media/image258.png"/><Relationship Id="rId6" Type="http://schemas.openxmlformats.org/officeDocument/2006/relationships/image" Target="../media/image259.png"/><Relationship Id="rId7" Type="http://schemas.openxmlformats.org/officeDocument/2006/relationships/image" Target="../media/image260.png"/><Relationship Id="rId8" Type="http://schemas.openxmlformats.org/officeDocument/2006/relationships/image" Target="../media/image261.png"/><Relationship Id="rId9" Type="http://schemas.openxmlformats.org/officeDocument/2006/relationships/image" Target="../media/image262.png"/><Relationship Id="rId10" Type="http://schemas.openxmlformats.org/officeDocument/2006/relationships/image" Target="../media/image263.png"/><Relationship Id="rId11" Type="http://schemas.openxmlformats.org/officeDocument/2006/relationships/image" Target="../media/image264.png"/><Relationship Id="rId12" Type="http://schemas.openxmlformats.org/officeDocument/2006/relationships/image" Target="../media/image265.png"/><Relationship Id="rId13" Type="http://schemas.openxmlformats.org/officeDocument/2006/relationships/image" Target="../media/image266.png"/><Relationship Id="rId14" Type="http://schemas.openxmlformats.org/officeDocument/2006/relationships/image" Target="../media/image267.png"/><Relationship Id="rId15" Type="http://schemas.openxmlformats.org/officeDocument/2006/relationships/image" Target="../media/image268.png"/><Relationship Id="rId16" Type="http://schemas.openxmlformats.org/officeDocument/2006/relationships/image" Target="../media/image269.png"/><Relationship Id="rId17" Type="http://schemas.openxmlformats.org/officeDocument/2006/relationships/image" Target="../media/image270.png"/><Relationship Id="rId18" Type="http://schemas.openxmlformats.org/officeDocument/2006/relationships/image" Target="../media/image271.png"/><Relationship Id="rId19" Type="http://schemas.openxmlformats.org/officeDocument/2006/relationships/image" Target="../media/image272.png"/><Relationship Id="rId20" Type="http://schemas.openxmlformats.org/officeDocument/2006/relationships/image" Target="../media/image273.png"/><Relationship Id="rId21" Type="http://schemas.openxmlformats.org/officeDocument/2006/relationships/image" Target="../media/image274.png"/><Relationship Id="rId22" Type="http://schemas.openxmlformats.org/officeDocument/2006/relationships/image" Target="../media/image275.png"/><Relationship Id="rId23" Type="http://schemas.openxmlformats.org/officeDocument/2006/relationships/image" Target="../media/image276.png"/><Relationship Id="rId24" Type="http://schemas.openxmlformats.org/officeDocument/2006/relationships/image" Target="../media/image277.png"/><Relationship Id="rId25" Type="http://schemas.openxmlformats.org/officeDocument/2006/relationships/image" Target="../media/image278.png"/><Relationship Id="rId26" Type="http://schemas.openxmlformats.org/officeDocument/2006/relationships/image" Target="../media/image279.png"/><Relationship Id="rId27" Type="http://schemas.openxmlformats.org/officeDocument/2006/relationships/image" Target="../media/image280.png"/><Relationship Id="rId28" Type="http://schemas.openxmlformats.org/officeDocument/2006/relationships/image" Target="../media/image281.png"/><Relationship Id="rId29" Type="http://schemas.openxmlformats.org/officeDocument/2006/relationships/image" Target="../media/image282.png"/><Relationship Id="rId30" Type="http://schemas.openxmlformats.org/officeDocument/2006/relationships/image" Target="../media/image283.png"/><Relationship Id="rId31" Type="http://schemas.openxmlformats.org/officeDocument/2006/relationships/image" Target="../media/image284.png"/><Relationship Id="rId32" Type="http://schemas.openxmlformats.org/officeDocument/2006/relationships/image" Target="../media/image285.png"/><Relationship Id="rId33" Type="http://schemas.openxmlformats.org/officeDocument/2006/relationships/image" Target="../media/image286.png"/><Relationship Id="rId34" Type="http://schemas.openxmlformats.org/officeDocument/2006/relationships/image" Target="../media/image186.png"/><Relationship Id="rId35" Type="http://schemas.openxmlformats.org/officeDocument/2006/relationships/image" Target="../media/image5.png"/><Relationship Id="rId36" Type="http://schemas.openxmlformats.org/officeDocument/2006/relationships/image" Target="../media/image287.png"/><Relationship Id="rId37" Type="http://schemas.openxmlformats.org/officeDocument/2006/relationships/image" Target="../media/image288.png"/><Relationship Id="rId38" Type="http://schemas.openxmlformats.org/officeDocument/2006/relationships/image" Target="../media/image289.png"/><Relationship Id="rId39" Type="http://schemas.openxmlformats.org/officeDocument/2006/relationships/image" Target="../media/image290.png"/><Relationship Id="rId40" Type="http://schemas.openxmlformats.org/officeDocument/2006/relationships/image" Target="../media/image291.png"/><Relationship Id="rId41" Type="http://schemas.openxmlformats.org/officeDocument/2006/relationships/image" Target="../media/image292.png"/><Relationship Id="rId42" Type="http://schemas.openxmlformats.org/officeDocument/2006/relationships/image" Target="../media/image293.png"/><Relationship Id="rId43" Type="http://schemas.openxmlformats.org/officeDocument/2006/relationships/image" Target="../media/image294.png"/><Relationship Id="rId44" Type="http://schemas.openxmlformats.org/officeDocument/2006/relationships/image" Target="../media/image295.png"/><Relationship Id="rId45" Type="http://schemas.openxmlformats.org/officeDocument/2006/relationships/image" Target="../media/image296.png"/><Relationship Id="rId46" Type="http://schemas.openxmlformats.org/officeDocument/2006/relationships/image" Target="../media/image297.png"/><Relationship Id="rId47" Type="http://schemas.openxmlformats.org/officeDocument/2006/relationships/image" Target="../media/image298.png"/><Relationship Id="rId48" Type="http://schemas.openxmlformats.org/officeDocument/2006/relationships/image" Target="../media/image299.png"/><Relationship Id="rId49" Type="http://schemas.openxmlformats.org/officeDocument/2006/relationships/image" Target="../media/image300.png"/><Relationship Id="rId50" Type="http://schemas.openxmlformats.org/officeDocument/2006/relationships/image" Target="../media/image191.png"/><Relationship Id="rId51" Type="http://schemas.openxmlformats.org/officeDocument/2006/relationships/image" Target="../media/image3.png"/><Relationship Id="rId52" Type="http://schemas.openxmlformats.org/officeDocument/2006/relationships/image" Target="../media/image192.png"/></Relationships>
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01.png"/><Relationship Id="rId3" Type="http://schemas.openxmlformats.org/officeDocument/2006/relationships/image" Target="../media/image302.png"/><Relationship Id="rId4" Type="http://schemas.openxmlformats.org/officeDocument/2006/relationships/image" Target="../media/image303.png"/><Relationship Id="rId5" Type="http://schemas.openxmlformats.org/officeDocument/2006/relationships/image" Target="../media/image304.png"/><Relationship Id="rId6" Type="http://schemas.openxmlformats.org/officeDocument/2006/relationships/image" Target="../media/image305.png"/><Relationship Id="rId7" Type="http://schemas.openxmlformats.org/officeDocument/2006/relationships/image" Target="../media/image306.png"/><Relationship Id="rId8" Type="http://schemas.openxmlformats.org/officeDocument/2006/relationships/image" Target="../media/image307.png"/><Relationship Id="rId9" Type="http://schemas.openxmlformats.org/officeDocument/2006/relationships/image" Target="../media/image308.png"/><Relationship Id="rId10" Type="http://schemas.openxmlformats.org/officeDocument/2006/relationships/image" Target="../media/image309.png"/><Relationship Id="rId11" Type="http://schemas.openxmlformats.org/officeDocument/2006/relationships/image" Target="../media/image310.png"/><Relationship Id="rId12" Type="http://schemas.openxmlformats.org/officeDocument/2006/relationships/image" Target="../media/image311.png"/><Relationship Id="rId13" Type="http://schemas.openxmlformats.org/officeDocument/2006/relationships/image" Target="../media/image312.png"/><Relationship Id="rId14" Type="http://schemas.openxmlformats.org/officeDocument/2006/relationships/image" Target="../media/image313.png"/><Relationship Id="rId15" Type="http://schemas.openxmlformats.org/officeDocument/2006/relationships/image" Target="../media/image314.png"/><Relationship Id="rId16" Type="http://schemas.openxmlformats.org/officeDocument/2006/relationships/image" Target="../media/image315.png"/><Relationship Id="rId17" Type="http://schemas.openxmlformats.org/officeDocument/2006/relationships/image" Target="../media/image316.png"/><Relationship Id="rId18" Type="http://schemas.openxmlformats.org/officeDocument/2006/relationships/image" Target="../media/image317.png"/><Relationship Id="rId19" Type="http://schemas.openxmlformats.org/officeDocument/2006/relationships/image" Target="../media/image318.png"/><Relationship Id="rId20" Type="http://schemas.openxmlformats.org/officeDocument/2006/relationships/image" Target="../media/image319.png"/></Relationships>
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20.png"/><Relationship Id="rId3" Type="http://schemas.openxmlformats.org/officeDocument/2006/relationships/image" Target="../media/image321.png"/><Relationship Id="rId4" Type="http://schemas.openxmlformats.org/officeDocument/2006/relationships/image" Target="../media/image322.png"/><Relationship Id="rId5" Type="http://schemas.openxmlformats.org/officeDocument/2006/relationships/image" Target="../media/image323.png"/><Relationship Id="rId6" Type="http://schemas.openxmlformats.org/officeDocument/2006/relationships/image" Target="../media/image324.png"/><Relationship Id="rId7" Type="http://schemas.openxmlformats.org/officeDocument/2006/relationships/image" Target="../media/image325.png"/><Relationship Id="rId8" Type="http://schemas.openxmlformats.org/officeDocument/2006/relationships/image" Target="../media/image326.png"/><Relationship Id="rId9" Type="http://schemas.openxmlformats.org/officeDocument/2006/relationships/image" Target="../media/image327.png"/><Relationship Id="rId10" Type="http://schemas.openxmlformats.org/officeDocument/2006/relationships/image" Target="../media/image328.png"/><Relationship Id="rId11" Type="http://schemas.openxmlformats.org/officeDocument/2006/relationships/image" Target="../media/image329.png"/><Relationship Id="rId12" Type="http://schemas.openxmlformats.org/officeDocument/2006/relationships/image" Target="../media/image330.png"/><Relationship Id="rId13" Type="http://schemas.openxmlformats.org/officeDocument/2006/relationships/image" Target="../media/image331.png"/><Relationship Id="rId14" Type="http://schemas.openxmlformats.org/officeDocument/2006/relationships/image" Target="../media/image332.png"/><Relationship Id="rId15" Type="http://schemas.openxmlformats.org/officeDocument/2006/relationships/image" Target="../media/image333.png"/><Relationship Id="rId16" Type="http://schemas.openxmlformats.org/officeDocument/2006/relationships/image" Target="../media/image334.png"/><Relationship Id="rId17" Type="http://schemas.openxmlformats.org/officeDocument/2006/relationships/image" Target="../media/image99.png"/><Relationship Id="rId18" Type="http://schemas.openxmlformats.org/officeDocument/2006/relationships/image" Target="../media/image335.png"/><Relationship Id="rId19" Type="http://schemas.openxmlformats.org/officeDocument/2006/relationships/image" Target="../media/image336.png"/><Relationship Id="rId20" Type="http://schemas.openxmlformats.org/officeDocument/2006/relationships/image" Target="../media/image337.png"/><Relationship Id="rId21" Type="http://schemas.openxmlformats.org/officeDocument/2006/relationships/image" Target="../media/image338.png"/><Relationship Id="rId22" Type="http://schemas.openxmlformats.org/officeDocument/2006/relationships/image" Target="../media/image339.png"/><Relationship Id="rId23" Type="http://schemas.openxmlformats.org/officeDocument/2006/relationships/image" Target="../media/image97.png"/><Relationship Id="rId24" Type="http://schemas.openxmlformats.org/officeDocument/2006/relationships/image" Target="../media/image340.png"/><Relationship Id="rId25" Type="http://schemas.openxmlformats.org/officeDocument/2006/relationships/image" Target="../media/image341.png"/><Relationship Id="rId26" Type="http://schemas.openxmlformats.org/officeDocument/2006/relationships/image" Target="../media/image342.png"/><Relationship Id="rId27" Type="http://schemas.openxmlformats.org/officeDocument/2006/relationships/image" Target="../media/image343.png"/><Relationship Id="rId28" Type="http://schemas.openxmlformats.org/officeDocument/2006/relationships/image" Target="../media/image344.png"/><Relationship Id="rId29" Type="http://schemas.openxmlformats.org/officeDocument/2006/relationships/image" Target="../media/image126.png"/><Relationship Id="rId30" Type="http://schemas.openxmlformats.org/officeDocument/2006/relationships/image" Target="../media/image345.png"/><Relationship Id="rId31" Type="http://schemas.openxmlformats.org/officeDocument/2006/relationships/image" Target="../media/image346.png"/><Relationship Id="rId32" Type="http://schemas.openxmlformats.org/officeDocument/2006/relationships/image" Target="../media/image347.png"/><Relationship Id="rId33" Type="http://schemas.openxmlformats.org/officeDocument/2006/relationships/image" Target="../media/image348.png"/><Relationship Id="rId34" Type="http://schemas.openxmlformats.org/officeDocument/2006/relationships/image" Target="../media/image349.png"/><Relationship Id="rId35" Type="http://schemas.openxmlformats.org/officeDocument/2006/relationships/image" Target="../media/image350.png"/><Relationship Id="rId36" Type="http://schemas.openxmlformats.org/officeDocument/2006/relationships/image" Target="../media/image351.png"/><Relationship Id="rId37" Type="http://schemas.openxmlformats.org/officeDocument/2006/relationships/image" Target="../media/image352.png"/><Relationship Id="rId38" Type="http://schemas.openxmlformats.org/officeDocument/2006/relationships/image" Target="../media/image353.png"/><Relationship Id="rId39" Type="http://schemas.openxmlformats.org/officeDocument/2006/relationships/image" Target="../media/image354.png"/><Relationship Id="rId40" Type="http://schemas.openxmlformats.org/officeDocument/2006/relationships/image" Target="../media/image355.png"/><Relationship Id="rId41" Type="http://schemas.openxmlformats.org/officeDocument/2006/relationships/image" Target="../media/image102.png"/><Relationship Id="rId42" Type="http://schemas.openxmlformats.org/officeDocument/2006/relationships/image" Target="../media/image356.png"/><Relationship Id="rId43" Type="http://schemas.openxmlformats.org/officeDocument/2006/relationships/image" Target="../media/image357.png"/><Relationship Id="rId44" Type="http://schemas.openxmlformats.org/officeDocument/2006/relationships/image" Target="../media/image358.png"/><Relationship Id="rId45" Type="http://schemas.openxmlformats.org/officeDocument/2006/relationships/image" Target="../media/image359.png"/><Relationship Id="rId46" Type="http://schemas.openxmlformats.org/officeDocument/2006/relationships/image" Target="../media/image360.png"/><Relationship Id="rId47" Type="http://schemas.openxmlformats.org/officeDocument/2006/relationships/image" Target="../media/image361.png"/><Relationship Id="rId48" Type="http://schemas.openxmlformats.org/officeDocument/2006/relationships/image" Target="../media/image362.png"/><Relationship Id="rId49" Type="http://schemas.openxmlformats.org/officeDocument/2006/relationships/image" Target="../media/image363.png"/><Relationship Id="rId50" Type="http://schemas.openxmlformats.org/officeDocument/2006/relationships/image" Target="../media/image364.png"/><Relationship Id="rId51" Type="http://schemas.openxmlformats.org/officeDocument/2006/relationships/image" Target="../media/image365.png"/><Relationship Id="rId52" Type="http://schemas.openxmlformats.org/officeDocument/2006/relationships/image" Target="../media/image366.png"/><Relationship Id="rId53" Type="http://schemas.openxmlformats.org/officeDocument/2006/relationships/image" Target="../media/image367.png"/><Relationship Id="rId54" Type="http://schemas.openxmlformats.org/officeDocument/2006/relationships/image" Target="../media/image368.png"/><Relationship Id="rId55" Type="http://schemas.openxmlformats.org/officeDocument/2006/relationships/image" Target="../media/image369.png"/><Relationship Id="rId56" Type="http://schemas.openxmlformats.org/officeDocument/2006/relationships/image" Target="../media/image370.png"/><Relationship Id="rId57" Type="http://schemas.openxmlformats.org/officeDocument/2006/relationships/image" Target="../media/image371.png"/><Relationship Id="rId58" Type="http://schemas.openxmlformats.org/officeDocument/2006/relationships/image" Target="../media/image372.png"/><Relationship Id="rId59" Type="http://schemas.openxmlformats.org/officeDocument/2006/relationships/image" Target="../media/image373.png"/><Relationship Id="rId60" Type="http://schemas.openxmlformats.org/officeDocument/2006/relationships/image" Target="../media/image5.png"/><Relationship Id="rId61" Type="http://schemas.openxmlformats.org/officeDocument/2006/relationships/image" Target="../media/image374.png"/><Relationship Id="rId62" Type="http://schemas.openxmlformats.org/officeDocument/2006/relationships/image" Target="../media/image375.png"/><Relationship Id="rId63" Type="http://schemas.openxmlformats.org/officeDocument/2006/relationships/image" Target="../media/image376.png"/><Relationship Id="rId64" Type="http://schemas.openxmlformats.org/officeDocument/2006/relationships/image" Target="../media/image377.png"/><Relationship Id="rId65" Type="http://schemas.openxmlformats.org/officeDocument/2006/relationships/image" Target="../media/image378.png"/><Relationship Id="rId66" Type="http://schemas.openxmlformats.org/officeDocument/2006/relationships/image" Target="../media/image191.png"/><Relationship Id="rId67" Type="http://schemas.openxmlformats.org/officeDocument/2006/relationships/image" Target="../media/image3.png"/><Relationship Id="rId68" Type="http://schemas.openxmlformats.org/officeDocument/2006/relationships/image" Target="../media/image192.png"/></Relationships>
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79.png"/><Relationship Id="rId3" Type="http://schemas.openxmlformats.org/officeDocument/2006/relationships/image" Target="../media/image380.png"/><Relationship Id="rId4" Type="http://schemas.openxmlformats.org/officeDocument/2006/relationships/image" Target="../media/image381.png"/><Relationship Id="rId5" Type="http://schemas.openxmlformats.org/officeDocument/2006/relationships/image" Target="../media/image382.png"/><Relationship Id="rId6" Type="http://schemas.openxmlformats.org/officeDocument/2006/relationships/image" Target="../media/image383.png"/><Relationship Id="rId7" Type="http://schemas.openxmlformats.org/officeDocument/2006/relationships/image" Target="../media/image384.png"/><Relationship Id="rId8" Type="http://schemas.openxmlformats.org/officeDocument/2006/relationships/image" Target="../media/image385.png"/><Relationship Id="rId9" Type="http://schemas.openxmlformats.org/officeDocument/2006/relationships/image" Target="../media/image386.png"/><Relationship Id="rId10" Type="http://schemas.openxmlformats.org/officeDocument/2006/relationships/image" Target="../media/image387.png"/><Relationship Id="rId11" Type="http://schemas.openxmlformats.org/officeDocument/2006/relationships/image" Target="../media/image388.png"/><Relationship Id="rId12" Type="http://schemas.openxmlformats.org/officeDocument/2006/relationships/image" Target="../media/image389.png"/><Relationship Id="rId13" Type="http://schemas.openxmlformats.org/officeDocument/2006/relationships/image" Target="../media/image390.png"/><Relationship Id="rId14" Type="http://schemas.openxmlformats.org/officeDocument/2006/relationships/image" Target="../media/image391.png"/><Relationship Id="rId15" Type="http://schemas.openxmlformats.org/officeDocument/2006/relationships/image" Target="../media/image392.png"/><Relationship Id="rId16" Type="http://schemas.openxmlformats.org/officeDocument/2006/relationships/image" Target="../media/image393.png"/><Relationship Id="rId17" Type="http://schemas.openxmlformats.org/officeDocument/2006/relationships/image" Target="../media/image394.png"/></Relationships>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6401714"/>
            <a:ext cx="10692130" cy="1158875"/>
            <a:chOff x="0" y="6401714"/>
            <a:chExt cx="10692130" cy="1158875"/>
          </a:xfrm>
        </p:grpSpPr>
        <p:sp>
          <p:nvSpPr>
            <p:cNvPr id="3" name="object 3"/>
            <p:cNvSpPr/>
            <p:nvPr/>
          </p:nvSpPr>
          <p:spPr>
            <a:xfrm>
              <a:off x="0" y="6401714"/>
              <a:ext cx="10692130" cy="1158875"/>
            </a:xfrm>
            <a:custGeom>
              <a:avLst/>
              <a:gdLst/>
              <a:ahLst/>
              <a:cxnLst/>
              <a:rect l="l" t="t" r="r" b="b"/>
              <a:pathLst>
                <a:path w="10692130" h="1158875">
                  <a:moveTo>
                    <a:pt x="10692003" y="0"/>
                  </a:moveTo>
                  <a:lnTo>
                    <a:pt x="0" y="0"/>
                  </a:lnTo>
                  <a:lnTo>
                    <a:pt x="0" y="1158290"/>
                  </a:lnTo>
                  <a:lnTo>
                    <a:pt x="10692003" y="1158290"/>
                  </a:lnTo>
                  <a:lnTo>
                    <a:pt x="10692003" y="0"/>
                  </a:lnTo>
                  <a:close/>
                </a:path>
              </a:pathLst>
            </a:custGeom>
            <a:solidFill>
              <a:srgbClr val="33536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3883315" y="6720411"/>
              <a:ext cx="3348913" cy="413893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10494220" y="7280447"/>
              <a:ext cx="96710" cy="75933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10490703" y="7084914"/>
              <a:ext cx="106083" cy="170500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10490703" y="6786942"/>
              <a:ext cx="106083" cy="277896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9728613" y="6497587"/>
              <a:ext cx="635511" cy="636713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8767733" y="7177286"/>
              <a:ext cx="1510548" cy="279212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8774645" y="6530098"/>
              <a:ext cx="808558" cy="571703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288452" y="7176947"/>
              <a:ext cx="2093073" cy="198243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277347" y="6621216"/>
              <a:ext cx="2104127" cy="483561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3" name="object 13"/>
          <p:cNvGrpSpPr/>
          <p:nvPr/>
        </p:nvGrpSpPr>
        <p:grpSpPr>
          <a:xfrm>
            <a:off x="2002354" y="2122679"/>
            <a:ext cx="3234690" cy="1489710"/>
            <a:chOff x="2002354" y="2122679"/>
            <a:chExt cx="3234690" cy="1489710"/>
          </a:xfrm>
        </p:grpSpPr>
        <p:sp>
          <p:nvSpPr>
            <p:cNvPr id="14" name="object 14"/>
            <p:cNvSpPr/>
            <p:nvPr/>
          </p:nvSpPr>
          <p:spPr>
            <a:xfrm>
              <a:off x="3813530" y="2124074"/>
              <a:ext cx="74930" cy="92075"/>
            </a:xfrm>
            <a:custGeom>
              <a:avLst/>
              <a:gdLst/>
              <a:ahLst/>
              <a:cxnLst/>
              <a:rect l="l" t="t" r="r" b="b"/>
              <a:pathLst>
                <a:path w="74929" h="92075">
                  <a:moveTo>
                    <a:pt x="11239" y="0"/>
                  </a:moveTo>
                  <a:lnTo>
                    <a:pt x="0" y="0"/>
                  </a:lnTo>
                  <a:lnTo>
                    <a:pt x="0" y="90119"/>
                  </a:lnTo>
                  <a:lnTo>
                    <a:pt x="11239" y="90119"/>
                  </a:lnTo>
                  <a:lnTo>
                    <a:pt x="11239" y="0"/>
                  </a:lnTo>
                  <a:close/>
                </a:path>
                <a:path w="74929" h="92075">
                  <a:moveTo>
                    <a:pt x="74561" y="90131"/>
                  </a:moveTo>
                  <a:lnTo>
                    <a:pt x="73799" y="85940"/>
                  </a:lnTo>
                  <a:lnTo>
                    <a:pt x="73621" y="82384"/>
                  </a:lnTo>
                  <a:lnTo>
                    <a:pt x="73533" y="58775"/>
                  </a:lnTo>
                  <a:lnTo>
                    <a:pt x="73533" y="52425"/>
                  </a:lnTo>
                  <a:lnTo>
                    <a:pt x="72517" y="43307"/>
                  </a:lnTo>
                  <a:lnTo>
                    <a:pt x="69011" y="35547"/>
                  </a:lnTo>
                  <a:lnTo>
                    <a:pt x="68872" y="35242"/>
                  </a:lnTo>
                  <a:lnTo>
                    <a:pt x="62687" y="30302"/>
                  </a:lnTo>
                  <a:lnTo>
                    <a:pt x="62687" y="58775"/>
                  </a:lnTo>
                  <a:lnTo>
                    <a:pt x="62687" y="70586"/>
                  </a:lnTo>
                  <a:lnTo>
                    <a:pt x="62433" y="71843"/>
                  </a:lnTo>
                  <a:lnTo>
                    <a:pt x="62052" y="72999"/>
                  </a:lnTo>
                  <a:lnTo>
                    <a:pt x="60261" y="78193"/>
                  </a:lnTo>
                  <a:lnTo>
                    <a:pt x="55156" y="83273"/>
                  </a:lnTo>
                  <a:lnTo>
                    <a:pt x="41363" y="83273"/>
                  </a:lnTo>
                  <a:lnTo>
                    <a:pt x="36499" y="79844"/>
                  </a:lnTo>
                  <a:lnTo>
                    <a:pt x="36499" y="72605"/>
                  </a:lnTo>
                  <a:lnTo>
                    <a:pt x="38862" y="65379"/>
                  </a:lnTo>
                  <a:lnTo>
                    <a:pt x="44996" y="61125"/>
                  </a:lnTo>
                  <a:lnTo>
                    <a:pt x="53428" y="59156"/>
                  </a:lnTo>
                  <a:lnTo>
                    <a:pt x="62687" y="58775"/>
                  </a:lnTo>
                  <a:lnTo>
                    <a:pt x="62687" y="30302"/>
                  </a:lnTo>
                  <a:lnTo>
                    <a:pt x="61683" y="29489"/>
                  </a:lnTo>
                  <a:lnTo>
                    <a:pt x="50038" y="27292"/>
                  </a:lnTo>
                  <a:lnTo>
                    <a:pt x="42252" y="27292"/>
                  </a:lnTo>
                  <a:lnTo>
                    <a:pt x="34848" y="29451"/>
                  </a:lnTo>
                  <a:lnTo>
                    <a:pt x="29743" y="32753"/>
                  </a:lnTo>
                  <a:lnTo>
                    <a:pt x="32283" y="40119"/>
                  </a:lnTo>
                  <a:lnTo>
                    <a:pt x="36639" y="37325"/>
                  </a:lnTo>
                  <a:lnTo>
                    <a:pt x="42633" y="35547"/>
                  </a:lnTo>
                  <a:lnTo>
                    <a:pt x="61023" y="35547"/>
                  </a:lnTo>
                  <a:lnTo>
                    <a:pt x="62433" y="44691"/>
                  </a:lnTo>
                  <a:lnTo>
                    <a:pt x="62433" y="51041"/>
                  </a:lnTo>
                  <a:lnTo>
                    <a:pt x="46558" y="52463"/>
                  </a:lnTo>
                  <a:lnTo>
                    <a:pt x="34899" y="56832"/>
                  </a:lnTo>
                  <a:lnTo>
                    <a:pt x="27724" y="64020"/>
                  </a:lnTo>
                  <a:lnTo>
                    <a:pt x="25273" y="73875"/>
                  </a:lnTo>
                  <a:lnTo>
                    <a:pt x="26466" y="80378"/>
                  </a:lnTo>
                  <a:lnTo>
                    <a:pt x="30022" y="86029"/>
                  </a:lnTo>
                  <a:lnTo>
                    <a:pt x="35928" y="90017"/>
                  </a:lnTo>
                  <a:lnTo>
                    <a:pt x="44170" y="91528"/>
                  </a:lnTo>
                  <a:lnTo>
                    <a:pt x="52984" y="91528"/>
                  </a:lnTo>
                  <a:lnTo>
                    <a:pt x="59626" y="87210"/>
                  </a:lnTo>
                  <a:lnTo>
                    <a:pt x="62433" y="83273"/>
                  </a:lnTo>
                  <a:lnTo>
                    <a:pt x="63068" y="82384"/>
                  </a:lnTo>
                  <a:lnTo>
                    <a:pt x="63449" y="82384"/>
                  </a:lnTo>
                  <a:lnTo>
                    <a:pt x="64338" y="90131"/>
                  </a:lnTo>
                  <a:lnTo>
                    <a:pt x="74561" y="90131"/>
                  </a:lnTo>
                  <a:close/>
                </a:path>
              </a:pathLst>
            </a:custGeom>
            <a:solidFill>
              <a:srgbClr val="33536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/>
            <p:cNvSpPr/>
            <p:nvPr/>
          </p:nvSpPr>
          <p:spPr>
            <a:xfrm>
              <a:off x="2002354" y="2122679"/>
              <a:ext cx="3234405" cy="1489643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6" name="object 16"/>
          <p:cNvGrpSpPr/>
          <p:nvPr/>
        </p:nvGrpSpPr>
        <p:grpSpPr>
          <a:xfrm>
            <a:off x="2000059" y="3799079"/>
            <a:ext cx="3216275" cy="2226945"/>
            <a:chOff x="2000059" y="3799079"/>
            <a:chExt cx="3216275" cy="2226945"/>
          </a:xfrm>
        </p:grpSpPr>
        <p:sp>
          <p:nvSpPr>
            <p:cNvPr id="17" name="object 17"/>
            <p:cNvSpPr/>
            <p:nvPr/>
          </p:nvSpPr>
          <p:spPr>
            <a:xfrm>
              <a:off x="5195893" y="4636599"/>
              <a:ext cx="20320" cy="31750"/>
            </a:xfrm>
            <a:custGeom>
              <a:avLst/>
              <a:gdLst/>
              <a:ahLst/>
              <a:cxnLst/>
              <a:rect l="l" t="t" r="r" b="b"/>
              <a:pathLst>
                <a:path w="20320" h="31750">
                  <a:moveTo>
                    <a:pt x="20167" y="0"/>
                  </a:moveTo>
                  <a:lnTo>
                    <a:pt x="7658" y="1269"/>
                  </a:lnTo>
                  <a:lnTo>
                    <a:pt x="6266" y="8868"/>
                  </a:lnTo>
                  <a:lnTo>
                    <a:pt x="4357" y="17106"/>
                  </a:lnTo>
                  <a:lnTo>
                    <a:pt x="2184" y="25012"/>
                  </a:lnTo>
                  <a:lnTo>
                    <a:pt x="0" y="31610"/>
                  </a:lnTo>
                  <a:lnTo>
                    <a:pt x="8039" y="30835"/>
                  </a:lnTo>
                  <a:lnTo>
                    <a:pt x="11032" y="25020"/>
                  </a:lnTo>
                  <a:lnTo>
                    <a:pt x="14346" y="17227"/>
                  </a:lnTo>
                  <a:lnTo>
                    <a:pt x="17538" y="8529"/>
                  </a:lnTo>
                  <a:lnTo>
                    <a:pt x="20167" y="0"/>
                  </a:lnTo>
                  <a:close/>
                </a:path>
              </a:pathLst>
            </a:custGeom>
            <a:solidFill>
              <a:srgbClr val="33536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/>
            <p:cNvSpPr/>
            <p:nvPr/>
          </p:nvSpPr>
          <p:spPr>
            <a:xfrm>
              <a:off x="2000059" y="3799079"/>
              <a:ext cx="3190878" cy="2226524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9" name="object 19"/>
          <p:cNvGrpSpPr/>
          <p:nvPr/>
        </p:nvGrpSpPr>
        <p:grpSpPr>
          <a:xfrm>
            <a:off x="5459568" y="2124075"/>
            <a:ext cx="1032510" cy="115570"/>
            <a:chOff x="5459568" y="2124075"/>
            <a:chExt cx="1032510" cy="115570"/>
          </a:xfrm>
        </p:grpSpPr>
        <p:sp>
          <p:nvSpPr>
            <p:cNvPr id="20" name="object 20"/>
            <p:cNvSpPr/>
            <p:nvPr/>
          </p:nvSpPr>
          <p:spPr>
            <a:xfrm>
              <a:off x="5459568" y="2124075"/>
              <a:ext cx="336066" cy="91516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1" name="object 21"/>
            <p:cNvSpPr/>
            <p:nvPr/>
          </p:nvSpPr>
          <p:spPr>
            <a:xfrm>
              <a:off x="5819852" y="2151368"/>
              <a:ext cx="31115" cy="64769"/>
            </a:xfrm>
            <a:custGeom>
              <a:avLst/>
              <a:gdLst/>
              <a:ahLst/>
              <a:cxnLst/>
              <a:rect l="l" t="t" r="r" b="b"/>
              <a:pathLst>
                <a:path w="31114" h="64769">
                  <a:moveTo>
                    <a:pt x="26301" y="0"/>
                  </a:moveTo>
                  <a:lnTo>
                    <a:pt x="12890" y="0"/>
                  </a:lnTo>
                  <a:lnTo>
                    <a:pt x="7785" y="5956"/>
                  </a:lnTo>
                  <a:lnTo>
                    <a:pt x="7785" y="18783"/>
                  </a:lnTo>
                  <a:lnTo>
                    <a:pt x="11874" y="23228"/>
                  </a:lnTo>
                  <a:lnTo>
                    <a:pt x="25412" y="23228"/>
                  </a:lnTo>
                  <a:lnTo>
                    <a:pt x="30645" y="18021"/>
                  </a:lnTo>
                  <a:lnTo>
                    <a:pt x="30645" y="4432"/>
                  </a:lnTo>
                  <a:lnTo>
                    <a:pt x="26301" y="0"/>
                  </a:lnTo>
                  <a:close/>
                </a:path>
                <a:path w="31114" h="64769">
                  <a:moveTo>
                    <a:pt x="18516" y="40995"/>
                  </a:moveTo>
                  <a:lnTo>
                    <a:pt x="5105" y="40995"/>
                  </a:lnTo>
                  <a:lnTo>
                    <a:pt x="0" y="46951"/>
                  </a:lnTo>
                  <a:lnTo>
                    <a:pt x="0" y="59778"/>
                  </a:lnTo>
                  <a:lnTo>
                    <a:pt x="4089" y="64223"/>
                  </a:lnTo>
                  <a:lnTo>
                    <a:pt x="17614" y="64223"/>
                  </a:lnTo>
                  <a:lnTo>
                    <a:pt x="22859" y="59016"/>
                  </a:lnTo>
                  <a:lnTo>
                    <a:pt x="22859" y="45440"/>
                  </a:lnTo>
                  <a:lnTo>
                    <a:pt x="18516" y="40995"/>
                  </a:lnTo>
                  <a:close/>
                </a:path>
              </a:pathLst>
            </a:custGeom>
            <a:solidFill>
              <a:srgbClr val="33536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" name="object 22"/>
            <p:cNvSpPr/>
            <p:nvPr/>
          </p:nvSpPr>
          <p:spPr>
            <a:xfrm>
              <a:off x="5874078" y="2128640"/>
              <a:ext cx="233832" cy="86955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3" name="object 23"/>
            <p:cNvSpPr/>
            <p:nvPr/>
          </p:nvSpPr>
          <p:spPr>
            <a:xfrm>
              <a:off x="6147073" y="2124075"/>
              <a:ext cx="344446" cy="115257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24" name="object 24"/>
          <p:cNvGrpSpPr/>
          <p:nvPr/>
        </p:nvGrpSpPr>
        <p:grpSpPr>
          <a:xfrm>
            <a:off x="5459573" y="2428875"/>
            <a:ext cx="2293620" cy="115570"/>
            <a:chOff x="5459573" y="2428875"/>
            <a:chExt cx="2293620" cy="115570"/>
          </a:xfrm>
        </p:grpSpPr>
        <p:sp>
          <p:nvSpPr>
            <p:cNvPr id="25" name="object 25"/>
            <p:cNvSpPr/>
            <p:nvPr/>
          </p:nvSpPr>
          <p:spPr>
            <a:xfrm>
              <a:off x="5459573" y="2428875"/>
              <a:ext cx="2268068" cy="115257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6" name="object 26"/>
            <p:cNvSpPr/>
            <p:nvPr/>
          </p:nvSpPr>
          <p:spPr>
            <a:xfrm>
              <a:off x="7737958" y="2504396"/>
              <a:ext cx="15240" cy="16510"/>
            </a:xfrm>
            <a:custGeom>
              <a:avLst/>
              <a:gdLst/>
              <a:ahLst/>
              <a:cxnLst/>
              <a:rect l="l" t="t" r="r" b="b"/>
              <a:pathLst>
                <a:path w="15240" h="16510">
                  <a:moveTo>
                    <a:pt x="12128" y="0"/>
                  </a:moveTo>
                  <a:lnTo>
                    <a:pt x="3187" y="0"/>
                  </a:lnTo>
                  <a:lnTo>
                    <a:pt x="0" y="3301"/>
                  </a:lnTo>
                  <a:lnTo>
                    <a:pt x="0" y="8000"/>
                  </a:lnTo>
                  <a:lnTo>
                    <a:pt x="0" y="12560"/>
                  </a:lnTo>
                  <a:lnTo>
                    <a:pt x="3060" y="15989"/>
                  </a:lnTo>
                  <a:lnTo>
                    <a:pt x="12255" y="15989"/>
                  </a:lnTo>
                  <a:lnTo>
                    <a:pt x="15189" y="12560"/>
                  </a:lnTo>
                  <a:lnTo>
                    <a:pt x="15189" y="3301"/>
                  </a:lnTo>
                  <a:lnTo>
                    <a:pt x="12128" y="0"/>
                  </a:lnTo>
                  <a:close/>
                </a:path>
              </a:pathLst>
            </a:custGeom>
            <a:solidFill>
              <a:srgbClr val="335361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27" name="object 27"/>
          <p:cNvGrpSpPr/>
          <p:nvPr/>
        </p:nvGrpSpPr>
        <p:grpSpPr>
          <a:xfrm>
            <a:off x="5459836" y="2733673"/>
            <a:ext cx="1386205" cy="92075"/>
            <a:chOff x="5459836" y="2733673"/>
            <a:chExt cx="1386205" cy="92075"/>
          </a:xfrm>
        </p:grpSpPr>
        <p:sp>
          <p:nvSpPr>
            <p:cNvPr id="28" name="object 28"/>
            <p:cNvSpPr/>
            <p:nvPr/>
          </p:nvSpPr>
          <p:spPr>
            <a:xfrm>
              <a:off x="5459836" y="2733673"/>
              <a:ext cx="1360826" cy="91518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9" name="object 29"/>
            <p:cNvSpPr/>
            <p:nvPr/>
          </p:nvSpPr>
          <p:spPr>
            <a:xfrm>
              <a:off x="6830330" y="2809196"/>
              <a:ext cx="15240" cy="16510"/>
            </a:xfrm>
            <a:custGeom>
              <a:avLst/>
              <a:gdLst/>
              <a:ahLst/>
              <a:cxnLst/>
              <a:rect l="l" t="t" r="r" b="b"/>
              <a:pathLst>
                <a:path w="15240" h="16510">
                  <a:moveTo>
                    <a:pt x="12128" y="0"/>
                  </a:moveTo>
                  <a:lnTo>
                    <a:pt x="3200" y="0"/>
                  </a:lnTo>
                  <a:lnTo>
                    <a:pt x="0" y="3301"/>
                  </a:lnTo>
                  <a:lnTo>
                    <a:pt x="0" y="8000"/>
                  </a:lnTo>
                  <a:lnTo>
                    <a:pt x="0" y="12560"/>
                  </a:lnTo>
                  <a:lnTo>
                    <a:pt x="3060" y="15989"/>
                  </a:lnTo>
                  <a:lnTo>
                    <a:pt x="12268" y="15989"/>
                  </a:lnTo>
                  <a:lnTo>
                    <a:pt x="15201" y="12560"/>
                  </a:lnTo>
                  <a:lnTo>
                    <a:pt x="15201" y="3301"/>
                  </a:lnTo>
                  <a:lnTo>
                    <a:pt x="12128" y="0"/>
                  </a:lnTo>
                  <a:close/>
                </a:path>
              </a:pathLst>
            </a:custGeom>
            <a:solidFill>
              <a:srgbClr val="335361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30" name="object 30"/>
          <p:cNvSpPr/>
          <p:nvPr/>
        </p:nvSpPr>
        <p:spPr>
          <a:xfrm>
            <a:off x="5463288" y="3037079"/>
            <a:ext cx="2807514" cy="269053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pSp>
        <p:nvGrpSpPr>
          <p:cNvPr id="31" name="object 31"/>
          <p:cNvGrpSpPr/>
          <p:nvPr/>
        </p:nvGrpSpPr>
        <p:grpSpPr>
          <a:xfrm>
            <a:off x="5459452" y="3495668"/>
            <a:ext cx="3150870" cy="549275"/>
            <a:chOff x="5459452" y="3495668"/>
            <a:chExt cx="3150870" cy="549275"/>
          </a:xfrm>
        </p:grpSpPr>
        <p:sp>
          <p:nvSpPr>
            <p:cNvPr id="32" name="object 32"/>
            <p:cNvSpPr/>
            <p:nvPr/>
          </p:nvSpPr>
          <p:spPr>
            <a:xfrm>
              <a:off x="8578735" y="3547338"/>
              <a:ext cx="31750" cy="8255"/>
            </a:xfrm>
            <a:custGeom>
              <a:avLst/>
              <a:gdLst/>
              <a:ahLst/>
              <a:cxnLst/>
              <a:rect l="l" t="t" r="r" b="b"/>
              <a:pathLst>
                <a:path w="31750" h="8254">
                  <a:moveTo>
                    <a:pt x="31534" y="0"/>
                  </a:moveTo>
                  <a:lnTo>
                    <a:pt x="0" y="0"/>
                  </a:lnTo>
                  <a:lnTo>
                    <a:pt x="0" y="8242"/>
                  </a:lnTo>
                  <a:lnTo>
                    <a:pt x="31534" y="8242"/>
                  </a:lnTo>
                  <a:lnTo>
                    <a:pt x="31534" y="0"/>
                  </a:lnTo>
                  <a:close/>
                </a:path>
              </a:pathLst>
            </a:custGeom>
            <a:solidFill>
              <a:srgbClr val="33536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3" name="object 33"/>
            <p:cNvSpPr/>
            <p:nvPr/>
          </p:nvSpPr>
          <p:spPr>
            <a:xfrm>
              <a:off x="5459452" y="3495668"/>
              <a:ext cx="3106554" cy="548735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4" name="object 34"/>
            <p:cNvSpPr/>
            <p:nvPr/>
          </p:nvSpPr>
          <p:spPr>
            <a:xfrm>
              <a:off x="5465953" y="3827767"/>
              <a:ext cx="121920" cy="64135"/>
            </a:xfrm>
            <a:custGeom>
              <a:avLst/>
              <a:gdLst/>
              <a:ahLst/>
              <a:cxnLst/>
              <a:rect l="l" t="t" r="r" b="b"/>
              <a:pathLst>
                <a:path w="121920" h="64135">
                  <a:moveTo>
                    <a:pt x="53136" y="26149"/>
                  </a:moveTo>
                  <a:lnTo>
                    <a:pt x="50927" y="13169"/>
                  </a:lnTo>
                  <a:lnTo>
                    <a:pt x="45427" y="5168"/>
                  </a:lnTo>
                  <a:lnTo>
                    <a:pt x="38315" y="1130"/>
                  </a:lnTo>
                  <a:lnTo>
                    <a:pt x="31292" y="0"/>
                  </a:lnTo>
                  <a:lnTo>
                    <a:pt x="21069" y="0"/>
                  </a:lnTo>
                  <a:lnTo>
                    <a:pt x="13931" y="5715"/>
                  </a:lnTo>
                  <a:lnTo>
                    <a:pt x="10845" y="11544"/>
                  </a:lnTo>
                  <a:lnTo>
                    <a:pt x="10604" y="11544"/>
                  </a:lnTo>
                  <a:lnTo>
                    <a:pt x="9956" y="1397"/>
                  </a:lnTo>
                  <a:lnTo>
                    <a:pt x="0" y="1397"/>
                  </a:lnTo>
                  <a:lnTo>
                    <a:pt x="381" y="6477"/>
                  </a:lnTo>
                  <a:lnTo>
                    <a:pt x="508" y="11684"/>
                  </a:lnTo>
                  <a:lnTo>
                    <a:pt x="508" y="18021"/>
                  </a:lnTo>
                  <a:lnTo>
                    <a:pt x="508" y="62826"/>
                  </a:lnTo>
                  <a:lnTo>
                    <a:pt x="11760" y="62826"/>
                  </a:lnTo>
                  <a:lnTo>
                    <a:pt x="11760" y="23990"/>
                  </a:lnTo>
                  <a:lnTo>
                    <a:pt x="12001" y="22085"/>
                  </a:lnTo>
                  <a:lnTo>
                    <a:pt x="14439" y="14478"/>
                  </a:lnTo>
                  <a:lnTo>
                    <a:pt x="20180" y="9271"/>
                  </a:lnTo>
                  <a:lnTo>
                    <a:pt x="38188" y="9271"/>
                  </a:lnTo>
                  <a:lnTo>
                    <a:pt x="41897" y="17513"/>
                  </a:lnTo>
                  <a:lnTo>
                    <a:pt x="41897" y="62826"/>
                  </a:lnTo>
                  <a:lnTo>
                    <a:pt x="53136" y="62826"/>
                  </a:lnTo>
                  <a:lnTo>
                    <a:pt x="53136" y="26149"/>
                  </a:lnTo>
                  <a:close/>
                </a:path>
                <a:path w="121920" h="64135">
                  <a:moveTo>
                    <a:pt x="121399" y="28943"/>
                  </a:moveTo>
                  <a:lnTo>
                    <a:pt x="110553" y="4978"/>
                  </a:lnTo>
                  <a:lnTo>
                    <a:pt x="110553" y="26149"/>
                  </a:lnTo>
                  <a:lnTo>
                    <a:pt x="77724" y="26149"/>
                  </a:lnTo>
                  <a:lnTo>
                    <a:pt x="78613" y="18415"/>
                  </a:lnTo>
                  <a:lnTo>
                    <a:pt x="83604" y="8001"/>
                  </a:lnTo>
                  <a:lnTo>
                    <a:pt x="107619" y="8001"/>
                  </a:lnTo>
                  <a:lnTo>
                    <a:pt x="110515" y="18415"/>
                  </a:lnTo>
                  <a:lnTo>
                    <a:pt x="110553" y="26149"/>
                  </a:lnTo>
                  <a:lnTo>
                    <a:pt x="110553" y="4978"/>
                  </a:lnTo>
                  <a:lnTo>
                    <a:pt x="108369" y="2933"/>
                  </a:lnTo>
                  <a:lnTo>
                    <a:pt x="95859" y="0"/>
                  </a:lnTo>
                  <a:lnTo>
                    <a:pt x="83743" y="2565"/>
                  </a:lnTo>
                  <a:lnTo>
                    <a:pt x="74625" y="9613"/>
                  </a:lnTo>
                  <a:lnTo>
                    <a:pt x="68872" y="20142"/>
                  </a:lnTo>
                  <a:lnTo>
                    <a:pt x="66878" y="33134"/>
                  </a:lnTo>
                  <a:lnTo>
                    <a:pt x="68948" y="45783"/>
                  </a:lnTo>
                  <a:lnTo>
                    <a:pt x="74942" y="55562"/>
                  </a:lnTo>
                  <a:lnTo>
                    <a:pt x="84493" y="61861"/>
                  </a:lnTo>
                  <a:lnTo>
                    <a:pt x="97269" y="64096"/>
                  </a:lnTo>
                  <a:lnTo>
                    <a:pt x="107111" y="64096"/>
                  </a:lnTo>
                  <a:lnTo>
                    <a:pt x="113868" y="62077"/>
                  </a:lnTo>
                  <a:lnTo>
                    <a:pt x="117817" y="60286"/>
                  </a:lnTo>
                  <a:lnTo>
                    <a:pt x="116674" y="55473"/>
                  </a:lnTo>
                  <a:lnTo>
                    <a:pt x="115912" y="52311"/>
                  </a:lnTo>
                  <a:lnTo>
                    <a:pt x="111696" y="54076"/>
                  </a:lnTo>
                  <a:lnTo>
                    <a:pt x="106845" y="55473"/>
                  </a:lnTo>
                  <a:lnTo>
                    <a:pt x="98793" y="55473"/>
                  </a:lnTo>
                  <a:lnTo>
                    <a:pt x="90779" y="54267"/>
                  </a:lnTo>
                  <a:lnTo>
                    <a:pt x="84086" y="50469"/>
                  </a:lnTo>
                  <a:lnTo>
                    <a:pt x="79438" y="43853"/>
                  </a:lnTo>
                  <a:lnTo>
                    <a:pt x="77597" y="34150"/>
                  </a:lnTo>
                  <a:lnTo>
                    <a:pt x="121018" y="34150"/>
                  </a:lnTo>
                  <a:lnTo>
                    <a:pt x="121145" y="33007"/>
                  </a:lnTo>
                  <a:lnTo>
                    <a:pt x="121399" y="31229"/>
                  </a:lnTo>
                  <a:lnTo>
                    <a:pt x="121399" y="28943"/>
                  </a:lnTo>
                  <a:close/>
                </a:path>
              </a:pathLst>
            </a:custGeom>
            <a:solidFill>
              <a:srgbClr val="33536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5" name="object 35"/>
            <p:cNvSpPr/>
            <p:nvPr/>
          </p:nvSpPr>
          <p:spPr>
            <a:xfrm>
              <a:off x="5462124" y="3980159"/>
              <a:ext cx="343712" cy="64236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6" name="object 36"/>
            <p:cNvSpPr/>
            <p:nvPr/>
          </p:nvSpPr>
          <p:spPr>
            <a:xfrm>
              <a:off x="5842951" y="3980163"/>
              <a:ext cx="155710" cy="64237"/>
            </a:xfrm>
            <a:prstGeom prst="rect">
              <a:avLst/>
            </a:prstGeom>
            <a:blipFill>
              <a:blip r:embed="rId2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37" name="object 37"/>
          <p:cNvSpPr/>
          <p:nvPr/>
        </p:nvSpPr>
        <p:spPr>
          <a:xfrm>
            <a:off x="5462117" y="4437367"/>
            <a:ext cx="99695" cy="64769"/>
          </a:xfrm>
          <a:custGeom>
            <a:avLst/>
            <a:gdLst/>
            <a:ahLst/>
            <a:cxnLst/>
            <a:rect l="l" t="t" r="r" b="b"/>
            <a:pathLst>
              <a:path w="99695" h="64770">
                <a:moveTo>
                  <a:pt x="40487" y="36550"/>
                </a:moveTo>
                <a:lnTo>
                  <a:pt x="35001" y="31229"/>
                </a:lnTo>
                <a:lnTo>
                  <a:pt x="16230" y="24130"/>
                </a:lnTo>
                <a:lnTo>
                  <a:pt x="12522" y="21831"/>
                </a:lnTo>
                <a:lnTo>
                  <a:pt x="12522" y="12179"/>
                </a:lnTo>
                <a:lnTo>
                  <a:pt x="16230" y="8369"/>
                </a:lnTo>
                <a:lnTo>
                  <a:pt x="28613" y="8369"/>
                </a:lnTo>
                <a:lnTo>
                  <a:pt x="33083" y="10401"/>
                </a:lnTo>
                <a:lnTo>
                  <a:pt x="35509" y="11938"/>
                </a:lnTo>
                <a:lnTo>
                  <a:pt x="38315" y="3810"/>
                </a:lnTo>
                <a:lnTo>
                  <a:pt x="34861" y="1778"/>
                </a:lnTo>
                <a:lnTo>
                  <a:pt x="29387" y="0"/>
                </a:lnTo>
                <a:lnTo>
                  <a:pt x="23126" y="0"/>
                </a:lnTo>
                <a:lnTo>
                  <a:pt x="14185" y="1422"/>
                </a:lnTo>
                <a:lnTo>
                  <a:pt x="7480" y="5308"/>
                </a:lnTo>
                <a:lnTo>
                  <a:pt x="3251" y="11036"/>
                </a:lnTo>
                <a:lnTo>
                  <a:pt x="1790" y="18021"/>
                </a:lnTo>
                <a:lnTo>
                  <a:pt x="1790" y="25387"/>
                </a:lnTo>
                <a:lnTo>
                  <a:pt x="7035" y="31483"/>
                </a:lnTo>
                <a:lnTo>
                  <a:pt x="26441" y="38455"/>
                </a:lnTo>
                <a:lnTo>
                  <a:pt x="29629" y="41376"/>
                </a:lnTo>
                <a:lnTo>
                  <a:pt x="29629" y="51790"/>
                </a:lnTo>
                <a:lnTo>
                  <a:pt x="25806" y="55854"/>
                </a:lnTo>
                <a:lnTo>
                  <a:pt x="12014" y="55854"/>
                </a:lnTo>
                <a:lnTo>
                  <a:pt x="6146" y="53568"/>
                </a:lnTo>
                <a:lnTo>
                  <a:pt x="2819" y="51409"/>
                </a:lnTo>
                <a:lnTo>
                  <a:pt x="0" y="59918"/>
                </a:lnTo>
                <a:lnTo>
                  <a:pt x="4343" y="62445"/>
                </a:lnTo>
                <a:lnTo>
                  <a:pt x="10604" y="64096"/>
                </a:lnTo>
                <a:lnTo>
                  <a:pt x="17373" y="64096"/>
                </a:lnTo>
                <a:lnTo>
                  <a:pt x="27178" y="62738"/>
                </a:lnTo>
                <a:lnTo>
                  <a:pt x="34442" y="58940"/>
                </a:lnTo>
                <a:lnTo>
                  <a:pt x="38938" y="53124"/>
                </a:lnTo>
                <a:lnTo>
                  <a:pt x="40487" y="45694"/>
                </a:lnTo>
                <a:lnTo>
                  <a:pt x="40487" y="36550"/>
                </a:lnTo>
                <a:close/>
              </a:path>
              <a:path w="99695" h="64770">
                <a:moveTo>
                  <a:pt x="99339" y="62839"/>
                </a:moveTo>
                <a:lnTo>
                  <a:pt x="98564" y="58648"/>
                </a:lnTo>
                <a:lnTo>
                  <a:pt x="98386" y="55092"/>
                </a:lnTo>
                <a:lnTo>
                  <a:pt x="98298" y="31483"/>
                </a:lnTo>
                <a:lnTo>
                  <a:pt x="98298" y="25133"/>
                </a:lnTo>
                <a:lnTo>
                  <a:pt x="97282" y="16014"/>
                </a:lnTo>
                <a:lnTo>
                  <a:pt x="93776" y="8255"/>
                </a:lnTo>
                <a:lnTo>
                  <a:pt x="93649" y="7950"/>
                </a:lnTo>
                <a:lnTo>
                  <a:pt x="87452" y="2997"/>
                </a:lnTo>
                <a:lnTo>
                  <a:pt x="87452" y="31483"/>
                </a:lnTo>
                <a:lnTo>
                  <a:pt x="87452" y="43294"/>
                </a:lnTo>
                <a:lnTo>
                  <a:pt x="87198" y="44551"/>
                </a:lnTo>
                <a:lnTo>
                  <a:pt x="85026" y="50901"/>
                </a:lnTo>
                <a:lnTo>
                  <a:pt x="79921" y="55981"/>
                </a:lnTo>
                <a:lnTo>
                  <a:pt x="66128" y="55981"/>
                </a:lnTo>
                <a:lnTo>
                  <a:pt x="61264" y="52552"/>
                </a:lnTo>
                <a:lnTo>
                  <a:pt x="61264" y="45326"/>
                </a:lnTo>
                <a:lnTo>
                  <a:pt x="63639" y="38087"/>
                </a:lnTo>
                <a:lnTo>
                  <a:pt x="69761" y="33832"/>
                </a:lnTo>
                <a:lnTo>
                  <a:pt x="78193" y="31864"/>
                </a:lnTo>
                <a:lnTo>
                  <a:pt x="87452" y="31483"/>
                </a:lnTo>
                <a:lnTo>
                  <a:pt x="87452" y="2997"/>
                </a:lnTo>
                <a:lnTo>
                  <a:pt x="86461" y="2197"/>
                </a:lnTo>
                <a:lnTo>
                  <a:pt x="74815" y="0"/>
                </a:lnTo>
                <a:lnTo>
                  <a:pt x="67030" y="0"/>
                </a:lnTo>
                <a:lnTo>
                  <a:pt x="59613" y="2159"/>
                </a:lnTo>
                <a:lnTo>
                  <a:pt x="54508" y="5461"/>
                </a:lnTo>
                <a:lnTo>
                  <a:pt x="57048" y="12827"/>
                </a:lnTo>
                <a:lnTo>
                  <a:pt x="61404" y="10033"/>
                </a:lnTo>
                <a:lnTo>
                  <a:pt x="67411" y="8255"/>
                </a:lnTo>
                <a:lnTo>
                  <a:pt x="85788" y="8255"/>
                </a:lnTo>
                <a:lnTo>
                  <a:pt x="87198" y="17399"/>
                </a:lnTo>
                <a:lnTo>
                  <a:pt x="87198" y="23749"/>
                </a:lnTo>
                <a:lnTo>
                  <a:pt x="71323" y="25171"/>
                </a:lnTo>
                <a:lnTo>
                  <a:pt x="59664" y="29552"/>
                </a:lnTo>
                <a:lnTo>
                  <a:pt x="52489" y="36741"/>
                </a:lnTo>
                <a:lnTo>
                  <a:pt x="50038" y="46583"/>
                </a:lnTo>
                <a:lnTo>
                  <a:pt x="51231" y="53086"/>
                </a:lnTo>
                <a:lnTo>
                  <a:pt x="54800" y="58737"/>
                </a:lnTo>
                <a:lnTo>
                  <a:pt x="60706" y="62725"/>
                </a:lnTo>
                <a:lnTo>
                  <a:pt x="68935" y="64236"/>
                </a:lnTo>
                <a:lnTo>
                  <a:pt x="77749" y="64236"/>
                </a:lnTo>
                <a:lnTo>
                  <a:pt x="84391" y="59918"/>
                </a:lnTo>
                <a:lnTo>
                  <a:pt x="87198" y="55981"/>
                </a:lnTo>
                <a:lnTo>
                  <a:pt x="87833" y="55092"/>
                </a:lnTo>
                <a:lnTo>
                  <a:pt x="88226" y="55092"/>
                </a:lnTo>
                <a:lnTo>
                  <a:pt x="89115" y="62839"/>
                </a:lnTo>
                <a:lnTo>
                  <a:pt x="99339" y="62839"/>
                </a:lnTo>
                <a:close/>
              </a:path>
            </a:pathLst>
          </a:custGeom>
          <a:solidFill>
            <a:srgbClr val="335361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38" name="object 38"/>
          <p:cNvGrpSpPr/>
          <p:nvPr/>
        </p:nvGrpSpPr>
        <p:grpSpPr>
          <a:xfrm>
            <a:off x="5457543" y="4257675"/>
            <a:ext cx="3211830" cy="1182370"/>
            <a:chOff x="5457543" y="4257675"/>
            <a:chExt cx="3211830" cy="1182370"/>
          </a:xfrm>
        </p:grpSpPr>
        <p:sp>
          <p:nvSpPr>
            <p:cNvPr id="39" name="object 39"/>
            <p:cNvSpPr/>
            <p:nvPr/>
          </p:nvSpPr>
          <p:spPr>
            <a:xfrm>
              <a:off x="8585609" y="4637996"/>
              <a:ext cx="15240" cy="16510"/>
            </a:xfrm>
            <a:custGeom>
              <a:avLst/>
              <a:gdLst/>
              <a:ahLst/>
              <a:cxnLst/>
              <a:rect l="l" t="t" r="r" b="b"/>
              <a:pathLst>
                <a:path w="15240" h="16510">
                  <a:moveTo>
                    <a:pt x="12128" y="0"/>
                  </a:moveTo>
                  <a:lnTo>
                    <a:pt x="3200" y="0"/>
                  </a:lnTo>
                  <a:lnTo>
                    <a:pt x="0" y="3301"/>
                  </a:lnTo>
                  <a:lnTo>
                    <a:pt x="0" y="8000"/>
                  </a:lnTo>
                  <a:lnTo>
                    <a:pt x="0" y="12560"/>
                  </a:lnTo>
                  <a:lnTo>
                    <a:pt x="3060" y="16001"/>
                  </a:lnTo>
                  <a:lnTo>
                    <a:pt x="12268" y="16001"/>
                  </a:lnTo>
                  <a:lnTo>
                    <a:pt x="15201" y="12560"/>
                  </a:lnTo>
                  <a:lnTo>
                    <a:pt x="15201" y="3301"/>
                  </a:lnTo>
                  <a:lnTo>
                    <a:pt x="12128" y="0"/>
                  </a:lnTo>
                  <a:close/>
                </a:path>
              </a:pathLst>
            </a:custGeom>
            <a:solidFill>
              <a:srgbClr val="33536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0" name="object 40"/>
            <p:cNvSpPr/>
            <p:nvPr/>
          </p:nvSpPr>
          <p:spPr>
            <a:xfrm>
              <a:off x="5457543" y="4257675"/>
              <a:ext cx="3211572" cy="1182044"/>
            </a:xfrm>
            <a:prstGeom prst="rect">
              <a:avLst/>
            </a:prstGeom>
            <a:blipFill>
              <a:blip r:embed="rId2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41" name="object 41"/>
          <p:cNvSpPr/>
          <p:nvPr/>
        </p:nvSpPr>
        <p:spPr>
          <a:xfrm>
            <a:off x="662597" y="288619"/>
            <a:ext cx="413384" cy="479425"/>
          </a:xfrm>
          <a:custGeom>
            <a:avLst/>
            <a:gdLst/>
            <a:ahLst/>
            <a:cxnLst/>
            <a:rect l="l" t="t" r="r" b="b"/>
            <a:pathLst>
              <a:path w="413384" h="479425">
                <a:moveTo>
                  <a:pt x="272707" y="12395"/>
                </a:moveTo>
                <a:lnTo>
                  <a:pt x="271094" y="3708"/>
                </a:lnTo>
                <a:lnTo>
                  <a:pt x="270205" y="1689"/>
                </a:lnTo>
                <a:lnTo>
                  <a:pt x="267944" y="76"/>
                </a:lnTo>
                <a:lnTo>
                  <a:pt x="265772" y="0"/>
                </a:lnTo>
                <a:lnTo>
                  <a:pt x="262229" y="635"/>
                </a:lnTo>
                <a:lnTo>
                  <a:pt x="232130" y="14643"/>
                </a:lnTo>
                <a:lnTo>
                  <a:pt x="210235" y="26238"/>
                </a:lnTo>
                <a:lnTo>
                  <a:pt x="204444" y="28498"/>
                </a:lnTo>
                <a:lnTo>
                  <a:pt x="198323" y="30099"/>
                </a:lnTo>
                <a:lnTo>
                  <a:pt x="164998" y="40233"/>
                </a:lnTo>
                <a:lnTo>
                  <a:pt x="155981" y="42418"/>
                </a:lnTo>
                <a:lnTo>
                  <a:pt x="153568" y="42494"/>
                </a:lnTo>
                <a:lnTo>
                  <a:pt x="151003" y="42176"/>
                </a:lnTo>
                <a:lnTo>
                  <a:pt x="148094" y="42176"/>
                </a:lnTo>
                <a:lnTo>
                  <a:pt x="145199" y="42659"/>
                </a:lnTo>
                <a:lnTo>
                  <a:pt x="142303" y="43624"/>
                </a:lnTo>
                <a:lnTo>
                  <a:pt x="135851" y="44919"/>
                </a:lnTo>
                <a:lnTo>
                  <a:pt x="122745" y="49022"/>
                </a:lnTo>
                <a:lnTo>
                  <a:pt x="117678" y="49898"/>
                </a:lnTo>
                <a:lnTo>
                  <a:pt x="67932" y="53276"/>
                </a:lnTo>
                <a:lnTo>
                  <a:pt x="65506" y="53276"/>
                </a:lnTo>
                <a:lnTo>
                  <a:pt x="38785" y="55854"/>
                </a:lnTo>
                <a:lnTo>
                  <a:pt x="20675" y="58191"/>
                </a:lnTo>
                <a:lnTo>
                  <a:pt x="5143" y="61175"/>
                </a:lnTo>
                <a:lnTo>
                  <a:pt x="2565" y="63182"/>
                </a:lnTo>
                <a:lnTo>
                  <a:pt x="0" y="69938"/>
                </a:lnTo>
                <a:lnTo>
                  <a:pt x="635" y="73253"/>
                </a:lnTo>
                <a:lnTo>
                  <a:pt x="5867" y="79527"/>
                </a:lnTo>
                <a:lnTo>
                  <a:pt x="13830" y="86601"/>
                </a:lnTo>
                <a:lnTo>
                  <a:pt x="16090" y="87820"/>
                </a:lnTo>
                <a:lnTo>
                  <a:pt x="21247" y="88785"/>
                </a:lnTo>
                <a:lnTo>
                  <a:pt x="23660" y="89496"/>
                </a:lnTo>
                <a:lnTo>
                  <a:pt x="30429" y="92405"/>
                </a:lnTo>
                <a:lnTo>
                  <a:pt x="34772" y="93129"/>
                </a:lnTo>
                <a:lnTo>
                  <a:pt x="53594" y="90792"/>
                </a:lnTo>
                <a:lnTo>
                  <a:pt x="55854" y="87896"/>
                </a:lnTo>
                <a:lnTo>
                  <a:pt x="58191" y="86448"/>
                </a:lnTo>
                <a:lnTo>
                  <a:pt x="83375" y="83705"/>
                </a:lnTo>
                <a:lnTo>
                  <a:pt x="110426" y="80492"/>
                </a:lnTo>
                <a:lnTo>
                  <a:pt x="111633" y="80657"/>
                </a:lnTo>
                <a:lnTo>
                  <a:pt x="112598" y="81940"/>
                </a:lnTo>
                <a:lnTo>
                  <a:pt x="113004" y="83223"/>
                </a:lnTo>
                <a:lnTo>
                  <a:pt x="113322" y="85801"/>
                </a:lnTo>
                <a:lnTo>
                  <a:pt x="112915" y="86931"/>
                </a:lnTo>
                <a:lnTo>
                  <a:pt x="111709" y="101092"/>
                </a:lnTo>
                <a:lnTo>
                  <a:pt x="110426" y="127660"/>
                </a:lnTo>
                <a:lnTo>
                  <a:pt x="109778" y="133451"/>
                </a:lnTo>
                <a:lnTo>
                  <a:pt x="109461" y="139242"/>
                </a:lnTo>
                <a:lnTo>
                  <a:pt x="109461" y="150837"/>
                </a:lnTo>
                <a:lnTo>
                  <a:pt x="108978" y="162433"/>
                </a:lnTo>
                <a:lnTo>
                  <a:pt x="108331" y="167906"/>
                </a:lnTo>
                <a:lnTo>
                  <a:pt x="105435" y="201231"/>
                </a:lnTo>
                <a:lnTo>
                  <a:pt x="105117" y="208788"/>
                </a:lnTo>
                <a:lnTo>
                  <a:pt x="105117" y="224256"/>
                </a:lnTo>
                <a:lnTo>
                  <a:pt x="104635" y="239217"/>
                </a:lnTo>
                <a:lnTo>
                  <a:pt x="104635" y="245021"/>
                </a:lnTo>
                <a:lnTo>
                  <a:pt x="103746" y="271576"/>
                </a:lnTo>
                <a:lnTo>
                  <a:pt x="103987" y="307644"/>
                </a:lnTo>
                <a:lnTo>
                  <a:pt x="101092" y="343230"/>
                </a:lnTo>
                <a:lnTo>
                  <a:pt x="101257" y="350621"/>
                </a:lnTo>
                <a:lnTo>
                  <a:pt x="105117" y="380250"/>
                </a:lnTo>
                <a:lnTo>
                  <a:pt x="105752" y="383146"/>
                </a:lnTo>
                <a:lnTo>
                  <a:pt x="106883" y="391845"/>
                </a:lnTo>
                <a:lnTo>
                  <a:pt x="106883" y="394741"/>
                </a:lnTo>
                <a:lnTo>
                  <a:pt x="106565" y="397637"/>
                </a:lnTo>
                <a:lnTo>
                  <a:pt x="105600" y="416471"/>
                </a:lnTo>
                <a:lnTo>
                  <a:pt x="105270" y="422579"/>
                </a:lnTo>
                <a:lnTo>
                  <a:pt x="104152" y="435305"/>
                </a:lnTo>
                <a:lnTo>
                  <a:pt x="105117" y="435305"/>
                </a:lnTo>
                <a:lnTo>
                  <a:pt x="114287" y="472325"/>
                </a:lnTo>
                <a:lnTo>
                  <a:pt x="136817" y="479412"/>
                </a:lnTo>
                <a:lnTo>
                  <a:pt x="141655" y="479094"/>
                </a:lnTo>
                <a:lnTo>
                  <a:pt x="150672" y="476516"/>
                </a:lnTo>
                <a:lnTo>
                  <a:pt x="155181" y="474586"/>
                </a:lnTo>
                <a:lnTo>
                  <a:pt x="159689" y="472008"/>
                </a:lnTo>
                <a:lnTo>
                  <a:pt x="169659" y="467982"/>
                </a:lnTo>
                <a:lnTo>
                  <a:pt x="195910" y="437845"/>
                </a:lnTo>
                <a:lnTo>
                  <a:pt x="197599" y="427850"/>
                </a:lnTo>
                <a:lnTo>
                  <a:pt x="197358" y="417436"/>
                </a:lnTo>
                <a:lnTo>
                  <a:pt x="194627" y="392963"/>
                </a:lnTo>
                <a:lnTo>
                  <a:pt x="193255" y="387007"/>
                </a:lnTo>
                <a:lnTo>
                  <a:pt x="193179" y="385076"/>
                </a:lnTo>
                <a:lnTo>
                  <a:pt x="193497" y="383146"/>
                </a:lnTo>
                <a:lnTo>
                  <a:pt x="193814" y="378002"/>
                </a:lnTo>
                <a:lnTo>
                  <a:pt x="193738" y="373011"/>
                </a:lnTo>
                <a:lnTo>
                  <a:pt x="191566" y="353199"/>
                </a:lnTo>
                <a:lnTo>
                  <a:pt x="190271" y="338226"/>
                </a:lnTo>
                <a:lnTo>
                  <a:pt x="190119" y="330987"/>
                </a:lnTo>
                <a:lnTo>
                  <a:pt x="189788" y="326478"/>
                </a:lnTo>
                <a:lnTo>
                  <a:pt x="190119" y="292912"/>
                </a:lnTo>
                <a:lnTo>
                  <a:pt x="189636" y="286562"/>
                </a:lnTo>
                <a:lnTo>
                  <a:pt x="189636" y="282054"/>
                </a:lnTo>
                <a:lnTo>
                  <a:pt x="188823" y="269735"/>
                </a:lnTo>
                <a:lnTo>
                  <a:pt x="187706" y="261442"/>
                </a:lnTo>
                <a:lnTo>
                  <a:pt x="188099" y="259270"/>
                </a:lnTo>
                <a:lnTo>
                  <a:pt x="187706" y="258051"/>
                </a:lnTo>
                <a:lnTo>
                  <a:pt x="186080" y="251625"/>
                </a:lnTo>
                <a:lnTo>
                  <a:pt x="184873" y="245097"/>
                </a:lnTo>
                <a:lnTo>
                  <a:pt x="181902" y="218452"/>
                </a:lnTo>
                <a:lnTo>
                  <a:pt x="180454" y="207835"/>
                </a:lnTo>
                <a:lnTo>
                  <a:pt x="180771" y="200431"/>
                </a:lnTo>
                <a:lnTo>
                  <a:pt x="180619" y="195033"/>
                </a:lnTo>
                <a:lnTo>
                  <a:pt x="179324" y="184404"/>
                </a:lnTo>
                <a:lnTo>
                  <a:pt x="178206" y="179019"/>
                </a:lnTo>
                <a:lnTo>
                  <a:pt x="176593" y="173545"/>
                </a:lnTo>
                <a:lnTo>
                  <a:pt x="176593" y="170154"/>
                </a:lnTo>
                <a:lnTo>
                  <a:pt x="175145" y="148907"/>
                </a:lnTo>
                <a:lnTo>
                  <a:pt x="171284" y="105448"/>
                </a:lnTo>
                <a:lnTo>
                  <a:pt x="168859" y="85153"/>
                </a:lnTo>
                <a:lnTo>
                  <a:pt x="166611" y="69062"/>
                </a:lnTo>
                <a:lnTo>
                  <a:pt x="167576" y="67284"/>
                </a:lnTo>
                <a:lnTo>
                  <a:pt x="179324" y="62458"/>
                </a:lnTo>
                <a:lnTo>
                  <a:pt x="184315" y="61010"/>
                </a:lnTo>
                <a:lnTo>
                  <a:pt x="191719" y="58432"/>
                </a:lnTo>
                <a:lnTo>
                  <a:pt x="213537" y="49898"/>
                </a:lnTo>
                <a:lnTo>
                  <a:pt x="220548" y="46355"/>
                </a:lnTo>
                <a:lnTo>
                  <a:pt x="238963" y="35331"/>
                </a:lnTo>
                <a:lnTo>
                  <a:pt x="250888" y="29210"/>
                </a:lnTo>
                <a:lnTo>
                  <a:pt x="263042" y="22377"/>
                </a:lnTo>
                <a:lnTo>
                  <a:pt x="271094" y="16573"/>
                </a:lnTo>
                <a:lnTo>
                  <a:pt x="272707" y="12395"/>
                </a:lnTo>
                <a:close/>
              </a:path>
              <a:path w="413384" h="479425">
                <a:moveTo>
                  <a:pt x="312140" y="179501"/>
                </a:moveTo>
                <a:lnTo>
                  <a:pt x="311823" y="175958"/>
                </a:lnTo>
                <a:lnTo>
                  <a:pt x="311759" y="174688"/>
                </a:lnTo>
                <a:lnTo>
                  <a:pt x="311658" y="174205"/>
                </a:lnTo>
                <a:lnTo>
                  <a:pt x="311340" y="173545"/>
                </a:lnTo>
                <a:lnTo>
                  <a:pt x="309727" y="171945"/>
                </a:lnTo>
                <a:lnTo>
                  <a:pt x="308356" y="170243"/>
                </a:lnTo>
                <a:lnTo>
                  <a:pt x="300634" y="161239"/>
                </a:lnTo>
                <a:lnTo>
                  <a:pt x="299910" y="160680"/>
                </a:lnTo>
                <a:lnTo>
                  <a:pt x="289115" y="155194"/>
                </a:lnTo>
                <a:lnTo>
                  <a:pt x="288150" y="154559"/>
                </a:lnTo>
                <a:lnTo>
                  <a:pt x="287108" y="154152"/>
                </a:lnTo>
                <a:lnTo>
                  <a:pt x="284848" y="153835"/>
                </a:lnTo>
                <a:lnTo>
                  <a:pt x="283806" y="153581"/>
                </a:lnTo>
                <a:lnTo>
                  <a:pt x="282841" y="153263"/>
                </a:lnTo>
                <a:lnTo>
                  <a:pt x="276390" y="152946"/>
                </a:lnTo>
                <a:lnTo>
                  <a:pt x="269963" y="153263"/>
                </a:lnTo>
                <a:lnTo>
                  <a:pt x="245808" y="169367"/>
                </a:lnTo>
                <a:lnTo>
                  <a:pt x="245325" y="170002"/>
                </a:lnTo>
                <a:lnTo>
                  <a:pt x="244690" y="170649"/>
                </a:lnTo>
                <a:lnTo>
                  <a:pt x="243065" y="172580"/>
                </a:lnTo>
                <a:lnTo>
                  <a:pt x="242912" y="174688"/>
                </a:lnTo>
                <a:lnTo>
                  <a:pt x="245491" y="179184"/>
                </a:lnTo>
                <a:lnTo>
                  <a:pt x="245808" y="181279"/>
                </a:lnTo>
                <a:lnTo>
                  <a:pt x="245173" y="183210"/>
                </a:lnTo>
                <a:lnTo>
                  <a:pt x="245656" y="183692"/>
                </a:lnTo>
                <a:lnTo>
                  <a:pt x="245656" y="184010"/>
                </a:lnTo>
                <a:lnTo>
                  <a:pt x="245808" y="184175"/>
                </a:lnTo>
                <a:lnTo>
                  <a:pt x="246138" y="184175"/>
                </a:lnTo>
                <a:lnTo>
                  <a:pt x="247751" y="185470"/>
                </a:lnTo>
                <a:lnTo>
                  <a:pt x="251282" y="193344"/>
                </a:lnTo>
                <a:lnTo>
                  <a:pt x="252577" y="194805"/>
                </a:lnTo>
                <a:lnTo>
                  <a:pt x="254825" y="195770"/>
                </a:lnTo>
                <a:lnTo>
                  <a:pt x="257073" y="197383"/>
                </a:lnTo>
                <a:lnTo>
                  <a:pt x="259422" y="198589"/>
                </a:lnTo>
                <a:lnTo>
                  <a:pt x="264248" y="200190"/>
                </a:lnTo>
                <a:lnTo>
                  <a:pt x="266738" y="200279"/>
                </a:lnTo>
                <a:lnTo>
                  <a:pt x="269316" y="199631"/>
                </a:lnTo>
                <a:lnTo>
                  <a:pt x="271564" y="198983"/>
                </a:lnTo>
                <a:lnTo>
                  <a:pt x="273672" y="199148"/>
                </a:lnTo>
                <a:lnTo>
                  <a:pt x="275602" y="200113"/>
                </a:lnTo>
                <a:lnTo>
                  <a:pt x="277533" y="200761"/>
                </a:lnTo>
                <a:lnTo>
                  <a:pt x="279463" y="201168"/>
                </a:lnTo>
                <a:lnTo>
                  <a:pt x="283324" y="201485"/>
                </a:lnTo>
                <a:lnTo>
                  <a:pt x="285089" y="201244"/>
                </a:lnTo>
                <a:lnTo>
                  <a:pt x="286702" y="200596"/>
                </a:lnTo>
                <a:lnTo>
                  <a:pt x="289610" y="199313"/>
                </a:lnTo>
                <a:lnTo>
                  <a:pt x="290398" y="198983"/>
                </a:lnTo>
                <a:lnTo>
                  <a:pt x="292506" y="198107"/>
                </a:lnTo>
                <a:lnTo>
                  <a:pt x="298297" y="195846"/>
                </a:lnTo>
                <a:lnTo>
                  <a:pt x="301028" y="194487"/>
                </a:lnTo>
                <a:lnTo>
                  <a:pt x="303606" y="192862"/>
                </a:lnTo>
                <a:lnTo>
                  <a:pt x="306819" y="190931"/>
                </a:lnTo>
                <a:lnTo>
                  <a:pt x="309079" y="188518"/>
                </a:lnTo>
                <a:lnTo>
                  <a:pt x="311658" y="182727"/>
                </a:lnTo>
                <a:lnTo>
                  <a:pt x="312140" y="179501"/>
                </a:lnTo>
                <a:close/>
              </a:path>
              <a:path w="413384" h="479425">
                <a:moveTo>
                  <a:pt x="412762" y="243090"/>
                </a:moveTo>
                <a:lnTo>
                  <a:pt x="410819" y="243751"/>
                </a:lnTo>
                <a:lnTo>
                  <a:pt x="409536" y="244716"/>
                </a:lnTo>
                <a:lnTo>
                  <a:pt x="408901" y="245986"/>
                </a:lnTo>
                <a:lnTo>
                  <a:pt x="407606" y="246646"/>
                </a:lnTo>
                <a:lnTo>
                  <a:pt x="406641" y="247611"/>
                </a:lnTo>
                <a:lnTo>
                  <a:pt x="405345" y="250177"/>
                </a:lnTo>
                <a:lnTo>
                  <a:pt x="404545" y="251307"/>
                </a:lnTo>
                <a:lnTo>
                  <a:pt x="402932" y="252920"/>
                </a:lnTo>
                <a:lnTo>
                  <a:pt x="402056" y="253885"/>
                </a:lnTo>
                <a:lnTo>
                  <a:pt x="399796" y="256463"/>
                </a:lnTo>
                <a:lnTo>
                  <a:pt x="398589" y="257429"/>
                </a:lnTo>
                <a:lnTo>
                  <a:pt x="396011" y="258711"/>
                </a:lnTo>
                <a:lnTo>
                  <a:pt x="395046" y="259753"/>
                </a:lnTo>
                <a:lnTo>
                  <a:pt x="393763" y="262648"/>
                </a:lnTo>
                <a:lnTo>
                  <a:pt x="392798" y="264185"/>
                </a:lnTo>
                <a:lnTo>
                  <a:pt x="391502" y="265798"/>
                </a:lnTo>
                <a:lnTo>
                  <a:pt x="390537" y="267728"/>
                </a:lnTo>
                <a:lnTo>
                  <a:pt x="389648" y="268859"/>
                </a:lnTo>
                <a:lnTo>
                  <a:pt x="383298" y="273850"/>
                </a:lnTo>
                <a:lnTo>
                  <a:pt x="382168" y="274967"/>
                </a:lnTo>
                <a:lnTo>
                  <a:pt x="380885" y="275932"/>
                </a:lnTo>
                <a:lnTo>
                  <a:pt x="380555" y="276263"/>
                </a:lnTo>
                <a:lnTo>
                  <a:pt x="380161" y="276415"/>
                </a:lnTo>
                <a:lnTo>
                  <a:pt x="379196" y="276415"/>
                </a:lnTo>
                <a:lnTo>
                  <a:pt x="378790" y="276745"/>
                </a:lnTo>
                <a:lnTo>
                  <a:pt x="378142" y="278028"/>
                </a:lnTo>
                <a:lnTo>
                  <a:pt x="377825" y="278434"/>
                </a:lnTo>
                <a:lnTo>
                  <a:pt x="377177" y="278752"/>
                </a:lnTo>
                <a:lnTo>
                  <a:pt x="377024" y="278993"/>
                </a:lnTo>
                <a:lnTo>
                  <a:pt x="377024" y="279311"/>
                </a:lnTo>
                <a:lnTo>
                  <a:pt x="373634" y="286080"/>
                </a:lnTo>
                <a:lnTo>
                  <a:pt x="372351" y="287693"/>
                </a:lnTo>
                <a:lnTo>
                  <a:pt x="369455" y="293801"/>
                </a:lnTo>
                <a:lnTo>
                  <a:pt x="364832" y="304673"/>
                </a:lnTo>
                <a:lnTo>
                  <a:pt x="358673" y="317474"/>
                </a:lnTo>
                <a:lnTo>
                  <a:pt x="357378" y="320370"/>
                </a:lnTo>
                <a:lnTo>
                  <a:pt x="355930" y="323354"/>
                </a:lnTo>
                <a:lnTo>
                  <a:pt x="352704" y="329476"/>
                </a:lnTo>
                <a:lnTo>
                  <a:pt x="351091" y="332765"/>
                </a:lnTo>
                <a:lnTo>
                  <a:pt x="349491" y="336308"/>
                </a:lnTo>
                <a:lnTo>
                  <a:pt x="346913" y="340817"/>
                </a:lnTo>
                <a:lnTo>
                  <a:pt x="344411" y="345567"/>
                </a:lnTo>
                <a:lnTo>
                  <a:pt x="339585" y="355561"/>
                </a:lnTo>
                <a:lnTo>
                  <a:pt x="336130" y="360781"/>
                </a:lnTo>
                <a:lnTo>
                  <a:pt x="331622" y="366255"/>
                </a:lnTo>
                <a:lnTo>
                  <a:pt x="328079" y="370446"/>
                </a:lnTo>
                <a:lnTo>
                  <a:pt x="324612" y="374624"/>
                </a:lnTo>
                <a:lnTo>
                  <a:pt x="317855" y="382993"/>
                </a:lnTo>
                <a:lnTo>
                  <a:pt x="314553" y="385089"/>
                </a:lnTo>
                <a:lnTo>
                  <a:pt x="307467" y="385089"/>
                </a:lnTo>
                <a:lnTo>
                  <a:pt x="304406" y="381381"/>
                </a:lnTo>
                <a:lnTo>
                  <a:pt x="302158" y="373976"/>
                </a:lnTo>
                <a:lnTo>
                  <a:pt x="299910" y="367182"/>
                </a:lnTo>
                <a:lnTo>
                  <a:pt x="298958" y="360781"/>
                </a:lnTo>
                <a:lnTo>
                  <a:pt x="299072" y="349592"/>
                </a:lnTo>
                <a:lnTo>
                  <a:pt x="299046" y="340817"/>
                </a:lnTo>
                <a:lnTo>
                  <a:pt x="298919" y="337273"/>
                </a:lnTo>
                <a:lnTo>
                  <a:pt x="298361" y="330835"/>
                </a:lnTo>
                <a:lnTo>
                  <a:pt x="298272" y="329476"/>
                </a:lnTo>
                <a:lnTo>
                  <a:pt x="298056" y="325361"/>
                </a:lnTo>
                <a:lnTo>
                  <a:pt x="298132" y="319405"/>
                </a:lnTo>
                <a:lnTo>
                  <a:pt x="298208" y="317233"/>
                </a:lnTo>
                <a:lnTo>
                  <a:pt x="299847" y="304431"/>
                </a:lnTo>
                <a:lnTo>
                  <a:pt x="300393" y="298310"/>
                </a:lnTo>
                <a:lnTo>
                  <a:pt x="300710" y="291871"/>
                </a:lnTo>
                <a:lnTo>
                  <a:pt x="300799" y="284772"/>
                </a:lnTo>
                <a:lnTo>
                  <a:pt x="301040" y="278434"/>
                </a:lnTo>
                <a:lnTo>
                  <a:pt x="301447" y="271272"/>
                </a:lnTo>
                <a:lnTo>
                  <a:pt x="302158" y="262407"/>
                </a:lnTo>
                <a:lnTo>
                  <a:pt x="302425" y="258711"/>
                </a:lnTo>
                <a:lnTo>
                  <a:pt x="302323" y="256946"/>
                </a:lnTo>
                <a:lnTo>
                  <a:pt x="301828" y="253809"/>
                </a:lnTo>
                <a:lnTo>
                  <a:pt x="298589" y="246316"/>
                </a:lnTo>
                <a:lnTo>
                  <a:pt x="297332" y="242455"/>
                </a:lnTo>
                <a:lnTo>
                  <a:pt x="296367" y="238264"/>
                </a:lnTo>
                <a:lnTo>
                  <a:pt x="294919" y="236816"/>
                </a:lnTo>
                <a:lnTo>
                  <a:pt x="293624" y="236169"/>
                </a:lnTo>
                <a:lnTo>
                  <a:pt x="292417" y="235369"/>
                </a:lnTo>
                <a:lnTo>
                  <a:pt x="290156" y="233438"/>
                </a:lnTo>
                <a:lnTo>
                  <a:pt x="288798" y="232638"/>
                </a:lnTo>
                <a:lnTo>
                  <a:pt x="287185" y="231990"/>
                </a:lnTo>
                <a:lnTo>
                  <a:pt x="285572" y="231025"/>
                </a:lnTo>
                <a:lnTo>
                  <a:pt x="263156" y="225590"/>
                </a:lnTo>
                <a:lnTo>
                  <a:pt x="256552" y="226529"/>
                </a:lnTo>
                <a:lnTo>
                  <a:pt x="237121" y="241490"/>
                </a:lnTo>
                <a:lnTo>
                  <a:pt x="236715" y="242773"/>
                </a:lnTo>
                <a:lnTo>
                  <a:pt x="235750" y="245351"/>
                </a:lnTo>
                <a:lnTo>
                  <a:pt x="235356" y="246646"/>
                </a:lnTo>
                <a:lnTo>
                  <a:pt x="235026" y="247929"/>
                </a:lnTo>
                <a:lnTo>
                  <a:pt x="232130" y="266280"/>
                </a:lnTo>
                <a:lnTo>
                  <a:pt x="230530" y="274002"/>
                </a:lnTo>
                <a:lnTo>
                  <a:pt x="229476" y="281660"/>
                </a:lnTo>
                <a:lnTo>
                  <a:pt x="228511" y="296786"/>
                </a:lnTo>
                <a:lnTo>
                  <a:pt x="228092" y="304673"/>
                </a:lnTo>
                <a:lnTo>
                  <a:pt x="227838" y="310870"/>
                </a:lnTo>
                <a:lnTo>
                  <a:pt x="227914" y="320370"/>
                </a:lnTo>
                <a:lnTo>
                  <a:pt x="233426" y="370446"/>
                </a:lnTo>
                <a:lnTo>
                  <a:pt x="252653" y="403821"/>
                </a:lnTo>
                <a:lnTo>
                  <a:pt x="259181" y="410197"/>
                </a:lnTo>
                <a:lnTo>
                  <a:pt x="263042" y="414388"/>
                </a:lnTo>
                <a:lnTo>
                  <a:pt x="267703" y="416636"/>
                </a:lnTo>
                <a:lnTo>
                  <a:pt x="273189" y="416966"/>
                </a:lnTo>
                <a:lnTo>
                  <a:pt x="279298" y="419862"/>
                </a:lnTo>
                <a:lnTo>
                  <a:pt x="286385" y="421309"/>
                </a:lnTo>
                <a:lnTo>
                  <a:pt x="301510" y="421309"/>
                </a:lnTo>
                <a:lnTo>
                  <a:pt x="307314" y="420344"/>
                </a:lnTo>
                <a:lnTo>
                  <a:pt x="311823" y="418414"/>
                </a:lnTo>
                <a:lnTo>
                  <a:pt x="316649" y="416483"/>
                </a:lnTo>
                <a:lnTo>
                  <a:pt x="345948" y="387985"/>
                </a:lnTo>
                <a:lnTo>
                  <a:pt x="347878" y="385089"/>
                </a:lnTo>
                <a:lnTo>
                  <a:pt x="348526" y="384124"/>
                </a:lnTo>
                <a:lnTo>
                  <a:pt x="368084" y="349592"/>
                </a:lnTo>
                <a:lnTo>
                  <a:pt x="381520" y="316344"/>
                </a:lnTo>
                <a:lnTo>
                  <a:pt x="384098" y="310870"/>
                </a:lnTo>
                <a:lnTo>
                  <a:pt x="387642" y="304431"/>
                </a:lnTo>
                <a:lnTo>
                  <a:pt x="391502" y="294779"/>
                </a:lnTo>
                <a:lnTo>
                  <a:pt x="400685" y="273519"/>
                </a:lnTo>
                <a:lnTo>
                  <a:pt x="402297" y="270624"/>
                </a:lnTo>
                <a:lnTo>
                  <a:pt x="403656" y="267487"/>
                </a:lnTo>
                <a:lnTo>
                  <a:pt x="405917" y="260731"/>
                </a:lnTo>
                <a:lnTo>
                  <a:pt x="407441" y="256946"/>
                </a:lnTo>
                <a:lnTo>
                  <a:pt x="409384" y="252755"/>
                </a:lnTo>
                <a:lnTo>
                  <a:pt x="410019" y="251155"/>
                </a:lnTo>
                <a:lnTo>
                  <a:pt x="410578" y="249542"/>
                </a:lnTo>
                <a:lnTo>
                  <a:pt x="411556" y="246316"/>
                </a:lnTo>
                <a:lnTo>
                  <a:pt x="412115" y="244716"/>
                </a:lnTo>
                <a:lnTo>
                  <a:pt x="412762" y="243090"/>
                </a:lnTo>
                <a:close/>
              </a:path>
            </a:pathLst>
          </a:custGeom>
          <a:solidFill>
            <a:srgbClr val="FCB55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2" name="object 42"/>
          <p:cNvSpPr/>
          <p:nvPr/>
        </p:nvSpPr>
        <p:spPr>
          <a:xfrm>
            <a:off x="1172594" y="310857"/>
            <a:ext cx="458646" cy="458469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3" name="object 43"/>
          <p:cNvSpPr/>
          <p:nvPr/>
        </p:nvSpPr>
        <p:spPr>
          <a:xfrm>
            <a:off x="1697558" y="288619"/>
            <a:ext cx="413384" cy="479425"/>
          </a:xfrm>
          <a:custGeom>
            <a:avLst/>
            <a:gdLst/>
            <a:ahLst/>
            <a:cxnLst/>
            <a:rect l="l" t="t" r="r" b="b"/>
            <a:pathLst>
              <a:path w="413385" h="479425">
                <a:moveTo>
                  <a:pt x="272707" y="12395"/>
                </a:moveTo>
                <a:lnTo>
                  <a:pt x="271094" y="3708"/>
                </a:lnTo>
                <a:lnTo>
                  <a:pt x="270205" y="1689"/>
                </a:lnTo>
                <a:lnTo>
                  <a:pt x="267944" y="76"/>
                </a:lnTo>
                <a:lnTo>
                  <a:pt x="265772" y="0"/>
                </a:lnTo>
                <a:lnTo>
                  <a:pt x="262229" y="635"/>
                </a:lnTo>
                <a:lnTo>
                  <a:pt x="232130" y="14643"/>
                </a:lnTo>
                <a:lnTo>
                  <a:pt x="210235" y="26238"/>
                </a:lnTo>
                <a:lnTo>
                  <a:pt x="204444" y="28498"/>
                </a:lnTo>
                <a:lnTo>
                  <a:pt x="198323" y="30099"/>
                </a:lnTo>
                <a:lnTo>
                  <a:pt x="164998" y="40233"/>
                </a:lnTo>
                <a:lnTo>
                  <a:pt x="155981" y="42418"/>
                </a:lnTo>
                <a:lnTo>
                  <a:pt x="153568" y="42494"/>
                </a:lnTo>
                <a:lnTo>
                  <a:pt x="151003" y="42176"/>
                </a:lnTo>
                <a:lnTo>
                  <a:pt x="148094" y="42176"/>
                </a:lnTo>
                <a:lnTo>
                  <a:pt x="145199" y="42659"/>
                </a:lnTo>
                <a:lnTo>
                  <a:pt x="142303" y="43624"/>
                </a:lnTo>
                <a:lnTo>
                  <a:pt x="135851" y="44919"/>
                </a:lnTo>
                <a:lnTo>
                  <a:pt x="122745" y="49022"/>
                </a:lnTo>
                <a:lnTo>
                  <a:pt x="117678" y="49898"/>
                </a:lnTo>
                <a:lnTo>
                  <a:pt x="67932" y="53276"/>
                </a:lnTo>
                <a:lnTo>
                  <a:pt x="65506" y="53276"/>
                </a:lnTo>
                <a:lnTo>
                  <a:pt x="38785" y="55854"/>
                </a:lnTo>
                <a:lnTo>
                  <a:pt x="20675" y="58191"/>
                </a:lnTo>
                <a:lnTo>
                  <a:pt x="5143" y="61175"/>
                </a:lnTo>
                <a:lnTo>
                  <a:pt x="2565" y="63182"/>
                </a:lnTo>
                <a:lnTo>
                  <a:pt x="0" y="69938"/>
                </a:lnTo>
                <a:lnTo>
                  <a:pt x="635" y="73253"/>
                </a:lnTo>
                <a:lnTo>
                  <a:pt x="5867" y="79527"/>
                </a:lnTo>
                <a:lnTo>
                  <a:pt x="13830" y="86601"/>
                </a:lnTo>
                <a:lnTo>
                  <a:pt x="16090" y="87820"/>
                </a:lnTo>
                <a:lnTo>
                  <a:pt x="21247" y="88785"/>
                </a:lnTo>
                <a:lnTo>
                  <a:pt x="23660" y="89496"/>
                </a:lnTo>
                <a:lnTo>
                  <a:pt x="30429" y="92405"/>
                </a:lnTo>
                <a:lnTo>
                  <a:pt x="34772" y="93129"/>
                </a:lnTo>
                <a:lnTo>
                  <a:pt x="53594" y="90792"/>
                </a:lnTo>
                <a:lnTo>
                  <a:pt x="55854" y="87896"/>
                </a:lnTo>
                <a:lnTo>
                  <a:pt x="58191" y="86448"/>
                </a:lnTo>
                <a:lnTo>
                  <a:pt x="83375" y="83705"/>
                </a:lnTo>
                <a:lnTo>
                  <a:pt x="110426" y="80492"/>
                </a:lnTo>
                <a:lnTo>
                  <a:pt x="111633" y="80657"/>
                </a:lnTo>
                <a:lnTo>
                  <a:pt x="112598" y="81940"/>
                </a:lnTo>
                <a:lnTo>
                  <a:pt x="113004" y="83223"/>
                </a:lnTo>
                <a:lnTo>
                  <a:pt x="113322" y="85801"/>
                </a:lnTo>
                <a:lnTo>
                  <a:pt x="112915" y="86931"/>
                </a:lnTo>
                <a:lnTo>
                  <a:pt x="111709" y="101092"/>
                </a:lnTo>
                <a:lnTo>
                  <a:pt x="110426" y="127660"/>
                </a:lnTo>
                <a:lnTo>
                  <a:pt x="109778" y="133451"/>
                </a:lnTo>
                <a:lnTo>
                  <a:pt x="109461" y="139242"/>
                </a:lnTo>
                <a:lnTo>
                  <a:pt x="109461" y="150837"/>
                </a:lnTo>
                <a:lnTo>
                  <a:pt x="108978" y="162433"/>
                </a:lnTo>
                <a:lnTo>
                  <a:pt x="108331" y="167906"/>
                </a:lnTo>
                <a:lnTo>
                  <a:pt x="105435" y="201231"/>
                </a:lnTo>
                <a:lnTo>
                  <a:pt x="105117" y="208788"/>
                </a:lnTo>
                <a:lnTo>
                  <a:pt x="105117" y="224256"/>
                </a:lnTo>
                <a:lnTo>
                  <a:pt x="104635" y="239217"/>
                </a:lnTo>
                <a:lnTo>
                  <a:pt x="104635" y="245021"/>
                </a:lnTo>
                <a:lnTo>
                  <a:pt x="103746" y="271576"/>
                </a:lnTo>
                <a:lnTo>
                  <a:pt x="103987" y="307644"/>
                </a:lnTo>
                <a:lnTo>
                  <a:pt x="101092" y="343230"/>
                </a:lnTo>
                <a:lnTo>
                  <a:pt x="101257" y="350621"/>
                </a:lnTo>
                <a:lnTo>
                  <a:pt x="105117" y="380250"/>
                </a:lnTo>
                <a:lnTo>
                  <a:pt x="105752" y="383146"/>
                </a:lnTo>
                <a:lnTo>
                  <a:pt x="106883" y="391845"/>
                </a:lnTo>
                <a:lnTo>
                  <a:pt x="106883" y="394741"/>
                </a:lnTo>
                <a:lnTo>
                  <a:pt x="106565" y="397637"/>
                </a:lnTo>
                <a:lnTo>
                  <a:pt x="105600" y="416471"/>
                </a:lnTo>
                <a:lnTo>
                  <a:pt x="105270" y="422579"/>
                </a:lnTo>
                <a:lnTo>
                  <a:pt x="104152" y="435305"/>
                </a:lnTo>
                <a:lnTo>
                  <a:pt x="105117" y="435305"/>
                </a:lnTo>
                <a:lnTo>
                  <a:pt x="114287" y="472325"/>
                </a:lnTo>
                <a:lnTo>
                  <a:pt x="136817" y="479412"/>
                </a:lnTo>
                <a:lnTo>
                  <a:pt x="141655" y="479094"/>
                </a:lnTo>
                <a:lnTo>
                  <a:pt x="150672" y="476516"/>
                </a:lnTo>
                <a:lnTo>
                  <a:pt x="155181" y="474586"/>
                </a:lnTo>
                <a:lnTo>
                  <a:pt x="159689" y="472008"/>
                </a:lnTo>
                <a:lnTo>
                  <a:pt x="169659" y="467982"/>
                </a:lnTo>
                <a:lnTo>
                  <a:pt x="195910" y="437845"/>
                </a:lnTo>
                <a:lnTo>
                  <a:pt x="197599" y="427850"/>
                </a:lnTo>
                <a:lnTo>
                  <a:pt x="197358" y="417436"/>
                </a:lnTo>
                <a:lnTo>
                  <a:pt x="194627" y="392963"/>
                </a:lnTo>
                <a:lnTo>
                  <a:pt x="193255" y="387007"/>
                </a:lnTo>
                <a:lnTo>
                  <a:pt x="193179" y="385076"/>
                </a:lnTo>
                <a:lnTo>
                  <a:pt x="193497" y="383146"/>
                </a:lnTo>
                <a:lnTo>
                  <a:pt x="193814" y="378002"/>
                </a:lnTo>
                <a:lnTo>
                  <a:pt x="193738" y="373011"/>
                </a:lnTo>
                <a:lnTo>
                  <a:pt x="191566" y="353199"/>
                </a:lnTo>
                <a:lnTo>
                  <a:pt x="190271" y="338226"/>
                </a:lnTo>
                <a:lnTo>
                  <a:pt x="190119" y="330987"/>
                </a:lnTo>
                <a:lnTo>
                  <a:pt x="189788" y="326478"/>
                </a:lnTo>
                <a:lnTo>
                  <a:pt x="190119" y="292912"/>
                </a:lnTo>
                <a:lnTo>
                  <a:pt x="189636" y="286562"/>
                </a:lnTo>
                <a:lnTo>
                  <a:pt x="189636" y="282054"/>
                </a:lnTo>
                <a:lnTo>
                  <a:pt x="188823" y="269735"/>
                </a:lnTo>
                <a:lnTo>
                  <a:pt x="187706" y="261442"/>
                </a:lnTo>
                <a:lnTo>
                  <a:pt x="188099" y="259270"/>
                </a:lnTo>
                <a:lnTo>
                  <a:pt x="187706" y="258051"/>
                </a:lnTo>
                <a:lnTo>
                  <a:pt x="186080" y="251625"/>
                </a:lnTo>
                <a:lnTo>
                  <a:pt x="184873" y="245097"/>
                </a:lnTo>
                <a:lnTo>
                  <a:pt x="181902" y="218452"/>
                </a:lnTo>
                <a:lnTo>
                  <a:pt x="180454" y="207835"/>
                </a:lnTo>
                <a:lnTo>
                  <a:pt x="180771" y="200431"/>
                </a:lnTo>
                <a:lnTo>
                  <a:pt x="180619" y="195033"/>
                </a:lnTo>
                <a:lnTo>
                  <a:pt x="179324" y="184404"/>
                </a:lnTo>
                <a:lnTo>
                  <a:pt x="178206" y="179019"/>
                </a:lnTo>
                <a:lnTo>
                  <a:pt x="176593" y="173545"/>
                </a:lnTo>
                <a:lnTo>
                  <a:pt x="176593" y="170154"/>
                </a:lnTo>
                <a:lnTo>
                  <a:pt x="175145" y="148907"/>
                </a:lnTo>
                <a:lnTo>
                  <a:pt x="171284" y="105448"/>
                </a:lnTo>
                <a:lnTo>
                  <a:pt x="168859" y="85153"/>
                </a:lnTo>
                <a:lnTo>
                  <a:pt x="166611" y="69062"/>
                </a:lnTo>
                <a:lnTo>
                  <a:pt x="167576" y="67284"/>
                </a:lnTo>
                <a:lnTo>
                  <a:pt x="179324" y="62458"/>
                </a:lnTo>
                <a:lnTo>
                  <a:pt x="184315" y="61010"/>
                </a:lnTo>
                <a:lnTo>
                  <a:pt x="191719" y="58432"/>
                </a:lnTo>
                <a:lnTo>
                  <a:pt x="213537" y="49898"/>
                </a:lnTo>
                <a:lnTo>
                  <a:pt x="220548" y="46355"/>
                </a:lnTo>
                <a:lnTo>
                  <a:pt x="238963" y="35331"/>
                </a:lnTo>
                <a:lnTo>
                  <a:pt x="250888" y="29210"/>
                </a:lnTo>
                <a:lnTo>
                  <a:pt x="263042" y="22377"/>
                </a:lnTo>
                <a:lnTo>
                  <a:pt x="271094" y="16573"/>
                </a:lnTo>
                <a:lnTo>
                  <a:pt x="272707" y="12395"/>
                </a:lnTo>
                <a:close/>
              </a:path>
              <a:path w="413385" h="479425">
                <a:moveTo>
                  <a:pt x="312140" y="179501"/>
                </a:moveTo>
                <a:lnTo>
                  <a:pt x="311823" y="175958"/>
                </a:lnTo>
                <a:lnTo>
                  <a:pt x="311759" y="174688"/>
                </a:lnTo>
                <a:lnTo>
                  <a:pt x="311658" y="174205"/>
                </a:lnTo>
                <a:lnTo>
                  <a:pt x="311340" y="173545"/>
                </a:lnTo>
                <a:lnTo>
                  <a:pt x="309727" y="171945"/>
                </a:lnTo>
                <a:lnTo>
                  <a:pt x="308356" y="170243"/>
                </a:lnTo>
                <a:lnTo>
                  <a:pt x="300634" y="161239"/>
                </a:lnTo>
                <a:lnTo>
                  <a:pt x="299910" y="160680"/>
                </a:lnTo>
                <a:lnTo>
                  <a:pt x="289115" y="155194"/>
                </a:lnTo>
                <a:lnTo>
                  <a:pt x="288150" y="154559"/>
                </a:lnTo>
                <a:lnTo>
                  <a:pt x="287108" y="154152"/>
                </a:lnTo>
                <a:lnTo>
                  <a:pt x="284848" y="153835"/>
                </a:lnTo>
                <a:lnTo>
                  <a:pt x="283806" y="153581"/>
                </a:lnTo>
                <a:lnTo>
                  <a:pt x="282841" y="153263"/>
                </a:lnTo>
                <a:lnTo>
                  <a:pt x="276390" y="152946"/>
                </a:lnTo>
                <a:lnTo>
                  <a:pt x="269963" y="153263"/>
                </a:lnTo>
                <a:lnTo>
                  <a:pt x="245808" y="169367"/>
                </a:lnTo>
                <a:lnTo>
                  <a:pt x="245325" y="170002"/>
                </a:lnTo>
                <a:lnTo>
                  <a:pt x="244690" y="170649"/>
                </a:lnTo>
                <a:lnTo>
                  <a:pt x="243065" y="172580"/>
                </a:lnTo>
                <a:lnTo>
                  <a:pt x="242912" y="174688"/>
                </a:lnTo>
                <a:lnTo>
                  <a:pt x="245491" y="179184"/>
                </a:lnTo>
                <a:lnTo>
                  <a:pt x="245808" y="181279"/>
                </a:lnTo>
                <a:lnTo>
                  <a:pt x="245173" y="183210"/>
                </a:lnTo>
                <a:lnTo>
                  <a:pt x="245656" y="183692"/>
                </a:lnTo>
                <a:lnTo>
                  <a:pt x="245656" y="184010"/>
                </a:lnTo>
                <a:lnTo>
                  <a:pt x="245808" y="184175"/>
                </a:lnTo>
                <a:lnTo>
                  <a:pt x="246138" y="184175"/>
                </a:lnTo>
                <a:lnTo>
                  <a:pt x="247751" y="185470"/>
                </a:lnTo>
                <a:lnTo>
                  <a:pt x="251282" y="193344"/>
                </a:lnTo>
                <a:lnTo>
                  <a:pt x="252577" y="194805"/>
                </a:lnTo>
                <a:lnTo>
                  <a:pt x="254825" y="195770"/>
                </a:lnTo>
                <a:lnTo>
                  <a:pt x="257073" y="197383"/>
                </a:lnTo>
                <a:lnTo>
                  <a:pt x="259422" y="198589"/>
                </a:lnTo>
                <a:lnTo>
                  <a:pt x="264248" y="200190"/>
                </a:lnTo>
                <a:lnTo>
                  <a:pt x="266738" y="200279"/>
                </a:lnTo>
                <a:lnTo>
                  <a:pt x="269316" y="199631"/>
                </a:lnTo>
                <a:lnTo>
                  <a:pt x="271564" y="198983"/>
                </a:lnTo>
                <a:lnTo>
                  <a:pt x="273672" y="199148"/>
                </a:lnTo>
                <a:lnTo>
                  <a:pt x="275602" y="200113"/>
                </a:lnTo>
                <a:lnTo>
                  <a:pt x="277533" y="200761"/>
                </a:lnTo>
                <a:lnTo>
                  <a:pt x="279463" y="201168"/>
                </a:lnTo>
                <a:lnTo>
                  <a:pt x="283324" y="201485"/>
                </a:lnTo>
                <a:lnTo>
                  <a:pt x="285089" y="201244"/>
                </a:lnTo>
                <a:lnTo>
                  <a:pt x="286702" y="200596"/>
                </a:lnTo>
                <a:lnTo>
                  <a:pt x="289610" y="199313"/>
                </a:lnTo>
                <a:lnTo>
                  <a:pt x="290398" y="198983"/>
                </a:lnTo>
                <a:lnTo>
                  <a:pt x="292506" y="198107"/>
                </a:lnTo>
                <a:lnTo>
                  <a:pt x="298297" y="195846"/>
                </a:lnTo>
                <a:lnTo>
                  <a:pt x="301028" y="194487"/>
                </a:lnTo>
                <a:lnTo>
                  <a:pt x="303606" y="192862"/>
                </a:lnTo>
                <a:lnTo>
                  <a:pt x="306819" y="190931"/>
                </a:lnTo>
                <a:lnTo>
                  <a:pt x="309079" y="188518"/>
                </a:lnTo>
                <a:lnTo>
                  <a:pt x="311658" y="182727"/>
                </a:lnTo>
                <a:lnTo>
                  <a:pt x="312140" y="179501"/>
                </a:lnTo>
                <a:close/>
              </a:path>
              <a:path w="413385" h="479425">
                <a:moveTo>
                  <a:pt x="412762" y="243090"/>
                </a:moveTo>
                <a:lnTo>
                  <a:pt x="410819" y="243751"/>
                </a:lnTo>
                <a:lnTo>
                  <a:pt x="409536" y="244716"/>
                </a:lnTo>
                <a:lnTo>
                  <a:pt x="408901" y="245986"/>
                </a:lnTo>
                <a:lnTo>
                  <a:pt x="407606" y="246646"/>
                </a:lnTo>
                <a:lnTo>
                  <a:pt x="406641" y="247611"/>
                </a:lnTo>
                <a:lnTo>
                  <a:pt x="405345" y="250177"/>
                </a:lnTo>
                <a:lnTo>
                  <a:pt x="404545" y="251307"/>
                </a:lnTo>
                <a:lnTo>
                  <a:pt x="402932" y="252920"/>
                </a:lnTo>
                <a:lnTo>
                  <a:pt x="402056" y="253885"/>
                </a:lnTo>
                <a:lnTo>
                  <a:pt x="399796" y="256463"/>
                </a:lnTo>
                <a:lnTo>
                  <a:pt x="398589" y="257429"/>
                </a:lnTo>
                <a:lnTo>
                  <a:pt x="396011" y="258711"/>
                </a:lnTo>
                <a:lnTo>
                  <a:pt x="395046" y="259753"/>
                </a:lnTo>
                <a:lnTo>
                  <a:pt x="393763" y="262648"/>
                </a:lnTo>
                <a:lnTo>
                  <a:pt x="392798" y="264185"/>
                </a:lnTo>
                <a:lnTo>
                  <a:pt x="391502" y="265798"/>
                </a:lnTo>
                <a:lnTo>
                  <a:pt x="390537" y="267728"/>
                </a:lnTo>
                <a:lnTo>
                  <a:pt x="389648" y="268859"/>
                </a:lnTo>
                <a:lnTo>
                  <a:pt x="383298" y="273850"/>
                </a:lnTo>
                <a:lnTo>
                  <a:pt x="382168" y="274967"/>
                </a:lnTo>
                <a:lnTo>
                  <a:pt x="380885" y="275932"/>
                </a:lnTo>
                <a:lnTo>
                  <a:pt x="380555" y="276263"/>
                </a:lnTo>
                <a:lnTo>
                  <a:pt x="380161" y="276415"/>
                </a:lnTo>
                <a:lnTo>
                  <a:pt x="379196" y="276415"/>
                </a:lnTo>
                <a:lnTo>
                  <a:pt x="378790" y="276745"/>
                </a:lnTo>
                <a:lnTo>
                  <a:pt x="378142" y="278028"/>
                </a:lnTo>
                <a:lnTo>
                  <a:pt x="377825" y="278434"/>
                </a:lnTo>
                <a:lnTo>
                  <a:pt x="377177" y="278752"/>
                </a:lnTo>
                <a:lnTo>
                  <a:pt x="377024" y="278993"/>
                </a:lnTo>
                <a:lnTo>
                  <a:pt x="377024" y="279311"/>
                </a:lnTo>
                <a:lnTo>
                  <a:pt x="373634" y="286080"/>
                </a:lnTo>
                <a:lnTo>
                  <a:pt x="372351" y="287693"/>
                </a:lnTo>
                <a:lnTo>
                  <a:pt x="369455" y="293801"/>
                </a:lnTo>
                <a:lnTo>
                  <a:pt x="364832" y="304673"/>
                </a:lnTo>
                <a:lnTo>
                  <a:pt x="358673" y="317474"/>
                </a:lnTo>
                <a:lnTo>
                  <a:pt x="357378" y="320370"/>
                </a:lnTo>
                <a:lnTo>
                  <a:pt x="355930" y="323354"/>
                </a:lnTo>
                <a:lnTo>
                  <a:pt x="352704" y="329476"/>
                </a:lnTo>
                <a:lnTo>
                  <a:pt x="351091" y="332765"/>
                </a:lnTo>
                <a:lnTo>
                  <a:pt x="349491" y="336308"/>
                </a:lnTo>
                <a:lnTo>
                  <a:pt x="346913" y="340817"/>
                </a:lnTo>
                <a:lnTo>
                  <a:pt x="344411" y="345567"/>
                </a:lnTo>
                <a:lnTo>
                  <a:pt x="339585" y="355561"/>
                </a:lnTo>
                <a:lnTo>
                  <a:pt x="336130" y="360781"/>
                </a:lnTo>
                <a:lnTo>
                  <a:pt x="331622" y="366255"/>
                </a:lnTo>
                <a:lnTo>
                  <a:pt x="328079" y="370446"/>
                </a:lnTo>
                <a:lnTo>
                  <a:pt x="324612" y="374624"/>
                </a:lnTo>
                <a:lnTo>
                  <a:pt x="317855" y="382993"/>
                </a:lnTo>
                <a:lnTo>
                  <a:pt x="314553" y="385089"/>
                </a:lnTo>
                <a:lnTo>
                  <a:pt x="307467" y="385089"/>
                </a:lnTo>
                <a:lnTo>
                  <a:pt x="304406" y="381381"/>
                </a:lnTo>
                <a:lnTo>
                  <a:pt x="302158" y="373976"/>
                </a:lnTo>
                <a:lnTo>
                  <a:pt x="299897" y="367182"/>
                </a:lnTo>
                <a:lnTo>
                  <a:pt x="298958" y="360781"/>
                </a:lnTo>
                <a:lnTo>
                  <a:pt x="299072" y="349592"/>
                </a:lnTo>
                <a:lnTo>
                  <a:pt x="299034" y="340817"/>
                </a:lnTo>
                <a:lnTo>
                  <a:pt x="298919" y="337273"/>
                </a:lnTo>
                <a:lnTo>
                  <a:pt x="298361" y="330835"/>
                </a:lnTo>
                <a:lnTo>
                  <a:pt x="298259" y="329476"/>
                </a:lnTo>
                <a:lnTo>
                  <a:pt x="298056" y="325361"/>
                </a:lnTo>
                <a:lnTo>
                  <a:pt x="298119" y="319405"/>
                </a:lnTo>
                <a:lnTo>
                  <a:pt x="298208" y="317233"/>
                </a:lnTo>
                <a:lnTo>
                  <a:pt x="299834" y="304431"/>
                </a:lnTo>
                <a:lnTo>
                  <a:pt x="300393" y="298310"/>
                </a:lnTo>
                <a:lnTo>
                  <a:pt x="300710" y="291871"/>
                </a:lnTo>
                <a:lnTo>
                  <a:pt x="300799" y="284772"/>
                </a:lnTo>
                <a:lnTo>
                  <a:pt x="301028" y="278434"/>
                </a:lnTo>
                <a:lnTo>
                  <a:pt x="301447" y="271272"/>
                </a:lnTo>
                <a:lnTo>
                  <a:pt x="302158" y="262407"/>
                </a:lnTo>
                <a:lnTo>
                  <a:pt x="302412" y="258711"/>
                </a:lnTo>
                <a:lnTo>
                  <a:pt x="302323" y="256946"/>
                </a:lnTo>
                <a:lnTo>
                  <a:pt x="301828" y="253809"/>
                </a:lnTo>
                <a:lnTo>
                  <a:pt x="298577" y="246316"/>
                </a:lnTo>
                <a:lnTo>
                  <a:pt x="297332" y="242455"/>
                </a:lnTo>
                <a:lnTo>
                  <a:pt x="296367" y="238264"/>
                </a:lnTo>
                <a:lnTo>
                  <a:pt x="294919" y="236816"/>
                </a:lnTo>
                <a:lnTo>
                  <a:pt x="293624" y="236169"/>
                </a:lnTo>
                <a:lnTo>
                  <a:pt x="292417" y="235369"/>
                </a:lnTo>
                <a:lnTo>
                  <a:pt x="290156" y="233438"/>
                </a:lnTo>
                <a:lnTo>
                  <a:pt x="288798" y="232638"/>
                </a:lnTo>
                <a:lnTo>
                  <a:pt x="287185" y="231990"/>
                </a:lnTo>
                <a:lnTo>
                  <a:pt x="285572" y="231025"/>
                </a:lnTo>
                <a:lnTo>
                  <a:pt x="263156" y="225590"/>
                </a:lnTo>
                <a:lnTo>
                  <a:pt x="256540" y="226529"/>
                </a:lnTo>
                <a:lnTo>
                  <a:pt x="237121" y="241490"/>
                </a:lnTo>
                <a:lnTo>
                  <a:pt x="236715" y="242773"/>
                </a:lnTo>
                <a:lnTo>
                  <a:pt x="235750" y="245351"/>
                </a:lnTo>
                <a:lnTo>
                  <a:pt x="235356" y="246646"/>
                </a:lnTo>
                <a:lnTo>
                  <a:pt x="235026" y="247929"/>
                </a:lnTo>
                <a:lnTo>
                  <a:pt x="232130" y="266280"/>
                </a:lnTo>
                <a:lnTo>
                  <a:pt x="230530" y="274002"/>
                </a:lnTo>
                <a:lnTo>
                  <a:pt x="229476" y="281660"/>
                </a:lnTo>
                <a:lnTo>
                  <a:pt x="228511" y="296786"/>
                </a:lnTo>
                <a:lnTo>
                  <a:pt x="228092" y="304673"/>
                </a:lnTo>
                <a:lnTo>
                  <a:pt x="227838" y="310870"/>
                </a:lnTo>
                <a:lnTo>
                  <a:pt x="227914" y="320370"/>
                </a:lnTo>
                <a:lnTo>
                  <a:pt x="233426" y="370446"/>
                </a:lnTo>
                <a:lnTo>
                  <a:pt x="252653" y="403821"/>
                </a:lnTo>
                <a:lnTo>
                  <a:pt x="259181" y="410197"/>
                </a:lnTo>
                <a:lnTo>
                  <a:pt x="263042" y="414388"/>
                </a:lnTo>
                <a:lnTo>
                  <a:pt x="267703" y="416636"/>
                </a:lnTo>
                <a:lnTo>
                  <a:pt x="273189" y="416966"/>
                </a:lnTo>
                <a:lnTo>
                  <a:pt x="279298" y="419862"/>
                </a:lnTo>
                <a:lnTo>
                  <a:pt x="286385" y="421309"/>
                </a:lnTo>
                <a:lnTo>
                  <a:pt x="301510" y="421309"/>
                </a:lnTo>
                <a:lnTo>
                  <a:pt x="307314" y="420344"/>
                </a:lnTo>
                <a:lnTo>
                  <a:pt x="311823" y="418414"/>
                </a:lnTo>
                <a:lnTo>
                  <a:pt x="316649" y="416483"/>
                </a:lnTo>
                <a:lnTo>
                  <a:pt x="345948" y="387985"/>
                </a:lnTo>
                <a:lnTo>
                  <a:pt x="347878" y="385089"/>
                </a:lnTo>
                <a:lnTo>
                  <a:pt x="348526" y="384124"/>
                </a:lnTo>
                <a:lnTo>
                  <a:pt x="368071" y="349592"/>
                </a:lnTo>
                <a:lnTo>
                  <a:pt x="381520" y="316344"/>
                </a:lnTo>
                <a:lnTo>
                  <a:pt x="384098" y="310870"/>
                </a:lnTo>
                <a:lnTo>
                  <a:pt x="387642" y="304431"/>
                </a:lnTo>
                <a:lnTo>
                  <a:pt x="391502" y="294779"/>
                </a:lnTo>
                <a:lnTo>
                  <a:pt x="400685" y="273519"/>
                </a:lnTo>
                <a:lnTo>
                  <a:pt x="402297" y="270624"/>
                </a:lnTo>
                <a:lnTo>
                  <a:pt x="403656" y="267487"/>
                </a:lnTo>
                <a:lnTo>
                  <a:pt x="405917" y="260731"/>
                </a:lnTo>
                <a:lnTo>
                  <a:pt x="407441" y="256946"/>
                </a:lnTo>
                <a:lnTo>
                  <a:pt x="409384" y="252755"/>
                </a:lnTo>
                <a:lnTo>
                  <a:pt x="410019" y="251155"/>
                </a:lnTo>
                <a:lnTo>
                  <a:pt x="410578" y="249542"/>
                </a:lnTo>
                <a:lnTo>
                  <a:pt x="411556" y="246316"/>
                </a:lnTo>
                <a:lnTo>
                  <a:pt x="412115" y="244716"/>
                </a:lnTo>
                <a:lnTo>
                  <a:pt x="412762" y="243090"/>
                </a:lnTo>
                <a:close/>
              </a:path>
            </a:pathLst>
          </a:custGeom>
          <a:solidFill>
            <a:srgbClr val="FCB55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4" name="object 44"/>
          <p:cNvSpPr/>
          <p:nvPr/>
        </p:nvSpPr>
        <p:spPr>
          <a:xfrm>
            <a:off x="2207552" y="310857"/>
            <a:ext cx="458651" cy="458469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5" name="object 45"/>
          <p:cNvSpPr/>
          <p:nvPr/>
        </p:nvSpPr>
        <p:spPr>
          <a:xfrm>
            <a:off x="2758423" y="353178"/>
            <a:ext cx="1248947" cy="406488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6" name="object 46"/>
          <p:cNvSpPr/>
          <p:nvPr/>
        </p:nvSpPr>
        <p:spPr>
          <a:xfrm>
            <a:off x="4133958" y="304233"/>
            <a:ext cx="107950" cy="457834"/>
          </a:xfrm>
          <a:custGeom>
            <a:avLst/>
            <a:gdLst/>
            <a:ahLst/>
            <a:cxnLst/>
            <a:rect l="l" t="t" r="r" b="b"/>
            <a:pathLst>
              <a:path w="107950" h="457834">
                <a:moveTo>
                  <a:pt x="55625" y="0"/>
                </a:moveTo>
                <a:lnTo>
                  <a:pt x="53060" y="0"/>
                </a:lnTo>
                <a:lnTo>
                  <a:pt x="50152" y="647"/>
                </a:lnTo>
                <a:lnTo>
                  <a:pt x="36141" y="26555"/>
                </a:lnTo>
                <a:lnTo>
                  <a:pt x="35826" y="29629"/>
                </a:lnTo>
                <a:lnTo>
                  <a:pt x="33248" y="42494"/>
                </a:lnTo>
                <a:lnTo>
                  <a:pt x="32600" y="45389"/>
                </a:lnTo>
                <a:lnTo>
                  <a:pt x="32118" y="48374"/>
                </a:lnTo>
                <a:lnTo>
                  <a:pt x="31470" y="54495"/>
                </a:lnTo>
                <a:lnTo>
                  <a:pt x="30987" y="57632"/>
                </a:lnTo>
                <a:lnTo>
                  <a:pt x="29070" y="67297"/>
                </a:lnTo>
                <a:lnTo>
                  <a:pt x="28105" y="73571"/>
                </a:lnTo>
                <a:lnTo>
                  <a:pt x="26809" y="85801"/>
                </a:lnTo>
                <a:lnTo>
                  <a:pt x="26009" y="92087"/>
                </a:lnTo>
                <a:lnTo>
                  <a:pt x="25044" y="98513"/>
                </a:lnTo>
                <a:lnTo>
                  <a:pt x="22455" y="117159"/>
                </a:lnTo>
                <a:lnTo>
                  <a:pt x="15620" y="173621"/>
                </a:lnTo>
                <a:lnTo>
                  <a:pt x="10418" y="230359"/>
                </a:lnTo>
                <a:lnTo>
                  <a:pt x="7810" y="274154"/>
                </a:lnTo>
                <a:lnTo>
                  <a:pt x="7327" y="280441"/>
                </a:lnTo>
                <a:lnTo>
                  <a:pt x="5397" y="300240"/>
                </a:lnTo>
                <a:lnTo>
                  <a:pt x="5275" y="302818"/>
                </a:lnTo>
                <a:lnTo>
                  <a:pt x="5216" y="309892"/>
                </a:lnTo>
                <a:lnTo>
                  <a:pt x="4991" y="312394"/>
                </a:lnTo>
                <a:lnTo>
                  <a:pt x="4025" y="317868"/>
                </a:lnTo>
                <a:lnTo>
                  <a:pt x="4584" y="320522"/>
                </a:lnTo>
                <a:lnTo>
                  <a:pt x="6210" y="323100"/>
                </a:lnTo>
                <a:lnTo>
                  <a:pt x="8458" y="327291"/>
                </a:lnTo>
                <a:lnTo>
                  <a:pt x="11595" y="331558"/>
                </a:lnTo>
                <a:lnTo>
                  <a:pt x="19646" y="340245"/>
                </a:lnTo>
                <a:lnTo>
                  <a:pt x="23914" y="342734"/>
                </a:lnTo>
                <a:lnTo>
                  <a:pt x="28422" y="343382"/>
                </a:lnTo>
                <a:lnTo>
                  <a:pt x="30022" y="343712"/>
                </a:lnTo>
                <a:lnTo>
                  <a:pt x="31559" y="343788"/>
                </a:lnTo>
                <a:lnTo>
                  <a:pt x="34467" y="343471"/>
                </a:lnTo>
                <a:lnTo>
                  <a:pt x="35991" y="343382"/>
                </a:lnTo>
                <a:lnTo>
                  <a:pt x="42354" y="343382"/>
                </a:lnTo>
                <a:lnTo>
                  <a:pt x="43395" y="343065"/>
                </a:lnTo>
                <a:lnTo>
                  <a:pt x="44361" y="342417"/>
                </a:lnTo>
                <a:lnTo>
                  <a:pt x="46774" y="341452"/>
                </a:lnTo>
                <a:lnTo>
                  <a:pt x="47269" y="341452"/>
                </a:lnTo>
                <a:lnTo>
                  <a:pt x="47891" y="340817"/>
                </a:lnTo>
                <a:lnTo>
                  <a:pt x="48463" y="340563"/>
                </a:lnTo>
                <a:lnTo>
                  <a:pt x="49751" y="340563"/>
                </a:lnTo>
                <a:lnTo>
                  <a:pt x="49987" y="340321"/>
                </a:lnTo>
                <a:lnTo>
                  <a:pt x="50634" y="339039"/>
                </a:lnTo>
                <a:lnTo>
                  <a:pt x="53212" y="335495"/>
                </a:lnTo>
                <a:lnTo>
                  <a:pt x="55473" y="331723"/>
                </a:lnTo>
                <a:lnTo>
                  <a:pt x="57391" y="327685"/>
                </a:lnTo>
                <a:lnTo>
                  <a:pt x="59334" y="323659"/>
                </a:lnTo>
                <a:lnTo>
                  <a:pt x="61264" y="319887"/>
                </a:lnTo>
                <a:lnTo>
                  <a:pt x="63195" y="316331"/>
                </a:lnTo>
                <a:lnTo>
                  <a:pt x="67055" y="309892"/>
                </a:lnTo>
                <a:lnTo>
                  <a:pt x="70116" y="302818"/>
                </a:lnTo>
                <a:lnTo>
                  <a:pt x="72377" y="295084"/>
                </a:lnTo>
                <a:lnTo>
                  <a:pt x="74942" y="287680"/>
                </a:lnTo>
                <a:lnTo>
                  <a:pt x="76555" y="279958"/>
                </a:lnTo>
                <a:lnTo>
                  <a:pt x="79133" y="248234"/>
                </a:lnTo>
                <a:lnTo>
                  <a:pt x="81546" y="222161"/>
                </a:lnTo>
                <a:lnTo>
                  <a:pt x="82194" y="218300"/>
                </a:lnTo>
                <a:lnTo>
                  <a:pt x="84124" y="206311"/>
                </a:lnTo>
                <a:lnTo>
                  <a:pt x="85407" y="198005"/>
                </a:lnTo>
                <a:lnTo>
                  <a:pt x="88620" y="182003"/>
                </a:lnTo>
                <a:lnTo>
                  <a:pt x="91846" y="166217"/>
                </a:lnTo>
                <a:lnTo>
                  <a:pt x="93141" y="158089"/>
                </a:lnTo>
                <a:lnTo>
                  <a:pt x="94106" y="149720"/>
                </a:lnTo>
                <a:lnTo>
                  <a:pt x="98932" y="112521"/>
                </a:lnTo>
                <a:lnTo>
                  <a:pt x="99580" y="106413"/>
                </a:lnTo>
                <a:lnTo>
                  <a:pt x="100710" y="100456"/>
                </a:lnTo>
                <a:lnTo>
                  <a:pt x="103924" y="88861"/>
                </a:lnTo>
                <a:lnTo>
                  <a:pt x="105041" y="82753"/>
                </a:lnTo>
                <a:lnTo>
                  <a:pt x="105702" y="76301"/>
                </a:lnTo>
                <a:lnTo>
                  <a:pt x="106337" y="73405"/>
                </a:lnTo>
                <a:lnTo>
                  <a:pt x="106819" y="70434"/>
                </a:lnTo>
                <a:lnTo>
                  <a:pt x="107467" y="64312"/>
                </a:lnTo>
                <a:lnTo>
                  <a:pt x="107619" y="61175"/>
                </a:lnTo>
                <a:lnTo>
                  <a:pt x="107558" y="54495"/>
                </a:lnTo>
                <a:lnTo>
                  <a:pt x="96443" y="31559"/>
                </a:lnTo>
                <a:lnTo>
                  <a:pt x="94589" y="29146"/>
                </a:lnTo>
                <a:lnTo>
                  <a:pt x="92549" y="26403"/>
                </a:lnTo>
                <a:lnTo>
                  <a:pt x="91046" y="24307"/>
                </a:lnTo>
                <a:lnTo>
                  <a:pt x="89357" y="22542"/>
                </a:lnTo>
                <a:lnTo>
                  <a:pt x="81546" y="16903"/>
                </a:lnTo>
                <a:lnTo>
                  <a:pt x="79298" y="14973"/>
                </a:lnTo>
                <a:lnTo>
                  <a:pt x="77368" y="12966"/>
                </a:lnTo>
                <a:lnTo>
                  <a:pt x="74142" y="8775"/>
                </a:lnTo>
                <a:lnTo>
                  <a:pt x="72047" y="6921"/>
                </a:lnTo>
                <a:lnTo>
                  <a:pt x="69481" y="5308"/>
                </a:lnTo>
                <a:lnTo>
                  <a:pt x="67221" y="4025"/>
                </a:lnTo>
                <a:lnTo>
                  <a:pt x="64566" y="2819"/>
                </a:lnTo>
                <a:lnTo>
                  <a:pt x="58432" y="571"/>
                </a:lnTo>
                <a:lnTo>
                  <a:pt x="55625" y="0"/>
                </a:lnTo>
                <a:close/>
              </a:path>
              <a:path w="107950" h="457834">
                <a:moveTo>
                  <a:pt x="49751" y="340563"/>
                </a:moveTo>
                <a:lnTo>
                  <a:pt x="48463" y="340563"/>
                </a:lnTo>
                <a:lnTo>
                  <a:pt x="49428" y="340893"/>
                </a:lnTo>
                <a:lnTo>
                  <a:pt x="49751" y="340563"/>
                </a:lnTo>
                <a:close/>
              </a:path>
              <a:path w="107950" h="457834">
                <a:moveTo>
                  <a:pt x="18275" y="379120"/>
                </a:moveTo>
                <a:lnTo>
                  <a:pt x="14427" y="379120"/>
                </a:lnTo>
                <a:lnTo>
                  <a:pt x="12649" y="379933"/>
                </a:lnTo>
                <a:lnTo>
                  <a:pt x="11036" y="381546"/>
                </a:lnTo>
                <a:lnTo>
                  <a:pt x="9423" y="382498"/>
                </a:lnTo>
                <a:lnTo>
                  <a:pt x="8127" y="384035"/>
                </a:lnTo>
                <a:lnTo>
                  <a:pt x="7162" y="386130"/>
                </a:lnTo>
                <a:lnTo>
                  <a:pt x="5397" y="390067"/>
                </a:lnTo>
                <a:lnTo>
                  <a:pt x="4762" y="391680"/>
                </a:lnTo>
                <a:lnTo>
                  <a:pt x="3149" y="394258"/>
                </a:lnTo>
                <a:lnTo>
                  <a:pt x="2184" y="396671"/>
                </a:lnTo>
                <a:lnTo>
                  <a:pt x="1536" y="401167"/>
                </a:lnTo>
                <a:lnTo>
                  <a:pt x="1054" y="403580"/>
                </a:lnTo>
                <a:lnTo>
                  <a:pt x="406" y="406171"/>
                </a:lnTo>
                <a:lnTo>
                  <a:pt x="225" y="407454"/>
                </a:lnTo>
                <a:lnTo>
                  <a:pt x="134" y="409066"/>
                </a:lnTo>
                <a:lnTo>
                  <a:pt x="241" y="410590"/>
                </a:lnTo>
                <a:lnTo>
                  <a:pt x="1536" y="414781"/>
                </a:lnTo>
                <a:lnTo>
                  <a:pt x="1536" y="417106"/>
                </a:lnTo>
                <a:lnTo>
                  <a:pt x="888" y="419684"/>
                </a:lnTo>
                <a:lnTo>
                  <a:pt x="571" y="421944"/>
                </a:lnTo>
                <a:lnTo>
                  <a:pt x="330" y="424281"/>
                </a:lnTo>
                <a:lnTo>
                  <a:pt x="0" y="429107"/>
                </a:lnTo>
                <a:lnTo>
                  <a:pt x="241" y="431596"/>
                </a:lnTo>
                <a:lnTo>
                  <a:pt x="26327" y="457682"/>
                </a:lnTo>
                <a:lnTo>
                  <a:pt x="30848" y="456399"/>
                </a:lnTo>
                <a:lnTo>
                  <a:pt x="46291" y="437565"/>
                </a:lnTo>
                <a:lnTo>
                  <a:pt x="48793" y="432485"/>
                </a:lnTo>
                <a:lnTo>
                  <a:pt x="51028" y="427659"/>
                </a:lnTo>
                <a:lnTo>
                  <a:pt x="52082" y="425170"/>
                </a:lnTo>
                <a:lnTo>
                  <a:pt x="53060" y="422592"/>
                </a:lnTo>
                <a:lnTo>
                  <a:pt x="54025" y="420331"/>
                </a:lnTo>
                <a:lnTo>
                  <a:pt x="54584" y="418731"/>
                </a:lnTo>
                <a:lnTo>
                  <a:pt x="54902" y="416788"/>
                </a:lnTo>
                <a:lnTo>
                  <a:pt x="55295" y="415175"/>
                </a:lnTo>
                <a:lnTo>
                  <a:pt x="55956" y="412927"/>
                </a:lnTo>
                <a:lnTo>
                  <a:pt x="56426" y="409066"/>
                </a:lnTo>
                <a:lnTo>
                  <a:pt x="55778" y="408419"/>
                </a:lnTo>
                <a:lnTo>
                  <a:pt x="55473" y="407454"/>
                </a:lnTo>
                <a:lnTo>
                  <a:pt x="55473" y="404875"/>
                </a:lnTo>
                <a:lnTo>
                  <a:pt x="55295" y="403910"/>
                </a:lnTo>
                <a:lnTo>
                  <a:pt x="54990" y="403275"/>
                </a:lnTo>
                <a:lnTo>
                  <a:pt x="54330" y="402628"/>
                </a:lnTo>
                <a:lnTo>
                  <a:pt x="53771" y="401980"/>
                </a:lnTo>
                <a:lnTo>
                  <a:pt x="52806" y="400684"/>
                </a:lnTo>
                <a:lnTo>
                  <a:pt x="52412" y="399884"/>
                </a:lnTo>
                <a:lnTo>
                  <a:pt x="51336" y="396671"/>
                </a:lnTo>
                <a:lnTo>
                  <a:pt x="50799" y="395135"/>
                </a:lnTo>
                <a:lnTo>
                  <a:pt x="35178" y="381546"/>
                </a:lnTo>
                <a:lnTo>
                  <a:pt x="33248" y="380568"/>
                </a:lnTo>
                <a:lnTo>
                  <a:pt x="31241" y="380085"/>
                </a:lnTo>
                <a:lnTo>
                  <a:pt x="27050" y="380085"/>
                </a:lnTo>
                <a:lnTo>
                  <a:pt x="24879" y="379933"/>
                </a:lnTo>
                <a:lnTo>
                  <a:pt x="20370" y="379285"/>
                </a:lnTo>
                <a:lnTo>
                  <a:pt x="18275" y="379120"/>
                </a:lnTo>
                <a:close/>
              </a:path>
            </a:pathLst>
          </a:custGeom>
          <a:solidFill>
            <a:srgbClr val="FCB55A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47" name="object 47"/>
          <p:cNvGrpSpPr/>
          <p:nvPr/>
        </p:nvGrpSpPr>
        <p:grpSpPr>
          <a:xfrm>
            <a:off x="4398106" y="484987"/>
            <a:ext cx="823594" cy="212725"/>
            <a:chOff x="4398106" y="484987"/>
            <a:chExt cx="823594" cy="212725"/>
          </a:xfrm>
        </p:grpSpPr>
        <p:sp>
          <p:nvSpPr>
            <p:cNvPr id="48" name="object 48"/>
            <p:cNvSpPr/>
            <p:nvPr/>
          </p:nvSpPr>
          <p:spPr>
            <a:xfrm>
              <a:off x="4398106" y="484991"/>
              <a:ext cx="212521" cy="212102"/>
            </a:xfrm>
            <a:prstGeom prst="rect">
              <a:avLst/>
            </a:prstGeom>
            <a:blipFill>
              <a:blip r:embed="rId2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9" name="object 49"/>
            <p:cNvSpPr/>
            <p:nvPr/>
          </p:nvSpPr>
          <p:spPr>
            <a:xfrm>
              <a:off x="4636369" y="484988"/>
              <a:ext cx="390194" cy="211696"/>
            </a:xfrm>
            <a:prstGeom prst="rect">
              <a:avLst/>
            </a:prstGeom>
            <a:blipFill>
              <a:blip r:embed="rId2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0" name="object 50"/>
            <p:cNvSpPr/>
            <p:nvPr/>
          </p:nvSpPr>
          <p:spPr>
            <a:xfrm>
              <a:off x="5047727" y="484987"/>
              <a:ext cx="173507" cy="211696"/>
            </a:xfrm>
            <a:prstGeom prst="rect">
              <a:avLst/>
            </a:prstGeom>
            <a:blipFill>
              <a:blip r:embed="rId2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51" name="object 51"/>
          <p:cNvGrpSpPr/>
          <p:nvPr/>
        </p:nvGrpSpPr>
        <p:grpSpPr>
          <a:xfrm>
            <a:off x="5298020" y="397817"/>
            <a:ext cx="937260" cy="381635"/>
            <a:chOff x="5298020" y="397817"/>
            <a:chExt cx="937260" cy="381635"/>
          </a:xfrm>
        </p:grpSpPr>
        <p:sp>
          <p:nvSpPr>
            <p:cNvPr id="52" name="object 52"/>
            <p:cNvSpPr/>
            <p:nvPr/>
          </p:nvSpPr>
          <p:spPr>
            <a:xfrm>
              <a:off x="5298020" y="397817"/>
              <a:ext cx="116839" cy="295275"/>
            </a:xfrm>
            <a:custGeom>
              <a:avLst/>
              <a:gdLst/>
              <a:ahLst/>
              <a:cxnLst/>
              <a:rect l="l" t="t" r="r" b="b"/>
              <a:pathLst>
                <a:path w="116839" h="295275">
                  <a:moveTo>
                    <a:pt x="116230" y="0"/>
                  </a:moveTo>
                  <a:lnTo>
                    <a:pt x="56451" y="0"/>
                  </a:lnTo>
                  <a:lnTo>
                    <a:pt x="0" y="294716"/>
                  </a:lnTo>
                  <a:lnTo>
                    <a:pt x="59778" y="294716"/>
                  </a:lnTo>
                  <a:lnTo>
                    <a:pt x="11623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3" name="object 53"/>
            <p:cNvSpPr/>
            <p:nvPr/>
          </p:nvSpPr>
          <p:spPr>
            <a:xfrm>
              <a:off x="5414237" y="484988"/>
              <a:ext cx="188887" cy="211696"/>
            </a:xfrm>
            <a:prstGeom prst="rect">
              <a:avLst/>
            </a:prstGeom>
            <a:blipFill>
              <a:blip r:embed="rId2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4" name="object 54"/>
            <p:cNvSpPr/>
            <p:nvPr/>
          </p:nvSpPr>
          <p:spPr>
            <a:xfrm>
              <a:off x="5647109" y="401143"/>
              <a:ext cx="160655" cy="378460"/>
            </a:xfrm>
            <a:custGeom>
              <a:avLst/>
              <a:gdLst/>
              <a:ahLst/>
              <a:cxnLst/>
              <a:rect l="l" t="t" r="r" b="b"/>
              <a:pathLst>
                <a:path w="160654" h="378459">
                  <a:moveTo>
                    <a:pt x="130746" y="0"/>
                  </a:moveTo>
                  <a:lnTo>
                    <a:pt x="117483" y="2457"/>
                  </a:lnTo>
                  <a:lnTo>
                    <a:pt x="106519" y="9388"/>
                  </a:lnTo>
                  <a:lnTo>
                    <a:pt x="99058" y="20134"/>
                  </a:lnTo>
                  <a:lnTo>
                    <a:pt x="96304" y="34035"/>
                  </a:lnTo>
                  <a:lnTo>
                    <a:pt x="98449" y="46103"/>
                  </a:lnTo>
                  <a:lnTo>
                    <a:pt x="104444" y="55256"/>
                  </a:lnTo>
                  <a:lnTo>
                    <a:pt x="113631" y="61062"/>
                  </a:lnTo>
                  <a:lnTo>
                    <a:pt x="125349" y="63093"/>
                  </a:lnTo>
                  <a:lnTo>
                    <a:pt x="138919" y="60816"/>
                  </a:lnTo>
                  <a:lnTo>
                    <a:pt x="150152" y="54217"/>
                  </a:lnTo>
                  <a:lnTo>
                    <a:pt x="157803" y="43650"/>
                  </a:lnTo>
                  <a:lnTo>
                    <a:pt x="160629" y="29463"/>
                  </a:lnTo>
                  <a:lnTo>
                    <a:pt x="158412" y="17332"/>
                  </a:lnTo>
                  <a:lnTo>
                    <a:pt x="152226" y="8040"/>
                  </a:lnTo>
                  <a:lnTo>
                    <a:pt x="142772" y="2094"/>
                  </a:lnTo>
                  <a:lnTo>
                    <a:pt x="130746" y="0"/>
                  </a:lnTo>
                  <a:close/>
                </a:path>
                <a:path w="160654" h="378459">
                  <a:moveTo>
                    <a:pt x="7061" y="329577"/>
                  </a:moveTo>
                  <a:lnTo>
                    <a:pt x="0" y="374815"/>
                  </a:lnTo>
                  <a:lnTo>
                    <a:pt x="28638" y="378142"/>
                  </a:lnTo>
                  <a:lnTo>
                    <a:pt x="44393" y="376871"/>
                  </a:lnTo>
                  <a:lnTo>
                    <a:pt x="84264" y="356565"/>
                  </a:lnTo>
                  <a:lnTo>
                    <a:pt x="99635" y="330822"/>
                  </a:lnTo>
                  <a:lnTo>
                    <a:pt x="14947" y="330822"/>
                  </a:lnTo>
                  <a:lnTo>
                    <a:pt x="11201" y="330403"/>
                  </a:lnTo>
                  <a:lnTo>
                    <a:pt x="7061" y="329577"/>
                  </a:lnTo>
                  <a:close/>
                </a:path>
                <a:path w="160654" h="378459">
                  <a:moveTo>
                    <a:pt x="149440" y="88417"/>
                  </a:moveTo>
                  <a:lnTo>
                    <a:pt x="89662" y="88417"/>
                  </a:lnTo>
                  <a:lnTo>
                    <a:pt x="52298" y="287235"/>
                  </a:lnTo>
                  <a:lnTo>
                    <a:pt x="46429" y="309455"/>
                  </a:lnTo>
                  <a:lnTo>
                    <a:pt x="38965" y="322726"/>
                  </a:lnTo>
                  <a:lnTo>
                    <a:pt x="30179" y="329148"/>
                  </a:lnTo>
                  <a:lnTo>
                    <a:pt x="20345" y="330822"/>
                  </a:lnTo>
                  <a:lnTo>
                    <a:pt x="99635" y="330822"/>
                  </a:lnTo>
                  <a:lnTo>
                    <a:pt x="101022" y="327918"/>
                  </a:lnTo>
                  <a:lnTo>
                    <a:pt x="107317" y="308225"/>
                  </a:lnTo>
                  <a:lnTo>
                    <a:pt x="112483" y="284327"/>
                  </a:lnTo>
                  <a:lnTo>
                    <a:pt x="149440" y="8841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5" name="object 55"/>
            <p:cNvSpPr/>
            <p:nvPr/>
          </p:nvSpPr>
          <p:spPr>
            <a:xfrm>
              <a:off x="5812712" y="484988"/>
              <a:ext cx="188887" cy="211696"/>
            </a:xfrm>
            <a:prstGeom prst="rect">
              <a:avLst/>
            </a:prstGeom>
            <a:blipFill>
              <a:blip r:embed="rId3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6" name="object 56"/>
            <p:cNvSpPr/>
            <p:nvPr/>
          </p:nvSpPr>
          <p:spPr>
            <a:xfrm>
              <a:off x="6026081" y="489557"/>
              <a:ext cx="208787" cy="207543"/>
            </a:xfrm>
            <a:prstGeom prst="rect">
              <a:avLst/>
            </a:prstGeom>
            <a:blipFill>
              <a:blip r:embed="rId3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57" name="object 57"/>
          <p:cNvGrpSpPr/>
          <p:nvPr/>
        </p:nvGrpSpPr>
        <p:grpSpPr>
          <a:xfrm>
            <a:off x="6328671" y="397816"/>
            <a:ext cx="422275" cy="299720"/>
            <a:chOff x="6328671" y="397816"/>
            <a:chExt cx="422275" cy="299720"/>
          </a:xfrm>
        </p:grpSpPr>
        <p:sp>
          <p:nvSpPr>
            <p:cNvPr id="58" name="object 58"/>
            <p:cNvSpPr/>
            <p:nvPr/>
          </p:nvSpPr>
          <p:spPr>
            <a:xfrm>
              <a:off x="6328671" y="397816"/>
              <a:ext cx="233045" cy="299720"/>
            </a:xfrm>
            <a:custGeom>
              <a:avLst/>
              <a:gdLst/>
              <a:ahLst/>
              <a:cxnLst/>
              <a:rect l="l" t="t" r="r" b="b"/>
              <a:pathLst>
                <a:path w="233045" h="299720">
                  <a:moveTo>
                    <a:pt x="127850" y="87172"/>
                  </a:moveTo>
                  <a:lnTo>
                    <a:pt x="85064" y="94472"/>
                  </a:lnTo>
                  <a:lnTo>
                    <a:pt x="49671" y="114483"/>
                  </a:lnTo>
                  <a:lnTo>
                    <a:pt x="22886" y="144376"/>
                  </a:lnTo>
                  <a:lnTo>
                    <a:pt x="5923" y="181322"/>
                  </a:lnTo>
                  <a:lnTo>
                    <a:pt x="0" y="222491"/>
                  </a:lnTo>
                  <a:lnTo>
                    <a:pt x="5014" y="255325"/>
                  </a:lnTo>
                  <a:lnTo>
                    <a:pt x="18630" y="279404"/>
                  </a:lnTo>
                  <a:lnTo>
                    <a:pt x="38704" y="294223"/>
                  </a:lnTo>
                  <a:lnTo>
                    <a:pt x="63093" y="299275"/>
                  </a:lnTo>
                  <a:lnTo>
                    <a:pt x="80944" y="297234"/>
                  </a:lnTo>
                  <a:lnTo>
                    <a:pt x="98485" y="290720"/>
                  </a:lnTo>
                  <a:lnTo>
                    <a:pt x="114935" y="279146"/>
                  </a:lnTo>
                  <a:lnTo>
                    <a:pt x="129514" y="261924"/>
                  </a:lnTo>
                  <a:lnTo>
                    <a:pt x="184829" y="261924"/>
                  </a:lnTo>
                  <a:lnTo>
                    <a:pt x="185442" y="256063"/>
                  </a:lnTo>
                  <a:lnTo>
                    <a:pt x="186137" y="251129"/>
                  </a:lnTo>
                  <a:lnTo>
                    <a:pt x="90500" y="251129"/>
                  </a:lnTo>
                  <a:lnTo>
                    <a:pt x="78732" y="248607"/>
                  </a:lnTo>
                  <a:lnTo>
                    <a:pt x="69845" y="241222"/>
                  </a:lnTo>
                  <a:lnTo>
                    <a:pt x="64227" y="229243"/>
                  </a:lnTo>
                  <a:lnTo>
                    <a:pt x="62268" y="212940"/>
                  </a:lnTo>
                  <a:lnTo>
                    <a:pt x="66780" y="183898"/>
                  </a:lnTo>
                  <a:lnTo>
                    <a:pt x="79387" y="158045"/>
                  </a:lnTo>
                  <a:lnTo>
                    <a:pt x="98690" y="139506"/>
                  </a:lnTo>
                  <a:lnTo>
                    <a:pt x="123291" y="132410"/>
                  </a:lnTo>
                  <a:lnTo>
                    <a:pt x="207656" y="132410"/>
                  </a:lnTo>
                  <a:lnTo>
                    <a:pt x="215399" y="91744"/>
                  </a:lnTo>
                  <a:lnTo>
                    <a:pt x="155663" y="91744"/>
                  </a:lnTo>
                  <a:lnTo>
                    <a:pt x="148803" y="89626"/>
                  </a:lnTo>
                  <a:lnTo>
                    <a:pt x="141595" y="88211"/>
                  </a:lnTo>
                  <a:lnTo>
                    <a:pt x="134468" y="87419"/>
                  </a:lnTo>
                  <a:lnTo>
                    <a:pt x="127850" y="87172"/>
                  </a:lnTo>
                  <a:close/>
                </a:path>
                <a:path w="233045" h="299720">
                  <a:moveTo>
                    <a:pt x="184829" y="261924"/>
                  </a:moveTo>
                  <a:lnTo>
                    <a:pt x="130340" y="261924"/>
                  </a:lnTo>
                  <a:lnTo>
                    <a:pt x="127431" y="294716"/>
                  </a:lnTo>
                  <a:lnTo>
                    <a:pt x="182219" y="294716"/>
                  </a:lnTo>
                  <a:lnTo>
                    <a:pt x="183365" y="275917"/>
                  </a:lnTo>
                  <a:lnTo>
                    <a:pt x="184829" y="261924"/>
                  </a:lnTo>
                  <a:close/>
                </a:path>
                <a:path w="233045" h="299720">
                  <a:moveTo>
                    <a:pt x="207656" y="132410"/>
                  </a:moveTo>
                  <a:lnTo>
                    <a:pt x="133248" y="132410"/>
                  </a:lnTo>
                  <a:lnTo>
                    <a:pt x="142379" y="135737"/>
                  </a:lnTo>
                  <a:lnTo>
                    <a:pt x="146938" y="139471"/>
                  </a:lnTo>
                  <a:lnTo>
                    <a:pt x="136575" y="194259"/>
                  </a:lnTo>
                  <a:lnTo>
                    <a:pt x="116962" y="237172"/>
                  </a:lnTo>
                  <a:lnTo>
                    <a:pt x="90500" y="251129"/>
                  </a:lnTo>
                  <a:lnTo>
                    <a:pt x="186137" y="251129"/>
                  </a:lnTo>
                  <a:lnTo>
                    <a:pt x="188295" y="235819"/>
                  </a:lnTo>
                  <a:lnTo>
                    <a:pt x="191769" y="215849"/>
                  </a:lnTo>
                  <a:lnTo>
                    <a:pt x="207656" y="132410"/>
                  </a:lnTo>
                  <a:close/>
                </a:path>
                <a:path w="233045" h="299720">
                  <a:moveTo>
                    <a:pt x="232867" y="0"/>
                  </a:moveTo>
                  <a:lnTo>
                    <a:pt x="173100" y="0"/>
                  </a:lnTo>
                  <a:lnTo>
                    <a:pt x="155663" y="91744"/>
                  </a:lnTo>
                  <a:lnTo>
                    <a:pt x="215399" y="91744"/>
                  </a:lnTo>
                  <a:lnTo>
                    <a:pt x="23286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9" name="object 59"/>
            <p:cNvSpPr/>
            <p:nvPr/>
          </p:nvSpPr>
          <p:spPr>
            <a:xfrm>
              <a:off x="6561950" y="484988"/>
              <a:ext cx="188874" cy="211696"/>
            </a:xfrm>
            <a:prstGeom prst="rect">
              <a:avLst/>
            </a:prstGeom>
            <a:blipFill>
              <a:blip r:embed="rId3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60" name="object 60"/>
          <p:cNvGrpSpPr/>
          <p:nvPr/>
        </p:nvGrpSpPr>
        <p:grpSpPr>
          <a:xfrm>
            <a:off x="6840053" y="397817"/>
            <a:ext cx="327660" cy="299720"/>
            <a:chOff x="6840053" y="397817"/>
            <a:chExt cx="327660" cy="299720"/>
          </a:xfrm>
        </p:grpSpPr>
        <p:sp>
          <p:nvSpPr>
            <p:cNvPr id="61" name="object 61"/>
            <p:cNvSpPr/>
            <p:nvPr/>
          </p:nvSpPr>
          <p:spPr>
            <a:xfrm>
              <a:off x="6840053" y="397817"/>
              <a:ext cx="116839" cy="295275"/>
            </a:xfrm>
            <a:custGeom>
              <a:avLst/>
              <a:gdLst/>
              <a:ahLst/>
              <a:cxnLst/>
              <a:rect l="l" t="t" r="r" b="b"/>
              <a:pathLst>
                <a:path w="116840" h="295275">
                  <a:moveTo>
                    <a:pt x="116217" y="0"/>
                  </a:moveTo>
                  <a:lnTo>
                    <a:pt x="56451" y="0"/>
                  </a:lnTo>
                  <a:lnTo>
                    <a:pt x="0" y="294716"/>
                  </a:lnTo>
                  <a:lnTo>
                    <a:pt x="59778" y="294716"/>
                  </a:lnTo>
                  <a:lnTo>
                    <a:pt x="11621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2" name="object 62"/>
            <p:cNvSpPr/>
            <p:nvPr/>
          </p:nvSpPr>
          <p:spPr>
            <a:xfrm>
              <a:off x="6955042" y="484991"/>
              <a:ext cx="212521" cy="212102"/>
            </a:xfrm>
            <a:prstGeom prst="rect">
              <a:avLst/>
            </a:prstGeom>
            <a:blipFill>
              <a:blip r:embed="rId3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63" name="object 63"/>
          <p:cNvGrpSpPr/>
          <p:nvPr/>
        </p:nvGrpSpPr>
        <p:grpSpPr>
          <a:xfrm>
            <a:off x="7256376" y="397817"/>
            <a:ext cx="880744" cy="381635"/>
            <a:chOff x="7256376" y="397817"/>
            <a:chExt cx="880744" cy="381635"/>
          </a:xfrm>
        </p:grpSpPr>
        <p:sp>
          <p:nvSpPr>
            <p:cNvPr id="64" name="object 64"/>
            <p:cNvSpPr/>
            <p:nvPr/>
          </p:nvSpPr>
          <p:spPr>
            <a:xfrm>
              <a:off x="7256374" y="397827"/>
              <a:ext cx="437515" cy="381635"/>
            </a:xfrm>
            <a:custGeom>
              <a:avLst/>
              <a:gdLst/>
              <a:ahLst/>
              <a:cxnLst/>
              <a:rect l="l" t="t" r="r" b="b"/>
              <a:pathLst>
                <a:path w="437515" h="381634">
                  <a:moveTo>
                    <a:pt x="116217" y="0"/>
                  </a:moveTo>
                  <a:lnTo>
                    <a:pt x="56451" y="0"/>
                  </a:lnTo>
                  <a:lnTo>
                    <a:pt x="0" y="294716"/>
                  </a:lnTo>
                  <a:lnTo>
                    <a:pt x="59778" y="294716"/>
                  </a:lnTo>
                  <a:lnTo>
                    <a:pt x="116217" y="0"/>
                  </a:lnTo>
                  <a:close/>
                </a:path>
                <a:path w="437515" h="381634">
                  <a:moveTo>
                    <a:pt x="208368" y="91744"/>
                  </a:moveTo>
                  <a:lnTo>
                    <a:pt x="148602" y="91744"/>
                  </a:lnTo>
                  <a:lnTo>
                    <a:pt x="109994" y="294716"/>
                  </a:lnTo>
                  <a:lnTo>
                    <a:pt x="169773" y="294716"/>
                  </a:lnTo>
                  <a:lnTo>
                    <a:pt x="208368" y="91744"/>
                  </a:lnTo>
                  <a:close/>
                </a:path>
                <a:path w="437515" h="381634">
                  <a:moveTo>
                    <a:pt x="221234" y="32791"/>
                  </a:moveTo>
                  <a:lnTo>
                    <a:pt x="219024" y="20650"/>
                  </a:lnTo>
                  <a:lnTo>
                    <a:pt x="212839" y="11366"/>
                  </a:lnTo>
                  <a:lnTo>
                    <a:pt x="203377" y="5422"/>
                  </a:lnTo>
                  <a:lnTo>
                    <a:pt x="191350" y="3327"/>
                  </a:lnTo>
                  <a:lnTo>
                    <a:pt x="178320" y="5778"/>
                  </a:lnTo>
                  <a:lnTo>
                    <a:pt x="167424" y="12712"/>
                  </a:lnTo>
                  <a:lnTo>
                    <a:pt x="159893" y="23456"/>
                  </a:lnTo>
                  <a:lnTo>
                    <a:pt x="156895" y="37363"/>
                  </a:lnTo>
                  <a:lnTo>
                    <a:pt x="159105" y="49428"/>
                  </a:lnTo>
                  <a:lnTo>
                    <a:pt x="165201" y="58572"/>
                  </a:lnTo>
                  <a:lnTo>
                    <a:pt x="174409" y="64389"/>
                  </a:lnTo>
                  <a:lnTo>
                    <a:pt x="185953" y="66421"/>
                  </a:lnTo>
                  <a:lnTo>
                    <a:pt x="199517" y="64135"/>
                  </a:lnTo>
                  <a:lnTo>
                    <a:pt x="210756" y="57543"/>
                  </a:lnTo>
                  <a:lnTo>
                    <a:pt x="218401" y="46977"/>
                  </a:lnTo>
                  <a:lnTo>
                    <a:pt x="221234" y="32791"/>
                  </a:lnTo>
                  <a:close/>
                </a:path>
                <a:path w="437515" h="381634">
                  <a:moveTo>
                    <a:pt x="437502" y="101282"/>
                  </a:moveTo>
                  <a:lnTo>
                    <a:pt x="420865" y="95224"/>
                  </a:lnTo>
                  <a:lnTo>
                    <a:pt x="402729" y="90792"/>
                  </a:lnTo>
                  <a:lnTo>
                    <a:pt x="383209" y="88087"/>
                  </a:lnTo>
                  <a:lnTo>
                    <a:pt x="372745" y="87630"/>
                  </a:lnTo>
                  <a:lnTo>
                    <a:pt x="372745" y="136563"/>
                  </a:lnTo>
                  <a:lnTo>
                    <a:pt x="362369" y="190944"/>
                  </a:lnTo>
                  <a:lnTo>
                    <a:pt x="355346" y="214236"/>
                  </a:lnTo>
                  <a:lnTo>
                    <a:pt x="344512" y="231876"/>
                  </a:lnTo>
                  <a:lnTo>
                    <a:pt x="331190" y="243065"/>
                  </a:lnTo>
                  <a:lnTo>
                    <a:pt x="316699" y="246976"/>
                  </a:lnTo>
                  <a:lnTo>
                    <a:pt x="304723" y="244322"/>
                  </a:lnTo>
                  <a:lnTo>
                    <a:pt x="296151" y="236956"/>
                  </a:lnTo>
                  <a:lnTo>
                    <a:pt x="291020" y="225793"/>
                  </a:lnTo>
                  <a:lnTo>
                    <a:pt x="289306" y="211696"/>
                  </a:lnTo>
                  <a:lnTo>
                    <a:pt x="293890" y="183083"/>
                  </a:lnTo>
                  <a:lnTo>
                    <a:pt x="306692" y="157784"/>
                  </a:lnTo>
                  <a:lnTo>
                    <a:pt x="326250" y="139725"/>
                  </a:lnTo>
                  <a:lnTo>
                    <a:pt x="351155" y="132829"/>
                  </a:lnTo>
                  <a:lnTo>
                    <a:pt x="359460" y="132829"/>
                  </a:lnTo>
                  <a:lnTo>
                    <a:pt x="368173" y="134480"/>
                  </a:lnTo>
                  <a:lnTo>
                    <a:pt x="372745" y="136563"/>
                  </a:lnTo>
                  <a:lnTo>
                    <a:pt x="372745" y="87630"/>
                  </a:lnTo>
                  <a:lnTo>
                    <a:pt x="314261" y="94602"/>
                  </a:lnTo>
                  <a:lnTo>
                    <a:pt x="276250" y="114846"/>
                  </a:lnTo>
                  <a:lnTo>
                    <a:pt x="248678" y="144729"/>
                  </a:lnTo>
                  <a:lnTo>
                    <a:pt x="231889" y="181102"/>
                  </a:lnTo>
                  <a:lnTo>
                    <a:pt x="226212" y="220827"/>
                  </a:lnTo>
                  <a:lnTo>
                    <a:pt x="230911" y="248754"/>
                  </a:lnTo>
                  <a:lnTo>
                    <a:pt x="243852" y="271729"/>
                  </a:lnTo>
                  <a:lnTo>
                    <a:pt x="264274" y="287312"/>
                  </a:lnTo>
                  <a:lnTo>
                    <a:pt x="291388" y="293052"/>
                  </a:lnTo>
                  <a:lnTo>
                    <a:pt x="308406" y="291249"/>
                  </a:lnTo>
                  <a:lnTo>
                    <a:pt x="323557" y="285737"/>
                  </a:lnTo>
                  <a:lnTo>
                    <a:pt x="337146" y="276415"/>
                  </a:lnTo>
                  <a:lnTo>
                    <a:pt x="349491" y="263169"/>
                  </a:lnTo>
                  <a:lnTo>
                    <a:pt x="350316" y="263169"/>
                  </a:lnTo>
                  <a:lnTo>
                    <a:pt x="338239" y="305777"/>
                  </a:lnTo>
                  <a:lnTo>
                    <a:pt x="307314" y="331444"/>
                  </a:lnTo>
                  <a:lnTo>
                    <a:pt x="286397" y="334149"/>
                  </a:lnTo>
                  <a:lnTo>
                    <a:pt x="272491" y="333336"/>
                  </a:lnTo>
                  <a:lnTo>
                    <a:pt x="257657" y="331038"/>
                  </a:lnTo>
                  <a:lnTo>
                    <a:pt x="243903" y="327494"/>
                  </a:lnTo>
                  <a:lnTo>
                    <a:pt x="233273" y="322935"/>
                  </a:lnTo>
                  <a:lnTo>
                    <a:pt x="219570" y="368604"/>
                  </a:lnTo>
                  <a:lnTo>
                    <a:pt x="231876" y="373938"/>
                  </a:lnTo>
                  <a:lnTo>
                    <a:pt x="247599" y="377990"/>
                  </a:lnTo>
                  <a:lnTo>
                    <a:pt x="265811" y="380568"/>
                  </a:lnTo>
                  <a:lnTo>
                    <a:pt x="285572" y="381469"/>
                  </a:lnTo>
                  <a:lnTo>
                    <a:pt x="306120" y="380352"/>
                  </a:lnTo>
                  <a:lnTo>
                    <a:pt x="346278" y="369557"/>
                  </a:lnTo>
                  <a:lnTo>
                    <a:pt x="380034" y="341591"/>
                  </a:lnTo>
                  <a:lnTo>
                    <a:pt x="400570" y="295656"/>
                  </a:lnTo>
                  <a:lnTo>
                    <a:pt x="407771" y="263169"/>
                  </a:lnTo>
                  <a:lnTo>
                    <a:pt x="410743" y="246976"/>
                  </a:lnTo>
                  <a:lnTo>
                    <a:pt x="431711" y="132829"/>
                  </a:lnTo>
                  <a:lnTo>
                    <a:pt x="437502" y="10128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5" name="object 65"/>
            <p:cNvSpPr/>
            <p:nvPr/>
          </p:nvSpPr>
          <p:spPr>
            <a:xfrm>
              <a:off x="7707994" y="484990"/>
              <a:ext cx="209626" cy="207543"/>
            </a:xfrm>
            <a:prstGeom prst="rect">
              <a:avLst/>
            </a:prstGeom>
            <a:blipFill>
              <a:blip r:embed="rId3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6" name="object 66"/>
            <p:cNvSpPr/>
            <p:nvPr/>
          </p:nvSpPr>
          <p:spPr>
            <a:xfrm>
              <a:off x="7947913" y="484988"/>
              <a:ext cx="188874" cy="211696"/>
            </a:xfrm>
            <a:prstGeom prst="rect">
              <a:avLst/>
            </a:prstGeom>
            <a:blipFill>
              <a:blip r:embed="rId3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7" name="object 67"/>
          <p:cNvSpPr/>
          <p:nvPr/>
        </p:nvSpPr>
        <p:spPr>
          <a:xfrm>
            <a:off x="8240966" y="408203"/>
            <a:ext cx="1282700" cy="288925"/>
          </a:xfrm>
          <a:custGeom>
            <a:avLst/>
            <a:gdLst/>
            <a:ahLst/>
            <a:cxnLst/>
            <a:rect l="l" t="t" r="r" b="b"/>
            <a:pathLst>
              <a:path w="1282700" h="288925">
                <a:moveTo>
                  <a:pt x="234530" y="12039"/>
                </a:moveTo>
                <a:lnTo>
                  <a:pt x="225920" y="8051"/>
                </a:lnTo>
                <a:lnTo>
                  <a:pt x="212420" y="4152"/>
                </a:lnTo>
                <a:lnTo>
                  <a:pt x="194716" y="1181"/>
                </a:lnTo>
                <a:lnTo>
                  <a:pt x="173507" y="0"/>
                </a:lnTo>
                <a:lnTo>
                  <a:pt x="144868" y="1803"/>
                </a:lnTo>
                <a:lnTo>
                  <a:pt x="93357" y="16637"/>
                </a:lnTo>
                <a:lnTo>
                  <a:pt x="41681" y="54838"/>
                </a:lnTo>
                <a:lnTo>
                  <a:pt x="19405" y="86906"/>
                </a:lnTo>
                <a:lnTo>
                  <a:pt x="5067" y="125437"/>
                </a:lnTo>
                <a:lnTo>
                  <a:pt x="0" y="169773"/>
                </a:lnTo>
                <a:lnTo>
                  <a:pt x="8928" y="219494"/>
                </a:lnTo>
                <a:lnTo>
                  <a:pt x="34137" y="256832"/>
                </a:lnTo>
                <a:lnTo>
                  <a:pt x="73202" y="280327"/>
                </a:lnTo>
                <a:lnTo>
                  <a:pt x="123710" y="288493"/>
                </a:lnTo>
                <a:lnTo>
                  <a:pt x="147332" y="287540"/>
                </a:lnTo>
                <a:lnTo>
                  <a:pt x="197586" y="276453"/>
                </a:lnTo>
                <a:lnTo>
                  <a:pt x="192595" y="228295"/>
                </a:lnTo>
                <a:lnTo>
                  <a:pt x="181089" y="232181"/>
                </a:lnTo>
                <a:lnTo>
                  <a:pt x="168059" y="235051"/>
                </a:lnTo>
                <a:lnTo>
                  <a:pt x="154012" y="236829"/>
                </a:lnTo>
                <a:lnTo>
                  <a:pt x="139471" y="237439"/>
                </a:lnTo>
                <a:lnTo>
                  <a:pt x="107022" y="232067"/>
                </a:lnTo>
                <a:lnTo>
                  <a:pt x="83794" y="216941"/>
                </a:lnTo>
                <a:lnTo>
                  <a:pt x="69837" y="193484"/>
                </a:lnTo>
                <a:lnTo>
                  <a:pt x="65176" y="163131"/>
                </a:lnTo>
                <a:lnTo>
                  <a:pt x="67868" y="135280"/>
                </a:lnTo>
                <a:lnTo>
                  <a:pt x="87757" y="89700"/>
                </a:lnTo>
                <a:lnTo>
                  <a:pt x="117551" y="63728"/>
                </a:lnTo>
                <a:lnTo>
                  <a:pt x="167690" y="51473"/>
                </a:lnTo>
                <a:lnTo>
                  <a:pt x="184594" y="52311"/>
                </a:lnTo>
                <a:lnTo>
                  <a:pt x="198932" y="54470"/>
                </a:lnTo>
                <a:lnTo>
                  <a:pt x="210312" y="57416"/>
                </a:lnTo>
                <a:lnTo>
                  <a:pt x="218351" y="60604"/>
                </a:lnTo>
                <a:lnTo>
                  <a:pt x="234530" y="12039"/>
                </a:lnTo>
                <a:close/>
              </a:path>
              <a:path w="1282700" h="288925">
                <a:moveTo>
                  <a:pt x="498094" y="116636"/>
                </a:moveTo>
                <a:lnTo>
                  <a:pt x="490855" y="70218"/>
                </a:lnTo>
                <a:lnTo>
                  <a:pt x="478980" y="49809"/>
                </a:lnTo>
                <a:lnTo>
                  <a:pt x="469353" y="33261"/>
                </a:lnTo>
                <a:lnTo>
                  <a:pt x="434594" y="9232"/>
                </a:lnTo>
                <a:lnTo>
                  <a:pt x="434594" y="118300"/>
                </a:lnTo>
                <a:lnTo>
                  <a:pt x="432371" y="144551"/>
                </a:lnTo>
                <a:lnTo>
                  <a:pt x="415163" y="198323"/>
                </a:lnTo>
                <a:lnTo>
                  <a:pt x="390258" y="227177"/>
                </a:lnTo>
                <a:lnTo>
                  <a:pt x="353644" y="239090"/>
                </a:lnTo>
                <a:lnTo>
                  <a:pt x="327342" y="233870"/>
                </a:lnTo>
                <a:lnTo>
                  <a:pt x="309130" y="219430"/>
                </a:lnTo>
                <a:lnTo>
                  <a:pt x="298551" y="197586"/>
                </a:lnTo>
                <a:lnTo>
                  <a:pt x="295122" y="170192"/>
                </a:lnTo>
                <a:lnTo>
                  <a:pt x="297421" y="143598"/>
                </a:lnTo>
                <a:lnTo>
                  <a:pt x="315087" y="91033"/>
                </a:lnTo>
                <a:lnTo>
                  <a:pt x="340321" y="62064"/>
                </a:lnTo>
                <a:lnTo>
                  <a:pt x="378142" y="49809"/>
                </a:lnTo>
                <a:lnTo>
                  <a:pt x="405536" y="55600"/>
                </a:lnTo>
                <a:lnTo>
                  <a:pt x="422871" y="70980"/>
                </a:lnTo>
                <a:lnTo>
                  <a:pt x="431965" y="92887"/>
                </a:lnTo>
                <a:lnTo>
                  <a:pt x="434594" y="118300"/>
                </a:lnTo>
                <a:lnTo>
                  <a:pt x="434594" y="9232"/>
                </a:lnTo>
                <a:lnTo>
                  <a:pt x="434009" y="8826"/>
                </a:lnTo>
                <a:lnTo>
                  <a:pt x="385203" y="0"/>
                </a:lnTo>
                <a:lnTo>
                  <a:pt x="355942" y="2717"/>
                </a:lnTo>
                <a:lnTo>
                  <a:pt x="304419" y="23114"/>
                </a:lnTo>
                <a:lnTo>
                  <a:pt x="261226" y="66725"/>
                </a:lnTo>
                <a:lnTo>
                  <a:pt x="235064" y="134645"/>
                </a:lnTo>
                <a:lnTo>
                  <a:pt x="231622" y="172262"/>
                </a:lnTo>
                <a:lnTo>
                  <a:pt x="239115" y="217982"/>
                </a:lnTo>
                <a:lnTo>
                  <a:pt x="261035" y="255016"/>
                </a:lnTo>
                <a:lnTo>
                  <a:pt x="296583" y="279831"/>
                </a:lnTo>
                <a:lnTo>
                  <a:pt x="344932" y="288899"/>
                </a:lnTo>
                <a:lnTo>
                  <a:pt x="375107" y="286169"/>
                </a:lnTo>
                <a:lnTo>
                  <a:pt x="427012" y="265607"/>
                </a:lnTo>
                <a:lnTo>
                  <a:pt x="455879" y="239090"/>
                </a:lnTo>
                <a:lnTo>
                  <a:pt x="485178" y="189953"/>
                </a:lnTo>
                <a:lnTo>
                  <a:pt x="494817" y="154368"/>
                </a:lnTo>
                <a:lnTo>
                  <a:pt x="498094" y="116636"/>
                </a:lnTo>
                <a:close/>
              </a:path>
              <a:path w="1282700" h="288925">
                <a:moveTo>
                  <a:pt x="782447" y="4572"/>
                </a:moveTo>
                <a:lnTo>
                  <a:pt x="715619" y="4572"/>
                </a:lnTo>
                <a:lnTo>
                  <a:pt x="652945" y="137401"/>
                </a:lnTo>
                <a:lnTo>
                  <a:pt x="642797" y="159296"/>
                </a:lnTo>
                <a:lnTo>
                  <a:pt x="633031" y="181190"/>
                </a:lnTo>
                <a:lnTo>
                  <a:pt x="623874" y="202768"/>
                </a:lnTo>
                <a:lnTo>
                  <a:pt x="615581" y="223735"/>
                </a:lnTo>
                <a:lnTo>
                  <a:pt x="614756" y="223735"/>
                </a:lnTo>
                <a:lnTo>
                  <a:pt x="613435" y="202196"/>
                </a:lnTo>
                <a:lnTo>
                  <a:pt x="610146" y="159575"/>
                </a:lnTo>
                <a:lnTo>
                  <a:pt x="595655" y="4572"/>
                </a:lnTo>
                <a:lnTo>
                  <a:pt x="533819" y="4572"/>
                </a:lnTo>
                <a:lnTo>
                  <a:pt x="568680" y="284340"/>
                </a:lnTo>
                <a:lnTo>
                  <a:pt x="637997" y="284340"/>
                </a:lnTo>
                <a:lnTo>
                  <a:pt x="782447" y="4572"/>
                </a:lnTo>
                <a:close/>
              </a:path>
              <a:path w="1282700" h="288925">
                <a:moveTo>
                  <a:pt x="873772" y="4559"/>
                </a:moveTo>
                <a:lnTo>
                  <a:pt x="813993" y="4559"/>
                </a:lnTo>
                <a:lnTo>
                  <a:pt x="760857" y="284327"/>
                </a:lnTo>
                <a:lnTo>
                  <a:pt x="820635" y="284327"/>
                </a:lnTo>
                <a:lnTo>
                  <a:pt x="873772" y="4559"/>
                </a:lnTo>
                <a:close/>
              </a:path>
              <a:path w="1282700" h="288925">
                <a:moveTo>
                  <a:pt x="1144828" y="120370"/>
                </a:moveTo>
                <a:lnTo>
                  <a:pt x="1142022" y="91986"/>
                </a:lnTo>
                <a:lnTo>
                  <a:pt x="1134592" y="68186"/>
                </a:lnTo>
                <a:lnTo>
                  <a:pt x="1124254" y="50634"/>
                </a:lnTo>
                <a:lnTo>
                  <a:pt x="1123048" y="48577"/>
                </a:lnTo>
                <a:lnTo>
                  <a:pt x="1107884" y="32791"/>
                </a:lnTo>
                <a:lnTo>
                  <a:pt x="1088072" y="19481"/>
                </a:lnTo>
                <a:lnTo>
                  <a:pt x="1079652" y="16129"/>
                </a:lnTo>
                <a:lnTo>
                  <a:pt x="1079652" y="120789"/>
                </a:lnTo>
                <a:lnTo>
                  <a:pt x="1077798" y="145110"/>
                </a:lnTo>
                <a:lnTo>
                  <a:pt x="1063193" y="187515"/>
                </a:lnTo>
                <a:lnTo>
                  <a:pt x="1035050" y="219113"/>
                </a:lnTo>
                <a:lnTo>
                  <a:pt x="994791" y="235699"/>
                </a:lnTo>
                <a:lnTo>
                  <a:pt x="971321" y="237845"/>
                </a:lnTo>
                <a:lnTo>
                  <a:pt x="963841" y="237769"/>
                </a:lnTo>
                <a:lnTo>
                  <a:pt x="956995" y="237477"/>
                </a:lnTo>
                <a:lnTo>
                  <a:pt x="950760" y="236969"/>
                </a:lnTo>
                <a:lnTo>
                  <a:pt x="945159" y="236181"/>
                </a:lnTo>
                <a:lnTo>
                  <a:pt x="980440" y="52298"/>
                </a:lnTo>
                <a:lnTo>
                  <a:pt x="986675" y="51054"/>
                </a:lnTo>
                <a:lnTo>
                  <a:pt x="995387" y="50634"/>
                </a:lnTo>
                <a:lnTo>
                  <a:pt x="1005763" y="50634"/>
                </a:lnTo>
                <a:lnTo>
                  <a:pt x="1038148" y="55410"/>
                </a:lnTo>
                <a:lnTo>
                  <a:pt x="1061224" y="69215"/>
                </a:lnTo>
                <a:lnTo>
                  <a:pt x="1075055" y="91262"/>
                </a:lnTo>
                <a:lnTo>
                  <a:pt x="1079652" y="120789"/>
                </a:lnTo>
                <a:lnTo>
                  <a:pt x="1079652" y="16129"/>
                </a:lnTo>
                <a:lnTo>
                  <a:pt x="1064285" y="10007"/>
                </a:lnTo>
                <a:lnTo>
                  <a:pt x="1036777" y="4368"/>
                </a:lnTo>
                <a:lnTo>
                  <a:pt x="1005763" y="2489"/>
                </a:lnTo>
                <a:lnTo>
                  <a:pt x="985647" y="2882"/>
                </a:lnTo>
                <a:lnTo>
                  <a:pt x="965911" y="4051"/>
                </a:lnTo>
                <a:lnTo>
                  <a:pt x="946797" y="5994"/>
                </a:lnTo>
                <a:lnTo>
                  <a:pt x="928547" y="8712"/>
                </a:lnTo>
                <a:lnTo>
                  <a:pt x="876668" y="281012"/>
                </a:lnTo>
                <a:lnTo>
                  <a:pt x="889660" y="282841"/>
                </a:lnTo>
                <a:lnTo>
                  <a:pt x="907389" y="284441"/>
                </a:lnTo>
                <a:lnTo>
                  <a:pt x="928852" y="285572"/>
                </a:lnTo>
                <a:lnTo>
                  <a:pt x="953046" y="285991"/>
                </a:lnTo>
                <a:lnTo>
                  <a:pt x="995019" y="283845"/>
                </a:lnTo>
                <a:lnTo>
                  <a:pt x="1030668" y="277177"/>
                </a:lnTo>
                <a:lnTo>
                  <a:pt x="1061034" y="265684"/>
                </a:lnTo>
                <a:lnTo>
                  <a:pt x="1087120" y="249047"/>
                </a:lnTo>
                <a:lnTo>
                  <a:pt x="1098080" y="237845"/>
                </a:lnTo>
                <a:lnTo>
                  <a:pt x="1110843" y="224802"/>
                </a:lnTo>
                <a:lnTo>
                  <a:pt x="1129055" y="194525"/>
                </a:lnTo>
                <a:lnTo>
                  <a:pt x="1140714" y="159334"/>
                </a:lnTo>
                <a:lnTo>
                  <a:pt x="1144828" y="120370"/>
                </a:lnTo>
                <a:close/>
              </a:path>
              <a:path w="1282700" h="288925">
                <a:moveTo>
                  <a:pt x="1282623" y="154419"/>
                </a:moveTo>
                <a:lnTo>
                  <a:pt x="1175118" y="154419"/>
                </a:lnTo>
                <a:lnTo>
                  <a:pt x="1167231" y="196342"/>
                </a:lnTo>
                <a:lnTo>
                  <a:pt x="1274737" y="196342"/>
                </a:lnTo>
                <a:lnTo>
                  <a:pt x="1282623" y="15441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8" name="object 68"/>
          <p:cNvSpPr/>
          <p:nvPr/>
        </p:nvSpPr>
        <p:spPr>
          <a:xfrm>
            <a:off x="9592082" y="422728"/>
            <a:ext cx="123825" cy="269875"/>
          </a:xfrm>
          <a:custGeom>
            <a:avLst/>
            <a:gdLst/>
            <a:ahLst/>
            <a:cxnLst/>
            <a:rect l="l" t="t" r="r" b="b"/>
            <a:pathLst>
              <a:path w="123825" h="269875">
                <a:moveTo>
                  <a:pt x="123697" y="0"/>
                </a:moveTo>
                <a:lnTo>
                  <a:pt x="75133" y="0"/>
                </a:lnTo>
                <a:lnTo>
                  <a:pt x="0" y="32791"/>
                </a:lnTo>
                <a:lnTo>
                  <a:pt x="1663" y="79692"/>
                </a:lnTo>
                <a:lnTo>
                  <a:pt x="54800" y="56032"/>
                </a:lnTo>
                <a:lnTo>
                  <a:pt x="55625" y="56032"/>
                </a:lnTo>
                <a:lnTo>
                  <a:pt x="15366" y="269811"/>
                </a:lnTo>
                <a:lnTo>
                  <a:pt x="73063" y="269811"/>
                </a:lnTo>
                <a:lnTo>
                  <a:pt x="12369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9" name="object 69"/>
          <p:cNvSpPr/>
          <p:nvPr/>
        </p:nvSpPr>
        <p:spPr>
          <a:xfrm>
            <a:off x="9775956" y="418161"/>
            <a:ext cx="203200" cy="278765"/>
          </a:xfrm>
          <a:custGeom>
            <a:avLst/>
            <a:gdLst/>
            <a:ahLst/>
            <a:cxnLst/>
            <a:rect l="l" t="t" r="r" b="b"/>
            <a:pathLst>
              <a:path w="203200" h="278765">
                <a:moveTo>
                  <a:pt x="7480" y="228714"/>
                </a:moveTo>
                <a:lnTo>
                  <a:pt x="0" y="278104"/>
                </a:lnTo>
                <a:lnTo>
                  <a:pt x="6031" y="278397"/>
                </a:lnTo>
                <a:lnTo>
                  <a:pt x="12765" y="278571"/>
                </a:lnTo>
                <a:lnTo>
                  <a:pt x="58721" y="274853"/>
                </a:lnTo>
                <a:lnTo>
                  <a:pt x="111398" y="256510"/>
                </a:lnTo>
                <a:lnTo>
                  <a:pt x="146017" y="229539"/>
                </a:lnTo>
                <a:lnTo>
                  <a:pt x="14122" y="229539"/>
                </a:lnTo>
                <a:lnTo>
                  <a:pt x="7480" y="228714"/>
                </a:lnTo>
                <a:close/>
              </a:path>
              <a:path w="203200" h="278765">
                <a:moveTo>
                  <a:pt x="188798" y="161886"/>
                </a:moveTo>
                <a:lnTo>
                  <a:pt x="128689" y="161886"/>
                </a:lnTo>
                <a:lnTo>
                  <a:pt x="129527" y="162293"/>
                </a:lnTo>
                <a:lnTo>
                  <a:pt x="121779" y="176909"/>
                </a:lnTo>
                <a:lnTo>
                  <a:pt x="85940" y="212102"/>
                </a:lnTo>
                <a:lnTo>
                  <a:pt x="46769" y="226936"/>
                </a:lnTo>
                <a:lnTo>
                  <a:pt x="21170" y="229133"/>
                </a:lnTo>
                <a:lnTo>
                  <a:pt x="14122" y="229539"/>
                </a:lnTo>
                <a:lnTo>
                  <a:pt x="146017" y="229539"/>
                </a:lnTo>
                <a:lnTo>
                  <a:pt x="159967" y="215463"/>
                </a:lnTo>
                <a:lnTo>
                  <a:pt x="181719" y="181135"/>
                </a:lnTo>
                <a:lnTo>
                  <a:pt x="188798" y="161886"/>
                </a:lnTo>
                <a:close/>
              </a:path>
              <a:path w="203200" h="278765">
                <a:moveTo>
                  <a:pt x="115404" y="0"/>
                </a:moveTo>
                <a:lnTo>
                  <a:pt x="72297" y="8697"/>
                </a:lnTo>
                <a:lnTo>
                  <a:pt x="37366" y="32219"/>
                </a:lnTo>
                <a:lnTo>
                  <a:pt x="13956" y="66715"/>
                </a:lnTo>
                <a:lnTo>
                  <a:pt x="5410" y="108331"/>
                </a:lnTo>
                <a:lnTo>
                  <a:pt x="10682" y="138135"/>
                </a:lnTo>
                <a:lnTo>
                  <a:pt x="25487" y="161207"/>
                </a:lnTo>
                <a:lnTo>
                  <a:pt x="48310" y="176107"/>
                </a:lnTo>
                <a:lnTo>
                  <a:pt x="77635" y="181394"/>
                </a:lnTo>
                <a:lnTo>
                  <a:pt x="91329" y="180214"/>
                </a:lnTo>
                <a:lnTo>
                  <a:pt x="105024" y="176622"/>
                </a:lnTo>
                <a:lnTo>
                  <a:pt x="117788" y="170539"/>
                </a:lnTo>
                <a:lnTo>
                  <a:pt x="128689" y="161886"/>
                </a:lnTo>
                <a:lnTo>
                  <a:pt x="188798" y="161886"/>
                </a:lnTo>
                <a:lnTo>
                  <a:pt x="196778" y="140189"/>
                </a:lnTo>
                <a:lnTo>
                  <a:pt x="197183" y="136982"/>
                </a:lnTo>
                <a:lnTo>
                  <a:pt x="97967" y="136982"/>
                </a:lnTo>
                <a:lnTo>
                  <a:pt x="85222" y="134431"/>
                </a:lnTo>
                <a:lnTo>
                  <a:pt x="75398" y="127171"/>
                </a:lnTo>
                <a:lnTo>
                  <a:pt x="69076" y="115786"/>
                </a:lnTo>
                <a:lnTo>
                  <a:pt x="66840" y="100863"/>
                </a:lnTo>
                <a:lnTo>
                  <a:pt x="70200" y="80917"/>
                </a:lnTo>
                <a:lnTo>
                  <a:pt x="79398" y="63349"/>
                </a:lnTo>
                <a:lnTo>
                  <a:pt x="93109" y="50841"/>
                </a:lnTo>
                <a:lnTo>
                  <a:pt x="110007" y="46075"/>
                </a:lnTo>
                <a:lnTo>
                  <a:pt x="191482" y="46075"/>
                </a:lnTo>
                <a:lnTo>
                  <a:pt x="181251" y="27031"/>
                </a:lnTo>
                <a:lnTo>
                  <a:pt x="154068" y="7192"/>
                </a:lnTo>
                <a:lnTo>
                  <a:pt x="115404" y="0"/>
                </a:lnTo>
                <a:close/>
              </a:path>
              <a:path w="203200" h="278765">
                <a:moveTo>
                  <a:pt x="191482" y="46075"/>
                </a:moveTo>
                <a:lnTo>
                  <a:pt x="110007" y="46075"/>
                </a:lnTo>
                <a:lnTo>
                  <a:pt x="124522" y="49072"/>
                </a:lnTo>
                <a:lnTo>
                  <a:pt x="134599" y="57283"/>
                </a:lnTo>
                <a:lnTo>
                  <a:pt x="140473" y="69542"/>
                </a:lnTo>
                <a:lnTo>
                  <a:pt x="142379" y="84683"/>
                </a:lnTo>
                <a:lnTo>
                  <a:pt x="142268" y="94221"/>
                </a:lnTo>
                <a:lnTo>
                  <a:pt x="141973" y="100863"/>
                </a:lnTo>
                <a:lnTo>
                  <a:pt x="140309" y="106260"/>
                </a:lnTo>
                <a:lnTo>
                  <a:pt x="138645" y="112064"/>
                </a:lnTo>
                <a:lnTo>
                  <a:pt x="97967" y="136982"/>
                </a:lnTo>
                <a:lnTo>
                  <a:pt x="197183" y="136982"/>
                </a:lnTo>
                <a:lnTo>
                  <a:pt x="202577" y="94221"/>
                </a:lnTo>
                <a:lnTo>
                  <a:pt x="197304" y="56910"/>
                </a:lnTo>
                <a:lnTo>
                  <a:pt x="191482" y="4607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70" name="object 70"/>
          <p:cNvGrpSpPr/>
          <p:nvPr/>
        </p:nvGrpSpPr>
        <p:grpSpPr>
          <a:xfrm>
            <a:off x="7659665" y="1592875"/>
            <a:ext cx="410209" cy="171450"/>
            <a:chOff x="7659665" y="1592875"/>
            <a:chExt cx="410209" cy="171450"/>
          </a:xfrm>
        </p:grpSpPr>
        <p:sp>
          <p:nvSpPr>
            <p:cNvPr id="71" name="object 71"/>
            <p:cNvSpPr/>
            <p:nvPr/>
          </p:nvSpPr>
          <p:spPr>
            <a:xfrm>
              <a:off x="7659665" y="1592875"/>
              <a:ext cx="64985" cy="171183"/>
            </a:xfrm>
            <a:prstGeom prst="rect">
              <a:avLst/>
            </a:prstGeom>
            <a:blipFill>
              <a:blip r:embed="rId3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2" name="object 72"/>
            <p:cNvSpPr/>
            <p:nvPr/>
          </p:nvSpPr>
          <p:spPr>
            <a:xfrm>
              <a:off x="7744374" y="1592875"/>
              <a:ext cx="325250" cy="171183"/>
            </a:xfrm>
            <a:prstGeom prst="rect">
              <a:avLst/>
            </a:prstGeom>
            <a:blipFill>
              <a:blip r:embed="rId3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73" name="object 73"/>
          <p:cNvSpPr/>
          <p:nvPr/>
        </p:nvSpPr>
        <p:spPr>
          <a:xfrm>
            <a:off x="3149562" y="1342618"/>
            <a:ext cx="1393190" cy="403225"/>
          </a:xfrm>
          <a:custGeom>
            <a:avLst/>
            <a:gdLst/>
            <a:ahLst/>
            <a:cxnLst/>
            <a:rect l="l" t="t" r="r" b="b"/>
            <a:pathLst>
              <a:path w="1393189" h="403225">
                <a:moveTo>
                  <a:pt x="343141" y="32981"/>
                </a:moveTo>
                <a:lnTo>
                  <a:pt x="328295" y="27292"/>
                </a:lnTo>
                <a:lnTo>
                  <a:pt x="306120" y="21869"/>
                </a:lnTo>
                <a:lnTo>
                  <a:pt x="277431" y="17805"/>
                </a:lnTo>
                <a:lnTo>
                  <a:pt x="243103" y="16217"/>
                </a:lnTo>
                <a:lnTo>
                  <a:pt x="195554" y="19824"/>
                </a:lnTo>
                <a:lnTo>
                  <a:pt x="151523" y="30391"/>
                </a:lnTo>
                <a:lnTo>
                  <a:pt x="111772" y="47561"/>
                </a:lnTo>
                <a:lnTo>
                  <a:pt x="77114" y="70980"/>
                </a:lnTo>
                <a:lnTo>
                  <a:pt x="44792" y="105181"/>
                </a:lnTo>
                <a:lnTo>
                  <a:pt x="20535" y="145948"/>
                </a:lnTo>
                <a:lnTo>
                  <a:pt x="5295" y="192252"/>
                </a:lnTo>
                <a:lnTo>
                  <a:pt x="0" y="243128"/>
                </a:lnTo>
                <a:lnTo>
                  <a:pt x="3175" y="277787"/>
                </a:lnTo>
                <a:lnTo>
                  <a:pt x="27343" y="336651"/>
                </a:lnTo>
                <a:lnTo>
                  <a:pt x="73037" y="377609"/>
                </a:lnTo>
                <a:lnTo>
                  <a:pt x="136067" y="398183"/>
                </a:lnTo>
                <a:lnTo>
                  <a:pt x="173240" y="400723"/>
                </a:lnTo>
                <a:lnTo>
                  <a:pt x="208229" y="398741"/>
                </a:lnTo>
                <a:lnTo>
                  <a:pt x="270471" y="386803"/>
                </a:lnTo>
                <a:lnTo>
                  <a:pt x="332524" y="182206"/>
                </a:lnTo>
                <a:lnTo>
                  <a:pt x="195605" y="182206"/>
                </a:lnTo>
                <a:lnTo>
                  <a:pt x="183299" y="246468"/>
                </a:lnTo>
                <a:lnTo>
                  <a:pt x="241427" y="246468"/>
                </a:lnTo>
                <a:lnTo>
                  <a:pt x="226339" y="325831"/>
                </a:lnTo>
                <a:lnTo>
                  <a:pt x="218782" y="328523"/>
                </a:lnTo>
                <a:lnTo>
                  <a:pt x="209499" y="330657"/>
                </a:lnTo>
                <a:lnTo>
                  <a:pt x="198437" y="332041"/>
                </a:lnTo>
                <a:lnTo>
                  <a:pt x="185547" y="332549"/>
                </a:lnTo>
                <a:lnTo>
                  <a:pt x="145440" y="326580"/>
                </a:lnTo>
                <a:lnTo>
                  <a:pt x="114985" y="308711"/>
                </a:lnTo>
                <a:lnTo>
                  <a:pt x="95631" y="279019"/>
                </a:lnTo>
                <a:lnTo>
                  <a:pt x="88861" y="237528"/>
                </a:lnTo>
                <a:lnTo>
                  <a:pt x="92773" y="200418"/>
                </a:lnTo>
                <a:lnTo>
                  <a:pt x="120916" y="138341"/>
                </a:lnTo>
                <a:lnTo>
                  <a:pt x="163436" y="102730"/>
                </a:lnTo>
                <a:lnTo>
                  <a:pt x="211912" y="87477"/>
                </a:lnTo>
                <a:lnTo>
                  <a:pt x="239204" y="85521"/>
                </a:lnTo>
                <a:lnTo>
                  <a:pt x="263398" y="86855"/>
                </a:lnTo>
                <a:lnTo>
                  <a:pt x="285229" y="90411"/>
                </a:lnTo>
                <a:lnTo>
                  <a:pt x="304025" y="95415"/>
                </a:lnTo>
                <a:lnTo>
                  <a:pt x="319112" y="101168"/>
                </a:lnTo>
                <a:lnTo>
                  <a:pt x="343141" y="32981"/>
                </a:lnTo>
                <a:close/>
              </a:path>
              <a:path w="1393189" h="403225">
                <a:moveTo>
                  <a:pt x="653262" y="123520"/>
                </a:moveTo>
                <a:lnTo>
                  <a:pt x="572782" y="123520"/>
                </a:lnTo>
                <a:lnTo>
                  <a:pt x="548754" y="249821"/>
                </a:lnTo>
                <a:lnTo>
                  <a:pt x="537819" y="286639"/>
                </a:lnTo>
                <a:lnTo>
                  <a:pt x="522071" y="314236"/>
                </a:lnTo>
                <a:lnTo>
                  <a:pt x="503161" y="331558"/>
                </a:lnTo>
                <a:lnTo>
                  <a:pt x="482803" y="337566"/>
                </a:lnTo>
                <a:lnTo>
                  <a:pt x="469798" y="335102"/>
                </a:lnTo>
                <a:lnTo>
                  <a:pt x="461352" y="328345"/>
                </a:lnTo>
                <a:lnTo>
                  <a:pt x="456793" y="318236"/>
                </a:lnTo>
                <a:lnTo>
                  <a:pt x="455422" y="305714"/>
                </a:lnTo>
                <a:lnTo>
                  <a:pt x="455714" y="297611"/>
                </a:lnTo>
                <a:lnTo>
                  <a:pt x="456539" y="288671"/>
                </a:lnTo>
                <a:lnTo>
                  <a:pt x="457771" y="279311"/>
                </a:lnTo>
                <a:lnTo>
                  <a:pt x="459320" y="269951"/>
                </a:lnTo>
                <a:lnTo>
                  <a:pt x="486714" y="123520"/>
                </a:lnTo>
                <a:lnTo>
                  <a:pt x="406234" y="123520"/>
                </a:lnTo>
                <a:lnTo>
                  <a:pt x="375208" y="289852"/>
                </a:lnTo>
                <a:lnTo>
                  <a:pt x="373468" y="302704"/>
                </a:lnTo>
                <a:lnTo>
                  <a:pt x="372465" y="314833"/>
                </a:lnTo>
                <a:lnTo>
                  <a:pt x="372135" y="326390"/>
                </a:lnTo>
                <a:lnTo>
                  <a:pt x="376923" y="360286"/>
                </a:lnTo>
                <a:lnTo>
                  <a:pt x="390728" y="384162"/>
                </a:lnTo>
                <a:lnTo>
                  <a:pt x="412699" y="398297"/>
                </a:lnTo>
                <a:lnTo>
                  <a:pt x="441998" y="402958"/>
                </a:lnTo>
                <a:lnTo>
                  <a:pt x="466737" y="400037"/>
                </a:lnTo>
                <a:lnTo>
                  <a:pt x="491121" y="390944"/>
                </a:lnTo>
                <a:lnTo>
                  <a:pt x="514553" y="375132"/>
                </a:lnTo>
                <a:lnTo>
                  <a:pt x="536460" y="352107"/>
                </a:lnTo>
                <a:lnTo>
                  <a:pt x="537578" y="352107"/>
                </a:lnTo>
                <a:lnTo>
                  <a:pt x="532536" y="396811"/>
                </a:lnTo>
                <a:lnTo>
                  <a:pt x="603516" y="396811"/>
                </a:lnTo>
                <a:lnTo>
                  <a:pt x="613498" y="332994"/>
                </a:lnTo>
                <a:lnTo>
                  <a:pt x="618058" y="307949"/>
                </a:lnTo>
                <a:lnTo>
                  <a:pt x="653262" y="123520"/>
                </a:lnTo>
                <a:close/>
              </a:path>
              <a:path w="1393189" h="403225">
                <a:moveTo>
                  <a:pt x="801865" y="123520"/>
                </a:moveTo>
                <a:lnTo>
                  <a:pt x="721385" y="123520"/>
                </a:lnTo>
                <a:lnTo>
                  <a:pt x="669417" y="396811"/>
                </a:lnTo>
                <a:lnTo>
                  <a:pt x="749896" y="396811"/>
                </a:lnTo>
                <a:lnTo>
                  <a:pt x="801865" y="123520"/>
                </a:lnTo>
                <a:close/>
              </a:path>
              <a:path w="1393189" h="403225">
                <a:moveTo>
                  <a:pt x="819188" y="44157"/>
                </a:moveTo>
                <a:lnTo>
                  <a:pt x="816203" y="27813"/>
                </a:lnTo>
                <a:lnTo>
                  <a:pt x="807872" y="15303"/>
                </a:lnTo>
                <a:lnTo>
                  <a:pt x="795147" y="7302"/>
                </a:lnTo>
                <a:lnTo>
                  <a:pt x="778954" y="4483"/>
                </a:lnTo>
                <a:lnTo>
                  <a:pt x="761415" y="7785"/>
                </a:lnTo>
                <a:lnTo>
                  <a:pt x="746760" y="17119"/>
                </a:lnTo>
                <a:lnTo>
                  <a:pt x="736600" y="31584"/>
                </a:lnTo>
                <a:lnTo>
                  <a:pt x="732574" y="50304"/>
                </a:lnTo>
                <a:lnTo>
                  <a:pt x="735545" y="66560"/>
                </a:lnTo>
                <a:lnTo>
                  <a:pt x="743750" y="78879"/>
                </a:lnTo>
                <a:lnTo>
                  <a:pt x="756145" y="86690"/>
                </a:lnTo>
                <a:lnTo>
                  <a:pt x="771690" y="89433"/>
                </a:lnTo>
                <a:lnTo>
                  <a:pt x="789952" y="86360"/>
                </a:lnTo>
                <a:lnTo>
                  <a:pt x="805078" y="77482"/>
                </a:lnTo>
                <a:lnTo>
                  <a:pt x="815378" y="63258"/>
                </a:lnTo>
                <a:lnTo>
                  <a:pt x="819188" y="44157"/>
                </a:lnTo>
                <a:close/>
              </a:path>
              <a:path w="1393189" h="403225">
                <a:moveTo>
                  <a:pt x="1138288" y="0"/>
                </a:moveTo>
                <a:lnTo>
                  <a:pt x="1057808" y="0"/>
                </a:lnTo>
                <a:lnTo>
                  <a:pt x="1034351" y="123507"/>
                </a:lnTo>
                <a:lnTo>
                  <a:pt x="1025118" y="120662"/>
                </a:lnTo>
                <a:lnTo>
                  <a:pt x="1022616" y="120180"/>
                </a:lnTo>
                <a:lnTo>
                  <a:pt x="1022616" y="187782"/>
                </a:lnTo>
                <a:lnTo>
                  <a:pt x="1008634" y="261556"/>
                </a:lnTo>
                <a:lnTo>
                  <a:pt x="997686" y="295452"/>
                </a:lnTo>
                <a:lnTo>
                  <a:pt x="982230" y="319328"/>
                </a:lnTo>
                <a:lnTo>
                  <a:pt x="964476" y="333476"/>
                </a:lnTo>
                <a:lnTo>
                  <a:pt x="946607" y="338124"/>
                </a:lnTo>
                <a:lnTo>
                  <a:pt x="930757" y="334733"/>
                </a:lnTo>
                <a:lnTo>
                  <a:pt x="918794" y="324789"/>
                </a:lnTo>
                <a:lnTo>
                  <a:pt x="911237" y="308660"/>
                </a:lnTo>
                <a:lnTo>
                  <a:pt x="908596" y="286702"/>
                </a:lnTo>
                <a:lnTo>
                  <a:pt x="914679" y="247611"/>
                </a:lnTo>
                <a:lnTo>
                  <a:pt x="931659" y="212801"/>
                </a:lnTo>
                <a:lnTo>
                  <a:pt x="957643" y="187845"/>
                </a:lnTo>
                <a:lnTo>
                  <a:pt x="990752" y="178282"/>
                </a:lnTo>
                <a:lnTo>
                  <a:pt x="1000531" y="179057"/>
                </a:lnTo>
                <a:lnTo>
                  <a:pt x="1009408" y="181152"/>
                </a:lnTo>
                <a:lnTo>
                  <a:pt x="1016927" y="184175"/>
                </a:lnTo>
                <a:lnTo>
                  <a:pt x="1022616" y="187782"/>
                </a:lnTo>
                <a:lnTo>
                  <a:pt x="1022616" y="120180"/>
                </a:lnTo>
                <a:lnTo>
                  <a:pt x="1015415" y="118770"/>
                </a:lnTo>
                <a:lnTo>
                  <a:pt x="1005827" y="117703"/>
                </a:lnTo>
                <a:lnTo>
                  <a:pt x="996911" y="117373"/>
                </a:lnTo>
                <a:lnTo>
                  <a:pt x="948258" y="124269"/>
                </a:lnTo>
                <a:lnTo>
                  <a:pt x="906322" y="143497"/>
                </a:lnTo>
                <a:lnTo>
                  <a:pt x="872058" y="172834"/>
                </a:lnTo>
                <a:lnTo>
                  <a:pt x="846416" y="210096"/>
                </a:lnTo>
                <a:lnTo>
                  <a:pt x="830338" y="253072"/>
                </a:lnTo>
                <a:lnTo>
                  <a:pt x="824763" y="299554"/>
                </a:lnTo>
                <a:lnTo>
                  <a:pt x="831519" y="343776"/>
                </a:lnTo>
                <a:lnTo>
                  <a:pt x="849845" y="376199"/>
                </a:lnTo>
                <a:lnTo>
                  <a:pt x="876871" y="396151"/>
                </a:lnTo>
                <a:lnTo>
                  <a:pt x="909713" y="402945"/>
                </a:lnTo>
                <a:lnTo>
                  <a:pt x="933742" y="400202"/>
                </a:lnTo>
                <a:lnTo>
                  <a:pt x="957364" y="391426"/>
                </a:lnTo>
                <a:lnTo>
                  <a:pt x="979500" y="375843"/>
                </a:lnTo>
                <a:lnTo>
                  <a:pt x="999134" y="352653"/>
                </a:lnTo>
                <a:lnTo>
                  <a:pt x="1000252" y="352653"/>
                </a:lnTo>
                <a:lnTo>
                  <a:pt x="996353" y="396798"/>
                </a:lnTo>
                <a:lnTo>
                  <a:pt x="1070114" y="396798"/>
                </a:lnTo>
                <a:lnTo>
                  <a:pt x="1071651" y="371487"/>
                </a:lnTo>
                <a:lnTo>
                  <a:pt x="1073619" y="352653"/>
                </a:lnTo>
                <a:lnTo>
                  <a:pt x="1074445" y="344766"/>
                </a:lnTo>
                <a:lnTo>
                  <a:pt x="1075385" y="338124"/>
                </a:lnTo>
                <a:lnTo>
                  <a:pt x="1078293" y="317512"/>
                </a:lnTo>
                <a:lnTo>
                  <a:pt x="1082967" y="290614"/>
                </a:lnTo>
                <a:lnTo>
                  <a:pt x="1104353" y="178282"/>
                </a:lnTo>
                <a:lnTo>
                  <a:pt x="1114780" y="123507"/>
                </a:lnTo>
                <a:lnTo>
                  <a:pt x="1138288" y="0"/>
                </a:lnTo>
                <a:close/>
              </a:path>
              <a:path w="1393189" h="403225">
                <a:moveTo>
                  <a:pt x="1393101" y="198958"/>
                </a:moveTo>
                <a:lnTo>
                  <a:pt x="1366342" y="139090"/>
                </a:lnTo>
                <a:lnTo>
                  <a:pt x="1317663" y="120230"/>
                </a:lnTo>
                <a:lnTo>
                  <a:pt x="1317663" y="199517"/>
                </a:lnTo>
                <a:lnTo>
                  <a:pt x="1311783" y="215125"/>
                </a:lnTo>
                <a:lnTo>
                  <a:pt x="1294180" y="225437"/>
                </a:lnTo>
                <a:lnTo>
                  <a:pt x="1264831" y="231038"/>
                </a:lnTo>
                <a:lnTo>
                  <a:pt x="1223759" y="232486"/>
                </a:lnTo>
                <a:lnTo>
                  <a:pt x="1230896" y="212826"/>
                </a:lnTo>
                <a:lnTo>
                  <a:pt x="1243952" y="194627"/>
                </a:lnTo>
                <a:lnTo>
                  <a:pt x="1262976" y="181254"/>
                </a:lnTo>
                <a:lnTo>
                  <a:pt x="1288034" y="176047"/>
                </a:lnTo>
                <a:lnTo>
                  <a:pt x="1300441" y="177761"/>
                </a:lnTo>
                <a:lnTo>
                  <a:pt x="1309763" y="182549"/>
                </a:lnTo>
                <a:lnTo>
                  <a:pt x="1315618" y="189966"/>
                </a:lnTo>
                <a:lnTo>
                  <a:pt x="1317663" y="199517"/>
                </a:lnTo>
                <a:lnTo>
                  <a:pt x="1317663" y="120230"/>
                </a:lnTo>
                <a:lnTo>
                  <a:pt x="1251940" y="124167"/>
                </a:lnTo>
                <a:lnTo>
                  <a:pt x="1212824" y="142913"/>
                </a:lnTo>
                <a:lnTo>
                  <a:pt x="1181354" y="171094"/>
                </a:lnTo>
                <a:lnTo>
                  <a:pt x="1158125" y="206209"/>
                </a:lnTo>
                <a:lnTo>
                  <a:pt x="1143749" y="245770"/>
                </a:lnTo>
                <a:lnTo>
                  <a:pt x="1138821" y="287261"/>
                </a:lnTo>
                <a:lnTo>
                  <a:pt x="1146327" y="335203"/>
                </a:lnTo>
                <a:lnTo>
                  <a:pt x="1168717" y="371449"/>
                </a:lnTo>
                <a:lnTo>
                  <a:pt x="1205776" y="394385"/>
                </a:lnTo>
                <a:lnTo>
                  <a:pt x="1257300" y="402386"/>
                </a:lnTo>
                <a:lnTo>
                  <a:pt x="1281442" y="401358"/>
                </a:lnTo>
                <a:lnTo>
                  <a:pt x="1307528" y="397852"/>
                </a:lnTo>
                <a:lnTo>
                  <a:pt x="1333919" y="391312"/>
                </a:lnTo>
                <a:lnTo>
                  <a:pt x="1359014" y="381152"/>
                </a:lnTo>
                <a:lnTo>
                  <a:pt x="1355090" y="340360"/>
                </a:lnTo>
                <a:lnTo>
                  <a:pt x="1353426" y="323037"/>
                </a:lnTo>
                <a:lnTo>
                  <a:pt x="1336421" y="330225"/>
                </a:lnTo>
                <a:lnTo>
                  <a:pt x="1318069" y="335686"/>
                </a:lnTo>
                <a:lnTo>
                  <a:pt x="1298244" y="339153"/>
                </a:lnTo>
                <a:lnTo>
                  <a:pt x="1276858" y="340360"/>
                </a:lnTo>
                <a:lnTo>
                  <a:pt x="1260233" y="339013"/>
                </a:lnTo>
                <a:lnTo>
                  <a:pt x="1224318" y="319125"/>
                </a:lnTo>
                <a:lnTo>
                  <a:pt x="1215936" y="291172"/>
                </a:lnTo>
                <a:lnTo>
                  <a:pt x="1276413" y="289369"/>
                </a:lnTo>
                <a:lnTo>
                  <a:pt x="1325613" y="280047"/>
                </a:lnTo>
                <a:lnTo>
                  <a:pt x="1362278" y="262407"/>
                </a:lnTo>
                <a:lnTo>
                  <a:pt x="1385189" y="235648"/>
                </a:lnTo>
                <a:lnTo>
                  <a:pt x="1385862" y="232486"/>
                </a:lnTo>
                <a:lnTo>
                  <a:pt x="1393101" y="198958"/>
                </a:lnTo>
                <a:close/>
              </a:path>
            </a:pathLst>
          </a:custGeom>
          <a:solidFill>
            <a:srgbClr val="335361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74" name="object 74"/>
          <p:cNvGrpSpPr/>
          <p:nvPr/>
        </p:nvGrpSpPr>
        <p:grpSpPr>
          <a:xfrm>
            <a:off x="4670030" y="1342609"/>
            <a:ext cx="2882900" cy="403225"/>
            <a:chOff x="4670030" y="1342609"/>
            <a:chExt cx="2882900" cy="403225"/>
          </a:xfrm>
        </p:grpSpPr>
        <p:sp>
          <p:nvSpPr>
            <p:cNvPr id="75" name="object 75"/>
            <p:cNvSpPr/>
            <p:nvPr/>
          </p:nvSpPr>
          <p:spPr>
            <a:xfrm>
              <a:off x="4670030" y="1342616"/>
              <a:ext cx="313690" cy="403225"/>
            </a:xfrm>
            <a:custGeom>
              <a:avLst/>
              <a:gdLst/>
              <a:ahLst/>
              <a:cxnLst/>
              <a:rect l="l" t="t" r="r" b="b"/>
              <a:pathLst>
                <a:path w="313689" h="403225">
                  <a:moveTo>
                    <a:pt x="172135" y="117373"/>
                  </a:moveTo>
                  <a:lnTo>
                    <a:pt x="123485" y="124270"/>
                  </a:lnTo>
                  <a:lnTo>
                    <a:pt x="81556" y="143492"/>
                  </a:lnTo>
                  <a:lnTo>
                    <a:pt x="47296" y="172835"/>
                  </a:lnTo>
                  <a:lnTo>
                    <a:pt x="21652" y="210096"/>
                  </a:lnTo>
                  <a:lnTo>
                    <a:pt x="5570" y="253070"/>
                  </a:lnTo>
                  <a:lnTo>
                    <a:pt x="0" y="299554"/>
                  </a:lnTo>
                  <a:lnTo>
                    <a:pt x="6749" y="343768"/>
                  </a:lnTo>
                  <a:lnTo>
                    <a:pt x="25076" y="376191"/>
                  </a:lnTo>
                  <a:lnTo>
                    <a:pt x="52099" y="396143"/>
                  </a:lnTo>
                  <a:lnTo>
                    <a:pt x="84937" y="402945"/>
                  </a:lnTo>
                  <a:lnTo>
                    <a:pt x="108975" y="400195"/>
                  </a:lnTo>
                  <a:lnTo>
                    <a:pt x="132591" y="391420"/>
                  </a:lnTo>
                  <a:lnTo>
                    <a:pt x="154735" y="375835"/>
                  </a:lnTo>
                  <a:lnTo>
                    <a:pt x="174358" y="352653"/>
                  </a:lnTo>
                  <a:lnTo>
                    <a:pt x="248849" y="352653"/>
                  </a:lnTo>
                  <a:lnTo>
                    <a:pt x="249675" y="344758"/>
                  </a:lnTo>
                  <a:lnTo>
                    <a:pt x="250611" y="338124"/>
                  </a:lnTo>
                  <a:lnTo>
                    <a:pt x="121843" y="338124"/>
                  </a:lnTo>
                  <a:lnTo>
                    <a:pt x="105995" y="334728"/>
                  </a:lnTo>
                  <a:lnTo>
                    <a:pt x="94026" y="324781"/>
                  </a:lnTo>
                  <a:lnTo>
                    <a:pt x="86459" y="308651"/>
                  </a:lnTo>
                  <a:lnTo>
                    <a:pt x="83819" y="286702"/>
                  </a:lnTo>
                  <a:lnTo>
                    <a:pt x="89898" y="247601"/>
                  </a:lnTo>
                  <a:lnTo>
                    <a:pt x="106876" y="212794"/>
                  </a:lnTo>
                  <a:lnTo>
                    <a:pt x="132865" y="187836"/>
                  </a:lnTo>
                  <a:lnTo>
                    <a:pt x="165976" y="178282"/>
                  </a:lnTo>
                  <a:lnTo>
                    <a:pt x="279587" y="178282"/>
                  </a:lnTo>
                  <a:lnTo>
                    <a:pt x="290014" y="123507"/>
                  </a:lnTo>
                  <a:lnTo>
                    <a:pt x="209575" y="123507"/>
                  </a:lnTo>
                  <a:lnTo>
                    <a:pt x="200344" y="120663"/>
                  </a:lnTo>
                  <a:lnTo>
                    <a:pt x="190641" y="118764"/>
                  </a:lnTo>
                  <a:lnTo>
                    <a:pt x="181045" y="117703"/>
                  </a:lnTo>
                  <a:lnTo>
                    <a:pt x="172135" y="117373"/>
                  </a:lnTo>
                  <a:close/>
                </a:path>
                <a:path w="313689" h="403225">
                  <a:moveTo>
                    <a:pt x="248849" y="352653"/>
                  </a:moveTo>
                  <a:lnTo>
                    <a:pt x="175488" y="352653"/>
                  </a:lnTo>
                  <a:lnTo>
                    <a:pt x="171576" y="396798"/>
                  </a:lnTo>
                  <a:lnTo>
                    <a:pt x="245338" y="396798"/>
                  </a:lnTo>
                  <a:lnTo>
                    <a:pt x="246877" y="371486"/>
                  </a:lnTo>
                  <a:lnTo>
                    <a:pt x="248849" y="352653"/>
                  </a:lnTo>
                  <a:close/>
                </a:path>
                <a:path w="313689" h="403225">
                  <a:moveTo>
                    <a:pt x="279587" y="178282"/>
                  </a:moveTo>
                  <a:lnTo>
                    <a:pt x="165976" y="178282"/>
                  </a:lnTo>
                  <a:lnTo>
                    <a:pt x="175753" y="179059"/>
                  </a:lnTo>
                  <a:lnTo>
                    <a:pt x="184637" y="181146"/>
                  </a:lnTo>
                  <a:lnTo>
                    <a:pt x="192156" y="184176"/>
                  </a:lnTo>
                  <a:lnTo>
                    <a:pt x="197840" y="187782"/>
                  </a:lnTo>
                  <a:lnTo>
                    <a:pt x="183857" y="261556"/>
                  </a:lnTo>
                  <a:lnTo>
                    <a:pt x="172909" y="295444"/>
                  </a:lnTo>
                  <a:lnTo>
                    <a:pt x="157456" y="319328"/>
                  </a:lnTo>
                  <a:lnTo>
                    <a:pt x="139700" y="333469"/>
                  </a:lnTo>
                  <a:lnTo>
                    <a:pt x="121843" y="338124"/>
                  </a:lnTo>
                  <a:lnTo>
                    <a:pt x="250611" y="338124"/>
                  </a:lnTo>
                  <a:lnTo>
                    <a:pt x="253521" y="317504"/>
                  </a:lnTo>
                  <a:lnTo>
                    <a:pt x="258203" y="290614"/>
                  </a:lnTo>
                  <a:lnTo>
                    <a:pt x="279587" y="178282"/>
                  </a:lnTo>
                  <a:close/>
                </a:path>
                <a:path w="313689" h="403225">
                  <a:moveTo>
                    <a:pt x="313524" y="0"/>
                  </a:moveTo>
                  <a:lnTo>
                    <a:pt x="233044" y="0"/>
                  </a:lnTo>
                  <a:lnTo>
                    <a:pt x="209575" y="123507"/>
                  </a:lnTo>
                  <a:lnTo>
                    <a:pt x="290014" y="123507"/>
                  </a:lnTo>
                  <a:lnTo>
                    <a:pt x="313524" y="0"/>
                  </a:lnTo>
                  <a:close/>
                </a:path>
              </a:pathLst>
            </a:custGeom>
            <a:solidFill>
              <a:srgbClr val="33536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6" name="object 76"/>
            <p:cNvSpPr/>
            <p:nvPr/>
          </p:nvSpPr>
          <p:spPr>
            <a:xfrm>
              <a:off x="5003065" y="1356586"/>
              <a:ext cx="140842" cy="155930"/>
            </a:xfrm>
            <a:prstGeom prst="rect">
              <a:avLst/>
            </a:prstGeom>
            <a:blipFill>
              <a:blip r:embed="rId3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7" name="object 77"/>
            <p:cNvSpPr/>
            <p:nvPr/>
          </p:nvSpPr>
          <p:spPr>
            <a:xfrm>
              <a:off x="5135486" y="1342618"/>
              <a:ext cx="2417445" cy="403225"/>
            </a:xfrm>
            <a:custGeom>
              <a:avLst/>
              <a:gdLst/>
              <a:ahLst/>
              <a:cxnLst/>
              <a:rect l="l" t="t" r="r" b="b"/>
              <a:pathLst>
                <a:path w="2417445" h="403225">
                  <a:moveTo>
                    <a:pt x="281127" y="123520"/>
                  </a:moveTo>
                  <a:lnTo>
                    <a:pt x="200647" y="123520"/>
                  </a:lnTo>
                  <a:lnTo>
                    <a:pt x="176618" y="249821"/>
                  </a:lnTo>
                  <a:lnTo>
                    <a:pt x="165684" y="286639"/>
                  </a:lnTo>
                  <a:lnTo>
                    <a:pt x="149936" y="314236"/>
                  </a:lnTo>
                  <a:lnTo>
                    <a:pt x="131038" y="331558"/>
                  </a:lnTo>
                  <a:lnTo>
                    <a:pt x="110667" y="337566"/>
                  </a:lnTo>
                  <a:lnTo>
                    <a:pt x="97663" y="335102"/>
                  </a:lnTo>
                  <a:lnTo>
                    <a:pt x="89230" y="328345"/>
                  </a:lnTo>
                  <a:lnTo>
                    <a:pt x="84658" y="318236"/>
                  </a:lnTo>
                  <a:lnTo>
                    <a:pt x="83286" y="305714"/>
                  </a:lnTo>
                  <a:lnTo>
                    <a:pt x="83591" y="297611"/>
                  </a:lnTo>
                  <a:lnTo>
                    <a:pt x="84404" y="288671"/>
                  </a:lnTo>
                  <a:lnTo>
                    <a:pt x="85648" y="279311"/>
                  </a:lnTo>
                  <a:lnTo>
                    <a:pt x="87185" y="269951"/>
                  </a:lnTo>
                  <a:lnTo>
                    <a:pt x="114579" y="123520"/>
                  </a:lnTo>
                  <a:lnTo>
                    <a:pt x="34099" y="123520"/>
                  </a:lnTo>
                  <a:lnTo>
                    <a:pt x="3086" y="289852"/>
                  </a:lnTo>
                  <a:lnTo>
                    <a:pt x="1333" y="302704"/>
                  </a:lnTo>
                  <a:lnTo>
                    <a:pt x="330" y="314833"/>
                  </a:lnTo>
                  <a:lnTo>
                    <a:pt x="0" y="326390"/>
                  </a:lnTo>
                  <a:lnTo>
                    <a:pt x="4787" y="360286"/>
                  </a:lnTo>
                  <a:lnTo>
                    <a:pt x="18592" y="384162"/>
                  </a:lnTo>
                  <a:lnTo>
                    <a:pt x="40563" y="398297"/>
                  </a:lnTo>
                  <a:lnTo>
                    <a:pt x="69862" y="402958"/>
                  </a:lnTo>
                  <a:lnTo>
                    <a:pt x="94615" y="400037"/>
                  </a:lnTo>
                  <a:lnTo>
                    <a:pt x="118986" y="390944"/>
                  </a:lnTo>
                  <a:lnTo>
                    <a:pt x="142417" y="375132"/>
                  </a:lnTo>
                  <a:lnTo>
                    <a:pt x="164325" y="352107"/>
                  </a:lnTo>
                  <a:lnTo>
                    <a:pt x="165442" y="352107"/>
                  </a:lnTo>
                  <a:lnTo>
                    <a:pt x="160401" y="396811"/>
                  </a:lnTo>
                  <a:lnTo>
                    <a:pt x="231381" y="396811"/>
                  </a:lnTo>
                  <a:lnTo>
                    <a:pt x="241376" y="332994"/>
                  </a:lnTo>
                  <a:lnTo>
                    <a:pt x="245922" y="307949"/>
                  </a:lnTo>
                  <a:lnTo>
                    <a:pt x="281127" y="123520"/>
                  </a:lnTo>
                  <a:close/>
                </a:path>
                <a:path w="2417445" h="403225">
                  <a:moveTo>
                    <a:pt x="495693" y="123520"/>
                  </a:moveTo>
                  <a:lnTo>
                    <a:pt x="437553" y="123520"/>
                  </a:lnTo>
                  <a:lnTo>
                    <a:pt x="452094" y="46951"/>
                  </a:lnTo>
                  <a:lnTo>
                    <a:pt x="369938" y="65951"/>
                  </a:lnTo>
                  <a:lnTo>
                    <a:pt x="358749" y="123520"/>
                  </a:lnTo>
                  <a:lnTo>
                    <a:pt x="323557" y="123520"/>
                  </a:lnTo>
                  <a:lnTo>
                    <a:pt x="312369" y="184429"/>
                  </a:lnTo>
                  <a:lnTo>
                    <a:pt x="347027" y="184429"/>
                  </a:lnTo>
                  <a:lnTo>
                    <a:pt x="325793" y="293420"/>
                  </a:lnTo>
                  <a:lnTo>
                    <a:pt x="323265" y="307962"/>
                  </a:lnTo>
                  <a:lnTo>
                    <a:pt x="321525" y="320941"/>
                  </a:lnTo>
                  <a:lnTo>
                    <a:pt x="320522" y="332867"/>
                  </a:lnTo>
                  <a:lnTo>
                    <a:pt x="320192" y="344271"/>
                  </a:lnTo>
                  <a:lnTo>
                    <a:pt x="324523" y="367830"/>
                  </a:lnTo>
                  <a:lnTo>
                    <a:pt x="337667" y="386397"/>
                  </a:lnTo>
                  <a:lnTo>
                    <a:pt x="359816" y="398589"/>
                  </a:lnTo>
                  <a:lnTo>
                    <a:pt x="391172" y="402958"/>
                  </a:lnTo>
                  <a:lnTo>
                    <a:pt x="404495" y="402551"/>
                  </a:lnTo>
                  <a:lnTo>
                    <a:pt x="417652" y="401345"/>
                  </a:lnTo>
                  <a:lnTo>
                    <a:pt x="429450" y="399427"/>
                  </a:lnTo>
                  <a:lnTo>
                    <a:pt x="438670" y="396811"/>
                  </a:lnTo>
                  <a:lnTo>
                    <a:pt x="448170" y="333654"/>
                  </a:lnTo>
                  <a:lnTo>
                    <a:pt x="440918" y="334772"/>
                  </a:lnTo>
                  <a:lnTo>
                    <a:pt x="425831" y="334772"/>
                  </a:lnTo>
                  <a:lnTo>
                    <a:pt x="414934" y="333082"/>
                  </a:lnTo>
                  <a:lnTo>
                    <a:pt x="407873" y="328345"/>
                  </a:lnTo>
                  <a:lnTo>
                    <a:pt x="404050" y="321094"/>
                  </a:lnTo>
                  <a:lnTo>
                    <a:pt x="402907" y="311861"/>
                  </a:lnTo>
                  <a:lnTo>
                    <a:pt x="403301" y="304012"/>
                  </a:lnTo>
                  <a:lnTo>
                    <a:pt x="404317" y="295160"/>
                  </a:lnTo>
                  <a:lnTo>
                    <a:pt x="405739" y="286004"/>
                  </a:lnTo>
                  <a:lnTo>
                    <a:pt x="425831" y="184429"/>
                  </a:lnTo>
                  <a:lnTo>
                    <a:pt x="483946" y="184429"/>
                  </a:lnTo>
                  <a:lnTo>
                    <a:pt x="495693" y="123520"/>
                  </a:lnTo>
                  <a:close/>
                </a:path>
                <a:path w="2417445" h="403225">
                  <a:moveTo>
                    <a:pt x="624192" y="123520"/>
                  </a:moveTo>
                  <a:lnTo>
                    <a:pt x="543712" y="123520"/>
                  </a:lnTo>
                  <a:lnTo>
                    <a:pt x="491744" y="396811"/>
                  </a:lnTo>
                  <a:lnTo>
                    <a:pt x="572223" y="396811"/>
                  </a:lnTo>
                  <a:lnTo>
                    <a:pt x="624192" y="123520"/>
                  </a:lnTo>
                  <a:close/>
                </a:path>
                <a:path w="2417445" h="403225">
                  <a:moveTo>
                    <a:pt x="641515" y="44157"/>
                  </a:moveTo>
                  <a:lnTo>
                    <a:pt x="638530" y="27813"/>
                  </a:lnTo>
                  <a:lnTo>
                    <a:pt x="630199" y="15303"/>
                  </a:lnTo>
                  <a:lnTo>
                    <a:pt x="617474" y="7302"/>
                  </a:lnTo>
                  <a:lnTo>
                    <a:pt x="601281" y="4483"/>
                  </a:lnTo>
                  <a:lnTo>
                    <a:pt x="583742" y="7785"/>
                  </a:lnTo>
                  <a:lnTo>
                    <a:pt x="569087" y="17119"/>
                  </a:lnTo>
                  <a:lnTo>
                    <a:pt x="558927" y="31584"/>
                  </a:lnTo>
                  <a:lnTo>
                    <a:pt x="554901" y="50304"/>
                  </a:lnTo>
                  <a:lnTo>
                    <a:pt x="557872" y="66560"/>
                  </a:lnTo>
                  <a:lnTo>
                    <a:pt x="566077" y="78879"/>
                  </a:lnTo>
                  <a:lnTo>
                    <a:pt x="578472" y="86690"/>
                  </a:lnTo>
                  <a:lnTo>
                    <a:pt x="594017" y="89433"/>
                  </a:lnTo>
                  <a:lnTo>
                    <a:pt x="612279" y="86360"/>
                  </a:lnTo>
                  <a:lnTo>
                    <a:pt x="627405" y="77482"/>
                  </a:lnTo>
                  <a:lnTo>
                    <a:pt x="637705" y="63258"/>
                  </a:lnTo>
                  <a:lnTo>
                    <a:pt x="641515" y="44157"/>
                  </a:lnTo>
                  <a:close/>
                </a:path>
                <a:path w="2417445" h="403225">
                  <a:moveTo>
                    <a:pt x="796315" y="0"/>
                  </a:moveTo>
                  <a:lnTo>
                    <a:pt x="715835" y="0"/>
                  </a:lnTo>
                  <a:lnTo>
                    <a:pt x="639838" y="396811"/>
                  </a:lnTo>
                  <a:lnTo>
                    <a:pt x="720318" y="396811"/>
                  </a:lnTo>
                  <a:lnTo>
                    <a:pt x="796315" y="0"/>
                  </a:lnTo>
                  <a:close/>
                </a:path>
                <a:path w="2417445" h="403225">
                  <a:moveTo>
                    <a:pt x="920356" y="123520"/>
                  </a:moveTo>
                  <a:lnTo>
                    <a:pt x="839876" y="123520"/>
                  </a:lnTo>
                  <a:lnTo>
                    <a:pt x="787908" y="396811"/>
                  </a:lnTo>
                  <a:lnTo>
                    <a:pt x="868387" y="396811"/>
                  </a:lnTo>
                  <a:lnTo>
                    <a:pt x="920356" y="123520"/>
                  </a:lnTo>
                  <a:close/>
                </a:path>
                <a:path w="2417445" h="403225">
                  <a:moveTo>
                    <a:pt x="937679" y="44157"/>
                  </a:moveTo>
                  <a:lnTo>
                    <a:pt x="934694" y="27813"/>
                  </a:lnTo>
                  <a:lnTo>
                    <a:pt x="926363" y="15303"/>
                  </a:lnTo>
                  <a:lnTo>
                    <a:pt x="913638" y="7302"/>
                  </a:lnTo>
                  <a:lnTo>
                    <a:pt x="897445" y="4483"/>
                  </a:lnTo>
                  <a:lnTo>
                    <a:pt x="879906" y="7785"/>
                  </a:lnTo>
                  <a:lnTo>
                    <a:pt x="865251" y="17119"/>
                  </a:lnTo>
                  <a:lnTo>
                    <a:pt x="855091" y="31584"/>
                  </a:lnTo>
                  <a:lnTo>
                    <a:pt x="851065" y="50304"/>
                  </a:lnTo>
                  <a:lnTo>
                    <a:pt x="854036" y="66560"/>
                  </a:lnTo>
                  <a:lnTo>
                    <a:pt x="862241" y="78879"/>
                  </a:lnTo>
                  <a:lnTo>
                    <a:pt x="874649" y="86690"/>
                  </a:lnTo>
                  <a:lnTo>
                    <a:pt x="890181" y="89433"/>
                  </a:lnTo>
                  <a:lnTo>
                    <a:pt x="908456" y="86360"/>
                  </a:lnTo>
                  <a:lnTo>
                    <a:pt x="923569" y="77482"/>
                  </a:lnTo>
                  <a:lnTo>
                    <a:pt x="933881" y="63258"/>
                  </a:lnTo>
                  <a:lnTo>
                    <a:pt x="937679" y="44157"/>
                  </a:lnTo>
                  <a:close/>
                </a:path>
                <a:path w="2417445" h="403225">
                  <a:moveTo>
                    <a:pt x="1150607" y="131343"/>
                  </a:moveTo>
                  <a:lnTo>
                    <a:pt x="1138428" y="125857"/>
                  </a:lnTo>
                  <a:lnTo>
                    <a:pt x="1122311" y="121424"/>
                  </a:lnTo>
                  <a:lnTo>
                    <a:pt x="1102741" y="118452"/>
                  </a:lnTo>
                  <a:lnTo>
                    <a:pt x="1080198" y="117373"/>
                  </a:lnTo>
                  <a:lnTo>
                    <a:pt x="1031709" y="124104"/>
                  </a:lnTo>
                  <a:lnTo>
                    <a:pt x="993698" y="143154"/>
                  </a:lnTo>
                  <a:lnTo>
                    <a:pt x="968895" y="172770"/>
                  </a:lnTo>
                  <a:lnTo>
                    <a:pt x="960031" y="211251"/>
                  </a:lnTo>
                  <a:lnTo>
                    <a:pt x="964628" y="234797"/>
                  </a:lnTo>
                  <a:lnTo>
                    <a:pt x="977138" y="254508"/>
                  </a:lnTo>
                  <a:lnTo>
                    <a:pt x="995629" y="270751"/>
                  </a:lnTo>
                  <a:lnTo>
                    <a:pt x="1018159" y="283921"/>
                  </a:lnTo>
                  <a:lnTo>
                    <a:pt x="1034084" y="292722"/>
                  </a:lnTo>
                  <a:lnTo>
                    <a:pt x="1044625" y="301104"/>
                  </a:lnTo>
                  <a:lnTo>
                    <a:pt x="1050455" y="309702"/>
                  </a:lnTo>
                  <a:lnTo>
                    <a:pt x="1052245" y="319125"/>
                  </a:lnTo>
                  <a:lnTo>
                    <a:pt x="1050048" y="328625"/>
                  </a:lnTo>
                  <a:lnTo>
                    <a:pt x="1043508" y="336448"/>
                  </a:lnTo>
                  <a:lnTo>
                    <a:pt x="1032675" y="341757"/>
                  </a:lnTo>
                  <a:lnTo>
                    <a:pt x="1017600" y="343712"/>
                  </a:lnTo>
                  <a:lnTo>
                    <a:pt x="997534" y="341845"/>
                  </a:lnTo>
                  <a:lnTo>
                    <a:pt x="977836" y="337146"/>
                  </a:lnTo>
                  <a:lnTo>
                    <a:pt x="960132" y="330987"/>
                  </a:lnTo>
                  <a:lnTo>
                    <a:pt x="946061" y="324713"/>
                  </a:lnTo>
                  <a:lnTo>
                    <a:pt x="926503" y="381152"/>
                  </a:lnTo>
                  <a:lnTo>
                    <a:pt x="941552" y="389661"/>
                  </a:lnTo>
                  <a:lnTo>
                    <a:pt x="961491" y="396392"/>
                  </a:lnTo>
                  <a:lnTo>
                    <a:pt x="984885" y="400812"/>
                  </a:lnTo>
                  <a:lnTo>
                    <a:pt x="1010335" y="402399"/>
                  </a:lnTo>
                  <a:lnTo>
                    <a:pt x="1060310" y="396189"/>
                  </a:lnTo>
                  <a:lnTo>
                    <a:pt x="1099959" y="377812"/>
                  </a:lnTo>
                  <a:lnTo>
                    <a:pt x="1126096" y="347700"/>
                  </a:lnTo>
                  <a:lnTo>
                    <a:pt x="1135519" y="306273"/>
                  </a:lnTo>
                  <a:lnTo>
                    <a:pt x="1130160" y="280657"/>
                  </a:lnTo>
                  <a:lnTo>
                    <a:pt x="1116164" y="260235"/>
                  </a:lnTo>
                  <a:lnTo>
                    <a:pt x="1096606" y="244106"/>
                  </a:lnTo>
                  <a:lnTo>
                    <a:pt x="1074597" y="231381"/>
                  </a:lnTo>
                  <a:lnTo>
                    <a:pt x="1059929" y="223583"/>
                  </a:lnTo>
                  <a:lnTo>
                    <a:pt x="1049439" y="215938"/>
                  </a:lnTo>
                  <a:lnTo>
                    <a:pt x="1043152" y="208191"/>
                  </a:lnTo>
                  <a:lnTo>
                    <a:pt x="1041057" y="200088"/>
                  </a:lnTo>
                  <a:lnTo>
                    <a:pt x="1043660" y="190195"/>
                  </a:lnTo>
                  <a:lnTo>
                    <a:pt x="1050975" y="182613"/>
                  </a:lnTo>
                  <a:lnTo>
                    <a:pt x="1062278" y="177761"/>
                  </a:lnTo>
                  <a:lnTo>
                    <a:pt x="1076833" y="176047"/>
                  </a:lnTo>
                  <a:lnTo>
                    <a:pt x="1093876" y="177177"/>
                  </a:lnTo>
                  <a:lnTo>
                    <a:pt x="1108824" y="180098"/>
                  </a:lnTo>
                  <a:lnTo>
                    <a:pt x="1121473" y="184061"/>
                  </a:lnTo>
                  <a:lnTo>
                    <a:pt x="1131595" y="188341"/>
                  </a:lnTo>
                  <a:lnTo>
                    <a:pt x="1150607" y="131343"/>
                  </a:lnTo>
                  <a:close/>
                </a:path>
                <a:path w="2417445" h="403225">
                  <a:moveTo>
                    <a:pt x="1461287" y="130784"/>
                  </a:moveTo>
                  <a:lnTo>
                    <a:pt x="1442034" y="125615"/>
                  </a:lnTo>
                  <a:lnTo>
                    <a:pt x="1419593" y="121348"/>
                  </a:lnTo>
                  <a:lnTo>
                    <a:pt x="1395349" y="118440"/>
                  </a:lnTo>
                  <a:lnTo>
                    <a:pt x="1370749" y="117373"/>
                  </a:lnTo>
                  <a:lnTo>
                    <a:pt x="1370749" y="180530"/>
                  </a:lnTo>
                  <a:lnTo>
                    <a:pt x="1357896" y="243687"/>
                  </a:lnTo>
                  <a:lnTo>
                    <a:pt x="1345793" y="286727"/>
                  </a:lnTo>
                  <a:lnTo>
                    <a:pt x="1329334" y="316052"/>
                  </a:lnTo>
                  <a:lnTo>
                    <a:pt x="1310665" y="332803"/>
                  </a:lnTo>
                  <a:lnTo>
                    <a:pt x="1291945" y="338137"/>
                  </a:lnTo>
                  <a:lnTo>
                    <a:pt x="1277366" y="334835"/>
                  </a:lnTo>
                  <a:lnTo>
                    <a:pt x="1267079" y="325551"/>
                  </a:lnTo>
                  <a:lnTo>
                    <a:pt x="1260983" y="311251"/>
                  </a:lnTo>
                  <a:lnTo>
                    <a:pt x="1258976" y="292862"/>
                  </a:lnTo>
                  <a:lnTo>
                    <a:pt x="1265732" y="253492"/>
                  </a:lnTo>
                  <a:lnTo>
                    <a:pt x="1284478" y="216496"/>
                  </a:lnTo>
                  <a:lnTo>
                    <a:pt x="1312964" y="189039"/>
                  </a:lnTo>
                  <a:lnTo>
                    <a:pt x="1348955" y="178295"/>
                  </a:lnTo>
                  <a:lnTo>
                    <a:pt x="1356779" y="178295"/>
                  </a:lnTo>
                  <a:lnTo>
                    <a:pt x="1364615" y="179412"/>
                  </a:lnTo>
                  <a:lnTo>
                    <a:pt x="1370749" y="180530"/>
                  </a:lnTo>
                  <a:lnTo>
                    <a:pt x="1370749" y="117373"/>
                  </a:lnTo>
                  <a:lnTo>
                    <a:pt x="1317510" y="123088"/>
                  </a:lnTo>
                  <a:lnTo>
                    <a:pt x="1273073" y="139014"/>
                  </a:lnTo>
                  <a:lnTo>
                    <a:pt x="1237221" y="163334"/>
                  </a:lnTo>
                  <a:lnTo>
                    <a:pt x="1209725" y="194221"/>
                  </a:lnTo>
                  <a:lnTo>
                    <a:pt x="1190371" y="229831"/>
                  </a:lnTo>
                  <a:lnTo>
                    <a:pt x="1178915" y="268351"/>
                  </a:lnTo>
                  <a:lnTo>
                    <a:pt x="1175143" y="307949"/>
                  </a:lnTo>
                  <a:lnTo>
                    <a:pt x="1181150" y="346837"/>
                  </a:lnTo>
                  <a:lnTo>
                    <a:pt x="1198054" y="376821"/>
                  </a:lnTo>
                  <a:lnTo>
                    <a:pt x="1224191" y="396125"/>
                  </a:lnTo>
                  <a:lnTo>
                    <a:pt x="1257858" y="402958"/>
                  </a:lnTo>
                  <a:lnTo>
                    <a:pt x="1282077" y="399884"/>
                  </a:lnTo>
                  <a:lnTo>
                    <a:pt x="1306207" y="389750"/>
                  </a:lnTo>
                  <a:lnTo>
                    <a:pt x="1329067" y="371132"/>
                  </a:lnTo>
                  <a:lnTo>
                    <a:pt x="1349514" y="342607"/>
                  </a:lnTo>
                  <a:lnTo>
                    <a:pt x="1351191" y="342607"/>
                  </a:lnTo>
                  <a:lnTo>
                    <a:pt x="1349959" y="357047"/>
                  </a:lnTo>
                  <a:lnTo>
                    <a:pt x="1348803" y="371132"/>
                  </a:lnTo>
                  <a:lnTo>
                    <a:pt x="1347889" y="384251"/>
                  </a:lnTo>
                  <a:lnTo>
                    <a:pt x="1347279" y="396811"/>
                  </a:lnTo>
                  <a:lnTo>
                    <a:pt x="1421612" y="396811"/>
                  </a:lnTo>
                  <a:lnTo>
                    <a:pt x="1421853" y="368160"/>
                  </a:lnTo>
                  <a:lnTo>
                    <a:pt x="1423530" y="342607"/>
                  </a:lnTo>
                  <a:lnTo>
                    <a:pt x="1423835" y="338137"/>
                  </a:lnTo>
                  <a:lnTo>
                    <a:pt x="1423987" y="335749"/>
                  </a:lnTo>
                  <a:lnTo>
                    <a:pt x="1427581" y="303123"/>
                  </a:lnTo>
                  <a:lnTo>
                    <a:pt x="1432229" y="273862"/>
                  </a:lnTo>
                  <a:lnTo>
                    <a:pt x="1451635" y="178295"/>
                  </a:lnTo>
                  <a:lnTo>
                    <a:pt x="1461287" y="130784"/>
                  </a:lnTo>
                  <a:close/>
                </a:path>
                <a:path w="2417445" h="403225">
                  <a:moveTo>
                    <a:pt x="1678089" y="123520"/>
                  </a:moveTo>
                  <a:lnTo>
                    <a:pt x="1619961" y="123520"/>
                  </a:lnTo>
                  <a:lnTo>
                    <a:pt x="1634490" y="46951"/>
                  </a:lnTo>
                  <a:lnTo>
                    <a:pt x="1552333" y="65951"/>
                  </a:lnTo>
                  <a:lnTo>
                    <a:pt x="1541157" y="123520"/>
                  </a:lnTo>
                  <a:lnTo>
                    <a:pt x="1505953" y="123520"/>
                  </a:lnTo>
                  <a:lnTo>
                    <a:pt x="1494777" y="184429"/>
                  </a:lnTo>
                  <a:lnTo>
                    <a:pt x="1529435" y="184429"/>
                  </a:lnTo>
                  <a:lnTo>
                    <a:pt x="1508188" y="293420"/>
                  </a:lnTo>
                  <a:lnTo>
                    <a:pt x="1505661" y="307962"/>
                  </a:lnTo>
                  <a:lnTo>
                    <a:pt x="1503921" y="320941"/>
                  </a:lnTo>
                  <a:lnTo>
                    <a:pt x="1502918" y="332867"/>
                  </a:lnTo>
                  <a:lnTo>
                    <a:pt x="1502600" y="344271"/>
                  </a:lnTo>
                  <a:lnTo>
                    <a:pt x="1506931" y="367830"/>
                  </a:lnTo>
                  <a:lnTo>
                    <a:pt x="1520063" y="386397"/>
                  </a:lnTo>
                  <a:lnTo>
                    <a:pt x="1542211" y="398589"/>
                  </a:lnTo>
                  <a:lnTo>
                    <a:pt x="1573580" y="402958"/>
                  </a:lnTo>
                  <a:lnTo>
                    <a:pt x="1586890" y="402551"/>
                  </a:lnTo>
                  <a:lnTo>
                    <a:pt x="1600047" y="401345"/>
                  </a:lnTo>
                  <a:lnTo>
                    <a:pt x="1611845" y="399427"/>
                  </a:lnTo>
                  <a:lnTo>
                    <a:pt x="1621078" y="396811"/>
                  </a:lnTo>
                  <a:lnTo>
                    <a:pt x="1630578" y="333654"/>
                  </a:lnTo>
                  <a:lnTo>
                    <a:pt x="1623314" y="334772"/>
                  </a:lnTo>
                  <a:lnTo>
                    <a:pt x="1608226" y="334772"/>
                  </a:lnTo>
                  <a:lnTo>
                    <a:pt x="1597329" y="333082"/>
                  </a:lnTo>
                  <a:lnTo>
                    <a:pt x="1590268" y="328345"/>
                  </a:lnTo>
                  <a:lnTo>
                    <a:pt x="1586458" y="321094"/>
                  </a:lnTo>
                  <a:lnTo>
                    <a:pt x="1585315" y="311861"/>
                  </a:lnTo>
                  <a:lnTo>
                    <a:pt x="1585696" y="304012"/>
                  </a:lnTo>
                  <a:lnTo>
                    <a:pt x="1586712" y="295160"/>
                  </a:lnTo>
                  <a:lnTo>
                    <a:pt x="1588135" y="286004"/>
                  </a:lnTo>
                  <a:lnTo>
                    <a:pt x="1608226" y="184429"/>
                  </a:lnTo>
                  <a:lnTo>
                    <a:pt x="1666354" y="184429"/>
                  </a:lnTo>
                  <a:lnTo>
                    <a:pt x="1678089" y="123520"/>
                  </a:lnTo>
                  <a:close/>
                </a:path>
                <a:path w="2417445" h="403225">
                  <a:moveTo>
                    <a:pt x="1806600" y="123520"/>
                  </a:moveTo>
                  <a:lnTo>
                    <a:pt x="1726120" y="123520"/>
                  </a:lnTo>
                  <a:lnTo>
                    <a:pt x="1674139" y="396811"/>
                  </a:lnTo>
                  <a:lnTo>
                    <a:pt x="1754619" y="396811"/>
                  </a:lnTo>
                  <a:lnTo>
                    <a:pt x="1806600" y="123520"/>
                  </a:lnTo>
                  <a:close/>
                </a:path>
                <a:path w="2417445" h="403225">
                  <a:moveTo>
                    <a:pt x="1823923" y="44157"/>
                  </a:moveTo>
                  <a:lnTo>
                    <a:pt x="1820926" y="27813"/>
                  </a:lnTo>
                  <a:lnTo>
                    <a:pt x="1812594" y="15303"/>
                  </a:lnTo>
                  <a:lnTo>
                    <a:pt x="1799869" y="7302"/>
                  </a:lnTo>
                  <a:lnTo>
                    <a:pt x="1783676" y="4483"/>
                  </a:lnTo>
                  <a:lnTo>
                    <a:pt x="1766138" y="7785"/>
                  </a:lnTo>
                  <a:lnTo>
                    <a:pt x="1751469" y="17119"/>
                  </a:lnTo>
                  <a:lnTo>
                    <a:pt x="1741322" y="31584"/>
                  </a:lnTo>
                  <a:lnTo>
                    <a:pt x="1737296" y="50304"/>
                  </a:lnTo>
                  <a:lnTo>
                    <a:pt x="1740255" y="66560"/>
                  </a:lnTo>
                  <a:lnTo>
                    <a:pt x="1748472" y="78879"/>
                  </a:lnTo>
                  <a:lnTo>
                    <a:pt x="1760867" y="86690"/>
                  </a:lnTo>
                  <a:lnTo>
                    <a:pt x="1776425" y="89433"/>
                  </a:lnTo>
                  <a:lnTo>
                    <a:pt x="1794675" y="86360"/>
                  </a:lnTo>
                  <a:lnTo>
                    <a:pt x="1809800" y="77482"/>
                  </a:lnTo>
                  <a:lnTo>
                    <a:pt x="1820113" y="63258"/>
                  </a:lnTo>
                  <a:lnTo>
                    <a:pt x="1823923" y="44157"/>
                  </a:lnTo>
                  <a:close/>
                </a:path>
                <a:path w="2417445" h="403225">
                  <a:moveTo>
                    <a:pt x="2110600" y="229704"/>
                  </a:moveTo>
                  <a:lnTo>
                    <a:pt x="2102815" y="185978"/>
                  </a:lnTo>
                  <a:lnTo>
                    <a:pt x="2080209" y="150279"/>
                  </a:lnTo>
                  <a:lnTo>
                    <a:pt x="2043887" y="126199"/>
                  </a:lnTo>
                  <a:lnTo>
                    <a:pt x="2027339" y="123228"/>
                  </a:lnTo>
                  <a:lnTo>
                    <a:pt x="2027339" y="230263"/>
                  </a:lnTo>
                  <a:lnTo>
                    <a:pt x="2022805" y="267449"/>
                  </a:lnTo>
                  <a:lnTo>
                    <a:pt x="2009521" y="303479"/>
                  </a:lnTo>
                  <a:lnTo>
                    <a:pt x="1987956" y="330708"/>
                  </a:lnTo>
                  <a:lnTo>
                    <a:pt x="1958594" y="341490"/>
                  </a:lnTo>
                  <a:lnTo>
                    <a:pt x="1939988" y="337667"/>
                  </a:lnTo>
                  <a:lnTo>
                    <a:pt x="1926310" y="326885"/>
                  </a:lnTo>
                  <a:lnTo>
                    <a:pt x="1917877" y="310121"/>
                  </a:lnTo>
                  <a:lnTo>
                    <a:pt x="1914994" y="288391"/>
                  </a:lnTo>
                  <a:lnTo>
                    <a:pt x="1919058" y="253263"/>
                  </a:lnTo>
                  <a:lnTo>
                    <a:pt x="1932038" y="217411"/>
                  </a:lnTo>
                  <a:lnTo>
                    <a:pt x="1953818" y="189522"/>
                  </a:lnTo>
                  <a:lnTo>
                    <a:pt x="1984298" y="178295"/>
                  </a:lnTo>
                  <a:lnTo>
                    <a:pt x="2004695" y="182880"/>
                  </a:lnTo>
                  <a:lnTo>
                    <a:pt x="2017979" y="194843"/>
                  </a:lnTo>
                  <a:lnTo>
                    <a:pt x="2025167" y="211531"/>
                  </a:lnTo>
                  <a:lnTo>
                    <a:pt x="2027339" y="230263"/>
                  </a:lnTo>
                  <a:lnTo>
                    <a:pt x="2027339" y="123228"/>
                  </a:lnTo>
                  <a:lnTo>
                    <a:pt x="1949069" y="123558"/>
                  </a:lnTo>
                  <a:lnTo>
                    <a:pt x="1909394" y="141033"/>
                  </a:lnTo>
                  <a:lnTo>
                    <a:pt x="1876856" y="168084"/>
                  </a:lnTo>
                  <a:lnTo>
                    <a:pt x="1852422" y="203060"/>
                  </a:lnTo>
                  <a:lnTo>
                    <a:pt x="1837055" y="244284"/>
                  </a:lnTo>
                  <a:lnTo>
                    <a:pt x="1831721" y="290068"/>
                  </a:lnTo>
                  <a:lnTo>
                    <a:pt x="1840052" y="336232"/>
                  </a:lnTo>
                  <a:lnTo>
                    <a:pt x="1863572" y="371868"/>
                  </a:lnTo>
                  <a:lnTo>
                    <a:pt x="1900097" y="394830"/>
                  </a:lnTo>
                  <a:lnTo>
                    <a:pt x="1947418" y="402958"/>
                  </a:lnTo>
                  <a:lnTo>
                    <a:pt x="1992490" y="397065"/>
                  </a:lnTo>
                  <a:lnTo>
                    <a:pt x="2031949" y="380263"/>
                  </a:lnTo>
                  <a:lnTo>
                    <a:pt x="2064639" y="353847"/>
                  </a:lnTo>
                  <a:lnTo>
                    <a:pt x="2089404" y="319074"/>
                  </a:lnTo>
                  <a:lnTo>
                    <a:pt x="2105101" y="277266"/>
                  </a:lnTo>
                  <a:lnTo>
                    <a:pt x="2110600" y="229704"/>
                  </a:lnTo>
                  <a:close/>
                </a:path>
                <a:path w="2417445" h="403225">
                  <a:moveTo>
                    <a:pt x="2416835" y="191706"/>
                  </a:moveTo>
                  <a:lnTo>
                    <a:pt x="2412200" y="160286"/>
                  </a:lnTo>
                  <a:lnTo>
                    <a:pt x="2398661" y="136931"/>
                  </a:lnTo>
                  <a:lnTo>
                    <a:pt x="2376741" y="122377"/>
                  </a:lnTo>
                  <a:lnTo>
                    <a:pt x="2346972" y="117373"/>
                  </a:lnTo>
                  <a:lnTo>
                    <a:pt x="2320239" y="120370"/>
                  </a:lnTo>
                  <a:lnTo>
                    <a:pt x="2294915" y="129667"/>
                  </a:lnTo>
                  <a:lnTo>
                    <a:pt x="2271598" y="145656"/>
                  </a:lnTo>
                  <a:lnTo>
                    <a:pt x="2250833" y="168783"/>
                  </a:lnTo>
                  <a:lnTo>
                    <a:pt x="2249716" y="168783"/>
                  </a:lnTo>
                  <a:lnTo>
                    <a:pt x="2255316" y="123520"/>
                  </a:lnTo>
                  <a:lnTo>
                    <a:pt x="2183777" y="123520"/>
                  </a:lnTo>
                  <a:lnTo>
                    <a:pt x="2177758" y="163969"/>
                  </a:lnTo>
                  <a:lnTo>
                    <a:pt x="2173871" y="187261"/>
                  </a:lnTo>
                  <a:lnTo>
                    <a:pt x="2134590" y="396811"/>
                  </a:lnTo>
                  <a:lnTo>
                    <a:pt x="2215070" y="396811"/>
                  </a:lnTo>
                  <a:lnTo>
                    <a:pt x="2237994" y="275539"/>
                  </a:lnTo>
                  <a:lnTo>
                    <a:pt x="2249652" y="235483"/>
                  </a:lnTo>
                  <a:lnTo>
                    <a:pt x="2266416" y="206235"/>
                  </a:lnTo>
                  <a:lnTo>
                    <a:pt x="2286000" y="188302"/>
                  </a:lnTo>
                  <a:lnTo>
                    <a:pt x="2306167" y="182206"/>
                  </a:lnTo>
                  <a:lnTo>
                    <a:pt x="2318842" y="184594"/>
                  </a:lnTo>
                  <a:lnTo>
                    <a:pt x="2327122" y="191287"/>
                  </a:lnTo>
                  <a:lnTo>
                    <a:pt x="2331631" y="201536"/>
                  </a:lnTo>
                  <a:lnTo>
                    <a:pt x="2332990" y="214617"/>
                  </a:lnTo>
                  <a:lnTo>
                    <a:pt x="2332786" y="222326"/>
                  </a:lnTo>
                  <a:lnTo>
                    <a:pt x="2332215" y="230187"/>
                  </a:lnTo>
                  <a:lnTo>
                    <a:pt x="2331339" y="237947"/>
                  </a:lnTo>
                  <a:lnTo>
                    <a:pt x="2330196" y="245351"/>
                  </a:lnTo>
                  <a:lnTo>
                    <a:pt x="2301697" y="396811"/>
                  </a:lnTo>
                  <a:lnTo>
                    <a:pt x="2382177" y="396811"/>
                  </a:lnTo>
                  <a:lnTo>
                    <a:pt x="2412352" y="238086"/>
                  </a:lnTo>
                  <a:lnTo>
                    <a:pt x="2413990" y="226910"/>
                  </a:lnTo>
                  <a:lnTo>
                    <a:pt x="2415425" y="214477"/>
                  </a:lnTo>
                  <a:lnTo>
                    <a:pt x="2416441" y="202247"/>
                  </a:lnTo>
                  <a:lnTo>
                    <a:pt x="2416835" y="191706"/>
                  </a:lnTo>
                  <a:close/>
                </a:path>
              </a:pathLst>
            </a:custGeom>
            <a:solidFill>
              <a:srgbClr val="335361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78" name="object 78"/>
          <p:cNvSpPr/>
          <p:nvPr/>
        </p:nvSpPr>
        <p:spPr>
          <a:xfrm>
            <a:off x="9583206" y="1260044"/>
            <a:ext cx="1004366" cy="833697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0692130" cy="1484630"/>
          </a:xfrm>
          <a:custGeom>
            <a:avLst/>
            <a:gdLst/>
            <a:ahLst/>
            <a:cxnLst/>
            <a:rect l="l" t="t" r="r" b="b"/>
            <a:pathLst>
              <a:path w="10692130" h="1484630">
                <a:moveTo>
                  <a:pt x="10692003" y="0"/>
                </a:moveTo>
                <a:lnTo>
                  <a:pt x="0" y="0"/>
                </a:lnTo>
                <a:lnTo>
                  <a:pt x="0" y="1484439"/>
                </a:lnTo>
                <a:lnTo>
                  <a:pt x="10692003" y="1484439"/>
                </a:lnTo>
                <a:lnTo>
                  <a:pt x="10692003" y="0"/>
                </a:lnTo>
                <a:close/>
              </a:path>
            </a:pathLst>
          </a:custGeom>
          <a:solidFill>
            <a:srgbClr val="33536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0" y="6401714"/>
            <a:ext cx="10692130" cy="1158875"/>
          </a:xfrm>
          <a:custGeom>
            <a:avLst/>
            <a:gdLst/>
            <a:ahLst/>
            <a:cxnLst/>
            <a:rect l="l" t="t" r="r" b="b"/>
            <a:pathLst>
              <a:path w="10692130" h="1158875">
                <a:moveTo>
                  <a:pt x="10692003" y="0"/>
                </a:moveTo>
                <a:lnTo>
                  <a:pt x="0" y="0"/>
                </a:lnTo>
                <a:lnTo>
                  <a:pt x="0" y="1158290"/>
                </a:lnTo>
                <a:lnTo>
                  <a:pt x="10692003" y="1158290"/>
                </a:lnTo>
                <a:lnTo>
                  <a:pt x="10692003" y="0"/>
                </a:lnTo>
                <a:close/>
              </a:path>
            </a:pathLst>
          </a:custGeom>
          <a:solidFill>
            <a:srgbClr val="33536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4143866" y="933065"/>
            <a:ext cx="1109662" cy="47185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5327735" y="972181"/>
            <a:ext cx="295275" cy="375920"/>
          </a:xfrm>
          <a:custGeom>
            <a:avLst/>
            <a:gdLst/>
            <a:ahLst/>
            <a:cxnLst/>
            <a:rect l="l" t="t" r="r" b="b"/>
            <a:pathLst>
              <a:path w="295275" h="375919">
                <a:moveTo>
                  <a:pt x="132981" y="373380"/>
                </a:moveTo>
                <a:lnTo>
                  <a:pt x="69862" y="373380"/>
                </a:lnTo>
                <a:lnTo>
                  <a:pt x="72123" y="374650"/>
                </a:lnTo>
                <a:lnTo>
                  <a:pt x="76301" y="375920"/>
                </a:lnTo>
                <a:lnTo>
                  <a:pt x="101892" y="375920"/>
                </a:lnTo>
                <a:lnTo>
                  <a:pt x="105028" y="374650"/>
                </a:lnTo>
                <a:lnTo>
                  <a:pt x="125247" y="374650"/>
                </a:lnTo>
                <a:lnTo>
                  <a:pt x="132981" y="373380"/>
                </a:lnTo>
                <a:close/>
              </a:path>
              <a:path w="295275" h="375919">
                <a:moveTo>
                  <a:pt x="126364" y="0"/>
                </a:moveTo>
                <a:lnTo>
                  <a:pt x="118160" y="1270"/>
                </a:lnTo>
                <a:lnTo>
                  <a:pt x="109778" y="3810"/>
                </a:lnTo>
                <a:lnTo>
                  <a:pt x="106235" y="6350"/>
                </a:lnTo>
                <a:lnTo>
                  <a:pt x="103098" y="7620"/>
                </a:lnTo>
                <a:lnTo>
                  <a:pt x="97624" y="12700"/>
                </a:lnTo>
                <a:lnTo>
                  <a:pt x="94653" y="13970"/>
                </a:lnTo>
                <a:lnTo>
                  <a:pt x="91439" y="15240"/>
                </a:lnTo>
                <a:lnTo>
                  <a:pt x="86283" y="20320"/>
                </a:lnTo>
                <a:lnTo>
                  <a:pt x="82257" y="25400"/>
                </a:lnTo>
                <a:lnTo>
                  <a:pt x="78397" y="30480"/>
                </a:lnTo>
                <a:lnTo>
                  <a:pt x="75171" y="34290"/>
                </a:lnTo>
                <a:lnTo>
                  <a:pt x="72440" y="39370"/>
                </a:lnTo>
                <a:lnTo>
                  <a:pt x="67932" y="48260"/>
                </a:lnTo>
                <a:lnTo>
                  <a:pt x="66154" y="53340"/>
                </a:lnTo>
                <a:lnTo>
                  <a:pt x="64871" y="59690"/>
                </a:lnTo>
                <a:lnTo>
                  <a:pt x="64236" y="60960"/>
                </a:lnTo>
                <a:lnTo>
                  <a:pt x="63906" y="63500"/>
                </a:lnTo>
                <a:lnTo>
                  <a:pt x="63823" y="68580"/>
                </a:lnTo>
                <a:lnTo>
                  <a:pt x="63741" y="69850"/>
                </a:lnTo>
                <a:lnTo>
                  <a:pt x="62776" y="77470"/>
                </a:lnTo>
                <a:lnTo>
                  <a:pt x="62631" y="81280"/>
                </a:lnTo>
                <a:lnTo>
                  <a:pt x="62614" y="86360"/>
                </a:lnTo>
                <a:lnTo>
                  <a:pt x="62852" y="93980"/>
                </a:lnTo>
                <a:lnTo>
                  <a:pt x="69545" y="133350"/>
                </a:lnTo>
                <a:lnTo>
                  <a:pt x="79844" y="162560"/>
                </a:lnTo>
                <a:lnTo>
                  <a:pt x="82753" y="170180"/>
                </a:lnTo>
                <a:lnTo>
                  <a:pt x="83146" y="172720"/>
                </a:lnTo>
                <a:lnTo>
                  <a:pt x="82816" y="173990"/>
                </a:lnTo>
                <a:lnTo>
                  <a:pt x="81610" y="175260"/>
                </a:lnTo>
                <a:lnTo>
                  <a:pt x="79362" y="176530"/>
                </a:lnTo>
                <a:lnTo>
                  <a:pt x="78714" y="176530"/>
                </a:lnTo>
                <a:lnTo>
                  <a:pt x="78397" y="177800"/>
                </a:lnTo>
                <a:lnTo>
                  <a:pt x="71475" y="182880"/>
                </a:lnTo>
                <a:lnTo>
                  <a:pt x="65036" y="186690"/>
                </a:lnTo>
                <a:lnTo>
                  <a:pt x="61975" y="189230"/>
                </a:lnTo>
                <a:lnTo>
                  <a:pt x="59080" y="191770"/>
                </a:lnTo>
                <a:lnTo>
                  <a:pt x="55537" y="195580"/>
                </a:lnTo>
                <a:lnTo>
                  <a:pt x="51917" y="199390"/>
                </a:lnTo>
                <a:lnTo>
                  <a:pt x="44513" y="204470"/>
                </a:lnTo>
                <a:lnTo>
                  <a:pt x="41033" y="208280"/>
                </a:lnTo>
                <a:lnTo>
                  <a:pt x="37820" y="212090"/>
                </a:lnTo>
                <a:lnTo>
                  <a:pt x="35242" y="214630"/>
                </a:lnTo>
                <a:lnTo>
                  <a:pt x="33007" y="217170"/>
                </a:lnTo>
                <a:lnTo>
                  <a:pt x="29133" y="223520"/>
                </a:lnTo>
                <a:lnTo>
                  <a:pt x="26873" y="227330"/>
                </a:lnTo>
                <a:lnTo>
                  <a:pt x="24307" y="229870"/>
                </a:lnTo>
                <a:lnTo>
                  <a:pt x="21399" y="233680"/>
                </a:lnTo>
                <a:lnTo>
                  <a:pt x="18033" y="240030"/>
                </a:lnTo>
                <a:lnTo>
                  <a:pt x="15773" y="245110"/>
                </a:lnTo>
                <a:lnTo>
                  <a:pt x="9016" y="256540"/>
                </a:lnTo>
                <a:lnTo>
                  <a:pt x="0" y="293370"/>
                </a:lnTo>
                <a:lnTo>
                  <a:pt x="647" y="298450"/>
                </a:lnTo>
                <a:lnTo>
                  <a:pt x="2844" y="309880"/>
                </a:lnTo>
                <a:lnTo>
                  <a:pt x="6557" y="321310"/>
                </a:lnTo>
                <a:lnTo>
                  <a:pt x="11783" y="331470"/>
                </a:lnTo>
                <a:lnTo>
                  <a:pt x="18516" y="341630"/>
                </a:lnTo>
                <a:lnTo>
                  <a:pt x="20116" y="344170"/>
                </a:lnTo>
                <a:lnTo>
                  <a:pt x="22047" y="346710"/>
                </a:lnTo>
                <a:lnTo>
                  <a:pt x="26555" y="350520"/>
                </a:lnTo>
                <a:lnTo>
                  <a:pt x="28651" y="353060"/>
                </a:lnTo>
                <a:lnTo>
                  <a:pt x="31546" y="355600"/>
                </a:lnTo>
                <a:lnTo>
                  <a:pt x="32511" y="356870"/>
                </a:lnTo>
                <a:lnTo>
                  <a:pt x="36372" y="359410"/>
                </a:lnTo>
                <a:lnTo>
                  <a:pt x="37020" y="359410"/>
                </a:lnTo>
                <a:lnTo>
                  <a:pt x="37668" y="360680"/>
                </a:lnTo>
                <a:lnTo>
                  <a:pt x="39598" y="360680"/>
                </a:lnTo>
                <a:lnTo>
                  <a:pt x="40246" y="361950"/>
                </a:lnTo>
                <a:lnTo>
                  <a:pt x="41516" y="361950"/>
                </a:lnTo>
                <a:lnTo>
                  <a:pt x="42659" y="363220"/>
                </a:lnTo>
                <a:lnTo>
                  <a:pt x="44589" y="365760"/>
                </a:lnTo>
                <a:lnTo>
                  <a:pt x="45872" y="367030"/>
                </a:lnTo>
                <a:lnTo>
                  <a:pt x="49098" y="368300"/>
                </a:lnTo>
                <a:lnTo>
                  <a:pt x="50876" y="368300"/>
                </a:lnTo>
                <a:lnTo>
                  <a:pt x="58597" y="370840"/>
                </a:lnTo>
                <a:lnTo>
                  <a:pt x="61163" y="372110"/>
                </a:lnTo>
                <a:lnTo>
                  <a:pt x="67690" y="373380"/>
                </a:lnTo>
                <a:lnTo>
                  <a:pt x="136829" y="373380"/>
                </a:lnTo>
                <a:lnTo>
                  <a:pt x="140703" y="372110"/>
                </a:lnTo>
                <a:lnTo>
                  <a:pt x="165252" y="365760"/>
                </a:lnTo>
                <a:lnTo>
                  <a:pt x="170154" y="363220"/>
                </a:lnTo>
                <a:lnTo>
                  <a:pt x="174993" y="361950"/>
                </a:lnTo>
                <a:lnTo>
                  <a:pt x="181432" y="358140"/>
                </a:lnTo>
                <a:lnTo>
                  <a:pt x="187705" y="354330"/>
                </a:lnTo>
                <a:lnTo>
                  <a:pt x="199936" y="347980"/>
                </a:lnTo>
                <a:lnTo>
                  <a:pt x="116077" y="347980"/>
                </a:lnTo>
                <a:lnTo>
                  <a:pt x="115100" y="346710"/>
                </a:lnTo>
                <a:lnTo>
                  <a:pt x="111721" y="346710"/>
                </a:lnTo>
                <a:lnTo>
                  <a:pt x="102057" y="341630"/>
                </a:lnTo>
                <a:lnTo>
                  <a:pt x="98196" y="341630"/>
                </a:lnTo>
                <a:lnTo>
                  <a:pt x="95135" y="337820"/>
                </a:lnTo>
                <a:lnTo>
                  <a:pt x="92887" y="334010"/>
                </a:lnTo>
                <a:lnTo>
                  <a:pt x="92240" y="331470"/>
                </a:lnTo>
                <a:lnTo>
                  <a:pt x="91439" y="328930"/>
                </a:lnTo>
                <a:lnTo>
                  <a:pt x="89509" y="325120"/>
                </a:lnTo>
                <a:lnTo>
                  <a:pt x="88861" y="322580"/>
                </a:lnTo>
                <a:lnTo>
                  <a:pt x="88544" y="320040"/>
                </a:lnTo>
                <a:lnTo>
                  <a:pt x="87896" y="316230"/>
                </a:lnTo>
                <a:lnTo>
                  <a:pt x="87896" y="313690"/>
                </a:lnTo>
                <a:lnTo>
                  <a:pt x="88544" y="311150"/>
                </a:lnTo>
                <a:lnTo>
                  <a:pt x="88861" y="308610"/>
                </a:lnTo>
                <a:lnTo>
                  <a:pt x="89026" y="306070"/>
                </a:lnTo>
                <a:lnTo>
                  <a:pt x="89026" y="300990"/>
                </a:lnTo>
                <a:lnTo>
                  <a:pt x="89344" y="298450"/>
                </a:lnTo>
                <a:lnTo>
                  <a:pt x="91592" y="289560"/>
                </a:lnTo>
                <a:lnTo>
                  <a:pt x="93852" y="283210"/>
                </a:lnTo>
                <a:lnTo>
                  <a:pt x="96748" y="278130"/>
                </a:lnTo>
                <a:lnTo>
                  <a:pt x="98031" y="275590"/>
                </a:lnTo>
                <a:lnTo>
                  <a:pt x="98678" y="273050"/>
                </a:lnTo>
                <a:lnTo>
                  <a:pt x="100622" y="269240"/>
                </a:lnTo>
                <a:lnTo>
                  <a:pt x="102869" y="265430"/>
                </a:lnTo>
                <a:lnTo>
                  <a:pt x="108013" y="257810"/>
                </a:lnTo>
                <a:lnTo>
                  <a:pt x="110591" y="252730"/>
                </a:lnTo>
                <a:lnTo>
                  <a:pt x="113169" y="248920"/>
                </a:lnTo>
                <a:lnTo>
                  <a:pt x="119926" y="238760"/>
                </a:lnTo>
                <a:lnTo>
                  <a:pt x="121386" y="237490"/>
                </a:lnTo>
                <a:lnTo>
                  <a:pt x="122986" y="236220"/>
                </a:lnTo>
                <a:lnTo>
                  <a:pt x="164086" y="236220"/>
                </a:lnTo>
                <a:lnTo>
                  <a:pt x="160083" y="231140"/>
                </a:lnTo>
                <a:lnTo>
                  <a:pt x="155498" y="226060"/>
                </a:lnTo>
                <a:lnTo>
                  <a:pt x="147142" y="217170"/>
                </a:lnTo>
                <a:lnTo>
                  <a:pt x="144716" y="213360"/>
                </a:lnTo>
                <a:lnTo>
                  <a:pt x="144081" y="212090"/>
                </a:lnTo>
                <a:lnTo>
                  <a:pt x="149224" y="207010"/>
                </a:lnTo>
                <a:lnTo>
                  <a:pt x="151244" y="204470"/>
                </a:lnTo>
                <a:lnTo>
                  <a:pt x="154774" y="199390"/>
                </a:lnTo>
                <a:lnTo>
                  <a:pt x="156463" y="198120"/>
                </a:lnTo>
                <a:lnTo>
                  <a:pt x="158089" y="195580"/>
                </a:lnTo>
                <a:lnTo>
                  <a:pt x="161302" y="189230"/>
                </a:lnTo>
                <a:lnTo>
                  <a:pt x="165163" y="184150"/>
                </a:lnTo>
                <a:lnTo>
                  <a:pt x="169671" y="180340"/>
                </a:lnTo>
                <a:lnTo>
                  <a:pt x="171615" y="177800"/>
                </a:lnTo>
                <a:lnTo>
                  <a:pt x="172580" y="175260"/>
                </a:lnTo>
                <a:lnTo>
                  <a:pt x="173456" y="172720"/>
                </a:lnTo>
                <a:lnTo>
                  <a:pt x="175069" y="168910"/>
                </a:lnTo>
                <a:lnTo>
                  <a:pt x="176275" y="166370"/>
                </a:lnTo>
                <a:lnTo>
                  <a:pt x="177888" y="165100"/>
                </a:lnTo>
                <a:lnTo>
                  <a:pt x="177888" y="163830"/>
                </a:lnTo>
                <a:lnTo>
                  <a:pt x="178371" y="163830"/>
                </a:lnTo>
                <a:lnTo>
                  <a:pt x="179019" y="162560"/>
                </a:lnTo>
                <a:lnTo>
                  <a:pt x="179577" y="160020"/>
                </a:lnTo>
                <a:lnTo>
                  <a:pt x="180543" y="156210"/>
                </a:lnTo>
                <a:lnTo>
                  <a:pt x="181101" y="154940"/>
                </a:lnTo>
                <a:lnTo>
                  <a:pt x="181749" y="152400"/>
                </a:lnTo>
                <a:lnTo>
                  <a:pt x="182384" y="151130"/>
                </a:lnTo>
                <a:lnTo>
                  <a:pt x="183121" y="148590"/>
                </a:lnTo>
                <a:lnTo>
                  <a:pt x="107378" y="148590"/>
                </a:lnTo>
                <a:lnTo>
                  <a:pt x="101574" y="135890"/>
                </a:lnTo>
                <a:lnTo>
                  <a:pt x="99961" y="132080"/>
                </a:lnTo>
                <a:lnTo>
                  <a:pt x="98513" y="127000"/>
                </a:lnTo>
                <a:lnTo>
                  <a:pt x="93357" y="109220"/>
                </a:lnTo>
                <a:lnTo>
                  <a:pt x="93040" y="107950"/>
                </a:lnTo>
                <a:lnTo>
                  <a:pt x="92887" y="106680"/>
                </a:lnTo>
                <a:lnTo>
                  <a:pt x="92887" y="104140"/>
                </a:lnTo>
                <a:lnTo>
                  <a:pt x="92722" y="101600"/>
                </a:lnTo>
                <a:lnTo>
                  <a:pt x="92405" y="100330"/>
                </a:lnTo>
                <a:lnTo>
                  <a:pt x="91439" y="95250"/>
                </a:lnTo>
                <a:lnTo>
                  <a:pt x="91122" y="93980"/>
                </a:lnTo>
                <a:lnTo>
                  <a:pt x="90957" y="92710"/>
                </a:lnTo>
                <a:lnTo>
                  <a:pt x="90957" y="76200"/>
                </a:lnTo>
                <a:lnTo>
                  <a:pt x="90296" y="72390"/>
                </a:lnTo>
                <a:lnTo>
                  <a:pt x="90639" y="68580"/>
                </a:lnTo>
                <a:lnTo>
                  <a:pt x="91922" y="66040"/>
                </a:lnTo>
                <a:lnTo>
                  <a:pt x="93522" y="59690"/>
                </a:lnTo>
                <a:lnTo>
                  <a:pt x="102869" y="44450"/>
                </a:lnTo>
                <a:lnTo>
                  <a:pt x="104063" y="41910"/>
                </a:lnTo>
                <a:lnTo>
                  <a:pt x="106324" y="39370"/>
                </a:lnTo>
                <a:lnTo>
                  <a:pt x="107543" y="36830"/>
                </a:lnTo>
                <a:lnTo>
                  <a:pt x="108826" y="35560"/>
                </a:lnTo>
                <a:lnTo>
                  <a:pt x="111391" y="31750"/>
                </a:lnTo>
                <a:lnTo>
                  <a:pt x="115582" y="30480"/>
                </a:lnTo>
                <a:lnTo>
                  <a:pt x="182244" y="30480"/>
                </a:lnTo>
                <a:lnTo>
                  <a:pt x="180301" y="27940"/>
                </a:lnTo>
                <a:lnTo>
                  <a:pt x="179654" y="27940"/>
                </a:lnTo>
                <a:lnTo>
                  <a:pt x="179336" y="26670"/>
                </a:lnTo>
                <a:lnTo>
                  <a:pt x="178688" y="25400"/>
                </a:lnTo>
                <a:lnTo>
                  <a:pt x="177799" y="22860"/>
                </a:lnTo>
                <a:lnTo>
                  <a:pt x="175552" y="21590"/>
                </a:lnTo>
                <a:lnTo>
                  <a:pt x="174510" y="20320"/>
                </a:lnTo>
                <a:lnTo>
                  <a:pt x="173545" y="19050"/>
                </a:lnTo>
                <a:lnTo>
                  <a:pt x="170154" y="15240"/>
                </a:lnTo>
                <a:lnTo>
                  <a:pt x="168871" y="13970"/>
                </a:lnTo>
                <a:lnTo>
                  <a:pt x="167258" y="11430"/>
                </a:lnTo>
                <a:lnTo>
                  <a:pt x="165328" y="10160"/>
                </a:lnTo>
                <a:lnTo>
                  <a:pt x="162432" y="7620"/>
                </a:lnTo>
                <a:lnTo>
                  <a:pt x="159372" y="6350"/>
                </a:lnTo>
                <a:lnTo>
                  <a:pt x="152933" y="5080"/>
                </a:lnTo>
                <a:lnTo>
                  <a:pt x="149542" y="3810"/>
                </a:lnTo>
                <a:lnTo>
                  <a:pt x="146011" y="3810"/>
                </a:lnTo>
                <a:lnTo>
                  <a:pt x="134416" y="1270"/>
                </a:lnTo>
                <a:lnTo>
                  <a:pt x="126364" y="0"/>
                </a:lnTo>
                <a:close/>
              </a:path>
              <a:path w="295275" h="375919">
                <a:moveTo>
                  <a:pt x="288222" y="361950"/>
                </a:moveTo>
                <a:lnTo>
                  <a:pt x="263283" y="361950"/>
                </a:lnTo>
                <a:lnTo>
                  <a:pt x="268757" y="363220"/>
                </a:lnTo>
                <a:lnTo>
                  <a:pt x="273989" y="364490"/>
                </a:lnTo>
                <a:lnTo>
                  <a:pt x="279476" y="365760"/>
                </a:lnTo>
                <a:lnTo>
                  <a:pt x="284784" y="364490"/>
                </a:lnTo>
                <a:lnTo>
                  <a:pt x="288222" y="361950"/>
                </a:lnTo>
                <a:close/>
              </a:path>
              <a:path w="295275" h="375919">
                <a:moveTo>
                  <a:pt x="277380" y="336550"/>
                </a:moveTo>
                <a:lnTo>
                  <a:pt x="213144" y="336550"/>
                </a:lnTo>
                <a:lnTo>
                  <a:pt x="219900" y="342900"/>
                </a:lnTo>
                <a:lnTo>
                  <a:pt x="224975" y="347980"/>
                </a:lnTo>
                <a:lnTo>
                  <a:pt x="235120" y="355600"/>
                </a:lnTo>
                <a:lnTo>
                  <a:pt x="240195" y="358140"/>
                </a:lnTo>
                <a:lnTo>
                  <a:pt x="243090" y="359410"/>
                </a:lnTo>
                <a:lnTo>
                  <a:pt x="257098" y="363220"/>
                </a:lnTo>
                <a:lnTo>
                  <a:pt x="258051" y="363220"/>
                </a:lnTo>
                <a:lnTo>
                  <a:pt x="260629" y="361950"/>
                </a:lnTo>
                <a:lnTo>
                  <a:pt x="288222" y="361950"/>
                </a:lnTo>
                <a:lnTo>
                  <a:pt x="289940" y="360680"/>
                </a:lnTo>
                <a:lnTo>
                  <a:pt x="295084" y="358140"/>
                </a:lnTo>
                <a:lnTo>
                  <a:pt x="295249" y="354330"/>
                </a:lnTo>
                <a:lnTo>
                  <a:pt x="290423" y="350520"/>
                </a:lnTo>
                <a:lnTo>
                  <a:pt x="289458" y="350520"/>
                </a:lnTo>
                <a:lnTo>
                  <a:pt x="288645" y="349250"/>
                </a:lnTo>
                <a:lnTo>
                  <a:pt x="288010" y="346710"/>
                </a:lnTo>
                <a:lnTo>
                  <a:pt x="288010" y="344170"/>
                </a:lnTo>
                <a:lnTo>
                  <a:pt x="286715" y="341630"/>
                </a:lnTo>
                <a:lnTo>
                  <a:pt x="284137" y="341630"/>
                </a:lnTo>
                <a:lnTo>
                  <a:pt x="282206" y="340360"/>
                </a:lnTo>
                <a:lnTo>
                  <a:pt x="277380" y="336550"/>
                </a:lnTo>
                <a:close/>
              </a:path>
              <a:path w="295275" h="375919">
                <a:moveTo>
                  <a:pt x="164086" y="236220"/>
                </a:moveTo>
                <a:lnTo>
                  <a:pt x="124586" y="236220"/>
                </a:lnTo>
                <a:lnTo>
                  <a:pt x="126199" y="237490"/>
                </a:lnTo>
                <a:lnTo>
                  <a:pt x="158572" y="274320"/>
                </a:lnTo>
                <a:lnTo>
                  <a:pt x="162750" y="279400"/>
                </a:lnTo>
                <a:lnTo>
                  <a:pt x="166446" y="283210"/>
                </a:lnTo>
                <a:lnTo>
                  <a:pt x="169671" y="288290"/>
                </a:lnTo>
                <a:lnTo>
                  <a:pt x="172250" y="290830"/>
                </a:lnTo>
                <a:lnTo>
                  <a:pt x="173062" y="292100"/>
                </a:lnTo>
                <a:lnTo>
                  <a:pt x="173062" y="293370"/>
                </a:lnTo>
                <a:lnTo>
                  <a:pt x="171615" y="297180"/>
                </a:lnTo>
                <a:lnTo>
                  <a:pt x="170002" y="299720"/>
                </a:lnTo>
                <a:lnTo>
                  <a:pt x="168630" y="303530"/>
                </a:lnTo>
                <a:lnTo>
                  <a:pt x="166382" y="309880"/>
                </a:lnTo>
                <a:lnTo>
                  <a:pt x="165163" y="312420"/>
                </a:lnTo>
                <a:lnTo>
                  <a:pt x="163880" y="314960"/>
                </a:lnTo>
                <a:lnTo>
                  <a:pt x="162598" y="318770"/>
                </a:lnTo>
                <a:lnTo>
                  <a:pt x="160654" y="321310"/>
                </a:lnTo>
                <a:lnTo>
                  <a:pt x="158089" y="323850"/>
                </a:lnTo>
                <a:lnTo>
                  <a:pt x="156159" y="326390"/>
                </a:lnTo>
                <a:lnTo>
                  <a:pt x="154139" y="328930"/>
                </a:lnTo>
                <a:lnTo>
                  <a:pt x="152057" y="330200"/>
                </a:lnTo>
                <a:lnTo>
                  <a:pt x="142151" y="339090"/>
                </a:lnTo>
                <a:lnTo>
                  <a:pt x="138048" y="341630"/>
                </a:lnTo>
                <a:lnTo>
                  <a:pt x="120408" y="346710"/>
                </a:lnTo>
                <a:lnTo>
                  <a:pt x="119773" y="347980"/>
                </a:lnTo>
                <a:lnTo>
                  <a:pt x="199936" y="347980"/>
                </a:lnTo>
                <a:lnTo>
                  <a:pt x="205727" y="342900"/>
                </a:lnTo>
                <a:lnTo>
                  <a:pt x="211213" y="337820"/>
                </a:lnTo>
                <a:lnTo>
                  <a:pt x="213144" y="336550"/>
                </a:lnTo>
                <a:lnTo>
                  <a:pt x="277380" y="336550"/>
                </a:lnTo>
                <a:lnTo>
                  <a:pt x="272554" y="332740"/>
                </a:lnTo>
                <a:lnTo>
                  <a:pt x="251294" y="316230"/>
                </a:lnTo>
                <a:lnTo>
                  <a:pt x="236004" y="304800"/>
                </a:lnTo>
                <a:lnTo>
                  <a:pt x="235267" y="304800"/>
                </a:lnTo>
                <a:lnTo>
                  <a:pt x="235127" y="303530"/>
                </a:lnTo>
                <a:lnTo>
                  <a:pt x="234949" y="303530"/>
                </a:lnTo>
                <a:lnTo>
                  <a:pt x="235191" y="302260"/>
                </a:lnTo>
                <a:lnTo>
                  <a:pt x="235838" y="300990"/>
                </a:lnTo>
                <a:lnTo>
                  <a:pt x="242595" y="283210"/>
                </a:lnTo>
                <a:lnTo>
                  <a:pt x="243497" y="280670"/>
                </a:lnTo>
                <a:lnTo>
                  <a:pt x="245097" y="276860"/>
                </a:lnTo>
                <a:lnTo>
                  <a:pt x="245821" y="274320"/>
                </a:lnTo>
                <a:lnTo>
                  <a:pt x="246468" y="271780"/>
                </a:lnTo>
                <a:lnTo>
                  <a:pt x="247434" y="270510"/>
                </a:lnTo>
                <a:lnTo>
                  <a:pt x="248323" y="267970"/>
                </a:lnTo>
                <a:lnTo>
                  <a:pt x="249935" y="264160"/>
                </a:lnTo>
                <a:lnTo>
                  <a:pt x="251364" y="259080"/>
                </a:lnTo>
                <a:lnTo>
                  <a:pt x="186258" y="259080"/>
                </a:lnTo>
                <a:lnTo>
                  <a:pt x="183438" y="256540"/>
                </a:lnTo>
                <a:lnTo>
                  <a:pt x="174751" y="247650"/>
                </a:lnTo>
                <a:lnTo>
                  <a:pt x="170078" y="242570"/>
                </a:lnTo>
                <a:lnTo>
                  <a:pt x="165087" y="237490"/>
                </a:lnTo>
                <a:lnTo>
                  <a:pt x="164086" y="236220"/>
                </a:lnTo>
                <a:close/>
              </a:path>
              <a:path w="295275" h="375919">
                <a:moveTo>
                  <a:pt x="229247" y="175260"/>
                </a:moveTo>
                <a:lnTo>
                  <a:pt x="204127" y="175260"/>
                </a:lnTo>
                <a:lnTo>
                  <a:pt x="202361" y="176530"/>
                </a:lnTo>
                <a:lnTo>
                  <a:pt x="202031" y="179070"/>
                </a:lnTo>
                <a:lnTo>
                  <a:pt x="201383" y="181610"/>
                </a:lnTo>
                <a:lnTo>
                  <a:pt x="201383" y="182880"/>
                </a:lnTo>
                <a:lnTo>
                  <a:pt x="202031" y="184150"/>
                </a:lnTo>
                <a:lnTo>
                  <a:pt x="202361" y="186690"/>
                </a:lnTo>
                <a:lnTo>
                  <a:pt x="202361" y="190500"/>
                </a:lnTo>
                <a:lnTo>
                  <a:pt x="201231" y="199390"/>
                </a:lnTo>
                <a:lnTo>
                  <a:pt x="200583" y="201930"/>
                </a:lnTo>
                <a:lnTo>
                  <a:pt x="199936" y="205740"/>
                </a:lnTo>
                <a:lnTo>
                  <a:pt x="199148" y="210820"/>
                </a:lnTo>
                <a:lnTo>
                  <a:pt x="195275" y="228600"/>
                </a:lnTo>
                <a:lnTo>
                  <a:pt x="195275" y="229870"/>
                </a:lnTo>
                <a:lnTo>
                  <a:pt x="194309" y="233680"/>
                </a:lnTo>
                <a:lnTo>
                  <a:pt x="190449" y="240030"/>
                </a:lnTo>
                <a:lnTo>
                  <a:pt x="188671" y="247650"/>
                </a:lnTo>
                <a:lnTo>
                  <a:pt x="189001" y="256540"/>
                </a:lnTo>
                <a:lnTo>
                  <a:pt x="189001" y="257810"/>
                </a:lnTo>
                <a:lnTo>
                  <a:pt x="188518" y="259080"/>
                </a:lnTo>
                <a:lnTo>
                  <a:pt x="251364" y="259080"/>
                </a:lnTo>
                <a:lnTo>
                  <a:pt x="255650" y="243840"/>
                </a:lnTo>
                <a:lnTo>
                  <a:pt x="260476" y="226060"/>
                </a:lnTo>
                <a:lnTo>
                  <a:pt x="260794" y="224790"/>
                </a:lnTo>
                <a:lnTo>
                  <a:pt x="260959" y="223520"/>
                </a:lnTo>
                <a:lnTo>
                  <a:pt x="260959" y="219710"/>
                </a:lnTo>
                <a:lnTo>
                  <a:pt x="261924" y="215900"/>
                </a:lnTo>
                <a:lnTo>
                  <a:pt x="263537" y="210820"/>
                </a:lnTo>
                <a:lnTo>
                  <a:pt x="264337" y="204470"/>
                </a:lnTo>
                <a:lnTo>
                  <a:pt x="264337" y="199390"/>
                </a:lnTo>
                <a:lnTo>
                  <a:pt x="264655" y="198120"/>
                </a:lnTo>
                <a:lnTo>
                  <a:pt x="259511" y="185420"/>
                </a:lnTo>
                <a:lnTo>
                  <a:pt x="257898" y="182880"/>
                </a:lnTo>
                <a:lnTo>
                  <a:pt x="256438" y="181610"/>
                </a:lnTo>
                <a:lnTo>
                  <a:pt x="255168" y="181610"/>
                </a:lnTo>
                <a:lnTo>
                  <a:pt x="249288" y="179070"/>
                </a:lnTo>
                <a:lnTo>
                  <a:pt x="243154" y="177800"/>
                </a:lnTo>
                <a:lnTo>
                  <a:pt x="233743" y="177800"/>
                </a:lnTo>
                <a:lnTo>
                  <a:pt x="231813" y="176530"/>
                </a:lnTo>
                <a:lnTo>
                  <a:pt x="230530" y="176530"/>
                </a:lnTo>
                <a:lnTo>
                  <a:pt x="229247" y="175260"/>
                </a:lnTo>
                <a:close/>
              </a:path>
              <a:path w="295275" h="375919">
                <a:moveTo>
                  <a:pt x="182244" y="30480"/>
                </a:moveTo>
                <a:lnTo>
                  <a:pt x="121386" y="30480"/>
                </a:lnTo>
                <a:lnTo>
                  <a:pt x="132981" y="33020"/>
                </a:lnTo>
                <a:lnTo>
                  <a:pt x="135216" y="33020"/>
                </a:lnTo>
                <a:lnTo>
                  <a:pt x="137312" y="34290"/>
                </a:lnTo>
                <a:lnTo>
                  <a:pt x="139255" y="36830"/>
                </a:lnTo>
                <a:lnTo>
                  <a:pt x="143433" y="41910"/>
                </a:lnTo>
                <a:lnTo>
                  <a:pt x="145694" y="48260"/>
                </a:lnTo>
                <a:lnTo>
                  <a:pt x="146011" y="55880"/>
                </a:lnTo>
                <a:lnTo>
                  <a:pt x="146329" y="57150"/>
                </a:lnTo>
                <a:lnTo>
                  <a:pt x="147294" y="63500"/>
                </a:lnTo>
                <a:lnTo>
                  <a:pt x="147377" y="64770"/>
                </a:lnTo>
                <a:lnTo>
                  <a:pt x="147459" y="69850"/>
                </a:lnTo>
                <a:lnTo>
                  <a:pt x="147294" y="71120"/>
                </a:lnTo>
                <a:lnTo>
                  <a:pt x="146659" y="74930"/>
                </a:lnTo>
                <a:lnTo>
                  <a:pt x="146011" y="77470"/>
                </a:lnTo>
                <a:lnTo>
                  <a:pt x="145364" y="81280"/>
                </a:lnTo>
                <a:lnTo>
                  <a:pt x="144805" y="83820"/>
                </a:lnTo>
                <a:lnTo>
                  <a:pt x="143840" y="88900"/>
                </a:lnTo>
                <a:lnTo>
                  <a:pt x="143268" y="91440"/>
                </a:lnTo>
                <a:lnTo>
                  <a:pt x="142620" y="93980"/>
                </a:lnTo>
                <a:lnTo>
                  <a:pt x="141008" y="101600"/>
                </a:lnTo>
                <a:lnTo>
                  <a:pt x="138925" y="107950"/>
                </a:lnTo>
                <a:lnTo>
                  <a:pt x="133769" y="119380"/>
                </a:lnTo>
                <a:lnTo>
                  <a:pt x="130238" y="125730"/>
                </a:lnTo>
                <a:lnTo>
                  <a:pt x="125729" y="130810"/>
                </a:lnTo>
                <a:lnTo>
                  <a:pt x="123799" y="133350"/>
                </a:lnTo>
                <a:lnTo>
                  <a:pt x="121869" y="134620"/>
                </a:lnTo>
                <a:lnTo>
                  <a:pt x="114134" y="144780"/>
                </a:lnTo>
                <a:lnTo>
                  <a:pt x="112521" y="146050"/>
                </a:lnTo>
                <a:lnTo>
                  <a:pt x="110274" y="148590"/>
                </a:lnTo>
                <a:lnTo>
                  <a:pt x="183121" y="148590"/>
                </a:lnTo>
                <a:lnTo>
                  <a:pt x="184721" y="144780"/>
                </a:lnTo>
                <a:lnTo>
                  <a:pt x="185610" y="142240"/>
                </a:lnTo>
                <a:lnTo>
                  <a:pt x="186575" y="139700"/>
                </a:lnTo>
                <a:lnTo>
                  <a:pt x="189153" y="134620"/>
                </a:lnTo>
                <a:lnTo>
                  <a:pt x="190931" y="130810"/>
                </a:lnTo>
                <a:lnTo>
                  <a:pt x="191884" y="125730"/>
                </a:lnTo>
                <a:lnTo>
                  <a:pt x="193179" y="120650"/>
                </a:lnTo>
                <a:lnTo>
                  <a:pt x="195110" y="116840"/>
                </a:lnTo>
                <a:lnTo>
                  <a:pt x="196405" y="113030"/>
                </a:lnTo>
                <a:lnTo>
                  <a:pt x="196888" y="111760"/>
                </a:lnTo>
                <a:lnTo>
                  <a:pt x="197853" y="107950"/>
                </a:lnTo>
                <a:lnTo>
                  <a:pt x="198412" y="105410"/>
                </a:lnTo>
                <a:lnTo>
                  <a:pt x="199377" y="101600"/>
                </a:lnTo>
                <a:lnTo>
                  <a:pt x="199288" y="99060"/>
                </a:lnTo>
                <a:lnTo>
                  <a:pt x="198653" y="96520"/>
                </a:lnTo>
                <a:lnTo>
                  <a:pt x="198005" y="95250"/>
                </a:lnTo>
                <a:lnTo>
                  <a:pt x="198653" y="93980"/>
                </a:lnTo>
                <a:lnTo>
                  <a:pt x="199288" y="91440"/>
                </a:lnTo>
                <a:lnTo>
                  <a:pt x="199453" y="88900"/>
                </a:lnTo>
                <a:lnTo>
                  <a:pt x="199148" y="86360"/>
                </a:lnTo>
                <a:lnTo>
                  <a:pt x="198805" y="83820"/>
                </a:lnTo>
                <a:lnTo>
                  <a:pt x="198323" y="81280"/>
                </a:lnTo>
                <a:lnTo>
                  <a:pt x="197040" y="76200"/>
                </a:lnTo>
                <a:lnTo>
                  <a:pt x="196481" y="73660"/>
                </a:lnTo>
                <a:lnTo>
                  <a:pt x="195516" y="67310"/>
                </a:lnTo>
                <a:lnTo>
                  <a:pt x="194957" y="64770"/>
                </a:lnTo>
                <a:lnTo>
                  <a:pt x="194309" y="62230"/>
                </a:lnTo>
                <a:lnTo>
                  <a:pt x="193662" y="55880"/>
                </a:lnTo>
                <a:lnTo>
                  <a:pt x="192214" y="50800"/>
                </a:lnTo>
                <a:lnTo>
                  <a:pt x="189966" y="44450"/>
                </a:lnTo>
                <a:lnTo>
                  <a:pt x="188671" y="41910"/>
                </a:lnTo>
                <a:lnTo>
                  <a:pt x="187223" y="39370"/>
                </a:lnTo>
                <a:lnTo>
                  <a:pt x="183997" y="33020"/>
                </a:lnTo>
                <a:lnTo>
                  <a:pt x="182244" y="30480"/>
                </a:lnTo>
                <a:close/>
              </a:path>
            </a:pathLst>
          </a:custGeom>
          <a:solidFill>
            <a:srgbClr val="FCB55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5754331" y="948028"/>
            <a:ext cx="1076534" cy="4444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3883313" y="6720410"/>
            <a:ext cx="3348913" cy="41389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pSp>
        <p:nvGrpSpPr>
          <p:cNvPr id="8" name="object 8"/>
          <p:cNvGrpSpPr/>
          <p:nvPr/>
        </p:nvGrpSpPr>
        <p:grpSpPr>
          <a:xfrm>
            <a:off x="8767730" y="6497587"/>
            <a:ext cx="1596390" cy="959485"/>
            <a:chOff x="8767730" y="6497587"/>
            <a:chExt cx="1596390" cy="959485"/>
          </a:xfrm>
        </p:grpSpPr>
        <p:sp>
          <p:nvSpPr>
            <p:cNvPr id="9" name="object 9"/>
            <p:cNvSpPr/>
            <p:nvPr/>
          </p:nvSpPr>
          <p:spPr>
            <a:xfrm>
              <a:off x="9728613" y="6497587"/>
              <a:ext cx="635511" cy="636713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8767730" y="7177285"/>
              <a:ext cx="1510548" cy="279213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8774645" y="6530098"/>
              <a:ext cx="808558" cy="571703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2" name="object 12"/>
          <p:cNvSpPr/>
          <p:nvPr/>
        </p:nvSpPr>
        <p:spPr>
          <a:xfrm>
            <a:off x="288451" y="7176946"/>
            <a:ext cx="2093071" cy="19824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277345" y="6621215"/>
            <a:ext cx="2104128" cy="483561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pSp>
        <p:nvGrpSpPr>
          <p:cNvPr id="14" name="object 14"/>
          <p:cNvGrpSpPr/>
          <p:nvPr/>
        </p:nvGrpSpPr>
        <p:grpSpPr>
          <a:xfrm>
            <a:off x="2475689" y="101730"/>
            <a:ext cx="381000" cy="284480"/>
            <a:chOff x="2475689" y="101730"/>
            <a:chExt cx="381000" cy="284480"/>
          </a:xfrm>
        </p:grpSpPr>
        <p:sp>
          <p:nvSpPr>
            <p:cNvPr id="15" name="object 15"/>
            <p:cNvSpPr/>
            <p:nvPr/>
          </p:nvSpPr>
          <p:spPr>
            <a:xfrm>
              <a:off x="2475689" y="101730"/>
              <a:ext cx="188595" cy="284480"/>
            </a:xfrm>
            <a:custGeom>
              <a:avLst/>
              <a:gdLst/>
              <a:ahLst/>
              <a:cxnLst/>
              <a:rect l="l" t="t" r="r" b="b"/>
              <a:pathLst>
                <a:path w="188594" h="284480">
                  <a:moveTo>
                    <a:pt x="188455" y="0"/>
                  </a:moveTo>
                  <a:lnTo>
                    <a:pt x="128676" y="0"/>
                  </a:lnTo>
                  <a:lnTo>
                    <a:pt x="95059" y="177241"/>
                  </a:lnTo>
                  <a:lnTo>
                    <a:pt x="87737" y="203252"/>
                  </a:lnTo>
                  <a:lnTo>
                    <a:pt x="76949" y="220000"/>
                  </a:lnTo>
                  <a:lnTo>
                    <a:pt x="62655" y="228963"/>
                  </a:lnTo>
                  <a:lnTo>
                    <a:pt x="44818" y="231622"/>
                  </a:lnTo>
                  <a:lnTo>
                    <a:pt x="35076" y="231253"/>
                  </a:lnTo>
                  <a:lnTo>
                    <a:pt x="26306" y="230224"/>
                  </a:lnTo>
                  <a:lnTo>
                    <a:pt x="18391" y="228649"/>
                  </a:lnTo>
                  <a:lnTo>
                    <a:pt x="11214" y="226644"/>
                  </a:lnTo>
                  <a:lnTo>
                    <a:pt x="0" y="277698"/>
                  </a:lnTo>
                  <a:lnTo>
                    <a:pt x="8364" y="280311"/>
                  </a:lnTo>
                  <a:lnTo>
                    <a:pt x="19565" y="282419"/>
                  </a:lnTo>
                  <a:lnTo>
                    <a:pt x="32398" y="283827"/>
                  </a:lnTo>
                  <a:lnTo>
                    <a:pt x="45656" y="284340"/>
                  </a:lnTo>
                  <a:lnTo>
                    <a:pt x="87382" y="278756"/>
                  </a:lnTo>
                  <a:lnTo>
                    <a:pt x="118251" y="261148"/>
                  </a:lnTo>
                  <a:lnTo>
                    <a:pt x="139702" y="230231"/>
                  </a:lnTo>
                  <a:lnTo>
                    <a:pt x="153174" y="184721"/>
                  </a:lnTo>
                  <a:lnTo>
                    <a:pt x="18845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/>
            <p:cNvSpPr/>
            <p:nvPr/>
          </p:nvSpPr>
          <p:spPr>
            <a:xfrm>
              <a:off x="2667450" y="173962"/>
              <a:ext cx="188874" cy="211696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7" name="object 17"/>
          <p:cNvGrpSpPr/>
          <p:nvPr/>
        </p:nvGrpSpPr>
        <p:grpSpPr>
          <a:xfrm>
            <a:off x="2945554" y="173962"/>
            <a:ext cx="429259" cy="212090"/>
            <a:chOff x="2945554" y="173962"/>
            <a:chExt cx="429259" cy="212090"/>
          </a:xfrm>
        </p:grpSpPr>
        <p:sp>
          <p:nvSpPr>
            <p:cNvPr id="18" name="object 18"/>
            <p:cNvSpPr/>
            <p:nvPr/>
          </p:nvSpPr>
          <p:spPr>
            <a:xfrm>
              <a:off x="2945554" y="173963"/>
              <a:ext cx="209626" cy="207543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/>
            <p:cNvSpPr/>
            <p:nvPr/>
          </p:nvSpPr>
          <p:spPr>
            <a:xfrm>
              <a:off x="3185472" y="173962"/>
              <a:ext cx="188874" cy="211696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20" name="object 20"/>
          <p:cNvGrpSpPr/>
          <p:nvPr/>
        </p:nvGrpSpPr>
        <p:grpSpPr>
          <a:xfrm>
            <a:off x="3447393" y="90944"/>
            <a:ext cx="1563370" cy="373380"/>
            <a:chOff x="3447393" y="90944"/>
            <a:chExt cx="1563370" cy="373380"/>
          </a:xfrm>
        </p:grpSpPr>
        <p:sp>
          <p:nvSpPr>
            <p:cNvPr id="21" name="object 21"/>
            <p:cNvSpPr/>
            <p:nvPr/>
          </p:nvSpPr>
          <p:spPr>
            <a:xfrm>
              <a:off x="3447393" y="173959"/>
              <a:ext cx="232410" cy="290195"/>
            </a:xfrm>
            <a:custGeom>
              <a:avLst/>
              <a:gdLst/>
              <a:ahLst/>
              <a:cxnLst/>
              <a:rect l="l" t="t" r="r" b="b"/>
              <a:pathLst>
                <a:path w="232410" h="290195">
                  <a:moveTo>
                    <a:pt x="104597" y="4572"/>
                  </a:moveTo>
                  <a:lnTo>
                    <a:pt x="51053" y="4572"/>
                  </a:lnTo>
                  <a:lnTo>
                    <a:pt x="48672" y="22829"/>
                  </a:lnTo>
                  <a:lnTo>
                    <a:pt x="45810" y="42548"/>
                  </a:lnTo>
                  <a:lnTo>
                    <a:pt x="42468" y="63522"/>
                  </a:lnTo>
                  <a:lnTo>
                    <a:pt x="39014" y="83019"/>
                  </a:lnTo>
                  <a:lnTo>
                    <a:pt x="0" y="289737"/>
                  </a:lnTo>
                  <a:lnTo>
                    <a:pt x="59359" y="289737"/>
                  </a:lnTo>
                  <a:lnTo>
                    <a:pt x="75958" y="203809"/>
                  </a:lnTo>
                  <a:lnTo>
                    <a:pt x="150179" y="203809"/>
                  </a:lnTo>
                  <a:lnTo>
                    <a:pt x="162682" y="200894"/>
                  </a:lnTo>
                  <a:lnTo>
                    <a:pt x="199756" y="170916"/>
                  </a:lnTo>
                  <a:lnTo>
                    <a:pt x="201992" y="166865"/>
                  </a:lnTo>
                  <a:lnTo>
                    <a:pt x="112483" y="166865"/>
                  </a:lnTo>
                  <a:lnTo>
                    <a:pt x="104235" y="166184"/>
                  </a:lnTo>
                  <a:lnTo>
                    <a:pt x="96920" y="164220"/>
                  </a:lnTo>
                  <a:lnTo>
                    <a:pt x="90538" y="161089"/>
                  </a:lnTo>
                  <a:lnTo>
                    <a:pt x="85089" y="156908"/>
                  </a:lnTo>
                  <a:lnTo>
                    <a:pt x="92570" y="113322"/>
                  </a:lnTo>
                  <a:lnTo>
                    <a:pt x="100480" y="86327"/>
                  </a:lnTo>
                  <a:lnTo>
                    <a:pt x="112282" y="65795"/>
                  </a:lnTo>
                  <a:lnTo>
                    <a:pt x="126887" y="52735"/>
                  </a:lnTo>
                  <a:lnTo>
                    <a:pt x="143205" y="48158"/>
                  </a:lnTo>
                  <a:lnTo>
                    <a:pt x="228152" y="48158"/>
                  </a:lnTo>
                  <a:lnTo>
                    <a:pt x="228033" y="47282"/>
                  </a:lnTo>
                  <a:lnTo>
                    <a:pt x="221484" y="34036"/>
                  </a:lnTo>
                  <a:lnTo>
                    <a:pt x="100863" y="34036"/>
                  </a:lnTo>
                  <a:lnTo>
                    <a:pt x="104597" y="4572"/>
                  </a:lnTo>
                  <a:close/>
                </a:path>
                <a:path w="232410" h="290195">
                  <a:moveTo>
                    <a:pt x="150179" y="203809"/>
                  </a:moveTo>
                  <a:lnTo>
                    <a:pt x="76796" y="203809"/>
                  </a:lnTo>
                  <a:lnTo>
                    <a:pt x="83337" y="206859"/>
                  </a:lnTo>
                  <a:lnTo>
                    <a:pt x="92098" y="209519"/>
                  </a:lnTo>
                  <a:lnTo>
                    <a:pt x="102648" y="211401"/>
                  </a:lnTo>
                  <a:lnTo>
                    <a:pt x="114553" y="212115"/>
                  </a:lnTo>
                  <a:lnTo>
                    <a:pt x="150179" y="203809"/>
                  </a:lnTo>
                  <a:close/>
                </a:path>
                <a:path w="232410" h="290195">
                  <a:moveTo>
                    <a:pt x="228152" y="48158"/>
                  </a:moveTo>
                  <a:lnTo>
                    <a:pt x="143205" y="48158"/>
                  </a:lnTo>
                  <a:lnTo>
                    <a:pt x="155520" y="51068"/>
                  </a:lnTo>
                  <a:lnTo>
                    <a:pt x="163595" y="58685"/>
                  </a:lnTo>
                  <a:lnTo>
                    <a:pt x="168011" y="69337"/>
                  </a:lnTo>
                  <a:lnTo>
                    <a:pt x="169354" y="81356"/>
                  </a:lnTo>
                  <a:lnTo>
                    <a:pt x="164963" y="111529"/>
                  </a:lnTo>
                  <a:lnTo>
                    <a:pt x="152906" y="139055"/>
                  </a:lnTo>
                  <a:lnTo>
                    <a:pt x="134855" y="159108"/>
                  </a:lnTo>
                  <a:lnTo>
                    <a:pt x="112483" y="166865"/>
                  </a:lnTo>
                  <a:lnTo>
                    <a:pt x="201992" y="166865"/>
                  </a:lnTo>
                  <a:lnTo>
                    <a:pt x="223597" y="127708"/>
                  </a:lnTo>
                  <a:lnTo>
                    <a:pt x="232028" y="76796"/>
                  </a:lnTo>
                  <a:lnTo>
                    <a:pt x="228152" y="48158"/>
                  </a:lnTo>
                  <a:close/>
                </a:path>
                <a:path w="232410" h="290195">
                  <a:moveTo>
                    <a:pt x="166865" y="0"/>
                  </a:moveTo>
                  <a:lnTo>
                    <a:pt x="148687" y="2224"/>
                  </a:lnTo>
                  <a:lnTo>
                    <a:pt x="131325" y="8769"/>
                  </a:lnTo>
                  <a:lnTo>
                    <a:pt x="115442" y="19438"/>
                  </a:lnTo>
                  <a:lnTo>
                    <a:pt x="101701" y="34036"/>
                  </a:lnTo>
                  <a:lnTo>
                    <a:pt x="221484" y="34036"/>
                  </a:lnTo>
                  <a:lnTo>
                    <a:pt x="215944" y="22829"/>
                  </a:lnTo>
                  <a:lnTo>
                    <a:pt x="195606" y="6161"/>
                  </a:lnTo>
                  <a:lnTo>
                    <a:pt x="16686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" name="object 22"/>
            <p:cNvSpPr/>
            <p:nvPr/>
          </p:nvSpPr>
          <p:spPr>
            <a:xfrm>
              <a:off x="3696863" y="173963"/>
              <a:ext cx="158559" cy="207543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3" name="object 23"/>
            <p:cNvSpPr/>
            <p:nvPr/>
          </p:nvSpPr>
          <p:spPr>
            <a:xfrm>
              <a:off x="3856673" y="90944"/>
              <a:ext cx="193675" cy="295275"/>
            </a:xfrm>
            <a:custGeom>
              <a:avLst/>
              <a:gdLst/>
              <a:ahLst/>
              <a:cxnLst/>
              <a:rect l="l" t="t" r="r" b="b"/>
              <a:pathLst>
                <a:path w="193675" h="295275">
                  <a:moveTo>
                    <a:pt x="193433" y="0"/>
                  </a:moveTo>
                  <a:lnTo>
                    <a:pt x="134480" y="0"/>
                  </a:lnTo>
                  <a:lnTo>
                    <a:pt x="95465" y="63093"/>
                  </a:lnTo>
                  <a:lnTo>
                    <a:pt x="139471" y="63093"/>
                  </a:lnTo>
                  <a:lnTo>
                    <a:pt x="193433" y="0"/>
                  </a:lnTo>
                  <a:close/>
                </a:path>
                <a:path w="193675" h="295275">
                  <a:moveTo>
                    <a:pt x="118300" y="83019"/>
                  </a:moveTo>
                  <a:lnTo>
                    <a:pt x="68821" y="94039"/>
                  </a:lnTo>
                  <a:lnTo>
                    <a:pt x="31599" y="122920"/>
                  </a:lnTo>
                  <a:lnTo>
                    <a:pt x="8152" y="163397"/>
                  </a:lnTo>
                  <a:lnTo>
                    <a:pt x="0" y="209207"/>
                  </a:lnTo>
                  <a:lnTo>
                    <a:pt x="5577" y="244808"/>
                  </a:lnTo>
                  <a:lnTo>
                    <a:pt x="22205" y="271730"/>
                  </a:lnTo>
                  <a:lnTo>
                    <a:pt x="49731" y="288768"/>
                  </a:lnTo>
                  <a:lnTo>
                    <a:pt x="87998" y="294716"/>
                  </a:lnTo>
                  <a:lnTo>
                    <a:pt x="105930" y="293944"/>
                  </a:lnTo>
                  <a:lnTo>
                    <a:pt x="125301" y="291344"/>
                  </a:lnTo>
                  <a:lnTo>
                    <a:pt x="144905" y="286486"/>
                  </a:lnTo>
                  <a:lnTo>
                    <a:pt x="163537" y="278942"/>
                  </a:lnTo>
                  <a:lnTo>
                    <a:pt x="160623" y="248640"/>
                  </a:lnTo>
                  <a:lnTo>
                    <a:pt x="102527" y="248640"/>
                  </a:lnTo>
                  <a:lnTo>
                    <a:pt x="90183" y="247635"/>
                  </a:lnTo>
                  <a:lnTo>
                    <a:pt x="57276" y="217919"/>
                  </a:lnTo>
                  <a:lnTo>
                    <a:pt x="57276" y="212115"/>
                  </a:lnTo>
                  <a:lnTo>
                    <a:pt x="112166" y="209582"/>
                  </a:lnTo>
                  <a:lnTo>
                    <a:pt x="153589" y="198100"/>
                  </a:lnTo>
                  <a:lnTo>
                    <a:pt x="179754" y="176503"/>
                  </a:lnTo>
                  <a:lnTo>
                    <a:pt x="181966" y="168529"/>
                  </a:lnTo>
                  <a:lnTo>
                    <a:pt x="63093" y="168529"/>
                  </a:lnTo>
                  <a:lnTo>
                    <a:pt x="68388" y="153920"/>
                  </a:lnTo>
                  <a:lnTo>
                    <a:pt x="78085" y="140404"/>
                  </a:lnTo>
                  <a:lnTo>
                    <a:pt x="92222" y="130470"/>
                  </a:lnTo>
                  <a:lnTo>
                    <a:pt x="110832" y="126606"/>
                  </a:lnTo>
                  <a:lnTo>
                    <a:pt x="185358" y="126606"/>
                  </a:lnTo>
                  <a:lnTo>
                    <a:pt x="183624" y="118215"/>
                  </a:lnTo>
                  <a:lnTo>
                    <a:pt x="168994" y="99153"/>
                  </a:lnTo>
                  <a:lnTo>
                    <a:pt x="146660" y="87176"/>
                  </a:lnTo>
                  <a:lnTo>
                    <a:pt x="118300" y="83019"/>
                  </a:lnTo>
                  <a:close/>
                </a:path>
                <a:path w="193675" h="295275">
                  <a:moveTo>
                    <a:pt x="159384" y="235762"/>
                  </a:moveTo>
                  <a:lnTo>
                    <a:pt x="146768" y="241107"/>
                  </a:lnTo>
                  <a:lnTo>
                    <a:pt x="133137" y="245163"/>
                  </a:lnTo>
                  <a:lnTo>
                    <a:pt x="118415" y="247739"/>
                  </a:lnTo>
                  <a:lnTo>
                    <a:pt x="102527" y="248640"/>
                  </a:lnTo>
                  <a:lnTo>
                    <a:pt x="160623" y="248640"/>
                  </a:lnTo>
                  <a:lnTo>
                    <a:pt x="159384" y="235762"/>
                  </a:lnTo>
                  <a:close/>
                </a:path>
                <a:path w="193675" h="295275">
                  <a:moveTo>
                    <a:pt x="185358" y="126606"/>
                  </a:moveTo>
                  <a:lnTo>
                    <a:pt x="110832" y="126606"/>
                  </a:lnTo>
                  <a:lnTo>
                    <a:pt x="120045" y="127869"/>
                  </a:lnTo>
                  <a:lnTo>
                    <a:pt x="126965" y="131427"/>
                  </a:lnTo>
                  <a:lnTo>
                    <a:pt x="131317" y="136930"/>
                  </a:lnTo>
                  <a:lnTo>
                    <a:pt x="132829" y="144030"/>
                  </a:lnTo>
                  <a:lnTo>
                    <a:pt x="128469" y="155620"/>
                  </a:lnTo>
                  <a:lnTo>
                    <a:pt x="115392" y="163280"/>
                  </a:lnTo>
                  <a:lnTo>
                    <a:pt x="93599" y="167440"/>
                  </a:lnTo>
                  <a:lnTo>
                    <a:pt x="63093" y="168529"/>
                  </a:lnTo>
                  <a:lnTo>
                    <a:pt x="181966" y="168529"/>
                  </a:lnTo>
                  <a:lnTo>
                    <a:pt x="188874" y="143624"/>
                  </a:lnTo>
                  <a:lnTo>
                    <a:pt x="185358" y="12660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" name="object 24"/>
            <p:cNvSpPr/>
            <p:nvPr/>
          </p:nvSpPr>
          <p:spPr>
            <a:xfrm>
              <a:off x="4051341" y="173959"/>
              <a:ext cx="166458" cy="211696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5" name="object 25"/>
            <p:cNvSpPr/>
            <p:nvPr/>
          </p:nvSpPr>
          <p:spPr>
            <a:xfrm>
              <a:off x="4237290" y="173962"/>
              <a:ext cx="411368" cy="211696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6" name="object 26"/>
            <p:cNvSpPr/>
            <p:nvPr/>
          </p:nvSpPr>
          <p:spPr>
            <a:xfrm>
              <a:off x="4683940" y="121659"/>
              <a:ext cx="136525" cy="264795"/>
            </a:xfrm>
            <a:custGeom>
              <a:avLst/>
              <a:gdLst/>
              <a:ahLst/>
              <a:cxnLst/>
              <a:rect l="l" t="t" r="r" b="b"/>
              <a:pathLst>
                <a:path w="136525" h="264795">
                  <a:moveTo>
                    <a:pt x="103771" y="0"/>
                  </a:moveTo>
                  <a:lnTo>
                    <a:pt x="42748" y="14109"/>
                  </a:lnTo>
                  <a:lnTo>
                    <a:pt x="34455" y="56870"/>
                  </a:lnTo>
                  <a:lnTo>
                    <a:pt x="8293" y="56870"/>
                  </a:lnTo>
                  <a:lnTo>
                    <a:pt x="0" y="102120"/>
                  </a:lnTo>
                  <a:lnTo>
                    <a:pt x="25730" y="102120"/>
                  </a:lnTo>
                  <a:lnTo>
                    <a:pt x="9956" y="183057"/>
                  </a:lnTo>
                  <a:lnTo>
                    <a:pt x="8086" y="193861"/>
                  </a:lnTo>
                  <a:lnTo>
                    <a:pt x="6794" y="203500"/>
                  </a:lnTo>
                  <a:lnTo>
                    <a:pt x="6045" y="212359"/>
                  </a:lnTo>
                  <a:lnTo>
                    <a:pt x="5803" y="220827"/>
                  </a:lnTo>
                  <a:lnTo>
                    <a:pt x="9022" y="238321"/>
                  </a:lnTo>
                  <a:lnTo>
                    <a:pt x="18780" y="252117"/>
                  </a:lnTo>
                  <a:lnTo>
                    <a:pt x="35229" y="261164"/>
                  </a:lnTo>
                  <a:lnTo>
                    <a:pt x="58521" y="264414"/>
                  </a:lnTo>
                  <a:lnTo>
                    <a:pt x="68411" y="264108"/>
                  </a:lnTo>
                  <a:lnTo>
                    <a:pt x="78187" y="263218"/>
                  </a:lnTo>
                  <a:lnTo>
                    <a:pt x="86953" y="261783"/>
                  </a:lnTo>
                  <a:lnTo>
                    <a:pt x="93814" y="259842"/>
                  </a:lnTo>
                  <a:lnTo>
                    <a:pt x="100863" y="212940"/>
                  </a:lnTo>
                  <a:lnTo>
                    <a:pt x="95478" y="213779"/>
                  </a:lnTo>
                  <a:lnTo>
                    <a:pt x="71386" y="213779"/>
                  </a:lnTo>
                  <a:lnTo>
                    <a:pt x="67246" y="206717"/>
                  </a:lnTo>
                  <a:lnTo>
                    <a:pt x="67246" y="196761"/>
                  </a:lnTo>
                  <a:lnTo>
                    <a:pt x="67532" y="190927"/>
                  </a:lnTo>
                  <a:lnTo>
                    <a:pt x="68284" y="184356"/>
                  </a:lnTo>
                  <a:lnTo>
                    <a:pt x="69346" y="177551"/>
                  </a:lnTo>
                  <a:lnTo>
                    <a:pt x="84264" y="102120"/>
                  </a:lnTo>
                  <a:lnTo>
                    <a:pt x="127431" y="102120"/>
                  </a:lnTo>
                  <a:lnTo>
                    <a:pt x="136156" y="56870"/>
                  </a:lnTo>
                  <a:lnTo>
                    <a:pt x="92976" y="56870"/>
                  </a:lnTo>
                  <a:lnTo>
                    <a:pt x="10377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7" name="object 27"/>
            <p:cNvSpPr/>
            <p:nvPr/>
          </p:nvSpPr>
          <p:spPr>
            <a:xfrm>
              <a:off x="4821328" y="173962"/>
              <a:ext cx="188874" cy="211696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28" name="object 28"/>
          <p:cNvGrpSpPr/>
          <p:nvPr/>
        </p:nvGrpSpPr>
        <p:grpSpPr>
          <a:xfrm>
            <a:off x="5083261" y="173959"/>
            <a:ext cx="638810" cy="290195"/>
            <a:chOff x="5083261" y="173959"/>
            <a:chExt cx="638810" cy="290195"/>
          </a:xfrm>
        </p:grpSpPr>
        <p:sp>
          <p:nvSpPr>
            <p:cNvPr id="29" name="object 29"/>
            <p:cNvSpPr/>
            <p:nvPr/>
          </p:nvSpPr>
          <p:spPr>
            <a:xfrm>
              <a:off x="5083261" y="173959"/>
              <a:ext cx="232410" cy="290195"/>
            </a:xfrm>
            <a:custGeom>
              <a:avLst/>
              <a:gdLst/>
              <a:ahLst/>
              <a:cxnLst/>
              <a:rect l="l" t="t" r="r" b="b"/>
              <a:pathLst>
                <a:path w="232410" h="290195">
                  <a:moveTo>
                    <a:pt x="104597" y="4572"/>
                  </a:moveTo>
                  <a:lnTo>
                    <a:pt x="51041" y="4572"/>
                  </a:lnTo>
                  <a:lnTo>
                    <a:pt x="48666" y="22829"/>
                  </a:lnTo>
                  <a:lnTo>
                    <a:pt x="45808" y="42548"/>
                  </a:lnTo>
                  <a:lnTo>
                    <a:pt x="42468" y="63522"/>
                  </a:lnTo>
                  <a:lnTo>
                    <a:pt x="39014" y="83019"/>
                  </a:lnTo>
                  <a:lnTo>
                    <a:pt x="0" y="289737"/>
                  </a:lnTo>
                  <a:lnTo>
                    <a:pt x="59359" y="289737"/>
                  </a:lnTo>
                  <a:lnTo>
                    <a:pt x="75958" y="203809"/>
                  </a:lnTo>
                  <a:lnTo>
                    <a:pt x="150179" y="203809"/>
                  </a:lnTo>
                  <a:lnTo>
                    <a:pt x="162682" y="200894"/>
                  </a:lnTo>
                  <a:lnTo>
                    <a:pt x="199756" y="170916"/>
                  </a:lnTo>
                  <a:lnTo>
                    <a:pt x="201992" y="166865"/>
                  </a:lnTo>
                  <a:lnTo>
                    <a:pt x="112483" y="166865"/>
                  </a:lnTo>
                  <a:lnTo>
                    <a:pt x="104233" y="166184"/>
                  </a:lnTo>
                  <a:lnTo>
                    <a:pt x="96915" y="164220"/>
                  </a:lnTo>
                  <a:lnTo>
                    <a:pt x="90532" y="161089"/>
                  </a:lnTo>
                  <a:lnTo>
                    <a:pt x="85089" y="156908"/>
                  </a:lnTo>
                  <a:lnTo>
                    <a:pt x="92557" y="113322"/>
                  </a:lnTo>
                  <a:lnTo>
                    <a:pt x="100474" y="86327"/>
                  </a:lnTo>
                  <a:lnTo>
                    <a:pt x="112280" y="65795"/>
                  </a:lnTo>
                  <a:lnTo>
                    <a:pt x="126886" y="52735"/>
                  </a:lnTo>
                  <a:lnTo>
                    <a:pt x="143205" y="48158"/>
                  </a:lnTo>
                  <a:lnTo>
                    <a:pt x="228152" y="48158"/>
                  </a:lnTo>
                  <a:lnTo>
                    <a:pt x="228033" y="47282"/>
                  </a:lnTo>
                  <a:lnTo>
                    <a:pt x="221483" y="34036"/>
                  </a:lnTo>
                  <a:lnTo>
                    <a:pt x="100863" y="34036"/>
                  </a:lnTo>
                  <a:lnTo>
                    <a:pt x="104597" y="4572"/>
                  </a:lnTo>
                  <a:close/>
                </a:path>
                <a:path w="232410" h="290195">
                  <a:moveTo>
                    <a:pt x="150179" y="203809"/>
                  </a:moveTo>
                  <a:lnTo>
                    <a:pt x="76796" y="203809"/>
                  </a:lnTo>
                  <a:lnTo>
                    <a:pt x="83335" y="206859"/>
                  </a:lnTo>
                  <a:lnTo>
                    <a:pt x="92094" y="209519"/>
                  </a:lnTo>
                  <a:lnTo>
                    <a:pt x="102642" y="211401"/>
                  </a:lnTo>
                  <a:lnTo>
                    <a:pt x="114553" y="212115"/>
                  </a:lnTo>
                  <a:lnTo>
                    <a:pt x="150179" y="203809"/>
                  </a:lnTo>
                  <a:close/>
                </a:path>
                <a:path w="232410" h="290195">
                  <a:moveTo>
                    <a:pt x="228152" y="48158"/>
                  </a:moveTo>
                  <a:lnTo>
                    <a:pt x="143205" y="48158"/>
                  </a:lnTo>
                  <a:lnTo>
                    <a:pt x="155520" y="51068"/>
                  </a:lnTo>
                  <a:lnTo>
                    <a:pt x="163595" y="58685"/>
                  </a:lnTo>
                  <a:lnTo>
                    <a:pt x="168011" y="69337"/>
                  </a:lnTo>
                  <a:lnTo>
                    <a:pt x="169354" y="81356"/>
                  </a:lnTo>
                  <a:lnTo>
                    <a:pt x="164963" y="111529"/>
                  </a:lnTo>
                  <a:lnTo>
                    <a:pt x="152906" y="139055"/>
                  </a:lnTo>
                  <a:lnTo>
                    <a:pt x="134855" y="159108"/>
                  </a:lnTo>
                  <a:lnTo>
                    <a:pt x="112483" y="166865"/>
                  </a:lnTo>
                  <a:lnTo>
                    <a:pt x="201992" y="166865"/>
                  </a:lnTo>
                  <a:lnTo>
                    <a:pt x="223597" y="127708"/>
                  </a:lnTo>
                  <a:lnTo>
                    <a:pt x="232028" y="76796"/>
                  </a:lnTo>
                  <a:lnTo>
                    <a:pt x="228152" y="48158"/>
                  </a:lnTo>
                  <a:close/>
                </a:path>
                <a:path w="232410" h="290195">
                  <a:moveTo>
                    <a:pt x="166852" y="0"/>
                  </a:moveTo>
                  <a:lnTo>
                    <a:pt x="148680" y="2224"/>
                  </a:lnTo>
                  <a:lnTo>
                    <a:pt x="131319" y="8769"/>
                  </a:lnTo>
                  <a:lnTo>
                    <a:pt x="115437" y="19438"/>
                  </a:lnTo>
                  <a:lnTo>
                    <a:pt x="101701" y="34036"/>
                  </a:lnTo>
                  <a:lnTo>
                    <a:pt x="221483" y="34036"/>
                  </a:lnTo>
                  <a:lnTo>
                    <a:pt x="215942" y="22829"/>
                  </a:lnTo>
                  <a:lnTo>
                    <a:pt x="195601" y="6161"/>
                  </a:lnTo>
                  <a:lnTo>
                    <a:pt x="16685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0" name="object 30"/>
            <p:cNvSpPr/>
            <p:nvPr/>
          </p:nvSpPr>
          <p:spPr>
            <a:xfrm>
              <a:off x="5337712" y="173959"/>
              <a:ext cx="384355" cy="212107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31" name="object 31"/>
          <p:cNvGrpSpPr/>
          <p:nvPr/>
        </p:nvGrpSpPr>
        <p:grpSpPr>
          <a:xfrm>
            <a:off x="5817122" y="86789"/>
            <a:ext cx="422275" cy="299720"/>
            <a:chOff x="5817122" y="86789"/>
            <a:chExt cx="422275" cy="299720"/>
          </a:xfrm>
        </p:grpSpPr>
        <p:sp>
          <p:nvSpPr>
            <p:cNvPr id="32" name="object 32"/>
            <p:cNvSpPr/>
            <p:nvPr/>
          </p:nvSpPr>
          <p:spPr>
            <a:xfrm>
              <a:off x="5817122" y="86789"/>
              <a:ext cx="233045" cy="299720"/>
            </a:xfrm>
            <a:custGeom>
              <a:avLst/>
              <a:gdLst/>
              <a:ahLst/>
              <a:cxnLst/>
              <a:rect l="l" t="t" r="r" b="b"/>
              <a:pathLst>
                <a:path w="233045" h="299720">
                  <a:moveTo>
                    <a:pt x="127850" y="87172"/>
                  </a:moveTo>
                  <a:lnTo>
                    <a:pt x="85064" y="94472"/>
                  </a:lnTo>
                  <a:lnTo>
                    <a:pt x="49671" y="114483"/>
                  </a:lnTo>
                  <a:lnTo>
                    <a:pt x="22886" y="144376"/>
                  </a:lnTo>
                  <a:lnTo>
                    <a:pt x="5923" y="181322"/>
                  </a:lnTo>
                  <a:lnTo>
                    <a:pt x="0" y="222491"/>
                  </a:lnTo>
                  <a:lnTo>
                    <a:pt x="5014" y="255325"/>
                  </a:lnTo>
                  <a:lnTo>
                    <a:pt x="18629" y="279404"/>
                  </a:lnTo>
                  <a:lnTo>
                    <a:pt x="38699" y="294223"/>
                  </a:lnTo>
                  <a:lnTo>
                    <a:pt x="63080" y="299275"/>
                  </a:lnTo>
                  <a:lnTo>
                    <a:pt x="80936" y="297234"/>
                  </a:lnTo>
                  <a:lnTo>
                    <a:pt x="98477" y="290720"/>
                  </a:lnTo>
                  <a:lnTo>
                    <a:pt x="114924" y="279146"/>
                  </a:lnTo>
                  <a:lnTo>
                    <a:pt x="129501" y="261924"/>
                  </a:lnTo>
                  <a:lnTo>
                    <a:pt x="184829" y="261924"/>
                  </a:lnTo>
                  <a:lnTo>
                    <a:pt x="185442" y="256063"/>
                  </a:lnTo>
                  <a:lnTo>
                    <a:pt x="186137" y="251129"/>
                  </a:lnTo>
                  <a:lnTo>
                    <a:pt x="90487" y="251129"/>
                  </a:lnTo>
                  <a:lnTo>
                    <a:pt x="78725" y="248607"/>
                  </a:lnTo>
                  <a:lnTo>
                    <a:pt x="69837" y="241222"/>
                  </a:lnTo>
                  <a:lnTo>
                    <a:pt x="64216" y="229243"/>
                  </a:lnTo>
                  <a:lnTo>
                    <a:pt x="62255" y="212940"/>
                  </a:lnTo>
                  <a:lnTo>
                    <a:pt x="66770" y="183898"/>
                  </a:lnTo>
                  <a:lnTo>
                    <a:pt x="79379" y="158045"/>
                  </a:lnTo>
                  <a:lnTo>
                    <a:pt x="98683" y="139506"/>
                  </a:lnTo>
                  <a:lnTo>
                    <a:pt x="123278" y="132410"/>
                  </a:lnTo>
                  <a:lnTo>
                    <a:pt x="207656" y="132410"/>
                  </a:lnTo>
                  <a:lnTo>
                    <a:pt x="215399" y="91744"/>
                  </a:lnTo>
                  <a:lnTo>
                    <a:pt x="155663" y="91744"/>
                  </a:lnTo>
                  <a:lnTo>
                    <a:pt x="148803" y="89626"/>
                  </a:lnTo>
                  <a:lnTo>
                    <a:pt x="141595" y="88211"/>
                  </a:lnTo>
                  <a:lnTo>
                    <a:pt x="134468" y="87419"/>
                  </a:lnTo>
                  <a:lnTo>
                    <a:pt x="127850" y="87172"/>
                  </a:lnTo>
                  <a:close/>
                </a:path>
                <a:path w="233045" h="299720">
                  <a:moveTo>
                    <a:pt x="184829" y="261924"/>
                  </a:moveTo>
                  <a:lnTo>
                    <a:pt x="130327" y="261924"/>
                  </a:lnTo>
                  <a:lnTo>
                    <a:pt x="127431" y="294716"/>
                  </a:lnTo>
                  <a:lnTo>
                    <a:pt x="182219" y="294716"/>
                  </a:lnTo>
                  <a:lnTo>
                    <a:pt x="183365" y="275917"/>
                  </a:lnTo>
                  <a:lnTo>
                    <a:pt x="184829" y="261924"/>
                  </a:lnTo>
                  <a:close/>
                </a:path>
                <a:path w="233045" h="299720">
                  <a:moveTo>
                    <a:pt x="207656" y="132410"/>
                  </a:moveTo>
                  <a:lnTo>
                    <a:pt x="133248" y="132410"/>
                  </a:lnTo>
                  <a:lnTo>
                    <a:pt x="142379" y="135737"/>
                  </a:lnTo>
                  <a:lnTo>
                    <a:pt x="146938" y="139471"/>
                  </a:lnTo>
                  <a:lnTo>
                    <a:pt x="136563" y="194259"/>
                  </a:lnTo>
                  <a:lnTo>
                    <a:pt x="116959" y="237172"/>
                  </a:lnTo>
                  <a:lnTo>
                    <a:pt x="90487" y="251129"/>
                  </a:lnTo>
                  <a:lnTo>
                    <a:pt x="186137" y="251129"/>
                  </a:lnTo>
                  <a:lnTo>
                    <a:pt x="188295" y="235819"/>
                  </a:lnTo>
                  <a:lnTo>
                    <a:pt x="191769" y="215849"/>
                  </a:lnTo>
                  <a:lnTo>
                    <a:pt x="207656" y="132410"/>
                  </a:lnTo>
                  <a:close/>
                </a:path>
                <a:path w="233045" h="299720">
                  <a:moveTo>
                    <a:pt x="232867" y="0"/>
                  </a:moveTo>
                  <a:lnTo>
                    <a:pt x="173100" y="0"/>
                  </a:lnTo>
                  <a:lnTo>
                    <a:pt x="155663" y="91744"/>
                  </a:lnTo>
                  <a:lnTo>
                    <a:pt x="215399" y="91744"/>
                  </a:lnTo>
                  <a:lnTo>
                    <a:pt x="23286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3" name="object 33"/>
            <p:cNvSpPr/>
            <p:nvPr/>
          </p:nvSpPr>
          <p:spPr>
            <a:xfrm>
              <a:off x="6050400" y="173962"/>
              <a:ext cx="188874" cy="211696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34" name="object 34"/>
          <p:cNvGrpSpPr/>
          <p:nvPr/>
        </p:nvGrpSpPr>
        <p:grpSpPr>
          <a:xfrm>
            <a:off x="2133659" y="496516"/>
            <a:ext cx="354965" cy="378460"/>
            <a:chOff x="2133659" y="496516"/>
            <a:chExt cx="354965" cy="378460"/>
          </a:xfrm>
        </p:grpSpPr>
        <p:sp>
          <p:nvSpPr>
            <p:cNvPr id="35" name="object 35"/>
            <p:cNvSpPr/>
            <p:nvPr/>
          </p:nvSpPr>
          <p:spPr>
            <a:xfrm>
              <a:off x="2133659" y="496516"/>
              <a:ext cx="160655" cy="378460"/>
            </a:xfrm>
            <a:custGeom>
              <a:avLst/>
              <a:gdLst/>
              <a:ahLst/>
              <a:cxnLst/>
              <a:rect l="l" t="t" r="r" b="b"/>
              <a:pathLst>
                <a:path w="160655" h="378459">
                  <a:moveTo>
                    <a:pt x="130759" y="0"/>
                  </a:moveTo>
                  <a:lnTo>
                    <a:pt x="117494" y="2457"/>
                  </a:lnTo>
                  <a:lnTo>
                    <a:pt x="106526" y="9388"/>
                  </a:lnTo>
                  <a:lnTo>
                    <a:pt x="99060" y="20134"/>
                  </a:lnTo>
                  <a:lnTo>
                    <a:pt x="96304" y="34035"/>
                  </a:lnTo>
                  <a:lnTo>
                    <a:pt x="98451" y="46103"/>
                  </a:lnTo>
                  <a:lnTo>
                    <a:pt x="104451" y="55256"/>
                  </a:lnTo>
                  <a:lnTo>
                    <a:pt x="113641" y="61062"/>
                  </a:lnTo>
                  <a:lnTo>
                    <a:pt x="125361" y="63093"/>
                  </a:lnTo>
                  <a:lnTo>
                    <a:pt x="138927" y="60816"/>
                  </a:lnTo>
                  <a:lnTo>
                    <a:pt x="150160" y="54217"/>
                  </a:lnTo>
                  <a:lnTo>
                    <a:pt x="157813" y="43650"/>
                  </a:lnTo>
                  <a:lnTo>
                    <a:pt x="160642" y="29463"/>
                  </a:lnTo>
                  <a:lnTo>
                    <a:pt x="158425" y="17332"/>
                  </a:lnTo>
                  <a:lnTo>
                    <a:pt x="152239" y="8040"/>
                  </a:lnTo>
                  <a:lnTo>
                    <a:pt x="142784" y="2094"/>
                  </a:lnTo>
                  <a:lnTo>
                    <a:pt x="130759" y="0"/>
                  </a:lnTo>
                  <a:close/>
                </a:path>
                <a:path w="160655" h="378459">
                  <a:moveTo>
                    <a:pt x="7061" y="329577"/>
                  </a:moveTo>
                  <a:lnTo>
                    <a:pt x="0" y="374815"/>
                  </a:lnTo>
                  <a:lnTo>
                    <a:pt x="28651" y="378142"/>
                  </a:lnTo>
                  <a:lnTo>
                    <a:pt x="44404" y="376871"/>
                  </a:lnTo>
                  <a:lnTo>
                    <a:pt x="84264" y="356565"/>
                  </a:lnTo>
                  <a:lnTo>
                    <a:pt x="99635" y="330822"/>
                  </a:lnTo>
                  <a:lnTo>
                    <a:pt x="14947" y="330822"/>
                  </a:lnTo>
                  <a:lnTo>
                    <a:pt x="11214" y="330403"/>
                  </a:lnTo>
                  <a:lnTo>
                    <a:pt x="7061" y="329577"/>
                  </a:lnTo>
                  <a:close/>
                </a:path>
                <a:path w="160655" h="378459">
                  <a:moveTo>
                    <a:pt x="149440" y="88417"/>
                  </a:moveTo>
                  <a:lnTo>
                    <a:pt x="89674" y="88417"/>
                  </a:lnTo>
                  <a:lnTo>
                    <a:pt x="52298" y="287235"/>
                  </a:lnTo>
                  <a:lnTo>
                    <a:pt x="46436" y="309455"/>
                  </a:lnTo>
                  <a:lnTo>
                    <a:pt x="38974" y="322726"/>
                  </a:lnTo>
                  <a:lnTo>
                    <a:pt x="30186" y="329148"/>
                  </a:lnTo>
                  <a:lnTo>
                    <a:pt x="20345" y="330822"/>
                  </a:lnTo>
                  <a:lnTo>
                    <a:pt x="99635" y="330822"/>
                  </a:lnTo>
                  <a:lnTo>
                    <a:pt x="101022" y="327918"/>
                  </a:lnTo>
                  <a:lnTo>
                    <a:pt x="107317" y="308225"/>
                  </a:lnTo>
                  <a:lnTo>
                    <a:pt x="112483" y="284327"/>
                  </a:lnTo>
                  <a:lnTo>
                    <a:pt x="149440" y="8841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6" name="object 36"/>
            <p:cNvSpPr/>
            <p:nvPr/>
          </p:nvSpPr>
          <p:spPr>
            <a:xfrm>
              <a:off x="2299275" y="580362"/>
              <a:ext cx="188874" cy="211696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37" name="object 37"/>
          <p:cNvGrpSpPr/>
          <p:nvPr/>
        </p:nvGrpSpPr>
        <p:grpSpPr>
          <a:xfrm>
            <a:off x="2577378" y="496516"/>
            <a:ext cx="655320" cy="296545"/>
            <a:chOff x="2577378" y="496516"/>
            <a:chExt cx="655320" cy="296545"/>
          </a:xfrm>
        </p:grpSpPr>
        <p:sp>
          <p:nvSpPr>
            <p:cNvPr id="38" name="object 38"/>
            <p:cNvSpPr/>
            <p:nvPr/>
          </p:nvSpPr>
          <p:spPr>
            <a:xfrm>
              <a:off x="2577378" y="580363"/>
              <a:ext cx="209626" cy="207543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9" name="object 39"/>
            <p:cNvSpPr/>
            <p:nvPr/>
          </p:nvSpPr>
          <p:spPr>
            <a:xfrm>
              <a:off x="2818968" y="503570"/>
              <a:ext cx="287643" cy="288897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0" name="object 40"/>
            <p:cNvSpPr/>
            <p:nvPr/>
          </p:nvSpPr>
          <p:spPr>
            <a:xfrm>
              <a:off x="3121139" y="496516"/>
              <a:ext cx="111760" cy="291465"/>
            </a:xfrm>
            <a:custGeom>
              <a:avLst/>
              <a:gdLst/>
              <a:ahLst/>
              <a:cxnLst/>
              <a:rect l="l" t="t" r="r" b="b"/>
              <a:pathLst>
                <a:path w="111760" h="291465">
                  <a:moveTo>
                    <a:pt x="81356" y="0"/>
                  </a:moveTo>
                  <a:lnTo>
                    <a:pt x="68326" y="2457"/>
                  </a:lnTo>
                  <a:lnTo>
                    <a:pt x="57437" y="9388"/>
                  </a:lnTo>
                  <a:lnTo>
                    <a:pt x="49893" y="20134"/>
                  </a:lnTo>
                  <a:lnTo>
                    <a:pt x="46901" y="34035"/>
                  </a:lnTo>
                  <a:lnTo>
                    <a:pt x="49105" y="46103"/>
                  </a:lnTo>
                  <a:lnTo>
                    <a:pt x="55200" y="55256"/>
                  </a:lnTo>
                  <a:lnTo>
                    <a:pt x="64410" y="61062"/>
                  </a:lnTo>
                  <a:lnTo>
                    <a:pt x="75958" y="63093"/>
                  </a:lnTo>
                  <a:lnTo>
                    <a:pt x="89529" y="60816"/>
                  </a:lnTo>
                  <a:lnTo>
                    <a:pt x="100761" y="54217"/>
                  </a:lnTo>
                  <a:lnTo>
                    <a:pt x="108412" y="43650"/>
                  </a:lnTo>
                  <a:lnTo>
                    <a:pt x="111239" y="29463"/>
                  </a:lnTo>
                  <a:lnTo>
                    <a:pt x="109022" y="17332"/>
                  </a:lnTo>
                  <a:lnTo>
                    <a:pt x="102836" y="8040"/>
                  </a:lnTo>
                  <a:lnTo>
                    <a:pt x="93381" y="2094"/>
                  </a:lnTo>
                  <a:lnTo>
                    <a:pt x="81356" y="0"/>
                  </a:lnTo>
                  <a:close/>
                </a:path>
                <a:path w="111760" h="291465">
                  <a:moveTo>
                    <a:pt x="98374" y="88417"/>
                  </a:moveTo>
                  <a:lnTo>
                    <a:pt x="38608" y="88417"/>
                  </a:lnTo>
                  <a:lnTo>
                    <a:pt x="0" y="291388"/>
                  </a:lnTo>
                  <a:lnTo>
                    <a:pt x="59778" y="291388"/>
                  </a:lnTo>
                  <a:lnTo>
                    <a:pt x="98374" y="8841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41" name="object 41"/>
          <p:cNvGrpSpPr/>
          <p:nvPr/>
        </p:nvGrpSpPr>
        <p:grpSpPr>
          <a:xfrm>
            <a:off x="3291321" y="580359"/>
            <a:ext cx="639445" cy="290195"/>
            <a:chOff x="3291321" y="580359"/>
            <a:chExt cx="639445" cy="290195"/>
          </a:xfrm>
        </p:grpSpPr>
        <p:sp>
          <p:nvSpPr>
            <p:cNvPr id="42" name="object 42"/>
            <p:cNvSpPr/>
            <p:nvPr/>
          </p:nvSpPr>
          <p:spPr>
            <a:xfrm>
              <a:off x="3291321" y="580359"/>
              <a:ext cx="232410" cy="290195"/>
            </a:xfrm>
            <a:custGeom>
              <a:avLst/>
              <a:gdLst/>
              <a:ahLst/>
              <a:cxnLst/>
              <a:rect l="l" t="t" r="r" b="b"/>
              <a:pathLst>
                <a:path w="232410" h="290194">
                  <a:moveTo>
                    <a:pt x="104597" y="4572"/>
                  </a:moveTo>
                  <a:lnTo>
                    <a:pt x="51053" y="4572"/>
                  </a:lnTo>
                  <a:lnTo>
                    <a:pt x="48672" y="22829"/>
                  </a:lnTo>
                  <a:lnTo>
                    <a:pt x="45810" y="42548"/>
                  </a:lnTo>
                  <a:lnTo>
                    <a:pt x="42468" y="63522"/>
                  </a:lnTo>
                  <a:lnTo>
                    <a:pt x="39014" y="83019"/>
                  </a:lnTo>
                  <a:lnTo>
                    <a:pt x="0" y="289737"/>
                  </a:lnTo>
                  <a:lnTo>
                    <a:pt x="59359" y="289737"/>
                  </a:lnTo>
                  <a:lnTo>
                    <a:pt x="75958" y="203809"/>
                  </a:lnTo>
                  <a:lnTo>
                    <a:pt x="150179" y="203809"/>
                  </a:lnTo>
                  <a:lnTo>
                    <a:pt x="162682" y="200894"/>
                  </a:lnTo>
                  <a:lnTo>
                    <a:pt x="199756" y="170916"/>
                  </a:lnTo>
                  <a:lnTo>
                    <a:pt x="201992" y="166865"/>
                  </a:lnTo>
                  <a:lnTo>
                    <a:pt x="112483" y="166865"/>
                  </a:lnTo>
                  <a:lnTo>
                    <a:pt x="104235" y="166184"/>
                  </a:lnTo>
                  <a:lnTo>
                    <a:pt x="96920" y="164220"/>
                  </a:lnTo>
                  <a:lnTo>
                    <a:pt x="90538" y="161089"/>
                  </a:lnTo>
                  <a:lnTo>
                    <a:pt x="85089" y="156908"/>
                  </a:lnTo>
                  <a:lnTo>
                    <a:pt x="92570" y="113322"/>
                  </a:lnTo>
                  <a:lnTo>
                    <a:pt x="100480" y="86327"/>
                  </a:lnTo>
                  <a:lnTo>
                    <a:pt x="112282" y="65795"/>
                  </a:lnTo>
                  <a:lnTo>
                    <a:pt x="126887" y="52735"/>
                  </a:lnTo>
                  <a:lnTo>
                    <a:pt x="143205" y="48158"/>
                  </a:lnTo>
                  <a:lnTo>
                    <a:pt x="228152" y="48158"/>
                  </a:lnTo>
                  <a:lnTo>
                    <a:pt x="228033" y="47282"/>
                  </a:lnTo>
                  <a:lnTo>
                    <a:pt x="221484" y="34036"/>
                  </a:lnTo>
                  <a:lnTo>
                    <a:pt x="100863" y="34036"/>
                  </a:lnTo>
                  <a:lnTo>
                    <a:pt x="104597" y="4572"/>
                  </a:lnTo>
                  <a:close/>
                </a:path>
                <a:path w="232410" h="290194">
                  <a:moveTo>
                    <a:pt x="150179" y="203809"/>
                  </a:moveTo>
                  <a:lnTo>
                    <a:pt x="76796" y="203809"/>
                  </a:lnTo>
                  <a:lnTo>
                    <a:pt x="83337" y="206859"/>
                  </a:lnTo>
                  <a:lnTo>
                    <a:pt x="92098" y="209519"/>
                  </a:lnTo>
                  <a:lnTo>
                    <a:pt x="102648" y="211401"/>
                  </a:lnTo>
                  <a:lnTo>
                    <a:pt x="114553" y="212115"/>
                  </a:lnTo>
                  <a:lnTo>
                    <a:pt x="150179" y="203809"/>
                  </a:lnTo>
                  <a:close/>
                </a:path>
                <a:path w="232410" h="290194">
                  <a:moveTo>
                    <a:pt x="228152" y="48158"/>
                  </a:moveTo>
                  <a:lnTo>
                    <a:pt x="143205" y="48158"/>
                  </a:lnTo>
                  <a:lnTo>
                    <a:pt x="155520" y="51068"/>
                  </a:lnTo>
                  <a:lnTo>
                    <a:pt x="163595" y="58685"/>
                  </a:lnTo>
                  <a:lnTo>
                    <a:pt x="168011" y="69337"/>
                  </a:lnTo>
                  <a:lnTo>
                    <a:pt x="169354" y="81356"/>
                  </a:lnTo>
                  <a:lnTo>
                    <a:pt x="164963" y="111529"/>
                  </a:lnTo>
                  <a:lnTo>
                    <a:pt x="152906" y="139055"/>
                  </a:lnTo>
                  <a:lnTo>
                    <a:pt x="134855" y="159108"/>
                  </a:lnTo>
                  <a:lnTo>
                    <a:pt x="112483" y="166865"/>
                  </a:lnTo>
                  <a:lnTo>
                    <a:pt x="201992" y="166865"/>
                  </a:lnTo>
                  <a:lnTo>
                    <a:pt x="223597" y="127708"/>
                  </a:lnTo>
                  <a:lnTo>
                    <a:pt x="232028" y="76796"/>
                  </a:lnTo>
                  <a:lnTo>
                    <a:pt x="228152" y="48158"/>
                  </a:lnTo>
                  <a:close/>
                </a:path>
                <a:path w="232410" h="290194">
                  <a:moveTo>
                    <a:pt x="166865" y="0"/>
                  </a:moveTo>
                  <a:lnTo>
                    <a:pt x="148687" y="2224"/>
                  </a:lnTo>
                  <a:lnTo>
                    <a:pt x="131325" y="8769"/>
                  </a:lnTo>
                  <a:lnTo>
                    <a:pt x="115442" y="19438"/>
                  </a:lnTo>
                  <a:lnTo>
                    <a:pt x="101701" y="34036"/>
                  </a:lnTo>
                  <a:lnTo>
                    <a:pt x="221484" y="34036"/>
                  </a:lnTo>
                  <a:lnTo>
                    <a:pt x="215944" y="22829"/>
                  </a:lnTo>
                  <a:lnTo>
                    <a:pt x="195606" y="6161"/>
                  </a:lnTo>
                  <a:lnTo>
                    <a:pt x="16686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3" name="object 43"/>
            <p:cNvSpPr/>
            <p:nvPr/>
          </p:nvSpPr>
          <p:spPr>
            <a:xfrm>
              <a:off x="3545771" y="580359"/>
              <a:ext cx="384369" cy="212107"/>
            </a:xfrm>
            <a:prstGeom prst="rect">
              <a:avLst/>
            </a:prstGeom>
            <a:blipFill>
              <a:blip r:embed="rId2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44" name="object 44"/>
          <p:cNvGrpSpPr/>
          <p:nvPr/>
        </p:nvGrpSpPr>
        <p:grpSpPr>
          <a:xfrm>
            <a:off x="4029348" y="493191"/>
            <a:ext cx="592455" cy="299720"/>
            <a:chOff x="4029348" y="493191"/>
            <a:chExt cx="592455" cy="299720"/>
          </a:xfrm>
        </p:grpSpPr>
        <p:sp>
          <p:nvSpPr>
            <p:cNvPr id="45" name="object 45"/>
            <p:cNvSpPr/>
            <p:nvPr/>
          </p:nvSpPr>
          <p:spPr>
            <a:xfrm>
              <a:off x="4029348" y="493191"/>
              <a:ext cx="207010" cy="299720"/>
            </a:xfrm>
            <a:custGeom>
              <a:avLst/>
              <a:gdLst/>
              <a:ahLst/>
              <a:cxnLst/>
              <a:rect l="l" t="t" r="r" b="b"/>
              <a:pathLst>
                <a:path w="207010" h="299720">
                  <a:moveTo>
                    <a:pt x="105841" y="0"/>
                  </a:moveTo>
                  <a:lnTo>
                    <a:pt x="45656" y="0"/>
                  </a:lnTo>
                  <a:lnTo>
                    <a:pt x="4559" y="205473"/>
                  </a:lnTo>
                  <a:lnTo>
                    <a:pt x="2796" y="214573"/>
                  </a:lnTo>
                  <a:lnTo>
                    <a:pt x="1346" y="223788"/>
                  </a:lnTo>
                  <a:lnTo>
                    <a:pt x="362" y="233082"/>
                  </a:lnTo>
                  <a:lnTo>
                    <a:pt x="0" y="242417"/>
                  </a:lnTo>
                  <a:lnTo>
                    <a:pt x="4512" y="266533"/>
                  </a:lnTo>
                  <a:lnTo>
                    <a:pt x="18051" y="284386"/>
                  </a:lnTo>
                  <a:lnTo>
                    <a:pt x="40617" y="295468"/>
                  </a:lnTo>
                  <a:lnTo>
                    <a:pt x="72212" y="299275"/>
                  </a:lnTo>
                  <a:lnTo>
                    <a:pt x="121268" y="290891"/>
                  </a:lnTo>
                  <a:lnTo>
                    <a:pt x="159006" y="268461"/>
                  </a:lnTo>
                  <a:lnTo>
                    <a:pt x="170877" y="254038"/>
                  </a:lnTo>
                  <a:lnTo>
                    <a:pt x="84670" y="254038"/>
                  </a:lnTo>
                  <a:lnTo>
                    <a:pt x="75386" y="252578"/>
                  </a:lnTo>
                  <a:lnTo>
                    <a:pt x="68276" y="248278"/>
                  </a:lnTo>
                  <a:lnTo>
                    <a:pt x="63655" y="241254"/>
                  </a:lnTo>
                  <a:lnTo>
                    <a:pt x="61836" y="231622"/>
                  </a:lnTo>
                  <a:lnTo>
                    <a:pt x="61429" y="222910"/>
                  </a:lnTo>
                  <a:lnTo>
                    <a:pt x="63093" y="215849"/>
                  </a:lnTo>
                  <a:lnTo>
                    <a:pt x="63919" y="209207"/>
                  </a:lnTo>
                  <a:lnTo>
                    <a:pt x="75380" y="168767"/>
                  </a:lnTo>
                  <a:lnTo>
                    <a:pt x="101569" y="139308"/>
                  </a:lnTo>
                  <a:lnTo>
                    <a:pt x="117462" y="135318"/>
                  </a:lnTo>
                  <a:lnTo>
                    <a:pt x="203594" y="135318"/>
                  </a:lnTo>
                  <a:lnTo>
                    <a:pt x="203061" y="131476"/>
                  </a:lnTo>
                  <a:lnTo>
                    <a:pt x="195290" y="115811"/>
                  </a:lnTo>
                  <a:lnTo>
                    <a:pt x="81762" y="115811"/>
                  </a:lnTo>
                  <a:lnTo>
                    <a:pt x="105841" y="0"/>
                  </a:lnTo>
                  <a:close/>
                </a:path>
                <a:path w="207010" h="299720">
                  <a:moveTo>
                    <a:pt x="203594" y="135318"/>
                  </a:moveTo>
                  <a:lnTo>
                    <a:pt x="117462" y="135318"/>
                  </a:lnTo>
                  <a:lnTo>
                    <a:pt x="129318" y="138024"/>
                  </a:lnTo>
                  <a:lnTo>
                    <a:pt x="137594" y="145440"/>
                  </a:lnTo>
                  <a:lnTo>
                    <a:pt x="142447" y="156514"/>
                  </a:lnTo>
                  <a:lnTo>
                    <a:pt x="144030" y="170192"/>
                  </a:lnTo>
                  <a:lnTo>
                    <a:pt x="139600" y="198348"/>
                  </a:lnTo>
                  <a:lnTo>
                    <a:pt x="127271" y="225498"/>
                  </a:lnTo>
                  <a:lnTo>
                    <a:pt x="108481" y="245955"/>
                  </a:lnTo>
                  <a:lnTo>
                    <a:pt x="84670" y="254038"/>
                  </a:lnTo>
                  <a:lnTo>
                    <a:pt x="170877" y="254038"/>
                  </a:lnTo>
                  <a:lnTo>
                    <a:pt x="185665" y="236069"/>
                  </a:lnTo>
                  <a:lnTo>
                    <a:pt x="201485" y="197799"/>
                  </a:lnTo>
                  <a:lnTo>
                    <a:pt x="206705" y="157733"/>
                  </a:lnTo>
                  <a:lnTo>
                    <a:pt x="203594" y="135318"/>
                  </a:lnTo>
                  <a:close/>
                </a:path>
                <a:path w="207010" h="299720">
                  <a:moveTo>
                    <a:pt x="145275" y="87172"/>
                  </a:moveTo>
                  <a:lnTo>
                    <a:pt x="127076" y="89138"/>
                  </a:lnTo>
                  <a:lnTo>
                    <a:pt x="110199" y="94800"/>
                  </a:lnTo>
                  <a:lnTo>
                    <a:pt x="95192" y="103808"/>
                  </a:lnTo>
                  <a:lnTo>
                    <a:pt x="82600" y="115811"/>
                  </a:lnTo>
                  <a:lnTo>
                    <a:pt x="195290" y="115811"/>
                  </a:lnTo>
                  <a:lnTo>
                    <a:pt x="191868" y="108913"/>
                  </a:lnTo>
                  <a:lnTo>
                    <a:pt x="172736" y="93120"/>
                  </a:lnTo>
                  <a:lnTo>
                    <a:pt x="145275" y="8717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6" name="object 46"/>
            <p:cNvSpPr/>
            <p:nvPr/>
          </p:nvSpPr>
          <p:spPr>
            <a:xfrm>
              <a:off x="4260531" y="580359"/>
              <a:ext cx="361139" cy="211698"/>
            </a:xfrm>
            <a:prstGeom prst="rect">
              <a:avLst/>
            </a:prstGeom>
            <a:blipFill>
              <a:blip r:embed="rId2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47" name="object 47"/>
          <p:cNvSpPr/>
          <p:nvPr/>
        </p:nvSpPr>
        <p:spPr>
          <a:xfrm>
            <a:off x="6321454" y="90944"/>
            <a:ext cx="2489697" cy="779152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pSp>
        <p:nvGrpSpPr>
          <p:cNvPr id="48" name="object 48"/>
          <p:cNvGrpSpPr/>
          <p:nvPr/>
        </p:nvGrpSpPr>
        <p:grpSpPr>
          <a:xfrm>
            <a:off x="4642010" y="496516"/>
            <a:ext cx="544830" cy="296545"/>
            <a:chOff x="4642010" y="496516"/>
            <a:chExt cx="544830" cy="296545"/>
          </a:xfrm>
        </p:grpSpPr>
        <p:sp>
          <p:nvSpPr>
            <p:cNvPr id="49" name="object 49"/>
            <p:cNvSpPr/>
            <p:nvPr/>
          </p:nvSpPr>
          <p:spPr>
            <a:xfrm>
              <a:off x="4642010" y="580365"/>
              <a:ext cx="207124" cy="212102"/>
            </a:xfrm>
            <a:prstGeom prst="rect">
              <a:avLst/>
            </a:prstGeom>
            <a:blipFill>
              <a:blip r:embed="rId2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0" name="object 50"/>
            <p:cNvSpPr/>
            <p:nvPr/>
          </p:nvSpPr>
          <p:spPr>
            <a:xfrm>
              <a:off x="4866991" y="496516"/>
              <a:ext cx="111760" cy="291465"/>
            </a:xfrm>
            <a:custGeom>
              <a:avLst/>
              <a:gdLst/>
              <a:ahLst/>
              <a:cxnLst/>
              <a:rect l="l" t="t" r="r" b="b"/>
              <a:pathLst>
                <a:path w="111760" h="291465">
                  <a:moveTo>
                    <a:pt x="81356" y="0"/>
                  </a:moveTo>
                  <a:lnTo>
                    <a:pt x="68321" y="2457"/>
                  </a:lnTo>
                  <a:lnTo>
                    <a:pt x="57432" y="9388"/>
                  </a:lnTo>
                  <a:lnTo>
                    <a:pt x="49891" y="20134"/>
                  </a:lnTo>
                  <a:lnTo>
                    <a:pt x="46901" y="34035"/>
                  </a:lnTo>
                  <a:lnTo>
                    <a:pt x="49105" y="46103"/>
                  </a:lnTo>
                  <a:lnTo>
                    <a:pt x="55200" y="55256"/>
                  </a:lnTo>
                  <a:lnTo>
                    <a:pt x="64410" y="61062"/>
                  </a:lnTo>
                  <a:lnTo>
                    <a:pt x="75958" y="63093"/>
                  </a:lnTo>
                  <a:lnTo>
                    <a:pt x="89524" y="60816"/>
                  </a:lnTo>
                  <a:lnTo>
                    <a:pt x="100757" y="54217"/>
                  </a:lnTo>
                  <a:lnTo>
                    <a:pt x="108410" y="43650"/>
                  </a:lnTo>
                  <a:lnTo>
                    <a:pt x="111239" y="29463"/>
                  </a:lnTo>
                  <a:lnTo>
                    <a:pt x="109022" y="17332"/>
                  </a:lnTo>
                  <a:lnTo>
                    <a:pt x="102836" y="8040"/>
                  </a:lnTo>
                  <a:lnTo>
                    <a:pt x="93381" y="2094"/>
                  </a:lnTo>
                  <a:lnTo>
                    <a:pt x="81356" y="0"/>
                  </a:lnTo>
                  <a:close/>
                </a:path>
                <a:path w="111760" h="291465">
                  <a:moveTo>
                    <a:pt x="98374" y="88417"/>
                  </a:moveTo>
                  <a:lnTo>
                    <a:pt x="38607" y="88417"/>
                  </a:lnTo>
                  <a:lnTo>
                    <a:pt x="0" y="291388"/>
                  </a:lnTo>
                  <a:lnTo>
                    <a:pt x="59778" y="291388"/>
                  </a:lnTo>
                  <a:lnTo>
                    <a:pt x="98374" y="8841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1" name="object 51"/>
            <p:cNvSpPr/>
            <p:nvPr/>
          </p:nvSpPr>
          <p:spPr>
            <a:xfrm>
              <a:off x="4976984" y="580363"/>
              <a:ext cx="209626" cy="207543"/>
            </a:xfrm>
            <a:prstGeom prst="rect">
              <a:avLst/>
            </a:prstGeom>
            <a:blipFill>
              <a:blip r:embed="rId2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52" name="object 52"/>
          <p:cNvGrpSpPr/>
          <p:nvPr/>
        </p:nvGrpSpPr>
        <p:grpSpPr>
          <a:xfrm>
            <a:off x="5292453" y="493189"/>
            <a:ext cx="422275" cy="299720"/>
            <a:chOff x="5292453" y="493189"/>
            <a:chExt cx="422275" cy="299720"/>
          </a:xfrm>
        </p:grpSpPr>
        <p:sp>
          <p:nvSpPr>
            <p:cNvPr id="53" name="object 53"/>
            <p:cNvSpPr/>
            <p:nvPr/>
          </p:nvSpPr>
          <p:spPr>
            <a:xfrm>
              <a:off x="5292453" y="493189"/>
              <a:ext cx="233045" cy="299720"/>
            </a:xfrm>
            <a:custGeom>
              <a:avLst/>
              <a:gdLst/>
              <a:ahLst/>
              <a:cxnLst/>
              <a:rect l="l" t="t" r="r" b="b"/>
              <a:pathLst>
                <a:path w="233045" h="299720">
                  <a:moveTo>
                    <a:pt x="127850" y="87172"/>
                  </a:moveTo>
                  <a:lnTo>
                    <a:pt x="85064" y="94472"/>
                  </a:lnTo>
                  <a:lnTo>
                    <a:pt x="49671" y="114483"/>
                  </a:lnTo>
                  <a:lnTo>
                    <a:pt x="22886" y="144376"/>
                  </a:lnTo>
                  <a:lnTo>
                    <a:pt x="5923" y="181322"/>
                  </a:lnTo>
                  <a:lnTo>
                    <a:pt x="0" y="222491"/>
                  </a:lnTo>
                  <a:lnTo>
                    <a:pt x="5014" y="255325"/>
                  </a:lnTo>
                  <a:lnTo>
                    <a:pt x="18629" y="279404"/>
                  </a:lnTo>
                  <a:lnTo>
                    <a:pt x="38699" y="294223"/>
                  </a:lnTo>
                  <a:lnTo>
                    <a:pt x="63080" y="299275"/>
                  </a:lnTo>
                  <a:lnTo>
                    <a:pt x="80936" y="297234"/>
                  </a:lnTo>
                  <a:lnTo>
                    <a:pt x="98477" y="290720"/>
                  </a:lnTo>
                  <a:lnTo>
                    <a:pt x="114924" y="279146"/>
                  </a:lnTo>
                  <a:lnTo>
                    <a:pt x="129501" y="261924"/>
                  </a:lnTo>
                  <a:lnTo>
                    <a:pt x="184829" y="261924"/>
                  </a:lnTo>
                  <a:lnTo>
                    <a:pt x="185442" y="256063"/>
                  </a:lnTo>
                  <a:lnTo>
                    <a:pt x="186137" y="251129"/>
                  </a:lnTo>
                  <a:lnTo>
                    <a:pt x="90487" y="251129"/>
                  </a:lnTo>
                  <a:lnTo>
                    <a:pt x="78725" y="248607"/>
                  </a:lnTo>
                  <a:lnTo>
                    <a:pt x="69837" y="241222"/>
                  </a:lnTo>
                  <a:lnTo>
                    <a:pt x="64216" y="229243"/>
                  </a:lnTo>
                  <a:lnTo>
                    <a:pt x="62255" y="212940"/>
                  </a:lnTo>
                  <a:lnTo>
                    <a:pt x="66770" y="183898"/>
                  </a:lnTo>
                  <a:lnTo>
                    <a:pt x="79379" y="158045"/>
                  </a:lnTo>
                  <a:lnTo>
                    <a:pt x="98683" y="139506"/>
                  </a:lnTo>
                  <a:lnTo>
                    <a:pt x="123278" y="132410"/>
                  </a:lnTo>
                  <a:lnTo>
                    <a:pt x="207656" y="132410"/>
                  </a:lnTo>
                  <a:lnTo>
                    <a:pt x="215399" y="91744"/>
                  </a:lnTo>
                  <a:lnTo>
                    <a:pt x="155663" y="91744"/>
                  </a:lnTo>
                  <a:lnTo>
                    <a:pt x="148803" y="89626"/>
                  </a:lnTo>
                  <a:lnTo>
                    <a:pt x="141595" y="88211"/>
                  </a:lnTo>
                  <a:lnTo>
                    <a:pt x="134468" y="87419"/>
                  </a:lnTo>
                  <a:lnTo>
                    <a:pt x="127850" y="87172"/>
                  </a:lnTo>
                  <a:close/>
                </a:path>
                <a:path w="233045" h="299720">
                  <a:moveTo>
                    <a:pt x="184829" y="261924"/>
                  </a:moveTo>
                  <a:lnTo>
                    <a:pt x="130327" y="261924"/>
                  </a:lnTo>
                  <a:lnTo>
                    <a:pt x="127431" y="294716"/>
                  </a:lnTo>
                  <a:lnTo>
                    <a:pt x="182219" y="294716"/>
                  </a:lnTo>
                  <a:lnTo>
                    <a:pt x="183365" y="275917"/>
                  </a:lnTo>
                  <a:lnTo>
                    <a:pt x="184829" y="261924"/>
                  </a:lnTo>
                  <a:close/>
                </a:path>
                <a:path w="233045" h="299720">
                  <a:moveTo>
                    <a:pt x="207656" y="132410"/>
                  </a:moveTo>
                  <a:lnTo>
                    <a:pt x="133248" y="132410"/>
                  </a:lnTo>
                  <a:lnTo>
                    <a:pt x="142379" y="135737"/>
                  </a:lnTo>
                  <a:lnTo>
                    <a:pt x="146938" y="139471"/>
                  </a:lnTo>
                  <a:lnTo>
                    <a:pt x="136563" y="194259"/>
                  </a:lnTo>
                  <a:lnTo>
                    <a:pt x="116959" y="237172"/>
                  </a:lnTo>
                  <a:lnTo>
                    <a:pt x="90487" y="251129"/>
                  </a:lnTo>
                  <a:lnTo>
                    <a:pt x="186137" y="251129"/>
                  </a:lnTo>
                  <a:lnTo>
                    <a:pt x="188295" y="235819"/>
                  </a:lnTo>
                  <a:lnTo>
                    <a:pt x="191769" y="215849"/>
                  </a:lnTo>
                  <a:lnTo>
                    <a:pt x="207656" y="132410"/>
                  </a:lnTo>
                  <a:close/>
                </a:path>
                <a:path w="233045" h="299720">
                  <a:moveTo>
                    <a:pt x="232867" y="0"/>
                  </a:moveTo>
                  <a:lnTo>
                    <a:pt x="173100" y="0"/>
                  </a:lnTo>
                  <a:lnTo>
                    <a:pt x="155663" y="91744"/>
                  </a:lnTo>
                  <a:lnTo>
                    <a:pt x="215399" y="91744"/>
                  </a:lnTo>
                  <a:lnTo>
                    <a:pt x="23286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4" name="object 54"/>
            <p:cNvSpPr/>
            <p:nvPr/>
          </p:nvSpPr>
          <p:spPr>
            <a:xfrm>
              <a:off x="5525731" y="580362"/>
              <a:ext cx="188874" cy="211696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55" name="object 55"/>
          <p:cNvGrpSpPr/>
          <p:nvPr/>
        </p:nvGrpSpPr>
        <p:grpSpPr>
          <a:xfrm>
            <a:off x="5803848" y="580362"/>
            <a:ext cx="540385" cy="212090"/>
            <a:chOff x="5803848" y="580362"/>
            <a:chExt cx="540385" cy="212090"/>
          </a:xfrm>
        </p:grpSpPr>
        <p:sp>
          <p:nvSpPr>
            <p:cNvPr id="56" name="object 56"/>
            <p:cNvSpPr/>
            <p:nvPr/>
          </p:nvSpPr>
          <p:spPr>
            <a:xfrm>
              <a:off x="5803848" y="580363"/>
              <a:ext cx="321310" cy="207645"/>
            </a:xfrm>
            <a:custGeom>
              <a:avLst/>
              <a:gdLst/>
              <a:ahLst/>
              <a:cxnLst/>
              <a:rect l="l" t="t" r="r" b="b"/>
              <a:pathLst>
                <a:path w="321310" h="207645">
                  <a:moveTo>
                    <a:pt x="271475" y="0"/>
                  </a:moveTo>
                  <a:lnTo>
                    <a:pt x="252110" y="2287"/>
                  </a:lnTo>
                  <a:lnTo>
                    <a:pt x="233645" y="9283"/>
                  </a:lnTo>
                  <a:lnTo>
                    <a:pt x="216661" y="21184"/>
                  </a:lnTo>
                  <a:lnTo>
                    <a:pt x="201739" y="38188"/>
                  </a:lnTo>
                  <a:lnTo>
                    <a:pt x="198067" y="24688"/>
                  </a:lnTo>
                  <a:lnTo>
                    <a:pt x="189182" y="12398"/>
                  </a:lnTo>
                  <a:lnTo>
                    <a:pt x="174539" y="3455"/>
                  </a:lnTo>
                  <a:lnTo>
                    <a:pt x="153593" y="0"/>
                  </a:lnTo>
                  <a:lnTo>
                    <a:pt x="134292" y="2160"/>
                  </a:lnTo>
                  <a:lnTo>
                    <a:pt x="115966" y="8875"/>
                  </a:lnTo>
                  <a:lnTo>
                    <a:pt x="99122" y="20493"/>
                  </a:lnTo>
                  <a:lnTo>
                    <a:pt x="84264" y="37363"/>
                  </a:lnTo>
                  <a:lnTo>
                    <a:pt x="83426" y="37363"/>
                  </a:lnTo>
                  <a:lnTo>
                    <a:pt x="87172" y="4571"/>
                  </a:lnTo>
                  <a:lnTo>
                    <a:pt x="35699" y="4571"/>
                  </a:lnTo>
                  <a:lnTo>
                    <a:pt x="31292" y="34604"/>
                  </a:lnTo>
                  <a:lnTo>
                    <a:pt x="25323" y="70561"/>
                  </a:lnTo>
                  <a:lnTo>
                    <a:pt x="0" y="207543"/>
                  </a:lnTo>
                  <a:lnTo>
                    <a:pt x="57696" y="207543"/>
                  </a:lnTo>
                  <a:lnTo>
                    <a:pt x="74307" y="116230"/>
                  </a:lnTo>
                  <a:lnTo>
                    <a:pt x="82243" y="88715"/>
                  </a:lnTo>
                  <a:lnTo>
                    <a:pt x="93959" y="67040"/>
                  </a:lnTo>
                  <a:lnTo>
                    <a:pt x="108092" y="52836"/>
                  </a:lnTo>
                  <a:lnTo>
                    <a:pt x="123278" y="47739"/>
                  </a:lnTo>
                  <a:lnTo>
                    <a:pt x="132398" y="49703"/>
                  </a:lnTo>
                  <a:lnTo>
                    <a:pt x="138282" y="55051"/>
                  </a:lnTo>
                  <a:lnTo>
                    <a:pt x="141440" y="62966"/>
                  </a:lnTo>
                  <a:lnTo>
                    <a:pt x="142379" y="72631"/>
                  </a:lnTo>
                  <a:lnTo>
                    <a:pt x="142379" y="79692"/>
                  </a:lnTo>
                  <a:lnTo>
                    <a:pt x="141122" y="87579"/>
                  </a:lnTo>
                  <a:lnTo>
                    <a:pt x="118719" y="207543"/>
                  </a:lnTo>
                  <a:lnTo>
                    <a:pt x="176415" y="207543"/>
                  </a:lnTo>
                  <a:lnTo>
                    <a:pt x="193433" y="115392"/>
                  </a:lnTo>
                  <a:lnTo>
                    <a:pt x="212578" y="66311"/>
                  </a:lnTo>
                  <a:lnTo>
                    <a:pt x="240753" y="47739"/>
                  </a:lnTo>
                  <a:lnTo>
                    <a:pt x="249885" y="49515"/>
                  </a:lnTo>
                  <a:lnTo>
                    <a:pt x="256217" y="54481"/>
                  </a:lnTo>
                  <a:lnTo>
                    <a:pt x="259904" y="62092"/>
                  </a:lnTo>
                  <a:lnTo>
                    <a:pt x="261099" y="71805"/>
                  </a:lnTo>
                  <a:lnTo>
                    <a:pt x="261099" y="79692"/>
                  </a:lnTo>
                  <a:lnTo>
                    <a:pt x="259854" y="88417"/>
                  </a:lnTo>
                  <a:lnTo>
                    <a:pt x="258190" y="96710"/>
                  </a:lnTo>
                  <a:lnTo>
                    <a:pt x="237858" y="207543"/>
                  </a:lnTo>
                  <a:lnTo>
                    <a:pt x="295541" y="207543"/>
                  </a:lnTo>
                  <a:lnTo>
                    <a:pt x="317550" y="89242"/>
                  </a:lnTo>
                  <a:lnTo>
                    <a:pt x="319007" y="80643"/>
                  </a:lnTo>
                  <a:lnTo>
                    <a:pt x="320193" y="71186"/>
                  </a:lnTo>
                  <a:lnTo>
                    <a:pt x="320992" y="62039"/>
                  </a:lnTo>
                  <a:lnTo>
                    <a:pt x="321284" y="54368"/>
                  </a:lnTo>
                  <a:lnTo>
                    <a:pt x="317936" y="31343"/>
                  </a:lnTo>
                  <a:lnTo>
                    <a:pt x="308205" y="14268"/>
                  </a:lnTo>
                  <a:lnTo>
                    <a:pt x="292561" y="3651"/>
                  </a:lnTo>
                  <a:lnTo>
                    <a:pt x="27147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7" name="object 57"/>
            <p:cNvSpPr/>
            <p:nvPr/>
          </p:nvSpPr>
          <p:spPr>
            <a:xfrm>
              <a:off x="6155003" y="580362"/>
              <a:ext cx="188874" cy="211696"/>
            </a:xfrm>
            <a:prstGeom prst="rect">
              <a:avLst/>
            </a:prstGeom>
            <a:blipFill>
              <a:blip r:embed="rId2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58" name="object 58"/>
          <p:cNvGrpSpPr/>
          <p:nvPr/>
        </p:nvGrpSpPr>
        <p:grpSpPr>
          <a:xfrm>
            <a:off x="682647" y="2642590"/>
            <a:ext cx="435609" cy="174625"/>
            <a:chOff x="682647" y="2642590"/>
            <a:chExt cx="435609" cy="174625"/>
          </a:xfrm>
        </p:grpSpPr>
        <p:sp>
          <p:nvSpPr>
            <p:cNvPr id="59" name="object 59"/>
            <p:cNvSpPr/>
            <p:nvPr/>
          </p:nvSpPr>
          <p:spPr>
            <a:xfrm>
              <a:off x="855252" y="2686803"/>
              <a:ext cx="119799" cy="127025"/>
            </a:xfrm>
            <a:prstGeom prst="rect">
              <a:avLst/>
            </a:prstGeom>
            <a:blipFill>
              <a:blip r:embed="rId2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0" name="object 60"/>
            <p:cNvSpPr/>
            <p:nvPr/>
          </p:nvSpPr>
          <p:spPr>
            <a:xfrm>
              <a:off x="682647" y="2642590"/>
              <a:ext cx="141046" cy="174028"/>
            </a:xfrm>
            <a:prstGeom prst="rect">
              <a:avLst/>
            </a:prstGeom>
            <a:blipFill>
              <a:blip r:embed="rId2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1" name="object 61"/>
            <p:cNvSpPr/>
            <p:nvPr/>
          </p:nvSpPr>
          <p:spPr>
            <a:xfrm>
              <a:off x="999171" y="2686804"/>
              <a:ext cx="119037" cy="129565"/>
            </a:xfrm>
            <a:prstGeom prst="rect">
              <a:avLst/>
            </a:prstGeom>
            <a:blipFill>
              <a:blip r:embed="rId2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62" name="object 62"/>
          <p:cNvGrpSpPr/>
          <p:nvPr/>
        </p:nvGrpSpPr>
        <p:grpSpPr>
          <a:xfrm>
            <a:off x="1192254" y="2686799"/>
            <a:ext cx="1058545" cy="177800"/>
            <a:chOff x="1192254" y="2686799"/>
            <a:chExt cx="1058545" cy="177800"/>
          </a:xfrm>
        </p:grpSpPr>
        <p:sp>
          <p:nvSpPr>
            <p:cNvPr id="63" name="object 63"/>
            <p:cNvSpPr/>
            <p:nvPr/>
          </p:nvSpPr>
          <p:spPr>
            <a:xfrm>
              <a:off x="1192254" y="2686801"/>
              <a:ext cx="266795" cy="177330"/>
            </a:xfrm>
            <a:prstGeom prst="rect">
              <a:avLst/>
            </a:prstGeom>
            <a:blipFill>
              <a:blip r:embed="rId3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4" name="object 64"/>
            <p:cNvSpPr/>
            <p:nvPr/>
          </p:nvSpPr>
          <p:spPr>
            <a:xfrm>
              <a:off x="1481371" y="2686799"/>
              <a:ext cx="333104" cy="129819"/>
            </a:xfrm>
            <a:prstGeom prst="rect">
              <a:avLst/>
            </a:prstGeom>
            <a:blipFill>
              <a:blip r:embed="rId3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5" name="object 65"/>
            <p:cNvSpPr/>
            <p:nvPr/>
          </p:nvSpPr>
          <p:spPr>
            <a:xfrm>
              <a:off x="1837579" y="2686803"/>
              <a:ext cx="119799" cy="127025"/>
            </a:xfrm>
            <a:prstGeom prst="rect">
              <a:avLst/>
            </a:prstGeom>
            <a:blipFill>
              <a:blip r:embed="rId2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6" name="object 66"/>
            <p:cNvSpPr/>
            <p:nvPr/>
          </p:nvSpPr>
          <p:spPr>
            <a:xfrm>
              <a:off x="1987647" y="2686803"/>
              <a:ext cx="119799" cy="127025"/>
            </a:xfrm>
            <a:prstGeom prst="rect">
              <a:avLst/>
            </a:prstGeom>
            <a:blipFill>
              <a:blip r:embed="rId3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7" name="object 67"/>
            <p:cNvSpPr/>
            <p:nvPr/>
          </p:nvSpPr>
          <p:spPr>
            <a:xfrm>
              <a:off x="2131566" y="2686804"/>
              <a:ext cx="119037" cy="129565"/>
            </a:xfrm>
            <a:prstGeom prst="rect">
              <a:avLst/>
            </a:prstGeom>
            <a:blipFill>
              <a:blip r:embed="rId3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68" name="object 68"/>
          <p:cNvGrpSpPr/>
          <p:nvPr/>
        </p:nvGrpSpPr>
        <p:grpSpPr>
          <a:xfrm>
            <a:off x="2324649" y="2654025"/>
            <a:ext cx="511175" cy="210185"/>
            <a:chOff x="2324649" y="2654025"/>
            <a:chExt cx="511175" cy="210185"/>
          </a:xfrm>
        </p:grpSpPr>
        <p:sp>
          <p:nvSpPr>
            <p:cNvPr id="69" name="object 69"/>
            <p:cNvSpPr/>
            <p:nvPr/>
          </p:nvSpPr>
          <p:spPr>
            <a:xfrm>
              <a:off x="2324649" y="2686801"/>
              <a:ext cx="266795" cy="177330"/>
            </a:xfrm>
            <a:prstGeom prst="rect">
              <a:avLst/>
            </a:prstGeom>
            <a:blipFill>
              <a:blip r:embed="rId3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0" name="object 70"/>
            <p:cNvSpPr/>
            <p:nvPr/>
          </p:nvSpPr>
          <p:spPr>
            <a:xfrm>
              <a:off x="2614276" y="2654025"/>
              <a:ext cx="221228" cy="162596"/>
            </a:xfrm>
            <a:prstGeom prst="rect">
              <a:avLst/>
            </a:prstGeom>
            <a:blipFill>
              <a:blip r:embed="rId3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71" name="object 71"/>
          <p:cNvGrpSpPr/>
          <p:nvPr/>
        </p:nvGrpSpPr>
        <p:grpSpPr>
          <a:xfrm>
            <a:off x="2902620" y="2635470"/>
            <a:ext cx="443865" cy="180975"/>
            <a:chOff x="2902620" y="2635470"/>
            <a:chExt cx="443865" cy="180975"/>
          </a:xfrm>
        </p:grpSpPr>
        <p:sp>
          <p:nvSpPr>
            <p:cNvPr id="72" name="object 72"/>
            <p:cNvSpPr/>
            <p:nvPr/>
          </p:nvSpPr>
          <p:spPr>
            <a:xfrm>
              <a:off x="2902620" y="2635470"/>
              <a:ext cx="213796" cy="180898"/>
            </a:xfrm>
            <a:prstGeom prst="rect">
              <a:avLst/>
            </a:prstGeom>
            <a:blipFill>
              <a:blip r:embed="rId3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3" name="object 73"/>
            <p:cNvSpPr/>
            <p:nvPr/>
          </p:nvSpPr>
          <p:spPr>
            <a:xfrm>
              <a:off x="3137965" y="2686804"/>
              <a:ext cx="208150" cy="129565"/>
            </a:xfrm>
            <a:prstGeom prst="rect">
              <a:avLst/>
            </a:prstGeom>
            <a:blipFill>
              <a:blip r:embed="rId3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74" name="object 74"/>
          <p:cNvGrpSpPr/>
          <p:nvPr/>
        </p:nvGrpSpPr>
        <p:grpSpPr>
          <a:xfrm>
            <a:off x="3420162" y="2654025"/>
            <a:ext cx="1005840" cy="210185"/>
            <a:chOff x="3420162" y="2654025"/>
            <a:chExt cx="1005840" cy="210185"/>
          </a:xfrm>
        </p:grpSpPr>
        <p:sp>
          <p:nvSpPr>
            <p:cNvPr id="75" name="object 75"/>
            <p:cNvSpPr/>
            <p:nvPr/>
          </p:nvSpPr>
          <p:spPr>
            <a:xfrm>
              <a:off x="3420162" y="2686799"/>
              <a:ext cx="278577" cy="177332"/>
            </a:xfrm>
            <a:prstGeom prst="rect">
              <a:avLst/>
            </a:prstGeom>
            <a:blipFill>
              <a:blip r:embed="rId3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6" name="object 76"/>
            <p:cNvSpPr/>
            <p:nvPr/>
          </p:nvSpPr>
          <p:spPr>
            <a:xfrm>
              <a:off x="3721830" y="2654025"/>
              <a:ext cx="308287" cy="162344"/>
            </a:xfrm>
            <a:prstGeom prst="rect">
              <a:avLst/>
            </a:prstGeom>
            <a:blipFill>
              <a:blip r:embed="rId3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7" name="object 77"/>
            <p:cNvSpPr/>
            <p:nvPr/>
          </p:nvSpPr>
          <p:spPr>
            <a:xfrm>
              <a:off x="4052947" y="2689584"/>
              <a:ext cx="119545" cy="127038"/>
            </a:xfrm>
            <a:prstGeom prst="rect">
              <a:avLst/>
            </a:prstGeom>
            <a:blipFill>
              <a:blip r:embed="rId3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8" name="object 78"/>
            <p:cNvSpPr/>
            <p:nvPr/>
          </p:nvSpPr>
          <p:spPr>
            <a:xfrm>
              <a:off x="4195586" y="2686803"/>
              <a:ext cx="230178" cy="129566"/>
            </a:xfrm>
            <a:prstGeom prst="rect">
              <a:avLst/>
            </a:prstGeom>
            <a:blipFill>
              <a:blip r:embed="rId4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79" name="object 79"/>
          <p:cNvGrpSpPr/>
          <p:nvPr/>
        </p:nvGrpSpPr>
        <p:grpSpPr>
          <a:xfrm>
            <a:off x="4493660" y="2633444"/>
            <a:ext cx="279400" cy="183515"/>
            <a:chOff x="4493660" y="2633444"/>
            <a:chExt cx="279400" cy="183515"/>
          </a:xfrm>
        </p:grpSpPr>
        <p:sp>
          <p:nvSpPr>
            <p:cNvPr id="80" name="object 80"/>
            <p:cNvSpPr/>
            <p:nvPr/>
          </p:nvSpPr>
          <p:spPr>
            <a:xfrm>
              <a:off x="4493660" y="2633444"/>
              <a:ext cx="129539" cy="183172"/>
            </a:xfrm>
            <a:prstGeom prst="rect">
              <a:avLst/>
            </a:prstGeom>
            <a:blipFill>
              <a:blip r:embed="rId4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1" name="object 81"/>
            <p:cNvSpPr/>
            <p:nvPr/>
          </p:nvSpPr>
          <p:spPr>
            <a:xfrm>
              <a:off x="4652948" y="2689584"/>
              <a:ext cx="119545" cy="127038"/>
            </a:xfrm>
            <a:prstGeom prst="rect">
              <a:avLst/>
            </a:prstGeom>
            <a:blipFill>
              <a:blip r:embed="rId3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82" name="object 82"/>
          <p:cNvGrpSpPr/>
          <p:nvPr/>
        </p:nvGrpSpPr>
        <p:grpSpPr>
          <a:xfrm>
            <a:off x="668313" y="2940278"/>
            <a:ext cx="553085" cy="181610"/>
            <a:chOff x="668313" y="2940278"/>
            <a:chExt cx="553085" cy="181610"/>
          </a:xfrm>
        </p:grpSpPr>
        <p:sp>
          <p:nvSpPr>
            <p:cNvPr id="83" name="object 83"/>
            <p:cNvSpPr/>
            <p:nvPr/>
          </p:nvSpPr>
          <p:spPr>
            <a:xfrm>
              <a:off x="668313" y="2940278"/>
              <a:ext cx="189216" cy="178346"/>
            </a:xfrm>
            <a:prstGeom prst="rect">
              <a:avLst/>
            </a:prstGeom>
            <a:blipFill>
              <a:blip r:embed="rId4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4" name="object 84"/>
            <p:cNvSpPr/>
            <p:nvPr/>
          </p:nvSpPr>
          <p:spPr>
            <a:xfrm>
              <a:off x="886481" y="2991604"/>
              <a:ext cx="77812" cy="127025"/>
            </a:xfrm>
            <a:prstGeom prst="rect">
              <a:avLst/>
            </a:prstGeom>
            <a:blipFill>
              <a:blip r:embed="rId4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5" name="object 85"/>
            <p:cNvSpPr/>
            <p:nvPr/>
          </p:nvSpPr>
          <p:spPr>
            <a:xfrm>
              <a:off x="983528" y="2994384"/>
              <a:ext cx="119545" cy="127038"/>
            </a:xfrm>
            <a:prstGeom prst="rect">
              <a:avLst/>
            </a:prstGeom>
            <a:blipFill>
              <a:blip r:embed="rId3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6" name="object 86"/>
            <p:cNvSpPr/>
            <p:nvPr/>
          </p:nvSpPr>
          <p:spPr>
            <a:xfrm>
              <a:off x="1126167" y="2991603"/>
              <a:ext cx="94716" cy="129565"/>
            </a:xfrm>
            <a:prstGeom prst="rect">
              <a:avLst/>
            </a:prstGeom>
            <a:blipFill>
              <a:blip r:embed="rId4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87" name="object 87"/>
          <p:cNvSpPr/>
          <p:nvPr/>
        </p:nvSpPr>
        <p:spPr>
          <a:xfrm>
            <a:off x="1289038" y="2958825"/>
            <a:ext cx="213796" cy="162344"/>
          </a:xfrm>
          <a:prstGeom prst="rect">
            <a:avLst/>
          </a:prstGeom>
          <a:blipFill>
            <a:blip r:embed="rId4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pSp>
        <p:nvGrpSpPr>
          <p:cNvPr id="88" name="object 88"/>
          <p:cNvGrpSpPr/>
          <p:nvPr/>
        </p:nvGrpSpPr>
        <p:grpSpPr>
          <a:xfrm>
            <a:off x="1577124" y="2938246"/>
            <a:ext cx="182880" cy="183515"/>
            <a:chOff x="1577124" y="2938246"/>
            <a:chExt cx="182880" cy="183515"/>
          </a:xfrm>
        </p:grpSpPr>
        <p:sp>
          <p:nvSpPr>
            <p:cNvPr id="89" name="object 89"/>
            <p:cNvSpPr/>
            <p:nvPr/>
          </p:nvSpPr>
          <p:spPr>
            <a:xfrm>
              <a:off x="1577124" y="2938246"/>
              <a:ext cx="39370" cy="180975"/>
            </a:xfrm>
            <a:custGeom>
              <a:avLst/>
              <a:gdLst/>
              <a:ahLst/>
              <a:cxnLst/>
              <a:rect l="l" t="t" r="r" b="b"/>
              <a:pathLst>
                <a:path w="39369" h="180975">
                  <a:moveTo>
                    <a:pt x="38900" y="0"/>
                  </a:moveTo>
                  <a:lnTo>
                    <a:pt x="0" y="0"/>
                  </a:lnTo>
                  <a:lnTo>
                    <a:pt x="0" y="180378"/>
                  </a:lnTo>
                  <a:lnTo>
                    <a:pt x="38900" y="180378"/>
                  </a:lnTo>
                  <a:lnTo>
                    <a:pt x="38900" y="0"/>
                  </a:lnTo>
                  <a:close/>
                </a:path>
              </a:pathLst>
            </a:custGeom>
            <a:solidFill>
              <a:srgbClr val="33536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0" name="object 90"/>
            <p:cNvSpPr/>
            <p:nvPr/>
          </p:nvSpPr>
          <p:spPr>
            <a:xfrm>
              <a:off x="1640384" y="2991604"/>
              <a:ext cx="119037" cy="129565"/>
            </a:xfrm>
            <a:prstGeom prst="rect">
              <a:avLst/>
            </a:prstGeom>
            <a:blipFill>
              <a:blip r:embed="rId4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91" name="object 91"/>
          <p:cNvGrpSpPr/>
          <p:nvPr/>
        </p:nvGrpSpPr>
        <p:grpSpPr>
          <a:xfrm>
            <a:off x="1833467" y="2991594"/>
            <a:ext cx="1047750" cy="180340"/>
            <a:chOff x="1833467" y="2991594"/>
            <a:chExt cx="1047750" cy="180340"/>
          </a:xfrm>
        </p:grpSpPr>
        <p:sp>
          <p:nvSpPr>
            <p:cNvPr id="92" name="object 92"/>
            <p:cNvSpPr/>
            <p:nvPr/>
          </p:nvSpPr>
          <p:spPr>
            <a:xfrm>
              <a:off x="1833467" y="2991601"/>
              <a:ext cx="129781" cy="177330"/>
            </a:xfrm>
            <a:prstGeom prst="rect">
              <a:avLst/>
            </a:prstGeom>
            <a:blipFill>
              <a:blip r:embed="rId4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93" name="object 93"/>
            <p:cNvSpPr/>
            <p:nvPr/>
          </p:nvSpPr>
          <p:spPr>
            <a:xfrm>
              <a:off x="1986606" y="2991599"/>
              <a:ext cx="219932" cy="129819"/>
            </a:xfrm>
            <a:prstGeom prst="rect">
              <a:avLst/>
            </a:prstGeom>
            <a:blipFill>
              <a:blip r:embed="rId4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94" name="object 94"/>
            <p:cNvSpPr/>
            <p:nvPr/>
          </p:nvSpPr>
          <p:spPr>
            <a:xfrm>
              <a:off x="2229623" y="2991596"/>
              <a:ext cx="260391" cy="177335"/>
            </a:xfrm>
            <a:prstGeom prst="rect">
              <a:avLst/>
            </a:prstGeom>
            <a:blipFill>
              <a:blip r:embed="rId4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95" name="object 95"/>
            <p:cNvSpPr/>
            <p:nvPr/>
          </p:nvSpPr>
          <p:spPr>
            <a:xfrm>
              <a:off x="2511819" y="2991594"/>
              <a:ext cx="126720" cy="180124"/>
            </a:xfrm>
            <a:prstGeom prst="rect">
              <a:avLst/>
            </a:prstGeom>
            <a:blipFill>
              <a:blip r:embed="rId5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96" name="object 96"/>
            <p:cNvSpPr/>
            <p:nvPr/>
          </p:nvSpPr>
          <p:spPr>
            <a:xfrm>
              <a:off x="2661630" y="2991604"/>
              <a:ext cx="119037" cy="129565"/>
            </a:xfrm>
            <a:prstGeom prst="rect">
              <a:avLst/>
            </a:prstGeom>
            <a:blipFill>
              <a:blip r:embed="rId4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97" name="object 97"/>
            <p:cNvSpPr/>
            <p:nvPr/>
          </p:nvSpPr>
          <p:spPr>
            <a:xfrm>
              <a:off x="2802990" y="2991604"/>
              <a:ext cx="77812" cy="127025"/>
            </a:xfrm>
            <a:prstGeom prst="rect">
              <a:avLst/>
            </a:prstGeom>
            <a:blipFill>
              <a:blip r:embed="rId4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98" name="object 98"/>
          <p:cNvGrpSpPr/>
          <p:nvPr/>
        </p:nvGrpSpPr>
        <p:grpSpPr>
          <a:xfrm>
            <a:off x="2952029" y="2940270"/>
            <a:ext cx="688975" cy="180975"/>
            <a:chOff x="2952029" y="2940270"/>
            <a:chExt cx="688975" cy="180975"/>
          </a:xfrm>
        </p:grpSpPr>
        <p:sp>
          <p:nvSpPr>
            <p:cNvPr id="99" name="object 99"/>
            <p:cNvSpPr/>
            <p:nvPr/>
          </p:nvSpPr>
          <p:spPr>
            <a:xfrm>
              <a:off x="2952029" y="2991603"/>
              <a:ext cx="190195" cy="127025"/>
            </a:xfrm>
            <a:prstGeom prst="rect">
              <a:avLst/>
            </a:prstGeom>
            <a:blipFill>
              <a:blip r:embed="rId5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00" name="object 100"/>
            <p:cNvSpPr/>
            <p:nvPr/>
          </p:nvSpPr>
          <p:spPr>
            <a:xfrm>
              <a:off x="3166108" y="2940270"/>
              <a:ext cx="119037" cy="180898"/>
            </a:xfrm>
            <a:prstGeom prst="rect">
              <a:avLst/>
            </a:prstGeom>
            <a:blipFill>
              <a:blip r:embed="rId5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01" name="object 101"/>
            <p:cNvSpPr/>
            <p:nvPr/>
          </p:nvSpPr>
          <p:spPr>
            <a:xfrm>
              <a:off x="3307468" y="2991603"/>
              <a:ext cx="190195" cy="127025"/>
            </a:xfrm>
            <a:prstGeom prst="rect">
              <a:avLst/>
            </a:prstGeom>
            <a:blipFill>
              <a:blip r:embed="rId5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02" name="object 102"/>
            <p:cNvSpPr/>
            <p:nvPr/>
          </p:nvSpPr>
          <p:spPr>
            <a:xfrm>
              <a:off x="3521547" y="2991604"/>
              <a:ext cx="119037" cy="129565"/>
            </a:xfrm>
            <a:prstGeom prst="rect">
              <a:avLst/>
            </a:prstGeom>
            <a:blipFill>
              <a:blip r:embed="rId4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03" name="object 103"/>
          <p:cNvGrpSpPr/>
          <p:nvPr/>
        </p:nvGrpSpPr>
        <p:grpSpPr>
          <a:xfrm>
            <a:off x="3708483" y="2940278"/>
            <a:ext cx="158750" cy="180975"/>
            <a:chOff x="3708483" y="2940278"/>
            <a:chExt cx="158750" cy="180975"/>
          </a:xfrm>
        </p:grpSpPr>
        <p:sp>
          <p:nvSpPr>
            <p:cNvPr id="104" name="object 104"/>
            <p:cNvSpPr/>
            <p:nvPr/>
          </p:nvSpPr>
          <p:spPr>
            <a:xfrm>
              <a:off x="3708483" y="2991603"/>
              <a:ext cx="94716" cy="129565"/>
            </a:xfrm>
            <a:prstGeom prst="rect">
              <a:avLst/>
            </a:prstGeom>
            <a:blipFill>
              <a:blip r:embed="rId4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05" name="object 105"/>
            <p:cNvSpPr/>
            <p:nvPr/>
          </p:nvSpPr>
          <p:spPr>
            <a:xfrm>
              <a:off x="3825773" y="2940278"/>
              <a:ext cx="41275" cy="178435"/>
            </a:xfrm>
            <a:custGeom>
              <a:avLst/>
              <a:gdLst/>
              <a:ahLst/>
              <a:cxnLst/>
              <a:rect l="l" t="t" r="r" b="b"/>
              <a:pathLst>
                <a:path w="41275" h="178435">
                  <a:moveTo>
                    <a:pt x="39916" y="54114"/>
                  </a:moveTo>
                  <a:lnTo>
                    <a:pt x="1015" y="54114"/>
                  </a:lnTo>
                  <a:lnTo>
                    <a:pt x="1015" y="178346"/>
                  </a:lnTo>
                  <a:lnTo>
                    <a:pt x="39916" y="178346"/>
                  </a:lnTo>
                  <a:lnTo>
                    <a:pt x="39916" y="54114"/>
                  </a:lnTo>
                  <a:close/>
                </a:path>
                <a:path w="41275" h="178435">
                  <a:moveTo>
                    <a:pt x="20472" y="0"/>
                  </a:moveTo>
                  <a:lnTo>
                    <a:pt x="11942" y="1484"/>
                  </a:lnTo>
                  <a:lnTo>
                    <a:pt x="5430" y="5587"/>
                  </a:lnTo>
                  <a:lnTo>
                    <a:pt x="1321" y="11787"/>
                  </a:lnTo>
                  <a:lnTo>
                    <a:pt x="0" y="19557"/>
                  </a:lnTo>
                  <a:lnTo>
                    <a:pt x="1317" y="27074"/>
                  </a:lnTo>
                  <a:lnTo>
                    <a:pt x="5399" y="33210"/>
                  </a:lnTo>
                  <a:lnTo>
                    <a:pt x="11835" y="37345"/>
                  </a:lnTo>
                  <a:lnTo>
                    <a:pt x="20218" y="38862"/>
                  </a:lnTo>
                  <a:lnTo>
                    <a:pt x="28899" y="37345"/>
                  </a:lnTo>
                  <a:lnTo>
                    <a:pt x="35515" y="33210"/>
                  </a:lnTo>
                  <a:lnTo>
                    <a:pt x="39731" y="27074"/>
                  </a:lnTo>
                  <a:lnTo>
                    <a:pt x="41211" y="19557"/>
                  </a:lnTo>
                  <a:lnTo>
                    <a:pt x="39628" y="11787"/>
                  </a:lnTo>
                  <a:lnTo>
                    <a:pt x="35452" y="5587"/>
                  </a:lnTo>
                  <a:lnTo>
                    <a:pt x="28970" y="1484"/>
                  </a:lnTo>
                  <a:lnTo>
                    <a:pt x="20472" y="0"/>
                  </a:lnTo>
                  <a:close/>
                </a:path>
              </a:pathLst>
            </a:custGeom>
            <a:solidFill>
              <a:srgbClr val="335361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06" name="object 106"/>
          <p:cNvGrpSpPr/>
          <p:nvPr/>
        </p:nvGrpSpPr>
        <p:grpSpPr>
          <a:xfrm>
            <a:off x="3941514" y="2938246"/>
            <a:ext cx="395605" cy="183515"/>
            <a:chOff x="3941514" y="2938246"/>
            <a:chExt cx="395605" cy="183515"/>
          </a:xfrm>
        </p:grpSpPr>
        <p:sp>
          <p:nvSpPr>
            <p:cNvPr id="107" name="object 107"/>
            <p:cNvSpPr/>
            <p:nvPr/>
          </p:nvSpPr>
          <p:spPr>
            <a:xfrm>
              <a:off x="3941514" y="2991604"/>
              <a:ext cx="119037" cy="129565"/>
            </a:xfrm>
            <a:prstGeom prst="rect">
              <a:avLst/>
            </a:prstGeom>
            <a:blipFill>
              <a:blip r:embed="rId4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08" name="object 108"/>
            <p:cNvSpPr/>
            <p:nvPr/>
          </p:nvSpPr>
          <p:spPr>
            <a:xfrm>
              <a:off x="4083888" y="2938246"/>
              <a:ext cx="109855" cy="180975"/>
            </a:xfrm>
            <a:custGeom>
              <a:avLst/>
              <a:gdLst/>
              <a:ahLst/>
              <a:cxnLst/>
              <a:rect l="l" t="t" r="r" b="b"/>
              <a:pathLst>
                <a:path w="109854" h="180975">
                  <a:moveTo>
                    <a:pt x="38887" y="0"/>
                  </a:moveTo>
                  <a:lnTo>
                    <a:pt x="0" y="0"/>
                  </a:lnTo>
                  <a:lnTo>
                    <a:pt x="0" y="180378"/>
                  </a:lnTo>
                  <a:lnTo>
                    <a:pt x="38887" y="180378"/>
                  </a:lnTo>
                  <a:lnTo>
                    <a:pt x="38887" y="0"/>
                  </a:lnTo>
                  <a:close/>
                </a:path>
                <a:path w="109854" h="180975">
                  <a:moveTo>
                    <a:pt x="109321" y="0"/>
                  </a:moveTo>
                  <a:lnTo>
                    <a:pt x="70421" y="0"/>
                  </a:lnTo>
                  <a:lnTo>
                    <a:pt x="70421" y="180378"/>
                  </a:lnTo>
                  <a:lnTo>
                    <a:pt x="109321" y="180378"/>
                  </a:lnTo>
                  <a:lnTo>
                    <a:pt x="109321" y="0"/>
                  </a:lnTo>
                  <a:close/>
                </a:path>
              </a:pathLst>
            </a:custGeom>
            <a:solidFill>
              <a:srgbClr val="33536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9" name="object 109"/>
            <p:cNvSpPr/>
            <p:nvPr/>
          </p:nvSpPr>
          <p:spPr>
            <a:xfrm>
              <a:off x="4217567" y="2991604"/>
              <a:ext cx="119037" cy="129565"/>
            </a:xfrm>
            <a:prstGeom prst="rect">
              <a:avLst/>
            </a:prstGeom>
            <a:blipFill>
              <a:blip r:embed="rId5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10" name="object 110"/>
          <p:cNvGrpSpPr/>
          <p:nvPr/>
        </p:nvGrpSpPr>
        <p:grpSpPr>
          <a:xfrm>
            <a:off x="4410656" y="2991603"/>
            <a:ext cx="263525" cy="130175"/>
            <a:chOff x="4410656" y="2991603"/>
            <a:chExt cx="263525" cy="130175"/>
          </a:xfrm>
        </p:grpSpPr>
        <p:sp>
          <p:nvSpPr>
            <p:cNvPr id="111" name="object 111"/>
            <p:cNvSpPr/>
            <p:nvPr/>
          </p:nvSpPr>
          <p:spPr>
            <a:xfrm>
              <a:off x="4410656" y="2991603"/>
              <a:ext cx="119799" cy="127025"/>
            </a:xfrm>
            <a:prstGeom prst="rect">
              <a:avLst/>
            </a:prstGeom>
            <a:blipFill>
              <a:blip r:embed="rId2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12" name="object 112"/>
            <p:cNvSpPr/>
            <p:nvPr/>
          </p:nvSpPr>
          <p:spPr>
            <a:xfrm>
              <a:off x="4554575" y="2991604"/>
              <a:ext cx="119037" cy="129565"/>
            </a:xfrm>
            <a:prstGeom prst="rect">
              <a:avLst/>
            </a:prstGeom>
            <a:blipFill>
              <a:blip r:embed="rId5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13" name="object 113"/>
          <p:cNvGrpSpPr/>
          <p:nvPr/>
        </p:nvGrpSpPr>
        <p:grpSpPr>
          <a:xfrm>
            <a:off x="680595" y="3245077"/>
            <a:ext cx="984250" cy="229235"/>
            <a:chOff x="680595" y="3245077"/>
            <a:chExt cx="984250" cy="229235"/>
          </a:xfrm>
        </p:grpSpPr>
        <p:sp>
          <p:nvSpPr>
            <p:cNvPr id="114" name="object 114"/>
            <p:cNvSpPr/>
            <p:nvPr/>
          </p:nvSpPr>
          <p:spPr>
            <a:xfrm>
              <a:off x="680595" y="3296401"/>
              <a:ext cx="129781" cy="177330"/>
            </a:xfrm>
            <a:prstGeom prst="rect">
              <a:avLst/>
            </a:prstGeom>
            <a:blipFill>
              <a:blip r:embed="rId4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15" name="object 115"/>
            <p:cNvSpPr/>
            <p:nvPr/>
          </p:nvSpPr>
          <p:spPr>
            <a:xfrm>
              <a:off x="833733" y="3245077"/>
              <a:ext cx="454498" cy="180892"/>
            </a:xfrm>
            <a:prstGeom prst="rect">
              <a:avLst/>
            </a:prstGeom>
            <a:blipFill>
              <a:blip r:embed="rId5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16" name="object 116"/>
            <p:cNvSpPr/>
            <p:nvPr/>
          </p:nvSpPr>
          <p:spPr>
            <a:xfrm>
              <a:off x="1310554" y="3263625"/>
              <a:ext cx="354125" cy="162344"/>
            </a:xfrm>
            <a:prstGeom prst="rect">
              <a:avLst/>
            </a:prstGeom>
            <a:blipFill>
              <a:blip r:embed="rId5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17" name="object 117"/>
          <p:cNvGrpSpPr/>
          <p:nvPr/>
        </p:nvGrpSpPr>
        <p:grpSpPr>
          <a:xfrm>
            <a:off x="1738726" y="3296396"/>
            <a:ext cx="377190" cy="177800"/>
            <a:chOff x="1738726" y="3296396"/>
            <a:chExt cx="377190" cy="177800"/>
          </a:xfrm>
        </p:grpSpPr>
        <p:sp>
          <p:nvSpPr>
            <p:cNvPr id="118" name="object 118"/>
            <p:cNvSpPr/>
            <p:nvPr/>
          </p:nvSpPr>
          <p:spPr>
            <a:xfrm>
              <a:off x="1738726" y="3296396"/>
              <a:ext cx="260391" cy="177335"/>
            </a:xfrm>
            <a:prstGeom prst="rect">
              <a:avLst/>
            </a:prstGeom>
            <a:blipFill>
              <a:blip r:embed="rId5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19" name="object 119"/>
            <p:cNvSpPr/>
            <p:nvPr/>
          </p:nvSpPr>
          <p:spPr>
            <a:xfrm>
              <a:off x="2020921" y="3296403"/>
              <a:ext cx="94716" cy="129565"/>
            </a:xfrm>
            <a:prstGeom prst="rect">
              <a:avLst/>
            </a:prstGeom>
            <a:blipFill>
              <a:blip r:embed="rId4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20" name="object 120"/>
          <p:cNvGrpSpPr/>
          <p:nvPr/>
        </p:nvGrpSpPr>
        <p:grpSpPr>
          <a:xfrm>
            <a:off x="2183786" y="3243044"/>
            <a:ext cx="271780" cy="183515"/>
            <a:chOff x="2183786" y="3243044"/>
            <a:chExt cx="271780" cy="183515"/>
          </a:xfrm>
        </p:grpSpPr>
        <p:sp>
          <p:nvSpPr>
            <p:cNvPr id="121" name="object 121"/>
            <p:cNvSpPr/>
            <p:nvPr/>
          </p:nvSpPr>
          <p:spPr>
            <a:xfrm>
              <a:off x="2183786" y="3243044"/>
              <a:ext cx="129540" cy="183172"/>
            </a:xfrm>
            <a:prstGeom prst="rect">
              <a:avLst/>
            </a:prstGeom>
            <a:blipFill>
              <a:blip r:embed="rId5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22" name="object 122"/>
            <p:cNvSpPr/>
            <p:nvPr/>
          </p:nvSpPr>
          <p:spPr>
            <a:xfrm>
              <a:off x="2336416" y="3296404"/>
              <a:ext cx="119037" cy="129565"/>
            </a:xfrm>
            <a:prstGeom prst="rect">
              <a:avLst/>
            </a:prstGeom>
            <a:blipFill>
              <a:blip r:embed="rId5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23" name="object 123"/>
          <p:cNvGrpSpPr/>
          <p:nvPr/>
        </p:nvGrpSpPr>
        <p:grpSpPr>
          <a:xfrm>
            <a:off x="2523352" y="3245078"/>
            <a:ext cx="1260475" cy="234950"/>
            <a:chOff x="2523352" y="3245078"/>
            <a:chExt cx="1260475" cy="234950"/>
          </a:xfrm>
        </p:grpSpPr>
        <p:sp>
          <p:nvSpPr>
            <p:cNvPr id="124" name="object 124"/>
            <p:cNvSpPr/>
            <p:nvPr/>
          </p:nvSpPr>
          <p:spPr>
            <a:xfrm>
              <a:off x="2523352" y="3296403"/>
              <a:ext cx="441418" cy="183164"/>
            </a:xfrm>
            <a:prstGeom prst="rect">
              <a:avLst/>
            </a:prstGeom>
            <a:blipFill>
              <a:blip r:embed="rId5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25" name="object 125"/>
            <p:cNvSpPr/>
            <p:nvPr/>
          </p:nvSpPr>
          <p:spPr>
            <a:xfrm>
              <a:off x="2994798" y="3245078"/>
              <a:ext cx="370516" cy="228653"/>
            </a:xfrm>
            <a:prstGeom prst="rect">
              <a:avLst/>
            </a:prstGeom>
            <a:blipFill>
              <a:blip r:embed="rId6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26" name="object 126"/>
            <p:cNvSpPr/>
            <p:nvPr/>
          </p:nvSpPr>
          <p:spPr>
            <a:xfrm>
              <a:off x="3388405" y="3296403"/>
              <a:ext cx="190195" cy="127025"/>
            </a:xfrm>
            <a:prstGeom prst="rect">
              <a:avLst/>
            </a:prstGeom>
            <a:blipFill>
              <a:blip r:embed="rId5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27" name="object 127"/>
            <p:cNvSpPr/>
            <p:nvPr/>
          </p:nvSpPr>
          <p:spPr>
            <a:xfrm>
              <a:off x="3602484" y="3296404"/>
              <a:ext cx="181289" cy="129811"/>
            </a:xfrm>
            <a:prstGeom prst="rect">
              <a:avLst/>
            </a:prstGeom>
            <a:blipFill>
              <a:blip r:embed="rId6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28" name="object 128"/>
          <p:cNvGrpSpPr/>
          <p:nvPr/>
        </p:nvGrpSpPr>
        <p:grpSpPr>
          <a:xfrm>
            <a:off x="3860350" y="3250924"/>
            <a:ext cx="515620" cy="175895"/>
            <a:chOff x="3860350" y="3250924"/>
            <a:chExt cx="515620" cy="175895"/>
          </a:xfrm>
        </p:grpSpPr>
        <p:sp>
          <p:nvSpPr>
            <p:cNvPr id="129" name="object 129"/>
            <p:cNvSpPr/>
            <p:nvPr/>
          </p:nvSpPr>
          <p:spPr>
            <a:xfrm>
              <a:off x="3860350" y="3250924"/>
              <a:ext cx="265004" cy="175294"/>
            </a:xfrm>
            <a:prstGeom prst="rect">
              <a:avLst/>
            </a:prstGeom>
            <a:blipFill>
              <a:blip r:embed="rId6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30" name="object 130"/>
            <p:cNvSpPr/>
            <p:nvPr/>
          </p:nvSpPr>
          <p:spPr>
            <a:xfrm>
              <a:off x="4148966" y="3299184"/>
              <a:ext cx="119545" cy="127038"/>
            </a:xfrm>
            <a:prstGeom prst="rect">
              <a:avLst/>
            </a:prstGeom>
            <a:blipFill>
              <a:blip r:embed="rId3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31" name="object 131"/>
            <p:cNvSpPr/>
            <p:nvPr/>
          </p:nvSpPr>
          <p:spPr>
            <a:xfrm>
              <a:off x="4297757" y="3296404"/>
              <a:ext cx="77812" cy="127025"/>
            </a:xfrm>
            <a:prstGeom prst="rect">
              <a:avLst/>
            </a:prstGeom>
            <a:blipFill>
              <a:blip r:embed="rId6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32" name="object 132"/>
          <p:cNvGrpSpPr/>
          <p:nvPr/>
        </p:nvGrpSpPr>
        <p:grpSpPr>
          <a:xfrm>
            <a:off x="674452" y="3601196"/>
            <a:ext cx="861694" cy="183515"/>
            <a:chOff x="674452" y="3601196"/>
            <a:chExt cx="861694" cy="183515"/>
          </a:xfrm>
        </p:grpSpPr>
        <p:sp>
          <p:nvSpPr>
            <p:cNvPr id="133" name="object 133"/>
            <p:cNvSpPr/>
            <p:nvPr/>
          </p:nvSpPr>
          <p:spPr>
            <a:xfrm>
              <a:off x="674452" y="3601204"/>
              <a:ext cx="119037" cy="129565"/>
            </a:xfrm>
            <a:prstGeom prst="rect">
              <a:avLst/>
            </a:prstGeom>
            <a:blipFill>
              <a:blip r:embed="rId6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34" name="object 134"/>
            <p:cNvSpPr/>
            <p:nvPr/>
          </p:nvSpPr>
          <p:spPr>
            <a:xfrm>
              <a:off x="815812" y="3601203"/>
              <a:ext cx="119799" cy="127025"/>
            </a:xfrm>
            <a:prstGeom prst="rect">
              <a:avLst/>
            </a:prstGeom>
            <a:blipFill>
              <a:blip r:embed="rId2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35" name="object 135"/>
            <p:cNvSpPr/>
            <p:nvPr/>
          </p:nvSpPr>
          <p:spPr>
            <a:xfrm>
              <a:off x="965880" y="3601196"/>
              <a:ext cx="469616" cy="183170"/>
            </a:xfrm>
            <a:prstGeom prst="rect">
              <a:avLst/>
            </a:prstGeom>
            <a:blipFill>
              <a:blip r:embed="rId6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36" name="object 136"/>
            <p:cNvSpPr/>
            <p:nvPr/>
          </p:nvSpPr>
          <p:spPr>
            <a:xfrm>
              <a:off x="1457820" y="3601204"/>
              <a:ext cx="77812" cy="127025"/>
            </a:xfrm>
            <a:prstGeom prst="rect">
              <a:avLst/>
            </a:prstGeom>
            <a:blipFill>
              <a:blip r:embed="rId4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37" name="object 137"/>
          <p:cNvGrpSpPr/>
          <p:nvPr/>
        </p:nvGrpSpPr>
        <p:grpSpPr>
          <a:xfrm>
            <a:off x="1607870" y="3547846"/>
            <a:ext cx="177165" cy="183515"/>
            <a:chOff x="1607870" y="3547846"/>
            <a:chExt cx="177165" cy="183515"/>
          </a:xfrm>
        </p:grpSpPr>
        <p:sp>
          <p:nvSpPr>
            <p:cNvPr id="138" name="object 138"/>
            <p:cNvSpPr/>
            <p:nvPr/>
          </p:nvSpPr>
          <p:spPr>
            <a:xfrm>
              <a:off x="1607870" y="3547846"/>
              <a:ext cx="39370" cy="180975"/>
            </a:xfrm>
            <a:custGeom>
              <a:avLst/>
              <a:gdLst/>
              <a:ahLst/>
              <a:cxnLst/>
              <a:rect l="l" t="t" r="r" b="b"/>
              <a:pathLst>
                <a:path w="39369" h="180975">
                  <a:moveTo>
                    <a:pt x="38900" y="0"/>
                  </a:moveTo>
                  <a:lnTo>
                    <a:pt x="0" y="0"/>
                  </a:lnTo>
                  <a:lnTo>
                    <a:pt x="0" y="180378"/>
                  </a:lnTo>
                  <a:lnTo>
                    <a:pt x="38900" y="180378"/>
                  </a:lnTo>
                  <a:lnTo>
                    <a:pt x="38900" y="0"/>
                  </a:lnTo>
                  <a:close/>
                </a:path>
              </a:pathLst>
            </a:custGeom>
            <a:solidFill>
              <a:srgbClr val="33536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9" name="object 139"/>
            <p:cNvSpPr/>
            <p:nvPr/>
          </p:nvSpPr>
          <p:spPr>
            <a:xfrm>
              <a:off x="1670105" y="3601196"/>
              <a:ext cx="114426" cy="129819"/>
            </a:xfrm>
            <a:prstGeom prst="rect">
              <a:avLst/>
            </a:prstGeom>
            <a:blipFill>
              <a:blip r:embed="rId6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40" name="object 140"/>
          <p:cNvGrpSpPr/>
          <p:nvPr/>
        </p:nvGrpSpPr>
        <p:grpSpPr>
          <a:xfrm>
            <a:off x="1864212" y="3549878"/>
            <a:ext cx="1399540" cy="231775"/>
            <a:chOff x="1864212" y="3549878"/>
            <a:chExt cx="1399540" cy="231775"/>
          </a:xfrm>
        </p:grpSpPr>
        <p:sp>
          <p:nvSpPr>
            <p:cNvPr id="141" name="object 141"/>
            <p:cNvSpPr/>
            <p:nvPr/>
          </p:nvSpPr>
          <p:spPr>
            <a:xfrm>
              <a:off x="1864212" y="3601201"/>
              <a:ext cx="129781" cy="177330"/>
            </a:xfrm>
            <a:prstGeom prst="rect">
              <a:avLst/>
            </a:prstGeom>
            <a:blipFill>
              <a:blip r:embed="rId6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42" name="object 142"/>
            <p:cNvSpPr/>
            <p:nvPr/>
          </p:nvSpPr>
          <p:spPr>
            <a:xfrm>
              <a:off x="2017351" y="3601199"/>
              <a:ext cx="219919" cy="129819"/>
            </a:xfrm>
            <a:prstGeom prst="rect">
              <a:avLst/>
            </a:prstGeom>
            <a:blipFill>
              <a:blip r:embed="rId6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43" name="object 143"/>
            <p:cNvSpPr/>
            <p:nvPr/>
          </p:nvSpPr>
          <p:spPr>
            <a:xfrm>
              <a:off x="2260368" y="3601196"/>
              <a:ext cx="260391" cy="177335"/>
            </a:xfrm>
            <a:prstGeom prst="rect">
              <a:avLst/>
            </a:prstGeom>
            <a:blipFill>
              <a:blip r:embed="rId6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44" name="object 144"/>
            <p:cNvSpPr/>
            <p:nvPr/>
          </p:nvSpPr>
          <p:spPr>
            <a:xfrm>
              <a:off x="2542565" y="3601194"/>
              <a:ext cx="126720" cy="180124"/>
            </a:xfrm>
            <a:prstGeom prst="rect">
              <a:avLst/>
            </a:prstGeom>
            <a:blipFill>
              <a:blip r:embed="rId7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45" name="object 145"/>
            <p:cNvSpPr/>
            <p:nvPr/>
          </p:nvSpPr>
          <p:spPr>
            <a:xfrm>
              <a:off x="2691352" y="3568425"/>
              <a:ext cx="212774" cy="162590"/>
            </a:xfrm>
            <a:prstGeom prst="rect">
              <a:avLst/>
            </a:prstGeom>
            <a:blipFill>
              <a:blip r:embed="rId7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46" name="object 146"/>
            <p:cNvSpPr/>
            <p:nvPr/>
          </p:nvSpPr>
          <p:spPr>
            <a:xfrm>
              <a:off x="2925673" y="3549878"/>
              <a:ext cx="41275" cy="178435"/>
            </a:xfrm>
            <a:custGeom>
              <a:avLst/>
              <a:gdLst/>
              <a:ahLst/>
              <a:cxnLst/>
              <a:rect l="l" t="t" r="r" b="b"/>
              <a:pathLst>
                <a:path w="41275" h="178435">
                  <a:moveTo>
                    <a:pt x="39916" y="54114"/>
                  </a:moveTo>
                  <a:lnTo>
                    <a:pt x="1016" y="54114"/>
                  </a:lnTo>
                  <a:lnTo>
                    <a:pt x="1016" y="178346"/>
                  </a:lnTo>
                  <a:lnTo>
                    <a:pt x="39916" y="178346"/>
                  </a:lnTo>
                  <a:lnTo>
                    <a:pt x="39916" y="54114"/>
                  </a:lnTo>
                  <a:close/>
                </a:path>
                <a:path w="41275" h="178435">
                  <a:moveTo>
                    <a:pt x="20472" y="0"/>
                  </a:moveTo>
                  <a:lnTo>
                    <a:pt x="11942" y="1484"/>
                  </a:lnTo>
                  <a:lnTo>
                    <a:pt x="5430" y="5587"/>
                  </a:lnTo>
                  <a:lnTo>
                    <a:pt x="1321" y="11787"/>
                  </a:lnTo>
                  <a:lnTo>
                    <a:pt x="0" y="19557"/>
                  </a:lnTo>
                  <a:lnTo>
                    <a:pt x="1317" y="27074"/>
                  </a:lnTo>
                  <a:lnTo>
                    <a:pt x="5399" y="33210"/>
                  </a:lnTo>
                  <a:lnTo>
                    <a:pt x="11835" y="37345"/>
                  </a:lnTo>
                  <a:lnTo>
                    <a:pt x="20218" y="38862"/>
                  </a:lnTo>
                  <a:lnTo>
                    <a:pt x="28899" y="37345"/>
                  </a:lnTo>
                  <a:lnTo>
                    <a:pt x="35515" y="33210"/>
                  </a:lnTo>
                  <a:lnTo>
                    <a:pt x="39731" y="27074"/>
                  </a:lnTo>
                  <a:lnTo>
                    <a:pt x="41211" y="19557"/>
                  </a:lnTo>
                  <a:lnTo>
                    <a:pt x="39628" y="11787"/>
                  </a:lnTo>
                  <a:lnTo>
                    <a:pt x="35452" y="5587"/>
                  </a:lnTo>
                  <a:lnTo>
                    <a:pt x="28970" y="1484"/>
                  </a:lnTo>
                  <a:lnTo>
                    <a:pt x="20472" y="0"/>
                  </a:lnTo>
                  <a:close/>
                </a:path>
              </a:pathLst>
            </a:custGeom>
            <a:solidFill>
              <a:srgbClr val="33536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7" name="object 147"/>
            <p:cNvSpPr/>
            <p:nvPr/>
          </p:nvSpPr>
          <p:spPr>
            <a:xfrm>
              <a:off x="2989682" y="3601199"/>
              <a:ext cx="130809" cy="129819"/>
            </a:xfrm>
            <a:prstGeom prst="rect">
              <a:avLst/>
            </a:prstGeom>
            <a:blipFill>
              <a:blip r:embed="rId7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48" name="object 148"/>
            <p:cNvSpPr/>
            <p:nvPr/>
          </p:nvSpPr>
          <p:spPr>
            <a:xfrm>
              <a:off x="3143595" y="3601203"/>
              <a:ext cx="119799" cy="127025"/>
            </a:xfrm>
            <a:prstGeom prst="rect">
              <a:avLst/>
            </a:prstGeom>
            <a:blipFill>
              <a:blip r:embed="rId2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49" name="object 149"/>
          <p:cNvGrpSpPr/>
          <p:nvPr/>
        </p:nvGrpSpPr>
        <p:grpSpPr>
          <a:xfrm>
            <a:off x="3339237" y="3547843"/>
            <a:ext cx="279400" cy="183515"/>
            <a:chOff x="3339237" y="3547843"/>
            <a:chExt cx="279400" cy="183515"/>
          </a:xfrm>
        </p:grpSpPr>
        <p:sp>
          <p:nvSpPr>
            <p:cNvPr id="150" name="object 150"/>
            <p:cNvSpPr/>
            <p:nvPr/>
          </p:nvSpPr>
          <p:spPr>
            <a:xfrm>
              <a:off x="3339237" y="3547843"/>
              <a:ext cx="129539" cy="183172"/>
            </a:xfrm>
            <a:prstGeom prst="rect">
              <a:avLst/>
            </a:prstGeom>
            <a:blipFill>
              <a:blip r:embed="rId5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51" name="object 151"/>
            <p:cNvSpPr/>
            <p:nvPr/>
          </p:nvSpPr>
          <p:spPr>
            <a:xfrm>
              <a:off x="3498526" y="3603984"/>
              <a:ext cx="119545" cy="127038"/>
            </a:xfrm>
            <a:prstGeom prst="rect">
              <a:avLst/>
            </a:prstGeom>
            <a:blipFill>
              <a:blip r:embed="rId3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52" name="object 152"/>
          <p:cNvGrpSpPr/>
          <p:nvPr/>
        </p:nvGrpSpPr>
        <p:grpSpPr>
          <a:xfrm>
            <a:off x="3686757" y="3549878"/>
            <a:ext cx="553085" cy="181610"/>
            <a:chOff x="3686757" y="3549878"/>
            <a:chExt cx="553085" cy="181610"/>
          </a:xfrm>
        </p:grpSpPr>
        <p:sp>
          <p:nvSpPr>
            <p:cNvPr id="153" name="object 153"/>
            <p:cNvSpPr/>
            <p:nvPr/>
          </p:nvSpPr>
          <p:spPr>
            <a:xfrm>
              <a:off x="3686757" y="3549878"/>
              <a:ext cx="189218" cy="178346"/>
            </a:xfrm>
            <a:prstGeom prst="rect">
              <a:avLst/>
            </a:prstGeom>
            <a:blipFill>
              <a:blip r:embed="rId7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54" name="object 154"/>
            <p:cNvSpPr/>
            <p:nvPr/>
          </p:nvSpPr>
          <p:spPr>
            <a:xfrm>
              <a:off x="3904926" y="3601204"/>
              <a:ext cx="77812" cy="127025"/>
            </a:xfrm>
            <a:prstGeom prst="rect">
              <a:avLst/>
            </a:prstGeom>
            <a:blipFill>
              <a:blip r:embed="rId4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55" name="object 155"/>
            <p:cNvSpPr/>
            <p:nvPr/>
          </p:nvSpPr>
          <p:spPr>
            <a:xfrm>
              <a:off x="4001974" y="3603984"/>
              <a:ext cx="119545" cy="127038"/>
            </a:xfrm>
            <a:prstGeom prst="rect">
              <a:avLst/>
            </a:prstGeom>
            <a:blipFill>
              <a:blip r:embed="rId3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56" name="object 156"/>
            <p:cNvSpPr/>
            <p:nvPr/>
          </p:nvSpPr>
          <p:spPr>
            <a:xfrm>
              <a:off x="4144611" y="3601203"/>
              <a:ext cx="94716" cy="129565"/>
            </a:xfrm>
            <a:prstGeom prst="rect">
              <a:avLst/>
            </a:prstGeom>
            <a:blipFill>
              <a:blip r:embed="rId4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57" name="object 157"/>
          <p:cNvSpPr/>
          <p:nvPr/>
        </p:nvSpPr>
        <p:spPr>
          <a:xfrm>
            <a:off x="4313631" y="3547846"/>
            <a:ext cx="110489" cy="180975"/>
          </a:xfrm>
          <a:custGeom>
            <a:avLst/>
            <a:gdLst/>
            <a:ahLst/>
            <a:cxnLst/>
            <a:rect l="l" t="t" r="r" b="b"/>
            <a:pathLst>
              <a:path w="110489" h="180975">
                <a:moveTo>
                  <a:pt x="39916" y="56146"/>
                </a:moveTo>
                <a:lnTo>
                  <a:pt x="1016" y="56146"/>
                </a:lnTo>
                <a:lnTo>
                  <a:pt x="1016" y="180378"/>
                </a:lnTo>
                <a:lnTo>
                  <a:pt x="39916" y="180378"/>
                </a:lnTo>
                <a:lnTo>
                  <a:pt x="39916" y="56146"/>
                </a:lnTo>
                <a:close/>
              </a:path>
              <a:path w="110489" h="180975">
                <a:moveTo>
                  <a:pt x="41211" y="21590"/>
                </a:moveTo>
                <a:lnTo>
                  <a:pt x="39624" y="13830"/>
                </a:lnTo>
                <a:lnTo>
                  <a:pt x="35445" y="7620"/>
                </a:lnTo>
                <a:lnTo>
                  <a:pt x="28968" y="3517"/>
                </a:lnTo>
                <a:lnTo>
                  <a:pt x="20472" y="2032"/>
                </a:lnTo>
                <a:lnTo>
                  <a:pt x="11938" y="3517"/>
                </a:lnTo>
                <a:lnTo>
                  <a:pt x="5435" y="7620"/>
                </a:lnTo>
                <a:lnTo>
                  <a:pt x="1320" y="13830"/>
                </a:lnTo>
                <a:lnTo>
                  <a:pt x="0" y="21590"/>
                </a:lnTo>
                <a:lnTo>
                  <a:pt x="1320" y="29108"/>
                </a:lnTo>
                <a:lnTo>
                  <a:pt x="5397" y="35242"/>
                </a:lnTo>
                <a:lnTo>
                  <a:pt x="11836" y="39382"/>
                </a:lnTo>
                <a:lnTo>
                  <a:pt x="20218" y="40894"/>
                </a:lnTo>
                <a:lnTo>
                  <a:pt x="28892" y="39382"/>
                </a:lnTo>
                <a:lnTo>
                  <a:pt x="35509" y="35242"/>
                </a:lnTo>
                <a:lnTo>
                  <a:pt x="39725" y="29108"/>
                </a:lnTo>
                <a:lnTo>
                  <a:pt x="41211" y="21590"/>
                </a:lnTo>
                <a:close/>
              </a:path>
              <a:path w="110489" h="180975">
                <a:moveTo>
                  <a:pt x="110083" y="0"/>
                </a:moveTo>
                <a:lnTo>
                  <a:pt x="71183" y="0"/>
                </a:lnTo>
                <a:lnTo>
                  <a:pt x="71183" y="180378"/>
                </a:lnTo>
                <a:lnTo>
                  <a:pt x="110083" y="180378"/>
                </a:lnTo>
                <a:lnTo>
                  <a:pt x="110083" y="0"/>
                </a:lnTo>
                <a:close/>
              </a:path>
            </a:pathLst>
          </a:custGeom>
          <a:solidFill>
            <a:srgbClr val="335361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158" name="object 158"/>
          <p:cNvGrpSpPr/>
          <p:nvPr/>
        </p:nvGrpSpPr>
        <p:grpSpPr>
          <a:xfrm>
            <a:off x="4494929" y="3545051"/>
            <a:ext cx="455295" cy="186055"/>
            <a:chOff x="4494929" y="3545051"/>
            <a:chExt cx="455295" cy="186055"/>
          </a:xfrm>
        </p:grpSpPr>
        <p:sp>
          <p:nvSpPr>
            <p:cNvPr id="159" name="object 159"/>
            <p:cNvSpPr/>
            <p:nvPr/>
          </p:nvSpPr>
          <p:spPr>
            <a:xfrm>
              <a:off x="4494929" y="3545051"/>
              <a:ext cx="205592" cy="185964"/>
            </a:xfrm>
            <a:prstGeom prst="rect">
              <a:avLst/>
            </a:prstGeom>
            <a:blipFill>
              <a:blip r:embed="rId7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60" name="object 160"/>
            <p:cNvSpPr/>
            <p:nvPr/>
          </p:nvSpPr>
          <p:spPr>
            <a:xfrm>
              <a:off x="4728987" y="3568425"/>
              <a:ext cx="221228" cy="162596"/>
            </a:xfrm>
            <a:prstGeom prst="rect">
              <a:avLst/>
            </a:prstGeom>
            <a:blipFill>
              <a:blip r:embed="rId7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61" name="object 161"/>
          <p:cNvGrpSpPr/>
          <p:nvPr/>
        </p:nvGrpSpPr>
        <p:grpSpPr>
          <a:xfrm>
            <a:off x="680605" y="3849851"/>
            <a:ext cx="1034415" cy="186055"/>
            <a:chOff x="680605" y="3849851"/>
            <a:chExt cx="1034415" cy="186055"/>
          </a:xfrm>
        </p:grpSpPr>
        <p:sp>
          <p:nvSpPr>
            <p:cNvPr id="162" name="object 162"/>
            <p:cNvSpPr/>
            <p:nvPr/>
          </p:nvSpPr>
          <p:spPr>
            <a:xfrm>
              <a:off x="680605" y="3854678"/>
              <a:ext cx="41275" cy="178435"/>
            </a:xfrm>
            <a:custGeom>
              <a:avLst/>
              <a:gdLst/>
              <a:ahLst/>
              <a:cxnLst/>
              <a:rect l="l" t="t" r="r" b="b"/>
              <a:pathLst>
                <a:path w="41275" h="178435">
                  <a:moveTo>
                    <a:pt x="39916" y="54114"/>
                  </a:moveTo>
                  <a:lnTo>
                    <a:pt x="1015" y="54114"/>
                  </a:lnTo>
                  <a:lnTo>
                    <a:pt x="1015" y="178346"/>
                  </a:lnTo>
                  <a:lnTo>
                    <a:pt x="39916" y="178346"/>
                  </a:lnTo>
                  <a:lnTo>
                    <a:pt x="39916" y="54114"/>
                  </a:lnTo>
                  <a:close/>
                </a:path>
                <a:path w="41275" h="178435">
                  <a:moveTo>
                    <a:pt x="20472" y="0"/>
                  </a:moveTo>
                  <a:lnTo>
                    <a:pt x="11942" y="1484"/>
                  </a:lnTo>
                  <a:lnTo>
                    <a:pt x="5430" y="5587"/>
                  </a:lnTo>
                  <a:lnTo>
                    <a:pt x="1321" y="11787"/>
                  </a:lnTo>
                  <a:lnTo>
                    <a:pt x="0" y="19557"/>
                  </a:lnTo>
                  <a:lnTo>
                    <a:pt x="1317" y="27074"/>
                  </a:lnTo>
                  <a:lnTo>
                    <a:pt x="5397" y="33210"/>
                  </a:lnTo>
                  <a:lnTo>
                    <a:pt x="11830" y="37345"/>
                  </a:lnTo>
                  <a:lnTo>
                    <a:pt x="20205" y="38862"/>
                  </a:lnTo>
                  <a:lnTo>
                    <a:pt x="28888" y="37345"/>
                  </a:lnTo>
                  <a:lnTo>
                    <a:pt x="35509" y="33210"/>
                  </a:lnTo>
                  <a:lnTo>
                    <a:pt x="39729" y="27074"/>
                  </a:lnTo>
                  <a:lnTo>
                    <a:pt x="41211" y="19557"/>
                  </a:lnTo>
                  <a:lnTo>
                    <a:pt x="39621" y="11787"/>
                  </a:lnTo>
                  <a:lnTo>
                    <a:pt x="35442" y="5587"/>
                  </a:lnTo>
                  <a:lnTo>
                    <a:pt x="28963" y="1484"/>
                  </a:lnTo>
                  <a:lnTo>
                    <a:pt x="20472" y="0"/>
                  </a:lnTo>
                  <a:close/>
                </a:path>
              </a:pathLst>
            </a:custGeom>
            <a:solidFill>
              <a:srgbClr val="33536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3" name="object 163"/>
            <p:cNvSpPr/>
            <p:nvPr/>
          </p:nvSpPr>
          <p:spPr>
            <a:xfrm>
              <a:off x="744606" y="3852644"/>
              <a:ext cx="129539" cy="183172"/>
            </a:xfrm>
            <a:prstGeom prst="rect">
              <a:avLst/>
            </a:prstGeom>
            <a:blipFill>
              <a:blip r:embed="rId7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64" name="object 164"/>
            <p:cNvSpPr/>
            <p:nvPr/>
          </p:nvSpPr>
          <p:spPr>
            <a:xfrm>
              <a:off x="897235" y="3906004"/>
              <a:ext cx="119037" cy="129565"/>
            </a:xfrm>
            <a:prstGeom prst="rect">
              <a:avLst/>
            </a:prstGeom>
            <a:blipFill>
              <a:blip r:embed="rId6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65" name="object 165"/>
            <p:cNvSpPr/>
            <p:nvPr/>
          </p:nvSpPr>
          <p:spPr>
            <a:xfrm>
              <a:off x="1038595" y="3873225"/>
              <a:ext cx="220968" cy="162344"/>
            </a:xfrm>
            <a:prstGeom prst="rect">
              <a:avLst/>
            </a:prstGeom>
            <a:blipFill>
              <a:blip r:embed="rId7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66" name="object 166"/>
            <p:cNvSpPr/>
            <p:nvPr/>
          </p:nvSpPr>
          <p:spPr>
            <a:xfrm>
              <a:off x="1281112" y="3849851"/>
              <a:ext cx="190475" cy="183173"/>
            </a:xfrm>
            <a:prstGeom prst="rect">
              <a:avLst/>
            </a:prstGeom>
            <a:blipFill>
              <a:blip r:embed="rId7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67" name="object 167"/>
            <p:cNvSpPr/>
            <p:nvPr/>
          </p:nvSpPr>
          <p:spPr>
            <a:xfrm>
              <a:off x="1495699" y="3906004"/>
              <a:ext cx="119037" cy="129565"/>
            </a:xfrm>
            <a:prstGeom prst="rect">
              <a:avLst/>
            </a:prstGeom>
            <a:blipFill>
              <a:blip r:embed="rId6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68" name="object 168"/>
            <p:cNvSpPr/>
            <p:nvPr/>
          </p:nvSpPr>
          <p:spPr>
            <a:xfrm>
              <a:off x="1637057" y="3906004"/>
              <a:ext cx="77812" cy="127025"/>
            </a:xfrm>
            <a:prstGeom prst="rect">
              <a:avLst/>
            </a:prstGeom>
            <a:blipFill>
              <a:blip r:embed="rId4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69" name="object 169"/>
          <p:cNvGrpSpPr/>
          <p:nvPr/>
        </p:nvGrpSpPr>
        <p:grpSpPr>
          <a:xfrm>
            <a:off x="1787118" y="3852646"/>
            <a:ext cx="293370" cy="183515"/>
            <a:chOff x="1787118" y="3852646"/>
            <a:chExt cx="293370" cy="183515"/>
          </a:xfrm>
        </p:grpSpPr>
        <p:sp>
          <p:nvSpPr>
            <p:cNvPr id="170" name="object 170"/>
            <p:cNvSpPr/>
            <p:nvPr/>
          </p:nvSpPr>
          <p:spPr>
            <a:xfrm>
              <a:off x="1787118" y="3852646"/>
              <a:ext cx="39370" cy="180975"/>
            </a:xfrm>
            <a:custGeom>
              <a:avLst/>
              <a:gdLst/>
              <a:ahLst/>
              <a:cxnLst/>
              <a:rect l="l" t="t" r="r" b="b"/>
              <a:pathLst>
                <a:path w="39369" h="180975">
                  <a:moveTo>
                    <a:pt x="38900" y="0"/>
                  </a:moveTo>
                  <a:lnTo>
                    <a:pt x="0" y="0"/>
                  </a:lnTo>
                  <a:lnTo>
                    <a:pt x="0" y="180378"/>
                  </a:lnTo>
                  <a:lnTo>
                    <a:pt x="38900" y="180378"/>
                  </a:lnTo>
                  <a:lnTo>
                    <a:pt x="38900" y="0"/>
                  </a:lnTo>
                  <a:close/>
                </a:path>
              </a:pathLst>
            </a:custGeom>
            <a:solidFill>
              <a:srgbClr val="33536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1" name="object 171"/>
            <p:cNvSpPr/>
            <p:nvPr/>
          </p:nvSpPr>
          <p:spPr>
            <a:xfrm>
              <a:off x="1850368" y="3906003"/>
              <a:ext cx="229923" cy="129566"/>
            </a:xfrm>
            <a:prstGeom prst="rect">
              <a:avLst/>
            </a:prstGeom>
            <a:blipFill>
              <a:blip r:embed="rId7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72" name="object 172"/>
          <p:cNvGrpSpPr/>
          <p:nvPr/>
        </p:nvGrpSpPr>
        <p:grpSpPr>
          <a:xfrm>
            <a:off x="2154589" y="3873225"/>
            <a:ext cx="967740" cy="210185"/>
            <a:chOff x="2154589" y="3873225"/>
            <a:chExt cx="967740" cy="210185"/>
          </a:xfrm>
        </p:grpSpPr>
        <p:sp>
          <p:nvSpPr>
            <p:cNvPr id="173" name="object 173"/>
            <p:cNvSpPr/>
            <p:nvPr/>
          </p:nvSpPr>
          <p:spPr>
            <a:xfrm>
              <a:off x="2154589" y="3905999"/>
              <a:ext cx="278565" cy="177332"/>
            </a:xfrm>
            <a:prstGeom prst="rect">
              <a:avLst/>
            </a:prstGeom>
            <a:blipFill>
              <a:blip r:embed="rId8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74" name="object 174"/>
            <p:cNvSpPr/>
            <p:nvPr/>
          </p:nvSpPr>
          <p:spPr>
            <a:xfrm>
              <a:off x="2456257" y="3873225"/>
              <a:ext cx="308274" cy="162344"/>
            </a:xfrm>
            <a:prstGeom prst="rect">
              <a:avLst/>
            </a:prstGeom>
            <a:blipFill>
              <a:blip r:embed="rId8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75" name="object 175"/>
            <p:cNvSpPr/>
            <p:nvPr/>
          </p:nvSpPr>
          <p:spPr>
            <a:xfrm>
              <a:off x="2787362" y="3908784"/>
              <a:ext cx="119545" cy="127038"/>
            </a:xfrm>
            <a:prstGeom prst="rect">
              <a:avLst/>
            </a:prstGeom>
            <a:blipFill>
              <a:blip r:embed="rId3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76" name="object 176"/>
            <p:cNvSpPr/>
            <p:nvPr/>
          </p:nvSpPr>
          <p:spPr>
            <a:xfrm>
              <a:off x="2936154" y="3906003"/>
              <a:ext cx="185872" cy="129565"/>
            </a:xfrm>
            <a:prstGeom prst="rect">
              <a:avLst/>
            </a:prstGeom>
            <a:blipFill>
              <a:blip r:embed="rId8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77" name="object 177"/>
          <p:cNvGrpSpPr/>
          <p:nvPr/>
        </p:nvGrpSpPr>
        <p:grpSpPr>
          <a:xfrm>
            <a:off x="3190173" y="3852643"/>
            <a:ext cx="279400" cy="183515"/>
            <a:chOff x="3190173" y="3852643"/>
            <a:chExt cx="279400" cy="183515"/>
          </a:xfrm>
        </p:grpSpPr>
        <p:sp>
          <p:nvSpPr>
            <p:cNvPr id="178" name="object 178"/>
            <p:cNvSpPr/>
            <p:nvPr/>
          </p:nvSpPr>
          <p:spPr>
            <a:xfrm>
              <a:off x="3190173" y="3852643"/>
              <a:ext cx="129539" cy="183172"/>
            </a:xfrm>
            <a:prstGeom prst="rect">
              <a:avLst/>
            </a:prstGeom>
            <a:blipFill>
              <a:blip r:embed="rId8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79" name="object 179"/>
            <p:cNvSpPr/>
            <p:nvPr/>
          </p:nvSpPr>
          <p:spPr>
            <a:xfrm>
              <a:off x="3349462" y="3908784"/>
              <a:ext cx="119545" cy="127038"/>
            </a:xfrm>
            <a:prstGeom prst="rect">
              <a:avLst/>
            </a:prstGeom>
            <a:blipFill>
              <a:blip r:embed="rId3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80" name="object 180"/>
          <p:cNvGrpSpPr/>
          <p:nvPr/>
        </p:nvGrpSpPr>
        <p:grpSpPr>
          <a:xfrm>
            <a:off x="3537694" y="3854678"/>
            <a:ext cx="553085" cy="181610"/>
            <a:chOff x="3537694" y="3854678"/>
            <a:chExt cx="553085" cy="181610"/>
          </a:xfrm>
        </p:grpSpPr>
        <p:sp>
          <p:nvSpPr>
            <p:cNvPr id="181" name="object 181"/>
            <p:cNvSpPr/>
            <p:nvPr/>
          </p:nvSpPr>
          <p:spPr>
            <a:xfrm>
              <a:off x="3537694" y="3854678"/>
              <a:ext cx="189222" cy="178346"/>
            </a:xfrm>
            <a:prstGeom prst="rect">
              <a:avLst/>
            </a:prstGeom>
            <a:blipFill>
              <a:blip r:embed="rId8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82" name="object 182"/>
            <p:cNvSpPr/>
            <p:nvPr/>
          </p:nvSpPr>
          <p:spPr>
            <a:xfrm>
              <a:off x="3755862" y="3906004"/>
              <a:ext cx="77812" cy="127025"/>
            </a:xfrm>
            <a:prstGeom prst="rect">
              <a:avLst/>
            </a:prstGeom>
            <a:blipFill>
              <a:blip r:embed="rId4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83" name="object 183"/>
            <p:cNvSpPr/>
            <p:nvPr/>
          </p:nvSpPr>
          <p:spPr>
            <a:xfrm>
              <a:off x="3852922" y="3908784"/>
              <a:ext cx="119545" cy="127038"/>
            </a:xfrm>
            <a:prstGeom prst="rect">
              <a:avLst/>
            </a:prstGeom>
            <a:blipFill>
              <a:blip r:embed="rId3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84" name="object 184"/>
            <p:cNvSpPr/>
            <p:nvPr/>
          </p:nvSpPr>
          <p:spPr>
            <a:xfrm>
              <a:off x="3995560" y="3906003"/>
              <a:ext cx="94716" cy="129565"/>
            </a:xfrm>
            <a:prstGeom prst="rect">
              <a:avLst/>
            </a:prstGeom>
            <a:blipFill>
              <a:blip r:embed="rId4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85" name="object 185"/>
          <p:cNvGrpSpPr/>
          <p:nvPr/>
        </p:nvGrpSpPr>
        <p:grpSpPr>
          <a:xfrm>
            <a:off x="4164581" y="3906003"/>
            <a:ext cx="263525" cy="130175"/>
            <a:chOff x="4164581" y="3906003"/>
            <a:chExt cx="263525" cy="130175"/>
          </a:xfrm>
        </p:grpSpPr>
        <p:sp>
          <p:nvSpPr>
            <p:cNvPr id="186" name="object 186"/>
            <p:cNvSpPr/>
            <p:nvPr/>
          </p:nvSpPr>
          <p:spPr>
            <a:xfrm>
              <a:off x="4164581" y="3906003"/>
              <a:ext cx="119799" cy="127025"/>
            </a:xfrm>
            <a:prstGeom prst="rect">
              <a:avLst/>
            </a:prstGeom>
            <a:blipFill>
              <a:blip r:embed="rId3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87" name="object 187"/>
            <p:cNvSpPr/>
            <p:nvPr/>
          </p:nvSpPr>
          <p:spPr>
            <a:xfrm>
              <a:off x="4308500" y="3906004"/>
              <a:ext cx="119037" cy="129565"/>
            </a:xfrm>
            <a:prstGeom prst="rect">
              <a:avLst/>
            </a:prstGeom>
            <a:blipFill>
              <a:blip r:embed="rId8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88" name="object 188"/>
          <p:cNvGrpSpPr/>
          <p:nvPr/>
        </p:nvGrpSpPr>
        <p:grpSpPr>
          <a:xfrm>
            <a:off x="680595" y="4159477"/>
            <a:ext cx="1228725" cy="229235"/>
            <a:chOff x="680595" y="4159477"/>
            <a:chExt cx="1228725" cy="229235"/>
          </a:xfrm>
        </p:grpSpPr>
        <p:sp>
          <p:nvSpPr>
            <p:cNvPr id="189" name="object 189"/>
            <p:cNvSpPr/>
            <p:nvPr/>
          </p:nvSpPr>
          <p:spPr>
            <a:xfrm>
              <a:off x="680595" y="4210802"/>
              <a:ext cx="129781" cy="177330"/>
            </a:xfrm>
            <a:prstGeom prst="rect">
              <a:avLst/>
            </a:prstGeom>
            <a:blipFill>
              <a:blip r:embed="rId4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90" name="object 190"/>
            <p:cNvSpPr/>
            <p:nvPr/>
          </p:nvSpPr>
          <p:spPr>
            <a:xfrm>
              <a:off x="833733" y="4159477"/>
              <a:ext cx="454498" cy="180892"/>
            </a:xfrm>
            <a:prstGeom prst="rect">
              <a:avLst/>
            </a:prstGeom>
            <a:blipFill>
              <a:blip r:embed="rId5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91" name="object 191"/>
            <p:cNvSpPr/>
            <p:nvPr/>
          </p:nvSpPr>
          <p:spPr>
            <a:xfrm>
              <a:off x="1310554" y="4178025"/>
              <a:ext cx="349769" cy="162590"/>
            </a:xfrm>
            <a:prstGeom prst="rect">
              <a:avLst/>
            </a:prstGeom>
            <a:blipFill>
              <a:blip r:embed="rId8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92" name="object 192"/>
            <p:cNvSpPr/>
            <p:nvPr/>
          </p:nvSpPr>
          <p:spPr>
            <a:xfrm>
              <a:off x="1688279" y="4178025"/>
              <a:ext cx="220968" cy="162344"/>
            </a:xfrm>
            <a:prstGeom prst="rect">
              <a:avLst/>
            </a:prstGeom>
            <a:blipFill>
              <a:blip r:embed="rId8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93" name="object 193"/>
          <p:cNvGrpSpPr/>
          <p:nvPr/>
        </p:nvGrpSpPr>
        <p:grpSpPr>
          <a:xfrm>
            <a:off x="1982519" y="4210796"/>
            <a:ext cx="377190" cy="177800"/>
            <a:chOff x="1982519" y="4210796"/>
            <a:chExt cx="377190" cy="177800"/>
          </a:xfrm>
        </p:grpSpPr>
        <p:sp>
          <p:nvSpPr>
            <p:cNvPr id="194" name="object 194"/>
            <p:cNvSpPr/>
            <p:nvPr/>
          </p:nvSpPr>
          <p:spPr>
            <a:xfrm>
              <a:off x="1982519" y="4210796"/>
              <a:ext cx="260391" cy="177335"/>
            </a:xfrm>
            <a:prstGeom prst="rect">
              <a:avLst/>
            </a:prstGeom>
            <a:blipFill>
              <a:blip r:embed="rId8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95" name="object 195"/>
            <p:cNvSpPr/>
            <p:nvPr/>
          </p:nvSpPr>
          <p:spPr>
            <a:xfrm>
              <a:off x="2264714" y="4210803"/>
              <a:ext cx="94716" cy="129565"/>
            </a:xfrm>
            <a:prstGeom prst="rect">
              <a:avLst/>
            </a:prstGeom>
            <a:blipFill>
              <a:blip r:embed="rId8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96" name="object 196"/>
          <p:cNvGrpSpPr/>
          <p:nvPr/>
        </p:nvGrpSpPr>
        <p:grpSpPr>
          <a:xfrm>
            <a:off x="2427578" y="4157443"/>
            <a:ext cx="271780" cy="183515"/>
            <a:chOff x="2427578" y="4157443"/>
            <a:chExt cx="271780" cy="183515"/>
          </a:xfrm>
        </p:grpSpPr>
        <p:sp>
          <p:nvSpPr>
            <p:cNvPr id="197" name="object 197"/>
            <p:cNvSpPr/>
            <p:nvPr/>
          </p:nvSpPr>
          <p:spPr>
            <a:xfrm>
              <a:off x="2427578" y="4157443"/>
              <a:ext cx="129540" cy="183172"/>
            </a:xfrm>
            <a:prstGeom prst="rect">
              <a:avLst/>
            </a:prstGeom>
            <a:blipFill>
              <a:blip r:embed="rId8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98" name="object 198"/>
            <p:cNvSpPr/>
            <p:nvPr/>
          </p:nvSpPr>
          <p:spPr>
            <a:xfrm>
              <a:off x="2580209" y="4210804"/>
              <a:ext cx="119037" cy="129565"/>
            </a:xfrm>
            <a:prstGeom prst="rect">
              <a:avLst/>
            </a:prstGeom>
            <a:blipFill>
              <a:blip r:embed="rId9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99" name="object 199"/>
          <p:cNvGrpSpPr/>
          <p:nvPr/>
        </p:nvGrpSpPr>
        <p:grpSpPr>
          <a:xfrm>
            <a:off x="2767145" y="4159478"/>
            <a:ext cx="1260475" cy="234950"/>
            <a:chOff x="2767145" y="4159478"/>
            <a:chExt cx="1260475" cy="234950"/>
          </a:xfrm>
        </p:grpSpPr>
        <p:sp>
          <p:nvSpPr>
            <p:cNvPr id="200" name="object 200"/>
            <p:cNvSpPr/>
            <p:nvPr/>
          </p:nvSpPr>
          <p:spPr>
            <a:xfrm>
              <a:off x="2767145" y="4210803"/>
              <a:ext cx="441418" cy="183164"/>
            </a:xfrm>
            <a:prstGeom prst="rect">
              <a:avLst/>
            </a:prstGeom>
            <a:blipFill>
              <a:blip r:embed="rId9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01" name="object 201"/>
            <p:cNvSpPr/>
            <p:nvPr/>
          </p:nvSpPr>
          <p:spPr>
            <a:xfrm>
              <a:off x="3238591" y="4159478"/>
              <a:ext cx="370503" cy="228653"/>
            </a:xfrm>
            <a:prstGeom prst="rect">
              <a:avLst/>
            </a:prstGeom>
            <a:blipFill>
              <a:blip r:embed="rId9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02" name="object 202"/>
            <p:cNvSpPr/>
            <p:nvPr/>
          </p:nvSpPr>
          <p:spPr>
            <a:xfrm>
              <a:off x="3632198" y="4210803"/>
              <a:ext cx="190195" cy="127025"/>
            </a:xfrm>
            <a:prstGeom prst="rect">
              <a:avLst/>
            </a:prstGeom>
            <a:blipFill>
              <a:blip r:embed="rId9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03" name="object 203"/>
            <p:cNvSpPr/>
            <p:nvPr/>
          </p:nvSpPr>
          <p:spPr>
            <a:xfrm>
              <a:off x="3846277" y="4210804"/>
              <a:ext cx="181289" cy="129811"/>
            </a:xfrm>
            <a:prstGeom prst="rect">
              <a:avLst/>
            </a:prstGeom>
            <a:blipFill>
              <a:blip r:embed="rId6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04" name="object 204"/>
          <p:cNvSpPr/>
          <p:nvPr/>
        </p:nvSpPr>
        <p:spPr>
          <a:xfrm>
            <a:off x="4104144" y="4157446"/>
            <a:ext cx="111760" cy="180975"/>
          </a:xfrm>
          <a:custGeom>
            <a:avLst/>
            <a:gdLst/>
            <a:ahLst/>
            <a:cxnLst/>
            <a:rect l="l" t="t" r="r" b="b"/>
            <a:pathLst>
              <a:path w="111760" h="180975">
                <a:moveTo>
                  <a:pt x="39166" y="9144"/>
                </a:moveTo>
                <a:lnTo>
                  <a:pt x="0" y="9144"/>
                </a:lnTo>
                <a:lnTo>
                  <a:pt x="0" y="180378"/>
                </a:lnTo>
                <a:lnTo>
                  <a:pt x="39166" y="180378"/>
                </a:lnTo>
                <a:lnTo>
                  <a:pt x="39166" y="9144"/>
                </a:lnTo>
                <a:close/>
              </a:path>
              <a:path w="111760" h="180975">
                <a:moveTo>
                  <a:pt x="111366" y="0"/>
                </a:moveTo>
                <a:lnTo>
                  <a:pt x="72466" y="0"/>
                </a:lnTo>
                <a:lnTo>
                  <a:pt x="72466" y="180378"/>
                </a:lnTo>
                <a:lnTo>
                  <a:pt x="111366" y="180378"/>
                </a:lnTo>
                <a:lnTo>
                  <a:pt x="111366" y="0"/>
                </a:lnTo>
                <a:close/>
              </a:path>
            </a:pathLst>
          </a:custGeom>
          <a:solidFill>
            <a:srgbClr val="33536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5" name="object 205"/>
          <p:cNvSpPr/>
          <p:nvPr/>
        </p:nvSpPr>
        <p:spPr>
          <a:xfrm>
            <a:off x="4291596" y="4178025"/>
            <a:ext cx="324934" cy="162344"/>
          </a:xfrm>
          <a:prstGeom prst="rect">
            <a:avLst/>
          </a:prstGeom>
          <a:blipFill>
            <a:blip r:embed="rId9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pSp>
        <p:nvGrpSpPr>
          <p:cNvPr id="206" name="object 206"/>
          <p:cNvGrpSpPr/>
          <p:nvPr/>
        </p:nvGrpSpPr>
        <p:grpSpPr>
          <a:xfrm>
            <a:off x="680601" y="4515595"/>
            <a:ext cx="1038860" cy="130175"/>
            <a:chOff x="680601" y="4515595"/>
            <a:chExt cx="1038860" cy="130175"/>
          </a:xfrm>
        </p:grpSpPr>
        <p:sp>
          <p:nvSpPr>
            <p:cNvPr id="207" name="object 207"/>
            <p:cNvSpPr/>
            <p:nvPr/>
          </p:nvSpPr>
          <p:spPr>
            <a:xfrm>
              <a:off x="680601" y="4515595"/>
              <a:ext cx="467818" cy="129823"/>
            </a:xfrm>
            <a:prstGeom prst="rect">
              <a:avLst/>
            </a:prstGeom>
            <a:blipFill>
              <a:blip r:embed="rId9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08" name="object 208"/>
            <p:cNvSpPr/>
            <p:nvPr/>
          </p:nvSpPr>
          <p:spPr>
            <a:xfrm>
              <a:off x="1171511" y="4515603"/>
              <a:ext cx="190195" cy="127025"/>
            </a:xfrm>
            <a:prstGeom prst="rect">
              <a:avLst/>
            </a:prstGeom>
            <a:blipFill>
              <a:blip r:embed="rId9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09" name="object 209"/>
            <p:cNvSpPr/>
            <p:nvPr/>
          </p:nvSpPr>
          <p:spPr>
            <a:xfrm>
              <a:off x="1391739" y="4515603"/>
              <a:ext cx="190195" cy="127025"/>
            </a:xfrm>
            <a:prstGeom prst="rect">
              <a:avLst/>
            </a:prstGeom>
            <a:blipFill>
              <a:blip r:embed="rId9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10" name="object 210"/>
            <p:cNvSpPr/>
            <p:nvPr/>
          </p:nvSpPr>
          <p:spPr>
            <a:xfrm>
              <a:off x="1604796" y="4515596"/>
              <a:ext cx="114426" cy="129819"/>
            </a:xfrm>
            <a:prstGeom prst="rect">
              <a:avLst/>
            </a:prstGeom>
            <a:blipFill>
              <a:blip r:embed="rId6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211" name="object 211"/>
          <p:cNvGrpSpPr/>
          <p:nvPr/>
        </p:nvGrpSpPr>
        <p:grpSpPr>
          <a:xfrm>
            <a:off x="1747178" y="4462243"/>
            <a:ext cx="415925" cy="183515"/>
            <a:chOff x="1747178" y="4462243"/>
            <a:chExt cx="415925" cy="183515"/>
          </a:xfrm>
        </p:grpSpPr>
        <p:sp>
          <p:nvSpPr>
            <p:cNvPr id="212" name="object 212"/>
            <p:cNvSpPr/>
            <p:nvPr/>
          </p:nvSpPr>
          <p:spPr>
            <a:xfrm>
              <a:off x="1891091" y="4462243"/>
              <a:ext cx="129540" cy="183172"/>
            </a:xfrm>
            <a:prstGeom prst="rect">
              <a:avLst/>
            </a:prstGeom>
            <a:blipFill>
              <a:blip r:embed="rId9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13" name="object 213"/>
            <p:cNvSpPr/>
            <p:nvPr/>
          </p:nvSpPr>
          <p:spPr>
            <a:xfrm>
              <a:off x="1747178" y="4515602"/>
              <a:ext cx="119799" cy="127025"/>
            </a:xfrm>
            <a:prstGeom prst="rect">
              <a:avLst/>
            </a:prstGeom>
            <a:blipFill>
              <a:blip r:embed="rId2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14" name="object 214"/>
            <p:cNvSpPr/>
            <p:nvPr/>
          </p:nvSpPr>
          <p:spPr>
            <a:xfrm>
              <a:off x="2043713" y="4464277"/>
              <a:ext cx="119037" cy="180886"/>
            </a:xfrm>
            <a:prstGeom prst="rect">
              <a:avLst/>
            </a:prstGeom>
            <a:blipFill>
              <a:blip r:embed="rId9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215" name="object 215"/>
          <p:cNvGrpSpPr/>
          <p:nvPr/>
        </p:nvGrpSpPr>
        <p:grpSpPr>
          <a:xfrm>
            <a:off x="2230654" y="4515596"/>
            <a:ext cx="421005" cy="177800"/>
            <a:chOff x="2230654" y="4515596"/>
            <a:chExt cx="421005" cy="177800"/>
          </a:xfrm>
        </p:grpSpPr>
        <p:sp>
          <p:nvSpPr>
            <p:cNvPr id="216" name="object 216"/>
            <p:cNvSpPr/>
            <p:nvPr/>
          </p:nvSpPr>
          <p:spPr>
            <a:xfrm>
              <a:off x="2230654" y="4515596"/>
              <a:ext cx="129286" cy="177330"/>
            </a:xfrm>
            <a:prstGeom prst="rect">
              <a:avLst/>
            </a:prstGeom>
            <a:blipFill>
              <a:blip r:embed="rId10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17" name="object 217"/>
            <p:cNvSpPr/>
            <p:nvPr/>
          </p:nvSpPr>
          <p:spPr>
            <a:xfrm>
              <a:off x="2389681" y="4518384"/>
              <a:ext cx="119545" cy="127038"/>
            </a:xfrm>
            <a:prstGeom prst="rect">
              <a:avLst/>
            </a:prstGeom>
            <a:blipFill>
              <a:blip r:embed="rId10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18" name="object 218"/>
            <p:cNvSpPr/>
            <p:nvPr/>
          </p:nvSpPr>
          <p:spPr>
            <a:xfrm>
              <a:off x="2532324" y="4515604"/>
              <a:ext cx="119037" cy="129565"/>
            </a:xfrm>
            <a:prstGeom prst="rect">
              <a:avLst/>
            </a:prstGeom>
            <a:blipFill>
              <a:blip r:embed="rId9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19" name="object 219"/>
          <p:cNvSpPr/>
          <p:nvPr/>
        </p:nvSpPr>
        <p:spPr>
          <a:xfrm>
            <a:off x="2719260" y="4515603"/>
            <a:ext cx="230178" cy="129566"/>
          </a:xfrm>
          <a:prstGeom prst="rect">
            <a:avLst/>
          </a:prstGeom>
          <a:blipFill>
            <a:blip r:embed="rId4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pSp>
        <p:nvGrpSpPr>
          <p:cNvPr id="220" name="object 220"/>
          <p:cNvGrpSpPr/>
          <p:nvPr/>
        </p:nvGrpSpPr>
        <p:grpSpPr>
          <a:xfrm>
            <a:off x="3012478" y="4459451"/>
            <a:ext cx="812165" cy="186055"/>
            <a:chOff x="3012478" y="4459451"/>
            <a:chExt cx="812165" cy="186055"/>
          </a:xfrm>
        </p:grpSpPr>
        <p:sp>
          <p:nvSpPr>
            <p:cNvPr id="221" name="object 221"/>
            <p:cNvSpPr/>
            <p:nvPr/>
          </p:nvSpPr>
          <p:spPr>
            <a:xfrm>
              <a:off x="3012478" y="4459451"/>
              <a:ext cx="205592" cy="185964"/>
            </a:xfrm>
            <a:prstGeom prst="rect">
              <a:avLst/>
            </a:prstGeom>
            <a:blipFill>
              <a:blip r:embed="rId7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22" name="object 222"/>
            <p:cNvSpPr/>
            <p:nvPr/>
          </p:nvSpPr>
          <p:spPr>
            <a:xfrm>
              <a:off x="3239874" y="4515603"/>
              <a:ext cx="341315" cy="129566"/>
            </a:xfrm>
            <a:prstGeom prst="rect">
              <a:avLst/>
            </a:prstGeom>
            <a:blipFill>
              <a:blip r:embed="rId10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23" name="object 223"/>
            <p:cNvSpPr/>
            <p:nvPr/>
          </p:nvSpPr>
          <p:spPr>
            <a:xfrm>
              <a:off x="3603512" y="4482825"/>
              <a:ext cx="220968" cy="162344"/>
            </a:xfrm>
            <a:prstGeom prst="rect">
              <a:avLst/>
            </a:prstGeom>
            <a:blipFill>
              <a:blip r:embed="rId10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224" name="object 224"/>
          <p:cNvGrpSpPr/>
          <p:nvPr/>
        </p:nvGrpSpPr>
        <p:grpSpPr>
          <a:xfrm>
            <a:off x="3891601" y="4462243"/>
            <a:ext cx="934719" cy="231140"/>
            <a:chOff x="3891601" y="4462243"/>
            <a:chExt cx="934719" cy="231140"/>
          </a:xfrm>
        </p:grpSpPr>
        <p:sp>
          <p:nvSpPr>
            <p:cNvPr id="225" name="object 225"/>
            <p:cNvSpPr/>
            <p:nvPr/>
          </p:nvSpPr>
          <p:spPr>
            <a:xfrm>
              <a:off x="3891601" y="4462243"/>
              <a:ext cx="129539" cy="183172"/>
            </a:xfrm>
            <a:prstGeom prst="rect">
              <a:avLst/>
            </a:prstGeom>
            <a:blipFill>
              <a:blip r:embed="rId10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26" name="object 226"/>
            <p:cNvSpPr/>
            <p:nvPr/>
          </p:nvSpPr>
          <p:spPr>
            <a:xfrm>
              <a:off x="4044223" y="4464277"/>
              <a:ext cx="119037" cy="180886"/>
            </a:xfrm>
            <a:prstGeom prst="rect">
              <a:avLst/>
            </a:prstGeom>
            <a:blipFill>
              <a:blip r:embed="rId9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27" name="object 227"/>
            <p:cNvSpPr/>
            <p:nvPr/>
          </p:nvSpPr>
          <p:spPr>
            <a:xfrm>
              <a:off x="4185584" y="4515601"/>
              <a:ext cx="129781" cy="177330"/>
            </a:xfrm>
            <a:prstGeom prst="rect">
              <a:avLst/>
            </a:prstGeom>
            <a:blipFill>
              <a:blip r:embed="rId4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28" name="object 228"/>
            <p:cNvSpPr/>
            <p:nvPr/>
          </p:nvSpPr>
          <p:spPr>
            <a:xfrm>
              <a:off x="4338726" y="4464278"/>
              <a:ext cx="41275" cy="178435"/>
            </a:xfrm>
            <a:custGeom>
              <a:avLst/>
              <a:gdLst/>
              <a:ahLst/>
              <a:cxnLst/>
              <a:rect l="l" t="t" r="r" b="b"/>
              <a:pathLst>
                <a:path w="41275" h="178435">
                  <a:moveTo>
                    <a:pt x="39916" y="54114"/>
                  </a:moveTo>
                  <a:lnTo>
                    <a:pt x="1015" y="54114"/>
                  </a:lnTo>
                  <a:lnTo>
                    <a:pt x="1015" y="178346"/>
                  </a:lnTo>
                  <a:lnTo>
                    <a:pt x="39916" y="178346"/>
                  </a:lnTo>
                  <a:lnTo>
                    <a:pt x="39916" y="54114"/>
                  </a:lnTo>
                  <a:close/>
                </a:path>
                <a:path w="41275" h="178435">
                  <a:moveTo>
                    <a:pt x="20472" y="0"/>
                  </a:moveTo>
                  <a:lnTo>
                    <a:pt x="11942" y="1484"/>
                  </a:lnTo>
                  <a:lnTo>
                    <a:pt x="5430" y="5588"/>
                  </a:lnTo>
                  <a:lnTo>
                    <a:pt x="1321" y="11787"/>
                  </a:lnTo>
                  <a:lnTo>
                    <a:pt x="0" y="19558"/>
                  </a:lnTo>
                  <a:lnTo>
                    <a:pt x="1317" y="27074"/>
                  </a:lnTo>
                  <a:lnTo>
                    <a:pt x="5397" y="33210"/>
                  </a:lnTo>
                  <a:lnTo>
                    <a:pt x="11830" y="37345"/>
                  </a:lnTo>
                  <a:lnTo>
                    <a:pt x="20205" y="38862"/>
                  </a:lnTo>
                  <a:lnTo>
                    <a:pt x="28888" y="37345"/>
                  </a:lnTo>
                  <a:lnTo>
                    <a:pt x="35509" y="33210"/>
                  </a:lnTo>
                  <a:lnTo>
                    <a:pt x="39729" y="27074"/>
                  </a:lnTo>
                  <a:lnTo>
                    <a:pt x="41211" y="19558"/>
                  </a:lnTo>
                  <a:lnTo>
                    <a:pt x="39621" y="11787"/>
                  </a:lnTo>
                  <a:lnTo>
                    <a:pt x="35442" y="5588"/>
                  </a:lnTo>
                  <a:lnTo>
                    <a:pt x="28963" y="1484"/>
                  </a:lnTo>
                  <a:lnTo>
                    <a:pt x="20472" y="0"/>
                  </a:lnTo>
                  <a:close/>
                </a:path>
              </a:pathLst>
            </a:custGeom>
            <a:solidFill>
              <a:srgbClr val="33536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9" name="object 229"/>
            <p:cNvSpPr/>
            <p:nvPr/>
          </p:nvSpPr>
          <p:spPr>
            <a:xfrm>
              <a:off x="4402729" y="4482825"/>
              <a:ext cx="322886" cy="162344"/>
            </a:xfrm>
            <a:prstGeom prst="rect">
              <a:avLst/>
            </a:prstGeom>
            <a:blipFill>
              <a:blip r:embed="rId10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30" name="object 230"/>
            <p:cNvSpPr/>
            <p:nvPr/>
          </p:nvSpPr>
          <p:spPr>
            <a:xfrm>
              <a:off x="4747938" y="4515604"/>
              <a:ext cx="77812" cy="127025"/>
            </a:xfrm>
            <a:prstGeom prst="rect">
              <a:avLst/>
            </a:prstGeom>
            <a:blipFill>
              <a:blip r:embed="rId4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231" name="object 231"/>
          <p:cNvGrpSpPr/>
          <p:nvPr/>
        </p:nvGrpSpPr>
        <p:grpSpPr>
          <a:xfrm>
            <a:off x="681621" y="4767046"/>
            <a:ext cx="293370" cy="183515"/>
            <a:chOff x="681621" y="4767046"/>
            <a:chExt cx="293370" cy="183515"/>
          </a:xfrm>
        </p:grpSpPr>
        <p:sp>
          <p:nvSpPr>
            <p:cNvPr id="232" name="object 232"/>
            <p:cNvSpPr/>
            <p:nvPr/>
          </p:nvSpPr>
          <p:spPr>
            <a:xfrm>
              <a:off x="681621" y="4767046"/>
              <a:ext cx="39370" cy="180975"/>
            </a:xfrm>
            <a:custGeom>
              <a:avLst/>
              <a:gdLst/>
              <a:ahLst/>
              <a:cxnLst/>
              <a:rect l="l" t="t" r="r" b="b"/>
              <a:pathLst>
                <a:path w="39370" h="180975">
                  <a:moveTo>
                    <a:pt x="38900" y="0"/>
                  </a:moveTo>
                  <a:lnTo>
                    <a:pt x="0" y="0"/>
                  </a:lnTo>
                  <a:lnTo>
                    <a:pt x="0" y="180378"/>
                  </a:lnTo>
                  <a:lnTo>
                    <a:pt x="38900" y="180378"/>
                  </a:lnTo>
                  <a:lnTo>
                    <a:pt x="38900" y="0"/>
                  </a:lnTo>
                  <a:close/>
                </a:path>
              </a:pathLst>
            </a:custGeom>
            <a:solidFill>
              <a:srgbClr val="33536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33" name="object 233"/>
            <p:cNvSpPr/>
            <p:nvPr/>
          </p:nvSpPr>
          <p:spPr>
            <a:xfrm>
              <a:off x="744872" y="4820403"/>
              <a:ext cx="229923" cy="129566"/>
            </a:xfrm>
            <a:prstGeom prst="rect">
              <a:avLst/>
            </a:prstGeom>
            <a:blipFill>
              <a:blip r:embed="rId10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234" name="object 234"/>
          <p:cNvGrpSpPr/>
          <p:nvPr/>
        </p:nvGrpSpPr>
        <p:grpSpPr>
          <a:xfrm>
            <a:off x="1049093" y="4820399"/>
            <a:ext cx="1169670" cy="177800"/>
            <a:chOff x="1049093" y="4820399"/>
            <a:chExt cx="1169670" cy="177800"/>
          </a:xfrm>
        </p:grpSpPr>
        <p:sp>
          <p:nvSpPr>
            <p:cNvPr id="235" name="object 235"/>
            <p:cNvSpPr/>
            <p:nvPr/>
          </p:nvSpPr>
          <p:spPr>
            <a:xfrm>
              <a:off x="1049093" y="4820401"/>
              <a:ext cx="266795" cy="177330"/>
            </a:xfrm>
            <a:prstGeom prst="rect">
              <a:avLst/>
            </a:prstGeom>
            <a:blipFill>
              <a:blip r:embed="rId3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36" name="object 236"/>
            <p:cNvSpPr/>
            <p:nvPr/>
          </p:nvSpPr>
          <p:spPr>
            <a:xfrm>
              <a:off x="1338211" y="4820399"/>
              <a:ext cx="333117" cy="129819"/>
            </a:xfrm>
            <a:prstGeom prst="rect">
              <a:avLst/>
            </a:prstGeom>
            <a:blipFill>
              <a:blip r:embed="rId10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37" name="object 237"/>
            <p:cNvSpPr/>
            <p:nvPr/>
          </p:nvSpPr>
          <p:spPr>
            <a:xfrm>
              <a:off x="1694418" y="4820402"/>
              <a:ext cx="119799" cy="127025"/>
            </a:xfrm>
            <a:prstGeom prst="rect">
              <a:avLst/>
            </a:prstGeom>
            <a:blipFill>
              <a:blip r:embed="rId2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38" name="object 238"/>
            <p:cNvSpPr/>
            <p:nvPr/>
          </p:nvSpPr>
          <p:spPr>
            <a:xfrm>
              <a:off x="1844486" y="4820402"/>
              <a:ext cx="119799" cy="127025"/>
            </a:xfrm>
            <a:prstGeom prst="rect">
              <a:avLst/>
            </a:prstGeom>
            <a:blipFill>
              <a:blip r:embed="rId2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39" name="object 239"/>
            <p:cNvSpPr/>
            <p:nvPr/>
          </p:nvSpPr>
          <p:spPr>
            <a:xfrm>
              <a:off x="1988405" y="4820402"/>
              <a:ext cx="229923" cy="129566"/>
            </a:xfrm>
            <a:prstGeom prst="rect">
              <a:avLst/>
            </a:prstGeom>
            <a:blipFill>
              <a:blip r:embed="rId7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240" name="object 240"/>
          <p:cNvGrpSpPr/>
          <p:nvPr/>
        </p:nvGrpSpPr>
        <p:grpSpPr>
          <a:xfrm>
            <a:off x="2285461" y="4787625"/>
            <a:ext cx="628015" cy="216535"/>
            <a:chOff x="2285461" y="4787625"/>
            <a:chExt cx="628015" cy="216535"/>
          </a:xfrm>
        </p:grpSpPr>
        <p:sp>
          <p:nvSpPr>
            <p:cNvPr id="241" name="object 241"/>
            <p:cNvSpPr/>
            <p:nvPr/>
          </p:nvSpPr>
          <p:spPr>
            <a:xfrm>
              <a:off x="2285461" y="4820396"/>
              <a:ext cx="378707" cy="183170"/>
            </a:xfrm>
            <a:prstGeom prst="rect">
              <a:avLst/>
            </a:prstGeom>
            <a:blipFill>
              <a:blip r:embed="rId10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42" name="object 242"/>
            <p:cNvSpPr/>
            <p:nvPr/>
          </p:nvSpPr>
          <p:spPr>
            <a:xfrm>
              <a:off x="2692125" y="4787625"/>
              <a:ext cx="220968" cy="162344"/>
            </a:xfrm>
            <a:prstGeom prst="rect">
              <a:avLst/>
            </a:prstGeom>
            <a:blipFill>
              <a:blip r:embed="rId8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43" name="object 243"/>
          <p:cNvSpPr/>
          <p:nvPr/>
        </p:nvSpPr>
        <p:spPr>
          <a:xfrm>
            <a:off x="2980213" y="4769077"/>
            <a:ext cx="346955" cy="180892"/>
          </a:xfrm>
          <a:prstGeom prst="rect">
            <a:avLst/>
          </a:prstGeom>
          <a:blipFill>
            <a:blip r:embed="rId10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44" name="object 244"/>
          <p:cNvSpPr/>
          <p:nvPr/>
        </p:nvSpPr>
        <p:spPr>
          <a:xfrm>
            <a:off x="3395078" y="4769078"/>
            <a:ext cx="1043305" cy="229235"/>
          </a:xfrm>
          <a:custGeom>
            <a:avLst/>
            <a:gdLst/>
            <a:ahLst/>
            <a:cxnLst/>
            <a:rect l="l" t="t" r="r" b="b"/>
            <a:pathLst>
              <a:path w="1043304" h="229235">
                <a:moveTo>
                  <a:pt x="119037" y="113309"/>
                </a:moveTo>
                <a:lnTo>
                  <a:pt x="117538" y="102133"/>
                </a:lnTo>
                <a:lnTo>
                  <a:pt x="116001" y="90652"/>
                </a:lnTo>
                <a:lnTo>
                  <a:pt x="109321" y="76987"/>
                </a:lnTo>
                <a:lnTo>
                  <a:pt x="106299" y="70789"/>
                </a:lnTo>
                <a:lnTo>
                  <a:pt x="89014" y="56692"/>
                </a:lnTo>
                <a:lnTo>
                  <a:pt x="82943" y="55435"/>
                </a:lnTo>
                <a:lnTo>
                  <a:pt x="82943" y="102133"/>
                </a:lnTo>
                <a:lnTo>
                  <a:pt x="36855" y="102133"/>
                </a:lnTo>
                <a:lnTo>
                  <a:pt x="38747" y="93814"/>
                </a:lnTo>
                <a:lnTo>
                  <a:pt x="43129" y="85648"/>
                </a:lnTo>
                <a:lnTo>
                  <a:pt x="50406" y="79451"/>
                </a:lnTo>
                <a:lnTo>
                  <a:pt x="60934" y="76987"/>
                </a:lnTo>
                <a:lnTo>
                  <a:pt x="71920" y="79590"/>
                </a:lnTo>
                <a:lnTo>
                  <a:pt x="78651" y="86029"/>
                </a:lnTo>
                <a:lnTo>
                  <a:pt x="82016" y="94234"/>
                </a:lnTo>
                <a:lnTo>
                  <a:pt x="82943" y="102133"/>
                </a:lnTo>
                <a:lnTo>
                  <a:pt x="82943" y="55435"/>
                </a:lnTo>
                <a:lnTo>
                  <a:pt x="34988" y="57264"/>
                </a:lnTo>
                <a:lnTo>
                  <a:pt x="3759" y="93980"/>
                </a:lnTo>
                <a:lnTo>
                  <a:pt x="0" y="117627"/>
                </a:lnTo>
                <a:lnTo>
                  <a:pt x="4457" y="143916"/>
                </a:lnTo>
                <a:lnTo>
                  <a:pt x="17462" y="163842"/>
                </a:lnTo>
                <a:lnTo>
                  <a:pt x="38442" y="176479"/>
                </a:lnTo>
                <a:lnTo>
                  <a:pt x="66802" y="180898"/>
                </a:lnTo>
                <a:lnTo>
                  <a:pt x="79222" y="180416"/>
                </a:lnTo>
                <a:lnTo>
                  <a:pt x="91008" y="178993"/>
                </a:lnTo>
                <a:lnTo>
                  <a:pt x="102019" y="176606"/>
                </a:lnTo>
                <a:lnTo>
                  <a:pt x="112128" y="173278"/>
                </a:lnTo>
                <a:lnTo>
                  <a:pt x="108000" y="152184"/>
                </a:lnTo>
                <a:lnTo>
                  <a:pt x="107010" y="147104"/>
                </a:lnTo>
                <a:lnTo>
                  <a:pt x="99047" y="149288"/>
                </a:lnTo>
                <a:lnTo>
                  <a:pt x="90779" y="150876"/>
                </a:lnTo>
                <a:lnTo>
                  <a:pt x="81978" y="151853"/>
                </a:lnTo>
                <a:lnTo>
                  <a:pt x="72440" y="152184"/>
                </a:lnTo>
                <a:lnTo>
                  <a:pt x="59436" y="150736"/>
                </a:lnTo>
                <a:lnTo>
                  <a:pt x="48437" y="146367"/>
                </a:lnTo>
                <a:lnTo>
                  <a:pt x="40614" y="139001"/>
                </a:lnTo>
                <a:lnTo>
                  <a:pt x="37122" y="128562"/>
                </a:lnTo>
                <a:lnTo>
                  <a:pt x="117754" y="128562"/>
                </a:lnTo>
                <a:lnTo>
                  <a:pt x="118262" y="125755"/>
                </a:lnTo>
                <a:lnTo>
                  <a:pt x="119037" y="119913"/>
                </a:lnTo>
                <a:lnTo>
                  <a:pt x="119037" y="113309"/>
                </a:lnTo>
                <a:close/>
              </a:path>
              <a:path w="1043304" h="229235">
                <a:moveTo>
                  <a:pt x="255511" y="178346"/>
                </a:moveTo>
                <a:lnTo>
                  <a:pt x="213779" y="113309"/>
                </a:lnTo>
                <a:lnTo>
                  <a:pt x="255003" y="54114"/>
                </a:lnTo>
                <a:lnTo>
                  <a:pt x="212763" y="54114"/>
                </a:lnTo>
                <a:lnTo>
                  <a:pt x="198424" y="80289"/>
                </a:lnTo>
                <a:lnTo>
                  <a:pt x="192024" y="93243"/>
                </a:lnTo>
                <a:lnTo>
                  <a:pt x="191516" y="93243"/>
                </a:lnTo>
                <a:lnTo>
                  <a:pt x="181279" y="74701"/>
                </a:lnTo>
                <a:lnTo>
                  <a:pt x="168986" y="54114"/>
                </a:lnTo>
                <a:lnTo>
                  <a:pt x="125463" y="54114"/>
                </a:lnTo>
                <a:lnTo>
                  <a:pt x="166941" y="115087"/>
                </a:lnTo>
                <a:lnTo>
                  <a:pt x="124447" y="178346"/>
                </a:lnTo>
                <a:lnTo>
                  <a:pt x="167195" y="178346"/>
                </a:lnTo>
                <a:lnTo>
                  <a:pt x="185369" y="143802"/>
                </a:lnTo>
                <a:lnTo>
                  <a:pt x="188442" y="137198"/>
                </a:lnTo>
                <a:lnTo>
                  <a:pt x="189217" y="137198"/>
                </a:lnTo>
                <a:lnTo>
                  <a:pt x="195351" y="149898"/>
                </a:lnTo>
                <a:lnTo>
                  <a:pt x="211493" y="178346"/>
                </a:lnTo>
                <a:lnTo>
                  <a:pt x="255511" y="178346"/>
                </a:lnTo>
                <a:close/>
              </a:path>
              <a:path w="1043304" h="229235">
                <a:moveTo>
                  <a:pt x="400964" y="114592"/>
                </a:moveTo>
                <a:lnTo>
                  <a:pt x="396697" y="87985"/>
                </a:lnTo>
                <a:lnTo>
                  <a:pt x="392988" y="81559"/>
                </a:lnTo>
                <a:lnTo>
                  <a:pt x="387146" y="71399"/>
                </a:lnTo>
                <a:lnTo>
                  <a:pt x="385254" y="68097"/>
                </a:lnTo>
                <a:lnTo>
                  <a:pt x="368668" y="55638"/>
                </a:lnTo>
                <a:lnTo>
                  <a:pt x="361556" y="54089"/>
                </a:lnTo>
                <a:lnTo>
                  <a:pt x="361556" y="116370"/>
                </a:lnTo>
                <a:lnTo>
                  <a:pt x="359727" y="130733"/>
                </a:lnTo>
                <a:lnTo>
                  <a:pt x="354444" y="141795"/>
                </a:lnTo>
                <a:lnTo>
                  <a:pt x="345986" y="148907"/>
                </a:lnTo>
                <a:lnTo>
                  <a:pt x="334657" y="151422"/>
                </a:lnTo>
                <a:lnTo>
                  <a:pt x="326707" y="150025"/>
                </a:lnTo>
                <a:lnTo>
                  <a:pt x="311111" y="128054"/>
                </a:lnTo>
                <a:lnTo>
                  <a:pt x="311111" y="105689"/>
                </a:lnTo>
                <a:lnTo>
                  <a:pt x="335191" y="81559"/>
                </a:lnTo>
                <a:lnTo>
                  <a:pt x="346646" y="84201"/>
                </a:lnTo>
                <a:lnTo>
                  <a:pt x="354888" y="91528"/>
                </a:lnTo>
                <a:lnTo>
                  <a:pt x="359879" y="102565"/>
                </a:lnTo>
                <a:lnTo>
                  <a:pt x="361556" y="116370"/>
                </a:lnTo>
                <a:lnTo>
                  <a:pt x="361556" y="54089"/>
                </a:lnTo>
                <a:lnTo>
                  <a:pt x="348996" y="51333"/>
                </a:lnTo>
                <a:lnTo>
                  <a:pt x="336105" y="52603"/>
                </a:lnTo>
                <a:lnTo>
                  <a:pt x="324777" y="56413"/>
                </a:lnTo>
                <a:lnTo>
                  <a:pt x="315125" y="62687"/>
                </a:lnTo>
                <a:lnTo>
                  <a:pt x="307276" y="71399"/>
                </a:lnTo>
                <a:lnTo>
                  <a:pt x="306768" y="71399"/>
                </a:lnTo>
                <a:lnTo>
                  <a:pt x="304977" y="54114"/>
                </a:lnTo>
                <a:lnTo>
                  <a:pt x="271183" y="54114"/>
                </a:lnTo>
                <a:lnTo>
                  <a:pt x="271551" y="63157"/>
                </a:lnTo>
                <a:lnTo>
                  <a:pt x="271881" y="73139"/>
                </a:lnTo>
                <a:lnTo>
                  <a:pt x="272097" y="83007"/>
                </a:lnTo>
                <a:lnTo>
                  <a:pt x="272211" y="228663"/>
                </a:lnTo>
                <a:lnTo>
                  <a:pt x="311111" y="228663"/>
                </a:lnTo>
                <a:lnTo>
                  <a:pt x="311111" y="166916"/>
                </a:lnTo>
                <a:lnTo>
                  <a:pt x="311632" y="166916"/>
                </a:lnTo>
                <a:lnTo>
                  <a:pt x="316953" y="172567"/>
                </a:lnTo>
                <a:lnTo>
                  <a:pt x="324319" y="177076"/>
                </a:lnTo>
                <a:lnTo>
                  <a:pt x="333476" y="180073"/>
                </a:lnTo>
                <a:lnTo>
                  <a:pt x="344144" y="181152"/>
                </a:lnTo>
                <a:lnTo>
                  <a:pt x="364782" y="177101"/>
                </a:lnTo>
                <a:lnTo>
                  <a:pt x="379907" y="166916"/>
                </a:lnTo>
                <a:lnTo>
                  <a:pt x="383006" y="164820"/>
                </a:lnTo>
                <a:lnTo>
                  <a:pt x="391401" y="151422"/>
                </a:lnTo>
                <a:lnTo>
                  <a:pt x="395998" y="144056"/>
                </a:lnTo>
                <a:lnTo>
                  <a:pt x="400964" y="114592"/>
                </a:lnTo>
                <a:close/>
              </a:path>
              <a:path w="1043304" h="229235">
                <a:moveTo>
                  <a:pt x="549744" y="114833"/>
                </a:moveTo>
                <a:lnTo>
                  <a:pt x="545147" y="89154"/>
                </a:lnTo>
                <a:lnTo>
                  <a:pt x="538403" y="78752"/>
                </a:lnTo>
                <a:lnTo>
                  <a:pt x="532142" y="69075"/>
                </a:lnTo>
                <a:lnTo>
                  <a:pt x="511937" y="55994"/>
                </a:lnTo>
                <a:lnTo>
                  <a:pt x="509447" y="55562"/>
                </a:lnTo>
                <a:lnTo>
                  <a:pt x="509447" y="117119"/>
                </a:lnTo>
                <a:lnTo>
                  <a:pt x="507809" y="131368"/>
                </a:lnTo>
                <a:lnTo>
                  <a:pt x="502805" y="143154"/>
                </a:lnTo>
                <a:lnTo>
                  <a:pt x="494982" y="150761"/>
                </a:lnTo>
                <a:lnTo>
                  <a:pt x="484733" y="153441"/>
                </a:lnTo>
                <a:lnTo>
                  <a:pt x="473710" y="150609"/>
                </a:lnTo>
                <a:lnTo>
                  <a:pt x="465683" y="142773"/>
                </a:lnTo>
                <a:lnTo>
                  <a:pt x="460781" y="130949"/>
                </a:lnTo>
                <a:lnTo>
                  <a:pt x="459130" y="116103"/>
                </a:lnTo>
                <a:lnTo>
                  <a:pt x="460502" y="102552"/>
                </a:lnTo>
                <a:lnTo>
                  <a:pt x="464921" y="90576"/>
                </a:lnTo>
                <a:lnTo>
                  <a:pt x="472846" y="82029"/>
                </a:lnTo>
                <a:lnTo>
                  <a:pt x="484733" y="78752"/>
                </a:lnTo>
                <a:lnTo>
                  <a:pt x="496062" y="81991"/>
                </a:lnTo>
                <a:lnTo>
                  <a:pt x="503770" y="90474"/>
                </a:lnTo>
                <a:lnTo>
                  <a:pt x="508165" y="102450"/>
                </a:lnTo>
                <a:lnTo>
                  <a:pt x="509435" y="114833"/>
                </a:lnTo>
                <a:lnTo>
                  <a:pt x="509447" y="117119"/>
                </a:lnTo>
                <a:lnTo>
                  <a:pt x="509447" y="55562"/>
                </a:lnTo>
                <a:lnTo>
                  <a:pt x="458355" y="55968"/>
                </a:lnTo>
                <a:lnTo>
                  <a:pt x="423722" y="89903"/>
                </a:lnTo>
                <a:lnTo>
                  <a:pt x="418934" y="117119"/>
                </a:lnTo>
                <a:lnTo>
                  <a:pt x="423900" y="144068"/>
                </a:lnTo>
                <a:lnTo>
                  <a:pt x="437591" y="164185"/>
                </a:lnTo>
                <a:lnTo>
                  <a:pt x="458139" y="176784"/>
                </a:lnTo>
                <a:lnTo>
                  <a:pt x="483704" y="181140"/>
                </a:lnTo>
                <a:lnTo>
                  <a:pt x="508165" y="177177"/>
                </a:lnTo>
                <a:lnTo>
                  <a:pt x="529297" y="165036"/>
                </a:lnTo>
                <a:lnTo>
                  <a:pt x="537629" y="153441"/>
                </a:lnTo>
                <a:lnTo>
                  <a:pt x="544144" y="144386"/>
                </a:lnTo>
                <a:lnTo>
                  <a:pt x="549744" y="114833"/>
                </a:lnTo>
                <a:close/>
              </a:path>
              <a:path w="1043304" h="229235">
                <a:moveTo>
                  <a:pt x="661403" y="140754"/>
                </a:moveTo>
                <a:lnTo>
                  <a:pt x="627354" y="102387"/>
                </a:lnTo>
                <a:lnTo>
                  <a:pt x="612000" y="97053"/>
                </a:lnTo>
                <a:lnTo>
                  <a:pt x="607136" y="94005"/>
                </a:lnTo>
                <a:lnTo>
                  <a:pt x="607136" y="81813"/>
                </a:lnTo>
                <a:lnTo>
                  <a:pt x="612508" y="78003"/>
                </a:lnTo>
                <a:lnTo>
                  <a:pt x="621995" y="78003"/>
                </a:lnTo>
                <a:lnTo>
                  <a:pt x="629970" y="78689"/>
                </a:lnTo>
                <a:lnTo>
                  <a:pt x="637476" y="80416"/>
                </a:lnTo>
                <a:lnTo>
                  <a:pt x="644017" y="82715"/>
                </a:lnTo>
                <a:lnTo>
                  <a:pt x="649109" y="85115"/>
                </a:lnTo>
                <a:lnTo>
                  <a:pt x="656031" y="58445"/>
                </a:lnTo>
                <a:lnTo>
                  <a:pt x="649325" y="55714"/>
                </a:lnTo>
                <a:lnTo>
                  <a:pt x="640969" y="53454"/>
                </a:lnTo>
                <a:lnTo>
                  <a:pt x="631304" y="51904"/>
                </a:lnTo>
                <a:lnTo>
                  <a:pt x="620699" y="51333"/>
                </a:lnTo>
                <a:lnTo>
                  <a:pt x="599681" y="54432"/>
                </a:lnTo>
                <a:lnTo>
                  <a:pt x="583628" y="62979"/>
                </a:lnTo>
                <a:lnTo>
                  <a:pt x="573366" y="75869"/>
                </a:lnTo>
                <a:lnTo>
                  <a:pt x="569760" y="91973"/>
                </a:lnTo>
                <a:lnTo>
                  <a:pt x="571576" y="102819"/>
                </a:lnTo>
                <a:lnTo>
                  <a:pt x="577761" y="112941"/>
                </a:lnTo>
                <a:lnTo>
                  <a:pt x="588848" y="121920"/>
                </a:lnTo>
                <a:lnTo>
                  <a:pt x="605345" y="129324"/>
                </a:lnTo>
                <a:lnTo>
                  <a:pt x="619925" y="134150"/>
                </a:lnTo>
                <a:lnTo>
                  <a:pt x="623773" y="137198"/>
                </a:lnTo>
                <a:lnTo>
                  <a:pt x="623773" y="149898"/>
                </a:lnTo>
                <a:lnTo>
                  <a:pt x="618909" y="153962"/>
                </a:lnTo>
                <a:lnTo>
                  <a:pt x="607136" y="153962"/>
                </a:lnTo>
                <a:lnTo>
                  <a:pt x="598043" y="153098"/>
                </a:lnTo>
                <a:lnTo>
                  <a:pt x="588733" y="150876"/>
                </a:lnTo>
                <a:lnTo>
                  <a:pt x="580237" y="147853"/>
                </a:lnTo>
                <a:lnTo>
                  <a:pt x="573595" y="144564"/>
                </a:lnTo>
                <a:lnTo>
                  <a:pt x="566686" y="172262"/>
                </a:lnTo>
                <a:lnTo>
                  <a:pt x="574700" y="175755"/>
                </a:lnTo>
                <a:lnTo>
                  <a:pt x="584327" y="178485"/>
                </a:lnTo>
                <a:lnTo>
                  <a:pt x="595236" y="180263"/>
                </a:lnTo>
                <a:lnTo>
                  <a:pt x="607136" y="180898"/>
                </a:lnTo>
                <a:lnTo>
                  <a:pt x="630745" y="177876"/>
                </a:lnTo>
                <a:lnTo>
                  <a:pt x="647712" y="169494"/>
                </a:lnTo>
                <a:lnTo>
                  <a:pt x="657974" y="156781"/>
                </a:lnTo>
                <a:lnTo>
                  <a:pt x="661403" y="140754"/>
                </a:lnTo>
                <a:close/>
              </a:path>
              <a:path w="1043304" h="229235">
                <a:moveTo>
                  <a:pt x="782281" y="0"/>
                </a:moveTo>
                <a:lnTo>
                  <a:pt x="746175" y="0"/>
                </a:lnTo>
                <a:lnTo>
                  <a:pt x="724166" y="38620"/>
                </a:lnTo>
                <a:lnTo>
                  <a:pt x="751039" y="38620"/>
                </a:lnTo>
                <a:lnTo>
                  <a:pt x="782281" y="0"/>
                </a:lnTo>
                <a:close/>
              </a:path>
              <a:path w="1043304" h="229235">
                <a:moveTo>
                  <a:pt x="796861" y="113309"/>
                </a:moveTo>
                <a:lnTo>
                  <a:pt x="795362" y="102133"/>
                </a:lnTo>
                <a:lnTo>
                  <a:pt x="793826" y="90652"/>
                </a:lnTo>
                <a:lnTo>
                  <a:pt x="787146" y="76974"/>
                </a:lnTo>
                <a:lnTo>
                  <a:pt x="784123" y="70789"/>
                </a:lnTo>
                <a:lnTo>
                  <a:pt x="766838" y="56692"/>
                </a:lnTo>
                <a:lnTo>
                  <a:pt x="760780" y="55435"/>
                </a:lnTo>
                <a:lnTo>
                  <a:pt x="760780" y="102133"/>
                </a:lnTo>
                <a:lnTo>
                  <a:pt x="714692" y="102133"/>
                </a:lnTo>
                <a:lnTo>
                  <a:pt x="716584" y="93814"/>
                </a:lnTo>
                <a:lnTo>
                  <a:pt x="720966" y="85648"/>
                </a:lnTo>
                <a:lnTo>
                  <a:pt x="728230" y="79451"/>
                </a:lnTo>
                <a:lnTo>
                  <a:pt x="738759" y="76974"/>
                </a:lnTo>
                <a:lnTo>
                  <a:pt x="749757" y="79590"/>
                </a:lnTo>
                <a:lnTo>
                  <a:pt x="756488" y="86029"/>
                </a:lnTo>
                <a:lnTo>
                  <a:pt x="759853" y="94246"/>
                </a:lnTo>
                <a:lnTo>
                  <a:pt x="760780" y="102133"/>
                </a:lnTo>
                <a:lnTo>
                  <a:pt x="760780" y="55435"/>
                </a:lnTo>
                <a:lnTo>
                  <a:pt x="712812" y="57251"/>
                </a:lnTo>
                <a:lnTo>
                  <a:pt x="681583" y="93980"/>
                </a:lnTo>
                <a:lnTo>
                  <a:pt x="677824" y="117627"/>
                </a:lnTo>
                <a:lnTo>
                  <a:pt x="682294" y="143916"/>
                </a:lnTo>
                <a:lnTo>
                  <a:pt x="695299" y="163842"/>
                </a:lnTo>
                <a:lnTo>
                  <a:pt x="716267" y="176479"/>
                </a:lnTo>
                <a:lnTo>
                  <a:pt x="744639" y="180886"/>
                </a:lnTo>
                <a:lnTo>
                  <a:pt x="757059" y="180416"/>
                </a:lnTo>
                <a:lnTo>
                  <a:pt x="768845" y="178981"/>
                </a:lnTo>
                <a:lnTo>
                  <a:pt x="779856" y="176606"/>
                </a:lnTo>
                <a:lnTo>
                  <a:pt x="789952" y="173266"/>
                </a:lnTo>
                <a:lnTo>
                  <a:pt x="785825" y="152171"/>
                </a:lnTo>
                <a:lnTo>
                  <a:pt x="784834" y="147104"/>
                </a:lnTo>
                <a:lnTo>
                  <a:pt x="776884" y="149288"/>
                </a:lnTo>
                <a:lnTo>
                  <a:pt x="768616" y="150876"/>
                </a:lnTo>
                <a:lnTo>
                  <a:pt x="759815" y="151841"/>
                </a:lnTo>
                <a:lnTo>
                  <a:pt x="750265" y="152171"/>
                </a:lnTo>
                <a:lnTo>
                  <a:pt x="737260" y="150736"/>
                </a:lnTo>
                <a:lnTo>
                  <a:pt x="726274" y="146367"/>
                </a:lnTo>
                <a:lnTo>
                  <a:pt x="718451" y="139001"/>
                </a:lnTo>
                <a:lnTo>
                  <a:pt x="714946" y="128549"/>
                </a:lnTo>
                <a:lnTo>
                  <a:pt x="795591" y="128549"/>
                </a:lnTo>
                <a:lnTo>
                  <a:pt x="796099" y="125755"/>
                </a:lnTo>
                <a:lnTo>
                  <a:pt x="796861" y="119913"/>
                </a:lnTo>
                <a:lnTo>
                  <a:pt x="796861" y="113309"/>
                </a:lnTo>
                <a:close/>
              </a:path>
              <a:path w="1043304" h="229235">
                <a:moveTo>
                  <a:pt x="932078" y="113309"/>
                </a:moveTo>
                <a:lnTo>
                  <a:pt x="930579" y="102133"/>
                </a:lnTo>
                <a:lnTo>
                  <a:pt x="929055" y="90652"/>
                </a:lnTo>
                <a:lnTo>
                  <a:pt x="922375" y="76987"/>
                </a:lnTo>
                <a:lnTo>
                  <a:pt x="919340" y="70789"/>
                </a:lnTo>
                <a:lnTo>
                  <a:pt x="902055" y="56692"/>
                </a:lnTo>
                <a:lnTo>
                  <a:pt x="895985" y="55435"/>
                </a:lnTo>
                <a:lnTo>
                  <a:pt x="895985" y="102133"/>
                </a:lnTo>
                <a:lnTo>
                  <a:pt x="849896" y="102133"/>
                </a:lnTo>
                <a:lnTo>
                  <a:pt x="851789" y="93814"/>
                </a:lnTo>
                <a:lnTo>
                  <a:pt x="856183" y="85648"/>
                </a:lnTo>
                <a:lnTo>
                  <a:pt x="863447" y="79451"/>
                </a:lnTo>
                <a:lnTo>
                  <a:pt x="873975" y="76987"/>
                </a:lnTo>
                <a:lnTo>
                  <a:pt x="884974" y="79590"/>
                </a:lnTo>
                <a:lnTo>
                  <a:pt x="891692" y="86029"/>
                </a:lnTo>
                <a:lnTo>
                  <a:pt x="895070" y="94234"/>
                </a:lnTo>
                <a:lnTo>
                  <a:pt x="895985" y="102133"/>
                </a:lnTo>
                <a:lnTo>
                  <a:pt x="895985" y="55435"/>
                </a:lnTo>
                <a:lnTo>
                  <a:pt x="848029" y="57264"/>
                </a:lnTo>
                <a:lnTo>
                  <a:pt x="816800" y="93980"/>
                </a:lnTo>
                <a:lnTo>
                  <a:pt x="813041" y="117627"/>
                </a:lnTo>
                <a:lnTo>
                  <a:pt x="817511" y="143916"/>
                </a:lnTo>
                <a:lnTo>
                  <a:pt x="830516" y="163842"/>
                </a:lnTo>
                <a:lnTo>
                  <a:pt x="851484" y="176479"/>
                </a:lnTo>
                <a:lnTo>
                  <a:pt x="879843" y="180898"/>
                </a:lnTo>
                <a:lnTo>
                  <a:pt x="892263" y="180416"/>
                </a:lnTo>
                <a:lnTo>
                  <a:pt x="904049" y="178993"/>
                </a:lnTo>
                <a:lnTo>
                  <a:pt x="915073" y="176606"/>
                </a:lnTo>
                <a:lnTo>
                  <a:pt x="925169" y="173278"/>
                </a:lnTo>
                <a:lnTo>
                  <a:pt x="921042" y="152184"/>
                </a:lnTo>
                <a:lnTo>
                  <a:pt x="920051" y="147104"/>
                </a:lnTo>
                <a:lnTo>
                  <a:pt x="912101" y="149288"/>
                </a:lnTo>
                <a:lnTo>
                  <a:pt x="903820" y="150876"/>
                </a:lnTo>
                <a:lnTo>
                  <a:pt x="895032" y="151853"/>
                </a:lnTo>
                <a:lnTo>
                  <a:pt x="885482" y="152184"/>
                </a:lnTo>
                <a:lnTo>
                  <a:pt x="872477" y="150736"/>
                </a:lnTo>
                <a:lnTo>
                  <a:pt x="861491" y="146367"/>
                </a:lnTo>
                <a:lnTo>
                  <a:pt x="853668" y="139001"/>
                </a:lnTo>
                <a:lnTo>
                  <a:pt x="850163" y="128562"/>
                </a:lnTo>
                <a:lnTo>
                  <a:pt x="930795" y="128562"/>
                </a:lnTo>
                <a:lnTo>
                  <a:pt x="931303" y="125755"/>
                </a:lnTo>
                <a:lnTo>
                  <a:pt x="932078" y="119913"/>
                </a:lnTo>
                <a:lnTo>
                  <a:pt x="932078" y="113309"/>
                </a:lnTo>
                <a:close/>
              </a:path>
              <a:path w="1043304" h="229235">
                <a:moveTo>
                  <a:pt x="1042962" y="140754"/>
                </a:moveTo>
                <a:lnTo>
                  <a:pt x="1008913" y="102387"/>
                </a:lnTo>
                <a:lnTo>
                  <a:pt x="993559" y="97053"/>
                </a:lnTo>
                <a:lnTo>
                  <a:pt x="988695" y="94005"/>
                </a:lnTo>
                <a:lnTo>
                  <a:pt x="988695" y="81813"/>
                </a:lnTo>
                <a:lnTo>
                  <a:pt x="994067" y="78003"/>
                </a:lnTo>
                <a:lnTo>
                  <a:pt x="1003554" y="78003"/>
                </a:lnTo>
                <a:lnTo>
                  <a:pt x="1011529" y="78689"/>
                </a:lnTo>
                <a:lnTo>
                  <a:pt x="1019035" y="80416"/>
                </a:lnTo>
                <a:lnTo>
                  <a:pt x="1025575" y="82715"/>
                </a:lnTo>
                <a:lnTo>
                  <a:pt x="1030668" y="85115"/>
                </a:lnTo>
                <a:lnTo>
                  <a:pt x="1037590" y="58445"/>
                </a:lnTo>
                <a:lnTo>
                  <a:pt x="1030884" y="55714"/>
                </a:lnTo>
                <a:lnTo>
                  <a:pt x="1022515" y="53454"/>
                </a:lnTo>
                <a:lnTo>
                  <a:pt x="1012863" y="51904"/>
                </a:lnTo>
                <a:lnTo>
                  <a:pt x="1002258" y="51333"/>
                </a:lnTo>
                <a:lnTo>
                  <a:pt x="981240" y="54432"/>
                </a:lnTo>
                <a:lnTo>
                  <a:pt x="965187" y="62979"/>
                </a:lnTo>
                <a:lnTo>
                  <a:pt x="954925" y="75869"/>
                </a:lnTo>
                <a:lnTo>
                  <a:pt x="951318" y="91973"/>
                </a:lnTo>
                <a:lnTo>
                  <a:pt x="953135" y="102819"/>
                </a:lnTo>
                <a:lnTo>
                  <a:pt x="959319" y="112941"/>
                </a:lnTo>
                <a:lnTo>
                  <a:pt x="970407" y="121920"/>
                </a:lnTo>
                <a:lnTo>
                  <a:pt x="986904" y="129324"/>
                </a:lnTo>
                <a:lnTo>
                  <a:pt x="1001483" y="134150"/>
                </a:lnTo>
                <a:lnTo>
                  <a:pt x="1005332" y="137198"/>
                </a:lnTo>
                <a:lnTo>
                  <a:pt x="1005332" y="149898"/>
                </a:lnTo>
                <a:lnTo>
                  <a:pt x="1000467" y="153962"/>
                </a:lnTo>
                <a:lnTo>
                  <a:pt x="988695" y="153962"/>
                </a:lnTo>
                <a:lnTo>
                  <a:pt x="979601" y="153098"/>
                </a:lnTo>
                <a:lnTo>
                  <a:pt x="970292" y="150876"/>
                </a:lnTo>
                <a:lnTo>
                  <a:pt x="961796" y="147853"/>
                </a:lnTo>
                <a:lnTo>
                  <a:pt x="955154" y="144564"/>
                </a:lnTo>
                <a:lnTo>
                  <a:pt x="948245" y="172262"/>
                </a:lnTo>
                <a:lnTo>
                  <a:pt x="956259" y="175755"/>
                </a:lnTo>
                <a:lnTo>
                  <a:pt x="965885" y="178485"/>
                </a:lnTo>
                <a:lnTo>
                  <a:pt x="976795" y="180263"/>
                </a:lnTo>
                <a:lnTo>
                  <a:pt x="988695" y="180898"/>
                </a:lnTo>
                <a:lnTo>
                  <a:pt x="1012304" y="177876"/>
                </a:lnTo>
                <a:lnTo>
                  <a:pt x="1029271" y="169494"/>
                </a:lnTo>
                <a:lnTo>
                  <a:pt x="1039533" y="156781"/>
                </a:lnTo>
                <a:lnTo>
                  <a:pt x="1042962" y="140754"/>
                </a:lnTo>
                <a:close/>
              </a:path>
            </a:pathLst>
          </a:custGeom>
          <a:solidFill>
            <a:srgbClr val="33536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5" name="object 245"/>
          <p:cNvSpPr/>
          <p:nvPr/>
        </p:nvSpPr>
        <p:spPr>
          <a:xfrm>
            <a:off x="4505182" y="4769075"/>
            <a:ext cx="114427" cy="181140"/>
          </a:xfrm>
          <a:prstGeom prst="rect">
            <a:avLst/>
          </a:prstGeom>
          <a:blipFill>
            <a:blip r:embed="rId1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pSp>
        <p:nvGrpSpPr>
          <p:cNvPr id="246" name="object 246"/>
          <p:cNvGrpSpPr/>
          <p:nvPr/>
        </p:nvGrpSpPr>
        <p:grpSpPr>
          <a:xfrm>
            <a:off x="4699803" y="4820403"/>
            <a:ext cx="268605" cy="130175"/>
            <a:chOff x="4699803" y="4820403"/>
            <a:chExt cx="268605" cy="130175"/>
          </a:xfrm>
        </p:grpSpPr>
        <p:sp>
          <p:nvSpPr>
            <p:cNvPr id="247" name="object 247"/>
            <p:cNvSpPr/>
            <p:nvPr/>
          </p:nvSpPr>
          <p:spPr>
            <a:xfrm>
              <a:off x="4699803" y="4823184"/>
              <a:ext cx="119545" cy="127038"/>
            </a:xfrm>
            <a:prstGeom prst="rect">
              <a:avLst/>
            </a:prstGeom>
            <a:blipFill>
              <a:blip r:embed="rId10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48" name="object 248"/>
            <p:cNvSpPr/>
            <p:nvPr/>
          </p:nvSpPr>
          <p:spPr>
            <a:xfrm>
              <a:off x="4848595" y="4820403"/>
              <a:ext cx="119799" cy="127025"/>
            </a:xfrm>
            <a:prstGeom prst="rect">
              <a:avLst/>
            </a:prstGeom>
            <a:blipFill>
              <a:blip r:embed="rId2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249" name="object 249"/>
          <p:cNvGrpSpPr/>
          <p:nvPr/>
        </p:nvGrpSpPr>
        <p:grpSpPr>
          <a:xfrm>
            <a:off x="5540597" y="2635478"/>
            <a:ext cx="551180" cy="229235"/>
            <a:chOff x="5540597" y="2635478"/>
            <a:chExt cx="551180" cy="229235"/>
          </a:xfrm>
        </p:grpSpPr>
        <p:sp>
          <p:nvSpPr>
            <p:cNvPr id="250" name="object 250"/>
            <p:cNvSpPr/>
            <p:nvPr/>
          </p:nvSpPr>
          <p:spPr>
            <a:xfrm>
              <a:off x="5540597" y="2686804"/>
              <a:ext cx="77812" cy="127025"/>
            </a:xfrm>
            <a:prstGeom prst="rect">
              <a:avLst/>
            </a:prstGeom>
            <a:blipFill>
              <a:blip r:embed="rId6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51" name="object 251"/>
            <p:cNvSpPr/>
            <p:nvPr/>
          </p:nvSpPr>
          <p:spPr>
            <a:xfrm>
              <a:off x="5637910" y="2635478"/>
              <a:ext cx="41275" cy="178435"/>
            </a:xfrm>
            <a:custGeom>
              <a:avLst/>
              <a:gdLst/>
              <a:ahLst/>
              <a:cxnLst/>
              <a:rect l="l" t="t" r="r" b="b"/>
              <a:pathLst>
                <a:path w="41275" h="178435">
                  <a:moveTo>
                    <a:pt x="39916" y="54114"/>
                  </a:moveTo>
                  <a:lnTo>
                    <a:pt x="1015" y="54114"/>
                  </a:lnTo>
                  <a:lnTo>
                    <a:pt x="1015" y="178346"/>
                  </a:lnTo>
                  <a:lnTo>
                    <a:pt x="39916" y="178346"/>
                  </a:lnTo>
                  <a:lnTo>
                    <a:pt x="39916" y="54114"/>
                  </a:lnTo>
                  <a:close/>
                </a:path>
                <a:path w="41275" h="178435">
                  <a:moveTo>
                    <a:pt x="20472" y="0"/>
                  </a:moveTo>
                  <a:lnTo>
                    <a:pt x="11942" y="1484"/>
                  </a:lnTo>
                  <a:lnTo>
                    <a:pt x="5430" y="5587"/>
                  </a:lnTo>
                  <a:lnTo>
                    <a:pt x="1321" y="11787"/>
                  </a:lnTo>
                  <a:lnTo>
                    <a:pt x="0" y="19557"/>
                  </a:lnTo>
                  <a:lnTo>
                    <a:pt x="1317" y="27074"/>
                  </a:lnTo>
                  <a:lnTo>
                    <a:pt x="5397" y="33210"/>
                  </a:lnTo>
                  <a:lnTo>
                    <a:pt x="11830" y="37345"/>
                  </a:lnTo>
                  <a:lnTo>
                    <a:pt x="20205" y="38862"/>
                  </a:lnTo>
                  <a:lnTo>
                    <a:pt x="28888" y="37345"/>
                  </a:lnTo>
                  <a:lnTo>
                    <a:pt x="35509" y="33210"/>
                  </a:lnTo>
                  <a:lnTo>
                    <a:pt x="39729" y="27074"/>
                  </a:lnTo>
                  <a:lnTo>
                    <a:pt x="41211" y="19557"/>
                  </a:lnTo>
                  <a:lnTo>
                    <a:pt x="39621" y="11787"/>
                  </a:lnTo>
                  <a:lnTo>
                    <a:pt x="35442" y="5587"/>
                  </a:lnTo>
                  <a:lnTo>
                    <a:pt x="28963" y="1484"/>
                  </a:lnTo>
                  <a:lnTo>
                    <a:pt x="20472" y="0"/>
                  </a:lnTo>
                  <a:close/>
                </a:path>
              </a:pathLst>
            </a:custGeom>
            <a:solidFill>
              <a:srgbClr val="33536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2" name="object 252"/>
            <p:cNvSpPr/>
            <p:nvPr/>
          </p:nvSpPr>
          <p:spPr>
            <a:xfrm>
              <a:off x="5701912" y="2686796"/>
              <a:ext cx="240419" cy="177330"/>
            </a:xfrm>
            <a:prstGeom prst="rect">
              <a:avLst/>
            </a:prstGeom>
            <a:blipFill>
              <a:blip r:embed="rId1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53" name="object 253"/>
            <p:cNvSpPr/>
            <p:nvPr/>
          </p:nvSpPr>
          <p:spPr>
            <a:xfrm>
              <a:off x="5972073" y="2689584"/>
              <a:ext cx="119545" cy="127038"/>
            </a:xfrm>
            <a:prstGeom prst="rect">
              <a:avLst/>
            </a:prstGeom>
            <a:blipFill>
              <a:blip r:embed="rId1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54" name="object 254"/>
          <p:cNvSpPr/>
          <p:nvPr/>
        </p:nvSpPr>
        <p:spPr>
          <a:xfrm>
            <a:off x="6301649" y="2633444"/>
            <a:ext cx="129539" cy="183172"/>
          </a:xfrm>
          <a:prstGeom prst="rect">
            <a:avLst/>
          </a:prstGeom>
          <a:blipFill>
            <a:blip r:embed="rId10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55" name="object 255"/>
          <p:cNvSpPr/>
          <p:nvPr/>
        </p:nvSpPr>
        <p:spPr>
          <a:xfrm>
            <a:off x="6114715" y="2686804"/>
            <a:ext cx="119037" cy="129565"/>
          </a:xfrm>
          <a:prstGeom prst="rect">
            <a:avLst/>
          </a:prstGeom>
          <a:blipFill>
            <a:blip r:embed="rId9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56" name="object 256"/>
          <p:cNvSpPr/>
          <p:nvPr/>
        </p:nvSpPr>
        <p:spPr>
          <a:xfrm>
            <a:off x="6454279" y="2686804"/>
            <a:ext cx="119037" cy="129565"/>
          </a:xfrm>
          <a:prstGeom prst="rect">
            <a:avLst/>
          </a:prstGeom>
          <a:blipFill>
            <a:blip r:embed="rId9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pSp>
        <p:nvGrpSpPr>
          <p:cNvPr id="257" name="object 257"/>
          <p:cNvGrpSpPr/>
          <p:nvPr/>
        </p:nvGrpSpPr>
        <p:grpSpPr>
          <a:xfrm>
            <a:off x="6641216" y="2635478"/>
            <a:ext cx="1353185" cy="181610"/>
            <a:chOff x="6641216" y="2635478"/>
            <a:chExt cx="1353185" cy="181610"/>
          </a:xfrm>
        </p:grpSpPr>
        <p:sp>
          <p:nvSpPr>
            <p:cNvPr id="258" name="object 258"/>
            <p:cNvSpPr/>
            <p:nvPr/>
          </p:nvSpPr>
          <p:spPr>
            <a:xfrm>
              <a:off x="6641216" y="2686795"/>
              <a:ext cx="243486" cy="129823"/>
            </a:xfrm>
            <a:prstGeom prst="rect">
              <a:avLst/>
            </a:prstGeom>
            <a:blipFill>
              <a:blip r:embed="rId1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59" name="object 259"/>
            <p:cNvSpPr/>
            <p:nvPr/>
          </p:nvSpPr>
          <p:spPr>
            <a:xfrm>
              <a:off x="6907807" y="2654025"/>
              <a:ext cx="349769" cy="162590"/>
            </a:xfrm>
            <a:prstGeom prst="rect">
              <a:avLst/>
            </a:prstGeom>
            <a:blipFill>
              <a:blip r:embed="rId8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60" name="object 260"/>
            <p:cNvSpPr/>
            <p:nvPr/>
          </p:nvSpPr>
          <p:spPr>
            <a:xfrm>
              <a:off x="7285533" y="2686803"/>
              <a:ext cx="190195" cy="127025"/>
            </a:xfrm>
            <a:prstGeom prst="rect">
              <a:avLst/>
            </a:prstGeom>
            <a:blipFill>
              <a:blip r:embed="rId1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61" name="object 261"/>
            <p:cNvSpPr/>
            <p:nvPr/>
          </p:nvSpPr>
          <p:spPr>
            <a:xfrm>
              <a:off x="7505763" y="2635478"/>
              <a:ext cx="41275" cy="178435"/>
            </a:xfrm>
            <a:custGeom>
              <a:avLst/>
              <a:gdLst/>
              <a:ahLst/>
              <a:cxnLst/>
              <a:rect l="l" t="t" r="r" b="b"/>
              <a:pathLst>
                <a:path w="41275" h="178435">
                  <a:moveTo>
                    <a:pt x="39916" y="54114"/>
                  </a:moveTo>
                  <a:lnTo>
                    <a:pt x="1016" y="54114"/>
                  </a:lnTo>
                  <a:lnTo>
                    <a:pt x="1016" y="178346"/>
                  </a:lnTo>
                  <a:lnTo>
                    <a:pt x="39916" y="178346"/>
                  </a:lnTo>
                  <a:lnTo>
                    <a:pt x="39916" y="54114"/>
                  </a:lnTo>
                  <a:close/>
                </a:path>
                <a:path w="41275" h="178435">
                  <a:moveTo>
                    <a:pt x="20472" y="0"/>
                  </a:moveTo>
                  <a:lnTo>
                    <a:pt x="11942" y="1484"/>
                  </a:lnTo>
                  <a:lnTo>
                    <a:pt x="5430" y="5587"/>
                  </a:lnTo>
                  <a:lnTo>
                    <a:pt x="1321" y="11787"/>
                  </a:lnTo>
                  <a:lnTo>
                    <a:pt x="0" y="19557"/>
                  </a:lnTo>
                  <a:lnTo>
                    <a:pt x="1317" y="27074"/>
                  </a:lnTo>
                  <a:lnTo>
                    <a:pt x="5397" y="33210"/>
                  </a:lnTo>
                  <a:lnTo>
                    <a:pt x="11830" y="37345"/>
                  </a:lnTo>
                  <a:lnTo>
                    <a:pt x="20205" y="38862"/>
                  </a:lnTo>
                  <a:lnTo>
                    <a:pt x="28888" y="37345"/>
                  </a:lnTo>
                  <a:lnTo>
                    <a:pt x="35509" y="33210"/>
                  </a:lnTo>
                  <a:lnTo>
                    <a:pt x="39729" y="27074"/>
                  </a:lnTo>
                  <a:lnTo>
                    <a:pt x="41211" y="19557"/>
                  </a:lnTo>
                  <a:lnTo>
                    <a:pt x="39621" y="11787"/>
                  </a:lnTo>
                  <a:lnTo>
                    <a:pt x="35442" y="5587"/>
                  </a:lnTo>
                  <a:lnTo>
                    <a:pt x="28963" y="1484"/>
                  </a:lnTo>
                  <a:lnTo>
                    <a:pt x="20472" y="0"/>
                  </a:lnTo>
                  <a:close/>
                </a:path>
              </a:pathLst>
            </a:custGeom>
            <a:solidFill>
              <a:srgbClr val="33536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2" name="object 262"/>
            <p:cNvSpPr/>
            <p:nvPr/>
          </p:nvSpPr>
          <p:spPr>
            <a:xfrm>
              <a:off x="7575921" y="2686803"/>
              <a:ext cx="119799" cy="127025"/>
            </a:xfrm>
            <a:prstGeom prst="rect">
              <a:avLst/>
            </a:prstGeom>
            <a:blipFill>
              <a:blip r:embed="rId2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63" name="object 263"/>
            <p:cNvSpPr/>
            <p:nvPr/>
          </p:nvSpPr>
          <p:spPr>
            <a:xfrm>
              <a:off x="7718816" y="2654025"/>
              <a:ext cx="212774" cy="162590"/>
            </a:xfrm>
            <a:prstGeom prst="rect">
              <a:avLst/>
            </a:prstGeom>
            <a:blipFill>
              <a:blip r:embed="rId1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64" name="object 264"/>
            <p:cNvSpPr/>
            <p:nvPr/>
          </p:nvSpPr>
          <p:spPr>
            <a:xfrm>
              <a:off x="7953133" y="2635478"/>
              <a:ext cx="41275" cy="178435"/>
            </a:xfrm>
            <a:custGeom>
              <a:avLst/>
              <a:gdLst/>
              <a:ahLst/>
              <a:cxnLst/>
              <a:rect l="l" t="t" r="r" b="b"/>
              <a:pathLst>
                <a:path w="41275" h="178435">
                  <a:moveTo>
                    <a:pt x="39916" y="54114"/>
                  </a:moveTo>
                  <a:lnTo>
                    <a:pt x="1016" y="54114"/>
                  </a:lnTo>
                  <a:lnTo>
                    <a:pt x="1016" y="178346"/>
                  </a:lnTo>
                  <a:lnTo>
                    <a:pt x="39916" y="178346"/>
                  </a:lnTo>
                  <a:lnTo>
                    <a:pt x="39916" y="54114"/>
                  </a:lnTo>
                  <a:close/>
                </a:path>
                <a:path w="41275" h="178435">
                  <a:moveTo>
                    <a:pt x="20485" y="0"/>
                  </a:moveTo>
                  <a:lnTo>
                    <a:pt x="11949" y="1484"/>
                  </a:lnTo>
                  <a:lnTo>
                    <a:pt x="5437" y="5587"/>
                  </a:lnTo>
                  <a:lnTo>
                    <a:pt x="1327" y="11787"/>
                  </a:lnTo>
                  <a:lnTo>
                    <a:pt x="0" y="19557"/>
                  </a:lnTo>
                  <a:lnTo>
                    <a:pt x="1323" y="27074"/>
                  </a:lnTo>
                  <a:lnTo>
                    <a:pt x="5403" y="33210"/>
                  </a:lnTo>
                  <a:lnTo>
                    <a:pt x="11837" y="37345"/>
                  </a:lnTo>
                  <a:lnTo>
                    <a:pt x="20218" y="38862"/>
                  </a:lnTo>
                  <a:lnTo>
                    <a:pt x="28899" y="37345"/>
                  </a:lnTo>
                  <a:lnTo>
                    <a:pt x="35515" y="33210"/>
                  </a:lnTo>
                  <a:lnTo>
                    <a:pt x="39731" y="27074"/>
                  </a:lnTo>
                  <a:lnTo>
                    <a:pt x="41211" y="19557"/>
                  </a:lnTo>
                  <a:lnTo>
                    <a:pt x="39628" y="11787"/>
                  </a:lnTo>
                  <a:lnTo>
                    <a:pt x="35453" y="5587"/>
                  </a:lnTo>
                  <a:lnTo>
                    <a:pt x="28976" y="1484"/>
                  </a:lnTo>
                  <a:lnTo>
                    <a:pt x="20485" y="0"/>
                  </a:lnTo>
                  <a:close/>
                </a:path>
              </a:pathLst>
            </a:custGeom>
            <a:solidFill>
              <a:srgbClr val="335361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265" name="object 265"/>
          <p:cNvGrpSpPr/>
          <p:nvPr/>
        </p:nvGrpSpPr>
        <p:grpSpPr>
          <a:xfrm>
            <a:off x="8017145" y="2686799"/>
            <a:ext cx="274320" cy="130175"/>
            <a:chOff x="8017145" y="2686799"/>
            <a:chExt cx="274320" cy="130175"/>
          </a:xfrm>
        </p:grpSpPr>
        <p:sp>
          <p:nvSpPr>
            <p:cNvPr id="266" name="object 266"/>
            <p:cNvSpPr/>
            <p:nvPr/>
          </p:nvSpPr>
          <p:spPr>
            <a:xfrm>
              <a:off x="8171059" y="2686803"/>
              <a:ext cx="119799" cy="127025"/>
            </a:xfrm>
            <a:prstGeom prst="rect">
              <a:avLst/>
            </a:prstGeom>
            <a:blipFill>
              <a:blip r:embed="rId2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67" name="object 267"/>
            <p:cNvSpPr/>
            <p:nvPr/>
          </p:nvSpPr>
          <p:spPr>
            <a:xfrm>
              <a:off x="8017145" y="2686799"/>
              <a:ext cx="130809" cy="129819"/>
            </a:xfrm>
            <a:prstGeom prst="rect">
              <a:avLst/>
            </a:prstGeom>
            <a:blipFill>
              <a:blip r:embed="rId1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68" name="object 268"/>
          <p:cNvSpPr/>
          <p:nvPr/>
        </p:nvSpPr>
        <p:spPr>
          <a:xfrm>
            <a:off x="8371058" y="2688066"/>
            <a:ext cx="46355" cy="128905"/>
          </a:xfrm>
          <a:custGeom>
            <a:avLst/>
            <a:gdLst/>
            <a:ahLst/>
            <a:cxnLst/>
            <a:rect l="l" t="t" r="r" b="b"/>
            <a:pathLst>
              <a:path w="46354" h="128905">
                <a:moveTo>
                  <a:pt x="23037" y="82054"/>
                </a:moveTo>
                <a:lnTo>
                  <a:pt x="13715" y="83813"/>
                </a:lnTo>
                <a:lnTo>
                  <a:pt x="6432" y="88692"/>
                </a:lnTo>
                <a:lnTo>
                  <a:pt x="1692" y="96097"/>
                </a:lnTo>
                <a:lnTo>
                  <a:pt x="0" y="105435"/>
                </a:lnTo>
                <a:lnTo>
                  <a:pt x="1688" y="114619"/>
                </a:lnTo>
                <a:lnTo>
                  <a:pt x="6400" y="121945"/>
                </a:lnTo>
                <a:lnTo>
                  <a:pt x="13608" y="126795"/>
                </a:lnTo>
                <a:lnTo>
                  <a:pt x="22783" y="128549"/>
                </a:lnTo>
                <a:lnTo>
                  <a:pt x="32218" y="126795"/>
                </a:lnTo>
                <a:lnTo>
                  <a:pt x="39489" y="121945"/>
                </a:lnTo>
                <a:lnTo>
                  <a:pt x="44166" y="114619"/>
                </a:lnTo>
                <a:lnTo>
                  <a:pt x="45821" y="105435"/>
                </a:lnTo>
                <a:lnTo>
                  <a:pt x="44063" y="95990"/>
                </a:lnTo>
                <a:lnTo>
                  <a:pt x="39425" y="88596"/>
                </a:lnTo>
                <a:lnTo>
                  <a:pt x="32289" y="83777"/>
                </a:lnTo>
                <a:lnTo>
                  <a:pt x="23037" y="82054"/>
                </a:lnTo>
                <a:close/>
              </a:path>
              <a:path w="46354" h="128905">
                <a:moveTo>
                  <a:pt x="23037" y="0"/>
                </a:moveTo>
                <a:lnTo>
                  <a:pt x="13715" y="1722"/>
                </a:lnTo>
                <a:lnTo>
                  <a:pt x="6432" y="6542"/>
                </a:lnTo>
                <a:lnTo>
                  <a:pt x="1692" y="13935"/>
                </a:lnTo>
                <a:lnTo>
                  <a:pt x="0" y="23380"/>
                </a:lnTo>
                <a:lnTo>
                  <a:pt x="1688" y="32564"/>
                </a:lnTo>
                <a:lnTo>
                  <a:pt x="6400" y="39890"/>
                </a:lnTo>
                <a:lnTo>
                  <a:pt x="13608" y="44740"/>
                </a:lnTo>
                <a:lnTo>
                  <a:pt x="22783" y="46494"/>
                </a:lnTo>
                <a:lnTo>
                  <a:pt x="32218" y="44740"/>
                </a:lnTo>
                <a:lnTo>
                  <a:pt x="39489" y="39890"/>
                </a:lnTo>
                <a:lnTo>
                  <a:pt x="44166" y="32564"/>
                </a:lnTo>
                <a:lnTo>
                  <a:pt x="45821" y="23380"/>
                </a:lnTo>
                <a:lnTo>
                  <a:pt x="44063" y="13828"/>
                </a:lnTo>
                <a:lnTo>
                  <a:pt x="39425" y="6446"/>
                </a:lnTo>
                <a:lnTo>
                  <a:pt x="32289" y="1686"/>
                </a:lnTo>
                <a:lnTo>
                  <a:pt x="23037" y="0"/>
                </a:lnTo>
                <a:close/>
              </a:path>
            </a:pathLst>
          </a:custGeom>
          <a:solidFill>
            <a:srgbClr val="33536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69" name="object 269"/>
          <p:cNvSpPr/>
          <p:nvPr/>
        </p:nvSpPr>
        <p:spPr>
          <a:xfrm>
            <a:off x="5990881" y="3039097"/>
            <a:ext cx="67310" cy="26034"/>
          </a:xfrm>
          <a:custGeom>
            <a:avLst/>
            <a:gdLst/>
            <a:ahLst/>
            <a:cxnLst/>
            <a:rect l="l" t="t" r="r" b="b"/>
            <a:pathLst>
              <a:path w="67310" h="26035">
                <a:moveTo>
                  <a:pt x="67068" y="0"/>
                </a:moveTo>
                <a:lnTo>
                  <a:pt x="0" y="0"/>
                </a:lnTo>
                <a:lnTo>
                  <a:pt x="0" y="25666"/>
                </a:lnTo>
                <a:lnTo>
                  <a:pt x="67068" y="25666"/>
                </a:lnTo>
                <a:lnTo>
                  <a:pt x="67068" y="0"/>
                </a:lnTo>
                <a:close/>
              </a:path>
            </a:pathLst>
          </a:custGeom>
          <a:solidFill>
            <a:srgbClr val="335361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270" name="object 270"/>
          <p:cNvGrpSpPr/>
          <p:nvPr/>
        </p:nvGrpSpPr>
        <p:grpSpPr>
          <a:xfrm>
            <a:off x="6134284" y="2947158"/>
            <a:ext cx="254635" cy="172085"/>
            <a:chOff x="6134284" y="2947158"/>
            <a:chExt cx="254635" cy="172085"/>
          </a:xfrm>
        </p:grpSpPr>
        <p:sp>
          <p:nvSpPr>
            <p:cNvPr id="271" name="object 271"/>
            <p:cNvSpPr/>
            <p:nvPr/>
          </p:nvSpPr>
          <p:spPr>
            <a:xfrm>
              <a:off x="6134278" y="2947161"/>
              <a:ext cx="110489" cy="171450"/>
            </a:xfrm>
            <a:custGeom>
              <a:avLst/>
              <a:gdLst/>
              <a:ahLst/>
              <a:cxnLst/>
              <a:rect l="l" t="t" r="r" b="b"/>
              <a:pathLst>
                <a:path w="110489" h="171450">
                  <a:moveTo>
                    <a:pt x="110083" y="139700"/>
                  </a:moveTo>
                  <a:lnTo>
                    <a:pt x="39166" y="139700"/>
                  </a:lnTo>
                  <a:lnTo>
                    <a:pt x="39166" y="99060"/>
                  </a:lnTo>
                  <a:lnTo>
                    <a:pt x="102654" y="99060"/>
                  </a:lnTo>
                  <a:lnTo>
                    <a:pt x="102654" y="67310"/>
                  </a:lnTo>
                  <a:lnTo>
                    <a:pt x="39166" y="67310"/>
                  </a:lnTo>
                  <a:lnTo>
                    <a:pt x="39166" y="31750"/>
                  </a:lnTo>
                  <a:lnTo>
                    <a:pt x="106502" y="31750"/>
                  </a:lnTo>
                  <a:lnTo>
                    <a:pt x="106502" y="0"/>
                  </a:lnTo>
                  <a:lnTo>
                    <a:pt x="0" y="0"/>
                  </a:lnTo>
                  <a:lnTo>
                    <a:pt x="0" y="31750"/>
                  </a:lnTo>
                  <a:lnTo>
                    <a:pt x="0" y="67310"/>
                  </a:lnTo>
                  <a:lnTo>
                    <a:pt x="0" y="99060"/>
                  </a:lnTo>
                  <a:lnTo>
                    <a:pt x="0" y="139700"/>
                  </a:lnTo>
                  <a:lnTo>
                    <a:pt x="0" y="171450"/>
                  </a:lnTo>
                  <a:lnTo>
                    <a:pt x="110083" y="171450"/>
                  </a:lnTo>
                  <a:lnTo>
                    <a:pt x="110083" y="139700"/>
                  </a:lnTo>
                  <a:close/>
                </a:path>
              </a:pathLst>
            </a:custGeom>
            <a:solidFill>
              <a:srgbClr val="33536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72" name="object 272"/>
            <p:cNvSpPr/>
            <p:nvPr/>
          </p:nvSpPr>
          <p:spPr>
            <a:xfrm>
              <a:off x="6268738" y="2991603"/>
              <a:ext cx="119799" cy="127025"/>
            </a:xfrm>
            <a:prstGeom prst="rect">
              <a:avLst/>
            </a:prstGeom>
            <a:blipFill>
              <a:blip r:embed="rId2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273" name="object 273"/>
          <p:cNvGrpSpPr/>
          <p:nvPr/>
        </p:nvGrpSpPr>
        <p:grpSpPr>
          <a:xfrm>
            <a:off x="6464383" y="2958825"/>
            <a:ext cx="836930" cy="163195"/>
            <a:chOff x="6464383" y="2958825"/>
            <a:chExt cx="836930" cy="163195"/>
          </a:xfrm>
        </p:grpSpPr>
        <p:sp>
          <p:nvSpPr>
            <p:cNvPr id="274" name="object 274"/>
            <p:cNvSpPr/>
            <p:nvPr/>
          </p:nvSpPr>
          <p:spPr>
            <a:xfrm>
              <a:off x="6464383" y="2991595"/>
              <a:ext cx="243486" cy="129823"/>
            </a:xfrm>
            <a:prstGeom prst="rect">
              <a:avLst/>
            </a:prstGeom>
            <a:blipFill>
              <a:blip r:embed="rId1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75" name="object 275"/>
            <p:cNvSpPr/>
            <p:nvPr/>
          </p:nvSpPr>
          <p:spPr>
            <a:xfrm>
              <a:off x="6730973" y="2958825"/>
              <a:ext cx="349770" cy="162590"/>
            </a:xfrm>
            <a:prstGeom prst="rect">
              <a:avLst/>
            </a:prstGeom>
            <a:blipFill>
              <a:blip r:embed="rId1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76" name="object 276"/>
            <p:cNvSpPr/>
            <p:nvPr/>
          </p:nvSpPr>
          <p:spPr>
            <a:xfrm>
              <a:off x="7102546" y="2958825"/>
              <a:ext cx="198187" cy="162344"/>
            </a:xfrm>
            <a:prstGeom prst="rect">
              <a:avLst/>
            </a:prstGeom>
            <a:blipFill>
              <a:blip r:embed="rId1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77" name="object 277"/>
          <p:cNvSpPr/>
          <p:nvPr/>
        </p:nvSpPr>
        <p:spPr>
          <a:xfrm>
            <a:off x="7366837" y="2991595"/>
            <a:ext cx="501622" cy="129820"/>
          </a:xfrm>
          <a:prstGeom prst="rect">
            <a:avLst/>
          </a:prstGeom>
          <a:blipFill>
            <a:blip r:embed="rId1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pSp>
        <p:nvGrpSpPr>
          <p:cNvPr id="278" name="object 278"/>
          <p:cNvGrpSpPr/>
          <p:nvPr/>
        </p:nvGrpSpPr>
        <p:grpSpPr>
          <a:xfrm>
            <a:off x="7940957" y="2991603"/>
            <a:ext cx="268605" cy="130175"/>
            <a:chOff x="7940957" y="2991603"/>
            <a:chExt cx="268605" cy="130175"/>
          </a:xfrm>
        </p:grpSpPr>
        <p:sp>
          <p:nvSpPr>
            <p:cNvPr id="279" name="object 279"/>
            <p:cNvSpPr/>
            <p:nvPr/>
          </p:nvSpPr>
          <p:spPr>
            <a:xfrm>
              <a:off x="7940957" y="2994384"/>
              <a:ext cx="119545" cy="127038"/>
            </a:xfrm>
            <a:prstGeom prst="rect">
              <a:avLst/>
            </a:prstGeom>
            <a:blipFill>
              <a:blip r:embed="rId1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80" name="object 280"/>
            <p:cNvSpPr/>
            <p:nvPr/>
          </p:nvSpPr>
          <p:spPr>
            <a:xfrm>
              <a:off x="8089749" y="2991603"/>
              <a:ext cx="119799" cy="127025"/>
            </a:xfrm>
            <a:prstGeom prst="rect">
              <a:avLst/>
            </a:prstGeom>
            <a:blipFill>
              <a:blip r:embed="rId2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281" name="object 281"/>
          <p:cNvGrpSpPr/>
          <p:nvPr/>
        </p:nvGrpSpPr>
        <p:grpSpPr>
          <a:xfrm>
            <a:off x="8291548" y="2938244"/>
            <a:ext cx="889000" cy="210820"/>
            <a:chOff x="8291548" y="2938244"/>
            <a:chExt cx="889000" cy="210820"/>
          </a:xfrm>
        </p:grpSpPr>
        <p:sp>
          <p:nvSpPr>
            <p:cNvPr id="282" name="object 282"/>
            <p:cNvSpPr/>
            <p:nvPr/>
          </p:nvSpPr>
          <p:spPr>
            <a:xfrm>
              <a:off x="8291548" y="2991603"/>
              <a:ext cx="190195" cy="127025"/>
            </a:xfrm>
            <a:prstGeom prst="rect">
              <a:avLst/>
            </a:prstGeom>
            <a:blipFill>
              <a:blip r:embed="rId12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83" name="object 283"/>
            <p:cNvSpPr/>
            <p:nvPr/>
          </p:nvSpPr>
          <p:spPr>
            <a:xfrm>
              <a:off x="8504604" y="2991596"/>
              <a:ext cx="114426" cy="129819"/>
            </a:xfrm>
            <a:prstGeom prst="rect">
              <a:avLst/>
            </a:prstGeom>
            <a:blipFill>
              <a:blip r:embed="rId6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84" name="object 284"/>
            <p:cNvSpPr/>
            <p:nvPr/>
          </p:nvSpPr>
          <p:spPr>
            <a:xfrm>
              <a:off x="8648001" y="2938246"/>
              <a:ext cx="39370" cy="180975"/>
            </a:xfrm>
            <a:custGeom>
              <a:avLst/>
              <a:gdLst/>
              <a:ahLst/>
              <a:cxnLst/>
              <a:rect l="l" t="t" r="r" b="b"/>
              <a:pathLst>
                <a:path w="39370" h="180975">
                  <a:moveTo>
                    <a:pt x="38900" y="0"/>
                  </a:moveTo>
                  <a:lnTo>
                    <a:pt x="0" y="0"/>
                  </a:lnTo>
                  <a:lnTo>
                    <a:pt x="0" y="180378"/>
                  </a:lnTo>
                  <a:lnTo>
                    <a:pt x="38900" y="180378"/>
                  </a:lnTo>
                  <a:lnTo>
                    <a:pt x="38900" y="0"/>
                  </a:lnTo>
                  <a:close/>
                </a:path>
              </a:pathLst>
            </a:custGeom>
            <a:solidFill>
              <a:srgbClr val="33536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85" name="object 285"/>
            <p:cNvSpPr/>
            <p:nvPr/>
          </p:nvSpPr>
          <p:spPr>
            <a:xfrm>
              <a:off x="8710235" y="2991596"/>
              <a:ext cx="114426" cy="129819"/>
            </a:xfrm>
            <a:prstGeom prst="rect">
              <a:avLst/>
            </a:prstGeom>
            <a:blipFill>
              <a:blip r:embed="rId6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86" name="object 286"/>
            <p:cNvSpPr/>
            <p:nvPr/>
          </p:nvSpPr>
          <p:spPr>
            <a:xfrm>
              <a:off x="8846461" y="2938244"/>
              <a:ext cx="129539" cy="183172"/>
            </a:xfrm>
            <a:prstGeom prst="rect">
              <a:avLst/>
            </a:prstGeom>
            <a:blipFill>
              <a:blip r:embed="rId10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87" name="object 287"/>
            <p:cNvSpPr/>
            <p:nvPr/>
          </p:nvSpPr>
          <p:spPr>
            <a:xfrm>
              <a:off x="8999091" y="2991604"/>
              <a:ext cx="181292" cy="157250"/>
            </a:xfrm>
            <a:prstGeom prst="rect">
              <a:avLst/>
            </a:prstGeom>
            <a:blipFill>
              <a:blip r:embed="rId12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88" name="object 288"/>
          <p:cNvSpPr/>
          <p:nvPr/>
        </p:nvSpPr>
        <p:spPr>
          <a:xfrm>
            <a:off x="5990881" y="3343897"/>
            <a:ext cx="67310" cy="26034"/>
          </a:xfrm>
          <a:custGeom>
            <a:avLst/>
            <a:gdLst/>
            <a:ahLst/>
            <a:cxnLst/>
            <a:rect l="l" t="t" r="r" b="b"/>
            <a:pathLst>
              <a:path w="67310" h="26035">
                <a:moveTo>
                  <a:pt x="67068" y="0"/>
                </a:moveTo>
                <a:lnTo>
                  <a:pt x="0" y="0"/>
                </a:lnTo>
                <a:lnTo>
                  <a:pt x="0" y="25666"/>
                </a:lnTo>
                <a:lnTo>
                  <a:pt x="67068" y="25666"/>
                </a:lnTo>
                <a:lnTo>
                  <a:pt x="67068" y="0"/>
                </a:lnTo>
                <a:close/>
              </a:path>
            </a:pathLst>
          </a:custGeom>
          <a:solidFill>
            <a:srgbClr val="335361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289" name="object 289"/>
          <p:cNvGrpSpPr/>
          <p:nvPr/>
        </p:nvGrpSpPr>
        <p:grpSpPr>
          <a:xfrm>
            <a:off x="6121740" y="3245070"/>
            <a:ext cx="648970" cy="229235"/>
            <a:chOff x="6121740" y="3245070"/>
            <a:chExt cx="648970" cy="229235"/>
          </a:xfrm>
        </p:grpSpPr>
        <p:sp>
          <p:nvSpPr>
            <p:cNvPr id="290" name="object 290"/>
            <p:cNvSpPr/>
            <p:nvPr/>
          </p:nvSpPr>
          <p:spPr>
            <a:xfrm>
              <a:off x="6121740" y="3252186"/>
              <a:ext cx="157441" cy="171234"/>
            </a:xfrm>
            <a:prstGeom prst="rect">
              <a:avLst/>
            </a:prstGeom>
            <a:blipFill>
              <a:blip r:embed="rId12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91" name="object 291"/>
            <p:cNvSpPr/>
            <p:nvPr/>
          </p:nvSpPr>
          <p:spPr>
            <a:xfrm>
              <a:off x="6298435" y="3296401"/>
              <a:ext cx="129781" cy="177330"/>
            </a:xfrm>
            <a:prstGeom prst="rect">
              <a:avLst/>
            </a:prstGeom>
            <a:blipFill>
              <a:blip r:embed="rId4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92" name="object 292"/>
            <p:cNvSpPr/>
            <p:nvPr/>
          </p:nvSpPr>
          <p:spPr>
            <a:xfrm>
              <a:off x="6451573" y="3245070"/>
              <a:ext cx="319036" cy="180898"/>
            </a:xfrm>
            <a:prstGeom prst="rect">
              <a:avLst/>
            </a:prstGeom>
            <a:blipFill>
              <a:blip r:embed="rId12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293" name="object 293"/>
          <p:cNvGrpSpPr/>
          <p:nvPr/>
        </p:nvGrpSpPr>
        <p:grpSpPr>
          <a:xfrm>
            <a:off x="6845421" y="3296403"/>
            <a:ext cx="268605" cy="130175"/>
            <a:chOff x="6845421" y="3296403"/>
            <a:chExt cx="268605" cy="130175"/>
          </a:xfrm>
        </p:grpSpPr>
        <p:sp>
          <p:nvSpPr>
            <p:cNvPr id="294" name="object 294"/>
            <p:cNvSpPr/>
            <p:nvPr/>
          </p:nvSpPr>
          <p:spPr>
            <a:xfrm>
              <a:off x="6845421" y="3299184"/>
              <a:ext cx="119545" cy="127038"/>
            </a:xfrm>
            <a:prstGeom prst="rect">
              <a:avLst/>
            </a:prstGeom>
            <a:blipFill>
              <a:blip r:embed="rId1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95" name="object 295"/>
            <p:cNvSpPr/>
            <p:nvPr/>
          </p:nvSpPr>
          <p:spPr>
            <a:xfrm>
              <a:off x="6994213" y="3296403"/>
              <a:ext cx="119799" cy="127025"/>
            </a:xfrm>
            <a:prstGeom prst="rect">
              <a:avLst/>
            </a:prstGeom>
            <a:blipFill>
              <a:blip r:embed="rId2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296" name="object 296"/>
          <p:cNvGrpSpPr/>
          <p:nvPr/>
        </p:nvGrpSpPr>
        <p:grpSpPr>
          <a:xfrm>
            <a:off x="7183723" y="3296394"/>
            <a:ext cx="882015" cy="183515"/>
            <a:chOff x="7183723" y="3296394"/>
            <a:chExt cx="882015" cy="183515"/>
          </a:xfrm>
        </p:grpSpPr>
        <p:sp>
          <p:nvSpPr>
            <p:cNvPr id="297" name="object 297"/>
            <p:cNvSpPr/>
            <p:nvPr/>
          </p:nvSpPr>
          <p:spPr>
            <a:xfrm>
              <a:off x="7183717" y="3296399"/>
              <a:ext cx="529590" cy="183515"/>
            </a:xfrm>
            <a:custGeom>
              <a:avLst/>
              <a:gdLst/>
              <a:ahLst/>
              <a:cxnLst/>
              <a:rect l="l" t="t" r="r" b="b"/>
              <a:pathLst>
                <a:path w="529590" h="183514">
                  <a:moveTo>
                    <a:pt x="131064" y="2794"/>
                  </a:moveTo>
                  <a:lnTo>
                    <a:pt x="90106" y="2794"/>
                  </a:lnTo>
                  <a:lnTo>
                    <a:pt x="73977" y="60464"/>
                  </a:lnTo>
                  <a:lnTo>
                    <a:pt x="71996" y="68262"/>
                  </a:lnTo>
                  <a:lnTo>
                    <a:pt x="67068" y="90690"/>
                  </a:lnTo>
                  <a:lnTo>
                    <a:pt x="66306" y="90690"/>
                  </a:lnTo>
                  <a:lnTo>
                    <a:pt x="64858" y="83261"/>
                  </a:lnTo>
                  <a:lnTo>
                    <a:pt x="61290" y="68186"/>
                  </a:lnTo>
                  <a:lnTo>
                    <a:pt x="42227" y="2794"/>
                  </a:lnTo>
                  <a:lnTo>
                    <a:pt x="0" y="2794"/>
                  </a:lnTo>
                  <a:lnTo>
                    <a:pt x="45567" y="127025"/>
                  </a:lnTo>
                  <a:lnTo>
                    <a:pt x="84467" y="127025"/>
                  </a:lnTo>
                  <a:lnTo>
                    <a:pt x="131064" y="2794"/>
                  </a:lnTo>
                  <a:close/>
                </a:path>
                <a:path w="529590" h="183514">
                  <a:moveTo>
                    <a:pt x="268833" y="63512"/>
                  </a:moveTo>
                  <a:lnTo>
                    <a:pt x="264236" y="37833"/>
                  </a:lnTo>
                  <a:lnTo>
                    <a:pt x="257492" y="27432"/>
                  </a:lnTo>
                  <a:lnTo>
                    <a:pt x="251231" y="17754"/>
                  </a:lnTo>
                  <a:lnTo>
                    <a:pt x="231025" y="4673"/>
                  </a:lnTo>
                  <a:lnTo>
                    <a:pt x="228523" y="4229"/>
                  </a:lnTo>
                  <a:lnTo>
                    <a:pt x="228523" y="65798"/>
                  </a:lnTo>
                  <a:lnTo>
                    <a:pt x="226885" y="80048"/>
                  </a:lnTo>
                  <a:lnTo>
                    <a:pt x="221881" y="91833"/>
                  </a:lnTo>
                  <a:lnTo>
                    <a:pt x="214058" y="99441"/>
                  </a:lnTo>
                  <a:lnTo>
                    <a:pt x="203809" y="102120"/>
                  </a:lnTo>
                  <a:lnTo>
                    <a:pt x="192786" y="99288"/>
                  </a:lnTo>
                  <a:lnTo>
                    <a:pt x="184759" y="91452"/>
                  </a:lnTo>
                  <a:lnTo>
                    <a:pt x="179870" y="79629"/>
                  </a:lnTo>
                  <a:lnTo>
                    <a:pt x="178206" y="64782"/>
                  </a:lnTo>
                  <a:lnTo>
                    <a:pt x="179578" y="51231"/>
                  </a:lnTo>
                  <a:lnTo>
                    <a:pt x="183997" y="39255"/>
                  </a:lnTo>
                  <a:lnTo>
                    <a:pt x="191922" y="30708"/>
                  </a:lnTo>
                  <a:lnTo>
                    <a:pt x="203809" y="27432"/>
                  </a:lnTo>
                  <a:lnTo>
                    <a:pt x="215138" y="30670"/>
                  </a:lnTo>
                  <a:lnTo>
                    <a:pt x="222846" y="39154"/>
                  </a:lnTo>
                  <a:lnTo>
                    <a:pt x="227241" y="51130"/>
                  </a:lnTo>
                  <a:lnTo>
                    <a:pt x="228511" y="63512"/>
                  </a:lnTo>
                  <a:lnTo>
                    <a:pt x="228523" y="65798"/>
                  </a:lnTo>
                  <a:lnTo>
                    <a:pt x="228523" y="4229"/>
                  </a:lnTo>
                  <a:lnTo>
                    <a:pt x="177431" y="4648"/>
                  </a:lnTo>
                  <a:lnTo>
                    <a:pt x="142798" y="38582"/>
                  </a:lnTo>
                  <a:lnTo>
                    <a:pt x="138010" y="65798"/>
                  </a:lnTo>
                  <a:lnTo>
                    <a:pt x="142989" y="92748"/>
                  </a:lnTo>
                  <a:lnTo>
                    <a:pt x="156667" y="112864"/>
                  </a:lnTo>
                  <a:lnTo>
                    <a:pt x="177215" y="125463"/>
                  </a:lnTo>
                  <a:lnTo>
                    <a:pt x="202780" y="129819"/>
                  </a:lnTo>
                  <a:lnTo>
                    <a:pt x="227241" y="125857"/>
                  </a:lnTo>
                  <a:lnTo>
                    <a:pt x="248386" y="113715"/>
                  </a:lnTo>
                  <a:lnTo>
                    <a:pt x="256717" y="102120"/>
                  </a:lnTo>
                  <a:lnTo>
                    <a:pt x="263232" y="93065"/>
                  </a:lnTo>
                  <a:lnTo>
                    <a:pt x="268833" y="63512"/>
                  </a:lnTo>
                  <a:close/>
                </a:path>
                <a:path w="529590" h="183514">
                  <a:moveTo>
                    <a:pt x="408139" y="2794"/>
                  </a:moveTo>
                  <a:lnTo>
                    <a:pt x="366420" y="2794"/>
                  </a:lnTo>
                  <a:lnTo>
                    <a:pt x="349262" y="70878"/>
                  </a:lnTo>
                  <a:lnTo>
                    <a:pt x="347218" y="80289"/>
                  </a:lnTo>
                  <a:lnTo>
                    <a:pt x="345427" y="86893"/>
                  </a:lnTo>
                  <a:lnTo>
                    <a:pt x="344652" y="86893"/>
                  </a:lnTo>
                  <a:lnTo>
                    <a:pt x="343115" y="80289"/>
                  </a:lnTo>
                  <a:lnTo>
                    <a:pt x="338518" y="63766"/>
                  </a:lnTo>
                  <a:lnTo>
                    <a:pt x="319824" y="2794"/>
                  </a:lnTo>
                  <a:lnTo>
                    <a:pt x="276567" y="2794"/>
                  </a:lnTo>
                  <a:lnTo>
                    <a:pt x="322389" y="116357"/>
                  </a:lnTo>
                  <a:lnTo>
                    <a:pt x="323913" y="119405"/>
                  </a:lnTo>
                  <a:lnTo>
                    <a:pt x="324180" y="121437"/>
                  </a:lnTo>
                  <a:lnTo>
                    <a:pt x="324180" y="124485"/>
                  </a:lnTo>
                  <a:lnTo>
                    <a:pt x="323405" y="126517"/>
                  </a:lnTo>
                  <a:lnTo>
                    <a:pt x="322135" y="128295"/>
                  </a:lnTo>
                  <a:lnTo>
                    <a:pt x="318287" y="134645"/>
                  </a:lnTo>
                  <a:lnTo>
                    <a:pt x="311886" y="140741"/>
                  </a:lnTo>
                  <a:lnTo>
                    <a:pt x="306006" y="143802"/>
                  </a:lnTo>
                  <a:lnTo>
                    <a:pt x="300113" y="147345"/>
                  </a:lnTo>
                  <a:lnTo>
                    <a:pt x="293966" y="149644"/>
                  </a:lnTo>
                  <a:lnTo>
                    <a:pt x="289102" y="150406"/>
                  </a:lnTo>
                  <a:lnTo>
                    <a:pt x="297307" y="183172"/>
                  </a:lnTo>
                  <a:lnTo>
                    <a:pt x="334924" y="166154"/>
                  </a:lnTo>
                  <a:lnTo>
                    <a:pt x="366496" y="116382"/>
                  </a:lnTo>
                  <a:lnTo>
                    <a:pt x="378955" y="84594"/>
                  </a:lnTo>
                  <a:lnTo>
                    <a:pt x="408139" y="2794"/>
                  </a:lnTo>
                  <a:close/>
                </a:path>
                <a:path w="529590" h="183514">
                  <a:moveTo>
                    <a:pt x="529031" y="127025"/>
                  </a:moveTo>
                  <a:lnTo>
                    <a:pt x="528205" y="121094"/>
                  </a:lnTo>
                  <a:lnTo>
                    <a:pt x="527710" y="114579"/>
                  </a:lnTo>
                  <a:lnTo>
                    <a:pt x="527646" y="113817"/>
                  </a:lnTo>
                  <a:lnTo>
                    <a:pt x="527342" y="106032"/>
                  </a:lnTo>
                  <a:lnTo>
                    <a:pt x="527291" y="102641"/>
                  </a:lnTo>
                  <a:lnTo>
                    <a:pt x="527227" y="68338"/>
                  </a:lnTo>
                  <a:lnTo>
                    <a:pt x="527227" y="53606"/>
                  </a:lnTo>
                  <a:lnTo>
                    <a:pt x="524497" y="32905"/>
                  </a:lnTo>
                  <a:lnTo>
                    <a:pt x="521017" y="26416"/>
                  </a:lnTo>
                  <a:lnTo>
                    <a:pt x="515366" y="15849"/>
                  </a:lnTo>
                  <a:lnTo>
                    <a:pt x="498398" y="4267"/>
                  </a:lnTo>
                  <a:lnTo>
                    <a:pt x="489356" y="2806"/>
                  </a:lnTo>
                  <a:lnTo>
                    <a:pt x="489356" y="68338"/>
                  </a:lnTo>
                  <a:lnTo>
                    <a:pt x="489356" y="84086"/>
                  </a:lnTo>
                  <a:lnTo>
                    <a:pt x="489089" y="86372"/>
                  </a:lnTo>
                  <a:lnTo>
                    <a:pt x="488581" y="88417"/>
                  </a:lnTo>
                  <a:lnTo>
                    <a:pt x="486016" y="96291"/>
                  </a:lnTo>
                  <a:lnTo>
                    <a:pt x="478078" y="102641"/>
                  </a:lnTo>
                  <a:lnTo>
                    <a:pt x="459651" y="102641"/>
                  </a:lnTo>
                  <a:lnTo>
                    <a:pt x="453009" y="97815"/>
                  </a:lnTo>
                  <a:lnTo>
                    <a:pt x="453009" y="87909"/>
                  </a:lnTo>
                  <a:lnTo>
                    <a:pt x="455803" y="78486"/>
                  </a:lnTo>
                  <a:lnTo>
                    <a:pt x="463499" y="72402"/>
                  </a:lnTo>
                  <a:lnTo>
                    <a:pt x="475030" y="69189"/>
                  </a:lnTo>
                  <a:lnTo>
                    <a:pt x="489356" y="68338"/>
                  </a:lnTo>
                  <a:lnTo>
                    <a:pt x="489356" y="2806"/>
                  </a:lnTo>
                  <a:lnTo>
                    <a:pt x="472198" y="0"/>
                  </a:lnTo>
                  <a:lnTo>
                    <a:pt x="456209" y="1028"/>
                  </a:lnTo>
                  <a:lnTo>
                    <a:pt x="442607" y="3657"/>
                  </a:lnTo>
                  <a:lnTo>
                    <a:pt x="431634" y="7188"/>
                  </a:lnTo>
                  <a:lnTo>
                    <a:pt x="423557" y="10922"/>
                  </a:lnTo>
                  <a:lnTo>
                    <a:pt x="430733" y="35814"/>
                  </a:lnTo>
                  <a:lnTo>
                    <a:pt x="437781" y="32207"/>
                  </a:lnTo>
                  <a:lnTo>
                    <a:pt x="446278" y="29222"/>
                  </a:lnTo>
                  <a:lnTo>
                    <a:pt x="455637" y="27178"/>
                  </a:lnTo>
                  <a:lnTo>
                    <a:pt x="465277" y="26416"/>
                  </a:lnTo>
                  <a:lnTo>
                    <a:pt x="476935" y="27990"/>
                  </a:lnTo>
                  <a:lnTo>
                    <a:pt x="483870" y="31940"/>
                  </a:lnTo>
                  <a:lnTo>
                    <a:pt x="487197" y="37134"/>
                  </a:lnTo>
                  <a:lnTo>
                    <a:pt x="488061" y="42418"/>
                  </a:lnTo>
                  <a:lnTo>
                    <a:pt x="488061" y="44208"/>
                  </a:lnTo>
                  <a:lnTo>
                    <a:pt x="457911" y="46990"/>
                  </a:lnTo>
                  <a:lnTo>
                    <a:pt x="434733" y="55765"/>
                  </a:lnTo>
                  <a:lnTo>
                    <a:pt x="419862" y="70650"/>
                  </a:lnTo>
                  <a:lnTo>
                    <a:pt x="414604" y="91706"/>
                  </a:lnTo>
                  <a:lnTo>
                    <a:pt x="417360" y="106032"/>
                  </a:lnTo>
                  <a:lnTo>
                    <a:pt x="425323" y="118198"/>
                  </a:lnTo>
                  <a:lnTo>
                    <a:pt x="438035" y="126657"/>
                  </a:lnTo>
                  <a:lnTo>
                    <a:pt x="455053" y="129819"/>
                  </a:lnTo>
                  <a:lnTo>
                    <a:pt x="465759" y="128828"/>
                  </a:lnTo>
                  <a:lnTo>
                    <a:pt x="475462" y="125920"/>
                  </a:lnTo>
                  <a:lnTo>
                    <a:pt x="483920" y="121145"/>
                  </a:lnTo>
                  <a:lnTo>
                    <a:pt x="490880" y="114579"/>
                  </a:lnTo>
                  <a:lnTo>
                    <a:pt x="491655" y="114579"/>
                  </a:lnTo>
                  <a:lnTo>
                    <a:pt x="493953" y="127025"/>
                  </a:lnTo>
                  <a:lnTo>
                    <a:pt x="529031" y="127025"/>
                  </a:lnTo>
                  <a:close/>
                </a:path>
              </a:pathLst>
            </a:custGeom>
            <a:solidFill>
              <a:srgbClr val="33536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98" name="object 298"/>
            <p:cNvSpPr/>
            <p:nvPr/>
          </p:nvSpPr>
          <p:spPr>
            <a:xfrm>
              <a:off x="7734558" y="3296394"/>
              <a:ext cx="126720" cy="180124"/>
            </a:xfrm>
            <a:prstGeom prst="rect">
              <a:avLst/>
            </a:prstGeom>
            <a:blipFill>
              <a:blip r:embed="rId12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99" name="object 299"/>
            <p:cNvSpPr/>
            <p:nvPr/>
          </p:nvSpPr>
          <p:spPr>
            <a:xfrm>
              <a:off x="7884369" y="3296404"/>
              <a:ext cx="181279" cy="157250"/>
            </a:xfrm>
            <a:prstGeom prst="rect">
              <a:avLst/>
            </a:prstGeom>
            <a:blipFill>
              <a:blip r:embed="rId12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300" name="object 300"/>
          <p:cNvGrpSpPr/>
          <p:nvPr/>
        </p:nvGrpSpPr>
        <p:grpSpPr>
          <a:xfrm>
            <a:off x="8132757" y="3263625"/>
            <a:ext cx="629920" cy="163195"/>
            <a:chOff x="8132757" y="3263625"/>
            <a:chExt cx="629920" cy="163195"/>
          </a:xfrm>
        </p:grpSpPr>
        <p:sp>
          <p:nvSpPr>
            <p:cNvPr id="301" name="object 301"/>
            <p:cNvSpPr/>
            <p:nvPr/>
          </p:nvSpPr>
          <p:spPr>
            <a:xfrm>
              <a:off x="8132757" y="3296396"/>
              <a:ext cx="380494" cy="129819"/>
            </a:xfrm>
            <a:prstGeom prst="rect">
              <a:avLst/>
            </a:prstGeom>
            <a:blipFill>
              <a:blip r:embed="rId12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02" name="object 302"/>
            <p:cNvSpPr/>
            <p:nvPr/>
          </p:nvSpPr>
          <p:spPr>
            <a:xfrm>
              <a:off x="8541206" y="3263625"/>
              <a:ext cx="220981" cy="162344"/>
            </a:xfrm>
            <a:prstGeom prst="rect">
              <a:avLst/>
            </a:prstGeom>
            <a:blipFill>
              <a:blip r:embed="rId12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303" name="object 303"/>
          <p:cNvGrpSpPr/>
          <p:nvPr/>
        </p:nvGrpSpPr>
        <p:grpSpPr>
          <a:xfrm>
            <a:off x="8829309" y="3243044"/>
            <a:ext cx="271780" cy="183515"/>
            <a:chOff x="8829309" y="3243044"/>
            <a:chExt cx="271780" cy="183515"/>
          </a:xfrm>
        </p:grpSpPr>
        <p:sp>
          <p:nvSpPr>
            <p:cNvPr id="304" name="object 304"/>
            <p:cNvSpPr/>
            <p:nvPr/>
          </p:nvSpPr>
          <p:spPr>
            <a:xfrm>
              <a:off x="8829309" y="3243044"/>
              <a:ext cx="129539" cy="183172"/>
            </a:xfrm>
            <a:prstGeom prst="rect">
              <a:avLst/>
            </a:prstGeom>
            <a:blipFill>
              <a:blip r:embed="rId12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05" name="object 305"/>
            <p:cNvSpPr/>
            <p:nvPr/>
          </p:nvSpPr>
          <p:spPr>
            <a:xfrm>
              <a:off x="8981938" y="3296404"/>
              <a:ext cx="119037" cy="129565"/>
            </a:xfrm>
            <a:prstGeom prst="rect">
              <a:avLst/>
            </a:prstGeom>
            <a:blipFill>
              <a:blip r:embed="rId9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306" name="object 306"/>
          <p:cNvGrpSpPr/>
          <p:nvPr/>
        </p:nvGrpSpPr>
        <p:grpSpPr>
          <a:xfrm>
            <a:off x="9175029" y="3245078"/>
            <a:ext cx="794385" cy="180975"/>
            <a:chOff x="9175029" y="3245078"/>
            <a:chExt cx="794385" cy="180975"/>
          </a:xfrm>
        </p:grpSpPr>
        <p:sp>
          <p:nvSpPr>
            <p:cNvPr id="307" name="object 307"/>
            <p:cNvSpPr/>
            <p:nvPr/>
          </p:nvSpPr>
          <p:spPr>
            <a:xfrm>
              <a:off x="9175029" y="3296404"/>
              <a:ext cx="473696" cy="129565"/>
            </a:xfrm>
            <a:prstGeom prst="rect">
              <a:avLst/>
            </a:prstGeom>
            <a:blipFill>
              <a:blip r:embed="rId13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08" name="object 308"/>
            <p:cNvSpPr/>
            <p:nvPr/>
          </p:nvSpPr>
          <p:spPr>
            <a:xfrm>
              <a:off x="9671048" y="3296403"/>
              <a:ext cx="119799" cy="127025"/>
            </a:xfrm>
            <a:prstGeom prst="rect">
              <a:avLst/>
            </a:prstGeom>
            <a:blipFill>
              <a:blip r:embed="rId2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09" name="object 309"/>
            <p:cNvSpPr/>
            <p:nvPr/>
          </p:nvSpPr>
          <p:spPr>
            <a:xfrm>
              <a:off x="9821113" y="3245078"/>
              <a:ext cx="41275" cy="178435"/>
            </a:xfrm>
            <a:custGeom>
              <a:avLst/>
              <a:gdLst/>
              <a:ahLst/>
              <a:cxnLst/>
              <a:rect l="l" t="t" r="r" b="b"/>
              <a:pathLst>
                <a:path w="41275" h="178435">
                  <a:moveTo>
                    <a:pt x="39916" y="54114"/>
                  </a:moveTo>
                  <a:lnTo>
                    <a:pt x="1015" y="54114"/>
                  </a:lnTo>
                  <a:lnTo>
                    <a:pt x="1015" y="178346"/>
                  </a:lnTo>
                  <a:lnTo>
                    <a:pt x="39916" y="178346"/>
                  </a:lnTo>
                  <a:lnTo>
                    <a:pt x="39916" y="54114"/>
                  </a:lnTo>
                  <a:close/>
                </a:path>
                <a:path w="41275" h="178435">
                  <a:moveTo>
                    <a:pt x="20485" y="0"/>
                  </a:moveTo>
                  <a:lnTo>
                    <a:pt x="11949" y="1484"/>
                  </a:lnTo>
                  <a:lnTo>
                    <a:pt x="5437" y="5587"/>
                  </a:lnTo>
                  <a:lnTo>
                    <a:pt x="1327" y="11787"/>
                  </a:lnTo>
                  <a:lnTo>
                    <a:pt x="0" y="19557"/>
                  </a:lnTo>
                  <a:lnTo>
                    <a:pt x="1323" y="27074"/>
                  </a:lnTo>
                  <a:lnTo>
                    <a:pt x="5403" y="33210"/>
                  </a:lnTo>
                  <a:lnTo>
                    <a:pt x="11837" y="37345"/>
                  </a:lnTo>
                  <a:lnTo>
                    <a:pt x="20218" y="38862"/>
                  </a:lnTo>
                  <a:lnTo>
                    <a:pt x="28899" y="37345"/>
                  </a:lnTo>
                  <a:lnTo>
                    <a:pt x="35515" y="33210"/>
                  </a:lnTo>
                  <a:lnTo>
                    <a:pt x="39731" y="27074"/>
                  </a:lnTo>
                  <a:lnTo>
                    <a:pt x="41211" y="19557"/>
                  </a:lnTo>
                  <a:lnTo>
                    <a:pt x="39628" y="11787"/>
                  </a:lnTo>
                  <a:lnTo>
                    <a:pt x="35453" y="5587"/>
                  </a:lnTo>
                  <a:lnTo>
                    <a:pt x="28976" y="1484"/>
                  </a:lnTo>
                  <a:lnTo>
                    <a:pt x="20485" y="0"/>
                  </a:lnTo>
                  <a:close/>
                </a:path>
              </a:pathLst>
            </a:custGeom>
            <a:solidFill>
              <a:srgbClr val="33536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10" name="object 310"/>
            <p:cNvSpPr/>
            <p:nvPr/>
          </p:nvSpPr>
          <p:spPr>
            <a:xfrm>
              <a:off x="9891276" y="3296404"/>
              <a:ext cx="77812" cy="127025"/>
            </a:xfrm>
            <a:prstGeom prst="rect">
              <a:avLst/>
            </a:prstGeom>
            <a:blipFill>
              <a:blip r:embed="rId4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311" name="object 311"/>
          <p:cNvSpPr/>
          <p:nvPr/>
        </p:nvSpPr>
        <p:spPr>
          <a:xfrm>
            <a:off x="5533424" y="3549875"/>
            <a:ext cx="114427" cy="181140"/>
          </a:xfrm>
          <a:prstGeom prst="rect">
            <a:avLst/>
          </a:prstGeom>
          <a:blipFill>
            <a:blip r:embed="rId1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12" name="object 312"/>
          <p:cNvSpPr/>
          <p:nvPr/>
        </p:nvSpPr>
        <p:spPr>
          <a:xfrm>
            <a:off x="5729830" y="3556990"/>
            <a:ext cx="236847" cy="174025"/>
          </a:xfrm>
          <a:prstGeom prst="rect">
            <a:avLst/>
          </a:prstGeom>
          <a:blipFill>
            <a:blip r:embed="rId1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pSp>
        <p:nvGrpSpPr>
          <p:cNvPr id="313" name="object 313"/>
          <p:cNvGrpSpPr/>
          <p:nvPr/>
        </p:nvGrpSpPr>
        <p:grpSpPr>
          <a:xfrm>
            <a:off x="6048656" y="3549877"/>
            <a:ext cx="922019" cy="181610"/>
            <a:chOff x="6048656" y="3549877"/>
            <a:chExt cx="922019" cy="181610"/>
          </a:xfrm>
        </p:grpSpPr>
        <p:sp>
          <p:nvSpPr>
            <p:cNvPr id="314" name="object 314"/>
            <p:cNvSpPr/>
            <p:nvPr/>
          </p:nvSpPr>
          <p:spPr>
            <a:xfrm>
              <a:off x="6048656" y="3549877"/>
              <a:ext cx="262441" cy="180886"/>
            </a:xfrm>
            <a:prstGeom prst="rect">
              <a:avLst/>
            </a:prstGeom>
            <a:blipFill>
              <a:blip r:embed="rId13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15" name="object 315"/>
            <p:cNvSpPr/>
            <p:nvPr/>
          </p:nvSpPr>
          <p:spPr>
            <a:xfrm>
              <a:off x="6333936" y="3603984"/>
              <a:ext cx="119545" cy="127038"/>
            </a:xfrm>
            <a:prstGeom prst="rect">
              <a:avLst/>
            </a:prstGeom>
            <a:blipFill>
              <a:blip r:embed="rId1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16" name="object 316"/>
            <p:cNvSpPr/>
            <p:nvPr/>
          </p:nvSpPr>
          <p:spPr>
            <a:xfrm>
              <a:off x="6482728" y="3601203"/>
              <a:ext cx="119799" cy="127025"/>
            </a:xfrm>
            <a:prstGeom prst="rect">
              <a:avLst/>
            </a:prstGeom>
            <a:blipFill>
              <a:blip r:embed="rId2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17" name="object 317"/>
            <p:cNvSpPr/>
            <p:nvPr/>
          </p:nvSpPr>
          <p:spPr>
            <a:xfrm>
              <a:off x="6632790" y="3549878"/>
              <a:ext cx="41275" cy="178435"/>
            </a:xfrm>
            <a:custGeom>
              <a:avLst/>
              <a:gdLst/>
              <a:ahLst/>
              <a:cxnLst/>
              <a:rect l="l" t="t" r="r" b="b"/>
              <a:pathLst>
                <a:path w="41275" h="178435">
                  <a:moveTo>
                    <a:pt x="39916" y="54114"/>
                  </a:moveTo>
                  <a:lnTo>
                    <a:pt x="1015" y="54114"/>
                  </a:lnTo>
                  <a:lnTo>
                    <a:pt x="1015" y="178346"/>
                  </a:lnTo>
                  <a:lnTo>
                    <a:pt x="39916" y="178346"/>
                  </a:lnTo>
                  <a:lnTo>
                    <a:pt x="39916" y="54114"/>
                  </a:lnTo>
                  <a:close/>
                </a:path>
                <a:path w="41275" h="178435">
                  <a:moveTo>
                    <a:pt x="20485" y="0"/>
                  </a:moveTo>
                  <a:lnTo>
                    <a:pt x="11949" y="1484"/>
                  </a:lnTo>
                  <a:lnTo>
                    <a:pt x="5437" y="5587"/>
                  </a:lnTo>
                  <a:lnTo>
                    <a:pt x="1327" y="11787"/>
                  </a:lnTo>
                  <a:lnTo>
                    <a:pt x="0" y="19557"/>
                  </a:lnTo>
                  <a:lnTo>
                    <a:pt x="1323" y="27074"/>
                  </a:lnTo>
                  <a:lnTo>
                    <a:pt x="5403" y="33210"/>
                  </a:lnTo>
                  <a:lnTo>
                    <a:pt x="11837" y="37345"/>
                  </a:lnTo>
                  <a:lnTo>
                    <a:pt x="20218" y="38862"/>
                  </a:lnTo>
                  <a:lnTo>
                    <a:pt x="28901" y="37345"/>
                  </a:lnTo>
                  <a:lnTo>
                    <a:pt x="35521" y="33210"/>
                  </a:lnTo>
                  <a:lnTo>
                    <a:pt x="39742" y="27074"/>
                  </a:lnTo>
                  <a:lnTo>
                    <a:pt x="41224" y="19557"/>
                  </a:lnTo>
                  <a:lnTo>
                    <a:pt x="39633" y="11787"/>
                  </a:lnTo>
                  <a:lnTo>
                    <a:pt x="35455" y="5587"/>
                  </a:lnTo>
                  <a:lnTo>
                    <a:pt x="28976" y="1484"/>
                  </a:lnTo>
                  <a:lnTo>
                    <a:pt x="20485" y="0"/>
                  </a:lnTo>
                  <a:close/>
                </a:path>
              </a:pathLst>
            </a:custGeom>
            <a:solidFill>
              <a:srgbClr val="33536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18" name="object 318"/>
            <p:cNvSpPr/>
            <p:nvPr/>
          </p:nvSpPr>
          <p:spPr>
            <a:xfrm>
              <a:off x="6696805" y="3601199"/>
              <a:ext cx="130822" cy="129819"/>
            </a:xfrm>
            <a:prstGeom prst="rect">
              <a:avLst/>
            </a:prstGeom>
            <a:blipFill>
              <a:blip r:embed="rId13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19" name="object 319"/>
            <p:cNvSpPr/>
            <p:nvPr/>
          </p:nvSpPr>
          <p:spPr>
            <a:xfrm>
              <a:off x="6850718" y="3601203"/>
              <a:ext cx="119799" cy="127025"/>
            </a:xfrm>
            <a:prstGeom prst="rect">
              <a:avLst/>
            </a:prstGeom>
            <a:blipFill>
              <a:blip r:embed="rId3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320" name="object 320"/>
          <p:cNvSpPr/>
          <p:nvPr/>
        </p:nvSpPr>
        <p:spPr>
          <a:xfrm>
            <a:off x="5533939" y="3861785"/>
            <a:ext cx="235797" cy="171237"/>
          </a:xfrm>
          <a:prstGeom prst="rect">
            <a:avLst/>
          </a:prstGeom>
          <a:blipFill>
            <a:blip r:embed="rId1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21" name="object 321"/>
          <p:cNvSpPr/>
          <p:nvPr/>
        </p:nvSpPr>
        <p:spPr>
          <a:xfrm>
            <a:off x="5838664" y="3852637"/>
            <a:ext cx="3669079" cy="236785"/>
          </a:xfrm>
          <a:prstGeom prst="rect">
            <a:avLst/>
          </a:prstGeom>
          <a:blipFill>
            <a:blip r:embed="rId1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22" name="object 322"/>
          <p:cNvSpPr/>
          <p:nvPr/>
        </p:nvSpPr>
        <p:spPr>
          <a:xfrm>
            <a:off x="5533426" y="4154651"/>
            <a:ext cx="3368882" cy="233475"/>
          </a:xfrm>
          <a:prstGeom prst="rect">
            <a:avLst/>
          </a:prstGeom>
          <a:blipFill>
            <a:blip r:embed="rId1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pSp>
        <p:nvGrpSpPr>
          <p:cNvPr id="323" name="object 323"/>
          <p:cNvGrpSpPr/>
          <p:nvPr/>
        </p:nvGrpSpPr>
        <p:grpSpPr>
          <a:xfrm>
            <a:off x="8969447" y="4157437"/>
            <a:ext cx="856615" cy="183515"/>
            <a:chOff x="8969447" y="4157437"/>
            <a:chExt cx="856615" cy="183515"/>
          </a:xfrm>
        </p:grpSpPr>
        <p:sp>
          <p:nvSpPr>
            <p:cNvPr id="324" name="object 324"/>
            <p:cNvSpPr/>
            <p:nvPr/>
          </p:nvSpPr>
          <p:spPr>
            <a:xfrm>
              <a:off x="8969447" y="4212068"/>
              <a:ext cx="186359" cy="125755"/>
            </a:xfrm>
            <a:prstGeom prst="rect">
              <a:avLst/>
            </a:prstGeom>
            <a:blipFill>
              <a:blip r:embed="rId13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25" name="object 325"/>
            <p:cNvSpPr/>
            <p:nvPr/>
          </p:nvSpPr>
          <p:spPr>
            <a:xfrm>
              <a:off x="9177642" y="4157446"/>
              <a:ext cx="648335" cy="183515"/>
            </a:xfrm>
            <a:custGeom>
              <a:avLst/>
              <a:gdLst/>
              <a:ahLst/>
              <a:cxnLst/>
              <a:rect l="l" t="t" r="r" b="b"/>
              <a:pathLst>
                <a:path w="648334" h="183514">
                  <a:moveTo>
                    <a:pt x="103924" y="86131"/>
                  </a:moveTo>
                  <a:lnTo>
                    <a:pt x="101561" y="73812"/>
                  </a:lnTo>
                  <a:lnTo>
                    <a:pt x="99695" y="71132"/>
                  </a:lnTo>
                  <a:lnTo>
                    <a:pt x="94589" y="63804"/>
                  </a:lnTo>
                  <a:lnTo>
                    <a:pt x="83451" y="57238"/>
                  </a:lnTo>
                  <a:lnTo>
                    <a:pt x="83451" y="76733"/>
                  </a:lnTo>
                  <a:lnTo>
                    <a:pt x="83451" y="86880"/>
                  </a:lnTo>
                  <a:lnTo>
                    <a:pt x="78854" y="98577"/>
                  </a:lnTo>
                  <a:lnTo>
                    <a:pt x="66230" y="105689"/>
                  </a:lnTo>
                  <a:lnTo>
                    <a:pt x="47383" y="109181"/>
                  </a:lnTo>
                  <a:lnTo>
                    <a:pt x="24053" y="110007"/>
                  </a:lnTo>
                  <a:lnTo>
                    <a:pt x="29692" y="95796"/>
                  </a:lnTo>
                  <a:lnTo>
                    <a:pt x="38620" y="83337"/>
                  </a:lnTo>
                  <a:lnTo>
                    <a:pt x="50380" y="74498"/>
                  </a:lnTo>
                  <a:lnTo>
                    <a:pt x="64516" y="71132"/>
                  </a:lnTo>
                  <a:lnTo>
                    <a:pt x="75780" y="71132"/>
                  </a:lnTo>
                  <a:lnTo>
                    <a:pt x="83451" y="76733"/>
                  </a:lnTo>
                  <a:lnTo>
                    <a:pt x="83451" y="57238"/>
                  </a:lnTo>
                  <a:lnTo>
                    <a:pt x="83197" y="57086"/>
                  </a:lnTo>
                  <a:lnTo>
                    <a:pt x="67576" y="54622"/>
                  </a:lnTo>
                  <a:lnTo>
                    <a:pt x="40170" y="61760"/>
                  </a:lnTo>
                  <a:lnTo>
                    <a:pt x="18808" y="80225"/>
                  </a:lnTo>
                  <a:lnTo>
                    <a:pt x="4940" y="105638"/>
                  </a:lnTo>
                  <a:lnTo>
                    <a:pt x="0" y="133629"/>
                  </a:lnTo>
                  <a:lnTo>
                    <a:pt x="2755" y="152806"/>
                  </a:lnTo>
                  <a:lnTo>
                    <a:pt x="11264" y="168478"/>
                  </a:lnTo>
                  <a:lnTo>
                    <a:pt x="25920" y="179044"/>
                  </a:lnTo>
                  <a:lnTo>
                    <a:pt x="47104" y="182918"/>
                  </a:lnTo>
                  <a:lnTo>
                    <a:pt x="59220" y="182168"/>
                  </a:lnTo>
                  <a:lnTo>
                    <a:pt x="70370" y="180098"/>
                  </a:lnTo>
                  <a:lnTo>
                    <a:pt x="80111" y="177025"/>
                  </a:lnTo>
                  <a:lnTo>
                    <a:pt x="88061" y="173266"/>
                  </a:lnTo>
                  <a:lnTo>
                    <a:pt x="86677" y="166154"/>
                  </a:lnTo>
                  <a:lnTo>
                    <a:pt x="84988" y="157518"/>
                  </a:lnTo>
                  <a:lnTo>
                    <a:pt x="78600" y="160591"/>
                  </a:lnTo>
                  <a:lnTo>
                    <a:pt x="70942" y="163360"/>
                  </a:lnTo>
                  <a:lnTo>
                    <a:pt x="61988" y="165379"/>
                  </a:lnTo>
                  <a:lnTo>
                    <a:pt x="51714" y="166154"/>
                  </a:lnTo>
                  <a:lnTo>
                    <a:pt x="42672" y="165112"/>
                  </a:lnTo>
                  <a:lnTo>
                    <a:pt x="20472" y="131597"/>
                  </a:lnTo>
                  <a:lnTo>
                    <a:pt x="21501" y="126263"/>
                  </a:lnTo>
                  <a:lnTo>
                    <a:pt x="53708" y="124853"/>
                  </a:lnTo>
                  <a:lnTo>
                    <a:pt x="79895" y="118579"/>
                  </a:lnTo>
                  <a:lnTo>
                    <a:pt x="91998" y="110007"/>
                  </a:lnTo>
                  <a:lnTo>
                    <a:pt x="97485" y="106121"/>
                  </a:lnTo>
                  <a:lnTo>
                    <a:pt x="103924" y="86131"/>
                  </a:lnTo>
                  <a:close/>
                </a:path>
                <a:path w="648334" h="183514">
                  <a:moveTo>
                    <a:pt x="106743" y="6096"/>
                  </a:moveTo>
                  <a:lnTo>
                    <a:pt x="81140" y="6096"/>
                  </a:lnTo>
                  <a:lnTo>
                    <a:pt x="56057" y="42430"/>
                  </a:lnTo>
                  <a:lnTo>
                    <a:pt x="72694" y="42430"/>
                  </a:lnTo>
                  <a:lnTo>
                    <a:pt x="106743" y="6096"/>
                  </a:lnTo>
                  <a:close/>
                </a:path>
                <a:path w="648334" h="183514">
                  <a:moveTo>
                    <a:pt x="246557" y="0"/>
                  </a:moveTo>
                  <a:lnTo>
                    <a:pt x="225310" y="0"/>
                  </a:lnTo>
                  <a:lnTo>
                    <a:pt x="214299" y="58953"/>
                  </a:lnTo>
                  <a:lnTo>
                    <a:pt x="210972" y="57378"/>
                  </a:lnTo>
                  <a:lnTo>
                    <a:pt x="210972" y="76733"/>
                  </a:lnTo>
                  <a:lnTo>
                    <a:pt x="202526" y="119659"/>
                  </a:lnTo>
                  <a:lnTo>
                    <a:pt x="196075" y="138569"/>
                  </a:lnTo>
                  <a:lnTo>
                    <a:pt x="185915" y="153162"/>
                  </a:lnTo>
                  <a:lnTo>
                    <a:pt x="173685" y="162572"/>
                  </a:lnTo>
                  <a:lnTo>
                    <a:pt x="161048" y="165900"/>
                  </a:lnTo>
                  <a:lnTo>
                    <a:pt x="149745" y="163245"/>
                  </a:lnTo>
                  <a:lnTo>
                    <a:pt x="142582" y="156311"/>
                  </a:lnTo>
                  <a:lnTo>
                    <a:pt x="138836" y="146608"/>
                  </a:lnTo>
                  <a:lnTo>
                    <a:pt x="137756" y="135674"/>
                  </a:lnTo>
                  <a:lnTo>
                    <a:pt x="141820" y="111848"/>
                  </a:lnTo>
                  <a:lnTo>
                    <a:pt x="169722" y="77050"/>
                  </a:lnTo>
                  <a:lnTo>
                    <a:pt x="210972" y="76733"/>
                  </a:lnTo>
                  <a:lnTo>
                    <a:pt x="210972" y="57378"/>
                  </a:lnTo>
                  <a:lnTo>
                    <a:pt x="208927" y="56400"/>
                  </a:lnTo>
                  <a:lnTo>
                    <a:pt x="200215" y="54622"/>
                  </a:lnTo>
                  <a:lnTo>
                    <a:pt x="192278" y="54622"/>
                  </a:lnTo>
                  <a:lnTo>
                    <a:pt x="161848" y="61569"/>
                  </a:lnTo>
                  <a:lnTo>
                    <a:pt x="137591" y="80149"/>
                  </a:lnTo>
                  <a:lnTo>
                    <a:pt x="121539" y="106934"/>
                  </a:lnTo>
                  <a:lnTo>
                    <a:pt x="115735" y="138468"/>
                  </a:lnTo>
                  <a:lnTo>
                    <a:pt x="118148" y="156057"/>
                  </a:lnTo>
                  <a:lnTo>
                    <a:pt x="125272" y="170256"/>
                  </a:lnTo>
                  <a:lnTo>
                    <a:pt x="136906" y="179730"/>
                  </a:lnTo>
                  <a:lnTo>
                    <a:pt x="152857" y="183184"/>
                  </a:lnTo>
                  <a:lnTo>
                    <a:pt x="165684" y="181394"/>
                  </a:lnTo>
                  <a:lnTo>
                    <a:pt x="177533" y="176161"/>
                  </a:lnTo>
                  <a:lnTo>
                    <a:pt x="188175" y="167640"/>
                  </a:lnTo>
                  <a:lnTo>
                    <a:pt x="189560" y="165900"/>
                  </a:lnTo>
                  <a:lnTo>
                    <a:pt x="197408" y="155994"/>
                  </a:lnTo>
                  <a:lnTo>
                    <a:pt x="197916" y="155994"/>
                  </a:lnTo>
                  <a:lnTo>
                    <a:pt x="194589" y="180390"/>
                  </a:lnTo>
                  <a:lnTo>
                    <a:pt x="214033" y="180390"/>
                  </a:lnTo>
                  <a:lnTo>
                    <a:pt x="214845" y="171056"/>
                  </a:lnTo>
                  <a:lnTo>
                    <a:pt x="216065" y="161226"/>
                  </a:lnTo>
                  <a:lnTo>
                    <a:pt x="232816" y="71653"/>
                  </a:lnTo>
                  <a:lnTo>
                    <a:pt x="235254" y="58953"/>
                  </a:lnTo>
                  <a:lnTo>
                    <a:pt x="246557" y="0"/>
                  </a:lnTo>
                  <a:close/>
                </a:path>
                <a:path w="648334" h="183514">
                  <a:moveTo>
                    <a:pt x="354380" y="86131"/>
                  </a:moveTo>
                  <a:lnTo>
                    <a:pt x="352005" y="73812"/>
                  </a:lnTo>
                  <a:lnTo>
                    <a:pt x="350139" y="71132"/>
                  </a:lnTo>
                  <a:lnTo>
                    <a:pt x="345033" y="63804"/>
                  </a:lnTo>
                  <a:lnTo>
                    <a:pt x="333895" y="57251"/>
                  </a:lnTo>
                  <a:lnTo>
                    <a:pt x="333895" y="76720"/>
                  </a:lnTo>
                  <a:lnTo>
                    <a:pt x="333895" y="86880"/>
                  </a:lnTo>
                  <a:lnTo>
                    <a:pt x="329285" y="98577"/>
                  </a:lnTo>
                  <a:lnTo>
                    <a:pt x="316674" y="105689"/>
                  </a:lnTo>
                  <a:lnTo>
                    <a:pt x="297815" y="109181"/>
                  </a:lnTo>
                  <a:lnTo>
                    <a:pt x="274497" y="110007"/>
                  </a:lnTo>
                  <a:lnTo>
                    <a:pt x="280136" y="95796"/>
                  </a:lnTo>
                  <a:lnTo>
                    <a:pt x="289064" y="83337"/>
                  </a:lnTo>
                  <a:lnTo>
                    <a:pt x="300812" y="74498"/>
                  </a:lnTo>
                  <a:lnTo>
                    <a:pt x="314960" y="71132"/>
                  </a:lnTo>
                  <a:lnTo>
                    <a:pt x="326224" y="71132"/>
                  </a:lnTo>
                  <a:lnTo>
                    <a:pt x="333895" y="76720"/>
                  </a:lnTo>
                  <a:lnTo>
                    <a:pt x="333895" y="57251"/>
                  </a:lnTo>
                  <a:lnTo>
                    <a:pt x="333629" y="57086"/>
                  </a:lnTo>
                  <a:lnTo>
                    <a:pt x="318020" y="54622"/>
                  </a:lnTo>
                  <a:lnTo>
                    <a:pt x="290614" y="61760"/>
                  </a:lnTo>
                  <a:lnTo>
                    <a:pt x="269252" y="80225"/>
                  </a:lnTo>
                  <a:lnTo>
                    <a:pt x="255384" y="105638"/>
                  </a:lnTo>
                  <a:lnTo>
                    <a:pt x="250444" y="133629"/>
                  </a:lnTo>
                  <a:lnTo>
                    <a:pt x="253187" y="152806"/>
                  </a:lnTo>
                  <a:lnTo>
                    <a:pt x="261708" y="168478"/>
                  </a:lnTo>
                  <a:lnTo>
                    <a:pt x="276364" y="179044"/>
                  </a:lnTo>
                  <a:lnTo>
                    <a:pt x="297548" y="182918"/>
                  </a:lnTo>
                  <a:lnTo>
                    <a:pt x="309664" y="182168"/>
                  </a:lnTo>
                  <a:lnTo>
                    <a:pt x="320802" y="180098"/>
                  </a:lnTo>
                  <a:lnTo>
                    <a:pt x="330555" y="177025"/>
                  </a:lnTo>
                  <a:lnTo>
                    <a:pt x="338505" y="173266"/>
                  </a:lnTo>
                  <a:lnTo>
                    <a:pt x="337108" y="166154"/>
                  </a:lnTo>
                  <a:lnTo>
                    <a:pt x="335432" y="157518"/>
                  </a:lnTo>
                  <a:lnTo>
                    <a:pt x="329044" y="160591"/>
                  </a:lnTo>
                  <a:lnTo>
                    <a:pt x="321386" y="163360"/>
                  </a:lnTo>
                  <a:lnTo>
                    <a:pt x="312432" y="165379"/>
                  </a:lnTo>
                  <a:lnTo>
                    <a:pt x="302158" y="166154"/>
                  </a:lnTo>
                  <a:lnTo>
                    <a:pt x="293116" y="165112"/>
                  </a:lnTo>
                  <a:lnTo>
                    <a:pt x="270916" y="131597"/>
                  </a:lnTo>
                  <a:lnTo>
                    <a:pt x="271945" y="126263"/>
                  </a:lnTo>
                  <a:lnTo>
                    <a:pt x="304152" y="124853"/>
                  </a:lnTo>
                  <a:lnTo>
                    <a:pt x="330339" y="118579"/>
                  </a:lnTo>
                  <a:lnTo>
                    <a:pt x="342442" y="110007"/>
                  </a:lnTo>
                  <a:lnTo>
                    <a:pt x="347941" y="106121"/>
                  </a:lnTo>
                  <a:lnTo>
                    <a:pt x="354380" y="86131"/>
                  </a:lnTo>
                  <a:close/>
                </a:path>
                <a:path w="648334" h="183514">
                  <a:moveTo>
                    <a:pt x="468591" y="60210"/>
                  </a:moveTo>
                  <a:lnTo>
                    <a:pt x="464540" y="58521"/>
                  </a:lnTo>
                  <a:lnTo>
                    <a:pt x="458533" y="56781"/>
                  </a:lnTo>
                  <a:lnTo>
                    <a:pt x="451091" y="55435"/>
                  </a:lnTo>
                  <a:lnTo>
                    <a:pt x="442734" y="54876"/>
                  </a:lnTo>
                  <a:lnTo>
                    <a:pt x="412102" y="61569"/>
                  </a:lnTo>
                  <a:lnTo>
                    <a:pt x="388137" y="79425"/>
                  </a:lnTo>
                  <a:lnTo>
                    <a:pt x="372529" y="105156"/>
                  </a:lnTo>
                  <a:lnTo>
                    <a:pt x="366953" y="135407"/>
                  </a:lnTo>
                  <a:lnTo>
                    <a:pt x="369887" y="153873"/>
                  </a:lnTo>
                  <a:lnTo>
                    <a:pt x="378752" y="168973"/>
                  </a:lnTo>
                  <a:lnTo>
                    <a:pt x="393623" y="179184"/>
                  </a:lnTo>
                  <a:lnTo>
                    <a:pt x="414578" y="182918"/>
                  </a:lnTo>
                  <a:lnTo>
                    <a:pt x="426288" y="182206"/>
                  </a:lnTo>
                  <a:lnTo>
                    <a:pt x="442937" y="161150"/>
                  </a:lnTo>
                  <a:lnTo>
                    <a:pt x="436321" y="163360"/>
                  </a:lnTo>
                  <a:lnTo>
                    <a:pt x="428548" y="165011"/>
                  </a:lnTo>
                  <a:lnTo>
                    <a:pt x="419684" y="165646"/>
                  </a:lnTo>
                  <a:lnTo>
                    <a:pt x="406349" y="163322"/>
                  </a:lnTo>
                  <a:lnTo>
                    <a:pt x="396748" y="156692"/>
                  </a:lnTo>
                  <a:lnTo>
                    <a:pt x="390931" y="146354"/>
                  </a:lnTo>
                  <a:lnTo>
                    <a:pt x="388975" y="132867"/>
                  </a:lnTo>
                  <a:lnTo>
                    <a:pt x="392633" y="111201"/>
                  </a:lnTo>
                  <a:lnTo>
                    <a:pt x="403110" y="91782"/>
                  </a:lnTo>
                  <a:lnTo>
                    <a:pt x="419633" y="77787"/>
                  </a:lnTo>
                  <a:lnTo>
                    <a:pt x="441452" y="72402"/>
                  </a:lnTo>
                  <a:lnTo>
                    <a:pt x="450672" y="72402"/>
                  </a:lnTo>
                  <a:lnTo>
                    <a:pt x="457568" y="74688"/>
                  </a:lnTo>
                  <a:lnTo>
                    <a:pt x="462432" y="76974"/>
                  </a:lnTo>
                  <a:lnTo>
                    <a:pt x="468591" y="60210"/>
                  </a:lnTo>
                  <a:close/>
                </a:path>
                <a:path w="648334" h="183514">
                  <a:moveTo>
                    <a:pt x="518541" y="57429"/>
                  </a:moveTo>
                  <a:lnTo>
                    <a:pt x="497293" y="57429"/>
                  </a:lnTo>
                  <a:lnTo>
                    <a:pt x="473481" y="180390"/>
                  </a:lnTo>
                  <a:lnTo>
                    <a:pt x="494728" y="180390"/>
                  </a:lnTo>
                  <a:lnTo>
                    <a:pt x="518541" y="57429"/>
                  </a:lnTo>
                  <a:close/>
                </a:path>
                <a:path w="648334" h="183514">
                  <a:moveTo>
                    <a:pt x="527761" y="14490"/>
                  </a:moveTo>
                  <a:lnTo>
                    <a:pt x="522897" y="8902"/>
                  </a:lnTo>
                  <a:lnTo>
                    <a:pt x="507530" y="8902"/>
                  </a:lnTo>
                  <a:lnTo>
                    <a:pt x="501129" y="14998"/>
                  </a:lnTo>
                  <a:lnTo>
                    <a:pt x="501129" y="30746"/>
                  </a:lnTo>
                  <a:lnTo>
                    <a:pt x="505993" y="36347"/>
                  </a:lnTo>
                  <a:lnTo>
                    <a:pt x="521601" y="36347"/>
                  </a:lnTo>
                  <a:lnTo>
                    <a:pt x="527494" y="30492"/>
                  </a:lnTo>
                  <a:lnTo>
                    <a:pt x="527723" y="23126"/>
                  </a:lnTo>
                  <a:lnTo>
                    <a:pt x="527761" y="14490"/>
                  </a:lnTo>
                  <a:close/>
                </a:path>
                <a:path w="648334" h="183514">
                  <a:moveTo>
                    <a:pt x="648335" y="88912"/>
                  </a:moveTo>
                  <a:lnTo>
                    <a:pt x="645502" y="72631"/>
                  </a:lnTo>
                  <a:lnTo>
                    <a:pt x="638162" y="62052"/>
                  </a:lnTo>
                  <a:lnTo>
                    <a:pt x="628040" y="56337"/>
                  </a:lnTo>
                  <a:lnTo>
                    <a:pt x="616851" y="54622"/>
                  </a:lnTo>
                  <a:lnTo>
                    <a:pt x="603580" y="56400"/>
                  </a:lnTo>
                  <a:lnTo>
                    <a:pt x="591248" y="61607"/>
                  </a:lnTo>
                  <a:lnTo>
                    <a:pt x="580275" y="70053"/>
                  </a:lnTo>
                  <a:lnTo>
                    <a:pt x="571017" y="81546"/>
                  </a:lnTo>
                  <a:lnTo>
                    <a:pt x="570509" y="81546"/>
                  </a:lnTo>
                  <a:lnTo>
                    <a:pt x="573595" y="57416"/>
                  </a:lnTo>
                  <a:lnTo>
                    <a:pt x="554634" y="57416"/>
                  </a:lnTo>
                  <a:lnTo>
                    <a:pt x="550659" y="83286"/>
                  </a:lnTo>
                  <a:lnTo>
                    <a:pt x="532117" y="180378"/>
                  </a:lnTo>
                  <a:lnTo>
                    <a:pt x="553364" y="180378"/>
                  </a:lnTo>
                  <a:lnTo>
                    <a:pt x="564629" y="120675"/>
                  </a:lnTo>
                  <a:lnTo>
                    <a:pt x="571474" y="100228"/>
                  </a:lnTo>
                  <a:lnTo>
                    <a:pt x="582193" y="84988"/>
                  </a:lnTo>
                  <a:lnTo>
                    <a:pt x="594690" y="75450"/>
                  </a:lnTo>
                  <a:lnTo>
                    <a:pt x="606869" y="72148"/>
                  </a:lnTo>
                  <a:lnTo>
                    <a:pt x="616064" y="73774"/>
                  </a:lnTo>
                  <a:lnTo>
                    <a:pt x="622071" y="78282"/>
                  </a:lnTo>
                  <a:lnTo>
                    <a:pt x="625335" y="85128"/>
                  </a:lnTo>
                  <a:lnTo>
                    <a:pt x="626325" y="93751"/>
                  </a:lnTo>
                  <a:lnTo>
                    <a:pt x="626325" y="98831"/>
                  </a:lnTo>
                  <a:lnTo>
                    <a:pt x="625551" y="104673"/>
                  </a:lnTo>
                  <a:lnTo>
                    <a:pt x="610958" y="180378"/>
                  </a:lnTo>
                  <a:lnTo>
                    <a:pt x="632206" y="180378"/>
                  </a:lnTo>
                  <a:lnTo>
                    <a:pt x="647306" y="102133"/>
                  </a:lnTo>
                  <a:lnTo>
                    <a:pt x="648335" y="94259"/>
                  </a:lnTo>
                  <a:lnTo>
                    <a:pt x="648335" y="88912"/>
                  </a:lnTo>
                  <a:close/>
                </a:path>
              </a:pathLst>
            </a:custGeom>
            <a:solidFill>
              <a:srgbClr val="335361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326" name="object 326"/>
          <p:cNvGrpSpPr/>
          <p:nvPr/>
        </p:nvGrpSpPr>
        <p:grpSpPr>
          <a:xfrm>
            <a:off x="5540330" y="4471137"/>
            <a:ext cx="772795" cy="174625"/>
            <a:chOff x="5540330" y="4471137"/>
            <a:chExt cx="772795" cy="174625"/>
          </a:xfrm>
        </p:grpSpPr>
        <p:sp>
          <p:nvSpPr>
            <p:cNvPr id="327" name="object 327"/>
            <p:cNvSpPr/>
            <p:nvPr/>
          </p:nvSpPr>
          <p:spPr>
            <a:xfrm>
              <a:off x="5540324" y="4471149"/>
              <a:ext cx="673100" cy="174625"/>
            </a:xfrm>
            <a:custGeom>
              <a:avLst/>
              <a:gdLst/>
              <a:ahLst/>
              <a:cxnLst/>
              <a:rect l="l" t="t" r="r" b="b"/>
              <a:pathLst>
                <a:path w="673100" h="174625">
                  <a:moveTo>
                    <a:pt x="71678" y="48526"/>
                  </a:moveTo>
                  <a:lnTo>
                    <a:pt x="41986" y="48526"/>
                  </a:lnTo>
                  <a:lnTo>
                    <a:pt x="48387" y="15494"/>
                  </a:lnTo>
                  <a:lnTo>
                    <a:pt x="26377" y="20828"/>
                  </a:lnTo>
                  <a:lnTo>
                    <a:pt x="20993" y="48526"/>
                  </a:lnTo>
                  <a:lnTo>
                    <a:pt x="3327" y="48526"/>
                  </a:lnTo>
                  <a:lnTo>
                    <a:pt x="0" y="65036"/>
                  </a:lnTo>
                  <a:lnTo>
                    <a:pt x="17932" y="65036"/>
                  </a:lnTo>
                  <a:lnTo>
                    <a:pt x="3835" y="136169"/>
                  </a:lnTo>
                  <a:lnTo>
                    <a:pt x="3086" y="143281"/>
                  </a:lnTo>
                  <a:lnTo>
                    <a:pt x="3086" y="150406"/>
                  </a:lnTo>
                  <a:lnTo>
                    <a:pt x="4495" y="159385"/>
                  </a:lnTo>
                  <a:lnTo>
                    <a:pt x="9029" y="167005"/>
                  </a:lnTo>
                  <a:lnTo>
                    <a:pt x="17119" y="172300"/>
                  </a:lnTo>
                  <a:lnTo>
                    <a:pt x="29184" y="174282"/>
                  </a:lnTo>
                  <a:lnTo>
                    <a:pt x="35331" y="174282"/>
                  </a:lnTo>
                  <a:lnTo>
                    <a:pt x="41732" y="173520"/>
                  </a:lnTo>
                  <a:lnTo>
                    <a:pt x="45567" y="171996"/>
                  </a:lnTo>
                  <a:lnTo>
                    <a:pt x="46583" y="155473"/>
                  </a:lnTo>
                  <a:lnTo>
                    <a:pt x="43776" y="155994"/>
                  </a:lnTo>
                  <a:lnTo>
                    <a:pt x="40182" y="156248"/>
                  </a:lnTo>
                  <a:lnTo>
                    <a:pt x="28422" y="156248"/>
                  </a:lnTo>
                  <a:lnTo>
                    <a:pt x="24841" y="151917"/>
                  </a:lnTo>
                  <a:lnTo>
                    <a:pt x="24841" y="137947"/>
                  </a:lnTo>
                  <a:lnTo>
                    <a:pt x="25869" y="131597"/>
                  </a:lnTo>
                  <a:lnTo>
                    <a:pt x="38658" y="65036"/>
                  </a:lnTo>
                  <a:lnTo>
                    <a:pt x="68351" y="65036"/>
                  </a:lnTo>
                  <a:lnTo>
                    <a:pt x="71678" y="48526"/>
                  </a:lnTo>
                  <a:close/>
                </a:path>
                <a:path w="673100" h="174625">
                  <a:moveTo>
                    <a:pt x="154406" y="46228"/>
                  </a:moveTo>
                  <a:lnTo>
                    <a:pt x="117551" y="63512"/>
                  </a:lnTo>
                  <a:lnTo>
                    <a:pt x="110629" y="75184"/>
                  </a:lnTo>
                  <a:lnTo>
                    <a:pt x="109855" y="75184"/>
                  </a:lnTo>
                  <a:lnTo>
                    <a:pt x="113195" y="48514"/>
                  </a:lnTo>
                  <a:lnTo>
                    <a:pt x="94500" y="48514"/>
                  </a:lnTo>
                  <a:lnTo>
                    <a:pt x="93395" y="57924"/>
                  </a:lnTo>
                  <a:lnTo>
                    <a:pt x="90208" y="80251"/>
                  </a:lnTo>
                  <a:lnTo>
                    <a:pt x="88099" y="92214"/>
                  </a:lnTo>
                  <a:lnTo>
                    <a:pt x="72999" y="171475"/>
                  </a:lnTo>
                  <a:lnTo>
                    <a:pt x="94246" y="171475"/>
                  </a:lnTo>
                  <a:lnTo>
                    <a:pt x="104482" y="117360"/>
                  </a:lnTo>
                  <a:lnTo>
                    <a:pt x="119672" y="81191"/>
                  </a:lnTo>
                  <a:lnTo>
                    <a:pt x="144678" y="66548"/>
                  </a:lnTo>
                  <a:lnTo>
                    <a:pt x="146977" y="66548"/>
                  </a:lnTo>
                  <a:lnTo>
                    <a:pt x="150304" y="67056"/>
                  </a:lnTo>
                  <a:lnTo>
                    <a:pt x="154406" y="46228"/>
                  </a:lnTo>
                  <a:close/>
                </a:path>
                <a:path w="673100" h="174625">
                  <a:moveTo>
                    <a:pt x="270383" y="50546"/>
                  </a:moveTo>
                  <a:lnTo>
                    <a:pt x="263283" y="48615"/>
                  </a:lnTo>
                  <a:lnTo>
                    <a:pt x="255003" y="47091"/>
                  </a:lnTo>
                  <a:lnTo>
                    <a:pt x="246570" y="46151"/>
                  </a:lnTo>
                  <a:lnTo>
                    <a:pt x="246570" y="64262"/>
                  </a:lnTo>
                  <a:lnTo>
                    <a:pt x="239407" y="101358"/>
                  </a:lnTo>
                  <a:lnTo>
                    <a:pt x="232308" y="123875"/>
                  </a:lnTo>
                  <a:lnTo>
                    <a:pt x="221335" y="141465"/>
                  </a:lnTo>
                  <a:lnTo>
                    <a:pt x="208191" y="152920"/>
                  </a:lnTo>
                  <a:lnTo>
                    <a:pt x="194602" y="156997"/>
                  </a:lnTo>
                  <a:lnTo>
                    <a:pt x="184378" y="154686"/>
                  </a:lnTo>
                  <a:lnTo>
                    <a:pt x="177838" y="148551"/>
                  </a:lnTo>
                  <a:lnTo>
                    <a:pt x="174371" y="139852"/>
                  </a:lnTo>
                  <a:lnTo>
                    <a:pt x="173355" y="129806"/>
                  </a:lnTo>
                  <a:lnTo>
                    <a:pt x="178092" y="104927"/>
                  </a:lnTo>
                  <a:lnTo>
                    <a:pt x="190652" y="83388"/>
                  </a:lnTo>
                  <a:lnTo>
                    <a:pt x="209156" y="68224"/>
                  </a:lnTo>
                  <a:lnTo>
                    <a:pt x="231724" y="62484"/>
                  </a:lnTo>
                  <a:lnTo>
                    <a:pt x="238899" y="62484"/>
                  </a:lnTo>
                  <a:lnTo>
                    <a:pt x="243497" y="63500"/>
                  </a:lnTo>
                  <a:lnTo>
                    <a:pt x="246570" y="64262"/>
                  </a:lnTo>
                  <a:lnTo>
                    <a:pt x="246570" y="46151"/>
                  </a:lnTo>
                  <a:lnTo>
                    <a:pt x="246087" y="46088"/>
                  </a:lnTo>
                  <a:lnTo>
                    <a:pt x="237096" y="45720"/>
                  </a:lnTo>
                  <a:lnTo>
                    <a:pt x="200914" y="53454"/>
                  </a:lnTo>
                  <a:lnTo>
                    <a:pt x="173977" y="73672"/>
                  </a:lnTo>
                  <a:lnTo>
                    <a:pt x="157149" y="101892"/>
                  </a:lnTo>
                  <a:lnTo>
                    <a:pt x="151345" y="133616"/>
                  </a:lnTo>
                  <a:lnTo>
                    <a:pt x="153847" y="149834"/>
                  </a:lnTo>
                  <a:lnTo>
                    <a:pt x="160985" y="162712"/>
                  </a:lnTo>
                  <a:lnTo>
                    <a:pt x="172186" y="171208"/>
                  </a:lnTo>
                  <a:lnTo>
                    <a:pt x="186931" y="174269"/>
                  </a:lnTo>
                  <a:lnTo>
                    <a:pt x="199999" y="172453"/>
                  </a:lnTo>
                  <a:lnTo>
                    <a:pt x="212521" y="166522"/>
                  </a:lnTo>
                  <a:lnTo>
                    <a:pt x="223012" y="156997"/>
                  </a:lnTo>
                  <a:lnTo>
                    <a:pt x="224294" y="155841"/>
                  </a:lnTo>
                  <a:lnTo>
                    <a:pt x="235051" y="139712"/>
                  </a:lnTo>
                  <a:lnTo>
                    <a:pt x="235572" y="139712"/>
                  </a:lnTo>
                  <a:lnTo>
                    <a:pt x="234403" y="149834"/>
                  </a:lnTo>
                  <a:lnTo>
                    <a:pt x="233591" y="157594"/>
                  </a:lnTo>
                  <a:lnTo>
                    <a:pt x="232981" y="165201"/>
                  </a:lnTo>
                  <a:lnTo>
                    <a:pt x="232752" y="171475"/>
                  </a:lnTo>
                  <a:lnTo>
                    <a:pt x="252463" y="171475"/>
                  </a:lnTo>
                  <a:lnTo>
                    <a:pt x="252514" y="159804"/>
                  </a:lnTo>
                  <a:lnTo>
                    <a:pt x="253428" y="145884"/>
                  </a:lnTo>
                  <a:lnTo>
                    <a:pt x="254139" y="139712"/>
                  </a:lnTo>
                  <a:lnTo>
                    <a:pt x="255193" y="130543"/>
                  </a:lnTo>
                  <a:lnTo>
                    <a:pt x="257835" y="114566"/>
                  </a:lnTo>
                  <a:lnTo>
                    <a:pt x="268046" y="62484"/>
                  </a:lnTo>
                  <a:lnTo>
                    <a:pt x="270383" y="50546"/>
                  </a:lnTo>
                  <a:close/>
                </a:path>
                <a:path w="673100" h="174625">
                  <a:moveTo>
                    <a:pt x="329311" y="48526"/>
                  </a:moveTo>
                  <a:lnTo>
                    <a:pt x="308063" y="48526"/>
                  </a:lnTo>
                  <a:lnTo>
                    <a:pt x="284251" y="171488"/>
                  </a:lnTo>
                  <a:lnTo>
                    <a:pt x="305498" y="171488"/>
                  </a:lnTo>
                  <a:lnTo>
                    <a:pt x="329311" y="48526"/>
                  </a:lnTo>
                  <a:close/>
                </a:path>
                <a:path w="673100" h="174625">
                  <a:moveTo>
                    <a:pt x="338531" y="5588"/>
                  </a:moveTo>
                  <a:lnTo>
                    <a:pt x="333667" y="0"/>
                  </a:lnTo>
                  <a:lnTo>
                    <a:pt x="318300" y="0"/>
                  </a:lnTo>
                  <a:lnTo>
                    <a:pt x="311899" y="6096"/>
                  </a:lnTo>
                  <a:lnTo>
                    <a:pt x="311899" y="21844"/>
                  </a:lnTo>
                  <a:lnTo>
                    <a:pt x="316763" y="27444"/>
                  </a:lnTo>
                  <a:lnTo>
                    <a:pt x="332371" y="27444"/>
                  </a:lnTo>
                  <a:lnTo>
                    <a:pt x="338264" y="21590"/>
                  </a:lnTo>
                  <a:lnTo>
                    <a:pt x="338493" y="14224"/>
                  </a:lnTo>
                  <a:lnTo>
                    <a:pt x="338531" y="5588"/>
                  </a:lnTo>
                  <a:close/>
                </a:path>
                <a:path w="673100" h="174625">
                  <a:moveTo>
                    <a:pt x="421728" y="48526"/>
                  </a:moveTo>
                  <a:lnTo>
                    <a:pt x="392036" y="48526"/>
                  </a:lnTo>
                  <a:lnTo>
                    <a:pt x="398437" y="15494"/>
                  </a:lnTo>
                  <a:lnTo>
                    <a:pt x="376428" y="20828"/>
                  </a:lnTo>
                  <a:lnTo>
                    <a:pt x="371043" y="48526"/>
                  </a:lnTo>
                  <a:lnTo>
                    <a:pt x="353377" y="48526"/>
                  </a:lnTo>
                  <a:lnTo>
                    <a:pt x="350050" y="65036"/>
                  </a:lnTo>
                  <a:lnTo>
                    <a:pt x="367982" y="65036"/>
                  </a:lnTo>
                  <a:lnTo>
                    <a:pt x="353885" y="136169"/>
                  </a:lnTo>
                  <a:lnTo>
                    <a:pt x="353136" y="143281"/>
                  </a:lnTo>
                  <a:lnTo>
                    <a:pt x="353136" y="150406"/>
                  </a:lnTo>
                  <a:lnTo>
                    <a:pt x="354558" y="159385"/>
                  </a:lnTo>
                  <a:lnTo>
                    <a:pt x="359079" y="167005"/>
                  </a:lnTo>
                  <a:lnTo>
                    <a:pt x="367169" y="172300"/>
                  </a:lnTo>
                  <a:lnTo>
                    <a:pt x="379234" y="174282"/>
                  </a:lnTo>
                  <a:lnTo>
                    <a:pt x="385381" y="174282"/>
                  </a:lnTo>
                  <a:lnTo>
                    <a:pt x="391782" y="173520"/>
                  </a:lnTo>
                  <a:lnTo>
                    <a:pt x="395617" y="171996"/>
                  </a:lnTo>
                  <a:lnTo>
                    <a:pt x="396633" y="155473"/>
                  </a:lnTo>
                  <a:lnTo>
                    <a:pt x="393827" y="155994"/>
                  </a:lnTo>
                  <a:lnTo>
                    <a:pt x="390232" y="156248"/>
                  </a:lnTo>
                  <a:lnTo>
                    <a:pt x="378472" y="156248"/>
                  </a:lnTo>
                  <a:lnTo>
                    <a:pt x="374891" y="151917"/>
                  </a:lnTo>
                  <a:lnTo>
                    <a:pt x="374891" y="137947"/>
                  </a:lnTo>
                  <a:lnTo>
                    <a:pt x="375920" y="131597"/>
                  </a:lnTo>
                  <a:lnTo>
                    <a:pt x="388708" y="65036"/>
                  </a:lnTo>
                  <a:lnTo>
                    <a:pt x="418401" y="65036"/>
                  </a:lnTo>
                  <a:lnTo>
                    <a:pt x="421728" y="48526"/>
                  </a:lnTo>
                  <a:close/>
                </a:path>
                <a:path w="673100" h="174625">
                  <a:moveTo>
                    <a:pt x="542861" y="50546"/>
                  </a:moveTo>
                  <a:lnTo>
                    <a:pt x="535749" y="48615"/>
                  </a:lnTo>
                  <a:lnTo>
                    <a:pt x="527469" y="47091"/>
                  </a:lnTo>
                  <a:lnTo>
                    <a:pt x="519049" y="46151"/>
                  </a:lnTo>
                  <a:lnTo>
                    <a:pt x="519049" y="64262"/>
                  </a:lnTo>
                  <a:lnTo>
                    <a:pt x="511886" y="101358"/>
                  </a:lnTo>
                  <a:lnTo>
                    <a:pt x="504774" y="123875"/>
                  </a:lnTo>
                  <a:lnTo>
                    <a:pt x="493801" y="141465"/>
                  </a:lnTo>
                  <a:lnTo>
                    <a:pt x="480669" y="152920"/>
                  </a:lnTo>
                  <a:lnTo>
                    <a:pt x="467080" y="156997"/>
                  </a:lnTo>
                  <a:lnTo>
                    <a:pt x="456844" y="154686"/>
                  </a:lnTo>
                  <a:lnTo>
                    <a:pt x="450303" y="148551"/>
                  </a:lnTo>
                  <a:lnTo>
                    <a:pt x="446849" y="139852"/>
                  </a:lnTo>
                  <a:lnTo>
                    <a:pt x="445833" y="129806"/>
                  </a:lnTo>
                  <a:lnTo>
                    <a:pt x="450557" y="104927"/>
                  </a:lnTo>
                  <a:lnTo>
                    <a:pt x="463118" y="83388"/>
                  </a:lnTo>
                  <a:lnTo>
                    <a:pt x="481622" y="68224"/>
                  </a:lnTo>
                  <a:lnTo>
                    <a:pt x="504202" y="62484"/>
                  </a:lnTo>
                  <a:lnTo>
                    <a:pt x="511378" y="62484"/>
                  </a:lnTo>
                  <a:lnTo>
                    <a:pt x="515975" y="63500"/>
                  </a:lnTo>
                  <a:lnTo>
                    <a:pt x="519049" y="64262"/>
                  </a:lnTo>
                  <a:lnTo>
                    <a:pt x="519049" y="46151"/>
                  </a:lnTo>
                  <a:lnTo>
                    <a:pt x="518553" y="46088"/>
                  </a:lnTo>
                  <a:lnTo>
                    <a:pt x="509574" y="45720"/>
                  </a:lnTo>
                  <a:lnTo>
                    <a:pt x="473379" y="53454"/>
                  </a:lnTo>
                  <a:lnTo>
                    <a:pt x="446443" y="73672"/>
                  </a:lnTo>
                  <a:lnTo>
                    <a:pt x="429615" y="101892"/>
                  </a:lnTo>
                  <a:lnTo>
                    <a:pt x="423824" y="133616"/>
                  </a:lnTo>
                  <a:lnTo>
                    <a:pt x="426313" y="149834"/>
                  </a:lnTo>
                  <a:lnTo>
                    <a:pt x="433451" y="162712"/>
                  </a:lnTo>
                  <a:lnTo>
                    <a:pt x="444665" y="171208"/>
                  </a:lnTo>
                  <a:lnTo>
                    <a:pt x="459409" y="174269"/>
                  </a:lnTo>
                  <a:lnTo>
                    <a:pt x="472465" y="172453"/>
                  </a:lnTo>
                  <a:lnTo>
                    <a:pt x="484987" y="166522"/>
                  </a:lnTo>
                  <a:lnTo>
                    <a:pt x="495477" y="156997"/>
                  </a:lnTo>
                  <a:lnTo>
                    <a:pt x="496760" y="155841"/>
                  </a:lnTo>
                  <a:lnTo>
                    <a:pt x="507530" y="139712"/>
                  </a:lnTo>
                  <a:lnTo>
                    <a:pt x="508050" y="139712"/>
                  </a:lnTo>
                  <a:lnTo>
                    <a:pt x="506869" y="149834"/>
                  </a:lnTo>
                  <a:lnTo>
                    <a:pt x="506056" y="157594"/>
                  </a:lnTo>
                  <a:lnTo>
                    <a:pt x="505447" y="165201"/>
                  </a:lnTo>
                  <a:lnTo>
                    <a:pt x="505231" y="171475"/>
                  </a:lnTo>
                  <a:lnTo>
                    <a:pt x="524941" y="171475"/>
                  </a:lnTo>
                  <a:lnTo>
                    <a:pt x="524979" y="159804"/>
                  </a:lnTo>
                  <a:lnTo>
                    <a:pt x="525894" y="145884"/>
                  </a:lnTo>
                  <a:lnTo>
                    <a:pt x="526605" y="139712"/>
                  </a:lnTo>
                  <a:lnTo>
                    <a:pt x="527672" y="130543"/>
                  </a:lnTo>
                  <a:lnTo>
                    <a:pt x="530313" y="114566"/>
                  </a:lnTo>
                  <a:lnTo>
                    <a:pt x="540512" y="62484"/>
                  </a:lnTo>
                  <a:lnTo>
                    <a:pt x="542861" y="50546"/>
                  </a:lnTo>
                  <a:close/>
                </a:path>
                <a:path w="673100" h="174625">
                  <a:moveTo>
                    <a:pt x="672934" y="80010"/>
                  </a:moveTo>
                  <a:lnTo>
                    <a:pt x="670102" y="63728"/>
                  </a:lnTo>
                  <a:lnTo>
                    <a:pt x="662762" y="53149"/>
                  </a:lnTo>
                  <a:lnTo>
                    <a:pt x="652640" y="47434"/>
                  </a:lnTo>
                  <a:lnTo>
                    <a:pt x="641451" y="45720"/>
                  </a:lnTo>
                  <a:lnTo>
                    <a:pt x="628167" y="47498"/>
                  </a:lnTo>
                  <a:lnTo>
                    <a:pt x="615848" y="52705"/>
                  </a:lnTo>
                  <a:lnTo>
                    <a:pt x="604875" y="61150"/>
                  </a:lnTo>
                  <a:lnTo>
                    <a:pt x="595617" y="72644"/>
                  </a:lnTo>
                  <a:lnTo>
                    <a:pt x="595109" y="72644"/>
                  </a:lnTo>
                  <a:lnTo>
                    <a:pt x="598195" y="48514"/>
                  </a:lnTo>
                  <a:lnTo>
                    <a:pt x="579234" y="48514"/>
                  </a:lnTo>
                  <a:lnTo>
                    <a:pt x="575259" y="74383"/>
                  </a:lnTo>
                  <a:lnTo>
                    <a:pt x="556717" y="171475"/>
                  </a:lnTo>
                  <a:lnTo>
                    <a:pt x="577964" y="171475"/>
                  </a:lnTo>
                  <a:lnTo>
                    <a:pt x="589229" y="111772"/>
                  </a:lnTo>
                  <a:lnTo>
                    <a:pt x="596087" y="91325"/>
                  </a:lnTo>
                  <a:lnTo>
                    <a:pt x="606793" y="76085"/>
                  </a:lnTo>
                  <a:lnTo>
                    <a:pt x="619290" y="66548"/>
                  </a:lnTo>
                  <a:lnTo>
                    <a:pt x="631469" y="63246"/>
                  </a:lnTo>
                  <a:lnTo>
                    <a:pt x="640664" y="64871"/>
                  </a:lnTo>
                  <a:lnTo>
                    <a:pt x="646671" y="69380"/>
                  </a:lnTo>
                  <a:lnTo>
                    <a:pt x="649947" y="76225"/>
                  </a:lnTo>
                  <a:lnTo>
                    <a:pt x="650925" y="84848"/>
                  </a:lnTo>
                  <a:lnTo>
                    <a:pt x="650925" y="89928"/>
                  </a:lnTo>
                  <a:lnTo>
                    <a:pt x="650151" y="95770"/>
                  </a:lnTo>
                  <a:lnTo>
                    <a:pt x="635558" y="171475"/>
                  </a:lnTo>
                  <a:lnTo>
                    <a:pt x="656805" y="171475"/>
                  </a:lnTo>
                  <a:lnTo>
                    <a:pt x="671906" y="93230"/>
                  </a:lnTo>
                  <a:lnTo>
                    <a:pt x="672934" y="85356"/>
                  </a:lnTo>
                  <a:lnTo>
                    <a:pt x="672934" y="80010"/>
                  </a:lnTo>
                  <a:close/>
                </a:path>
              </a:pathLst>
            </a:custGeom>
            <a:solidFill>
              <a:srgbClr val="33536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28" name="object 328"/>
            <p:cNvSpPr/>
            <p:nvPr/>
          </p:nvSpPr>
          <p:spPr>
            <a:xfrm>
              <a:off x="6240962" y="4486633"/>
              <a:ext cx="71678" cy="158788"/>
            </a:xfrm>
            <a:prstGeom prst="rect">
              <a:avLst/>
            </a:prstGeom>
            <a:blipFill>
              <a:blip r:embed="rId13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329" name="object 329"/>
          <p:cNvGrpSpPr/>
          <p:nvPr/>
        </p:nvGrpSpPr>
        <p:grpSpPr>
          <a:xfrm>
            <a:off x="6370803" y="4467075"/>
            <a:ext cx="314960" cy="205740"/>
            <a:chOff x="6370803" y="4467075"/>
            <a:chExt cx="314960" cy="205740"/>
          </a:xfrm>
        </p:grpSpPr>
        <p:sp>
          <p:nvSpPr>
            <p:cNvPr id="330" name="object 330"/>
            <p:cNvSpPr/>
            <p:nvPr/>
          </p:nvSpPr>
          <p:spPr>
            <a:xfrm>
              <a:off x="6370803" y="4467075"/>
              <a:ext cx="178715" cy="205524"/>
            </a:xfrm>
            <a:prstGeom prst="rect">
              <a:avLst/>
            </a:prstGeom>
            <a:blipFill>
              <a:blip r:embed="rId13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31" name="object 331"/>
            <p:cNvSpPr/>
            <p:nvPr/>
          </p:nvSpPr>
          <p:spPr>
            <a:xfrm>
              <a:off x="6570297" y="4519660"/>
              <a:ext cx="114934" cy="125755"/>
            </a:xfrm>
            <a:prstGeom prst="rect">
              <a:avLst/>
            </a:prstGeom>
            <a:blipFill>
              <a:blip r:embed="rId14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332" name="object 332"/>
          <p:cNvSpPr/>
          <p:nvPr/>
        </p:nvSpPr>
        <p:spPr>
          <a:xfrm>
            <a:off x="6745979" y="4462245"/>
            <a:ext cx="163592" cy="182918"/>
          </a:xfrm>
          <a:prstGeom prst="rect">
            <a:avLst/>
          </a:prstGeom>
          <a:blipFill>
            <a:blip r:embed="rId14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pSp>
        <p:nvGrpSpPr>
          <p:cNvPr id="333" name="object 333"/>
          <p:cNvGrpSpPr/>
          <p:nvPr/>
        </p:nvGrpSpPr>
        <p:grpSpPr>
          <a:xfrm>
            <a:off x="7002546" y="4477481"/>
            <a:ext cx="208279" cy="168275"/>
            <a:chOff x="7002546" y="4477481"/>
            <a:chExt cx="208279" cy="168275"/>
          </a:xfrm>
        </p:grpSpPr>
        <p:sp>
          <p:nvSpPr>
            <p:cNvPr id="334" name="object 334"/>
            <p:cNvSpPr/>
            <p:nvPr/>
          </p:nvSpPr>
          <p:spPr>
            <a:xfrm>
              <a:off x="7002546" y="4477481"/>
              <a:ext cx="55880" cy="165735"/>
            </a:xfrm>
            <a:custGeom>
              <a:avLst/>
              <a:gdLst/>
              <a:ahLst/>
              <a:cxnLst/>
              <a:rect l="l" t="t" r="r" b="b"/>
              <a:pathLst>
                <a:path w="55879" h="165735">
                  <a:moveTo>
                    <a:pt x="55816" y="0"/>
                  </a:moveTo>
                  <a:lnTo>
                    <a:pt x="37884" y="0"/>
                  </a:lnTo>
                  <a:lnTo>
                    <a:pt x="0" y="18808"/>
                  </a:lnTo>
                  <a:lnTo>
                    <a:pt x="2311" y="35572"/>
                  </a:lnTo>
                  <a:lnTo>
                    <a:pt x="30721" y="21348"/>
                  </a:lnTo>
                  <a:lnTo>
                    <a:pt x="31229" y="21348"/>
                  </a:lnTo>
                  <a:lnTo>
                    <a:pt x="3581" y="165138"/>
                  </a:lnTo>
                  <a:lnTo>
                    <a:pt x="24320" y="165138"/>
                  </a:lnTo>
                  <a:lnTo>
                    <a:pt x="55816" y="0"/>
                  </a:lnTo>
                  <a:close/>
                </a:path>
              </a:pathLst>
            </a:custGeom>
            <a:solidFill>
              <a:srgbClr val="33536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35" name="object 335"/>
            <p:cNvSpPr/>
            <p:nvPr/>
          </p:nvSpPr>
          <p:spPr>
            <a:xfrm>
              <a:off x="7089641" y="4477491"/>
              <a:ext cx="120815" cy="167932"/>
            </a:xfrm>
            <a:prstGeom prst="rect">
              <a:avLst/>
            </a:prstGeom>
            <a:blipFill>
              <a:blip r:embed="rId14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336" name="object 336"/>
          <p:cNvSpPr/>
          <p:nvPr/>
        </p:nvSpPr>
        <p:spPr>
          <a:xfrm>
            <a:off x="7266842" y="4516868"/>
            <a:ext cx="230938" cy="128295"/>
          </a:xfrm>
          <a:prstGeom prst="rect">
            <a:avLst/>
          </a:prstGeom>
          <a:blipFill>
            <a:blip r:embed="rId14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37" name="object 337"/>
          <p:cNvSpPr/>
          <p:nvPr/>
        </p:nvSpPr>
        <p:spPr>
          <a:xfrm>
            <a:off x="7566707" y="4516865"/>
            <a:ext cx="318783" cy="128553"/>
          </a:xfrm>
          <a:prstGeom prst="rect">
            <a:avLst/>
          </a:prstGeom>
          <a:blipFill>
            <a:blip r:embed="rId14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38" name="object 338"/>
          <p:cNvSpPr/>
          <p:nvPr/>
        </p:nvSpPr>
        <p:spPr>
          <a:xfrm>
            <a:off x="7946217" y="4462237"/>
            <a:ext cx="238626" cy="183184"/>
          </a:xfrm>
          <a:prstGeom prst="rect">
            <a:avLst/>
          </a:prstGeom>
          <a:blipFill>
            <a:blip r:embed="rId14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39" name="object 339"/>
          <p:cNvSpPr/>
          <p:nvPr/>
        </p:nvSpPr>
        <p:spPr>
          <a:xfrm>
            <a:off x="8243252" y="4459465"/>
            <a:ext cx="880110" cy="186055"/>
          </a:xfrm>
          <a:custGeom>
            <a:avLst/>
            <a:gdLst/>
            <a:ahLst/>
            <a:cxnLst/>
            <a:rect l="l" t="t" r="r" b="b"/>
            <a:pathLst>
              <a:path w="880109" h="186054">
                <a:moveTo>
                  <a:pt x="130822" y="2781"/>
                </a:moveTo>
                <a:lnTo>
                  <a:pt x="109575" y="2781"/>
                </a:lnTo>
                <a:lnTo>
                  <a:pt x="98564" y="61734"/>
                </a:lnTo>
                <a:lnTo>
                  <a:pt x="95237" y="60159"/>
                </a:lnTo>
                <a:lnTo>
                  <a:pt x="95237" y="79514"/>
                </a:lnTo>
                <a:lnTo>
                  <a:pt x="86791" y="122440"/>
                </a:lnTo>
                <a:lnTo>
                  <a:pt x="80340" y="141351"/>
                </a:lnTo>
                <a:lnTo>
                  <a:pt x="70167" y="155943"/>
                </a:lnTo>
                <a:lnTo>
                  <a:pt x="57937" y="165354"/>
                </a:lnTo>
                <a:lnTo>
                  <a:pt x="45313" y="168681"/>
                </a:lnTo>
                <a:lnTo>
                  <a:pt x="33997" y="166027"/>
                </a:lnTo>
                <a:lnTo>
                  <a:pt x="26847" y="159092"/>
                </a:lnTo>
                <a:lnTo>
                  <a:pt x="23101" y="149390"/>
                </a:lnTo>
                <a:lnTo>
                  <a:pt x="22021" y="138455"/>
                </a:lnTo>
                <a:lnTo>
                  <a:pt x="26073" y="114630"/>
                </a:lnTo>
                <a:lnTo>
                  <a:pt x="53987" y="79832"/>
                </a:lnTo>
                <a:lnTo>
                  <a:pt x="95237" y="79514"/>
                </a:lnTo>
                <a:lnTo>
                  <a:pt x="95237" y="60159"/>
                </a:lnTo>
                <a:lnTo>
                  <a:pt x="93192" y="59182"/>
                </a:lnTo>
                <a:lnTo>
                  <a:pt x="84480" y="57404"/>
                </a:lnTo>
                <a:lnTo>
                  <a:pt x="76542" y="57404"/>
                </a:lnTo>
                <a:lnTo>
                  <a:pt x="46113" y="64350"/>
                </a:lnTo>
                <a:lnTo>
                  <a:pt x="21844" y="82931"/>
                </a:lnTo>
                <a:lnTo>
                  <a:pt x="5791" y="109715"/>
                </a:lnTo>
                <a:lnTo>
                  <a:pt x="0" y="141249"/>
                </a:lnTo>
                <a:lnTo>
                  <a:pt x="2413" y="158838"/>
                </a:lnTo>
                <a:lnTo>
                  <a:pt x="9525" y="173037"/>
                </a:lnTo>
                <a:lnTo>
                  <a:pt x="21158" y="182511"/>
                </a:lnTo>
                <a:lnTo>
                  <a:pt x="37122" y="185966"/>
                </a:lnTo>
                <a:lnTo>
                  <a:pt x="49949" y="184175"/>
                </a:lnTo>
                <a:lnTo>
                  <a:pt x="61798" y="178943"/>
                </a:lnTo>
                <a:lnTo>
                  <a:pt x="72440" y="170421"/>
                </a:lnTo>
                <a:lnTo>
                  <a:pt x="73812" y="168681"/>
                </a:lnTo>
                <a:lnTo>
                  <a:pt x="81673" y="158775"/>
                </a:lnTo>
                <a:lnTo>
                  <a:pt x="82181" y="158775"/>
                </a:lnTo>
                <a:lnTo>
                  <a:pt x="78854" y="183172"/>
                </a:lnTo>
                <a:lnTo>
                  <a:pt x="98298" y="183172"/>
                </a:lnTo>
                <a:lnTo>
                  <a:pt x="103682" y="144297"/>
                </a:lnTo>
                <a:lnTo>
                  <a:pt x="117068" y="74434"/>
                </a:lnTo>
                <a:lnTo>
                  <a:pt x="119507" y="61734"/>
                </a:lnTo>
                <a:lnTo>
                  <a:pt x="130822" y="2781"/>
                </a:lnTo>
                <a:close/>
              </a:path>
              <a:path w="880109" h="186054">
                <a:moveTo>
                  <a:pt x="178473" y="60210"/>
                </a:moveTo>
                <a:lnTo>
                  <a:pt x="157226" y="60210"/>
                </a:lnTo>
                <a:lnTo>
                  <a:pt x="133413" y="183172"/>
                </a:lnTo>
                <a:lnTo>
                  <a:pt x="154660" y="183172"/>
                </a:lnTo>
                <a:lnTo>
                  <a:pt x="178473" y="60210"/>
                </a:lnTo>
                <a:close/>
              </a:path>
              <a:path w="880109" h="186054">
                <a:moveTo>
                  <a:pt x="187693" y="17272"/>
                </a:moveTo>
                <a:lnTo>
                  <a:pt x="182829" y="11684"/>
                </a:lnTo>
                <a:lnTo>
                  <a:pt x="167462" y="11684"/>
                </a:lnTo>
                <a:lnTo>
                  <a:pt x="161061" y="17780"/>
                </a:lnTo>
                <a:lnTo>
                  <a:pt x="161061" y="33528"/>
                </a:lnTo>
                <a:lnTo>
                  <a:pt x="165925" y="39128"/>
                </a:lnTo>
                <a:lnTo>
                  <a:pt x="181533" y="39128"/>
                </a:lnTo>
                <a:lnTo>
                  <a:pt x="187426" y="33274"/>
                </a:lnTo>
                <a:lnTo>
                  <a:pt x="187667" y="25908"/>
                </a:lnTo>
                <a:lnTo>
                  <a:pt x="187693" y="17272"/>
                </a:lnTo>
                <a:close/>
              </a:path>
              <a:path w="880109" h="186054">
                <a:moveTo>
                  <a:pt x="378409" y="6604"/>
                </a:moveTo>
                <a:lnTo>
                  <a:pt x="373837" y="4178"/>
                </a:lnTo>
                <a:lnTo>
                  <a:pt x="367144" y="2057"/>
                </a:lnTo>
                <a:lnTo>
                  <a:pt x="359117" y="558"/>
                </a:lnTo>
                <a:lnTo>
                  <a:pt x="350507" y="0"/>
                </a:lnTo>
                <a:lnTo>
                  <a:pt x="328485" y="3733"/>
                </a:lnTo>
                <a:lnTo>
                  <a:pt x="311023" y="14439"/>
                </a:lnTo>
                <a:lnTo>
                  <a:pt x="298462" y="31394"/>
                </a:lnTo>
                <a:lnTo>
                  <a:pt x="291122" y="53848"/>
                </a:lnTo>
                <a:lnTo>
                  <a:pt x="290093" y="60198"/>
                </a:lnTo>
                <a:lnTo>
                  <a:pt x="239674" y="60198"/>
                </a:lnTo>
                <a:lnTo>
                  <a:pt x="257086" y="22606"/>
                </a:lnTo>
                <a:lnTo>
                  <a:pt x="262191" y="20320"/>
                </a:lnTo>
                <a:lnTo>
                  <a:pt x="273710" y="20320"/>
                </a:lnTo>
                <a:lnTo>
                  <a:pt x="278333" y="21844"/>
                </a:lnTo>
                <a:lnTo>
                  <a:pt x="281914" y="24130"/>
                </a:lnTo>
                <a:lnTo>
                  <a:pt x="289585" y="8128"/>
                </a:lnTo>
                <a:lnTo>
                  <a:pt x="285496" y="5588"/>
                </a:lnTo>
                <a:lnTo>
                  <a:pt x="278574" y="2781"/>
                </a:lnTo>
                <a:lnTo>
                  <a:pt x="270129" y="2781"/>
                </a:lnTo>
                <a:lnTo>
                  <a:pt x="231660" y="23736"/>
                </a:lnTo>
                <a:lnTo>
                  <a:pt x="218681" y="60198"/>
                </a:lnTo>
                <a:lnTo>
                  <a:pt x="202044" y="60198"/>
                </a:lnTo>
                <a:lnTo>
                  <a:pt x="198970" y="76720"/>
                </a:lnTo>
                <a:lnTo>
                  <a:pt x="215353" y="76720"/>
                </a:lnTo>
                <a:lnTo>
                  <a:pt x="195135" y="183172"/>
                </a:lnTo>
                <a:lnTo>
                  <a:pt x="216115" y="183172"/>
                </a:lnTo>
                <a:lnTo>
                  <a:pt x="236588" y="76720"/>
                </a:lnTo>
                <a:lnTo>
                  <a:pt x="286778" y="76720"/>
                </a:lnTo>
                <a:lnTo>
                  <a:pt x="266293" y="183172"/>
                </a:lnTo>
                <a:lnTo>
                  <a:pt x="287540" y="183172"/>
                </a:lnTo>
                <a:lnTo>
                  <a:pt x="307771" y="76720"/>
                </a:lnTo>
                <a:lnTo>
                  <a:pt x="352818" y="76720"/>
                </a:lnTo>
                <a:lnTo>
                  <a:pt x="332600" y="183172"/>
                </a:lnTo>
                <a:lnTo>
                  <a:pt x="353847" y="183172"/>
                </a:lnTo>
                <a:lnTo>
                  <a:pt x="377393" y="60198"/>
                </a:lnTo>
                <a:lnTo>
                  <a:pt x="311099" y="60198"/>
                </a:lnTo>
                <a:lnTo>
                  <a:pt x="311861" y="54356"/>
                </a:lnTo>
                <a:lnTo>
                  <a:pt x="315798" y="40246"/>
                </a:lnTo>
                <a:lnTo>
                  <a:pt x="322643" y="28511"/>
                </a:lnTo>
                <a:lnTo>
                  <a:pt x="332994" y="20497"/>
                </a:lnTo>
                <a:lnTo>
                  <a:pt x="347446" y="17526"/>
                </a:lnTo>
                <a:lnTo>
                  <a:pt x="357682" y="17526"/>
                </a:lnTo>
                <a:lnTo>
                  <a:pt x="366649" y="20320"/>
                </a:lnTo>
                <a:lnTo>
                  <a:pt x="371767" y="23114"/>
                </a:lnTo>
                <a:lnTo>
                  <a:pt x="378409" y="6604"/>
                </a:lnTo>
                <a:close/>
              </a:path>
              <a:path w="880109" h="186054">
                <a:moveTo>
                  <a:pt x="494461" y="62992"/>
                </a:moveTo>
                <a:lnTo>
                  <a:pt x="490410" y="61302"/>
                </a:lnTo>
                <a:lnTo>
                  <a:pt x="484403" y="59563"/>
                </a:lnTo>
                <a:lnTo>
                  <a:pt x="476961" y="58216"/>
                </a:lnTo>
                <a:lnTo>
                  <a:pt x="468604" y="57658"/>
                </a:lnTo>
                <a:lnTo>
                  <a:pt x="437972" y="64350"/>
                </a:lnTo>
                <a:lnTo>
                  <a:pt x="414007" y="82207"/>
                </a:lnTo>
                <a:lnTo>
                  <a:pt x="398399" y="107937"/>
                </a:lnTo>
                <a:lnTo>
                  <a:pt x="392823" y="138188"/>
                </a:lnTo>
                <a:lnTo>
                  <a:pt x="395757" y="156654"/>
                </a:lnTo>
                <a:lnTo>
                  <a:pt x="404622" y="171754"/>
                </a:lnTo>
                <a:lnTo>
                  <a:pt x="419493" y="181965"/>
                </a:lnTo>
                <a:lnTo>
                  <a:pt x="440448" y="185699"/>
                </a:lnTo>
                <a:lnTo>
                  <a:pt x="452158" y="184988"/>
                </a:lnTo>
                <a:lnTo>
                  <a:pt x="468807" y="163931"/>
                </a:lnTo>
                <a:lnTo>
                  <a:pt x="462191" y="166141"/>
                </a:lnTo>
                <a:lnTo>
                  <a:pt x="454418" y="167792"/>
                </a:lnTo>
                <a:lnTo>
                  <a:pt x="445554" y="168427"/>
                </a:lnTo>
                <a:lnTo>
                  <a:pt x="432219" y="166103"/>
                </a:lnTo>
                <a:lnTo>
                  <a:pt x="422617" y="159473"/>
                </a:lnTo>
                <a:lnTo>
                  <a:pt x="416788" y="149136"/>
                </a:lnTo>
                <a:lnTo>
                  <a:pt x="414845" y="135648"/>
                </a:lnTo>
                <a:lnTo>
                  <a:pt x="418503" y="113982"/>
                </a:lnTo>
                <a:lnTo>
                  <a:pt x="428980" y="94564"/>
                </a:lnTo>
                <a:lnTo>
                  <a:pt x="445503" y="80568"/>
                </a:lnTo>
                <a:lnTo>
                  <a:pt x="467321" y="75184"/>
                </a:lnTo>
                <a:lnTo>
                  <a:pt x="476542" y="75184"/>
                </a:lnTo>
                <a:lnTo>
                  <a:pt x="483438" y="77470"/>
                </a:lnTo>
                <a:lnTo>
                  <a:pt x="488302" y="79756"/>
                </a:lnTo>
                <a:lnTo>
                  <a:pt x="494461" y="62992"/>
                </a:lnTo>
                <a:close/>
              </a:path>
              <a:path w="880109" h="186054">
                <a:moveTo>
                  <a:pt x="620179" y="60198"/>
                </a:moveTo>
                <a:lnTo>
                  <a:pt x="598932" y="60198"/>
                </a:lnTo>
                <a:lnTo>
                  <a:pt x="586905" y="123202"/>
                </a:lnTo>
                <a:lnTo>
                  <a:pt x="580618" y="141706"/>
                </a:lnTo>
                <a:lnTo>
                  <a:pt x="570649" y="155892"/>
                </a:lnTo>
                <a:lnTo>
                  <a:pt x="558749" y="164973"/>
                </a:lnTo>
                <a:lnTo>
                  <a:pt x="546709" y="168173"/>
                </a:lnTo>
                <a:lnTo>
                  <a:pt x="537425" y="166624"/>
                </a:lnTo>
                <a:lnTo>
                  <a:pt x="531253" y="162267"/>
                </a:lnTo>
                <a:lnTo>
                  <a:pt x="527812" y="155524"/>
                </a:lnTo>
                <a:lnTo>
                  <a:pt x="526745" y="146824"/>
                </a:lnTo>
                <a:lnTo>
                  <a:pt x="526745" y="141490"/>
                </a:lnTo>
                <a:lnTo>
                  <a:pt x="527507" y="135648"/>
                </a:lnTo>
                <a:lnTo>
                  <a:pt x="529043" y="128790"/>
                </a:lnTo>
                <a:lnTo>
                  <a:pt x="542112" y="60198"/>
                </a:lnTo>
                <a:lnTo>
                  <a:pt x="520865" y="60198"/>
                </a:lnTo>
                <a:lnTo>
                  <a:pt x="506018" y="137947"/>
                </a:lnTo>
                <a:lnTo>
                  <a:pt x="505244" y="144551"/>
                </a:lnTo>
                <a:lnTo>
                  <a:pt x="505244" y="150393"/>
                </a:lnTo>
                <a:lnTo>
                  <a:pt x="508088" y="167741"/>
                </a:lnTo>
                <a:lnTo>
                  <a:pt x="515543" y="178650"/>
                </a:lnTo>
                <a:lnTo>
                  <a:pt x="525970" y="184327"/>
                </a:lnTo>
                <a:lnTo>
                  <a:pt x="537756" y="185953"/>
                </a:lnTo>
                <a:lnTo>
                  <a:pt x="549948" y="184162"/>
                </a:lnTo>
                <a:lnTo>
                  <a:pt x="561657" y="179006"/>
                </a:lnTo>
                <a:lnTo>
                  <a:pt x="572350" y="170853"/>
                </a:lnTo>
                <a:lnTo>
                  <a:pt x="581533" y="160045"/>
                </a:lnTo>
                <a:lnTo>
                  <a:pt x="582041" y="160045"/>
                </a:lnTo>
                <a:lnTo>
                  <a:pt x="578713" y="183159"/>
                </a:lnTo>
                <a:lnTo>
                  <a:pt x="597916" y="183159"/>
                </a:lnTo>
                <a:lnTo>
                  <a:pt x="601751" y="157302"/>
                </a:lnTo>
                <a:lnTo>
                  <a:pt x="620179" y="60198"/>
                </a:lnTo>
                <a:close/>
              </a:path>
              <a:path w="880109" h="186054">
                <a:moveTo>
                  <a:pt x="690118" y="2781"/>
                </a:moveTo>
                <a:lnTo>
                  <a:pt x="668870" y="2781"/>
                </a:lnTo>
                <a:lnTo>
                  <a:pt x="634314" y="183159"/>
                </a:lnTo>
                <a:lnTo>
                  <a:pt x="655294" y="183159"/>
                </a:lnTo>
                <a:lnTo>
                  <a:pt x="690118" y="2781"/>
                </a:lnTo>
                <a:close/>
              </a:path>
              <a:path w="880109" h="186054">
                <a:moveTo>
                  <a:pt x="771537" y="60210"/>
                </a:moveTo>
                <a:lnTo>
                  <a:pt x="741845" y="60210"/>
                </a:lnTo>
                <a:lnTo>
                  <a:pt x="748245" y="27178"/>
                </a:lnTo>
                <a:lnTo>
                  <a:pt x="726236" y="32512"/>
                </a:lnTo>
                <a:lnTo>
                  <a:pt x="720852" y="60210"/>
                </a:lnTo>
                <a:lnTo>
                  <a:pt x="703186" y="60210"/>
                </a:lnTo>
                <a:lnTo>
                  <a:pt x="699858" y="76720"/>
                </a:lnTo>
                <a:lnTo>
                  <a:pt x="717791" y="76720"/>
                </a:lnTo>
                <a:lnTo>
                  <a:pt x="703694" y="147853"/>
                </a:lnTo>
                <a:lnTo>
                  <a:pt x="702945" y="154965"/>
                </a:lnTo>
                <a:lnTo>
                  <a:pt x="702945" y="162090"/>
                </a:lnTo>
                <a:lnTo>
                  <a:pt x="704354" y="171069"/>
                </a:lnTo>
                <a:lnTo>
                  <a:pt x="708888" y="178689"/>
                </a:lnTo>
                <a:lnTo>
                  <a:pt x="716965" y="183984"/>
                </a:lnTo>
                <a:lnTo>
                  <a:pt x="729043" y="185966"/>
                </a:lnTo>
                <a:lnTo>
                  <a:pt x="735190" y="185966"/>
                </a:lnTo>
                <a:lnTo>
                  <a:pt x="741591" y="185204"/>
                </a:lnTo>
                <a:lnTo>
                  <a:pt x="745426" y="183680"/>
                </a:lnTo>
                <a:lnTo>
                  <a:pt x="746442" y="167157"/>
                </a:lnTo>
                <a:lnTo>
                  <a:pt x="743635" y="167678"/>
                </a:lnTo>
                <a:lnTo>
                  <a:pt x="740041" y="167932"/>
                </a:lnTo>
                <a:lnTo>
                  <a:pt x="728281" y="167932"/>
                </a:lnTo>
                <a:lnTo>
                  <a:pt x="724700" y="163601"/>
                </a:lnTo>
                <a:lnTo>
                  <a:pt x="724700" y="149631"/>
                </a:lnTo>
                <a:lnTo>
                  <a:pt x="725728" y="143281"/>
                </a:lnTo>
                <a:lnTo>
                  <a:pt x="738517" y="76720"/>
                </a:lnTo>
                <a:lnTo>
                  <a:pt x="768210" y="76720"/>
                </a:lnTo>
                <a:lnTo>
                  <a:pt x="771537" y="60210"/>
                </a:lnTo>
                <a:close/>
              </a:path>
              <a:path w="880109" h="186054">
                <a:moveTo>
                  <a:pt x="877036" y="88912"/>
                </a:moveTo>
                <a:lnTo>
                  <a:pt x="874661" y="76593"/>
                </a:lnTo>
                <a:lnTo>
                  <a:pt x="872807" y="73914"/>
                </a:lnTo>
                <a:lnTo>
                  <a:pt x="867689" y="66586"/>
                </a:lnTo>
                <a:lnTo>
                  <a:pt x="856564" y="60020"/>
                </a:lnTo>
                <a:lnTo>
                  <a:pt x="856564" y="79514"/>
                </a:lnTo>
                <a:lnTo>
                  <a:pt x="856564" y="89662"/>
                </a:lnTo>
                <a:lnTo>
                  <a:pt x="851966" y="101358"/>
                </a:lnTo>
                <a:lnTo>
                  <a:pt x="839343" y="108470"/>
                </a:lnTo>
                <a:lnTo>
                  <a:pt x="820483" y="111963"/>
                </a:lnTo>
                <a:lnTo>
                  <a:pt x="797166" y="112788"/>
                </a:lnTo>
                <a:lnTo>
                  <a:pt x="802805" y="98577"/>
                </a:lnTo>
                <a:lnTo>
                  <a:pt x="811733" y="86118"/>
                </a:lnTo>
                <a:lnTo>
                  <a:pt x="823493" y="77279"/>
                </a:lnTo>
                <a:lnTo>
                  <a:pt x="837628" y="73914"/>
                </a:lnTo>
                <a:lnTo>
                  <a:pt x="848893" y="73914"/>
                </a:lnTo>
                <a:lnTo>
                  <a:pt x="856564" y="79514"/>
                </a:lnTo>
                <a:lnTo>
                  <a:pt x="856564" y="60020"/>
                </a:lnTo>
                <a:lnTo>
                  <a:pt x="856310" y="59867"/>
                </a:lnTo>
                <a:lnTo>
                  <a:pt x="840689" y="57404"/>
                </a:lnTo>
                <a:lnTo>
                  <a:pt x="813282" y="64541"/>
                </a:lnTo>
                <a:lnTo>
                  <a:pt x="791921" y="83007"/>
                </a:lnTo>
                <a:lnTo>
                  <a:pt x="778052" y="108419"/>
                </a:lnTo>
                <a:lnTo>
                  <a:pt x="773112" y="136410"/>
                </a:lnTo>
                <a:lnTo>
                  <a:pt x="775868" y="155587"/>
                </a:lnTo>
                <a:lnTo>
                  <a:pt x="784377" y="171259"/>
                </a:lnTo>
                <a:lnTo>
                  <a:pt x="799033" y="181825"/>
                </a:lnTo>
                <a:lnTo>
                  <a:pt x="820216" y="185699"/>
                </a:lnTo>
                <a:lnTo>
                  <a:pt x="832332" y="184950"/>
                </a:lnTo>
                <a:lnTo>
                  <a:pt x="843470" y="182880"/>
                </a:lnTo>
                <a:lnTo>
                  <a:pt x="853224" y="179806"/>
                </a:lnTo>
                <a:lnTo>
                  <a:pt x="861174" y="176047"/>
                </a:lnTo>
                <a:lnTo>
                  <a:pt x="859790" y="168935"/>
                </a:lnTo>
                <a:lnTo>
                  <a:pt x="858100" y="160299"/>
                </a:lnTo>
                <a:lnTo>
                  <a:pt x="851712" y="163372"/>
                </a:lnTo>
                <a:lnTo>
                  <a:pt x="844054" y="166141"/>
                </a:lnTo>
                <a:lnTo>
                  <a:pt x="835101" y="168160"/>
                </a:lnTo>
                <a:lnTo>
                  <a:pt x="824826" y="168935"/>
                </a:lnTo>
                <a:lnTo>
                  <a:pt x="815784" y="167894"/>
                </a:lnTo>
                <a:lnTo>
                  <a:pt x="793584" y="134378"/>
                </a:lnTo>
                <a:lnTo>
                  <a:pt x="794613" y="129044"/>
                </a:lnTo>
                <a:lnTo>
                  <a:pt x="826820" y="127635"/>
                </a:lnTo>
                <a:lnTo>
                  <a:pt x="853008" y="121361"/>
                </a:lnTo>
                <a:lnTo>
                  <a:pt x="865111" y="112788"/>
                </a:lnTo>
                <a:lnTo>
                  <a:pt x="870597" y="108902"/>
                </a:lnTo>
                <a:lnTo>
                  <a:pt x="877036" y="88912"/>
                </a:lnTo>
                <a:close/>
              </a:path>
              <a:path w="880109" h="186054">
                <a:moveTo>
                  <a:pt x="879856" y="8877"/>
                </a:moveTo>
                <a:lnTo>
                  <a:pt x="854252" y="8877"/>
                </a:lnTo>
                <a:lnTo>
                  <a:pt x="829170" y="45212"/>
                </a:lnTo>
                <a:lnTo>
                  <a:pt x="845807" y="45212"/>
                </a:lnTo>
                <a:lnTo>
                  <a:pt x="879856" y="8877"/>
                </a:lnTo>
                <a:close/>
              </a:path>
            </a:pathLst>
          </a:custGeom>
          <a:solidFill>
            <a:srgbClr val="33536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40" name="object 340"/>
          <p:cNvSpPr/>
          <p:nvPr/>
        </p:nvSpPr>
        <p:spPr>
          <a:xfrm>
            <a:off x="5533161" y="4771885"/>
            <a:ext cx="1264920" cy="226060"/>
          </a:xfrm>
          <a:custGeom>
            <a:avLst/>
            <a:gdLst/>
            <a:ahLst/>
            <a:cxnLst/>
            <a:rect l="l" t="t" r="r" b="b"/>
            <a:pathLst>
              <a:path w="1264920" h="226060">
                <a:moveTo>
                  <a:pt x="81407" y="50292"/>
                </a:moveTo>
                <a:lnTo>
                  <a:pt x="44551" y="67576"/>
                </a:lnTo>
                <a:lnTo>
                  <a:pt x="37630" y="79248"/>
                </a:lnTo>
                <a:lnTo>
                  <a:pt x="36855" y="79248"/>
                </a:lnTo>
                <a:lnTo>
                  <a:pt x="40195" y="52578"/>
                </a:lnTo>
                <a:lnTo>
                  <a:pt x="21501" y="52578"/>
                </a:lnTo>
                <a:lnTo>
                  <a:pt x="20396" y="61988"/>
                </a:lnTo>
                <a:lnTo>
                  <a:pt x="17221" y="84315"/>
                </a:lnTo>
                <a:lnTo>
                  <a:pt x="15100" y="96278"/>
                </a:lnTo>
                <a:lnTo>
                  <a:pt x="0" y="175539"/>
                </a:lnTo>
                <a:lnTo>
                  <a:pt x="21247" y="175539"/>
                </a:lnTo>
                <a:lnTo>
                  <a:pt x="31483" y="121424"/>
                </a:lnTo>
                <a:lnTo>
                  <a:pt x="46685" y="85255"/>
                </a:lnTo>
                <a:lnTo>
                  <a:pt x="71678" y="70612"/>
                </a:lnTo>
                <a:lnTo>
                  <a:pt x="73977" y="70612"/>
                </a:lnTo>
                <a:lnTo>
                  <a:pt x="77304" y="71120"/>
                </a:lnTo>
                <a:lnTo>
                  <a:pt x="81407" y="50292"/>
                </a:lnTo>
                <a:close/>
              </a:path>
              <a:path w="1264920" h="226060">
                <a:moveTo>
                  <a:pt x="185115" y="81292"/>
                </a:moveTo>
                <a:lnTo>
                  <a:pt x="182740" y="68973"/>
                </a:lnTo>
                <a:lnTo>
                  <a:pt x="180873" y="66294"/>
                </a:lnTo>
                <a:lnTo>
                  <a:pt x="175768" y="58966"/>
                </a:lnTo>
                <a:lnTo>
                  <a:pt x="164630" y="52400"/>
                </a:lnTo>
                <a:lnTo>
                  <a:pt x="164630" y="71882"/>
                </a:lnTo>
                <a:lnTo>
                  <a:pt x="164630" y="82042"/>
                </a:lnTo>
                <a:lnTo>
                  <a:pt x="160032" y="93738"/>
                </a:lnTo>
                <a:lnTo>
                  <a:pt x="147408" y="100850"/>
                </a:lnTo>
                <a:lnTo>
                  <a:pt x="128562" y="104343"/>
                </a:lnTo>
                <a:lnTo>
                  <a:pt x="105232" y="105168"/>
                </a:lnTo>
                <a:lnTo>
                  <a:pt x="110871" y="90957"/>
                </a:lnTo>
                <a:lnTo>
                  <a:pt x="119799" y="78498"/>
                </a:lnTo>
                <a:lnTo>
                  <a:pt x="131559" y="69659"/>
                </a:lnTo>
                <a:lnTo>
                  <a:pt x="145694" y="66294"/>
                </a:lnTo>
                <a:lnTo>
                  <a:pt x="156959" y="66294"/>
                </a:lnTo>
                <a:lnTo>
                  <a:pt x="164630" y="71882"/>
                </a:lnTo>
                <a:lnTo>
                  <a:pt x="164630" y="52400"/>
                </a:lnTo>
                <a:lnTo>
                  <a:pt x="164376" y="52247"/>
                </a:lnTo>
                <a:lnTo>
                  <a:pt x="148755" y="49784"/>
                </a:lnTo>
                <a:lnTo>
                  <a:pt x="121348" y="56921"/>
                </a:lnTo>
                <a:lnTo>
                  <a:pt x="99987" y="75387"/>
                </a:lnTo>
                <a:lnTo>
                  <a:pt x="86118" y="100799"/>
                </a:lnTo>
                <a:lnTo>
                  <a:pt x="81178" y="128790"/>
                </a:lnTo>
                <a:lnTo>
                  <a:pt x="83921" y="147967"/>
                </a:lnTo>
                <a:lnTo>
                  <a:pt x="92443" y="163639"/>
                </a:lnTo>
                <a:lnTo>
                  <a:pt x="107099" y="174205"/>
                </a:lnTo>
                <a:lnTo>
                  <a:pt x="128282" y="178079"/>
                </a:lnTo>
                <a:lnTo>
                  <a:pt x="140398" y="177330"/>
                </a:lnTo>
                <a:lnTo>
                  <a:pt x="151536" y="175260"/>
                </a:lnTo>
                <a:lnTo>
                  <a:pt x="161290" y="172186"/>
                </a:lnTo>
                <a:lnTo>
                  <a:pt x="169240" y="168427"/>
                </a:lnTo>
                <a:lnTo>
                  <a:pt x="167843" y="161315"/>
                </a:lnTo>
                <a:lnTo>
                  <a:pt x="166166" y="152679"/>
                </a:lnTo>
                <a:lnTo>
                  <a:pt x="159778" y="155752"/>
                </a:lnTo>
                <a:lnTo>
                  <a:pt x="152120" y="158521"/>
                </a:lnTo>
                <a:lnTo>
                  <a:pt x="143167" y="160540"/>
                </a:lnTo>
                <a:lnTo>
                  <a:pt x="132892" y="161315"/>
                </a:lnTo>
                <a:lnTo>
                  <a:pt x="123850" y="160274"/>
                </a:lnTo>
                <a:lnTo>
                  <a:pt x="101650" y="126758"/>
                </a:lnTo>
                <a:lnTo>
                  <a:pt x="102679" y="121424"/>
                </a:lnTo>
                <a:lnTo>
                  <a:pt x="134886" y="120015"/>
                </a:lnTo>
                <a:lnTo>
                  <a:pt x="161074" y="113741"/>
                </a:lnTo>
                <a:lnTo>
                  <a:pt x="173189" y="105168"/>
                </a:lnTo>
                <a:lnTo>
                  <a:pt x="178676" y="101282"/>
                </a:lnTo>
                <a:lnTo>
                  <a:pt x="185115" y="81292"/>
                </a:lnTo>
                <a:close/>
              </a:path>
              <a:path w="1264920" h="226060">
                <a:moveTo>
                  <a:pt x="278320" y="55880"/>
                </a:moveTo>
                <a:lnTo>
                  <a:pt x="273926" y="53644"/>
                </a:lnTo>
                <a:lnTo>
                  <a:pt x="267893" y="51689"/>
                </a:lnTo>
                <a:lnTo>
                  <a:pt x="260616" y="50304"/>
                </a:lnTo>
                <a:lnTo>
                  <a:pt x="252476" y="49784"/>
                </a:lnTo>
                <a:lnTo>
                  <a:pt x="234454" y="52705"/>
                </a:lnTo>
                <a:lnTo>
                  <a:pt x="220268" y="60744"/>
                </a:lnTo>
                <a:lnTo>
                  <a:pt x="210997" y="72834"/>
                </a:lnTo>
                <a:lnTo>
                  <a:pt x="207670" y="87896"/>
                </a:lnTo>
                <a:lnTo>
                  <a:pt x="209130" y="96926"/>
                </a:lnTo>
                <a:lnTo>
                  <a:pt x="213423" y="105232"/>
                </a:lnTo>
                <a:lnTo>
                  <a:pt x="220408" y="112687"/>
                </a:lnTo>
                <a:lnTo>
                  <a:pt x="229946" y="119138"/>
                </a:lnTo>
                <a:lnTo>
                  <a:pt x="238023" y="124320"/>
                </a:lnTo>
                <a:lnTo>
                  <a:pt x="243306" y="129489"/>
                </a:lnTo>
                <a:lnTo>
                  <a:pt x="246202" y="135153"/>
                </a:lnTo>
                <a:lnTo>
                  <a:pt x="247091" y="141757"/>
                </a:lnTo>
                <a:lnTo>
                  <a:pt x="245427" y="149504"/>
                </a:lnTo>
                <a:lnTo>
                  <a:pt x="240690" y="155892"/>
                </a:lnTo>
                <a:lnTo>
                  <a:pt x="233273" y="160223"/>
                </a:lnTo>
                <a:lnTo>
                  <a:pt x="223545" y="161823"/>
                </a:lnTo>
                <a:lnTo>
                  <a:pt x="216001" y="161137"/>
                </a:lnTo>
                <a:lnTo>
                  <a:pt x="208699" y="159346"/>
                </a:lnTo>
                <a:lnTo>
                  <a:pt x="202158" y="156895"/>
                </a:lnTo>
                <a:lnTo>
                  <a:pt x="196926" y="154203"/>
                </a:lnTo>
                <a:lnTo>
                  <a:pt x="191033" y="169697"/>
                </a:lnTo>
                <a:lnTo>
                  <a:pt x="196329" y="172834"/>
                </a:lnTo>
                <a:lnTo>
                  <a:pt x="203504" y="175514"/>
                </a:lnTo>
                <a:lnTo>
                  <a:pt x="212128" y="177380"/>
                </a:lnTo>
                <a:lnTo>
                  <a:pt x="221754" y="178079"/>
                </a:lnTo>
                <a:lnTo>
                  <a:pt x="240169" y="175412"/>
                </a:lnTo>
                <a:lnTo>
                  <a:pt x="255219" y="167601"/>
                </a:lnTo>
                <a:lnTo>
                  <a:pt x="265379" y="154940"/>
                </a:lnTo>
                <a:lnTo>
                  <a:pt x="269113" y="137693"/>
                </a:lnTo>
                <a:lnTo>
                  <a:pt x="267411" y="127965"/>
                </a:lnTo>
                <a:lnTo>
                  <a:pt x="262636" y="119367"/>
                </a:lnTo>
                <a:lnTo>
                  <a:pt x="255282" y="111861"/>
                </a:lnTo>
                <a:lnTo>
                  <a:pt x="245821" y="105422"/>
                </a:lnTo>
                <a:lnTo>
                  <a:pt x="238531" y="100888"/>
                </a:lnTo>
                <a:lnTo>
                  <a:pt x="233235" y="96189"/>
                </a:lnTo>
                <a:lnTo>
                  <a:pt x="230022" y="90957"/>
                </a:lnTo>
                <a:lnTo>
                  <a:pt x="228930" y="84848"/>
                </a:lnTo>
                <a:lnTo>
                  <a:pt x="230568" y="77444"/>
                </a:lnTo>
                <a:lnTo>
                  <a:pt x="235127" y="71564"/>
                </a:lnTo>
                <a:lnTo>
                  <a:pt x="242100" y="67691"/>
                </a:lnTo>
                <a:lnTo>
                  <a:pt x="250939" y="66294"/>
                </a:lnTo>
                <a:lnTo>
                  <a:pt x="260159" y="66294"/>
                </a:lnTo>
                <a:lnTo>
                  <a:pt x="268097" y="69342"/>
                </a:lnTo>
                <a:lnTo>
                  <a:pt x="272427" y="71894"/>
                </a:lnTo>
                <a:lnTo>
                  <a:pt x="278320" y="55880"/>
                </a:lnTo>
                <a:close/>
              </a:path>
              <a:path w="1264920" h="226060">
                <a:moveTo>
                  <a:pt x="411213" y="94246"/>
                </a:moveTo>
                <a:lnTo>
                  <a:pt x="390372" y="53555"/>
                </a:lnTo>
                <a:lnTo>
                  <a:pt x="389102" y="53289"/>
                </a:lnTo>
                <a:lnTo>
                  <a:pt x="389102" y="96278"/>
                </a:lnTo>
                <a:lnTo>
                  <a:pt x="385165" y="119710"/>
                </a:lnTo>
                <a:lnTo>
                  <a:pt x="374256" y="140893"/>
                </a:lnTo>
                <a:lnTo>
                  <a:pt x="358203" y="156044"/>
                </a:lnTo>
                <a:lnTo>
                  <a:pt x="338759" y="161823"/>
                </a:lnTo>
                <a:lnTo>
                  <a:pt x="328764" y="161823"/>
                </a:lnTo>
                <a:lnTo>
                  <a:pt x="320586" y="159283"/>
                </a:lnTo>
                <a:lnTo>
                  <a:pt x="315214" y="154965"/>
                </a:lnTo>
                <a:lnTo>
                  <a:pt x="321348" y="120662"/>
                </a:lnTo>
                <a:lnTo>
                  <a:pt x="339521" y="81127"/>
                </a:lnTo>
                <a:lnTo>
                  <a:pt x="365379" y="67310"/>
                </a:lnTo>
                <a:lnTo>
                  <a:pt x="376656" y="69938"/>
                </a:lnTo>
                <a:lnTo>
                  <a:pt x="384009" y="76682"/>
                </a:lnTo>
                <a:lnTo>
                  <a:pt x="387997" y="85852"/>
                </a:lnTo>
                <a:lnTo>
                  <a:pt x="389013" y="94246"/>
                </a:lnTo>
                <a:lnTo>
                  <a:pt x="389102" y="96278"/>
                </a:lnTo>
                <a:lnTo>
                  <a:pt x="389102" y="53289"/>
                </a:lnTo>
                <a:lnTo>
                  <a:pt x="373062" y="49784"/>
                </a:lnTo>
                <a:lnTo>
                  <a:pt x="360565" y="51587"/>
                </a:lnTo>
                <a:lnTo>
                  <a:pt x="348691" y="56743"/>
                </a:lnTo>
                <a:lnTo>
                  <a:pt x="337858" y="64897"/>
                </a:lnTo>
                <a:lnTo>
                  <a:pt x="328523" y="75692"/>
                </a:lnTo>
                <a:lnTo>
                  <a:pt x="328015" y="75692"/>
                </a:lnTo>
                <a:lnTo>
                  <a:pt x="331597" y="52578"/>
                </a:lnTo>
                <a:lnTo>
                  <a:pt x="312140" y="52578"/>
                </a:lnTo>
                <a:lnTo>
                  <a:pt x="310667" y="62585"/>
                </a:lnTo>
                <a:lnTo>
                  <a:pt x="308965" y="73571"/>
                </a:lnTo>
                <a:lnTo>
                  <a:pt x="307136" y="84988"/>
                </a:lnTo>
                <a:lnTo>
                  <a:pt x="305231" y="96278"/>
                </a:lnTo>
                <a:lnTo>
                  <a:pt x="280390" y="225844"/>
                </a:lnTo>
                <a:lnTo>
                  <a:pt x="301383" y="225844"/>
                </a:lnTo>
                <a:lnTo>
                  <a:pt x="311365" y="172745"/>
                </a:lnTo>
                <a:lnTo>
                  <a:pt x="311873" y="172745"/>
                </a:lnTo>
                <a:lnTo>
                  <a:pt x="316255" y="174802"/>
                </a:lnTo>
                <a:lnTo>
                  <a:pt x="322148" y="176593"/>
                </a:lnTo>
                <a:lnTo>
                  <a:pt x="329628" y="177850"/>
                </a:lnTo>
                <a:lnTo>
                  <a:pt x="338759" y="178333"/>
                </a:lnTo>
                <a:lnTo>
                  <a:pt x="361467" y="172745"/>
                </a:lnTo>
                <a:lnTo>
                  <a:pt x="367474" y="171272"/>
                </a:lnTo>
                <a:lnTo>
                  <a:pt x="379031" y="161823"/>
                </a:lnTo>
                <a:lnTo>
                  <a:pt x="390448" y="152488"/>
                </a:lnTo>
                <a:lnTo>
                  <a:pt x="405688" y="125615"/>
                </a:lnTo>
                <a:lnTo>
                  <a:pt x="411213" y="94246"/>
                </a:lnTo>
                <a:close/>
              </a:path>
              <a:path w="1264920" h="226060">
                <a:moveTo>
                  <a:pt x="470903" y="52590"/>
                </a:moveTo>
                <a:lnTo>
                  <a:pt x="449656" y="52590"/>
                </a:lnTo>
                <a:lnTo>
                  <a:pt x="425843" y="175552"/>
                </a:lnTo>
                <a:lnTo>
                  <a:pt x="447090" y="175552"/>
                </a:lnTo>
                <a:lnTo>
                  <a:pt x="470903" y="52590"/>
                </a:lnTo>
                <a:close/>
              </a:path>
              <a:path w="1264920" h="226060">
                <a:moveTo>
                  <a:pt x="480123" y="9652"/>
                </a:moveTo>
                <a:lnTo>
                  <a:pt x="475259" y="4064"/>
                </a:lnTo>
                <a:lnTo>
                  <a:pt x="459892" y="4064"/>
                </a:lnTo>
                <a:lnTo>
                  <a:pt x="453491" y="10160"/>
                </a:lnTo>
                <a:lnTo>
                  <a:pt x="453491" y="25908"/>
                </a:lnTo>
                <a:lnTo>
                  <a:pt x="458355" y="31508"/>
                </a:lnTo>
                <a:lnTo>
                  <a:pt x="473964" y="31508"/>
                </a:lnTo>
                <a:lnTo>
                  <a:pt x="479856" y="25654"/>
                </a:lnTo>
                <a:lnTo>
                  <a:pt x="480085" y="18288"/>
                </a:lnTo>
                <a:lnTo>
                  <a:pt x="480123" y="9652"/>
                </a:lnTo>
                <a:close/>
              </a:path>
              <a:path w="1264920" h="226060">
                <a:moveTo>
                  <a:pt x="565886" y="50292"/>
                </a:moveTo>
                <a:lnTo>
                  <a:pt x="529043" y="67576"/>
                </a:lnTo>
                <a:lnTo>
                  <a:pt x="522109" y="79248"/>
                </a:lnTo>
                <a:lnTo>
                  <a:pt x="521335" y="79248"/>
                </a:lnTo>
                <a:lnTo>
                  <a:pt x="524675" y="52578"/>
                </a:lnTo>
                <a:lnTo>
                  <a:pt x="505980" y="52578"/>
                </a:lnTo>
                <a:lnTo>
                  <a:pt x="504875" y="61988"/>
                </a:lnTo>
                <a:lnTo>
                  <a:pt x="501700" y="84315"/>
                </a:lnTo>
                <a:lnTo>
                  <a:pt x="499579" y="96278"/>
                </a:lnTo>
                <a:lnTo>
                  <a:pt x="484479" y="175539"/>
                </a:lnTo>
                <a:lnTo>
                  <a:pt x="505726" y="175539"/>
                </a:lnTo>
                <a:lnTo>
                  <a:pt x="515962" y="121424"/>
                </a:lnTo>
                <a:lnTo>
                  <a:pt x="531164" y="85255"/>
                </a:lnTo>
                <a:lnTo>
                  <a:pt x="556158" y="70612"/>
                </a:lnTo>
                <a:lnTo>
                  <a:pt x="558457" y="70612"/>
                </a:lnTo>
                <a:lnTo>
                  <a:pt x="561784" y="71120"/>
                </a:lnTo>
                <a:lnTo>
                  <a:pt x="565886" y="50292"/>
                </a:lnTo>
                <a:close/>
              </a:path>
              <a:path w="1264920" h="226060">
                <a:moveTo>
                  <a:pt x="681875" y="54610"/>
                </a:moveTo>
                <a:lnTo>
                  <a:pt x="674776" y="52679"/>
                </a:lnTo>
                <a:lnTo>
                  <a:pt x="666483" y="51155"/>
                </a:lnTo>
                <a:lnTo>
                  <a:pt x="658063" y="50215"/>
                </a:lnTo>
                <a:lnTo>
                  <a:pt x="658063" y="68326"/>
                </a:lnTo>
                <a:lnTo>
                  <a:pt x="650900" y="105422"/>
                </a:lnTo>
                <a:lnTo>
                  <a:pt x="643788" y="127939"/>
                </a:lnTo>
                <a:lnTo>
                  <a:pt x="632815" y="145529"/>
                </a:lnTo>
                <a:lnTo>
                  <a:pt x="619683" y="156984"/>
                </a:lnTo>
                <a:lnTo>
                  <a:pt x="606094" y="161061"/>
                </a:lnTo>
                <a:lnTo>
                  <a:pt x="595871" y="158750"/>
                </a:lnTo>
                <a:lnTo>
                  <a:pt x="589330" y="152615"/>
                </a:lnTo>
                <a:lnTo>
                  <a:pt x="585863" y="143916"/>
                </a:lnTo>
                <a:lnTo>
                  <a:pt x="584847" y="133870"/>
                </a:lnTo>
                <a:lnTo>
                  <a:pt x="589584" y="108991"/>
                </a:lnTo>
                <a:lnTo>
                  <a:pt x="602145" y="87452"/>
                </a:lnTo>
                <a:lnTo>
                  <a:pt x="620636" y="72288"/>
                </a:lnTo>
                <a:lnTo>
                  <a:pt x="643216" y="66548"/>
                </a:lnTo>
                <a:lnTo>
                  <a:pt x="650392" y="66548"/>
                </a:lnTo>
                <a:lnTo>
                  <a:pt x="654989" y="67564"/>
                </a:lnTo>
                <a:lnTo>
                  <a:pt x="658063" y="68326"/>
                </a:lnTo>
                <a:lnTo>
                  <a:pt x="658063" y="50215"/>
                </a:lnTo>
                <a:lnTo>
                  <a:pt x="657580" y="50152"/>
                </a:lnTo>
                <a:lnTo>
                  <a:pt x="648589" y="49784"/>
                </a:lnTo>
                <a:lnTo>
                  <a:pt x="612406" y="57518"/>
                </a:lnTo>
                <a:lnTo>
                  <a:pt x="585457" y="77736"/>
                </a:lnTo>
                <a:lnTo>
                  <a:pt x="568642" y="105956"/>
                </a:lnTo>
                <a:lnTo>
                  <a:pt x="562838" y="137680"/>
                </a:lnTo>
                <a:lnTo>
                  <a:pt x="565340" y="153898"/>
                </a:lnTo>
                <a:lnTo>
                  <a:pt x="572477" y="166776"/>
                </a:lnTo>
                <a:lnTo>
                  <a:pt x="583679" y="175272"/>
                </a:lnTo>
                <a:lnTo>
                  <a:pt x="598424" y="178333"/>
                </a:lnTo>
                <a:lnTo>
                  <a:pt x="611479" y="176517"/>
                </a:lnTo>
                <a:lnTo>
                  <a:pt x="624014" y="170586"/>
                </a:lnTo>
                <a:lnTo>
                  <a:pt x="634504" y="161061"/>
                </a:lnTo>
                <a:lnTo>
                  <a:pt x="635787" y="159905"/>
                </a:lnTo>
                <a:lnTo>
                  <a:pt x="646544" y="143776"/>
                </a:lnTo>
                <a:lnTo>
                  <a:pt x="647065" y="143776"/>
                </a:lnTo>
                <a:lnTo>
                  <a:pt x="645896" y="153898"/>
                </a:lnTo>
                <a:lnTo>
                  <a:pt x="645083" y="161658"/>
                </a:lnTo>
                <a:lnTo>
                  <a:pt x="644474" y="169265"/>
                </a:lnTo>
                <a:lnTo>
                  <a:pt x="644245" y="175539"/>
                </a:lnTo>
                <a:lnTo>
                  <a:pt x="663956" y="175539"/>
                </a:lnTo>
                <a:lnTo>
                  <a:pt x="664006" y="163868"/>
                </a:lnTo>
                <a:lnTo>
                  <a:pt x="664921" y="149948"/>
                </a:lnTo>
                <a:lnTo>
                  <a:pt x="665632" y="143776"/>
                </a:lnTo>
                <a:lnTo>
                  <a:pt x="666686" y="134607"/>
                </a:lnTo>
                <a:lnTo>
                  <a:pt x="669328" y="118630"/>
                </a:lnTo>
                <a:lnTo>
                  <a:pt x="679538" y="66548"/>
                </a:lnTo>
                <a:lnTo>
                  <a:pt x="681875" y="54610"/>
                </a:lnTo>
                <a:close/>
              </a:path>
              <a:path w="1264920" h="226060">
                <a:moveTo>
                  <a:pt x="774585" y="52590"/>
                </a:moveTo>
                <a:lnTo>
                  <a:pt x="744893" y="52590"/>
                </a:lnTo>
                <a:lnTo>
                  <a:pt x="751293" y="19558"/>
                </a:lnTo>
                <a:lnTo>
                  <a:pt x="729284" y="24892"/>
                </a:lnTo>
                <a:lnTo>
                  <a:pt x="723900" y="52590"/>
                </a:lnTo>
                <a:lnTo>
                  <a:pt x="706234" y="52590"/>
                </a:lnTo>
                <a:lnTo>
                  <a:pt x="702906" y="69100"/>
                </a:lnTo>
                <a:lnTo>
                  <a:pt x="720839" y="69100"/>
                </a:lnTo>
                <a:lnTo>
                  <a:pt x="706742" y="140233"/>
                </a:lnTo>
                <a:lnTo>
                  <a:pt x="705993" y="147345"/>
                </a:lnTo>
                <a:lnTo>
                  <a:pt x="705993" y="154470"/>
                </a:lnTo>
                <a:lnTo>
                  <a:pt x="707415" y="163449"/>
                </a:lnTo>
                <a:lnTo>
                  <a:pt x="711949" y="171069"/>
                </a:lnTo>
                <a:lnTo>
                  <a:pt x="720026" y="176364"/>
                </a:lnTo>
                <a:lnTo>
                  <a:pt x="732091" y="178346"/>
                </a:lnTo>
                <a:lnTo>
                  <a:pt x="738238" y="178346"/>
                </a:lnTo>
                <a:lnTo>
                  <a:pt x="744639" y="177584"/>
                </a:lnTo>
                <a:lnTo>
                  <a:pt x="748474" y="176060"/>
                </a:lnTo>
                <a:lnTo>
                  <a:pt x="749490" y="159537"/>
                </a:lnTo>
                <a:lnTo>
                  <a:pt x="746683" y="160058"/>
                </a:lnTo>
                <a:lnTo>
                  <a:pt x="743089" y="160312"/>
                </a:lnTo>
                <a:lnTo>
                  <a:pt x="731329" y="160312"/>
                </a:lnTo>
                <a:lnTo>
                  <a:pt x="727748" y="155981"/>
                </a:lnTo>
                <a:lnTo>
                  <a:pt x="727748" y="142011"/>
                </a:lnTo>
                <a:lnTo>
                  <a:pt x="728776" y="135661"/>
                </a:lnTo>
                <a:lnTo>
                  <a:pt x="741565" y="69100"/>
                </a:lnTo>
                <a:lnTo>
                  <a:pt x="771258" y="69100"/>
                </a:lnTo>
                <a:lnTo>
                  <a:pt x="774585" y="52590"/>
                </a:lnTo>
                <a:close/>
              </a:path>
              <a:path w="1264920" h="226060">
                <a:moveTo>
                  <a:pt x="893673" y="101104"/>
                </a:moveTo>
                <a:lnTo>
                  <a:pt x="890828" y="82042"/>
                </a:lnTo>
                <a:lnTo>
                  <a:pt x="882548" y="66560"/>
                </a:lnTo>
                <a:lnTo>
                  <a:pt x="882053" y="65633"/>
                </a:lnTo>
                <a:lnTo>
                  <a:pt x="871918" y="57886"/>
                </a:lnTo>
                <a:lnTo>
                  <a:pt x="871918" y="100850"/>
                </a:lnTo>
                <a:lnTo>
                  <a:pt x="868553" y="122453"/>
                </a:lnTo>
                <a:lnTo>
                  <a:pt x="859294" y="141973"/>
                </a:lnTo>
                <a:lnTo>
                  <a:pt x="845337" y="156121"/>
                </a:lnTo>
                <a:lnTo>
                  <a:pt x="827887" y="161582"/>
                </a:lnTo>
                <a:lnTo>
                  <a:pt x="815644" y="159004"/>
                </a:lnTo>
                <a:lnTo>
                  <a:pt x="806475" y="151828"/>
                </a:lnTo>
                <a:lnTo>
                  <a:pt x="800696" y="140881"/>
                </a:lnTo>
                <a:lnTo>
                  <a:pt x="798703" y="127025"/>
                </a:lnTo>
                <a:lnTo>
                  <a:pt x="801763" y="105676"/>
                </a:lnTo>
                <a:lnTo>
                  <a:pt x="810755" y="86207"/>
                </a:lnTo>
                <a:lnTo>
                  <a:pt x="824788" y="72034"/>
                </a:lnTo>
                <a:lnTo>
                  <a:pt x="842975" y="66560"/>
                </a:lnTo>
                <a:lnTo>
                  <a:pt x="856894" y="69913"/>
                </a:lnTo>
                <a:lnTo>
                  <a:pt x="865797" y="78371"/>
                </a:lnTo>
                <a:lnTo>
                  <a:pt x="870521" y="89484"/>
                </a:lnTo>
                <a:lnTo>
                  <a:pt x="871918" y="100850"/>
                </a:lnTo>
                <a:lnTo>
                  <a:pt x="871918" y="57886"/>
                </a:lnTo>
                <a:lnTo>
                  <a:pt x="866990" y="54114"/>
                </a:lnTo>
                <a:lnTo>
                  <a:pt x="845286" y="49784"/>
                </a:lnTo>
                <a:lnTo>
                  <a:pt x="817613" y="56286"/>
                </a:lnTo>
                <a:lnTo>
                  <a:pt x="795909" y="73634"/>
                </a:lnTo>
                <a:lnTo>
                  <a:pt x="781748" y="98552"/>
                </a:lnTo>
                <a:lnTo>
                  <a:pt x="776681" y="127787"/>
                </a:lnTo>
                <a:lnTo>
                  <a:pt x="779881" y="147358"/>
                </a:lnTo>
                <a:lnTo>
                  <a:pt x="789254" y="163449"/>
                </a:lnTo>
                <a:lnTo>
                  <a:pt x="804430" y="174332"/>
                </a:lnTo>
                <a:lnTo>
                  <a:pt x="825055" y="178346"/>
                </a:lnTo>
                <a:lnTo>
                  <a:pt x="853274" y="171589"/>
                </a:lnTo>
                <a:lnTo>
                  <a:pt x="865530" y="161582"/>
                </a:lnTo>
                <a:lnTo>
                  <a:pt x="874915" y="153911"/>
                </a:lnTo>
                <a:lnTo>
                  <a:pt x="888784" y="129146"/>
                </a:lnTo>
                <a:lnTo>
                  <a:pt x="893673" y="101104"/>
                </a:lnTo>
                <a:close/>
              </a:path>
              <a:path w="1264920" h="226060">
                <a:moveTo>
                  <a:pt x="953617" y="52590"/>
                </a:moveTo>
                <a:lnTo>
                  <a:pt x="932370" y="52590"/>
                </a:lnTo>
                <a:lnTo>
                  <a:pt x="908558" y="175552"/>
                </a:lnTo>
                <a:lnTo>
                  <a:pt x="929805" y="175552"/>
                </a:lnTo>
                <a:lnTo>
                  <a:pt x="953617" y="52590"/>
                </a:lnTo>
                <a:close/>
              </a:path>
              <a:path w="1264920" h="226060">
                <a:moveTo>
                  <a:pt x="962837" y="9652"/>
                </a:moveTo>
                <a:lnTo>
                  <a:pt x="957973" y="4064"/>
                </a:lnTo>
                <a:lnTo>
                  <a:pt x="942606" y="4064"/>
                </a:lnTo>
                <a:lnTo>
                  <a:pt x="936205" y="10160"/>
                </a:lnTo>
                <a:lnTo>
                  <a:pt x="936205" y="25908"/>
                </a:lnTo>
                <a:lnTo>
                  <a:pt x="941070" y="31508"/>
                </a:lnTo>
                <a:lnTo>
                  <a:pt x="956678" y="31508"/>
                </a:lnTo>
                <a:lnTo>
                  <a:pt x="962571" y="25654"/>
                </a:lnTo>
                <a:lnTo>
                  <a:pt x="962799" y="18288"/>
                </a:lnTo>
                <a:lnTo>
                  <a:pt x="962837" y="9652"/>
                </a:lnTo>
                <a:close/>
              </a:path>
              <a:path w="1264920" h="226060">
                <a:moveTo>
                  <a:pt x="1048600" y="50292"/>
                </a:moveTo>
                <a:lnTo>
                  <a:pt x="1011758" y="67576"/>
                </a:lnTo>
                <a:lnTo>
                  <a:pt x="1004824" y="79248"/>
                </a:lnTo>
                <a:lnTo>
                  <a:pt x="1004049" y="79248"/>
                </a:lnTo>
                <a:lnTo>
                  <a:pt x="1007389" y="52578"/>
                </a:lnTo>
                <a:lnTo>
                  <a:pt x="988695" y="52578"/>
                </a:lnTo>
                <a:lnTo>
                  <a:pt x="987590" y="61988"/>
                </a:lnTo>
                <a:lnTo>
                  <a:pt x="984415" y="84315"/>
                </a:lnTo>
                <a:lnTo>
                  <a:pt x="982294" y="96278"/>
                </a:lnTo>
                <a:lnTo>
                  <a:pt x="967193" y="175539"/>
                </a:lnTo>
                <a:lnTo>
                  <a:pt x="988441" y="175539"/>
                </a:lnTo>
                <a:lnTo>
                  <a:pt x="998677" y="121424"/>
                </a:lnTo>
                <a:lnTo>
                  <a:pt x="1013879" y="85255"/>
                </a:lnTo>
                <a:lnTo>
                  <a:pt x="1038872" y="70612"/>
                </a:lnTo>
                <a:lnTo>
                  <a:pt x="1041171" y="70612"/>
                </a:lnTo>
                <a:lnTo>
                  <a:pt x="1044498" y="71120"/>
                </a:lnTo>
                <a:lnTo>
                  <a:pt x="1048600" y="50292"/>
                </a:lnTo>
                <a:close/>
              </a:path>
              <a:path w="1264920" h="226060">
                <a:moveTo>
                  <a:pt x="1152309" y="81292"/>
                </a:moveTo>
                <a:lnTo>
                  <a:pt x="1149934" y="68973"/>
                </a:lnTo>
                <a:lnTo>
                  <a:pt x="1148067" y="66294"/>
                </a:lnTo>
                <a:lnTo>
                  <a:pt x="1142961" y="58966"/>
                </a:lnTo>
                <a:lnTo>
                  <a:pt x="1131824" y="52400"/>
                </a:lnTo>
                <a:lnTo>
                  <a:pt x="1131824" y="71882"/>
                </a:lnTo>
                <a:lnTo>
                  <a:pt x="1131824" y="82042"/>
                </a:lnTo>
                <a:lnTo>
                  <a:pt x="1127226" y="93738"/>
                </a:lnTo>
                <a:lnTo>
                  <a:pt x="1114615" y="100850"/>
                </a:lnTo>
                <a:lnTo>
                  <a:pt x="1095756" y="104343"/>
                </a:lnTo>
                <a:lnTo>
                  <a:pt x="1072426" y="105168"/>
                </a:lnTo>
                <a:lnTo>
                  <a:pt x="1078064" y="90957"/>
                </a:lnTo>
                <a:lnTo>
                  <a:pt x="1086993" y="78498"/>
                </a:lnTo>
                <a:lnTo>
                  <a:pt x="1098753" y="69659"/>
                </a:lnTo>
                <a:lnTo>
                  <a:pt x="1112888" y="66294"/>
                </a:lnTo>
                <a:lnTo>
                  <a:pt x="1124153" y="66294"/>
                </a:lnTo>
                <a:lnTo>
                  <a:pt x="1131824" y="71882"/>
                </a:lnTo>
                <a:lnTo>
                  <a:pt x="1131824" y="52400"/>
                </a:lnTo>
                <a:lnTo>
                  <a:pt x="1131570" y="52247"/>
                </a:lnTo>
                <a:lnTo>
                  <a:pt x="1115949" y="49784"/>
                </a:lnTo>
                <a:lnTo>
                  <a:pt x="1088542" y="56921"/>
                </a:lnTo>
                <a:lnTo>
                  <a:pt x="1067181" y="75387"/>
                </a:lnTo>
                <a:lnTo>
                  <a:pt x="1053312" y="100799"/>
                </a:lnTo>
                <a:lnTo>
                  <a:pt x="1048372" y="128790"/>
                </a:lnTo>
                <a:lnTo>
                  <a:pt x="1051128" y="147967"/>
                </a:lnTo>
                <a:lnTo>
                  <a:pt x="1059637" y="163639"/>
                </a:lnTo>
                <a:lnTo>
                  <a:pt x="1074293" y="174205"/>
                </a:lnTo>
                <a:lnTo>
                  <a:pt x="1095476" y="178079"/>
                </a:lnTo>
                <a:lnTo>
                  <a:pt x="1107592" y="177330"/>
                </a:lnTo>
                <a:lnTo>
                  <a:pt x="1118730" y="175260"/>
                </a:lnTo>
                <a:lnTo>
                  <a:pt x="1128483" y="172186"/>
                </a:lnTo>
                <a:lnTo>
                  <a:pt x="1136434" y="168427"/>
                </a:lnTo>
                <a:lnTo>
                  <a:pt x="1135049" y="161315"/>
                </a:lnTo>
                <a:lnTo>
                  <a:pt x="1133360" y="152679"/>
                </a:lnTo>
                <a:lnTo>
                  <a:pt x="1126972" y="155752"/>
                </a:lnTo>
                <a:lnTo>
                  <a:pt x="1119314" y="158521"/>
                </a:lnTo>
                <a:lnTo>
                  <a:pt x="1110361" y="160540"/>
                </a:lnTo>
                <a:lnTo>
                  <a:pt x="1100086" y="161315"/>
                </a:lnTo>
                <a:lnTo>
                  <a:pt x="1091044" y="160274"/>
                </a:lnTo>
                <a:lnTo>
                  <a:pt x="1068844" y="126758"/>
                </a:lnTo>
                <a:lnTo>
                  <a:pt x="1069873" y="121424"/>
                </a:lnTo>
                <a:lnTo>
                  <a:pt x="1102093" y="120015"/>
                </a:lnTo>
                <a:lnTo>
                  <a:pt x="1128280" y="113741"/>
                </a:lnTo>
                <a:lnTo>
                  <a:pt x="1140383" y="105168"/>
                </a:lnTo>
                <a:lnTo>
                  <a:pt x="1145870" y="101282"/>
                </a:lnTo>
                <a:lnTo>
                  <a:pt x="1152309" y="81292"/>
                </a:lnTo>
                <a:close/>
              </a:path>
              <a:path w="1264920" h="226060">
                <a:moveTo>
                  <a:pt x="1216342" y="70116"/>
                </a:moveTo>
                <a:lnTo>
                  <a:pt x="1215301" y="50584"/>
                </a:lnTo>
                <a:lnTo>
                  <a:pt x="1212215" y="32575"/>
                </a:lnTo>
                <a:lnTo>
                  <a:pt x="1207160" y="15811"/>
                </a:lnTo>
                <a:lnTo>
                  <a:pt x="1200213" y="0"/>
                </a:lnTo>
                <a:lnTo>
                  <a:pt x="1183830" y="0"/>
                </a:lnTo>
                <a:lnTo>
                  <a:pt x="1190447" y="17907"/>
                </a:lnTo>
                <a:lnTo>
                  <a:pt x="1194803" y="35280"/>
                </a:lnTo>
                <a:lnTo>
                  <a:pt x="1197178" y="52412"/>
                </a:lnTo>
                <a:lnTo>
                  <a:pt x="1197902" y="69608"/>
                </a:lnTo>
                <a:lnTo>
                  <a:pt x="1193279" y="111315"/>
                </a:lnTo>
                <a:lnTo>
                  <a:pt x="1181100" y="148145"/>
                </a:lnTo>
                <a:lnTo>
                  <a:pt x="1163891" y="179679"/>
                </a:lnTo>
                <a:lnTo>
                  <a:pt x="1144155" y="205524"/>
                </a:lnTo>
                <a:lnTo>
                  <a:pt x="1162329" y="205524"/>
                </a:lnTo>
                <a:lnTo>
                  <a:pt x="1181455" y="181229"/>
                </a:lnTo>
                <a:lnTo>
                  <a:pt x="1198829" y="150202"/>
                </a:lnTo>
                <a:lnTo>
                  <a:pt x="1211465" y="112991"/>
                </a:lnTo>
                <a:lnTo>
                  <a:pt x="1216342" y="70116"/>
                </a:lnTo>
                <a:close/>
              </a:path>
              <a:path w="1264920" h="226060">
                <a:moveTo>
                  <a:pt x="1264488" y="152679"/>
                </a:moveTo>
                <a:lnTo>
                  <a:pt x="1258862" y="146329"/>
                </a:lnTo>
                <a:lnTo>
                  <a:pt x="1240675" y="146329"/>
                </a:lnTo>
                <a:lnTo>
                  <a:pt x="1234020" y="153949"/>
                </a:lnTo>
                <a:lnTo>
                  <a:pt x="1234020" y="163347"/>
                </a:lnTo>
                <a:lnTo>
                  <a:pt x="1234020" y="171729"/>
                </a:lnTo>
                <a:lnTo>
                  <a:pt x="1239659" y="178346"/>
                </a:lnTo>
                <a:lnTo>
                  <a:pt x="1257833" y="178346"/>
                </a:lnTo>
                <a:lnTo>
                  <a:pt x="1264488" y="170726"/>
                </a:lnTo>
                <a:lnTo>
                  <a:pt x="1264488" y="152679"/>
                </a:lnTo>
                <a:close/>
              </a:path>
            </a:pathLst>
          </a:custGeom>
          <a:solidFill>
            <a:srgbClr val="335361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341" name="object 341"/>
          <p:cNvGrpSpPr/>
          <p:nvPr/>
        </p:nvGrpSpPr>
        <p:grpSpPr>
          <a:xfrm>
            <a:off x="10490700" y="6786942"/>
            <a:ext cx="106680" cy="569595"/>
            <a:chOff x="10490700" y="6786942"/>
            <a:chExt cx="106680" cy="569595"/>
          </a:xfrm>
        </p:grpSpPr>
        <p:sp>
          <p:nvSpPr>
            <p:cNvPr id="342" name="object 342"/>
            <p:cNvSpPr/>
            <p:nvPr/>
          </p:nvSpPr>
          <p:spPr>
            <a:xfrm>
              <a:off x="10494219" y="7280447"/>
              <a:ext cx="96710" cy="75933"/>
            </a:xfrm>
            <a:prstGeom prst="rect">
              <a:avLst/>
            </a:prstGeom>
            <a:blipFill>
              <a:blip r:embed="rId14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43" name="object 343"/>
            <p:cNvSpPr/>
            <p:nvPr/>
          </p:nvSpPr>
          <p:spPr>
            <a:xfrm>
              <a:off x="10490700" y="7084913"/>
              <a:ext cx="106083" cy="170500"/>
            </a:xfrm>
            <a:prstGeom prst="rect">
              <a:avLst/>
            </a:prstGeom>
            <a:blipFill>
              <a:blip r:embed="rId14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44" name="object 344"/>
            <p:cNvSpPr/>
            <p:nvPr/>
          </p:nvSpPr>
          <p:spPr>
            <a:xfrm>
              <a:off x="10490700" y="6786942"/>
              <a:ext cx="106083" cy="277896"/>
            </a:xfrm>
            <a:prstGeom prst="rect">
              <a:avLst/>
            </a:prstGeom>
            <a:blipFill>
              <a:blip r:embed="rId14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12"/>
            <a:ext cx="10692130" cy="1158875"/>
            <a:chOff x="0" y="12"/>
            <a:chExt cx="10692130" cy="1158875"/>
          </a:xfrm>
        </p:grpSpPr>
        <p:sp>
          <p:nvSpPr>
            <p:cNvPr id="3" name="object 3"/>
            <p:cNvSpPr/>
            <p:nvPr/>
          </p:nvSpPr>
          <p:spPr>
            <a:xfrm>
              <a:off x="230797" y="288632"/>
              <a:ext cx="413384" cy="479425"/>
            </a:xfrm>
            <a:custGeom>
              <a:avLst/>
              <a:gdLst/>
              <a:ahLst/>
              <a:cxnLst/>
              <a:rect l="l" t="t" r="r" b="b"/>
              <a:pathLst>
                <a:path w="413384" h="479425">
                  <a:moveTo>
                    <a:pt x="272707" y="12395"/>
                  </a:moveTo>
                  <a:lnTo>
                    <a:pt x="271094" y="3708"/>
                  </a:lnTo>
                  <a:lnTo>
                    <a:pt x="270205" y="1689"/>
                  </a:lnTo>
                  <a:lnTo>
                    <a:pt x="267944" y="76"/>
                  </a:lnTo>
                  <a:lnTo>
                    <a:pt x="265772" y="0"/>
                  </a:lnTo>
                  <a:lnTo>
                    <a:pt x="262229" y="635"/>
                  </a:lnTo>
                  <a:lnTo>
                    <a:pt x="232130" y="14643"/>
                  </a:lnTo>
                  <a:lnTo>
                    <a:pt x="210235" y="26238"/>
                  </a:lnTo>
                  <a:lnTo>
                    <a:pt x="204444" y="28498"/>
                  </a:lnTo>
                  <a:lnTo>
                    <a:pt x="198323" y="30099"/>
                  </a:lnTo>
                  <a:lnTo>
                    <a:pt x="164998" y="40233"/>
                  </a:lnTo>
                  <a:lnTo>
                    <a:pt x="155981" y="42418"/>
                  </a:lnTo>
                  <a:lnTo>
                    <a:pt x="153568" y="42494"/>
                  </a:lnTo>
                  <a:lnTo>
                    <a:pt x="151003" y="42176"/>
                  </a:lnTo>
                  <a:lnTo>
                    <a:pt x="148094" y="42176"/>
                  </a:lnTo>
                  <a:lnTo>
                    <a:pt x="145199" y="42659"/>
                  </a:lnTo>
                  <a:lnTo>
                    <a:pt x="142303" y="43624"/>
                  </a:lnTo>
                  <a:lnTo>
                    <a:pt x="135851" y="44919"/>
                  </a:lnTo>
                  <a:lnTo>
                    <a:pt x="122745" y="49022"/>
                  </a:lnTo>
                  <a:lnTo>
                    <a:pt x="117678" y="49898"/>
                  </a:lnTo>
                  <a:lnTo>
                    <a:pt x="67932" y="53276"/>
                  </a:lnTo>
                  <a:lnTo>
                    <a:pt x="65506" y="53276"/>
                  </a:lnTo>
                  <a:lnTo>
                    <a:pt x="38785" y="55854"/>
                  </a:lnTo>
                  <a:lnTo>
                    <a:pt x="20675" y="58191"/>
                  </a:lnTo>
                  <a:lnTo>
                    <a:pt x="5143" y="61175"/>
                  </a:lnTo>
                  <a:lnTo>
                    <a:pt x="2565" y="63182"/>
                  </a:lnTo>
                  <a:lnTo>
                    <a:pt x="0" y="69938"/>
                  </a:lnTo>
                  <a:lnTo>
                    <a:pt x="635" y="73253"/>
                  </a:lnTo>
                  <a:lnTo>
                    <a:pt x="5867" y="79527"/>
                  </a:lnTo>
                  <a:lnTo>
                    <a:pt x="13830" y="86601"/>
                  </a:lnTo>
                  <a:lnTo>
                    <a:pt x="16090" y="87820"/>
                  </a:lnTo>
                  <a:lnTo>
                    <a:pt x="21247" y="88785"/>
                  </a:lnTo>
                  <a:lnTo>
                    <a:pt x="23660" y="89496"/>
                  </a:lnTo>
                  <a:lnTo>
                    <a:pt x="30429" y="92405"/>
                  </a:lnTo>
                  <a:lnTo>
                    <a:pt x="34772" y="93129"/>
                  </a:lnTo>
                  <a:lnTo>
                    <a:pt x="53594" y="90792"/>
                  </a:lnTo>
                  <a:lnTo>
                    <a:pt x="55854" y="87896"/>
                  </a:lnTo>
                  <a:lnTo>
                    <a:pt x="58191" y="86448"/>
                  </a:lnTo>
                  <a:lnTo>
                    <a:pt x="83375" y="83705"/>
                  </a:lnTo>
                  <a:lnTo>
                    <a:pt x="110426" y="80492"/>
                  </a:lnTo>
                  <a:lnTo>
                    <a:pt x="111633" y="80657"/>
                  </a:lnTo>
                  <a:lnTo>
                    <a:pt x="112598" y="81940"/>
                  </a:lnTo>
                  <a:lnTo>
                    <a:pt x="113004" y="83223"/>
                  </a:lnTo>
                  <a:lnTo>
                    <a:pt x="113322" y="85801"/>
                  </a:lnTo>
                  <a:lnTo>
                    <a:pt x="112915" y="86931"/>
                  </a:lnTo>
                  <a:lnTo>
                    <a:pt x="111709" y="101092"/>
                  </a:lnTo>
                  <a:lnTo>
                    <a:pt x="110426" y="127660"/>
                  </a:lnTo>
                  <a:lnTo>
                    <a:pt x="109778" y="133451"/>
                  </a:lnTo>
                  <a:lnTo>
                    <a:pt x="109461" y="139242"/>
                  </a:lnTo>
                  <a:lnTo>
                    <a:pt x="109461" y="150837"/>
                  </a:lnTo>
                  <a:lnTo>
                    <a:pt x="108978" y="162433"/>
                  </a:lnTo>
                  <a:lnTo>
                    <a:pt x="108331" y="167906"/>
                  </a:lnTo>
                  <a:lnTo>
                    <a:pt x="105435" y="201231"/>
                  </a:lnTo>
                  <a:lnTo>
                    <a:pt x="105117" y="208788"/>
                  </a:lnTo>
                  <a:lnTo>
                    <a:pt x="105117" y="224256"/>
                  </a:lnTo>
                  <a:lnTo>
                    <a:pt x="104635" y="239217"/>
                  </a:lnTo>
                  <a:lnTo>
                    <a:pt x="104635" y="245021"/>
                  </a:lnTo>
                  <a:lnTo>
                    <a:pt x="103746" y="271576"/>
                  </a:lnTo>
                  <a:lnTo>
                    <a:pt x="103987" y="307644"/>
                  </a:lnTo>
                  <a:lnTo>
                    <a:pt x="101092" y="343230"/>
                  </a:lnTo>
                  <a:lnTo>
                    <a:pt x="101257" y="350621"/>
                  </a:lnTo>
                  <a:lnTo>
                    <a:pt x="105117" y="380250"/>
                  </a:lnTo>
                  <a:lnTo>
                    <a:pt x="105752" y="383146"/>
                  </a:lnTo>
                  <a:lnTo>
                    <a:pt x="106883" y="391845"/>
                  </a:lnTo>
                  <a:lnTo>
                    <a:pt x="106883" y="394741"/>
                  </a:lnTo>
                  <a:lnTo>
                    <a:pt x="106565" y="397637"/>
                  </a:lnTo>
                  <a:lnTo>
                    <a:pt x="105600" y="416471"/>
                  </a:lnTo>
                  <a:lnTo>
                    <a:pt x="105270" y="422579"/>
                  </a:lnTo>
                  <a:lnTo>
                    <a:pt x="104152" y="435305"/>
                  </a:lnTo>
                  <a:lnTo>
                    <a:pt x="105117" y="435305"/>
                  </a:lnTo>
                  <a:lnTo>
                    <a:pt x="114287" y="472325"/>
                  </a:lnTo>
                  <a:lnTo>
                    <a:pt x="136817" y="479412"/>
                  </a:lnTo>
                  <a:lnTo>
                    <a:pt x="141655" y="479094"/>
                  </a:lnTo>
                  <a:lnTo>
                    <a:pt x="150672" y="476516"/>
                  </a:lnTo>
                  <a:lnTo>
                    <a:pt x="155181" y="474586"/>
                  </a:lnTo>
                  <a:lnTo>
                    <a:pt x="159689" y="472008"/>
                  </a:lnTo>
                  <a:lnTo>
                    <a:pt x="169659" y="467982"/>
                  </a:lnTo>
                  <a:lnTo>
                    <a:pt x="195910" y="437832"/>
                  </a:lnTo>
                  <a:lnTo>
                    <a:pt x="197599" y="427837"/>
                  </a:lnTo>
                  <a:lnTo>
                    <a:pt x="197358" y="417436"/>
                  </a:lnTo>
                  <a:lnTo>
                    <a:pt x="194627" y="392963"/>
                  </a:lnTo>
                  <a:lnTo>
                    <a:pt x="193255" y="387007"/>
                  </a:lnTo>
                  <a:lnTo>
                    <a:pt x="193179" y="385076"/>
                  </a:lnTo>
                  <a:lnTo>
                    <a:pt x="193497" y="383146"/>
                  </a:lnTo>
                  <a:lnTo>
                    <a:pt x="193814" y="378002"/>
                  </a:lnTo>
                  <a:lnTo>
                    <a:pt x="193738" y="373011"/>
                  </a:lnTo>
                  <a:lnTo>
                    <a:pt x="191566" y="353199"/>
                  </a:lnTo>
                  <a:lnTo>
                    <a:pt x="190271" y="338226"/>
                  </a:lnTo>
                  <a:lnTo>
                    <a:pt x="190119" y="330987"/>
                  </a:lnTo>
                  <a:lnTo>
                    <a:pt x="189788" y="326478"/>
                  </a:lnTo>
                  <a:lnTo>
                    <a:pt x="190119" y="292912"/>
                  </a:lnTo>
                  <a:lnTo>
                    <a:pt x="189636" y="286562"/>
                  </a:lnTo>
                  <a:lnTo>
                    <a:pt x="189636" y="282054"/>
                  </a:lnTo>
                  <a:lnTo>
                    <a:pt x="188823" y="269735"/>
                  </a:lnTo>
                  <a:lnTo>
                    <a:pt x="187706" y="261442"/>
                  </a:lnTo>
                  <a:lnTo>
                    <a:pt x="188099" y="259270"/>
                  </a:lnTo>
                  <a:lnTo>
                    <a:pt x="187706" y="258051"/>
                  </a:lnTo>
                  <a:lnTo>
                    <a:pt x="186080" y="251625"/>
                  </a:lnTo>
                  <a:lnTo>
                    <a:pt x="184873" y="245097"/>
                  </a:lnTo>
                  <a:lnTo>
                    <a:pt x="181902" y="218452"/>
                  </a:lnTo>
                  <a:lnTo>
                    <a:pt x="180454" y="207835"/>
                  </a:lnTo>
                  <a:lnTo>
                    <a:pt x="180771" y="200431"/>
                  </a:lnTo>
                  <a:lnTo>
                    <a:pt x="180619" y="195033"/>
                  </a:lnTo>
                  <a:lnTo>
                    <a:pt x="179324" y="184404"/>
                  </a:lnTo>
                  <a:lnTo>
                    <a:pt x="178206" y="179019"/>
                  </a:lnTo>
                  <a:lnTo>
                    <a:pt x="176593" y="173545"/>
                  </a:lnTo>
                  <a:lnTo>
                    <a:pt x="176593" y="170154"/>
                  </a:lnTo>
                  <a:lnTo>
                    <a:pt x="175145" y="148907"/>
                  </a:lnTo>
                  <a:lnTo>
                    <a:pt x="171284" y="105448"/>
                  </a:lnTo>
                  <a:lnTo>
                    <a:pt x="168859" y="85153"/>
                  </a:lnTo>
                  <a:lnTo>
                    <a:pt x="166611" y="69062"/>
                  </a:lnTo>
                  <a:lnTo>
                    <a:pt x="167576" y="67284"/>
                  </a:lnTo>
                  <a:lnTo>
                    <a:pt x="179324" y="62458"/>
                  </a:lnTo>
                  <a:lnTo>
                    <a:pt x="184315" y="61010"/>
                  </a:lnTo>
                  <a:lnTo>
                    <a:pt x="191719" y="58432"/>
                  </a:lnTo>
                  <a:lnTo>
                    <a:pt x="213537" y="49898"/>
                  </a:lnTo>
                  <a:lnTo>
                    <a:pt x="220548" y="46355"/>
                  </a:lnTo>
                  <a:lnTo>
                    <a:pt x="238963" y="35331"/>
                  </a:lnTo>
                  <a:lnTo>
                    <a:pt x="250888" y="29210"/>
                  </a:lnTo>
                  <a:lnTo>
                    <a:pt x="263042" y="22377"/>
                  </a:lnTo>
                  <a:lnTo>
                    <a:pt x="271094" y="16573"/>
                  </a:lnTo>
                  <a:lnTo>
                    <a:pt x="272707" y="12395"/>
                  </a:lnTo>
                  <a:close/>
                </a:path>
                <a:path w="413384" h="479425">
                  <a:moveTo>
                    <a:pt x="312140" y="179489"/>
                  </a:moveTo>
                  <a:lnTo>
                    <a:pt x="311823" y="175945"/>
                  </a:lnTo>
                  <a:lnTo>
                    <a:pt x="311759" y="174675"/>
                  </a:lnTo>
                  <a:lnTo>
                    <a:pt x="311658" y="174193"/>
                  </a:lnTo>
                  <a:lnTo>
                    <a:pt x="311340" y="173532"/>
                  </a:lnTo>
                  <a:lnTo>
                    <a:pt x="309727" y="171932"/>
                  </a:lnTo>
                  <a:lnTo>
                    <a:pt x="308356" y="170230"/>
                  </a:lnTo>
                  <a:lnTo>
                    <a:pt x="300634" y="161226"/>
                  </a:lnTo>
                  <a:lnTo>
                    <a:pt x="299910" y="160667"/>
                  </a:lnTo>
                  <a:lnTo>
                    <a:pt x="289115" y="155181"/>
                  </a:lnTo>
                  <a:lnTo>
                    <a:pt x="288150" y="154546"/>
                  </a:lnTo>
                  <a:lnTo>
                    <a:pt x="287108" y="154139"/>
                  </a:lnTo>
                  <a:lnTo>
                    <a:pt x="284848" y="153822"/>
                  </a:lnTo>
                  <a:lnTo>
                    <a:pt x="283806" y="153568"/>
                  </a:lnTo>
                  <a:lnTo>
                    <a:pt x="282841" y="153250"/>
                  </a:lnTo>
                  <a:lnTo>
                    <a:pt x="276390" y="152933"/>
                  </a:lnTo>
                  <a:lnTo>
                    <a:pt x="269963" y="153250"/>
                  </a:lnTo>
                  <a:lnTo>
                    <a:pt x="245808" y="169354"/>
                  </a:lnTo>
                  <a:lnTo>
                    <a:pt x="245325" y="169989"/>
                  </a:lnTo>
                  <a:lnTo>
                    <a:pt x="244690" y="170637"/>
                  </a:lnTo>
                  <a:lnTo>
                    <a:pt x="243065" y="172567"/>
                  </a:lnTo>
                  <a:lnTo>
                    <a:pt x="242912" y="174675"/>
                  </a:lnTo>
                  <a:lnTo>
                    <a:pt x="245491" y="179171"/>
                  </a:lnTo>
                  <a:lnTo>
                    <a:pt x="245808" y="181267"/>
                  </a:lnTo>
                  <a:lnTo>
                    <a:pt x="245173" y="183197"/>
                  </a:lnTo>
                  <a:lnTo>
                    <a:pt x="245656" y="183680"/>
                  </a:lnTo>
                  <a:lnTo>
                    <a:pt x="245656" y="183997"/>
                  </a:lnTo>
                  <a:lnTo>
                    <a:pt x="245808" y="184162"/>
                  </a:lnTo>
                  <a:lnTo>
                    <a:pt x="246138" y="184162"/>
                  </a:lnTo>
                  <a:lnTo>
                    <a:pt x="247751" y="185458"/>
                  </a:lnTo>
                  <a:lnTo>
                    <a:pt x="251282" y="193332"/>
                  </a:lnTo>
                  <a:lnTo>
                    <a:pt x="252577" y="194792"/>
                  </a:lnTo>
                  <a:lnTo>
                    <a:pt x="254825" y="195757"/>
                  </a:lnTo>
                  <a:lnTo>
                    <a:pt x="257073" y="197370"/>
                  </a:lnTo>
                  <a:lnTo>
                    <a:pt x="259422" y="198577"/>
                  </a:lnTo>
                  <a:lnTo>
                    <a:pt x="264248" y="200177"/>
                  </a:lnTo>
                  <a:lnTo>
                    <a:pt x="266738" y="200266"/>
                  </a:lnTo>
                  <a:lnTo>
                    <a:pt x="269316" y="199618"/>
                  </a:lnTo>
                  <a:lnTo>
                    <a:pt x="271564" y="198970"/>
                  </a:lnTo>
                  <a:lnTo>
                    <a:pt x="273672" y="199136"/>
                  </a:lnTo>
                  <a:lnTo>
                    <a:pt x="275602" y="200101"/>
                  </a:lnTo>
                  <a:lnTo>
                    <a:pt x="277533" y="200748"/>
                  </a:lnTo>
                  <a:lnTo>
                    <a:pt x="279463" y="201155"/>
                  </a:lnTo>
                  <a:lnTo>
                    <a:pt x="283324" y="201472"/>
                  </a:lnTo>
                  <a:lnTo>
                    <a:pt x="285089" y="201231"/>
                  </a:lnTo>
                  <a:lnTo>
                    <a:pt x="286702" y="200583"/>
                  </a:lnTo>
                  <a:lnTo>
                    <a:pt x="289610" y="199301"/>
                  </a:lnTo>
                  <a:lnTo>
                    <a:pt x="290398" y="198970"/>
                  </a:lnTo>
                  <a:lnTo>
                    <a:pt x="292506" y="198094"/>
                  </a:lnTo>
                  <a:lnTo>
                    <a:pt x="298297" y="195834"/>
                  </a:lnTo>
                  <a:lnTo>
                    <a:pt x="301028" y="194475"/>
                  </a:lnTo>
                  <a:lnTo>
                    <a:pt x="303606" y="192849"/>
                  </a:lnTo>
                  <a:lnTo>
                    <a:pt x="306819" y="190919"/>
                  </a:lnTo>
                  <a:lnTo>
                    <a:pt x="309079" y="188506"/>
                  </a:lnTo>
                  <a:lnTo>
                    <a:pt x="311658" y="182714"/>
                  </a:lnTo>
                  <a:lnTo>
                    <a:pt x="312140" y="179489"/>
                  </a:lnTo>
                  <a:close/>
                </a:path>
                <a:path w="413384" h="479425">
                  <a:moveTo>
                    <a:pt x="412762" y="243078"/>
                  </a:moveTo>
                  <a:lnTo>
                    <a:pt x="410819" y="243738"/>
                  </a:lnTo>
                  <a:lnTo>
                    <a:pt x="409536" y="244703"/>
                  </a:lnTo>
                  <a:lnTo>
                    <a:pt x="408901" y="245973"/>
                  </a:lnTo>
                  <a:lnTo>
                    <a:pt x="407606" y="246634"/>
                  </a:lnTo>
                  <a:lnTo>
                    <a:pt x="406641" y="247599"/>
                  </a:lnTo>
                  <a:lnTo>
                    <a:pt x="405345" y="250164"/>
                  </a:lnTo>
                  <a:lnTo>
                    <a:pt x="404545" y="251294"/>
                  </a:lnTo>
                  <a:lnTo>
                    <a:pt x="402932" y="252907"/>
                  </a:lnTo>
                  <a:lnTo>
                    <a:pt x="402056" y="253873"/>
                  </a:lnTo>
                  <a:lnTo>
                    <a:pt x="399796" y="256451"/>
                  </a:lnTo>
                  <a:lnTo>
                    <a:pt x="398589" y="257416"/>
                  </a:lnTo>
                  <a:lnTo>
                    <a:pt x="396011" y="258699"/>
                  </a:lnTo>
                  <a:lnTo>
                    <a:pt x="395046" y="259740"/>
                  </a:lnTo>
                  <a:lnTo>
                    <a:pt x="393763" y="262636"/>
                  </a:lnTo>
                  <a:lnTo>
                    <a:pt x="392798" y="264172"/>
                  </a:lnTo>
                  <a:lnTo>
                    <a:pt x="391502" y="265785"/>
                  </a:lnTo>
                  <a:lnTo>
                    <a:pt x="390537" y="267716"/>
                  </a:lnTo>
                  <a:lnTo>
                    <a:pt x="389648" y="268846"/>
                  </a:lnTo>
                  <a:lnTo>
                    <a:pt x="383298" y="273837"/>
                  </a:lnTo>
                  <a:lnTo>
                    <a:pt x="382168" y="274955"/>
                  </a:lnTo>
                  <a:lnTo>
                    <a:pt x="380885" y="275920"/>
                  </a:lnTo>
                  <a:lnTo>
                    <a:pt x="380555" y="276250"/>
                  </a:lnTo>
                  <a:lnTo>
                    <a:pt x="380161" y="276402"/>
                  </a:lnTo>
                  <a:lnTo>
                    <a:pt x="379196" y="276402"/>
                  </a:lnTo>
                  <a:lnTo>
                    <a:pt x="378790" y="276733"/>
                  </a:lnTo>
                  <a:lnTo>
                    <a:pt x="378142" y="278015"/>
                  </a:lnTo>
                  <a:lnTo>
                    <a:pt x="377825" y="278422"/>
                  </a:lnTo>
                  <a:lnTo>
                    <a:pt x="377177" y="278739"/>
                  </a:lnTo>
                  <a:lnTo>
                    <a:pt x="377024" y="278980"/>
                  </a:lnTo>
                  <a:lnTo>
                    <a:pt x="377024" y="279298"/>
                  </a:lnTo>
                  <a:lnTo>
                    <a:pt x="373634" y="286067"/>
                  </a:lnTo>
                  <a:lnTo>
                    <a:pt x="372351" y="287680"/>
                  </a:lnTo>
                  <a:lnTo>
                    <a:pt x="369455" y="293789"/>
                  </a:lnTo>
                  <a:lnTo>
                    <a:pt x="364832" y="304660"/>
                  </a:lnTo>
                  <a:lnTo>
                    <a:pt x="358673" y="317461"/>
                  </a:lnTo>
                  <a:lnTo>
                    <a:pt x="357378" y="320357"/>
                  </a:lnTo>
                  <a:lnTo>
                    <a:pt x="355930" y="323342"/>
                  </a:lnTo>
                  <a:lnTo>
                    <a:pt x="352704" y="329463"/>
                  </a:lnTo>
                  <a:lnTo>
                    <a:pt x="351091" y="332752"/>
                  </a:lnTo>
                  <a:lnTo>
                    <a:pt x="349491" y="336296"/>
                  </a:lnTo>
                  <a:lnTo>
                    <a:pt x="346913" y="340804"/>
                  </a:lnTo>
                  <a:lnTo>
                    <a:pt x="344411" y="345554"/>
                  </a:lnTo>
                  <a:lnTo>
                    <a:pt x="339585" y="355549"/>
                  </a:lnTo>
                  <a:lnTo>
                    <a:pt x="336130" y="360768"/>
                  </a:lnTo>
                  <a:lnTo>
                    <a:pt x="331622" y="366242"/>
                  </a:lnTo>
                  <a:lnTo>
                    <a:pt x="328079" y="370433"/>
                  </a:lnTo>
                  <a:lnTo>
                    <a:pt x="324612" y="374611"/>
                  </a:lnTo>
                  <a:lnTo>
                    <a:pt x="317855" y="382981"/>
                  </a:lnTo>
                  <a:lnTo>
                    <a:pt x="314553" y="385076"/>
                  </a:lnTo>
                  <a:lnTo>
                    <a:pt x="307467" y="385076"/>
                  </a:lnTo>
                  <a:lnTo>
                    <a:pt x="304406" y="381368"/>
                  </a:lnTo>
                  <a:lnTo>
                    <a:pt x="302158" y="373964"/>
                  </a:lnTo>
                  <a:lnTo>
                    <a:pt x="299910" y="367169"/>
                  </a:lnTo>
                  <a:lnTo>
                    <a:pt x="298958" y="360768"/>
                  </a:lnTo>
                  <a:lnTo>
                    <a:pt x="299072" y="349580"/>
                  </a:lnTo>
                  <a:lnTo>
                    <a:pt x="299046" y="340804"/>
                  </a:lnTo>
                  <a:lnTo>
                    <a:pt x="298919" y="337261"/>
                  </a:lnTo>
                  <a:lnTo>
                    <a:pt x="298361" y="330822"/>
                  </a:lnTo>
                  <a:lnTo>
                    <a:pt x="298272" y="329463"/>
                  </a:lnTo>
                  <a:lnTo>
                    <a:pt x="298056" y="325348"/>
                  </a:lnTo>
                  <a:lnTo>
                    <a:pt x="298132" y="319392"/>
                  </a:lnTo>
                  <a:lnTo>
                    <a:pt x="298208" y="317220"/>
                  </a:lnTo>
                  <a:lnTo>
                    <a:pt x="299847" y="304419"/>
                  </a:lnTo>
                  <a:lnTo>
                    <a:pt x="300393" y="298297"/>
                  </a:lnTo>
                  <a:lnTo>
                    <a:pt x="300710" y="291858"/>
                  </a:lnTo>
                  <a:lnTo>
                    <a:pt x="300799" y="284772"/>
                  </a:lnTo>
                  <a:lnTo>
                    <a:pt x="301040" y="278422"/>
                  </a:lnTo>
                  <a:lnTo>
                    <a:pt x="301447" y="271259"/>
                  </a:lnTo>
                  <a:lnTo>
                    <a:pt x="302158" y="262394"/>
                  </a:lnTo>
                  <a:lnTo>
                    <a:pt x="302425" y="258699"/>
                  </a:lnTo>
                  <a:lnTo>
                    <a:pt x="302323" y="256933"/>
                  </a:lnTo>
                  <a:lnTo>
                    <a:pt x="301828" y="253796"/>
                  </a:lnTo>
                  <a:lnTo>
                    <a:pt x="298589" y="246303"/>
                  </a:lnTo>
                  <a:lnTo>
                    <a:pt x="297332" y="242443"/>
                  </a:lnTo>
                  <a:lnTo>
                    <a:pt x="296367" y="238252"/>
                  </a:lnTo>
                  <a:lnTo>
                    <a:pt x="294919" y="236804"/>
                  </a:lnTo>
                  <a:lnTo>
                    <a:pt x="293624" y="236156"/>
                  </a:lnTo>
                  <a:lnTo>
                    <a:pt x="292417" y="235356"/>
                  </a:lnTo>
                  <a:lnTo>
                    <a:pt x="290156" y="233426"/>
                  </a:lnTo>
                  <a:lnTo>
                    <a:pt x="288798" y="232625"/>
                  </a:lnTo>
                  <a:lnTo>
                    <a:pt x="287185" y="231978"/>
                  </a:lnTo>
                  <a:lnTo>
                    <a:pt x="285572" y="231013"/>
                  </a:lnTo>
                  <a:lnTo>
                    <a:pt x="263156" y="225577"/>
                  </a:lnTo>
                  <a:lnTo>
                    <a:pt x="256552" y="226517"/>
                  </a:lnTo>
                  <a:lnTo>
                    <a:pt x="237121" y="241477"/>
                  </a:lnTo>
                  <a:lnTo>
                    <a:pt x="236715" y="242760"/>
                  </a:lnTo>
                  <a:lnTo>
                    <a:pt x="235750" y="245338"/>
                  </a:lnTo>
                  <a:lnTo>
                    <a:pt x="235356" y="246634"/>
                  </a:lnTo>
                  <a:lnTo>
                    <a:pt x="235026" y="247916"/>
                  </a:lnTo>
                  <a:lnTo>
                    <a:pt x="232130" y="266268"/>
                  </a:lnTo>
                  <a:lnTo>
                    <a:pt x="230530" y="273989"/>
                  </a:lnTo>
                  <a:lnTo>
                    <a:pt x="229476" y="281647"/>
                  </a:lnTo>
                  <a:lnTo>
                    <a:pt x="228511" y="296773"/>
                  </a:lnTo>
                  <a:lnTo>
                    <a:pt x="228092" y="304660"/>
                  </a:lnTo>
                  <a:lnTo>
                    <a:pt x="227838" y="310857"/>
                  </a:lnTo>
                  <a:lnTo>
                    <a:pt x="227914" y="320357"/>
                  </a:lnTo>
                  <a:lnTo>
                    <a:pt x="233426" y="370433"/>
                  </a:lnTo>
                  <a:lnTo>
                    <a:pt x="252653" y="403821"/>
                  </a:lnTo>
                  <a:lnTo>
                    <a:pt x="259181" y="410184"/>
                  </a:lnTo>
                  <a:lnTo>
                    <a:pt x="263042" y="414375"/>
                  </a:lnTo>
                  <a:lnTo>
                    <a:pt x="267703" y="416623"/>
                  </a:lnTo>
                  <a:lnTo>
                    <a:pt x="273189" y="416953"/>
                  </a:lnTo>
                  <a:lnTo>
                    <a:pt x="279298" y="419849"/>
                  </a:lnTo>
                  <a:lnTo>
                    <a:pt x="286385" y="421297"/>
                  </a:lnTo>
                  <a:lnTo>
                    <a:pt x="301510" y="421297"/>
                  </a:lnTo>
                  <a:lnTo>
                    <a:pt x="307314" y="420331"/>
                  </a:lnTo>
                  <a:lnTo>
                    <a:pt x="311823" y="418401"/>
                  </a:lnTo>
                  <a:lnTo>
                    <a:pt x="316649" y="416471"/>
                  </a:lnTo>
                  <a:lnTo>
                    <a:pt x="345948" y="387972"/>
                  </a:lnTo>
                  <a:lnTo>
                    <a:pt x="347878" y="385076"/>
                  </a:lnTo>
                  <a:lnTo>
                    <a:pt x="348526" y="384111"/>
                  </a:lnTo>
                  <a:lnTo>
                    <a:pt x="368084" y="349580"/>
                  </a:lnTo>
                  <a:lnTo>
                    <a:pt x="381520" y="316331"/>
                  </a:lnTo>
                  <a:lnTo>
                    <a:pt x="384098" y="310857"/>
                  </a:lnTo>
                  <a:lnTo>
                    <a:pt x="387642" y="304419"/>
                  </a:lnTo>
                  <a:lnTo>
                    <a:pt x="391502" y="294767"/>
                  </a:lnTo>
                  <a:lnTo>
                    <a:pt x="400685" y="273507"/>
                  </a:lnTo>
                  <a:lnTo>
                    <a:pt x="402297" y="270611"/>
                  </a:lnTo>
                  <a:lnTo>
                    <a:pt x="403656" y="267474"/>
                  </a:lnTo>
                  <a:lnTo>
                    <a:pt x="405917" y="260718"/>
                  </a:lnTo>
                  <a:lnTo>
                    <a:pt x="407441" y="256933"/>
                  </a:lnTo>
                  <a:lnTo>
                    <a:pt x="409384" y="252742"/>
                  </a:lnTo>
                  <a:lnTo>
                    <a:pt x="410019" y="251142"/>
                  </a:lnTo>
                  <a:lnTo>
                    <a:pt x="410578" y="249529"/>
                  </a:lnTo>
                  <a:lnTo>
                    <a:pt x="411556" y="246303"/>
                  </a:lnTo>
                  <a:lnTo>
                    <a:pt x="412115" y="244703"/>
                  </a:lnTo>
                  <a:lnTo>
                    <a:pt x="412762" y="243078"/>
                  </a:lnTo>
                  <a:close/>
                </a:path>
              </a:pathLst>
            </a:custGeom>
            <a:solidFill>
              <a:srgbClr val="FCB55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740794" y="310860"/>
              <a:ext cx="458646" cy="45846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1265758" y="288632"/>
              <a:ext cx="413384" cy="479425"/>
            </a:xfrm>
            <a:custGeom>
              <a:avLst/>
              <a:gdLst/>
              <a:ahLst/>
              <a:cxnLst/>
              <a:rect l="l" t="t" r="r" b="b"/>
              <a:pathLst>
                <a:path w="413385" h="479425">
                  <a:moveTo>
                    <a:pt x="272707" y="12395"/>
                  </a:moveTo>
                  <a:lnTo>
                    <a:pt x="271094" y="3708"/>
                  </a:lnTo>
                  <a:lnTo>
                    <a:pt x="270205" y="1689"/>
                  </a:lnTo>
                  <a:lnTo>
                    <a:pt x="267944" y="76"/>
                  </a:lnTo>
                  <a:lnTo>
                    <a:pt x="265772" y="0"/>
                  </a:lnTo>
                  <a:lnTo>
                    <a:pt x="262229" y="635"/>
                  </a:lnTo>
                  <a:lnTo>
                    <a:pt x="232130" y="14643"/>
                  </a:lnTo>
                  <a:lnTo>
                    <a:pt x="210235" y="26238"/>
                  </a:lnTo>
                  <a:lnTo>
                    <a:pt x="204444" y="28498"/>
                  </a:lnTo>
                  <a:lnTo>
                    <a:pt x="198323" y="30099"/>
                  </a:lnTo>
                  <a:lnTo>
                    <a:pt x="164998" y="40233"/>
                  </a:lnTo>
                  <a:lnTo>
                    <a:pt x="155981" y="42418"/>
                  </a:lnTo>
                  <a:lnTo>
                    <a:pt x="153568" y="42494"/>
                  </a:lnTo>
                  <a:lnTo>
                    <a:pt x="151003" y="42176"/>
                  </a:lnTo>
                  <a:lnTo>
                    <a:pt x="148094" y="42176"/>
                  </a:lnTo>
                  <a:lnTo>
                    <a:pt x="145199" y="42659"/>
                  </a:lnTo>
                  <a:lnTo>
                    <a:pt x="142303" y="43624"/>
                  </a:lnTo>
                  <a:lnTo>
                    <a:pt x="135851" y="44919"/>
                  </a:lnTo>
                  <a:lnTo>
                    <a:pt x="122745" y="49022"/>
                  </a:lnTo>
                  <a:lnTo>
                    <a:pt x="117678" y="49898"/>
                  </a:lnTo>
                  <a:lnTo>
                    <a:pt x="67932" y="53276"/>
                  </a:lnTo>
                  <a:lnTo>
                    <a:pt x="65506" y="53276"/>
                  </a:lnTo>
                  <a:lnTo>
                    <a:pt x="38785" y="55854"/>
                  </a:lnTo>
                  <a:lnTo>
                    <a:pt x="20675" y="58191"/>
                  </a:lnTo>
                  <a:lnTo>
                    <a:pt x="5143" y="61175"/>
                  </a:lnTo>
                  <a:lnTo>
                    <a:pt x="2565" y="63182"/>
                  </a:lnTo>
                  <a:lnTo>
                    <a:pt x="0" y="69938"/>
                  </a:lnTo>
                  <a:lnTo>
                    <a:pt x="635" y="73253"/>
                  </a:lnTo>
                  <a:lnTo>
                    <a:pt x="5867" y="79527"/>
                  </a:lnTo>
                  <a:lnTo>
                    <a:pt x="13830" y="86601"/>
                  </a:lnTo>
                  <a:lnTo>
                    <a:pt x="16090" y="87820"/>
                  </a:lnTo>
                  <a:lnTo>
                    <a:pt x="21247" y="88785"/>
                  </a:lnTo>
                  <a:lnTo>
                    <a:pt x="23660" y="89496"/>
                  </a:lnTo>
                  <a:lnTo>
                    <a:pt x="30429" y="92405"/>
                  </a:lnTo>
                  <a:lnTo>
                    <a:pt x="34772" y="93129"/>
                  </a:lnTo>
                  <a:lnTo>
                    <a:pt x="53594" y="90792"/>
                  </a:lnTo>
                  <a:lnTo>
                    <a:pt x="55854" y="87896"/>
                  </a:lnTo>
                  <a:lnTo>
                    <a:pt x="58191" y="86448"/>
                  </a:lnTo>
                  <a:lnTo>
                    <a:pt x="83375" y="83705"/>
                  </a:lnTo>
                  <a:lnTo>
                    <a:pt x="110426" y="80492"/>
                  </a:lnTo>
                  <a:lnTo>
                    <a:pt x="111633" y="80657"/>
                  </a:lnTo>
                  <a:lnTo>
                    <a:pt x="112598" y="81940"/>
                  </a:lnTo>
                  <a:lnTo>
                    <a:pt x="113004" y="83223"/>
                  </a:lnTo>
                  <a:lnTo>
                    <a:pt x="113322" y="85801"/>
                  </a:lnTo>
                  <a:lnTo>
                    <a:pt x="112915" y="86931"/>
                  </a:lnTo>
                  <a:lnTo>
                    <a:pt x="111709" y="101092"/>
                  </a:lnTo>
                  <a:lnTo>
                    <a:pt x="110426" y="127660"/>
                  </a:lnTo>
                  <a:lnTo>
                    <a:pt x="109778" y="133451"/>
                  </a:lnTo>
                  <a:lnTo>
                    <a:pt x="109461" y="139242"/>
                  </a:lnTo>
                  <a:lnTo>
                    <a:pt x="109461" y="150837"/>
                  </a:lnTo>
                  <a:lnTo>
                    <a:pt x="108978" y="162433"/>
                  </a:lnTo>
                  <a:lnTo>
                    <a:pt x="108331" y="167906"/>
                  </a:lnTo>
                  <a:lnTo>
                    <a:pt x="105435" y="201231"/>
                  </a:lnTo>
                  <a:lnTo>
                    <a:pt x="105117" y="208788"/>
                  </a:lnTo>
                  <a:lnTo>
                    <a:pt x="105117" y="224256"/>
                  </a:lnTo>
                  <a:lnTo>
                    <a:pt x="104635" y="239217"/>
                  </a:lnTo>
                  <a:lnTo>
                    <a:pt x="104635" y="245021"/>
                  </a:lnTo>
                  <a:lnTo>
                    <a:pt x="103746" y="271576"/>
                  </a:lnTo>
                  <a:lnTo>
                    <a:pt x="103987" y="307644"/>
                  </a:lnTo>
                  <a:lnTo>
                    <a:pt x="101092" y="343230"/>
                  </a:lnTo>
                  <a:lnTo>
                    <a:pt x="101257" y="350621"/>
                  </a:lnTo>
                  <a:lnTo>
                    <a:pt x="105117" y="380250"/>
                  </a:lnTo>
                  <a:lnTo>
                    <a:pt x="105752" y="383146"/>
                  </a:lnTo>
                  <a:lnTo>
                    <a:pt x="106883" y="391845"/>
                  </a:lnTo>
                  <a:lnTo>
                    <a:pt x="106883" y="394741"/>
                  </a:lnTo>
                  <a:lnTo>
                    <a:pt x="106565" y="397637"/>
                  </a:lnTo>
                  <a:lnTo>
                    <a:pt x="105600" y="416471"/>
                  </a:lnTo>
                  <a:lnTo>
                    <a:pt x="105270" y="422579"/>
                  </a:lnTo>
                  <a:lnTo>
                    <a:pt x="104152" y="435305"/>
                  </a:lnTo>
                  <a:lnTo>
                    <a:pt x="105117" y="435305"/>
                  </a:lnTo>
                  <a:lnTo>
                    <a:pt x="114287" y="472325"/>
                  </a:lnTo>
                  <a:lnTo>
                    <a:pt x="136817" y="479412"/>
                  </a:lnTo>
                  <a:lnTo>
                    <a:pt x="141655" y="479094"/>
                  </a:lnTo>
                  <a:lnTo>
                    <a:pt x="150672" y="476516"/>
                  </a:lnTo>
                  <a:lnTo>
                    <a:pt x="155181" y="474586"/>
                  </a:lnTo>
                  <a:lnTo>
                    <a:pt x="159689" y="472008"/>
                  </a:lnTo>
                  <a:lnTo>
                    <a:pt x="169659" y="467982"/>
                  </a:lnTo>
                  <a:lnTo>
                    <a:pt x="195910" y="437832"/>
                  </a:lnTo>
                  <a:lnTo>
                    <a:pt x="197599" y="427837"/>
                  </a:lnTo>
                  <a:lnTo>
                    <a:pt x="197358" y="417436"/>
                  </a:lnTo>
                  <a:lnTo>
                    <a:pt x="194627" y="392963"/>
                  </a:lnTo>
                  <a:lnTo>
                    <a:pt x="193255" y="387007"/>
                  </a:lnTo>
                  <a:lnTo>
                    <a:pt x="193179" y="385076"/>
                  </a:lnTo>
                  <a:lnTo>
                    <a:pt x="193497" y="383146"/>
                  </a:lnTo>
                  <a:lnTo>
                    <a:pt x="193814" y="378002"/>
                  </a:lnTo>
                  <a:lnTo>
                    <a:pt x="193738" y="373011"/>
                  </a:lnTo>
                  <a:lnTo>
                    <a:pt x="191566" y="353199"/>
                  </a:lnTo>
                  <a:lnTo>
                    <a:pt x="190271" y="338226"/>
                  </a:lnTo>
                  <a:lnTo>
                    <a:pt x="190119" y="330987"/>
                  </a:lnTo>
                  <a:lnTo>
                    <a:pt x="189788" y="326478"/>
                  </a:lnTo>
                  <a:lnTo>
                    <a:pt x="190119" y="292912"/>
                  </a:lnTo>
                  <a:lnTo>
                    <a:pt x="189636" y="286562"/>
                  </a:lnTo>
                  <a:lnTo>
                    <a:pt x="189636" y="282054"/>
                  </a:lnTo>
                  <a:lnTo>
                    <a:pt x="188823" y="269735"/>
                  </a:lnTo>
                  <a:lnTo>
                    <a:pt x="187706" y="261442"/>
                  </a:lnTo>
                  <a:lnTo>
                    <a:pt x="188099" y="259270"/>
                  </a:lnTo>
                  <a:lnTo>
                    <a:pt x="187706" y="258051"/>
                  </a:lnTo>
                  <a:lnTo>
                    <a:pt x="186080" y="251625"/>
                  </a:lnTo>
                  <a:lnTo>
                    <a:pt x="184873" y="245097"/>
                  </a:lnTo>
                  <a:lnTo>
                    <a:pt x="181902" y="218452"/>
                  </a:lnTo>
                  <a:lnTo>
                    <a:pt x="180454" y="207835"/>
                  </a:lnTo>
                  <a:lnTo>
                    <a:pt x="180771" y="200431"/>
                  </a:lnTo>
                  <a:lnTo>
                    <a:pt x="180619" y="195033"/>
                  </a:lnTo>
                  <a:lnTo>
                    <a:pt x="179324" y="184404"/>
                  </a:lnTo>
                  <a:lnTo>
                    <a:pt x="178206" y="179019"/>
                  </a:lnTo>
                  <a:lnTo>
                    <a:pt x="176593" y="173545"/>
                  </a:lnTo>
                  <a:lnTo>
                    <a:pt x="176593" y="170154"/>
                  </a:lnTo>
                  <a:lnTo>
                    <a:pt x="175145" y="148907"/>
                  </a:lnTo>
                  <a:lnTo>
                    <a:pt x="171284" y="105448"/>
                  </a:lnTo>
                  <a:lnTo>
                    <a:pt x="168859" y="85153"/>
                  </a:lnTo>
                  <a:lnTo>
                    <a:pt x="166611" y="69062"/>
                  </a:lnTo>
                  <a:lnTo>
                    <a:pt x="167576" y="67284"/>
                  </a:lnTo>
                  <a:lnTo>
                    <a:pt x="179324" y="62458"/>
                  </a:lnTo>
                  <a:lnTo>
                    <a:pt x="184315" y="61010"/>
                  </a:lnTo>
                  <a:lnTo>
                    <a:pt x="191719" y="58432"/>
                  </a:lnTo>
                  <a:lnTo>
                    <a:pt x="213537" y="49898"/>
                  </a:lnTo>
                  <a:lnTo>
                    <a:pt x="220548" y="46355"/>
                  </a:lnTo>
                  <a:lnTo>
                    <a:pt x="238963" y="35331"/>
                  </a:lnTo>
                  <a:lnTo>
                    <a:pt x="250888" y="29210"/>
                  </a:lnTo>
                  <a:lnTo>
                    <a:pt x="263042" y="22377"/>
                  </a:lnTo>
                  <a:lnTo>
                    <a:pt x="271094" y="16573"/>
                  </a:lnTo>
                  <a:lnTo>
                    <a:pt x="272707" y="12395"/>
                  </a:lnTo>
                  <a:close/>
                </a:path>
                <a:path w="413385" h="479425">
                  <a:moveTo>
                    <a:pt x="312140" y="179489"/>
                  </a:moveTo>
                  <a:lnTo>
                    <a:pt x="311823" y="175945"/>
                  </a:lnTo>
                  <a:lnTo>
                    <a:pt x="311759" y="174675"/>
                  </a:lnTo>
                  <a:lnTo>
                    <a:pt x="311658" y="174193"/>
                  </a:lnTo>
                  <a:lnTo>
                    <a:pt x="311340" y="173532"/>
                  </a:lnTo>
                  <a:lnTo>
                    <a:pt x="309727" y="171932"/>
                  </a:lnTo>
                  <a:lnTo>
                    <a:pt x="308356" y="170230"/>
                  </a:lnTo>
                  <a:lnTo>
                    <a:pt x="300634" y="161226"/>
                  </a:lnTo>
                  <a:lnTo>
                    <a:pt x="299910" y="160667"/>
                  </a:lnTo>
                  <a:lnTo>
                    <a:pt x="289115" y="155181"/>
                  </a:lnTo>
                  <a:lnTo>
                    <a:pt x="288150" y="154546"/>
                  </a:lnTo>
                  <a:lnTo>
                    <a:pt x="287108" y="154139"/>
                  </a:lnTo>
                  <a:lnTo>
                    <a:pt x="284848" y="153822"/>
                  </a:lnTo>
                  <a:lnTo>
                    <a:pt x="283806" y="153568"/>
                  </a:lnTo>
                  <a:lnTo>
                    <a:pt x="282841" y="153250"/>
                  </a:lnTo>
                  <a:lnTo>
                    <a:pt x="276390" y="152933"/>
                  </a:lnTo>
                  <a:lnTo>
                    <a:pt x="269963" y="153250"/>
                  </a:lnTo>
                  <a:lnTo>
                    <a:pt x="245808" y="169354"/>
                  </a:lnTo>
                  <a:lnTo>
                    <a:pt x="245325" y="169989"/>
                  </a:lnTo>
                  <a:lnTo>
                    <a:pt x="244690" y="170637"/>
                  </a:lnTo>
                  <a:lnTo>
                    <a:pt x="243065" y="172567"/>
                  </a:lnTo>
                  <a:lnTo>
                    <a:pt x="242912" y="174675"/>
                  </a:lnTo>
                  <a:lnTo>
                    <a:pt x="245491" y="179171"/>
                  </a:lnTo>
                  <a:lnTo>
                    <a:pt x="245808" y="181267"/>
                  </a:lnTo>
                  <a:lnTo>
                    <a:pt x="245173" y="183197"/>
                  </a:lnTo>
                  <a:lnTo>
                    <a:pt x="245656" y="183680"/>
                  </a:lnTo>
                  <a:lnTo>
                    <a:pt x="245656" y="183997"/>
                  </a:lnTo>
                  <a:lnTo>
                    <a:pt x="245808" y="184162"/>
                  </a:lnTo>
                  <a:lnTo>
                    <a:pt x="246138" y="184162"/>
                  </a:lnTo>
                  <a:lnTo>
                    <a:pt x="247751" y="185458"/>
                  </a:lnTo>
                  <a:lnTo>
                    <a:pt x="251282" y="193332"/>
                  </a:lnTo>
                  <a:lnTo>
                    <a:pt x="252577" y="194792"/>
                  </a:lnTo>
                  <a:lnTo>
                    <a:pt x="254825" y="195757"/>
                  </a:lnTo>
                  <a:lnTo>
                    <a:pt x="257073" y="197370"/>
                  </a:lnTo>
                  <a:lnTo>
                    <a:pt x="259422" y="198577"/>
                  </a:lnTo>
                  <a:lnTo>
                    <a:pt x="264248" y="200177"/>
                  </a:lnTo>
                  <a:lnTo>
                    <a:pt x="266738" y="200266"/>
                  </a:lnTo>
                  <a:lnTo>
                    <a:pt x="269316" y="199618"/>
                  </a:lnTo>
                  <a:lnTo>
                    <a:pt x="271564" y="198970"/>
                  </a:lnTo>
                  <a:lnTo>
                    <a:pt x="273672" y="199136"/>
                  </a:lnTo>
                  <a:lnTo>
                    <a:pt x="275602" y="200101"/>
                  </a:lnTo>
                  <a:lnTo>
                    <a:pt x="277533" y="200748"/>
                  </a:lnTo>
                  <a:lnTo>
                    <a:pt x="279463" y="201155"/>
                  </a:lnTo>
                  <a:lnTo>
                    <a:pt x="283324" y="201472"/>
                  </a:lnTo>
                  <a:lnTo>
                    <a:pt x="285089" y="201231"/>
                  </a:lnTo>
                  <a:lnTo>
                    <a:pt x="286702" y="200583"/>
                  </a:lnTo>
                  <a:lnTo>
                    <a:pt x="289610" y="199301"/>
                  </a:lnTo>
                  <a:lnTo>
                    <a:pt x="290398" y="198970"/>
                  </a:lnTo>
                  <a:lnTo>
                    <a:pt x="292506" y="198094"/>
                  </a:lnTo>
                  <a:lnTo>
                    <a:pt x="298297" y="195834"/>
                  </a:lnTo>
                  <a:lnTo>
                    <a:pt x="301028" y="194475"/>
                  </a:lnTo>
                  <a:lnTo>
                    <a:pt x="303606" y="192849"/>
                  </a:lnTo>
                  <a:lnTo>
                    <a:pt x="306819" y="190919"/>
                  </a:lnTo>
                  <a:lnTo>
                    <a:pt x="309079" y="188506"/>
                  </a:lnTo>
                  <a:lnTo>
                    <a:pt x="311658" y="182714"/>
                  </a:lnTo>
                  <a:lnTo>
                    <a:pt x="312140" y="179489"/>
                  </a:lnTo>
                  <a:close/>
                </a:path>
                <a:path w="413385" h="479425">
                  <a:moveTo>
                    <a:pt x="412762" y="243078"/>
                  </a:moveTo>
                  <a:lnTo>
                    <a:pt x="410819" y="243738"/>
                  </a:lnTo>
                  <a:lnTo>
                    <a:pt x="409536" y="244703"/>
                  </a:lnTo>
                  <a:lnTo>
                    <a:pt x="408901" y="245973"/>
                  </a:lnTo>
                  <a:lnTo>
                    <a:pt x="407606" y="246634"/>
                  </a:lnTo>
                  <a:lnTo>
                    <a:pt x="406641" y="247599"/>
                  </a:lnTo>
                  <a:lnTo>
                    <a:pt x="405345" y="250164"/>
                  </a:lnTo>
                  <a:lnTo>
                    <a:pt x="404545" y="251294"/>
                  </a:lnTo>
                  <a:lnTo>
                    <a:pt x="402932" y="252907"/>
                  </a:lnTo>
                  <a:lnTo>
                    <a:pt x="402056" y="253873"/>
                  </a:lnTo>
                  <a:lnTo>
                    <a:pt x="399796" y="256451"/>
                  </a:lnTo>
                  <a:lnTo>
                    <a:pt x="398589" y="257416"/>
                  </a:lnTo>
                  <a:lnTo>
                    <a:pt x="396011" y="258699"/>
                  </a:lnTo>
                  <a:lnTo>
                    <a:pt x="395046" y="259740"/>
                  </a:lnTo>
                  <a:lnTo>
                    <a:pt x="393763" y="262636"/>
                  </a:lnTo>
                  <a:lnTo>
                    <a:pt x="392798" y="264172"/>
                  </a:lnTo>
                  <a:lnTo>
                    <a:pt x="391502" y="265785"/>
                  </a:lnTo>
                  <a:lnTo>
                    <a:pt x="390537" y="267716"/>
                  </a:lnTo>
                  <a:lnTo>
                    <a:pt x="389648" y="268846"/>
                  </a:lnTo>
                  <a:lnTo>
                    <a:pt x="383298" y="273837"/>
                  </a:lnTo>
                  <a:lnTo>
                    <a:pt x="382168" y="274955"/>
                  </a:lnTo>
                  <a:lnTo>
                    <a:pt x="380885" y="275920"/>
                  </a:lnTo>
                  <a:lnTo>
                    <a:pt x="380555" y="276250"/>
                  </a:lnTo>
                  <a:lnTo>
                    <a:pt x="380161" y="276402"/>
                  </a:lnTo>
                  <a:lnTo>
                    <a:pt x="379196" y="276402"/>
                  </a:lnTo>
                  <a:lnTo>
                    <a:pt x="378790" y="276733"/>
                  </a:lnTo>
                  <a:lnTo>
                    <a:pt x="378142" y="278015"/>
                  </a:lnTo>
                  <a:lnTo>
                    <a:pt x="377825" y="278422"/>
                  </a:lnTo>
                  <a:lnTo>
                    <a:pt x="377177" y="278739"/>
                  </a:lnTo>
                  <a:lnTo>
                    <a:pt x="377024" y="278980"/>
                  </a:lnTo>
                  <a:lnTo>
                    <a:pt x="377024" y="279298"/>
                  </a:lnTo>
                  <a:lnTo>
                    <a:pt x="373634" y="286067"/>
                  </a:lnTo>
                  <a:lnTo>
                    <a:pt x="372351" y="287680"/>
                  </a:lnTo>
                  <a:lnTo>
                    <a:pt x="369455" y="293789"/>
                  </a:lnTo>
                  <a:lnTo>
                    <a:pt x="364832" y="304660"/>
                  </a:lnTo>
                  <a:lnTo>
                    <a:pt x="358673" y="317461"/>
                  </a:lnTo>
                  <a:lnTo>
                    <a:pt x="357378" y="320357"/>
                  </a:lnTo>
                  <a:lnTo>
                    <a:pt x="355930" y="323342"/>
                  </a:lnTo>
                  <a:lnTo>
                    <a:pt x="352704" y="329463"/>
                  </a:lnTo>
                  <a:lnTo>
                    <a:pt x="351091" y="332752"/>
                  </a:lnTo>
                  <a:lnTo>
                    <a:pt x="349491" y="336296"/>
                  </a:lnTo>
                  <a:lnTo>
                    <a:pt x="346913" y="340804"/>
                  </a:lnTo>
                  <a:lnTo>
                    <a:pt x="344411" y="345554"/>
                  </a:lnTo>
                  <a:lnTo>
                    <a:pt x="339585" y="355549"/>
                  </a:lnTo>
                  <a:lnTo>
                    <a:pt x="336130" y="360768"/>
                  </a:lnTo>
                  <a:lnTo>
                    <a:pt x="331622" y="366242"/>
                  </a:lnTo>
                  <a:lnTo>
                    <a:pt x="328079" y="370433"/>
                  </a:lnTo>
                  <a:lnTo>
                    <a:pt x="324612" y="374611"/>
                  </a:lnTo>
                  <a:lnTo>
                    <a:pt x="317855" y="382981"/>
                  </a:lnTo>
                  <a:lnTo>
                    <a:pt x="314553" y="385076"/>
                  </a:lnTo>
                  <a:lnTo>
                    <a:pt x="307467" y="385076"/>
                  </a:lnTo>
                  <a:lnTo>
                    <a:pt x="304406" y="381368"/>
                  </a:lnTo>
                  <a:lnTo>
                    <a:pt x="302158" y="373964"/>
                  </a:lnTo>
                  <a:lnTo>
                    <a:pt x="299897" y="367169"/>
                  </a:lnTo>
                  <a:lnTo>
                    <a:pt x="298958" y="360768"/>
                  </a:lnTo>
                  <a:lnTo>
                    <a:pt x="299072" y="349580"/>
                  </a:lnTo>
                  <a:lnTo>
                    <a:pt x="299034" y="340804"/>
                  </a:lnTo>
                  <a:lnTo>
                    <a:pt x="298919" y="337261"/>
                  </a:lnTo>
                  <a:lnTo>
                    <a:pt x="298361" y="330822"/>
                  </a:lnTo>
                  <a:lnTo>
                    <a:pt x="298259" y="329463"/>
                  </a:lnTo>
                  <a:lnTo>
                    <a:pt x="298056" y="325348"/>
                  </a:lnTo>
                  <a:lnTo>
                    <a:pt x="298119" y="319392"/>
                  </a:lnTo>
                  <a:lnTo>
                    <a:pt x="298208" y="317220"/>
                  </a:lnTo>
                  <a:lnTo>
                    <a:pt x="299834" y="304419"/>
                  </a:lnTo>
                  <a:lnTo>
                    <a:pt x="300393" y="298297"/>
                  </a:lnTo>
                  <a:lnTo>
                    <a:pt x="300710" y="291858"/>
                  </a:lnTo>
                  <a:lnTo>
                    <a:pt x="300799" y="284772"/>
                  </a:lnTo>
                  <a:lnTo>
                    <a:pt x="301028" y="278422"/>
                  </a:lnTo>
                  <a:lnTo>
                    <a:pt x="301447" y="271259"/>
                  </a:lnTo>
                  <a:lnTo>
                    <a:pt x="302158" y="262394"/>
                  </a:lnTo>
                  <a:lnTo>
                    <a:pt x="302412" y="258699"/>
                  </a:lnTo>
                  <a:lnTo>
                    <a:pt x="302323" y="256933"/>
                  </a:lnTo>
                  <a:lnTo>
                    <a:pt x="301828" y="253796"/>
                  </a:lnTo>
                  <a:lnTo>
                    <a:pt x="298577" y="246303"/>
                  </a:lnTo>
                  <a:lnTo>
                    <a:pt x="297332" y="242443"/>
                  </a:lnTo>
                  <a:lnTo>
                    <a:pt x="296367" y="238252"/>
                  </a:lnTo>
                  <a:lnTo>
                    <a:pt x="294919" y="236804"/>
                  </a:lnTo>
                  <a:lnTo>
                    <a:pt x="293624" y="236156"/>
                  </a:lnTo>
                  <a:lnTo>
                    <a:pt x="292417" y="235356"/>
                  </a:lnTo>
                  <a:lnTo>
                    <a:pt x="290156" y="233426"/>
                  </a:lnTo>
                  <a:lnTo>
                    <a:pt x="288798" y="232625"/>
                  </a:lnTo>
                  <a:lnTo>
                    <a:pt x="287185" y="231978"/>
                  </a:lnTo>
                  <a:lnTo>
                    <a:pt x="285572" y="231013"/>
                  </a:lnTo>
                  <a:lnTo>
                    <a:pt x="263156" y="225577"/>
                  </a:lnTo>
                  <a:lnTo>
                    <a:pt x="256540" y="226517"/>
                  </a:lnTo>
                  <a:lnTo>
                    <a:pt x="237121" y="241477"/>
                  </a:lnTo>
                  <a:lnTo>
                    <a:pt x="236715" y="242760"/>
                  </a:lnTo>
                  <a:lnTo>
                    <a:pt x="235750" y="245338"/>
                  </a:lnTo>
                  <a:lnTo>
                    <a:pt x="235356" y="246634"/>
                  </a:lnTo>
                  <a:lnTo>
                    <a:pt x="235026" y="247916"/>
                  </a:lnTo>
                  <a:lnTo>
                    <a:pt x="232130" y="266268"/>
                  </a:lnTo>
                  <a:lnTo>
                    <a:pt x="230530" y="273989"/>
                  </a:lnTo>
                  <a:lnTo>
                    <a:pt x="229476" y="281647"/>
                  </a:lnTo>
                  <a:lnTo>
                    <a:pt x="228511" y="296773"/>
                  </a:lnTo>
                  <a:lnTo>
                    <a:pt x="228092" y="304660"/>
                  </a:lnTo>
                  <a:lnTo>
                    <a:pt x="227838" y="310857"/>
                  </a:lnTo>
                  <a:lnTo>
                    <a:pt x="227914" y="320357"/>
                  </a:lnTo>
                  <a:lnTo>
                    <a:pt x="233426" y="370433"/>
                  </a:lnTo>
                  <a:lnTo>
                    <a:pt x="252653" y="403821"/>
                  </a:lnTo>
                  <a:lnTo>
                    <a:pt x="259181" y="410184"/>
                  </a:lnTo>
                  <a:lnTo>
                    <a:pt x="263042" y="414375"/>
                  </a:lnTo>
                  <a:lnTo>
                    <a:pt x="267703" y="416623"/>
                  </a:lnTo>
                  <a:lnTo>
                    <a:pt x="273189" y="416953"/>
                  </a:lnTo>
                  <a:lnTo>
                    <a:pt x="279298" y="419849"/>
                  </a:lnTo>
                  <a:lnTo>
                    <a:pt x="286385" y="421297"/>
                  </a:lnTo>
                  <a:lnTo>
                    <a:pt x="301510" y="421297"/>
                  </a:lnTo>
                  <a:lnTo>
                    <a:pt x="307314" y="420331"/>
                  </a:lnTo>
                  <a:lnTo>
                    <a:pt x="311823" y="418401"/>
                  </a:lnTo>
                  <a:lnTo>
                    <a:pt x="316649" y="416471"/>
                  </a:lnTo>
                  <a:lnTo>
                    <a:pt x="345948" y="387972"/>
                  </a:lnTo>
                  <a:lnTo>
                    <a:pt x="347878" y="385076"/>
                  </a:lnTo>
                  <a:lnTo>
                    <a:pt x="348526" y="384111"/>
                  </a:lnTo>
                  <a:lnTo>
                    <a:pt x="368071" y="349580"/>
                  </a:lnTo>
                  <a:lnTo>
                    <a:pt x="381520" y="316331"/>
                  </a:lnTo>
                  <a:lnTo>
                    <a:pt x="384098" y="310857"/>
                  </a:lnTo>
                  <a:lnTo>
                    <a:pt x="387642" y="304419"/>
                  </a:lnTo>
                  <a:lnTo>
                    <a:pt x="391502" y="294767"/>
                  </a:lnTo>
                  <a:lnTo>
                    <a:pt x="400685" y="273507"/>
                  </a:lnTo>
                  <a:lnTo>
                    <a:pt x="402297" y="270611"/>
                  </a:lnTo>
                  <a:lnTo>
                    <a:pt x="403656" y="267474"/>
                  </a:lnTo>
                  <a:lnTo>
                    <a:pt x="405917" y="260718"/>
                  </a:lnTo>
                  <a:lnTo>
                    <a:pt x="407441" y="256933"/>
                  </a:lnTo>
                  <a:lnTo>
                    <a:pt x="409384" y="252742"/>
                  </a:lnTo>
                  <a:lnTo>
                    <a:pt x="410019" y="251142"/>
                  </a:lnTo>
                  <a:lnTo>
                    <a:pt x="410578" y="249529"/>
                  </a:lnTo>
                  <a:lnTo>
                    <a:pt x="411556" y="246303"/>
                  </a:lnTo>
                  <a:lnTo>
                    <a:pt x="412115" y="244703"/>
                  </a:lnTo>
                  <a:lnTo>
                    <a:pt x="412762" y="243078"/>
                  </a:lnTo>
                  <a:close/>
                </a:path>
              </a:pathLst>
            </a:custGeom>
            <a:solidFill>
              <a:srgbClr val="FCB55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1775752" y="310860"/>
              <a:ext cx="458651" cy="45846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2326623" y="353181"/>
              <a:ext cx="1248947" cy="40648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3702158" y="304237"/>
              <a:ext cx="107950" cy="457834"/>
            </a:xfrm>
            <a:custGeom>
              <a:avLst/>
              <a:gdLst/>
              <a:ahLst/>
              <a:cxnLst/>
              <a:rect l="l" t="t" r="r" b="b"/>
              <a:pathLst>
                <a:path w="107950" h="457834">
                  <a:moveTo>
                    <a:pt x="55625" y="0"/>
                  </a:moveTo>
                  <a:lnTo>
                    <a:pt x="53060" y="0"/>
                  </a:lnTo>
                  <a:lnTo>
                    <a:pt x="50152" y="647"/>
                  </a:lnTo>
                  <a:lnTo>
                    <a:pt x="36141" y="26555"/>
                  </a:lnTo>
                  <a:lnTo>
                    <a:pt x="35826" y="29629"/>
                  </a:lnTo>
                  <a:lnTo>
                    <a:pt x="33248" y="42494"/>
                  </a:lnTo>
                  <a:lnTo>
                    <a:pt x="32600" y="45389"/>
                  </a:lnTo>
                  <a:lnTo>
                    <a:pt x="32118" y="48374"/>
                  </a:lnTo>
                  <a:lnTo>
                    <a:pt x="31470" y="54495"/>
                  </a:lnTo>
                  <a:lnTo>
                    <a:pt x="30987" y="57632"/>
                  </a:lnTo>
                  <a:lnTo>
                    <a:pt x="29070" y="67297"/>
                  </a:lnTo>
                  <a:lnTo>
                    <a:pt x="28105" y="73571"/>
                  </a:lnTo>
                  <a:lnTo>
                    <a:pt x="26809" y="85801"/>
                  </a:lnTo>
                  <a:lnTo>
                    <a:pt x="26009" y="92087"/>
                  </a:lnTo>
                  <a:lnTo>
                    <a:pt x="25044" y="98513"/>
                  </a:lnTo>
                  <a:lnTo>
                    <a:pt x="22455" y="117159"/>
                  </a:lnTo>
                  <a:lnTo>
                    <a:pt x="15620" y="173621"/>
                  </a:lnTo>
                  <a:lnTo>
                    <a:pt x="10418" y="230359"/>
                  </a:lnTo>
                  <a:lnTo>
                    <a:pt x="7810" y="274154"/>
                  </a:lnTo>
                  <a:lnTo>
                    <a:pt x="7327" y="280441"/>
                  </a:lnTo>
                  <a:lnTo>
                    <a:pt x="5397" y="300240"/>
                  </a:lnTo>
                  <a:lnTo>
                    <a:pt x="5275" y="302818"/>
                  </a:lnTo>
                  <a:lnTo>
                    <a:pt x="5216" y="309892"/>
                  </a:lnTo>
                  <a:lnTo>
                    <a:pt x="4991" y="312394"/>
                  </a:lnTo>
                  <a:lnTo>
                    <a:pt x="4025" y="317868"/>
                  </a:lnTo>
                  <a:lnTo>
                    <a:pt x="4584" y="320522"/>
                  </a:lnTo>
                  <a:lnTo>
                    <a:pt x="6210" y="323100"/>
                  </a:lnTo>
                  <a:lnTo>
                    <a:pt x="8458" y="327291"/>
                  </a:lnTo>
                  <a:lnTo>
                    <a:pt x="11595" y="331558"/>
                  </a:lnTo>
                  <a:lnTo>
                    <a:pt x="19646" y="340245"/>
                  </a:lnTo>
                  <a:lnTo>
                    <a:pt x="23914" y="342734"/>
                  </a:lnTo>
                  <a:lnTo>
                    <a:pt x="28422" y="343382"/>
                  </a:lnTo>
                  <a:lnTo>
                    <a:pt x="30022" y="343712"/>
                  </a:lnTo>
                  <a:lnTo>
                    <a:pt x="31559" y="343788"/>
                  </a:lnTo>
                  <a:lnTo>
                    <a:pt x="34467" y="343471"/>
                  </a:lnTo>
                  <a:lnTo>
                    <a:pt x="35991" y="343382"/>
                  </a:lnTo>
                  <a:lnTo>
                    <a:pt x="42354" y="343382"/>
                  </a:lnTo>
                  <a:lnTo>
                    <a:pt x="43395" y="343065"/>
                  </a:lnTo>
                  <a:lnTo>
                    <a:pt x="44361" y="342417"/>
                  </a:lnTo>
                  <a:lnTo>
                    <a:pt x="46774" y="341452"/>
                  </a:lnTo>
                  <a:lnTo>
                    <a:pt x="47269" y="341452"/>
                  </a:lnTo>
                  <a:lnTo>
                    <a:pt x="47891" y="340817"/>
                  </a:lnTo>
                  <a:lnTo>
                    <a:pt x="48463" y="340563"/>
                  </a:lnTo>
                  <a:lnTo>
                    <a:pt x="49751" y="340563"/>
                  </a:lnTo>
                  <a:lnTo>
                    <a:pt x="49987" y="340321"/>
                  </a:lnTo>
                  <a:lnTo>
                    <a:pt x="50634" y="339039"/>
                  </a:lnTo>
                  <a:lnTo>
                    <a:pt x="53212" y="335495"/>
                  </a:lnTo>
                  <a:lnTo>
                    <a:pt x="55473" y="331723"/>
                  </a:lnTo>
                  <a:lnTo>
                    <a:pt x="57391" y="327685"/>
                  </a:lnTo>
                  <a:lnTo>
                    <a:pt x="59334" y="323659"/>
                  </a:lnTo>
                  <a:lnTo>
                    <a:pt x="61264" y="319887"/>
                  </a:lnTo>
                  <a:lnTo>
                    <a:pt x="63195" y="316331"/>
                  </a:lnTo>
                  <a:lnTo>
                    <a:pt x="67055" y="309892"/>
                  </a:lnTo>
                  <a:lnTo>
                    <a:pt x="70116" y="302818"/>
                  </a:lnTo>
                  <a:lnTo>
                    <a:pt x="72377" y="295084"/>
                  </a:lnTo>
                  <a:lnTo>
                    <a:pt x="74942" y="287680"/>
                  </a:lnTo>
                  <a:lnTo>
                    <a:pt x="76555" y="279958"/>
                  </a:lnTo>
                  <a:lnTo>
                    <a:pt x="79133" y="248234"/>
                  </a:lnTo>
                  <a:lnTo>
                    <a:pt x="81546" y="222161"/>
                  </a:lnTo>
                  <a:lnTo>
                    <a:pt x="82194" y="218300"/>
                  </a:lnTo>
                  <a:lnTo>
                    <a:pt x="84124" y="206311"/>
                  </a:lnTo>
                  <a:lnTo>
                    <a:pt x="85407" y="198005"/>
                  </a:lnTo>
                  <a:lnTo>
                    <a:pt x="88620" y="182003"/>
                  </a:lnTo>
                  <a:lnTo>
                    <a:pt x="91846" y="166217"/>
                  </a:lnTo>
                  <a:lnTo>
                    <a:pt x="93141" y="158089"/>
                  </a:lnTo>
                  <a:lnTo>
                    <a:pt x="94106" y="149720"/>
                  </a:lnTo>
                  <a:lnTo>
                    <a:pt x="98932" y="112521"/>
                  </a:lnTo>
                  <a:lnTo>
                    <a:pt x="99580" y="106413"/>
                  </a:lnTo>
                  <a:lnTo>
                    <a:pt x="100710" y="100456"/>
                  </a:lnTo>
                  <a:lnTo>
                    <a:pt x="103924" y="88861"/>
                  </a:lnTo>
                  <a:lnTo>
                    <a:pt x="105041" y="82753"/>
                  </a:lnTo>
                  <a:lnTo>
                    <a:pt x="105702" y="76301"/>
                  </a:lnTo>
                  <a:lnTo>
                    <a:pt x="106337" y="73405"/>
                  </a:lnTo>
                  <a:lnTo>
                    <a:pt x="106819" y="70434"/>
                  </a:lnTo>
                  <a:lnTo>
                    <a:pt x="107467" y="64312"/>
                  </a:lnTo>
                  <a:lnTo>
                    <a:pt x="107619" y="61175"/>
                  </a:lnTo>
                  <a:lnTo>
                    <a:pt x="107558" y="54495"/>
                  </a:lnTo>
                  <a:lnTo>
                    <a:pt x="96443" y="31559"/>
                  </a:lnTo>
                  <a:lnTo>
                    <a:pt x="94589" y="29146"/>
                  </a:lnTo>
                  <a:lnTo>
                    <a:pt x="92549" y="26403"/>
                  </a:lnTo>
                  <a:lnTo>
                    <a:pt x="91046" y="24307"/>
                  </a:lnTo>
                  <a:lnTo>
                    <a:pt x="89357" y="22542"/>
                  </a:lnTo>
                  <a:lnTo>
                    <a:pt x="81546" y="16903"/>
                  </a:lnTo>
                  <a:lnTo>
                    <a:pt x="79298" y="14973"/>
                  </a:lnTo>
                  <a:lnTo>
                    <a:pt x="77368" y="12966"/>
                  </a:lnTo>
                  <a:lnTo>
                    <a:pt x="74142" y="8775"/>
                  </a:lnTo>
                  <a:lnTo>
                    <a:pt x="72047" y="6921"/>
                  </a:lnTo>
                  <a:lnTo>
                    <a:pt x="69481" y="5308"/>
                  </a:lnTo>
                  <a:lnTo>
                    <a:pt x="67221" y="4025"/>
                  </a:lnTo>
                  <a:lnTo>
                    <a:pt x="64566" y="2819"/>
                  </a:lnTo>
                  <a:lnTo>
                    <a:pt x="58432" y="571"/>
                  </a:lnTo>
                  <a:lnTo>
                    <a:pt x="55625" y="0"/>
                  </a:lnTo>
                  <a:close/>
                </a:path>
                <a:path w="107950" h="457834">
                  <a:moveTo>
                    <a:pt x="49751" y="340563"/>
                  </a:moveTo>
                  <a:lnTo>
                    <a:pt x="48463" y="340563"/>
                  </a:lnTo>
                  <a:lnTo>
                    <a:pt x="49428" y="340893"/>
                  </a:lnTo>
                  <a:lnTo>
                    <a:pt x="49751" y="340563"/>
                  </a:lnTo>
                  <a:close/>
                </a:path>
                <a:path w="107950" h="457834">
                  <a:moveTo>
                    <a:pt x="18275" y="379120"/>
                  </a:moveTo>
                  <a:lnTo>
                    <a:pt x="14427" y="379120"/>
                  </a:lnTo>
                  <a:lnTo>
                    <a:pt x="12649" y="379933"/>
                  </a:lnTo>
                  <a:lnTo>
                    <a:pt x="11036" y="381546"/>
                  </a:lnTo>
                  <a:lnTo>
                    <a:pt x="9423" y="382498"/>
                  </a:lnTo>
                  <a:lnTo>
                    <a:pt x="8127" y="384035"/>
                  </a:lnTo>
                  <a:lnTo>
                    <a:pt x="7162" y="386130"/>
                  </a:lnTo>
                  <a:lnTo>
                    <a:pt x="5397" y="390067"/>
                  </a:lnTo>
                  <a:lnTo>
                    <a:pt x="4762" y="391680"/>
                  </a:lnTo>
                  <a:lnTo>
                    <a:pt x="3149" y="394258"/>
                  </a:lnTo>
                  <a:lnTo>
                    <a:pt x="2184" y="396671"/>
                  </a:lnTo>
                  <a:lnTo>
                    <a:pt x="1536" y="401167"/>
                  </a:lnTo>
                  <a:lnTo>
                    <a:pt x="1054" y="403580"/>
                  </a:lnTo>
                  <a:lnTo>
                    <a:pt x="406" y="406171"/>
                  </a:lnTo>
                  <a:lnTo>
                    <a:pt x="225" y="407454"/>
                  </a:lnTo>
                  <a:lnTo>
                    <a:pt x="134" y="409066"/>
                  </a:lnTo>
                  <a:lnTo>
                    <a:pt x="241" y="410590"/>
                  </a:lnTo>
                  <a:lnTo>
                    <a:pt x="1536" y="414781"/>
                  </a:lnTo>
                  <a:lnTo>
                    <a:pt x="1536" y="417106"/>
                  </a:lnTo>
                  <a:lnTo>
                    <a:pt x="888" y="419684"/>
                  </a:lnTo>
                  <a:lnTo>
                    <a:pt x="571" y="421944"/>
                  </a:lnTo>
                  <a:lnTo>
                    <a:pt x="330" y="424281"/>
                  </a:lnTo>
                  <a:lnTo>
                    <a:pt x="0" y="429107"/>
                  </a:lnTo>
                  <a:lnTo>
                    <a:pt x="241" y="431596"/>
                  </a:lnTo>
                  <a:lnTo>
                    <a:pt x="26327" y="457682"/>
                  </a:lnTo>
                  <a:lnTo>
                    <a:pt x="30848" y="456399"/>
                  </a:lnTo>
                  <a:lnTo>
                    <a:pt x="46291" y="437565"/>
                  </a:lnTo>
                  <a:lnTo>
                    <a:pt x="48793" y="432485"/>
                  </a:lnTo>
                  <a:lnTo>
                    <a:pt x="51028" y="427659"/>
                  </a:lnTo>
                  <a:lnTo>
                    <a:pt x="52082" y="425170"/>
                  </a:lnTo>
                  <a:lnTo>
                    <a:pt x="53060" y="422592"/>
                  </a:lnTo>
                  <a:lnTo>
                    <a:pt x="54025" y="420331"/>
                  </a:lnTo>
                  <a:lnTo>
                    <a:pt x="54584" y="418731"/>
                  </a:lnTo>
                  <a:lnTo>
                    <a:pt x="54902" y="416788"/>
                  </a:lnTo>
                  <a:lnTo>
                    <a:pt x="55295" y="415175"/>
                  </a:lnTo>
                  <a:lnTo>
                    <a:pt x="55956" y="412927"/>
                  </a:lnTo>
                  <a:lnTo>
                    <a:pt x="56426" y="409066"/>
                  </a:lnTo>
                  <a:lnTo>
                    <a:pt x="55778" y="408419"/>
                  </a:lnTo>
                  <a:lnTo>
                    <a:pt x="55473" y="407454"/>
                  </a:lnTo>
                  <a:lnTo>
                    <a:pt x="55473" y="404875"/>
                  </a:lnTo>
                  <a:lnTo>
                    <a:pt x="55295" y="403910"/>
                  </a:lnTo>
                  <a:lnTo>
                    <a:pt x="54990" y="403275"/>
                  </a:lnTo>
                  <a:lnTo>
                    <a:pt x="54330" y="402628"/>
                  </a:lnTo>
                  <a:lnTo>
                    <a:pt x="53771" y="401980"/>
                  </a:lnTo>
                  <a:lnTo>
                    <a:pt x="52806" y="400684"/>
                  </a:lnTo>
                  <a:lnTo>
                    <a:pt x="52412" y="399884"/>
                  </a:lnTo>
                  <a:lnTo>
                    <a:pt x="51336" y="396671"/>
                  </a:lnTo>
                  <a:lnTo>
                    <a:pt x="50799" y="395135"/>
                  </a:lnTo>
                  <a:lnTo>
                    <a:pt x="35178" y="381546"/>
                  </a:lnTo>
                  <a:lnTo>
                    <a:pt x="33248" y="380568"/>
                  </a:lnTo>
                  <a:lnTo>
                    <a:pt x="31241" y="380085"/>
                  </a:lnTo>
                  <a:lnTo>
                    <a:pt x="27050" y="380085"/>
                  </a:lnTo>
                  <a:lnTo>
                    <a:pt x="24879" y="379933"/>
                  </a:lnTo>
                  <a:lnTo>
                    <a:pt x="20370" y="379285"/>
                  </a:lnTo>
                  <a:lnTo>
                    <a:pt x="18275" y="379120"/>
                  </a:lnTo>
                  <a:close/>
                </a:path>
              </a:pathLst>
            </a:custGeom>
            <a:solidFill>
              <a:srgbClr val="FCB55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3966306" y="484993"/>
              <a:ext cx="212521" cy="212102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4204570" y="484991"/>
              <a:ext cx="390194" cy="211696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4615927" y="484990"/>
              <a:ext cx="173507" cy="211696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4866220" y="397821"/>
              <a:ext cx="116839" cy="295275"/>
            </a:xfrm>
            <a:custGeom>
              <a:avLst/>
              <a:gdLst/>
              <a:ahLst/>
              <a:cxnLst/>
              <a:rect l="l" t="t" r="r" b="b"/>
              <a:pathLst>
                <a:path w="116839" h="295275">
                  <a:moveTo>
                    <a:pt x="116230" y="0"/>
                  </a:moveTo>
                  <a:lnTo>
                    <a:pt x="56451" y="0"/>
                  </a:lnTo>
                  <a:lnTo>
                    <a:pt x="0" y="294716"/>
                  </a:lnTo>
                  <a:lnTo>
                    <a:pt x="59778" y="294716"/>
                  </a:lnTo>
                  <a:lnTo>
                    <a:pt x="11623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/>
            <p:cNvSpPr/>
            <p:nvPr/>
          </p:nvSpPr>
          <p:spPr>
            <a:xfrm>
              <a:off x="4982443" y="484991"/>
              <a:ext cx="188874" cy="211696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/>
            <p:cNvSpPr/>
            <p:nvPr/>
          </p:nvSpPr>
          <p:spPr>
            <a:xfrm>
              <a:off x="5215303" y="401146"/>
              <a:ext cx="160655" cy="378460"/>
            </a:xfrm>
            <a:custGeom>
              <a:avLst/>
              <a:gdLst/>
              <a:ahLst/>
              <a:cxnLst/>
              <a:rect l="l" t="t" r="r" b="b"/>
              <a:pathLst>
                <a:path w="160654" h="378459">
                  <a:moveTo>
                    <a:pt x="130746" y="0"/>
                  </a:moveTo>
                  <a:lnTo>
                    <a:pt x="117488" y="2457"/>
                  </a:lnTo>
                  <a:lnTo>
                    <a:pt x="106524" y="9388"/>
                  </a:lnTo>
                  <a:lnTo>
                    <a:pt x="99060" y="20134"/>
                  </a:lnTo>
                  <a:lnTo>
                    <a:pt x="96304" y="34035"/>
                  </a:lnTo>
                  <a:lnTo>
                    <a:pt x="98451" y="46103"/>
                  </a:lnTo>
                  <a:lnTo>
                    <a:pt x="104451" y="55256"/>
                  </a:lnTo>
                  <a:lnTo>
                    <a:pt x="113641" y="61062"/>
                  </a:lnTo>
                  <a:lnTo>
                    <a:pt x="125361" y="63093"/>
                  </a:lnTo>
                  <a:lnTo>
                    <a:pt x="138927" y="60816"/>
                  </a:lnTo>
                  <a:lnTo>
                    <a:pt x="150160" y="54217"/>
                  </a:lnTo>
                  <a:lnTo>
                    <a:pt x="157813" y="43650"/>
                  </a:lnTo>
                  <a:lnTo>
                    <a:pt x="160642" y="29463"/>
                  </a:lnTo>
                  <a:lnTo>
                    <a:pt x="158423" y="17332"/>
                  </a:lnTo>
                  <a:lnTo>
                    <a:pt x="152233" y="8040"/>
                  </a:lnTo>
                  <a:lnTo>
                    <a:pt x="142773" y="2094"/>
                  </a:lnTo>
                  <a:lnTo>
                    <a:pt x="130746" y="0"/>
                  </a:lnTo>
                  <a:close/>
                </a:path>
                <a:path w="160654" h="378459">
                  <a:moveTo>
                    <a:pt x="7061" y="329577"/>
                  </a:moveTo>
                  <a:lnTo>
                    <a:pt x="0" y="374815"/>
                  </a:lnTo>
                  <a:lnTo>
                    <a:pt x="28638" y="378142"/>
                  </a:lnTo>
                  <a:lnTo>
                    <a:pt x="44393" y="376871"/>
                  </a:lnTo>
                  <a:lnTo>
                    <a:pt x="84264" y="356565"/>
                  </a:lnTo>
                  <a:lnTo>
                    <a:pt x="99635" y="330822"/>
                  </a:lnTo>
                  <a:lnTo>
                    <a:pt x="14947" y="330822"/>
                  </a:lnTo>
                  <a:lnTo>
                    <a:pt x="11201" y="330403"/>
                  </a:lnTo>
                  <a:lnTo>
                    <a:pt x="7061" y="329577"/>
                  </a:lnTo>
                  <a:close/>
                </a:path>
                <a:path w="160654" h="378459">
                  <a:moveTo>
                    <a:pt x="149440" y="88417"/>
                  </a:moveTo>
                  <a:lnTo>
                    <a:pt x="89662" y="88417"/>
                  </a:lnTo>
                  <a:lnTo>
                    <a:pt x="52298" y="287235"/>
                  </a:lnTo>
                  <a:lnTo>
                    <a:pt x="46429" y="309455"/>
                  </a:lnTo>
                  <a:lnTo>
                    <a:pt x="38965" y="322726"/>
                  </a:lnTo>
                  <a:lnTo>
                    <a:pt x="30179" y="329148"/>
                  </a:lnTo>
                  <a:lnTo>
                    <a:pt x="20345" y="330822"/>
                  </a:lnTo>
                  <a:lnTo>
                    <a:pt x="99635" y="330822"/>
                  </a:lnTo>
                  <a:lnTo>
                    <a:pt x="101022" y="327918"/>
                  </a:lnTo>
                  <a:lnTo>
                    <a:pt x="107317" y="308225"/>
                  </a:lnTo>
                  <a:lnTo>
                    <a:pt x="112483" y="284327"/>
                  </a:lnTo>
                  <a:lnTo>
                    <a:pt x="149440" y="8841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/>
            <p:cNvSpPr/>
            <p:nvPr/>
          </p:nvSpPr>
          <p:spPr>
            <a:xfrm>
              <a:off x="5380918" y="484991"/>
              <a:ext cx="188874" cy="211696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/>
            <p:cNvSpPr/>
            <p:nvPr/>
          </p:nvSpPr>
          <p:spPr>
            <a:xfrm>
              <a:off x="5594275" y="489559"/>
              <a:ext cx="208787" cy="207543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/>
            <p:cNvSpPr/>
            <p:nvPr/>
          </p:nvSpPr>
          <p:spPr>
            <a:xfrm>
              <a:off x="5896871" y="397818"/>
              <a:ext cx="233045" cy="299720"/>
            </a:xfrm>
            <a:custGeom>
              <a:avLst/>
              <a:gdLst/>
              <a:ahLst/>
              <a:cxnLst/>
              <a:rect l="l" t="t" r="r" b="b"/>
              <a:pathLst>
                <a:path w="233045" h="299720">
                  <a:moveTo>
                    <a:pt x="127850" y="87172"/>
                  </a:moveTo>
                  <a:lnTo>
                    <a:pt x="85064" y="94472"/>
                  </a:lnTo>
                  <a:lnTo>
                    <a:pt x="49671" y="114483"/>
                  </a:lnTo>
                  <a:lnTo>
                    <a:pt x="22886" y="144376"/>
                  </a:lnTo>
                  <a:lnTo>
                    <a:pt x="5923" y="181322"/>
                  </a:lnTo>
                  <a:lnTo>
                    <a:pt x="0" y="222491"/>
                  </a:lnTo>
                  <a:lnTo>
                    <a:pt x="5013" y="255325"/>
                  </a:lnTo>
                  <a:lnTo>
                    <a:pt x="18626" y="279404"/>
                  </a:lnTo>
                  <a:lnTo>
                    <a:pt x="38699" y="294223"/>
                  </a:lnTo>
                  <a:lnTo>
                    <a:pt x="63093" y="299275"/>
                  </a:lnTo>
                  <a:lnTo>
                    <a:pt x="80942" y="297234"/>
                  </a:lnTo>
                  <a:lnTo>
                    <a:pt x="98478" y="290720"/>
                  </a:lnTo>
                  <a:lnTo>
                    <a:pt x="114925" y="279146"/>
                  </a:lnTo>
                  <a:lnTo>
                    <a:pt x="129501" y="261924"/>
                  </a:lnTo>
                  <a:lnTo>
                    <a:pt x="184829" y="261924"/>
                  </a:lnTo>
                  <a:lnTo>
                    <a:pt x="185442" y="256063"/>
                  </a:lnTo>
                  <a:lnTo>
                    <a:pt x="186137" y="251129"/>
                  </a:lnTo>
                  <a:lnTo>
                    <a:pt x="90487" y="251129"/>
                  </a:lnTo>
                  <a:lnTo>
                    <a:pt x="78721" y="248607"/>
                  </a:lnTo>
                  <a:lnTo>
                    <a:pt x="69838" y="241222"/>
                  </a:lnTo>
                  <a:lnTo>
                    <a:pt x="64225" y="229243"/>
                  </a:lnTo>
                  <a:lnTo>
                    <a:pt x="62268" y="212940"/>
                  </a:lnTo>
                  <a:lnTo>
                    <a:pt x="66780" y="183898"/>
                  </a:lnTo>
                  <a:lnTo>
                    <a:pt x="79386" y="158045"/>
                  </a:lnTo>
                  <a:lnTo>
                    <a:pt x="98685" y="139506"/>
                  </a:lnTo>
                  <a:lnTo>
                    <a:pt x="123278" y="132410"/>
                  </a:lnTo>
                  <a:lnTo>
                    <a:pt x="207656" y="132410"/>
                  </a:lnTo>
                  <a:lnTo>
                    <a:pt x="215399" y="91744"/>
                  </a:lnTo>
                  <a:lnTo>
                    <a:pt x="155663" y="91744"/>
                  </a:lnTo>
                  <a:lnTo>
                    <a:pt x="148803" y="89626"/>
                  </a:lnTo>
                  <a:lnTo>
                    <a:pt x="141595" y="88211"/>
                  </a:lnTo>
                  <a:lnTo>
                    <a:pt x="134468" y="87419"/>
                  </a:lnTo>
                  <a:lnTo>
                    <a:pt x="127850" y="87172"/>
                  </a:lnTo>
                  <a:close/>
                </a:path>
                <a:path w="233045" h="299720">
                  <a:moveTo>
                    <a:pt x="184829" y="261924"/>
                  </a:moveTo>
                  <a:lnTo>
                    <a:pt x="130340" y="261924"/>
                  </a:lnTo>
                  <a:lnTo>
                    <a:pt x="127431" y="294716"/>
                  </a:lnTo>
                  <a:lnTo>
                    <a:pt x="182219" y="294716"/>
                  </a:lnTo>
                  <a:lnTo>
                    <a:pt x="183365" y="275917"/>
                  </a:lnTo>
                  <a:lnTo>
                    <a:pt x="184829" y="261924"/>
                  </a:lnTo>
                  <a:close/>
                </a:path>
                <a:path w="233045" h="299720">
                  <a:moveTo>
                    <a:pt x="207656" y="132410"/>
                  </a:moveTo>
                  <a:lnTo>
                    <a:pt x="133235" y="132410"/>
                  </a:lnTo>
                  <a:lnTo>
                    <a:pt x="142379" y="135737"/>
                  </a:lnTo>
                  <a:lnTo>
                    <a:pt x="146938" y="139471"/>
                  </a:lnTo>
                  <a:lnTo>
                    <a:pt x="136563" y="194259"/>
                  </a:lnTo>
                  <a:lnTo>
                    <a:pt x="116949" y="237172"/>
                  </a:lnTo>
                  <a:lnTo>
                    <a:pt x="90487" y="251129"/>
                  </a:lnTo>
                  <a:lnTo>
                    <a:pt x="186137" y="251129"/>
                  </a:lnTo>
                  <a:lnTo>
                    <a:pt x="188295" y="235819"/>
                  </a:lnTo>
                  <a:lnTo>
                    <a:pt x="191769" y="215849"/>
                  </a:lnTo>
                  <a:lnTo>
                    <a:pt x="207656" y="132410"/>
                  </a:lnTo>
                  <a:close/>
                </a:path>
                <a:path w="233045" h="299720">
                  <a:moveTo>
                    <a:pt x="232867" y="0"/>
                  </a:moveTo>
                  <a:lnTo>
                    <a:pt x="173088" y="0"/>
                  </a:lnTo>
                  <a:lnTo>
                    <a:pt x="155663" y="91744"/>
                  </a:lnTo>
                  <a:lnTo>
                    <a:pt x="215399" y="91744"/>
                  </a:lnTo>
                  <a:lnTo>
                    <a:pt x="23286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/>
            <p:cNvSpPr/>
            <p:nvPr/>
          </p:nvSpPr>
          <p:spPr>
            <a:xfrm>
              <a:off x="6130150" y="484991"/>
              <a:ext cx="188861" cy="211696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/>
            <p:cNvSpPr/>
            <p:nvPr/>
          </p:nvSpPr>
          <p:spPr>
            <a:xfrm>
              <a:off x="6408247" y="397821"/>
              <a:ext cx="116839" cy="295275"/>
            </a:xfrm>
            <a:custGeom>
              <a:avLst/>
              <a:gdLst/>
              <a:ahLst/>
              <a:cxnLst/>
              <a:rect l="l" t="t" r="r" b="b"/>
              <a:pathLst>
                <a:path w="116840" h="295275">
                  <a:moveTo>
                    <a:pt x="116217" y="0"/>
                  </a:moveTo>
                  <a:lnTo>
                    <a:pt x="56451" y="0"/>
                  </a:lnTo>
                  <a:lnTo>
                    <a:pt x="0" y="294716"/>
                  </a:lnTo>
                  <a:lnTo>
                    <a:pt x="59778" y="294716"/>
                  </a:lnTo>
                  <a:lnTo>
                    <a:pt x="11621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/>
            <p:cNvSpPr/>
            <p:nvPr/>
          </p:nvSpPr>
          <p:spPr>
            <a:xfrm>
              <a:off x="6523235" y="484993"/>
              <a:ext cx="212521" cy="212102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1" name="object 21"/>
            <p:cNvSpPr/>
            <p:nvPr/>
          </p:nvSpPr>
          <p:spPr>
            <a:xfrm>
              <a:off x="6824560" y="397827"/>
              <a:ext cx="437515" cy="381635"/>
            </a:xfrm>
            <a:custGeom>
              <a:avLst/>
              <a:gdLst/>
              <a:ahLst/>
              <a:cxnLst/>
              <a:rect l="l" t="t" r="r" b="b"/>
              <a:pathLst>
                <a:path w="437515" h="381634">
                  <a:moveTo>
                    <a:pt x="116217" y="0"/>
                  </a:moveTo>
                  <a:lnTo>
                    <a:pt x="56451" y="0"/>
                  </a:lnTo>
                  <a:lnTo>
                    <a:pt x="0" y="294716"/>
                  </a:lnTo>
                  <a:lnTo>
                    <a:pt x="59778" y="294716"/>
                  </a:lnTo>
                  <a:lnTo>
                    <a:pt x="116217" y="0"/>
                  </a:lnTo>
                  <a:close/>
                </a:path>
                <a:path w="437515" h="381634">
                  <a:moveTo>
                    <a:pt x="208381" y="91744"/>
                  </a:moveTo>
                  <a:lnTo>
                    <a:pt x="148615" y="91744"/>
                  </a:lnTo>
                  <a:lnTo>
                    <a:pt x="110007" y="294716"/>
                  </a:lnTo>
                  <a:lnTo>
                    <a:pt x="169786" y="294716"/>
                  </a:lnTo>
                  <a:lnTo>
                    <a:pt x="208381" y="91744"/>
                  </a:lnTo>
                  <a:close/>
                </a:path>
                <a:path w="437515" h="381634">
                  <a:moveTo>
                    <a:pt x="221246" y="32791"/>
                  </a:moveTo>
                  <a:lnTo>
                    <a:pt x="219024" y="20662"/>
                  </a:lnTo>
                  <a:lnTo>
                    <a:pt x="212839" y="11366"/>
                  </a:lnTo>
                  <a:lnTo>
                    <a:pt x="203390" y="5422"/>
                  </a:lnTo>
                  <a:lnTo>
                    <a:pt x="191363" y="3327"/>
                  </a:lnTo>
                  <a:lnTo>
                    <a:pt x="178320" y="5778"/>
                  </a:lnTo>
                  <a:lnTo>
                    <a:pt x="167436" y="12712"/>
                  </a:lnTo>
                  <a:lnTo>
                    <a:pt x="159893" y="23456"/>
                  </a:lnTo>
                  <a:lnTo>
                    <a:pt x="156908" y="37363"/>
                  </a:lnTo>
                  <a:lnTo>
                    <a:pt x="159105" y="49428"/>
                  </a:lnTo>
                  <a:lnTo>
                    <a:pt x="165201" y="58585"/>
                  </a:lnTo>
                  <a:lnTo>
                    <a:pt x="174409" y="64389"/>
                  </a:lnTo>
                  <a:lnTo>
                    <a:pt x="185966" y="66421"/>
                  </a:lnTo>
                  <a:lnTo>
                    <a:pt x="199529" y="64135"/>
                  </a:lnTo>
                  <a:lnTo>
                    <a:pt x="210756" y="57543"/>
                  </a:lnTo>
                  <a:lnTo>
                    <a:pt x="218414" y="46977"/>
                  </a:lnTo>
                  <a:lnTo>
                    <a:pt x="221246" y="32791"/>
                  </a:lnTo>
                  <a:close/>
                </a:path>
                <a:path w="437515" h="381634">
                  <a:moveTo>
                    <a:pt x="437515" y="101282"/>
                  </a:moveTo>
                  <a:lnTo>
                    <a:pt x="420865" y="95224"/>
                  </a:lnTo>
                  <a:lnTo>
                    <a:pt x="402742" y="90792"/>
                  </a:lnTo>
                  <a:lnTo>
                    <a:pt x="383222" y="88087"/>
                  </a:lnTo>
                  <a:lnTo>
                    <a:pt x="372757" y="87630"/>
                  </a:lnTo>
                  <a:lnTo>
                    <a:pt x="372757" y="136563"/>
                  </a:lnTo>
                  <a:lnTo>
                    <a:pt x="362381" y="190944"/>
                  </a:lnTo>
                  <a:lnTo>
                    <a:pt x="355358" y="214236"/>
                  </a:lnTo>
                  <a:lnTo>
                    <a:pt x="344525" y="231876"/>
                  </a:lnTo>
                  <a:lnTo>
                    <a:pt x="331203" y="243065"/>
                  </a:lnTo>
                  <a:lnTo>
                    <a:pt x="316712" y="246976"/>
                  </a:lnTo>
                  <a:lnTo>
                    <a:pt x="304723" y="244322"/>
                  </a:lnTo>
                  <a:lnTo>
                    <a:pt x="296164" y="236969"/>
                  </a:lnTo>
                  <a:lnTo>
                    <a:pt x="291033" y="225793"/>
                  </a:lnTo>
                  <a:lnTo>
                    <a:pt x="289318" y="211696"/>
                  </a:lnTo>
                  <a:lnTo>
                    <a:pt x="293903" y="183083"/>
                  </a:lnTo>
                  <a:lnTo>
                    <a:pt x="306692" y="157784"/>
                  </a:lnTo>
                  <a:lnTo>
                    <a:pt x="326263" y="139725"/>
                  </a:lnTo>
                  <a:lnTo>
                    <a:pt x="351167" y="132829"/>
                  </a:lnTo>
                  <a:lnTo>
                    <a:pt x="359473" y="132829"/>
                  </a:lnTo>
                  <a:lnTo>
                    <a:pt x="368185" y="134480"/>
                  </a:lnTo>
                  <a:lnTo>
                    <a:pt x="372757" y="136563"/>
                  </a:lnTo>
                  <a:lnTo>
                    <a:pt x="372757" y="87630"/>
                  </a:lnTo>
                  <a:lnTo>
                    <a:pt x="314261" y="94615"/>
                  </a:lnTo>
                  <a:lnTo>
                    <a:pt x="276250" y="114846"/>
                  </a:lnTo>
                  <a:lnTo>
                    <a:pt x="248691" y="144729"/>
                  </a:lnTo>
                  <a:lnTo>
                    <a:pt x="231889" y="181102"/>
                  </a:lnTo>
                  <a:lnTo>
                    <a:pt x="226225" y="220827"/>
                  </a:lnTo>
                  <a:lnTo>
                    <a:pt x="230924" y="248754"/>
                  </a:lnTo>
                  <a:lnTo>
                    <a:pt x="243865" y="271729"/>
                  </a:lnTo>
                  <a:lnTo>
                    <a:pt x="264287" y="287312"/>
                  </a:lnTo>
                  <a:lnTo>
                    <a:pt x="291401" y="293052"/>
                  </a:lnTo>
                  <a:lnTo>
                    <a:pt x="308419" y="291249"/>
                  </a:lnTo>
                  <a:lnTo>
                    <a:pt x="323570" y="285737"/>
                  </a:lnTo>
                  <a:lnTo>
                    <a:pt x="337159" y="276415"/>
                  </a:lnTo>
                  <a:lnTo>
                    <a:pt x="349504" y="263169"/>
                  </a:lnTo>
                  <a:lnTo>
                    <a:pt x="350329" y="263169"/>
                  </a:lnTo>
                  <a:lnTo>
                    <a:pt x="338251" y="305777"/>
                  </a:lnTo>
                  <a:lnTo>
                    <a:pt x="307327" y="331444"/>
                  </a:lnTo>
                  <a:lnTo>
                    <a:pt x="286410" y="334149"/>
                  </a:lnTo>
                  <a:lnTo>
                    <a:pt x="272503" y="333336"/>
                  </a:lnTo>
                  <a:lnTo>
                    <a:pt x="257670" y="331038"/>
                  </a:lnTo>
                  <a:lnTo>
                    <a:pt x="243916" y="327494"/>
                  </a:lnTo>
                  <a:lnTo>
                    <a:pt x="233286" y="322935"/>
                  </a:lnTo>
                  <a:lnTo>
                    <a:pt x="219583" y="368604"/>
                  </a:lnTo>
                  <a:lnTo>
                    <a:pt x="231876" y="373951"/>
                  </a:lnTo>
                  <a:lnTo>
                    <a:pt x="247599" y="378002"/>
                  </a:lnTo>
                  <a:lnTo>
                    <a:pt x="265811" y="380568"/>
                  </a:lnTo>
                  <a:lnTo>
                    <a:pt x="285584" y="381469"/>
                  </a:lnTo>
                  <a:lnTo>
                    <a:pt x="306133" y="380352"/>
                  </a:lnTo>
                  <a:lnTo>
                    <a:pt x="346290" y="369557"/>
                  </a:lnTo>
                  <a:lnTo>
                    <a:pt x="380047" y="341591"/>
                  </a:lnTo>
                  <a:lnTo>
                    <a:pt x="384200" y="334149"/>
                  </a:lnTo>
                  <a:lnTo>
                    <a:pt x="391947" y="320294"/>
                  </a:lnTo>
                  <a:lnTo>
                    <a:pt x="400570" y="295656"/>
                  </a:lnTo>
                  <a:lnTo>
                    <a:pt x="406793" y="268566"/>
                  </a:lnTo>
                  <a:lnTo>
                    <a:pt x="407784" y="263169"/>
                  </a:lnTo>
                  <a:lnTo>
                    <a:pt x="410756" y="246976"/>
                  </a:lnTo>
                  <a:lnTo>
                    <a:pt x="431723" y="132829"/>
                  </a:lnTo>
                  <a:lnTo>
                    <a:pt x="437515" y="10128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" name="object 22"/>
            <p:cNvSpPr/>
            <p:nvPr/>
          </p:nvSpPr>
          <p:spPr>
            <a:xfrm>
              <a:off x="7276188" y="484993"/>
              <a:ext cx="209626" cy="207543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3" name="object 23"/>
            <p:cNvSpPr/>
            <p:nvPr/>
          </p:nvSpPr>
          <p:spPr>
            <a:xfrm>
              <a:off x="7516106" y="484991"/>
              <a:ext cx="188874" cy="211696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4" name="object 24"/>
            <p:cNvSpPr/>
            <p:nvPr/>
          </p:nvSpPr>
          <p:spPr>
            <a:xfrm>
              <a:off x="7809154" y="408203"/>
              <a:ext cx="1737995" cy="288925"/>
            </a:xfrm>
            <a:custGeom>
              <a:avLst/>
              <a:gdLst/>
              <a:ahLst/>
              <a:cxnLst/>
              <a:rect l="l" t="t" r="r" b="b"/>
              <a:pathLst>
                <a:path w="1737995" h="288925">
                  <a:moveTo>
                    <a:pt x="234530" y="12039"/>
                  </a:moveTo>
                  <a:lnTo>
                    <a:pt x="225933" y="8051"/>
                  </a:lnTo>
                  <a:lnTo>
                    <a:pt x="212420" y="4152"/>
                  </a:lnTo>
                  <a:lnTo>
                    <a:pt x="194716" y="1181"/>
                  </a:lnTo>
                  <a:lnTo>
                    <a:pt x="173507" y="0"/>
                  </a:lnTo>
                  <a:lnTo>
                    <a:pt x="144868" y="1803"/>
                  </a:lnTo>
                  <a:lnTo>
                    <a:pt x="93370" y="16637"/>
                  </a:lnTo>
                  <a:lnTo>
                    <a:pt x="41681" y="54838"/>
                  </a:lnTo>
                  <a:lnTo>
                    <a:pt x="19405" y="86906"/>
                  </a:lnTo>
                  <a:lnTo>
                    <a:pt x="5080" y="125437"/>
                  </a:lnTo>
                  <a:lnTo>
                    <a:pt x="0" y="169773"/>
                  </a:lnTo>
                  <a:lnTo>
                    <a:pt x="8940" y="219494"/>
                  </a:lnTo>
                  <a:lnTo>
                    <a:pt x="34137" y="256844"/>
                  </a:lnTo>
                  <a:lnTo>
                    <a:pt x="73202" y="280327"/>
                  </a:lnTo>
                  <a:lnTo>
                    <a:pt x="123710" y="288493"/>
                  </a:lnTo>
                  <a:lnTo>
                    <a:pt x="147332" y="287540"/>
                  </a:lnTo>
                  <a:lnTo>
                    <a:pt x="197586" y="276453"/>
                  </a:lnTo>
                  <a:lnTo>
                    <a:pt x="192595" y="228295"/>
                  </a:lnTo>
                  <a:lnTo>
                    <a:pt x="181089" y="232181"/>
                  </a:lnTo>
                  <a:lnTo>
                    <a:pt x="168059" y="235051"/>
                  </a:lnTo>
                  <a:lnTo>
                    <a:pt x="154025" y="236829"/>
                  </a:lnTo>
                  <a:lnTo>
                    <a:pt x="139471" y="237439"/>
                  </a:lnTo>
                  <a:lnTo>
                    <a:pt x="107022" y="232079"/>
                  </a:lnTo>
                  <a:lnTo>
                    <a:pt x="83807" y="216941"/>
                  </a:lnTo>
                  <a:lnTo>
                    <a:pt x="69837" y="193484"/>
                  </a:lnTo>
                  <a:lnTo>
                    <a:pt x="65176" y="163131"/>
                  </a:lnTo>
                  <a:lnTo>
                    <a:pt x="67881" y="135280"/>
                  </a:lnTo>
                  <a:lnTo>
                    <a:pt x="87757" y="89700"/>
                  </a:lnTo>
                  <a:lnTo>
                    <a:pt x="117551" y="63741"/>
                  </a:lnTo>
                  <a:lnTo>
                    <a:pt x="167690" y="51473"/>
                  </a:lnTo>
                  <a:lnTo>
                    <a:pt x="184607" y="52311"/>
                  </a:lnTo>
                  <a:lnTo>
                    <a:pt x="198932" y="54483"/>
                  </a:lnTo>
                  <a:lnTo>
                    <a:pt x="210312" y="57429"/>
                  </a:lnTo>
                  <a:lnTo>
                    <a:pt x="218351" y="60604"/>
                  </a:lnTo>
                  <a:lnTo>
                    <a:pt x="234530" y="12039"/>
                  </a:lnTo>
                  <a:close/>
                </a:path>
                <a:path w="1737995" h="288925">
                  <a:moveTo>
                    <a:pt x="498106" y="116636"/>
                  </a:moveTo>
                  <a:lnTo>
                    <a:pt x="490855" y="70218"/>
                  </a:lnTo>
                  <a:lnTo>
                    <a:pt x="478993" y="49809"/>
                  </a:lnTo>
                  <a:lnTo>
                    <a:pt x="469366" y="33261"/>
                  </a:lnTo>
                  <a:lnTo>
                    <a:pt x="434606" y="9232"/>
                  </a:lnTo>
                  <a:lnTo>
                    <a:pt x="434606" y="118300"/>
                  </a:lnTo>
                  <a:lnTo>
                    <a:pt x="432384" y="144564"/>
                  </a:lnTo>
                  <a:lnTo>
                    <a:pt x="415163" y="198335"/>
                  </a:lnTo>
                  <a:lnTo>
                    <a:pt x="390258" y="227190"/>
                  </a:lnTo>
                  <a:lnTo>
                    <a:pt x="353656" y="239090"/>
                  </a:lnTo>
                  <a:lnTo>
                    <a:pt x="327355" y="233870"/>
                  </a:lnTo>
                  <a:lnTo>
                    <a:pt x="309143" y="219430"/>
                  </a:lnTo>
                  <a:lnTo>
                    <a:pt x="298551" y="197599"/>
                  </a:lnTo>
                  <a:lnTo>
                    <a:pt x="295135" y="170192"/>
                  </a:lnTo>
                  <a:lnTo>
                    <a:pt x="297434" y="143598"/>
                  </a:lnTo>
                  <a:lnTo>
                    <a:pt x="315099" y="91033"/>
                  </a:lnTo>
                  <a:lnTo>
                    <a:pt x="340334" y="62064"/>
                  </a:lnTo>
                  <a:lnTo>
                    <a:pt x="378155" y="49809"/>
                  </a:lnTo>
                  <a:lnTo>
                    <a:pt x="405536" y="55613"/>
                  </a:lnTo>
                  <a:lnTo>
                    <a:pt x="422884" y="70980"/>
                  </a:lnTo>
                  <a:lnTo>
                    <a:pt x="431977" y="92887"/>
                  </a:lnTo>
                  <a:lnTo>
                    <a:pt x="434606" y="118300"/>
                  </a:lnTo>
                  <a:lnTo>
                    <a:pt x="434606" y="9232"/>
                  </a:lnTo>
                  <a:lnTo>
                    <a:pt x="434022" y="8826"/>
                  </a:lnTo>
                  <a:lnTo>
                    <a:pt x="385216" y="0"/>
                  </a:lnTo>
                  <a:lnTo>
                    <a:pt x="355942" y="2730"/>
                  </a:lnTo>
                  <a:lnTo>
                    <a:pt x="304419" y="23126"/>
                  </a:lnTo>
                  <a:lnTo>
                    <a:pt x="261226" y="66725"/>
                  </a:lnTo>
                  <a:lnTo>
                    <a:pt x="235064" y="134645"/>
                  </a:lnTo>
                  <a:lnTo>
                    <a:pt x="231635" y="172262"/>
                  </a:lnTo>
                  <a:lnTo>
                    <a:pt x="239128" y="217982"/>
                  </a:lnTo>
                  <a:lnTo>
                    <a:pt x="261048" y="255016"/>
                  </a:lnTo>
                  <a:lnTo>
                    <a:pt x="296595" y="279844"/>
                  </a:lnTo>
                  <a:lnTo>
                    <a:pt x="344944" y="288899"/>
                  </a:lnTo>
                  <a:lnTo>
                    <a:pt x="375107" y="286169"/>
                  </a:lnTo>
                  <a:lnTo>
                    <a:pt x="402539" y="278269"/>
                  </a:lnTo>
                  <a:lnTo>
                    <a:pt x="427012" y="265620"/>
                  </a:lnTo>
                  <a:lnTo>
                    <a:pt x="448297" y="248640"/>
                  </a:lnTo>
                  <a:lnTo>
                    <a:pt x="455891" y="239090"/>
                  </a:lnTo>
                  <a:lnTo>
                    <a:pt x="469569" y="221894"/>
                  </a:lnTo>
                  <a:lnTo>
                    <a:pt x="485190" y="189966"/>
                  </a:lnTo>
                  <a:lnTo>
                    <a:pt x="494817" y="154368"/>
                  </a:lnTo>
                  <a:lnTo>
                    <a:pt x="498106" y="116636"/>
                  </a:lnTo>
                  <a:close/>
                </a:path>
                <a:path w="1737995" h="288925">
                  <a:moveTo>
                    <a:pt x="782459" y="4572"/>
                  </a:moveTo>
                  <a:lnTo>
                    <a:pt x="715632" y="4572"/>
                  </a:lnTo>
                  <a:lnTo>
                    <a:pt x="652957" y="137401"/>
                  </a:lnTo>
                  <a:lnTo>
                    <a:pt x="642797" y="159296"/>
                  </a:lnTo>
                  <a:lnTo>
                    <a:pt x="633031" y="181190"/>
                  </a:lnTo>
                  <a:lnTo>
                    <a:pt x="623887" y="202780"/>
                  </a:lnTo>
                  <a:lnTo>
                    <a:pt x="615594" y="223735"/>
                  </a:lnTo>
                  <a:lnTo>
                    <a:pt x="614768" y="223735"/>
                  </a:lnTo>
                  <a:lnTo>
                    <a:pt x="613435" y="202196"/>
                  </a:lnTo>
                  <a:lnTo>
                    <a:pt x="610146" y="159588"/>
                  </a:lnTo>
                  <a:lnTo>
                    <a:pt x="595668" y="4572"/>
                  </a:lnTo>
                  <a:lnTo>
                    <a:pt x="533831" y="4572"/>
                  </a:lnTo>
                  <a:lnTo>
                    <a:pt x="568693" y="284340"/>
                  </a:lnTo>
                  <a:lnTo>
                    <a:pt x="638009" y="284340"/>
                  </a:lnTo>
                  <a:lnTo>
                    <a:pt x="782459" y="4572"/>
                  </a:lnTo>
                  <a:close/>
                </a:path>
                <a:path w="1737995" h="288925">
                  <a:moveTo>
                    <a:pt x="873772" y="4572"/>
                  </a:moveTo>
                  <a:lnTo>
                    <a:pt x="813993" y="4572"/>
                  </a:lnTo>
                  <a:lnTo>
                    <a:pt x="760857" y="284340"/>
                  </a:lnTo>
                  <a:lnTo>
                    <a:pt x="820635" y="284340"/>
                  </a:lnTo>
                  <a:lnTo>
                    <a:pt x="873772" y="4572"/>
                  </a:lnTo>
                  <a:close/>
                </a:path>
                <a:path w="1737995" h="288925">
                  <a:moveTo>
                    <a:pt x="1144828" y="120370"/>
                  </a:moveTo>
                  <a:lnTo>
                    <a:pt x="1134605" y="68186"/>
                  </a:lnTo>
                  <a:lnTo>
                    <a:pt x="1107884" y="32791"/>
                  </a:lnTo>
                  <a:lnTo>
                    <a:pt x="1079652" y="16141"/>
                  </a:lnTo>
                  <a:lnTo>
                    <a:pt x="1079652" y="120789"/>
                  </a:lnTo>
                  <a:lnTo>
                    <a:pt x="1077798" y="145110"/>
                  </a:lnTo>
                  <a:lnTo>
                    <a:pt x="1063193" y="187515"/>
                  </a:lnTo>
                  <a:lnTo>
                    <a:pt x="1035062" y="219113"/>
                  </a:lnTo>
                  <a:lnTo>
                    <a:pt x="994791" y="235699"/>
                  </a:lnTo>
                  <a:lnTo>
                    <a:pt x="971321" y="237845"/>
                  </a:lnTo>
                  <a:lnTo>
                    <a:pt x="963853" y="237769"/>
                  </a:lnTo>
                  <a:lnTo>
                    <a:pt x="956995" y="237490"/>
                  </a:lnTo>
                  <a:lnTo>
                    <a:pt x="950772" y="236969"/>
                  </a:lnTo>
                  <a:lnTo>
                    <a:pt x="945159" y="236181"/>
                  </a:lnTo>
                  <a:lnTo>
                    <a:pt x="980440" y="52298"/>
                  </a:lnTo>
                  <a:lnTo>
                    <a:pt x="986675" y="51054"/>
                  </a:lnTo>
                  <a:lnTo>
                    <a:pt x="995387" y="50634"/>
                  </a:lnTo>
                  <a:lnTo>
                    <a:pt x="1005763" y="50634"/>
                  </a:lnTo>
                  <a:lnTo>
                    <a:pt x="1038148" y="55410"/>
                  </a:lnTo>
                  <a:lnTo>
                    <a:pt x="1061237" y="69215"/>
                  </a:lnTo>
                  <a:lnTo>
                    <a:pt x="1075055" y="91274"/>
                  </a:lnTo>
                  <a:lnTo>
                    <a:pt x="1079652" y="120789"/>
                  </a:lnTo>
                  <a:lnTo>
                    <a:pt x="1079652" y="16141"/>
                  </a:lnTo>
                  <a:lnTo>
                    <a:pt x="1064298" y="10020"/>
                  </a:lnTo>
                  <a:lnTo>
                    <a:pt x="1036789" y="4368"/>
                  </a:lnTo>
                  <a:lnTo>
                    <a:pt x="1005763" y="2489"/>
                  </a:lnTo>
                  <a:lnTo>
                    <a:pt x="985647" y="2882"/>
                  </a:lnTo>
                  <a:lnTo>
                    <a:pt x="965923" y="4051"/>
                  </a:lnTo>
                  <a:lnTo>
                    <a:pt x="946810" y="5994"/>
                  </a:lnTo>
                  <a:lnTo>
                    <a:pt x="928547" y="8712"/>
                  </a:lnTo>
                  <a:lnTo>
                    <a:pt x="876668" y="281012"/>
                  </a:lnTo>
                  <a:lnTo>
                    <a:pt x="889660" y="282841"/>
                  </a:lnTo>
                  <a:lnTo>
                    <a:pt x="907389" y="284441"/>
                  </a:lnTo>
                  <a:lnTo>
                    <a:pt x="928865" y="285572"/>
                  </a:lnTo>
                  <a:lnTo>
                    <a:pt x="953046" y="285991"/>
                  </a:lnTo>
                  <a:lnTo>
                    <a:pt x="995019" y="283845"/>
                  </a:lnTo>
                  <a:lnTo>
                    <a:pt x="1061046" y="265684"/>
                  </a:lnTo>
                  <a:lnTo>
                    <a:pt x="1098092" y="237845"/>
                  </a:lnTo>
                  <a:lnTo>
                    <a:pt x="1129055" y="194525"/>
                  </a:lnTo>
                  <a:lnTo>
                    <a:pt x="1140726" y="159334"/>
                  </a:lnTo>
                  <a:lnTo>
                    <a:pt x="1144828" y="120370"/>
                  </a:lnTo>
                  <a:close/>
                </a:path>
                <a:path w="1737995" h="288925">
                  <a:moveTo>
                    <a:pt x="1282636" y="154419"/>
                  </a:moveTo>
                  <a:lnTo>
                    <a:pt x="1175131" y="154419"/>
                  </a:lnTo>
                  <a:lnTo>
                    <a:pt x="1167244" y="196342"/>
                  </a:lnTo>
                  <a:lnTo>
                    <a:pt x="1274749" y="196342"/>
                  </a:lnTo>
                  <a:lnTo>
                    <a:pt x="1282636" y="154419"/>
                  </a:lnTo>
                  <a:close/>
                </a:path>
                <a:path w="1737995" h="288925">
                  <a:moveTo>
                    <a:pt x="1474812" y="14528"/>
                  </a:moveTo>
                  <a:lnTo>
                    <a:pt x="1426248" y="14528"/>
                  </a:lnTo>
                  <a:lnTo>
                    <a:pt x="1351114" y="47320"/>
                  </a:lnTo>
                  <a:lnTo>
                    <a:pt x="1352778" y="94221"/>
                  </a:lnTo>
                  <a:lnTo>
                    <a:pt x="1405915" y="70561"/>
                  </a:lnTo>
                  <a:lnTo>
                    <a:pt x="1406740" y="70561"/>
                  </a:lnTo>
                  <a:lnTo>
                    <a:pt x="1366481" y="284340"/>
                  </a:lnTo>
                  <a:lnTo>
                    <a:pt x="1424178" y="284340"/>
                  </a:lnTo>
                  <a:lnTo>
                    <a:pt x="1474812" y="14528"/>
                  </a:lnTo>
                  <a:close/>
                </a:path>
                <a:path w="1737995" h="288925">
                  <a:moveTo>
                    <a:pt x="1737563" y="104190"/>
                  </a:moveTo>
                  <a:lnTo>
                    <a:pt x="1726476" y="56045"/>
                  </a:lnTo>
                  <a:lnTo>
                    <a:pt x="1689061" y="17157"/>
                  </a:lnTo>
                  <a:lnTo>
                    <a:pt x="1677365" y="14986"/>
                  </a:lnTo>
                  <a:lnTo>
                    <a:pt x="1677365" y="94653"/>
                  </a:lnTo>
                  <a:lnTo>
                    <a:pt x="1677263" y="104190"/>
                  </a:lnTo>
                  <a:lnTo>
                    <a:pt x="1676958" y="110832"/>
                  </a:lnTo>
                  <a:lnTo>
                    <a:pt x="1675295" y="116230"/>
                  </a:lnTo>
                  <a:lnTo>
                    <a:pt x="1673631" y="122034"/>
                  </a:lnTo>
                  <a:lnTo>
                    <a:pt x="1632953" y="146951"/>
                  </a:lnTo>
                  <a:lnTo>
                    <a:pt x="1620215" y="144399"/>
                  </a:lnTo>
                  <a:lnTo>
                    <a:pt x="1610385" y="137134"/>
                  </a:lnTo>
                  <a:lnTo>
                    <a:pt x="1604073" y="125755"/>
                  </a:lnTo>
                  <a:lnTo>
                    <a:pt x="1601825" y="110832"/>
                  </a:lnTo>
                  <a:lnTo>
                    <a:pt x="1605191" y="90881"/>
                  </a:lnTo>
                  <a:lnTo>
                    <a:pt x="1614385" y="73317"/>
                  </a:lnTo>
                  <a:lnTo>
                    <a:pt x="1628101" y="60807"/>
                  </a:lnTo>
                  <a:lnTo>
                    <a:pt x="1644992" y="56045"/>
                  </a:lnTo>
                  <a:lnTo>
                    <a:pt x="1659509" y="59042"/>
                  </a:lnTo>
                  <a:lnTo>
                    <a:pt x="1669592" y="67246"/>
                  </a:lnTo>
                  <a:lnTo>
                    <a:pt x="1675460" y="79514"/>
                  </a:lnTo>
                  <a:lnTo>
                    <a:pt x="1677365" y="94653"/>
                  </a:lnTo>
                  <a:lnTo>
                    <a:pt x="1677365" y="14986"/>
                  </a:lnTo>
                  <a:lnTo>
                    <a:pt x="1607286" y="18669"/>
                  </a:lnTo>
                  <a:lnTo>
                    <a:pt x="1572361" y="42189"/>
                  </a:lnTo>
                  <a:lnTo>
                    <a:pt x="1548942" y="76682"/>
                  </a:lnTo>
                  <a:lnTo>
                    <a:pt x="1540395" y="118300"/>
                  </a:lnTo>
                  <a:lnTo>
                    <a:pt x="1545678" y="148107"/>
                  </a:lnTo>
                  <a:lnTo>
                    <a:pt x="1560474" y="171170"/>
                  </a:lnTo>
                  <a:lnTo>
                    <a:pt x="1583296" y="186080"/>
                  </a:lnTo>
                  <a:lnTo>
                    <a:pt x="1612620" y="191363"/>
                  </a:lnTo>
                  <a:lnTo>
                    <a:pt x="1626323" y="190182"/>
                  </a:lnTo>
                  <a:lnTo>
                    <a:pt x="1640014" y="186588"/>
                  </a:lnTo>
                  <a:lnTo>
                    <a:pt x="1652778" y="180505"/>
                  </a:lnTo>
                  <a:lnTo>
                    <a:pt x="1663674" y="171856"/>
                  </a:lnTo>
                  <a:lnTo>
                    <a:pt x="1664512" y="172262"/>
                  </a:lnTo>
                  <a:lnTo>
                    <a:pt x="1634744" y="211899"/>
                  </a:lnTo>
                  <a:lnTo>
                    <a:pt x="1595450" y="233489"/>
                  </a:lnTo>
                  <a:lnTo>
                    <a:pt x="1556156" y="239102"/>
                  </a:lnTo>
                  <a:lnTo>
                    <a:pt x="1549107" y="239509"/>
                  </a:lnTo>
                  <a:lnTo>
                    <a:pt x="1542465" y="238683"/>
                  </a:lnTo>
                  <a:lnTo>
                    <a:pt x="1534985" y="288074"/>
                  </a:lnTo>
                  <a:lnTo>
                    <a:pt x="1541018" y="288366"/>
                  </a:lnTo>
                  <a:lnTo>
                    <a:pt x="1547761" y="288544"/>
                  </a:lnTo>
                  <a:lnTo>
                    <a:pt x="1555889" y="288480"/>
                  </a:lnTo>
                  <a:lnTo>
                    <a:pt x="1620862" y="277596"/>
                  </a:lnTo>
                  <a:lnTo>
                    <a:pt x="1669072" y="251548"/>
                  </a:lnTo>
                  <a:lnTo>
                    <a:pt x="1716709" y="191096"/>
                  </a:lnTo>
                  <a:lnTo>
                    <a:pt x="1723783" y="171856"/>
                  </a:lnTo>
                  <a:lnTo>
                    <a:pt x="1731772" y="150152"/>
                  </a:lnTo>
                  <a:lnTo>
                    <a:pt x="1732178" y="146951"/>
                  </a:lnTo>
                  <a:lnTo>
                    <a:pt x="1737563" y="10419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5" name="object 25"/>
          <p:cNvSpPr/>
          <p:nvPr/>
        </p:nvSpPr>
        <p:spPr>
          <a:xfrm>
            <a:off x="1679575" y="1589023"/>
            <a:ext cx="512445" cy="382905"/>
          </a:xfrm>
          <a:custGeom>
            <a:avLst/>
            <a:gdLst/>
            <a:ahLst/>
            <a:cxnLst/>
            <a:rect l="l" t="t" r="r" b="b"/>
            <a:pathLst>
              <a:path w="512444" h="382905">
                <a:moveTo>
                  <a:pt x="253733" y="0"/>
                </a:moveTo>
                <a:lnTo>
                  <a:pt x="173253" y="0"/>
                </a:lnTo>
                <a:lnTo>
                  <a:pt x="127977" y="238645"/>
                </a:lnTo>
                <a:lnTo>
                  <a:pt x="118110" y="273659"/>
                </a:lnTo>
                <a:lnTo>
                  <a:pt x="103593" y="296202"/>
                </a:lnTo>
                <a:lnTo>
                  <a:pt x="84353" y="308267"/>
                </a:lnTo>
                <a:lnTo>
                  <a:pt x="60350" y="311848"/>
                </a:lnTo>
                <a:lnTo>
                  <a:pt x="47218" y="311353"/>
                </a:lnTo>
                <a:lnTo>
                  <a:pt x="35407" y="309968"/>
                </a:lnTo>
                <a:lnTo>
                  <a:pt x="24752" y="307848"/>
                </a:lnTo>
                <a:lnTo>
                  <a:pt x="15087" y="305142"/>
                </a:lnTo>
                <a:lnTo>
                  <a:pt x="0" y="373888"/>
                </a:lnTo>
                <a:lnTo>
                  <a:pt x="11252" y="377405"/>
                </a:lnTo>
                <a:lnTo>
                  <a:pt x="26327" y="380250"/>
                </a:lnTo>
                <a:lnTo>
                  <a:pt x="43611" y="382143"/>
                </a:lnTo>
                <a:lnTo>
                  <a:pt x="61468" y="382828"/>
                </a:lnTo>
                <a:lnTo>
                  <a:pt x="107645" y="378053"/>
                </a:lnTo>
                <a:lnTo>
                  <a:pt x="144208" y="363131"/>
                </a:lnTo>
                <a:lnTo>
                  <a:pt x="172173" y="337197"/>
                </a:lnTo>
                <a:lnTo>
                  <a:pt x="192506" y="299351"/>
                </a:lnTo>
                <a:lnTo>
                  <a:pt x="206222" y="248704"/>
                </a:lnTo>
                <a:lnTo>
                  <a:pt x="253733" y="0"/>
                </a:lnTo>
                <a:close/>
              </a:path>
              <a:path w="512444" h="382905">
                <a:moveTo>
                  <a:pt x="512445" y="178841"/>
                </a:moveTo>
                <a:lnTo>
                  <a:pt x="507707" y="155930"/>
                </a:lnTo>
                <a:lnTo>
                  <a:pt x="505371" y="144627"/>
                </a:lnTo>
                <a:lnTo>
                  <a:pt x="485686" y="118960"/>
                </a:lnTo>
                <a:lnTo>
                  <a:pt x="455625" y="102831"/>
                </a:lnTo>
                <a:lnTo>
                  <a:pt x="437007" y="100114"/>
                </a:lnTo>
                <a:lnTo>
                  <a:pt x="437007" y="179400"/>
                </a:lnTo>
                <a:lnTo>
                  <a:pt x="431126" y="194995"/>
                </a:lnTo>
                <a:lnTo>
                  <a:pt x="413524" y="205308"/>
                </a:lnTo>
                <a:lnTo>
                  <a:pt x="384175" y="210908"/>
                </a:lnTo>
                <a:lnTo>
                  <a:pt x="343103" y="212369"/>
                </a:lnTo>
                <a:lnTo>
                  <a:pt x="350227" y="192697"/>
                </a:lnTo>
                <a:lnTo>
                  <a:pt x="363283" y="174510"/>
                </a:lnTo>
                <a:lnTo>
                  <a:pt x="382320" y="161124"/>
                </a:lnTo>
                <a:lnTo>
                  <a:pt x="407377" y="155930"/>
                </a:lnTo>
                <a:lnTo>
                  <a:pt x="419785" y="157632"/>
                </a:lnTo>
                <a:lnTo>
                  <a:pt x="429107" y="162420"/>
                </a:lnTo>
                <a:lnTo>
                  <a:pt x="434962" y="169837"/>
                </a:lnTo>
                <a:lnTo>
                  <a:pt x="437007" y="179400"/>
                </a:lnTo>
                <a:lnTo>
                  <a:pt x="437007" y="100114"/>
                </a:lnTo>
                <a:lnTo>
                  <a:pt x="371284" y="104038"/>
                </a:lnTo>
                <a:lnTo>
                  <a:pt x="332168" y="122783"/>
                </a:lnTo>
                <a:lnTo>
                  <a:pt x="300697" y="150964"/>
                </a:lnTo>
                <a:lnTo>
                  <a:pt x="277456" y="186080"/>
                </a:lnTo>
                <a:lnTo>
                  <a:pt x="263080" y="225640"/>
                </a:lnTo>
                <a:lnTo>
                  <a:pt x="258152" y="267144"/>
                </a:lnTo>
                <a:lnTo>
                  <a:pt x="265658" y="315074"/>
                </a:lnTo>
                <a:lnTo>
                  <a:pt x="288048" y="351320"/>
                </a:lnTo>
                <a:lnTo>
                  <a:pt x="325107" y="374256"/>
                </a:lnTo>
                <a:lnTo>
                  <a:pt x="376643" y="382270"/>
                </a:lnTo>
                <a:lnTo>
                  <a:pt x="400786" y="381228"/>
                </a:lnTo>
                <a:lnTo>
                  <a:pt x="426872" y="377723"/>
                </a:lnTo>
                <a:lnTo>
                  <a:pt x="453263" y="371182"/>
                </a:lnTo>
                <a:lnTo>
                  <a:pt x="478358" y="361035"/>
                </a:lnTo>
                <a:lnTo>
                  <a:pt x="474433" y="320243"/>
                </a:lnTo>
                <a:lnTo>
                  <a:pt x="472770" y="302907"/>
                </a:lnTo>
                <a:lnTo>
                  <a:pt x="455777" y="310095"/>
                </a:lnTo>
                <a:lnTo>
                  <a:pt x="437413" y="315556"/>
                </a:lnTo>
                <a:lnTo>
                  <a:pt x="417588" y="319024"/>
                </a:lnTo>
                <a:lnTo>
                  <a:pt x="396201" y="320243"/>
                </a:lnTo>
                <a:lnTo>
                  <a:pt x="379577" y="318884"/>
                </a:lnTo>
                <a:lnTo>
                  <a:pt x="343662" y="299008"/>
                </a:lnTo>
                <a:lnTo>
                  <a:pt x="335280" y="271043"/>
                </a:lnTo>
                <a:lnTo>
                  <a:pt x="395757" y="269240"/>
                </a:lnTo>
                <a:lnTo>
                  <a:pt x="444957" y="259918"/>
                </a:lnTo>
                <a:lnTo>
                  <a:pt x="481622" y="242277"/>
                </a:lnTo>
                <a:lnTo>
                  <a:pt x="504532" y="215519"/>
                </a:lnTo>
                <a:lnTo>
                  <a:pt x="505206" y="212369"/>
                </a:lnTo>
                <a:lnTo>
                  <a:pt x="512445" y="178841"/>
                </a:lnTo>
                <a:close/>
              </a:path>
            </a:pathLst>
          </a:custGeom>
          <a:solidFill>
            <a:srgbClr val="33536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2290318" y="1686255"/>
            <a:ext cx="1222375" cy="390525"/>
          </a:xfrm>
          <a:custGeom>
            <a:avLst/>
            <a:gdLst/>
            <a:ahLst/>
            <a:cxnLst/>
            <a:rect l="l" t="t" r="r" b="b"/>
            <a:pathLst>
              <a:path w="1222375" h="390525">
                <a:moveTo>
                  <a:pt x="312420" y="103403"/>
                </a:moveTo>
                <a:lnTo>
                  <a:pt x="307200" y="64833"/>
                </a:lnTo>
                <a:lnTo>
                  <a:pt x="263372" y="8293"/>
                </a:lnTo>
                <a:lnTo>
                  <a:pt x="228028" y="723"/>
                </a:lnTo>
                <a:lnTo>
                  <a:pt x="228028" y="109537"/>
                </a:lnTo>
                <a:lnTo>
                  <a:pt x="222110" y="150164"/>
                </a:lnTo>
                <a:lnTo>
                  <a:pt x="205879" y="187236"/>
                </a:lnTo>
                <a:lnTo>
                  <a:pt x="181571" y="214236"/>
                </a:lnTo>
                <a:lnTo>
                  <a:pt x="151460" y="224675"/>
                </a:lnTo>
                <a:lnTo>
                  <a:pt x="140347" y="223761"/>
                </a:lnTo>
                <a:lnTo>
                  <a:pt x="130492" y="221119"/>
                </a:lnTo>
                <a:lnTo>
                  <a:pt x="121894" y="216903"/>
                </a:lnTo>
                <a:lnTo>
                  <a:pt x="114566" y="211264"/>
                </a:lnTo>
                <a:lnTo>
                  <a:pt x="124625" y="152577"/>
                </a:lnTo>
                <a:lnTo>
                  <a:pt x="135280" y="116230"/>
                </a:lnTo>
                <a:lnTo>
                  <a:pt x="151168" y="88582"/>
                </a:lnTo>
                <a:lnTo>
                  <a:pt x="170840" y="71005"/>
                </a:lnTo>
                <a:lnTo>
                  <a:pt x="192811" y="64833"/>
                </a:lnTo>
                <a:lnTo>
                  <a:pt x="209397" y="68757"/>
                </a:lnTo>
                <a:lnTo>
                  <a:pt x="220268" y="79019"/>
                </a:lnTo>
                <a:lnTo>
                  <a:pt x="226212" y="93357"/>
                </a:lnTo>
                <a:lnTo>
                  <a:pt x="228028" y="109537"/>
                </a:lnTo>
                <a:lnTo>
                  <a:pt x="228028" y="723"/>
                </a:lnTo>
                <a:lnTo>
                  <a:pt x="176809" y="11811"/>
                </a:lnTo>
                <a:lnTo>
                  <a:pt x="136918" y="45834"/>
                </a:lnTo>
                <a:lnTo>
                  <a:pt x="135801" y="45834"/>
                </a:lnTo>
                <a:lnTo>
                  <a:pt x="140830" y="6159"/>
                </a:lnTo>
                <a:lnTo>
                  <a:pt x="68745" y="6159"/>
                </a:lnTo>
                <a:lnTo>
                  <a:pt x="65532" y="30746"/>
                </a:lnTo>
                <a:lnTo>
                  <a:pt x="61683" y="57289"/>
                </a:lnTo>
                <a:lnTo>
                  <a:pt x="57188" y="85534"/>
                </a:lnTo>
                <a:lnTo>
                  <a:pt x="52539" y="111785"/>
                </a:lnTo>
                <a:lnTo>
                  <a:pt x="0" y="390105"/>
                </a:lnTo>
                <a:lnTo>
                  <a:pt x="79921" y="390105"/>
                </a:lnTo>
                <a:lnTo>
                  <a:pt x="102273" y="274421"/>
                </a:lnTo>
                <a:lnTo>
                  <a:pt x="103390" y="274421"/>
                </a:lnTo>
                <a:lnTo>
                  <a:pt x="112204" y="278523"/>
                </a:lnTo>
                <a:lnTo>
                  <a:pt x="123990" y="282105"/>
                </a:lnTo>
                <a:lnTo>
                  <a:pt x="138201" y="284645"/>
                </a:lnTo>
                <a:lnTo>
                  <a:pt x="154254" y="285597"/>
                </a:lnTo>
                <a:lnTo>
                  <a:pt x="198958" y="278701"/>
                </a:lnTo>
                <a:lnTo>
                  <a:pt x="207530" y="274421"/>
                </a:lnTo>
                <a:lnTo>
                  <a:pt x="237490" y="259473"/>
                </a:lnTo>
                <a:lnTo>
                  <a:pt x="268960" y="230124"/>
                </a:lnTo>
                <a:lnTo>
                  <a:pt x="272402" y="224675"/>
                </a:lnTo>
                <a:lnTo>
                  <a:pt x="292519" y="192862"/>
                </a:lnTo>
                <a:lnTo>
                  <a:pt x="307301" y="149885"/>
                </a:lnTo>
                <a:lnTo>
                  <a:pt x="312420" y="103403"/>
                </a:lnTo>
                <a:close/>
              </a:path>
              <a:path w="1222375" h="390525">
                <a:moveTo>
                  <a:pt x="601306" y="81610"/>
                </a:moveTo>
                <a:lnTo>
                  <a:pt x="596569" y="58699"/>
                </a:lnTo>
                <a:lnTo>
                  <a:pt x="594233" y="47396"/>
                </a:lnTo>
                <a:lnTo>
                  <a:pt x="574548" y="21729"/>
                </a:lnTo>
                <a:lnTo>
                  <a:pt x="544487" y="5600"/>
                </a:lnTo>
                <a:lnTo>
                  <a:pt x="525868" y="2882"/>
                </a:lnTo>
                <a:lnTo>
                  <a:pt x="525868" y="82169"/>
                </a:lnTo>
                <a:lnTo>
                  <a:pt x="519988" y="97764"/>
                </a:lnTo>
                <a:lnTo>
                  <a:pt x="502386" y="108077"/>
                </a:lnTo>
                <a:lnTo>
                  <a:pt x="473036" y="113677"/>
                </a:lnTo>
                <a:lnTo>
                  <a:pt x="431965" y="115138"/>
                </a:lnTo>
                <a:lnTo>
                  <a:pt x="439089" y="95465"/>
                </a:lnTo>
                <a:lnTo>
                  <a:pt x="452145" y="77279"/>
                </a:lnTo>
                <a:lnTo>
                  <a:pt x="471182" y="63893"/>
                </a:lnTo>
                <a:lnTo>
                  <a:pt x="496239" y="58699"/>
                </a:lnTo>
                <a:lnTo>
                  <a:pt x="508647" y="60401"/>
                </a:lnTo>
                <a:lnTo>
                  <a:pt x="517969" y="65189"/>
                </a:lnTo>
                <a:lnTo>
                  <a:pt x="523824" y="72605"/>
                </a:lnTo>
                <a:lnTo>
                  <a:pt x="525868" y="82169"/>
                </a:lnTo>
                <a:lnTo>
                  <a:pt x="525868" y="2882"/>
                </a:lnTo>
                <a:lnTo>
                  <a:pt x="460146" y="6807"/>
                </a:lnTo>
                <a:lnTo>
                  <a:pt x="421030" y="25552"/>
                </a:lnTo>
                <a:lnTo>
                  <a:pt x="389559" y="53733"/>
                </a:lnTo>
                <a:lnTo>
                  <a:pt x="366318" y="88849"/>
                </a:lnTo>
                <a:lnTo>
                  <a:pt x="351942" y="128409"/>
                </a:lnTo>
                <a:lnTo>
                  <a:pt x="347014" y="169913"/>
                </a:lnTo>
                <a:lnTo>
                  <a:pt x="354520" y="217843"/>
                </a:lnTo>
                <a:lnTo>
                  <a:pt x="376910" y="254088"/>
                </a:lnTo>
                <a:lnTo>
                  <a:pt x="413969" y="277025"/>
                </a:lnTo>
                <a:lnTo>
                  <a:pt x="465505" y="285038"/>
                </a:lnTo>
                <a:lnTo>
                  <a:pt x="489648" y="283997"/>
                </a:lnTo>
                <a:lnTo>
                  <a:pt x="515734" y="280492"/>
                </a:lnTo>
                <a:lnTo>
                  <a:pt x="542124" y="273951"/>
                </a:lnTo>
                <a:lnTo>
                  <a:pt x="567220" y="263804"/>
                </a:lnTo>
                <a:lnTo>
                  <a:pt x="563295" y="223012"/>
                </a:lnTo>
                <a:lnTo>
                  <a:pt x="561632" y="205676"/>
                </a:lnTo>
                <a:lnTo>
                  <a:pt x="544639" y="212864"/>
                </a:lnTo>
                <a:lnTo>
                  <a:pt x="526275" y="218325"/>
                </a:lnTo>
                <a:lnTo>
                  <a:pt x="506450" y="221792"/>
                </a:lnTo>
                <a:lnTo>
                  <a:pt x="485063" y="223012"/>
                </a:lnTo>
                <a:lnTo>
                  <a:pt x="468439" y="221653"/>
                </a:lnTo>
                <a:lnTo>
                  <a:pt x="432523" y="201777"/>
                </a:lnTo>
                <a:lnTo>
                  <a:pt x="424141" y="173812"/>
                </a:lnTo>
                <a:lnTo>
                  <a:pt x="484619" y="172008"/>
                </a:lnTo>
                <a:lnTo>
                  <a:pt x="533819" y="162687"/>
                </a:lnTo>
                <a:lnTo>
                  <a:pt x="570484" y="145046"/>
                </a:lnTo>
                <a:lnTo>
                  <a:pt x="593394" y="118287"/>
                </a:lnTo>
                <a:lnTo>
                  <a:pt x="594067" y="115138"/>
                </a:lnTo>
                <a:lnTo>
                  <a:pt x="601306" y="81610"/>
                </a:lnTo>
                <a:close/>
              </a:path>
              <a:path w="1222375" h="390525">
                <a:moveTo>
                  <a:pt x="915352" y="6159"/>
                </a:moveTo>
                <a:lnTo>
                  <a:pt x="834872" y="6159"/>
                </a:lnTo>
                <a:lnTo>
                  <a:pt x="810844" y="132461"/>
                </a:lnTo>
                <a:lnTo>
                  <a:pt x="799909" y="169278"/>
                </a:lnTo>
                <a:lnTo>
                  <a:pt x="784148" y="196875"/>
                </a:lnTo>
                <a:lnTo>
                  <a:pt x="765251" y="214198"/>
                </a:lnTo>
                <a:lnTo>
                  <a:pt x="744893" y="220205"/>
                </a:lnTo>
                <a:lnTo>
                  <a:pt x="731888" y="217741"/>
                </a:lnTo>
                <a:lnTo>
                  <a:pt x="723442" y="210985"/>
                </a:lnTo>
                <a:lnTo>
                  <a:pt x="718870" y="200875"/>
                </a:lnTo>
                <a:lnTo>
                  <a:pt x="717511" y="188353"/>
                </a:lnTo>
                <a:lnTo>
                  <a:pt x="717804" y="180251"/>
                </a:lnTo>
                <a:lnTo>
                  <a:pt x="718629" y="171297"/>
                </a:lnTo>
                <a:lnTo>
                  <a:pt x="719861" y="161937"/>
                </a:lnTo>
                <a:lnTo>
                  <a:pt x="721423" y="152577"/>
                </a:lnTo>
                <a:lnTo>
                  <a:pt x="748804" y="6159"/>
                </a:lnTo>
                <a:lnTo>
                  <a:pt x="668324" y="6159"/>
                </a:lnTo>
                <a:lnTo>
                  <a:pt x="637298" y="172491"/>
                </a:lnTo>
                <a:lnTo>
                  <a:pt x="635558" y="185343"/>
                </a:lnTo>
                <a:lnTo>
                  <a:pt x="634555" y="197472"/>
                </a:lnTo>
                <a:lnTo>
                  <a:pt x="634238" y="209029"/>
                </a:lnTo>
                <a:lnTo>
                  <a:pt x="639013" y="242912"/>
                </a:lnTo>
                <a:lnTo>
                  <a:pt x="652818" y="266801"/>
                </a:lnTo>
                <a:lnTo>
                  <a:pt x="674789" y="280936"/>
                </a:lnTo>
                <a:lnTo>
                  <a:pt x="704100" y="285597"/>
                </a:lnTo>
                <a:lnTo>
                  <a:pt x="728827" y="282676"/>
                </a:lnTo>
                <a:lnTo>
                  <a:pt x="753211" y="273570"/>
                </a:lnTo>
                <a:lnTo>
                  <a:pt x="776630" y="257771"/>
                </a:lnTo>
                <a:lnTo>
                  <a:pt x="798550" y="234734"/>
                </a:lnTo>
                <a:lnTo>
                  <a:pt x="799668" y="234734"/>
                </a:lnTo>
                <a:lnTo>
                  <a:pt x="794639" y="279450"/>
                </a:lnTo>
                <a:lnTo>
                  <a:pt x="865606" y="279450"/>
                </a:lnTo>
                <a:lnTo>
                  <a:pt x="875588" y="215620"/>
                </a:lnTo>
                <a:lnTo>
                  <a:pt x="880148" y="190576"/>
                </a:lnTo>
                <a:lnTo>
                  <a:pt x="915352" y="6159"/>
                </a:lnTo>
                <a:close/>
              </a:path>
              <a:path w="1222375" h="390525">
                <a:moveTo>
                  <a:pt x="1222133" y="6159"/>
                </a:moveTo>
                <a:lnTo>
                  <a:pt x="1129919" y="6159"/>
                </a:lnTo>
                <a:lnTo>
                  <a:pt x="1099743" y="49199"/>
                </a:lnTo>
                <a:lnTo>
                  <a:pt x="1091653" y="61036"/>
                </a:lnTo>
                <a:lnTo>
                  <a:pt x="1070673" y="92773"/>
                </a:lnTo>
                <a:lnTo>
                  <a:pt x="1068997" y="92773"/>
                </a:lnTo>
                <a:lnTo>
                  <a:pt x="1051674" y="46951"/>
                </a:lnTo>
                <a:lnTo>
                  <a:pt x="1035469" y="6159"/>
                </a:lnTo>
                <a:lnTo>
                  <a:pt x="947166" y="6159"/>
                </a:lnTo>
                <a:lnTo>
                  <a:pt x="1011440" y="138049"/>
                </a:lnTo>
                <a:lnTo>
                  <a:pt x="892949" y="279450"/>
                </a:lnTo>
                <a:lnTo>
                  <a:pt x="985723" y="279450"/>
                </a:lnTo>
                <a:lnTo>
                  <a:pt x="1018146" y="231940"/>
                </a:lnTo>
                <a:lnTo>
                  <a:pt x="1026591" y="218567"/>
                </a:lnTo>
                <a:lnTo>
                  <a:pt x="1046086" y="186118"/>
                </a:lnTo>
                <a:lnTo>
                  <a:pt x="1047762" y="186118"/>
                </a:lnTo>
                <a:lnTo>
                  <a:pt x="1055370" y="209511"/>
                </a:lnTo>
                <a:lnTo>
                  <a:pt x="1059789" y="221869"/>
                </a:lnTo>
                <a:lnTo>
                  <a:pt x="1065098" y="235851"/>
                </a:lnTo>
                <a:lnTo>
                  <a:pt x="1082408" y="279450"/>
                </a:lnTo>
                <a:lnTo>
                  <a:pt x="1170711" y="279450"/>
                </a:lnTo>
                <a:lnTo>
                  <a:pt x="1107008" y="138620"/>
                </a:lnTo>
                <a:lnTo>
                  <a:pt x="1222133" y="6159"/>
                </a:lnTo>
                <a:close/>
              </a:path>
            </a:pathLst>
          </a:custGeom>
          <a:solidFill>
            <a:srgbClr val="33536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3598443" y="1686255"/>
            <a:ext cx="727075" cy="285115"/>
          </a:xfrm>
          <a:custGeom>
            <a:avLst/>
            <a:gdLst/>
            <a:ahLst/>
            <a:cxnLst/>
            <a:rect l="l" t="t" r="r" b="b"/>
            <a:pathLst>
              <a:path w="727075" h="285114">
                <a:moveTo>
                  <a:pt x="432574" y="73215"/>
                </a:moveTo>
                <a:lnTo>
                  <a:pt x="428078" y="42214"/>
                </a:lnTo>
                <a:lnTo>
                  <a:pt x="414972" y="19215"/>
                </a:lnTo>
                <a:lnTo>
                  <a:pt x="393915" y="4927"/>
                </a:lnTo>
                <a:lnTo>
                  <a:pt x="365506" y="0"/>
                </a:lnTo>
                <a:lnTo>
                  <a:pt x="339445" y="3086"/>
                </a:lnTo>
                <a:lnTo>
                  <a:pt x="314579" y="12509"/>
                </a:lnTo>
                <a:lnTo>
                  <a:pt x="291706" y="28536"/>
                </a:lnTo>
                <a:lnTo>
                  <a:pt x="271614" y="51422"/>
                </a:lnTo>
                <a:lnTo>
                  <a:pt x="266674" y="33248"/>
                </a:lnTo>
                <a:lnTo>
                  <a:pt x="254711" y="16700"/>
                </a:lnTo>
                <a:lnTo>
                  <a:pt x="235000" y="4660"/>
                </a:lnTo>
                <a:lnTo>
                  <a:pt x="206781" y="0"/>
                </a:lnTo>
                <a:lnTo>
                  <a:pt x="180809" y="2921"/>
                </a:lnTo>
                <a:lnTo>
                  <a:pt x="156146" y="11950"/>
                </a:lnTo>
                <a:lnTo>
                  <a:pt x="133464" y="27597"/>
                </a:lnTo>
                <a:lnTo>
                  <a:pt x="113449" y="50304"/>
                </a:lnTo>
                <a:lnTo>
                  <a:pt x="112331" y="50304"/>
                </a:lnTo>
                <a:lnTo>
                  <a:pt x="117360" y="6146"/>
                </a:lnTo>
                <a:lnTo>
                  <a:pt x="48056" y="6146"/>
                </a:lnTo>
                <a:lnTo>
                  <a:pt x="45339" y="25298"/>
                </a:lnTo>
                <a:lnTo>
                  <a:pt x="38392" y="69900"/>
                </a:lnTo>
                <a:lnTo>
                  <a:pt x="34086" y="95021"/>
                </a:lnTo>
                <a:lnTo>
                  <a:pt x="0" y="279438"/>
                </a:lnTo>
                <a:lnTo>
                  <a:pt x="77685" y="279438"/>
                </a:lnTo>
                <a:lnTo>
                  <a:pt x="100037" y="156489"/>
                </a:lnTo>
                <a:lnTo>
                  <a:pt x="110744" y="119456"/>
                </a:lnTo>
                <a:lnTo>
                  <a:pt x="145554" y="71145"/>
                </a:lnTo>
                <a:lnTo>
                  <a:pt x="165989" y="64274"/>
                </a:lnTo>
                <a:lnTo>
                  <a:pt x="178257" y="66929"/>
                </a:lnTo>
                <a:lnTo>
                  <a:pt x="186182" y="74129"/>
                </a:lnTo>
                <a:lnTo>
                  <a:pt x="190436" y="84785"/>
                </a:lnTo>
                <a:lnTo>
                  <a:pt x="191693" y="97802"/>
                </a:lnTo>
                <a:lnTo>
                  <a:pt x="191401" y="105130"/>
                </a:lnTo>
                <a:lnTo>
                  <a:pt x="190576" y="112826"/>
                </a:lnTo>
                <a:lnTo>
                  <a:pt x="189344" y="120827"/>
                </a:lnTo>
                <a:lnTo>
                  <a:pt x="159829" y="279438"/>
                </a:lnTo>
                <a:lnTo>
                  <a:pt x="237528" y="279438"/>
                </a:lnTo>
                <a:lnTo>
                  <a:pt x="260438" y="155359"/>
                </a:lnTo>
                <a:lnTo>
                  <a:pt x="271106" y="118033"/>
                </a:lnTo>
                <a:lnTo>
                  <a:pt x="304368" y="70815"/>
                </a:lnTo>
                <a:lnTo>
                  <a:pt x="324142" y="64274"/>
                </a:lnTo>
                <a:lnTo>
                  <a:pt x="336448" y="66675"/>
                </a:lnTo>
                <a:lnTo>
                  <a:pt x="344970" y="73355"/>
                </a:lnTo>
                <a:lnTo>
                  <a:pt x="349935" y="83616"/>
                </a:lnTo>
                <a:lnTo>
                  <a:pt x="351536" y="96685"/>
                </a:lnTo>
                <a:lnTo>
                  <a:pt x="351243" y="104838"/>
                </a:lnTo>
                <a:lnTo>
                  <a:pt x="350418" y="113245"/>
                </a:lnTo>
                <a:lnTo>
                  <a:pt x="349186" y="121767"/>
                </a:lnTo>
                <a:lnTo>
                  <a:pt x="320230" y="279438"/>
                </a:lnTo>
                <a:lnTo>
                  <a:pt x="397929" y="279438"/>
                </a:lnTo>
                <a:lnTo>
                  <a:pt x="427545" y="120154"/>
                </a:lnTo>
                <a:lnTo>
                  <a:pt x="429514" y="108585"/>
                </a:lnTo>
                <a:lnTo>
                  <a:pt x="431101" y="95859"/>
                </a:lnTo>
                <a:lnTo>
                  <a:pt x="432181" y="83553"/>
                </a:lnTo>
                <a:lnTo>
                  <a:pt x="432574" y="73215"/>
                </a:lnTo>
                <a:close/>
              </a:path>
              <a:path w="727075" h="285114">
                <a:moveTo>
                  <a:pt x="727024" y="81610"/>
                </a:moveTo>
                <a:lnTo>
                  <a:pt x="700278" y="21729"/>
                </a:lnTo>
                <a:lnTo>
                  <a:pt x="651586" y="2882"/>
                </a:lnTo>
                <a:lnTo>
                  <a:pt x="651586" y="82169"/>
                </a:lnTo>
                <a:lnTo>
                  <a:pt x="645718" y="97764"/>
                </a:lnTo>
                <a:lnTo>
                  <a:pt x="628116" y="108077"/>
                </a:lnTo>
                <a:lnTo>
                  <a:pt x="598766" y="113677"/>
                </a:lnTo>
                <a:lnTo>
                  <a:pt x="557682" y="115138"/>
                </a:lnTo>
                <a:lnTo>
                  <a:pt x="564832" y="95465"/>
                </a:lnTo>
                <a:lnTo>
                  <a:pt x="577888" y="77279"/>
                </a:lnTo>
                <a:lnTo>
                  <a:pt x="596912" y="63893"/>
                </a:lnTo>
                <a:lnTo>
                  <a:pt x="621957" y="58699"/>
                </a:lnTo>
                <a:lnTo>
                  <a:pt x="634365" y="60401"/>
                </a:lnTo>
                <a:lnTo>
                  <a:pt x="643686" y="65189"/>
                </a:lnTo>
                <a:lnTo>
                  <a:pt x="649554" y="72605"/>
                </a:lnTo>
                <a:lnTo>
                  <a:pt x="651586" y="82169"/>
                </a:lnTo>
                <a:lnTo>
                  <a:pt x="651586" y="2882"/>
                </a:lnTo>
                <a:lnTo>
                  <a:pt x="585889" y="6807"/>
                </a:lnTo>
                <a:lnTo>
                  <a:pt x="546773" y="25552"/>
                </a:lnTo>
                <a:lnTo>
                  <a:pt x="515289" y="53733"/>
                </a:lnTo>
                <a:lnTo>
                  <a:pt x="492061" y="88849"/>
                </a:lnTo>
                <a:lnTo>
                  <a:pt x="477672" y="128409"/>
                </a:lnTo>
                <a:lnTo>
                  <a:pt x="472744" y="169913"/>
                </a:lnTo>
                <a:lnTo>
                  <a:pt x="480263" y="217843"/>
                </a:lnTo>
                <a:lnTo>
                  <a:pt x="502653" y="254088"/>
                </a:lnTo>
                <a:lnTo>
                  <a:pt x="539711" y="277025"/>
                </a:lnTo>
                <a:lnTo>
                  <a:pt x="591223" y="285038"/>
                </a:lnTo>
                <a:lnTo>
                  <a:pt x="615365" y="283997"/>
                </a:lnTo>
                <a:lnTo>
                  <a:pt x="641451" y="280492"/>
                </a:lnTo>
                <a:lnTo>
                  <a:pt x="667854" y="273951"/>
                </a:lnTo>
                <a:lnTo>
                  <a:pt x="692937" y="263804"/>
                </a:lnTo>
                <a:lnTo>
                  <a:pt x="689025" y="223012"/>
                </a:lnTo>
                <a:lnTo>
                  <a:pt x="687349" y="205676"/>
                </a:lnTo>
                <a:lnTo>
                  <a:pt x="670356" y="212864"/>
                </a:lnTo>
                <a:lnTo>
                  <a:pt x="652005" y="218325"/>
                </a:lnTo>
                <a:lnTo>
                  <a:pt x="632180" y="221792"/>
                </a:lnTo>
                <a:lnTo>
                  <a:pt x="610781" y="223012"/>
                </a:lnTo>
                <a:lnTo>
                  <a:pt x="594169" y="221653"/>
                </a:lnTo>
                <a:lnTo>
                  <a:pt x="558241" y="201777"/>
                </a:lnTo>
                <a:lnTo>
                  <a:pt x="549859" y="173812"/>
                </a:lnTo>
                <a:lnTo>
                  <a:pt x="610362" y="172008"/>
                </a:lnTo>
                <a:lnTo>
                  <a:pt x="659549" y="162687"/>
                </a:lnTo>
                <a:lnTo>
                  <a:pt x="696214" y="145046"/>
                </a:lnTo>
                <a:lnTo>
                  <a:pt x="719124" y="118287"/>
                </a:lnTo>
                <a:lnTo>
                  <a:pt x="719797" y="115138"/>
                </a:lnTo>
                <a:lnTo>
                  <a:pt x="727024" y="81610"/>
                </a:lnTo>
                <a:close/>
              </a:path>
            </a:pathLst>
          </a:custGeom>
          <a:solidFill>
            <a:srgbClr val="33536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4455083" y="1562734"/>
            <a:ext cx="1099185" cy="409575"/>
          </a:xfrm>
          <a:custGeom>
            <a:avLst/>
            <a:gdLst/>
            <a:ahLst/>
            <a:cxnLst/>
            <a:rect l="l" t="t" r="r" b="b"/>
            <a:pathLst>
              <a:path w="1099185" h="409575">
                <a:moveTo>
                  <a:pt x="220764" y="6718"/>
                </a:moveTo>
                <a:lnTo>
                  <a:pt x="213017" y="4025"/>
                </a:lnTo>
                <a:lnTo>
                  <a:pt x="203225" y="1892"/>
                </a:lnTo>
                <a:lnTo>
                  <a:pt x="191439" y="508"/>
                </a:lnTo>
                <a:lnTo>
                  <a:pt x="177723" y="0"/>
                </a:lnTo>
                <a:lnTo>
                  <a:pt x="157327" y="1435"/>
                </a:lnTo>
                <a:lnTo>
                  <a:pt x="117602" y="14160"/>
                </a:lnTo>
                <a:lnTo>
                  <a:pt x="82105" y="45364"/>
                </a:lnTo>
                <a:lnTo>
                  <a:pt x="59880" y="91046"/>
                </a:lnTo>
                <a:lnTo>
                  <a:pt x="51422" y="129667"/>
                </a:lnTo>
                <a:lnTo>
                  <a:pt x="16205" y="129667"/>
                </a:lnTo>
                <a:lnTo>
                  <a:pt x="4470" y="190588"/>
                </a:lnTo>
                <a:lnTo>
                  <a:pt x="39674" y="190588"/>
                </a:lnTo>
                <a:lnTo>
                  <a:pt x="0" y="402958"/>
                </a:lnTo>
                <a:lnTo>
                  <a:pt x="79921" y="402958"/>
                </a:lnTo>
                <a:lnTo>
                  <a:pt x="119595" y="190588"/>
                </a:lnTo>
                <a:lnTo>
                  <a:pt x="173253" y="190588"/>
                </a:lnTo>
                <a:lnTo>
                  <a:pt x="184988" y="129667"/>
                </a:lnTo>
                <a:lnTo>
                  <a:pt x="130784" y="129667"/>
                </a:lnTo>
                <a:lnTo>
                  <a:pt x="133578" y="116255"/>
                </a:lnTo>
                <a:lnTo>
                  <a:pt x="139407" y="96850"/>
                </a:lnTo>
                <a:lnTo>
                  <a:pt x="149288" y="80848"/>
                </a:lnTo>
                <a:lnTo>
                  <a:pt x="163042" y="69977"/>
                </a:lnTo>
                <a:lnTo>
                  <a:pt x="180517" y="65963"/>
                </a:lnTo>
                <a:lnTo>
                  <a:pt x="188074" y="66281"/>
                </a:lnTo>
                <a:lnTo>
                  <a:pt x="194906" y="67221"/>
                </a:lnTo>
                <a:lnTo>
                  <a:pt x="201104" y="68795"/>
                </a:lnTo>
                <a:lnTo>
                  <a:pt x="206781" y="70980"/>
                </a:lnTo>
                <a:lnTo>
                  <a:pt x="220764" y="6718"/>
                </a:lnTo>
                <a:close/>
              </a:path>
              <a:path w="1099185" h="409575">
                <a:moveTo>
                  <a:pt x="462178" y="136944"/>
                </a:moveTo>
                <a:lnTo>
                  <a:pt x="442912" y="131787"/>
                </a:lnTo>
                <a:lnTo>
                  <a:pt x="420458" y="127508"/>
                </a:lnTo>
                <a:lnTo>
                  <a:pt x="396227" y="124599"/>
                </a:lnTo>
                <a:lnTo>
                  <a:pt x="371627" y="123520"/>
                </a:lnTo>
                <a:lnTo>
                  <a:pt x="371627" y="186677"/>
                </a:lnTo>
                <a:lnTo>
                  <a:pt x="358775" y="249834"/>
                </a:lnTo>
                <a:lnTo>
                  <a:pt x="346671" y="292887"/>
                </a:lnTo>
                <a:lnTo>
                  <a:pt x="330212" y="322211"/>
                </a:lnTo>
                <a:lnTo>
                  <a:pt x="311543" y="338963"/>
                </a:lnTo>
                <a:lnTo>
                  <a:pt x="292836" y="344284"/>
                </a:lnTo>
                <a:lnTo>
                  <a:pt x="278244" y="340982"/>
                </a:lnTo>
                <a:lnTo>
                  <a:pt x="267957" y="331711"/>
                </a:lnTo>
                <a:lnTo>
                  <a:pt x="261861" y="317411"/>
                </a:lnTo>
                <a:lnTo>
                  <a:pt x="259854" y="299021"/>
                </a:lnTo>
                <a:lnTo>
                  <a:pt x="266598" y="259664"/>
                </a:lnTo>
                <a:lnTo>
                  <a:pt x="285343" y="222656"/>
                </a:lnTo>
                <a:lnTo>
                  <a:pt x="313842" y="195199"/>
                </a:lnTo>
                <a:lnTo>
                  <a:pt x="349834" y="184442"/>
                </a:lnTo>
                <a:lnTo>
                  <a:pt x="357657" y="184442"/>
                </a:lnTo>
                <a:lnTo>
                  <a:pt x="365493" y="185559"/>
                </a:lnTo>
                <a:lnTo>
                  <a:pt x="371627" y="186677"/>
                </a:lnTo>
                <a:lnTo>
                  <a:pt x="371627" y="123520"/>
                </a:lnTo>
                <a:lnTo>
                  <a:pt x="318376" y="129235"/>
                </a:lnTo>
                <a:lnTo>
                  <a:pt x="273951" y="145173"/>
                </a:lnTo>
                <a:lnTo>
                  <a:pt x="238099" y="169494"/>
                </a:lnTo>
                <a:lnTo>
                  <a:pt x="210604" y="200380"/>
                </a:lnTo>
                <a:lnTo>
                  <a:pt x="191249" y="235991"/>
                </a:lnTo>
                <a:lnTo>
                  <a:pt x="179793" y="274510"/>
                </a:lnTo>
                <a:lnTo>
                  <a:pt x="176034" y="314096"/>
                </a:lnTo>
                <a:lnTo>
                  <a:pt x="182041" y="352996"/>
                </a:lnTo>
                <a:lnTo>
                  <a:pt x="198932" y="382993"/>
                </a:lnTo>
                <a:lnTo>
                  <a:pt x="225056" y="402285"/>
                </a:lnTo>
                <a:lnTo>
                  <a:pt x="258737" y="409117"/>
                </a:lnTo>
                <a:lnTo>
                  <a:pt x="282956" y="406057"/>
                </a:lnTo>
                <a:lnTo>
                  <a:pt x="307073" y="395909"/>
                </a:lnTo>
                <a:lnTo>
                  <a:pt x="329933" y="377278"/>
                </a:lnTo>
                <a:lnTo>
                  <a:pt x="350393" y="348754"/>
                </a:lnTo>
                <a:lnTo>
                  <a:pt x="352069" y="348754"/>
                </a:lnTo>
                <a:lnTo>
                  <a:pt x="350824" y="363194"/>
                </a:lnTo>
                <a:lnTo>
                  <a:pt x="349681" y="377278"/>
                </a:lnTo>
                <a:lnTo>
                  <a:pt x="348767" y="390410"/>
                </a:lnTo>
                <a:lnTo>
                  <a:pt x="348157" y="402958"/>
                </a:lnTo>
                <a:lnTo>
                  <a:pt x="422490" y="402958"/>
                </a:lnTo>
                <a:lnTo>
                  <a:pt x="422732" y="374319"/>
                </a:lnTo>
                <a:lnTo>
                  <a:pt x="424408" y="348754"/>
                </a:lnTo>
                <a:lnTo>
                  <a:pt x="428459" y="309283"/>
                </a:lnTo>
                <a:lnTo>
                  <a:pt x="452526" y="184442"/>
                </a:lnTo>
                <a:lnTo>
                  <a:pt x="462178" y="136944"/>
                </a:lnTo>
                <a:close/>
              </a:path>
              <a:path w="1099185" h="409575">
                <a:moveTo>
                  <a:pt x="614108" y="129679"/>
                </a:moveTo>
                <a:lnTo>
                  <a:pt x="533628" y="129679"/>
                </a:lnTo>
                <a:lnTo>
                  <a:pt x="481647" y="402958"/>
                </a:lnTo>
                <a:lnTo>
                  <a:pt x="562127" y="402958"/>
                </a:lnTo>
                <a:lnTo>
                  <a:pt x="614108" y="129679"/>
                </a:lnTo>
                <a:close/>
              </a:path>
              <a:path w="1099185" h="409575">
                <a:moveTo>
                  <a:pt x="631431" y="50317"/>
                </a:moveTo>
                <a:lnTo>
                  <a:pt x="628446" y="33972"/>
                </a:lnTo>
                <a:lnTo>
                  <a:pt x="620115" y="21463"/>
                </a:lnTo>
                <a:lnTo>
                  <a:pt x="607390" y="13449"/>
                </a:lnTo>
                <a:lnTo>
                  <a:pt x="591185" y="10629"/>
                </a:lnTo>
                <a:lnTo>
                  <a:pt x="573646" y="13944"/>
                </a:lnTo>
                <a:lnTo>
                  <a:pt x="558990" y="23279"/>
                </a:lnTo>
                <a:lnTo>
                  <a:pt x="548830" y="37744"/>
                </a:lnTo>
                <a:lnTo>
                  <a:pt x="544804" y="56464"/>
                </a:lnTo>
                <a:lnTo>
                  <a:pt x="547776" y="72720"/>
                </a:lnTo>
                <a:lnTo>
                  <a:pt x="555980" y="85039"/>
                </a:lnTo>
                <a:lnTo>
                  <a:pt x="568388" y="92849"/>
                </a:lnTo>
                <a:lnTo>
                  <a:pt x="583920" y="95580"/>
                </a:lnTo>
                <a:lnTo>
                  <a:pt x="602195" y="92519"/>
                </a:lnTo>
                <a:lnTo>
                  <a:pt x="617321" y="83642"/>
                </a:lnTo>
                <a:lnTo>
                  <a:pt x="627621" y="69418"/>
                </a:lnTo>
                <a:lnTo>
                  <a:pt x="631431" y="50317"/>
                </a:lnTo>
                <a:close/>
              </a:path>
              <a:path w="1099185" h="409575">
                <a:moveTo>
                  <a:pt x="843241" y="124079"/>
                </a:moveTo>
                <a:lnTo>
                  <a:pt x="838200" y="123520"/>
                </a:lnTo>
                <a:lnTo>
                  <a:pt x="828141" y="123520"/>
                </a:lnTo>
                <a:lnTo>
                  <a:pt x="801395" y="128104"/>
                </a:lnTo>
                <a:lnTo>
                  <a:pt x="777633" y="140919"/>
                </a:lnTo>
                <a:lnTo>
                  <a:pt x="757326" y="160540"/>
                </a:lnTo>
                <a:lnTo>
                  <a:pt x="740956" y="185559"/>
                </a:lnTo>
                <a:lnTo>
                  <a:pt x="739279" y="185559"/>
                </a:lnTo>
                <a:lnTo>
                  <a:pt x="744308" y="129667"/>
                </a:lnTo>
                <a:lnTo>
                  <a:pt x="674458" y="129667"/>
                </a:lnTo>
                <a:lnTo>
                  <a:pt x="669353" y="178295"/>
                </a:lnTo>
                <a:lnTo>
                  <a:pt x="665568" y="208889"/>
                </a:lnTo>
                <a:lnTo>
                  <a:pt x="660476" y="240322"/>
                </a:lnTo>
                <a:lnTo>
                  <a:pt x="629742" y="402958"/>
                </a:lnTo>
                <a:lnTo>
                  <a:pt x="710222" y="402958"/>
                </a:lnTo>
                <a:lnTo>
                  <a:pt x="729221" y="301244"/>
                </a:lnTo>
                <a:lnTo>
                  <a:pt x="739597" y="263080"/>
                </a:lnTo>
                <a:lnTo>
                  <a:pt x="781088" y="209765"/>
                </a:lnTo>
                <a:lnTo>
                  <a:pt x="814717" y="201764"/>
                </a:lnTo>
                <a:lnTo>
                  <a:pt x="823683" y="201764"/>
                </a:lnTo>
                <a:lnTo>
                  <a:pt x="827582" y="202323"/>
                </a:lnTo>
                <a:lnTo>
                  <a:pt x="843241" y="124079"/>
                </a:lnTo>
                <a:close/>
              </a:path>
              <a:path w="1099185" h="409575">
                <a:moveTo>
                  <a:pt x="1099159" y="205130"/>
                </a:moveTo>
                <a:lnTo>
                  <a:pt x="1072413" y="145249"/>
                </a:lnTo>
                <a:lnTo>
                  <a:pt x="1023721" y="126403"/>
                </a:lnTo>
                <a:lnTo>
                  <a:pt x="1023721" y="205689"/>
                </a:lnTo>
                <a:lnTo>
                  <a:pt x="1017854" y="221284"/>
                </a:lnTo>
                <a:lnTo>
                  <a:pt x="1000252" y="231597"/>
                </a:lnTo>
                <a:lnTo>
                  <a:pt x="970902" y="237197"/>
                </a:lnTo>
                <a:lnTo>
                  <a:pt x="929817" y="238658"/>
                </a:lnTo>
                <a:lnTo>
                  <a:pt x="936967" y="218986"/>
                </a:lnTo>
                <a:lnTo>
                  <a:pt x="950023" y="200799"/>
                </a:lnTo>
                <a:lnTo>
                  <a:pt x="969048" y="187413"/>
                </a:lnTo>
                <a:lnTo>
                  <a:pt x="994092" y="182219"/>
                </a:lnTo>
                <a:lnTo>
                  <a:pt x="1006500" y="183921"/>
                </a:lnTo>
                <a:lnTo>
                  <a:pt x="1015822" y="188709"/>
                </a:lnTo>
                <a:lnTo>
                  <a:pt x="1021689" y="196126"/>
                </a:lnTo>
                <a:lnTo>
                  <a:pt x="1023721" y="205689"/>
                </a:lnTo>
                <a:lnTo>
                  <a:pt x="1023721" y="126403"/>
                </a:lnTo>
                <a:lnTo>
                  <a:pt x="958011" y="130327"/>
                </a:lnTo>
                <a:lnTo>
                  <a:pt x="918895" y="149072"/>
                </a:lnTo>
                <a:lnTo>
                  <a:pt x="887425" y="177253"/>
                </a:lnTo>
                <a:lnTo>
                  <a:pt x="864196" y="212369"/>
                </a:lnTo>
                <a:lnTo>
                  <a:pt x="849807" y="251929"/>
                </a:lnTo>
                <a:lnTo>
                  <a:pt x="844880" y="293433"/>
                </a:lnTo>
                <a:lnTo>
                  <a:pt x="852398" y="341363"/>
                </a:lnTo>
                <a:lnTo>
                  <a:pt x="874776" y="377609"/>
                </a:lnTo>
                <a:lnTo>
                  <a:pt x="911834" y="400545"/>
                </a:lnTo>
                <a:lnTo>
                  <a:pt x="963358" y="408559"/>
                </a:lnTo>
                <a:lnTo>
                  <a:pt x="987501" y="407517"/>
                </a:lnTo>
                <a:lnTo>
                  <a:pt x="1013587" y="404012"/>
                </a:lnTo>
                <a:lnTo>
                  <a:pt x="1039990" y="397471"/>
                </a:lnTo>
                <a:lnTo>
                  <a:pt x="1065072" y="387324"/>
                </a:lnTo>
                <a:lnTo>
                  <a:pt x="1061161" y="346532"/>
                </a:lnTo>
                <a:lnTo>
                  <a:pt x="1059484" y="329196"/>
                </a:lnTo>
                <a:lnTo>
                  <a:pt x="1042492" y="336384"/>
                </a:lnTo>
                <a:lnTo>
                  <a:pt x="1024140" y="341845"/>
                </a:lnTo>
                <a:lnTo>
                  <a:pt x="1004316" y="345313"/>
                </a:lnTo>
                <a:lnTo>
                  <a:pt x="982916" y="346532"/>
                </a:lnTo>
                <a:lnTo>
                  <a:pt x="966304" y="345173"/>
                </a:lnTo>
                <a:lnTo>
                  <a:pt x="930376" y="325297"/>
                </a:lnTo>
                <a:lnTo>
                  <a:pt x="921994" y="297332"/>
                </a:lnTo>
                <a:lnTo>
                  <a:pt x="982484" y="295529"/>
                </a:lnTo>
                <a:lnTo>
                  <a:pt x="1031684" y="286207"/>
                </a:lnTo>
                <a:lnTo>
                  <a:pt x="1068349" y="268566"/>
                </a:lnTo>
                <a:lnTo>
                  <a:pt x="1091260" y="241808"/>
                </a:lnTo>
                <a:lnTo>
                  <a:pt x="1091933" y="238658"/>
                </a:lnTo>
                <a:lnTo>
                  <a:pt x="1099159" y="205130"/>
                </a:lnTo>
                <a:close/>
              </a:path>
            </a:pathLst>
          </a:custGeom>
          <a:solidFill>
            <a:srgbClr val="33536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5681624" y="1568894"/>
            <a:ext cx="1965960" cy="508000"/>
          </a:xfrm>
          <a:custGeom>
            <a:avLst/>
            <a:gdLst/>
            <a:ahLst/>
            <a:cxnLst/>
            <a:rect l="l" t="t" r="r" b="b"/>
            <a:pathLst>
              <a:path w="1965959" h="508000">
                <a:moveTo>
                  <a:pt x="313524" y="0"/>
                </a:moveTo>
                <a:lnTo>
                  <a:pt x="233045" y="0"/>
                </a:lnTo>
                <a:lnTo>
                  <a:pt x="209575" y="123507"/>
                </a:lnTo>
                <a:lnTo>
                  <a:pt x="200342" y="120662"/>
                </a:lnTo>
                <a:lnTo>
                  <a:pt x="197840" y="120180"/>
                </a:lnTo>
                <a:lnTo>
                  <a:pt x="197840" y="187782"/>
                </a:lnTo>
                <a:lnTo>
                  <a:pt x="183857" y="261556"/>
                </a:lnTo>
                <a:lnTo>
                  <a:pt x="172910" y="295452"/>
                </a:lnTo>
                <a:lnTo>
                  <a:pt x="157454" y="319328"/>
                </a:lnTo>
                <a:lnTo>
                  <a:pt x="139700" y="333476"/>
                </a:lnTo>
                <a:lnTo>
                  <a:pt x="121831" y="338124"/>
                </a:lnTo>
                <a:lnTo>
                  <a:pt x="105994" y="334733"/>
                </a:lnTo>
                <a:lnTo>
                  <a:pt x="94030" y="324789"/>
                </a:lnTo>
                <a:lnTo>
                  <a:pt x="86461" y="308660"/>
                </a:lnTo>
                <a:lnTo>
                  <a:pt x="83820" y="286702"/>
                </a:lnTo>
                <a:lnTo>
                  <a:pt x="89903" y="247599"/>
                </a:lnTo>
                <a:lnTo>
                  <a:pt x="106883" y="212801"/>
                </a:lnTo>
                <a:lnTo>
                  <a:pt x="132867" y="187845"/>
                </a:lnTo>
                <a:lnTo>
                  <a:pt x="165976" y="178282"/>
                </a:lnTo>
                <a:lnTo>
                  <a:pt x="175755" y="179070"/>
                </a:lnTo>
                <a:lnTo>
                  <a:pt x="184645" y="181152"/>
                </a:lnTo>
                <a:lnTo>
                  <a:pt x="192163" y="184188"/>
                </a:lnTo>
                <a:lnTo>
                  <a:pt x="197840" y="187782"/>
                </a:lnTo>
                <a:lnTo>
                  <a:pt x="197840" y="120180"/>
                </a:lnTo>
                <a:lnTo>
                  <a:pt x="190639" y="118757"/>
                </a:lnTo>
                <a:lnTo>
                  <a:pt x="181051" y="117703"/>
                </a:lnTo>
                <a:lnTo>
                  <a:pt x="172135" y="117360"/>
                </a:lnTo>
                <a:lnTo>
                  <a:pt x="123482" y="124269"/>
                </a:lnTo>
                <a:lnTo>
                  <a:pt x="81559" y="143484"/>
                </a:lnTo>
                <a:lnTo>
                  <a:pt x="47294" y="172834"/>
                </a:lnTo>
                <a:lnTo>
                  <a:pt x="21653" y="210096"/>
                </a:lnTo>
                <a:lnTo>
                  <a:pt x="5575" y="253072"/>
                </a:lnTo>
                <a:lnTo>
                  <a:pt x="0" y="299554"/>
                </a:lnTo>
                <a:lnTo>
                  <a:pt x="6756" y="343776"/>
                </a:lnTo>
                <a:lnTo>
                  <a:pt x="25082" y="376199"/>
                </a:lnTo>
                <a:lnTo>
                  <a:pt x="52108" y="396151"/>
                </a:lnTo>
                <a:lnTo>
                  <a:pt x="84937" y="402945"/>
                </a:lnTo>
                <a:lnTo>
                  <a:pt x="108978" y="400202"/>
                </a:lnTo>
                <a:lnTo>
                  <a:pt x="132588" y="391426"/>
                </a:lnTo>
                <a:lnTo>
                  <a:pt x="154736" y="375831"/>
                </a:lnTo>
                <a:lnTo>
                  <a:pt x="174358" y="352640"/>
                </a:lnTo>
                <a:lnTo>
                  <a:pt x="175475" y="352640"/>
                </a:lnTo>
                <a:lnTo>
                  <a:pt x="171577" y="396798"/>
                </a:lnTo>
                <a:lnTo>
                  <a:pt x="245338" y="396798"/>
                </a:lnTo>
                <a:lnTo>
                  <a:pt x="246875" y="371487"/>
                </a:lnTo>
                <a:lnTo>
                  <a:pt x="248856" y="352640"/>
                </a:lnTo>
                <a:lnTo>
                  <a:pt x="258203" y="290614"/>
                </a:lnTo>
                <a:lnTo>
                  <a:pt x="279590" y="178282"/>
                </a:lnTo>
                <a:lnTo>
                  <a:pt x="290017" y="123507"/>
                </a:lnTo>
                <a:lnTo>
                  <a:pt x="313524" y="0"/>
                </a:lnTo>
                <a:close/>
              </a:path>
              <a:path w="1965959" h="508000">
                <a:moveTo>
                  <a:pt x="568325" y="198970"/>
                </a:moveTo>
                <a:lnTo>
                  <a:pt x="541578" y="139090"/>
                </a:lnTo>
                <a:lnTo>
                  <a:pt x="492874" y="120243"/>
                </a:lnTo>
                <a:lnTo>
                  <a:pt x="492874" y="199529"/>
                </a:lnTo>
                <a:lnTo>
                  <a:pt x="487006" y="215125"/>
                </a:lnTo>
                <a:lnTo>
                  <a:pt x="469404" y="225437"/>
                </a:lnTo>
                <a:lnTo>
                  <a:pt x="440067" y="231038"/>
                </a:lnTo>
                <a:lnTo>
                  <a:pt x="398983" y="232498"/>
                </a:lnTo>
                <a:lnTo>
                  <a:pt x="406120" y="212839"/>
                </a:lnTo>
                <a:lnTo>
                  <a:pt x="419176" y="194640"/>
                </a:lnTo>
                <a:lnTo>
                  <a:pt x="438200" y="181267"/>
                </a:lnTo>
                <a:lnTo>
                  <a:pt x="463245" y="176060"/>
                </a:lnTo>
                <a:lnTo>
                  <a:pt x="475653" y="177761"/>
                </a:lnTo>
                <a:lnTo>
                  <a:pt x="484974" y="182549"/>
                </a:lnTo>
                <a:lnTo>
                  <a:pt x="490842" y="189966"/>
                </a:lnTo>
                <a:lnTo>
                  <a:pt x="492874" y="199529"/>
                </a:lnTo>
                <a:lnTo>
                  <a:pt x="492874" y="120243"/>
                </a:lnTo>
                <a:lnTo>
                  <a:pt x="427177" y="124167"/>
                </a:lnTo>
                <a:lnTo>
                  <a:pt x="388061" y="142913"/>
                </a:lnTo>
                <a:lnTo>
                  <a:pt x="356577" y="171094"/>
                </a:lnTo>
                <a:lnTo>
                  <a:pt x="333349" y="206209"/>
                </a:lnTo>
                <a:lnTo>
                  <a:pt x="318960" y="245770"/>
                </a:lnTo>
                <a:lnTo>
                  <a:pt x="314032" y="287274"/>
                </a:lnTo>
                <a:lnTo>
                  <a:pt x="321551" y="335203"/>
                </a:lnTo>
                <a:lnTo>
                  <a:pt x="343941" y="371449"/>
                </a:lnTo>
                <a:lnTo>
                  <a:pt x="381000" y="394385"/>
                </a:lnTo>
                <a:lnTo>
                  <a:pt x="432511" y="402399"/>
                </a:lnTo>
                <a:lnTo>
                  <a:pt x="456653" y="401358"/>
                </a:lnTo>
                <a:lnTo>
                  <a:pt x="482739" y="397852"/>
                </a:lnTo>
                <a:lnTo>
                  <a:pt x="509143" y="391312"/>
                </a:lnTo>
                <a:lnTo>
                  <a:pt x="534225" y="381165"/>
                </a:lnTo>
                <a:lnTo>
                  <a:pt x="530313" y="340360"/>
                </a:lnTo>
                <a:lnTo>
                  <a:pt x="528650" y="323037"/>
                </a:lnTo>
                <a:lnTo>
                  <a:pt x="511657" y="330225"/>
                </a:lnTo>
                <a:lnTo>
                  <a:pt x="493293" y="335673"/>
                </a:lnTo>
                <a:lnTo>
                  <a:pt x="473468" y="339140"/>
                </a:lnTo>
                <a:lnTo>
                  <a:pt x="452069" y="340360"/>
                </a:lnTo>
                <a:lnTo>
                  <a:pt x="435470" y="339001"/>
                </a:lnTo>
                <a:lnTo>
                  <a:pt x="399542" y="319125"/>
                </a:lnTo>
                <a:lnTo>
                  <a:pt x="391147" y="291172"/>
                </a:lnTo>
                <a:lnTo>
                  <a:pt x="451650" y="289369"/>
                </a:lnTo>
                <a:lnTo>
                  <a:pt x="500849" y="280047"/>
                </a:lnTo>
                <a:lnTo>
                  <a:pt x="537514" y="262407"/>
                </a:lnTo>
                <a:lnTo>
                  <a:pt x="560425" y="235648"/>
                </a:lnTo>
                <a:lnTo>
                  <a:pt x="561098" y="232498"/>
                </a:lnTo>
                <a:lnTo>
                  <a:pt x="568325" y="198970"/>
                </a:lnTo>
                <a:close/>
              </a:path>
              <a:path w="1965959" h="508000">
                <a:moveTo>
                  <a:pt x="574471" y="5600"/>
                </a:moveTo>
                <a:lnTo>
                  <a:pt x="495109" y="5600"/>
                </a:lnTo>
                <a:lnTo>
                  <a:pt x="442569" y="90538"/>
                </a:lnTo>
                <a:lnTo>
                  <a:pt x="501815" y="90538"/>
                </a:lnTo>
                <a:lnTo>
                  <a:pt x="574471" y="5600"/>
                </a:lnTo>
                <a:close/>
              </a:path>
              <a:path w="1965959" h="508000">
                <a:moveTo>
                  <a:pt x="876223" y="220764"/>
                </a:moveTo>
                <a:lnTo>
                  <a:pt x="871004" y="182194"/>
                </a:lnTo>
                <a:lnTo>
                  <a:pt x="870851" y="181025"/>
                </a:lnTo>
                <a:lnTo>
                  <a:pt x="862037" y="163195"/>
                </a:lnTo>
                <a:lnTo>
                  <a:pt x="854570" y="148107"/>
                </a:lnTo>
                <a:lnTo>
                  <a:pt x="827189" y="125653"/>
                </a:lnTo>
                <a:lnTo>
                  <a:pt x="791845" y="118084"/>
                </a:lnTo>
                <a:lnTo>
                  <a:pt x="791845" y="226898"/>
                </a:lnTo>
                <a:lnTo>
                  <a:pt x="785926" y="267525"/>
                </a:lnTo>
                <a:lnTo>
                  <a:pt x="769696" y="304596"/>
                </a:lnTo>
                <a:lnTo>
                  <a:pt x="745388" y="331597"/>
                </a:lnTo>
                <a:lnTo>
                  <a:pt x="715264" y="342036"/>
                </a:lnTo>
                <a:lnTo>
                  <a:pt x="704164" y="341122"/>
                </a:lnTo>
                <a:lnTo>
                  <a:pt x="694309" y="338480"/>
                </a:lnTo>
                <a:lnTo>
                  <a:pt x="685723" y="334264"/>
                </a:lnTo>
                <a:lnTo>
                  <a:pt x="678383" y="328625"/>
                </a:lnTo>
                <a:lnTo>
                  <a:pt x="688441" y="269938"/>
                </a:lnTo>
                <a:lnTo>
                  <a:pt x="699096" y="233591"/>
                </a:lnTo>
                <a:lnTo>
                  <a:pt x="714997" y="205943"/>
                </a:lnTo>
                <a:lnTo>
                  <a:pt x="734656" y="188366"/>
                </a:lnTo>
                <a:lnTo>
                  <a:pt x="756627" y="182194"/>
                </a:lnTo>
                <a:lnTo>
                  <a:pt x="773214" y="186118"/>
                </a:lnTo>
                <a:lnTo>
                  <a:pt x="784085" y="196380"/>
                </a:lnTo>
                <a:lnTo>
                  <a:pt x="790041" y="210718"/>
                </a:lnTo>
                <a:lnTo>
                  <a:pt x="791845" y="226898"/>
                </a:lnTo>
                <a:lnTo>
                  <a:pt x="791845" y="118084"/>
                </a:lnTo>
                <a:lnTo>
                  <a:pt x="740638" y="129171"/>
                </a:lnTo>
                <a:lnTo>
                  <a:pt x="700747" y="163195"/>
                </a:lnTo>
                <a:lnTo>
                  <a:pt x="699630" y="163195"/>
                </a:lnTo>
                <a:lnTo>
                  <a:pt x="704646" y="123520"/>
                </a:lnTo>
                <a:lnTo>
                  <a:pt x="632561" y="123520"/>
                </a:lnTo>
                <a:lnTo>
                  <a:pt x="629361" y="148107"/>
                </a:lnTo>
                <a:lnTo>
                  <a:pt x="625500" y="174650"/>
                </a:lnTo>
                <a:lnTo>
                  <a:pt x="621004" y="202895"/>
                </a:lnTo>
                <a:lnTo>
                  <a:pt x="616343" y="229146"/>
                </a:lnTo>
                <a:lnTo>
                  <a:pt x="563816" y="507466"/>
                </a:lnTo>
                <a:lnTo>
                  <a:pt x="643724" y="507466"/>
                </a:lnTo>
                <a:lnTo>
                  <a:pt x="666089" y="391782"/>
                </a:lnTo>
                <a:lnTo>
                  <a:pt x="667207" y="391782"/>
                </a:lnTo>
                <a:lnTo>
                  <a:pt x="676021" y="395884"/>
                </a:lnTo>
                <a:lnTo>
                  <a:pt x="687819" y="399465"/>
                </a:lnTo>
                <a:lnTo>
                  <a:pt x="702030" y="402005"/>
                </a:lnTo>
                <a:lnTo>
                  <a:pt x="718070" y="402958"/>
                </a:lnTo>
                <a:lnTo>
                  <a:pt x="762774" y="396062"/>
                </a:lnTo>
                <a:lnTo>
                  <a:pt x="771347" y="391782"/>
                </a:lnTo>
                <a:lnTo>
                  <a:pt x="801293" y="376834"/>
                </a:lnTo>
                <a:lnTo>
                  <a:pt x="832777" y="347484"/>
                </a:lnTo>
                <a:lnTo>
                  <a:pt x="836218" y="342036"/>
                </a:lnTo>
                <a:lnTo>
                  <a:pt x="856335" y="310222"/>
                </a:lnTo>
                <a:lnTo>
                  <a:pt x="871105" y="267246"/>
                </a:lnTo>
                <a:lnTo>
                  <a:pt x="876223" y="220764"/>
                </a:lnTo>
                <a:close/>
              </a:path>
              <a:path w="1965959" h="508000">
                <a:moveTo>
                  <a:pt x="1032116" y="123520"/>
                </a:moveTo>
                <a:lnTo>
                  <a:pt x="951636" y="123520"/>
                </a:lnTo>
                <a:lnTo>
                  <a:pt x="899655" y="396798"/>
                </a:lnTo>
                <a:lnTo>
                  <a:pt x="980135" y="396798"/>
                </a:lnTo>
                <a:lnTo>
                  <a:pt x="1032116" y="123520"/>
                </a:lnTo>
                <a:close/>
              </a:path>
              <a:path w="1965959" h="508000">
                <a:moveTo>
                  <a:pt x="1049439" y="44157"/>
                </a:moveTo>
                <a:lnTo>
                  <a:pt x="1046441" y="27813"/>
                </a:lnTo>
                <a:lnTo>
                  <a:pt x="1038110" y="15303"/>
                </a:lnTo>
                <a:lnTo>
                  <a:pt x="1025385" y="7289"/>
                </a:lnTo>
                <a:lnTo>
                  <a:pt x="1009192" y="4470"/>
                </a:lnTo>
                <a:lnTo>
                  <a:pt x="991641" y="7785"/>
                </a:lnTo>
                <a:lnTo>
                  <a:pt x="976985" y="17119"/>
                </a:lnTo>
                <a:lnTo>
                  <a:pt x="966838" y="31584"/>
                </a:lnTo>
                <a:lnTo>
                  <a:pt x="962812" y="50304"/>
                </a:lnTo>
                <a:lnTo>
                  <a:pt x="965771" y="66560"/>
                </a:lnTo>
                <a:lnTo>
                  <a:pt x="973988" y="78879"/>
                </a:lnTo>
                <a:lnTo>
                  <a:pt x="986383" y="86690"/>
                </a:lnTo>
                <a:lnTo>
                  <a:pt x="1001928" y="89420"/>
                </a:lnTo>
                <a:lnTo>
                  <a:pt x="1020191" y="86360"/>
                </a:lnTo>
                <a:lnTo>
                  <a:pt x="1035316" y="77482"/>
                </a:lnTo>
                <a:lnTo>
                  <a:pt x="1045629" y="63258"/>
                </a:lnTo>
                <a:lnTo>
                  <a:pt x="1049439" y="44157"/>
                </a:lnTo>
                <a:close/>
              </a:path>
              <a:path w="1965959" h="508000">
                <a:moveTo>
                  <a:pt x="1262341" y="131343"/>
                </a:moveTo>
                <a:lnTo>
                  <a:pt x="1250162" y="125857"/>
                </a:lnTo>
                <a:lnTo>
                  <a:pt x="1234046" y="121424"/>
                </a:lnTo>
                <a:lnTo>
                  <a:pt x="1214475" y="118452"/>
                </a:lnTo>
                <a:lnTo>
                  <a:pt x="1191933" y="117373"/>
                </a:lnTo>
                <a:lnTo>
                  <a:pt x="1143457" y="124104"/>
                </a:lnTo>
                <a:lnTo>
                  <a:pt x="1105446" y="143141"/>
                </a:lnTo>
                <a:lnTo>
                  <a:pt x="1080655" y="172770"/>
                </a:lnTo>
                <a:lnTo>
                  <a:pt x="1071778" y="211264"/>
                </a:lnTo>
                <a:lnTo>
                  <a:pt x="1076375" y="234797"/>
                </a:lnTo>
                <a:lnTo>
                  <a:pt x="1088885" y="254508"/>
                </a:lnTo>
                <a:lnTo>
                  <a:pt x="1107376" y="270751"/>
                </a:lnTo>
                <a:lnTo>
                  <a:pt x="1129893" y="283921"/>
                </a:lnTo>
                <a:lnTo>
                  <a:pt x="1145832" y="292722"/>
                </a:lnTo>
                <a:lnTo>
                  <a:pt x="1156373" y="301104"/>
                </a:lnTo>
                <a:lnTo>
                  <a:pt x="1162189" y="309702"/>
                </a:lnTo>
                <a:lnTo>
                  <a:pt x="1163980" y="319138"/>
                </a:lnTo>
                <a:lnTo>
                  <a:pt x="1161796" y="328625"/>
                </a:lnTo>
                <a:lnTo>
                  <a:pt x="1155255" y="336448"/>
                </a:lnTo>
                <a:lnTo>
                  <a:pt x="1144409" y="341757"/>
                </a:lnTo>
                <a:lnTo>
                  <a:pt x="1129334" y="343712"/>
                </a:lnTo>
                <a:lnTo>
                  <a:pt x="1109268" y="341845"/>
                </a:lnTo>
                <a:lnTo>
                  <a:pt x="1089583" y="337146"/>
                </a:lnTo>
                <a:lnTo>
                  <a:pt x="1071880" y="330974"/>
                </a:lnTo>
                <a:lnTo>
                  <a:pt x="1057795" y="324713"/>
                </a:lnTo>
                <a:lnTo>
                  <a:pt x="1038237" y="381165"/>
                </a:lnTo>
                <a:lnTo>
                  <a:pt x="1053299" y="389661"/>
                </a:lnTo>
                <a:lnTo>
                  <a:pt x="1073238" y="396392"/>
                </a:lnTo>
                <a:lnTo>
                  <a:pt x="1096632" y="400812"/>
                </a:lnTo>
                <a:lnTo>
                  <a:pt x="1122070" y="402399"/>
                </a:lnTo>
                <a:lnTo>
                  <a:pt x="1172044" y="396176"/>
                </a:lnTo>
                <a:lnTo>
                  <a:pt x="1211694" y="377812"/>
                </a:lnTo>
                <a:lnTo>
                  <a:pt x="1237830" y="347700"/>
                </a:lnTo>
                <a:lnTo>
                  <a:pt x="1247254" y="306273"/>
                </a:lnTo>
                <a:lnTo>
                  <a:pt x="1241907" y="280657"/>
                </a:lnTo>
                <a:lnTo>
                  <a:pt x="1227899" y="260235"/>
                </a:lnTo>
                <a:lnTo>
                  <a:pt x="1208354" y="244106"/>
                </a:lnTo>
                <a:lnTo>
                  <a:pt x="1186332" y="231381"/>
                </a:lnTo>
                <a:lnTo>
                  <a:pt x="1171663" y="223583"/>
                </a:lnTo>
                <a:lnTo>
                  <a:pt x="1161186" y="215938"/>
                </a:lnTo>
                <a:lnTo>
                  <a:pt x="1154899" y="208191"/>
                </a:lnTo>
                <a:lnTo>
                  <a:pt x="1152804" y="200088"/>
                </a:lnTo>
                <a:lnTo>
                  <a:pt x="1155407" y="190195"/>
                </a:lnTo>
                <a:lnTo>
                  <a:pt x="1162723" y="182626"/>
                </a:lnTo>
                <a:lnTo>
                  <a:pt x="1174026" y="177761"/>
                </a:lnTo>
                <a:lnTo>
                  <a:pt x="1188580" y="176060"/>
                </a:lnTo>
                <a:lnTo>
                  <a:pt x="1205623" y="177190"/>
                </a:lnTo>
                <a:lnTo>
                  <a:pt x="1220571" y="180098"/>
                </a:lnTo>
                <a:lnTo>
                  <a:pt x="1233208" y="184061"/>
                </a:lnTo>
                <a:lnTo>
                  <a:pt x="1243342" y="188353"/>
                </a:lnTo>
                <a:lnTo>
                  <a:pt x="1262341" y="131343"/>
                </a:lnTo>
                <a:close/>
              </a:path>
              <a:path w="1965959" h="508000">
                <a:moveTo>
                  <a:pt x="1478597" y="123520"/>
                </a:moveTo>
                <a:lnTo>
                  <a:pt x="1420469" y="123520"/>
                </a:lnTo>
                <a:lnTo>
                  <a:pt x="1434998" y="46951"/>
                </a:lnTo>
                <a:lnTo>
                  <a:pt x="1352842" y="65951"/>
                </a:lnTo>
                <a:lnTo>
                  <a:pt x="1341666" y="123520"/>
                </a:lnTo>
                <a:lnTo>
                  <a:pt x="1306461" y="123520"/>
                </a:lnTo>
                <a:lnTo>
                  <a:pt x="1295285" y="184442"/>
                </a:lnTo>
                <a:lnTo>
                  <a:pt x="1329931" y="184442"/>
                </a:lnTo>
                <a:lnTo>
                  <a:pt x="1308696" y="293420"/>
                </a:lnTo>
                <a:lnTo>
                  <a:pt x="1306169" y="307962"/>
                </a:lnTo>
                <a:lnTo>
                  <a:pt x="1304429" y="320941"/>
                </a:lnTo>
                <a:lnTo>
                  <a:pt x="1303426" y="332867"/>
                </a:lnTo>
                <a:lnTo>
                  <a:pt x="1303096" y="344271"/>
                </a:lnTo>
                <a:lnTo>
                  <a:pt x="1307426" y="367817"/>
                </a:lnTo>
                <a:lnTo>
                  <a:pt x="1320571" y="386397"/>
                </a:lnTo>
                <a:lnTo>
                  <a:pt x="1342720" y="398576"/>
                </a:lnTo>
                <a:lnTo>
                  <a:pt x="1374076" y="402958"/>
                </a:lnTo>
                <a:lnTo>
                  <a:pt x="1387398" y="402539"/>
                </a:lnTo>
                <a:lnTo>
                  <a:pt x="1400556" y="401345"/>
                </a:lnTo>
                <a:lnTo>
                  <a:pt x="1412354" y="399415"/>
                </a:lnTo>
                <a:lnTo>
                  <a:pt x="1421587" y="396811"/>
                </a:lnTo>
                <a:lnTo>
                  <a:pt x="1431086" y="333654"/>
                </a:lnTo>
                <a:lnTo>
                  <a:pt x="1423822" y="334772"/>
                </a:lnTo>
                <a:lnTo>
                  <a:pt x="1408734" y="334772"/>
                </a:lnTo>
                <a:lnTo>
                  <a:pt x="1397838" y="333070"/>
                </a:lnTo>
                <a:lnTo>
                  <a:pt x="1390777" y="328345"/>
                </a:lnTo>
                <a:lnTo>
                  <a:pt x="1386967" y="321094"/>
                </a:lnTo>
                <a:lnTo>
                  <a:pt x="1385824" y="311861"/>
                </a:lnTo>
                <a:lnTo>
                  <a:pt x="1386205" y="304012"/>
                </a:lnTo>
                <a:lnTo>
                  <a:pt x="1387221" y="295160"/>
                </a:lnTo>
                <a:lnTo>
                  <a:pt x="1388656" y="286004"/>
                </a:lnTo>
                <a:lnTo>
                  <a:pt x="1408734" y="184442"/>
                </a:lnTo>
                <a:lnTo>
                  <a:pt x="1466862" y="184442"/>
                </a:lnTo>
                <a:lnTo>
                  <a:pt x="1478597" y="123520"/>
                </a:lnTo>
                <a:close/>
              </a:path>
              <a:path w="1965959" h="508000">
                <a:moveTo>
                  <a:pt x="1734540" y="198970"/>
                </a:moveTo>
                <a:lnTo>
                  <a:pt x="1729803" y="176060"/>
                </a:lnTo>
                <a:lnTo>
                  <a:pt x="1727479" y="164757"/>
                </a:lnTo>
                <a:lnTo>
                  <a:pt x="1707781" y="139090"/>
                </a:lnTo>
                <a:lnTo>
                  <a:pt x="1677720" y="122961"/>
                </a:lnTo>
                <a:lnTo>
                  <a:pt x="1659102" y="120243"/>
                </a:lnTo>
                <a:lnTo>
                  <a:pt x="1659102" y="199529"/>
                </a:lnTo>
                <a:lnTo>
                  <a:pt x="1653235" y="215125"/>
                </a:lnTo>
                <a:lnTo>
                  <a:pt x="1635620" y="225437"/>
                </a:lnTo>
                <a:lnTo>
                  <a:pt x="1606270" y="231038"/>
                </a:lnTo>
                <a:lnTo>
                  <a:pt x="1565198" y="232498"/>
                </a:lnTo>
                <a:lnTo>
                  <a:pt x="1572336" y="212826"/>
                </a:lnTo>
                <a:lnTo>
                  <a:pt x="1585391" y="194640"/>
                </a:lnTo>
                <a:lnTo>
                  <a:pt x="1604416" y="181254"/>
                </a:lnTo>
                <a:lnTo>
                  <a:pt x="1629473" y="176060"/>
                </a:lnTo>
                <a:lnTo>
                  <a:pt x="1641881" y="177761"/>
                </a:lnTo>
                <a:lnTo>
                  <a:pt x="1651203" y="182549"/>
                </a:lnTo>
                <a:lnTo>
                  <a:pt x="1657057" y="189966"/>
                </a:lnTo>
                <a:lnTo>
                  <a:pt x="1659102" y="199529"/>
                </a:lnTo>
                <a:lnTo>
                  <a:pt x="1659102" y="120243"/>
                </a:lnTo>
                <a:lnTo>
                  <a:pt x="1593392" y="124167"/>
                </a:lnTo>
                <a:lnTo>
                  <a:pt x="1554276" y="142913"/>
                </a:lnTo>
                <a:lnTo>
                  <a:pt x="1522793" y="171094"/>
                </a:lnTo>
                <a:lnTo>
                  <a:pt x="1499565" y="206209"/>
                </a:lnTo>
                <a:lnTo>
                  <a:pt x="1485188" y="245770"/>
                </a:lnTo>
                <a:lnTo>
                  <a:pt x="1480261" y="287274"/>
                </a:lnTo>
                <a:lnTo>
                  <a:pt x="1487766" y="335203"/>
                </a:lnTo>
                <a:lnTo>
                  <a:pt x="1510157" y="371449"/>
                </a:lnTo>
                <a:lnTo>
                  <a:pt x="1547215" y="394385"/>
                </a:lnTo>
                <a:lnTo>
                  <a:pt x="1598739" y="402399"/>
                </a:lnTo>
                <a:lnTo>
                  <a:pt x="1622882" y="401358"/>
                </a:lnTo>
                <a:lnTo>
                  <a:pt x="1648968" y="397852"/>
                </a:lnTo>
                <a:lnTo>
                  <a:pt x="1675358" y="391312"/>
                </a:lnTo>
                <a:lnTo>
                  <a:pt x="1700453" y="381165"/>
                </a:lnTo>
                <a:lnTo>
                  <a:pt x="1696529" y="340372"/>
                </a:lnTo>
                <a:lnTo>
                  <a:pt x="1694865" y="323037"/>
                </a:lnTo>
                <a:lnTo>
                  <a:pt x="1677873" y="330225"/>
                </a:lnTo>
                <a:lnTo>
                  <a:pt x="1659509" y="335686"/>
                </a:lnTo>
                <a:lnTo>
                  <a:pt x="1639684" y="339153"/>
                </a:lnTo>
                <a:lnTo>
                  <a:pt x="1618297" y="340372"/>
                </a:lnTo>
                <a:lnTo>
                  <a:pt x="1601673" y="339013"/>
                </a:lnTo>
                <a:lnTo>
                  <a:pt x="1565757" y="319138"/>
                </a:lnTo>
                <a:lnTo>
                  <a:pt x="1557375" y="291172"/>
                </a:lnTo>
                <a:lnTo>
                  <a:pt x="1617865" y="289369"/>
                </a:lnTo>
                <a:lnTo>
                  <a:pt x="1667065" y="280047"/>
                </a:lnTo>
                <a:lnTo>
                  <a:pt x="1703730" y="262407"/>
                </a:lnTo>
                <a:lnTo>
                  <a:pt x="1726628" y="235648"/>
                </a:lnTo>
                <a:lnTo>
                  <a:pt x="1727314" y="232498"/>
                </a:lnTo>
                <a:lnTo>
                  <a:pt x="1734540" y="198970"/>
                </a:lnTo>
                <a:close/>
              </a:path>
              <a:path w="1965959" h="508000">
                <a:moveTo>
                  <a:pt x="1965337" y="117919"/>
                </a:moveTo>
                <a:lnTo>
                  <a:pt x="1960295" y="117360"/>
                </a:lnTo>
                <a:lnTo>
                  <a:pt x="1950237" y="117360"/>
                </a:lnTo>
                <a:lnTo>
                  <a:pt x="1923491" y="121945"/>
                </a:lnTo>
                <a:lnTo>
                  <a:pt x="1899729" y="134759"/>
                </a:lnTo>
                <a:lnTo>
                  <a:pt x="1879422" y="154381"/>
                </a:lnTo>
                <a:lnTo>
                  <a:pt x="1863051" y="179400"/>
                </a:lnTo>
                <a:lnTo>
                  <a:pt x="1861375" y="179400"/>
                </a:lnTo>
                <a:lnTo>
                  <a:pt x="1866404" y="123507"/>
                </a:lnTo>
                <a:lnTo>
                  <a:pt x="1796554" y="123507"/>
                </a:lnTo>
                <a:lnTo>
                  <a:pt x="1791436" y="172135"/>
                </a:lnTo>
                <a:lnTo>
                  <a:pt x="1787652" y="202730"/>
                </a:lnTo>
                <a:lnTo>
                  <a:pt x="1782572" y="234162"/>
                </a:lnTo>
                <a:lnTo>
                  <a:pt x="1751838" y="396798"/>
                </a:lnTo>
                <a:lnTo>
                  <a:pt x="1832317" y="396798"/>
                </a:lnTo>
                <a:lnTo>
                  <a:pt x="1851317" y="295084"/>
                </a:lnTo>
                <a:lnTo>
                  <a:pt x="1861680" y="256921"/>
                </a:lnTo>
                <a:lnTo>
                  <a:pt x="1903183" y="203606"/>
                </a:lnTo>
                <a:lnTo>
                  <a:pt x="1936813" y="195605"/>
                </a:lnTo>
                <a:lnTo>
                  <a:pt x="1945779" y="195605"/>
                </a:lnTo>
                <a:lnTo>
                  <a:pt x="1949678" y="196164"/>
                </a:lnTo>
                <a:lnTo>
                  <a:pt x="1965337" y="117919"/>
                </a:lnTo>
                <a:close/>
              </a:path>
            </a:pathLst>
          </a:custGeom>
          <a:solidFill>
            <a:srgbClr val="33536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7750302" y="1568894"/>
            <a:ext cx="1147445" cy="403225"/>
          </a:xfrm>
          <a:custGeom>
            <a:avLst/>
            <a:gdLst/>
            <a:ahLst/>
            <a:cxnLst/>
            <a:rect l="l" t="t" r="r" b="b"/>
            <a:pathLst>
              <a:path w="1147445" h="403225">
                <a:moveTo>
                  <a:pt x="313524" y="0"/>
                </a:moveTo>
                <a:lnTo>
                  <a:pt x="233045" y="0"/>
                </a:lnTo>
                <a:lnTo>
                  <a:pt x="209575" y="123507"/>
                </a:lnTo>
                <a:lnTo>
                  <a:pt x="200342" y="120662"/>
                </a:lnTo>
                <a:lnTo>
                  <a:pt x="197840" y="120180"/>
                </a:lnTo>
                <a:lnTo>
                  <a:pt x="197840" y="187782"/>
                </a:lnTo>
                <a:lnTo>
                  <a:pt x="183857" y="261556"/>
                </a:lnTo>
                <a:lnTo>
                  <a:pt x="172910" y="295452"/>
                </a:lnTo>
                <a:lnTo>
                  <a:pt x="157454" y="319328"/>
                </a:lnTo>
                <a:lnTo>
                  <a:pt x="139700" y="333476"/>
                </a:lnTo>
                <a:lnTo>
                  <a:pt x="121831" y="338124"/>
                </a:lnTo>
                <a:lnTo>
                  <a:pt x="105994" y="334733"/>
                </a:lnTo>
                <a:lnTo>
                  <a:pt x="94018" y="324789"/>
                </a:lnTo>
                <a:lnTo>
                  <a:pt x="86461" y="308660"/>
                </a:lnTo>
                <a:lnTo>
                  <a:pt x="83820" y="286702"/>
                </a:lnTo>
                <a:lnTo>
                  <a:pt x="89903" y="247599"/>
                </a:lnTo>
                <a:lnTo>
                  <a:pt x="106870" y="212801"/>
                </a:lnTo>
                <a:lnTo>
                  <a:pt x="132867" y="187845"/>
                </a:lnTo>
                <a:lnTo>
                  <a:pt x="165976" y="178282"/>
                </a:lnTo>
                <a:lnTo>
                  <a:pt x="175755" y="179070"/>
                </a:lnTo>
                <a:lnTo>
                  <a:pt x="184632" y="181152"/>
                </a:lnTo>
                <a:lnTo>
                  <a:pt x="192151" y="184188"/>
                </a:lnTo>
                <a:lnTo>
                  <a:pt x="197840" y="187782"/>
                </a:lnTo>
                <a:lnTo>
                  <a:pt x="197840" y="120180"/>
                </a:lnTo>
                <a:lnTo>
                  <a:pt x="190639" y="118757"/>
                </a:lnTo>
                <a:lnTo>
                  <a:pt x="181038" y="117703"/>
                </a:lnTo>
                <a:lnTo>
                  <a:pt x="172135" y="117360"/>
                </a:lnTo>
                <a:lnTo>
                  <a:pt x="123482" y="124269"/>
                </a:lnTo>
                <a:lnTo>
                  <a:pt x="81546" y="143484"/>
                </a:lnTo>
                <a:lnTo>
                  <a:pt x="47294" y="172834"/>
                </a:lnTo>
                <a:lnTo>
                  <a:pt x="21653" y="210096"/>
                </a:lnTo>
                <a:lnTo>
                  <a:pt x="5562" y="253072"/>
                </a:lnTo>
                <a:lnTo>
                  <a:pt x="0" y="299554"/>
                </a:lnTo>
                <a:lnTo>
                  <a:pt x="6743" y="343776"/>
                </a:lnTo>
                <a:lnTo>
                  <a:pt x="25069" y="376199"/>
                </a:lnTo>
                <a:lnTo>
                  <a:pt x="52095" y="396151"/>
                </a:lnTo>
                <a:lnTo>
                  <a:pt x="84937" y="402945"/>
                </a:lnTo>
                <a:lnTo>
                  <a:pt x="108966" y="400202"/>
                </a:lnTo>
                <a:lnTo>
                  <a:pt x="132588" y="391426"/>
                </a:lnTo>
                <a:lnTo>
                  <a:pt x="154724" y="375831"/>
                </a:lnTo>
                <a:lnTo>
                  <a:pt x="174358" y="352640"/>
                </a:lnTo>
                <a:lnTo>
                  <a:pt x="175475" y="352640"/>
                </a:lnTo>
                <a:lnTo>
                  <a:pt x="171577" y="396798"/>
                </a:lnTo>
                <a:lnTo>
                  <a:pt x="245338" y="396798"/>
                </a:lnTo>
                <a:lnTo>
                  <a:pt x="246875" y="371487"/>
                </a:lnTo>
                <a:lnTo>
                  <a:pt x="248843" y="352640"/>
                </a:lnTo>
                <a:lnTo>
                  <a:pt x="249669" y="344754"/>
                </a:lnTo>
                <a:lnTo>
                  <a:pt x="250609" y="338124"/>
                </a:lnTo>
                <a:lnTo>
                  <a:pt x="253517" y="317500"/>
                </a:lnTo>
                <a:lnTo>
                  <a:pt x="258191" y="290614"/>
                </a:lnTo>
                <a:lnTo>
                  <a:pt x="279577" y="178282"/>
                </a:lnTo>
                <a:lnTo>
                  <a:pt x="290004" y="123507"/>
                </a:lnTo>
                <a:lnTo>
                  <a:pt x="313524" y="0"/>
                </a:lnTo>
                <a:close/>
              </a:path>
              <a:path w="1147445" h="403225">
                <a:moveTo>
                  <a:pt x="598512" y="130784"/>
                </a:moveTo>
                <a:lnTo>
                  <a:pt x="579247" y="125628"/>
                </a:lnTo>
                <a:lnTo>
                  <a:pt x="556793" y="121348"/>
                </a:lnTo>
                <a:lnTo>
                  <a:pt x="532561" y="118440"/>
                </a:lnTo>
                <a:lnTo>
                  <a:pt x="507961" y="117360"/>
                </a:lnTo>
                <a:lnTo>
                  <a:pt x="507961" y="180517"/>
                </a:lnTo>
                <a:lnTo>
                  <a:pt x="495109" y="243674"/>
                </a:lnTo>
                <a:lnTo>
                  <a:pt x="483006" y="286727"/>
                </a:lnTo>
                <a:lnTo>
                  <a:pt x="466547" y="316052"/>
                </a:lnTo>
                <a:lnTo>
                  <a:pt x="447878" y="332803"/>
                </a:lnTo>
                <a:lnTo>
                  <a:pt x="429171" y="338124"/>
                </a:lnTo>
                <a:lnTo>
                  <a:pt x="414578" y="334822"/>
                </a:lnTo>
                <a:lnTo>
                  <a:pt x="404291" y="325551"/>
                </a:lnTo>
                <a:lnTo>
                  <a:pt x="398195" y="311251"/>
                </a:lnTo>
                <a:lnTo>
                  <a:pt x="396189" y="292862"/>
                </a:lnTo>
                <a:lnTo>
                  <a:pt x="402932" y="253504"/>
                </a:lnTo>
                <a:lnTo>
                  <a:pt x="421678" y="216496"/>
                </a:lnTo>
                <a:lnTo>
                  <a:pt x="450176" y="189039"/>
                </a:lnTo>
                <a:lnTo>
                  <a:pt x="486168" y="178282"/>
                </a:lnTo>
                <a:lnTo>
                  <a:pt x="493991" y="178282"/>
                </a:lnTo>
                <a:lnTo>
                  <a:pt x="501827" y="179400"/>
                </a:lnTo>
                <a:lnTo>
                  <a:pt x="507961" y="180517"/>
                </a:lnTo>
                <a:lnTo>
                  <a:pt x="507961" y="117360"/>
                </a:lnTo>
                <a:lnTo>
                  <a:pt x="454710" y="123075"/>
                </a:lnTo>
                <a:lnTo>
                  <a:pt x="410286" y="139014"/>
                </a:lnTo>
                <a:lnTo>
                  <a:pt x="374434" y="163334"/>
                </a:lnTo>
                <a:lnTo>
                  <a:pt x="346938" y="194221"/>
                </a:lnTo>
                <a:lnTo>
                  <a:pt x="327583" y="229831"/>
                </a:lnTo>
                <a:lnTo>
                  <a:pt x="316128" y="268351"/>
                </a:lnTo>
                <a:lnTo>
                  <a:pt x="312369" y="307936"/>
                </a:lnTo>
                <a:lnTo>
                  <a:pt x="318376" y="346837"/>
                </a:lnTo>
                <a:lnTo>
                  <a:pt x="335267" y="376834"/>
                </a:lnTo>
                <a:lnTo>
                  <a:pt x="361391" y="396125"/>
                </a:lnTo>
                <a:lnTo>
                  <a:pt x="395071" y="402958"/>
                </a:lnTo>
                <a:lnTo>
                  <a:pt x="419290" y="399897"/>
                </a:lnTo>
                <a:lnTo>
                  <a:pt x="443407" y="389750"/>
                </a:lnTo>
                <a:lnTo>
                  <a:pt x="466280" y="371119"/>
                </a:lnTo>
                <a:lnTo>
                  <a:pt x="486727" y="342595"/>
                </a:lnTo>
                <a:lnTo>
                  <a:pt x="488403" y="342595"/>
                </a:lnTo>
                <a:lnTo>
                  <a:pt x="487159" y="357035"/>
                </a:lnTo>
                <a:lnTo>
                  <a:pt x="486016" y="371119"/>
                </a:lnTo>
                <a:lnTo>
                  <a:pt x="485101" y="384251"/>
                </a:lnTo>
                <a:lnTo>
                  <a:pt x="484492" y="396798"/>
                </a:lnTo>
                <a:lnTo>
                  <a:pt x="558825" y="396798"/>
                </a:lnTo>
                <a:lnTo>
                  <a:pt x="559066" y="368160"/>
                </a:lnTo>
                <a:lnTo>
                  <a:pt x="560743" y="342595"/>
                </a:lnTo>
                <a:lnTo>
                  <a:pt x="564794" y="303123"/>
                </a:lnTo>
                <a:lnTo>
                  <a:pt x="588860" y="178282"/>
                </a:lnTo>
                <a:lnTo>
                  <a:pt x="598512" y="130784"/>
                </a:lnTo>
                <a:close/>
              </a:path>
              <a:path w="1147445" h="403225">
                <a:moveTo>
                  <a:pt x="900226" y="191693"/>
                </a:moveTo>
                <a:lnTo>
                  <a:pt x="895604" y="160274"/>
                </a:lnTo>
                <a:lnTo>
                  <a:pt x="882065" y="136931"/>
                </a:lnTo>
                <a:lnTo>
                  <a:pt x="860145" y="122377"/>
                </a:lnTo>
                <a:lnTo>
                  <a:pt x="830376" y="117360"/>
                </a:lnTo>
                <a:lnTo>
                  <a:pt x="803643" y="120370"/>
                </a:lnTo>
                <a:lnTo>
                  <a:pt x="778319" y="129667"/>
                </a:lnTo>
                <a:lnTo>
                  <a:pt x="755002" y="145656"/>
                </a:lnTo>
                <a:lnTo>
                  <a:pt x="734237" y="168783"/>
                </a:lnTo>
                <a:lnTo>
                  <a:pt x="733120" y="168783"/>
                </a:lnTo>
                <a:lnTo>
                  <a:pt x="738708" y="123507"/>
                </a:lnTo>
                <a:lnTo>
                  <a:pt x="667169" y="123507"/>
                </a:lnTo>
                <a:lnTo>
                  <a:pt x="661162" y="163969"/>
                </a:lnTo>
                <a:lnTo>
                  <a:pt x="657275" y="187261"/>
                </a:lnTo>
                <a:lnTo>
                  <a:pt x="617994" y="396798"/>
                </a:lnTo>
                <a:lnTo>
                  <a:pt x="698474" y="396798"/>
                </a:lnTo>
                <a:lnTo>
                  <a:pt x="721385" y="275526"/>
                </a:lnTo>
                <a:lnTo>
                  <a:pt x="733056" y="235483"/>
                </a:lnTo>
                <a:lnTo>
                  <a:pt x="749820" y="206235"/>
                </a:lnTo>
                <a:lnTo>
                  <a:pt x="769404" y="188290"/>
                </a:lnTo>
                <a:lnTo>
                  <a:pt x="789571" y="182194"/>
                </a:lnTo>
                <a:lnTo>
                  <a:pt x="802246" y="184594"/>
                </a:lnTo>
                <a:lnTo>
                  <a:pt x="810526" y="191274"/>
                </a:lnTo>
                <a:lnTo>
                  <a:pt x="815035" y="201536"/>
                </a:lnTo>
                <a:lnTo>
                  <a:pt x="816394" y="214604"/>
                </a:lnTo>
                <a:lnTo>
                  <a:pt x="816190" y="222326"/>
                </a:lnTo>
                <a:lnTo>
                  <a:pt x="815619" y="230187"/>
                </a:lnTo>
                <a:lnTo>
                  <a:pt x="814743" y="237947"/>
                </a:lnTo>
                <a:lnTo>
                  <a:pt x="813600" y="245338"/>
                </a:lnTo>
                <a:lnTo>
                  <a:pt x="785088" y="396798"/>
                </a:lnTo>
                <a:lnTo>
                  <a:pt x="865581" y="396798"/>
                </a:lnTo>
                <a:lnTo>
                  <a:pt x="895756" y="238086"/>
                </a:lnTo>
                <a:lnTo>
                  <a:pt x="897394" y="226910"/>
                </a:lnTo>
                <a:lnTo>
                  <a:pt x="898829" y="214477"/>
                </a:lnTo>
                <a:lnTo>
                  <a:pt x="899845" y="202247"/>
                </a:lnTo>
                <a:lnTo>
                  <a:pt x="900226" y="191693"/>
                </a:lnTo>
                <a:close/>
              </a:path>
              <a:path w="1147445" h="403225">
                <a:moveTo>
                  <a:pt x="1147191" y="131343"/>
                </a:moveTo>
                <a:lnTo>
                  <a:pt x="1135011" y="125857"/>
                </a:lnTo>
                <a:lnTo>
                  <a:pt x="1118908" y="121424"/>
                </a:lnTo>
                <a:lnTo>
                  <a:pt x="1099337" y="118452"/>
                </a:lnTo>
                <a:lnTo>
                  <a:pt x="1076782" y="117373"/>
                </a:lnTo>
                <a:lnTo>
                  <a:pt x="1028306" y="124104"/>
                </a:lnTo>
                <a:lnTo>
                  <a:pt x="990295" y="143141"/>
                </a:lnTo>
                <a:lnTo>
                  <a:pt x="965492" y="172770"/>
                </a:lnTo>
                <a:lnTo>
                  <a:pt x="956614" y="211264"/>
                </a:lnTo>
                <a:lnTo>
                  <a:pt x="961224" y="234797"/>
                </a:lnTo>
                <a:lnTo>
                  <a:pt x="973734" y="254508"/>
                </a:lnTo>
                <a:lnTo>
                  <a:pt x="992225" y="270751"/>
                </a:lnTo>
                <a:lnTo>
                  <a:pt x="1014742" y="283921"/>
                </a:lnTo>
                <a:lnTo>
                  <a:pt x="1030681" y="292722"/>
                </a:lnTo>
                <a:lnTo>
                  <a:pt x="1041222" y="301104"/>
                </a:lnTo>
                <a:lnTo>
                  <a:pt x="1047038" y="309702"/>
                </a:lnTo>
                <a:lnTo>
                  <a:pt x="1048829" y="319138"/>
                </a:lnTo>
                <a:lnTo>
                  <a:pt x="1046645" y="328625"/>
                </a:lnTo>
                <a:lnTo>
                  <a:pt x="1040104" y="336448"/>
                </a:lnTo>
                <a:lnTo>
                  <a:pt x="1029271" y="341757"/>
                </a:lnTo>
                <a:lnTo>
                  <a:pt x="1014183" y="343712"/>
                </a:lnTo>
                <a:lnTo>
                  <a:pt x="994130" y="341845"/>
                </a:lnTo>
                <a:lnTo>
                  <a:pt x="974432" y="337146"/>
                </a:lnTo>
                <a:lnTo>
                  <a:pt x="956729" y="330974"/>
                </a:lnTo>
                <a:lnTo>
                  <a:pt x="942644" y="324713"/>
                </a:lnTo>
                <a:lnTo>
                  <a:pt x="923086" y="381165"/>
                </a:lnTo>
                <a:lnTo>
                  <a:pt x="938149" y="389661"/>
                </a:lnTo>
                <a:lnTo>
                  <a:pt x="958088" y="396392"/>
                </a:lnTo>
                <a:lnTo>
                  <a:pt x="981481" y="400812"/>
                </a:lnTo>
                <a:lnTo>
                  <a:pt x="1006919" y="402399"/>
                </a:lnTo>
                <a:lnTo>
                  <a:pt x="1056894" y="396176"/>
                </a:lnTo>
                <a:lnTo>
                  <a:pt x="1096543" y="377812"/>
                </a:lnTo>
                <a:lnTo>
                  <a:pt x="1122680" y="347700"/>
                </a:lnTo>
                <a:lnTo>
                  <a:pt x="1132103" y="306273"/>
                </a:lnTo>
                <a:lnTo>
                  <a:pt x="1126756" y="280657"/>
                </a:lnTo>
                <a:lnTo>
                  <a:pt x="1112761" y="260235"/>
                </a:lnTo>
                <a:lnTo>
                  <a:pt x="1093203" y="244106"/>
                </a:lnTo>
                <a:lnTo>
                  <a:pt x="1071181" y="231381"/>
                </a:lnTo>
                <a:lnTo>
                  <a:pt x="1056513" y="223583"/>
                </a:lnTo>
                <a:lnTo>
                  <a:pt x="1046035" y="215938"/>
                </a:lnTo>
                <a:lnTo>
                  <a:pt x="1039749" y="208191"/>
                </a:lnTo>
                <a:lnTo>
                  <a:pt x="1037653" y="200088"/>
                </a:lnTo>
                <a:lnTo>
                  <a:pt x="1040257" y="190195"/>
                </a:lnTo>
                <a:lnTo>
                  <a:pt x="1047584" y="182626"/>
                </a:lnTo>
                <a:lnTo>
                  <a:pt x="1058875" y="177761"/>
                </a:lnTo>
                <a:lnTo>
                  <a:pt x="1073429" y="176060"/>
                </a:lnTo>
                <a:lnTo>
                  <a:pt x="1090472" y="177190"/>
                </a:lnTo>
                <a:lnTo>
                  <a:pt x="1105420" y="180098"/>
                </a:lnTo>
                <a:lnTo>
                  <a:pt x="1118069" y="184061"/>
                </a:lnTo>
                <a:lnTo>
                  <a:pt x="1128191" y="188353"/>
                </a:lnTo>
                <a:lnTo>
                  <a:pt x="1147191" y="131343"/>
                </a:lnTo>
                <a:close/>
              </a:path>
            </a:pathLst>
          </a:custGeom>
          <a:solidFill>
            <a:srgbClr val="33536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4004983" y="2356827"/>
            <a:ext cx="757555" cy="285750"/>
          </a:xfrm>
          <a:custGeom>
            <a:avLst/>
            <a:gdLst/>
            <a:ahLst/>
            <a:cxnLst/>
            <a:rect l="l" t="t" r="r" b="b"/>
            <a:pathLst>
              <a:path w="757554" h="285750">
                <a:moveTo>
                  <a:pt x="432574" y="73215"/>
                </a:moveTo>
                <a:lnTo>
                  <a:pt x="428066" y="42202"/>
                </a:lnTo>
                <a:lnTo>
                  <a:pt x="414959" y="19215"/>
                </a:lnTo>
                <a:lnTo>
                  <a:pt x="393890" y="4914"/>
                </a:lnTo>
                <a:lnTo>
                  <a:pt x="365506" y="0"/>
                </a:lnTo>
                <a:lnTo>
                  <a:pt x="339432" y="3086"/>
                </a:lnTo>
                <a:lnTo>
                  <a:pt x="314579" y="12496"/>
                </a:lnTo>
                <a:lnTo>
                  <a:pt x="291706" y="28524"/>
                </a:lnTo>
                <a:lnTo>
                  <a:pt x="271614" y="51409"/>
                </a:lnTo>
                <a:lnTo>
                  <a:pt x="266661" y="33248"/>
                </a:lnTo>
                <a:lnTo>
                  <a:pt x="254698" y="16700"/>
                </a:lnTo>
                <a:lnTo>
                  <a:pt x="234988" y="4660"/>
                </a:lnTo>
                <a:lnTo>
                  <a:pt x="206781" y="0"/>
                </a:lnTo>
                <a:lnTo>
                  <a:pt x="180797" y="2908"/>
                </a:lnTo>
                <a:lnTo>
                  <a:pt x="156133" y="11950"/>
                </a:lnTo>
                <a:lnTo>
                  <a:pt x="133451" y="27584"/>
                </a:lnTo>
                <a:lnTo>
                  <a:pt x="113449" y="50292"/>
                </a:lnTo>
                <a:lnTo>
                  <a:pt x="112331" y="50292"/>
                </a:lnTo>
                <a:lnTo>
                  <a:pt x="117360" y="6134"/>
                </a:lnTo>
                <a:lnTo>
                  <a:pt x="48056" y="6134"/>
                </a:lnTo>
                <a:lnTo>
                  <a:pt x="45326" y="25298"/>
                </a:lnTo>
                <a:lnTo>
                  <a:pt x="38392" y="69888"/>
                </a:lnTo>
                <a:lnTo>
                  <a:pt x="34099" y="95008"/>
                </a:lnTo>
                <a:lnTo>
                  <a:pt x="0" y="279438"/>
                </a:lnTo>
                <a:lnTo>
                  <a:pt x="77673" y="279438"/>
                </a:lnTo>
                <a:lnTo>
                  <a:pt x="100037" y="156476"/>
                </a:lnTo>
                <a:lnTo>
                  <a:pt x="110731" y="119443"/>
                </a:lnTo>
                <a:lnTo>
                  <a:pt x="145529" y="71145"/>
                </a:lnTo>
                <a:lnTo>
                  <a:pt x="165976" y="64274"/>
                </a:lnTo>
                <a:lnTo>
                  <a:pt x="178244" y="66916"/>
                </a:lnTo>
                <a:lnTo>
                  <a:pt x="186169" y="74117"/>
                </a:lnTo>
                <a:lnTo>
                  <a:pt x="190423" y="84772"/>
                </a:lnTo>
                <a:lnTo>
                  <a:pt x="191693" y="97790"/>
                </a:lnTo>
                <a:lnTo>
                  <a:pt x="191389" y="105130"/>
                </a:lnTo>
                <a:lnTo>
                  <a:pt x="190576" y="112826"/>
                </a:lnTo>
                <a:lnTo>
                  <a:pt x="189331" y="120827"/>
                </a:lnTo>
                <a:lnTo>
                  <a:pt x="159842" y="279438"/>
                </a:lnTo>
                <a:lnTo>
                  <a:pt x="237515" y="279438"/>
                </a:lnTo>
                <a:lnTo>
                  <a:pt x="260438" y="155359"/>
                </a:lnTo>
                <a:lnTo>
                  <a:pt x="271094" y="118033"/>
                </a:lnTo>
                <a:lnTo>
                  <a:pt x="304355" y="70815"/>
                </a:lnTo>
                <a:lnTo>
                  <a:pt x="324142" y="64274"/>
                </a:lnTo>
                <a:lnTo>
                  <a:pt x="336435" y="66675"/>
                </a:lnTo>
                <a:lnTo>
                  <a:pt x="344957" y="73355"/>
                </a:lnTo>
                <a:lnTo>
                  <a:pt x="349923" y="83604"/>
                </a:lnTo>
                <a:lnTo>
                  <a:pt x="351536" y="96672"/>
                </a:lnTo>
                <a:lnTo>
                  <a:pt x="351231" y="104825"/>
                </a:lnTo>
                <a:lnTo>
                  <a:pt x="350418" y="113245"/>
                </a:lnTo>
                <a:lnTo>
                  <a:pt x="349173" y="121754"/>
                </a:lnTo>
                <a:lnTo>
                  <a:pt x="320243" y="279438"/>
                </a:lnTo>
                <a:lnTo>
                  <a:pt x="397916" y="279438"/>
                </a:lnTo>
                <a:lnTo>
                  <a:pt x="427545" y="120154"/>
                </a:lnTo>
                <a:lnTo>
                  <a:pt x="429501" y="108572"/>
                </a:lnTo>
                <a:lnTo>
                  <a:pt x="431101" y="95846"/>
                </a:lnTo>
                <a:lnTo>
                  <a:pt x="432181" y="83540"/>
                </a:lnTo>
                <a:lnTo>
                  <a:pt x="432574" y="73215"/>
                </a:lnTo>
                <a:close/>
              </a:path>
              <a:path w="757554" h="285750">
                <a:moveTo>
                  <a:pt x="757212" y="13411"/>
                </a:moveTo>
                <a:lnTo>
                  <a:pt x="737946" y="8255"/>
                </a:lnTo>
                <a:lnTo>
                  <a:pt x="715492" y="3975"/>
                </a:lnTo>
                <a:lnTo>
                  <a:pt x="691261" y="1079"/>
                </a:lnTo>
                <a:lnTo>
                  <a:pt x="666661" y="0"/>
                </a:lnTo>
                <a:lnTo>
                  <a:pt x="666661" y="63157"/>
                </a:lnTo>
                <a:lnTo>
                  <a:pt x="653808" y="126314"/>
                </a:lnTo>
                <a:lnTo>
                  <a:pt x="641705" y="169354"/>
                </a:lnTo>
                <a:lnTo>
                  <a:pt x="625246" y="198678"/>
                </a:lnTo>
                <a:lnTo>
                  <a:pt x="606577" y="215430"/>
                </a:lnTo>
                <a:lnTo>
                  <a:pt x="587870" y="220751"/>
                </a:lnTo>
                <a:lnTo>
                  <a:pt x="573278" y="217449"/>
                </a:lnTo>
                <a:lnTo>
                  <a:pt x="562991" y="208178"/>
                </a:lnTo>
                <a:lnTo>
                  <a:pt x="556895" y="193878"/>
                </a:lnTo>
                <a:lnTo>
                  <a:pt x="554888" y="175488"/>
                </a:lnTo>
                <a:lnTo>
                  <a:pt x="561632" y="136131"/>
                </a:lnTo>
                <a:lnTo>
                  <a:pt x="580377" y="99123"/>
                </a:lnTo>
                <a:lnTo>
                  <a:pt x="608876" y="71653"/>
                </a:lnTo>
                <a:lnTo>
                  <a:pt x="644867" y="60909"/>
                </a:lnTo>
                <a:lnTo>
                  <a:pt x="652691" y="60909"/>
                </a:lnTo>
                <a:lnTo>
                  <a:pt x="660527" y="62026"/>
                </a:lnTo>
                <a:lnTo>
                  <a:pt x="666661" y="63157"/>
                </a:lnTo>
                <a:lnTo>
                  <a:pt x="666661" y="0"/>
                </a:lnTo>
                <a:lnTo>
                  <a:pt x="613410" y="5715"/>
                </a:lnTo>
                <a:lnTo>
                  <a:pt x="568985" y="21653"/>
                </a:lnTo>
                <a:lnTo>
                  <a:pt x="533133" y="45974"/>
                </a:lnTo>
                <a:lnTo>
                  <a:pt x="505637" y="76847"/>
                </a:lnTo>
                <a:lnTo>
                  <a:pt x="486283" y="112471"/>
                </a:lnTo>
                <a:lnTo>
                  <a:pt x="474827" y="150990"/>
                </a:lnTo>
                <a:lnTo>
                  <a:pt x="471068" y="190576"/>
                </a:lnTo>
                <a:lnTo>
                  <a:pt x="477075" y="229463"/>
                </a:lnTo>
                <a:lnTo>
                  <a:pt x="493966" y="259448"/>
                </a:lnTo>
                <a:lnTo>
                  <a:pt x="520090" y="278752"/>
                </a:lnTo>
                <a:lnTo>
                  <a:pt x="553770" y="285584"/>
                </a:lnTo>
                <a:lnTo>
                  <a:pt x="577989" y="282524"/>
                </a:lnTo>
                <a:lnTo>
                  <a:pt x="602107" y="272376"/>
                </a:lnTo>
                <a:lnTo>
                  <a:pt x="624967" y="253758"/>
                </a:lnTo>
                <a:lnTo>
                  <a:pt x="645426" y="225234"/>
                </a:lnTo>
                <a:lnTo>
                  <a:pt x="647103" y="225234"/>
                </a:lnTo>
                <a:lnTo>
                  <a:pt x="645858" y="239674"/>
                </a:lnTo>
                <a:lnTo>
                  <a:pt x="644715" y="253758"/>
                </a:lnTo>
                <a:lnTo>
                  <a:pt x="643801" y="266877"/>
                </a:lnTo>
                <a:lnTo>
                  <a:pt x="643191" y="279438"/>
                </a:lnTo>
                <a:lnTo>
                  <a:pt x="717524" y="279438"/>
                </a:lnTo>
                <a:lnTo>
                  <a:pt x="717765" y="250799"/>
                </a:lnTo>
                <a:lnTo>
                  <a:pt x="719442" y="225234"/>
                </a:lnTo>
                <a:lnTo>
                  <a:pt x="723493" y="185762"/>
                </a:lnTo>
                <a:lnTo>
                  <a:pt x="747560" y="60909"/>
                </a:lnTo>
                <a:lnTo>
                  <a:pt x="757212" y="13411"/>
                </a:lnTo>
                <a:close/>
              </a:path>
            </a:pathLst>
          </a:custGeom>
          <a:solidFill>
            <a:srgbClr val="33536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4899596" y="2243937"/>
            <a:ext cx="1699895" cy="398780"/>
          </a:xfrm>
          <a:custGeom>
            <a:avLst/>
            <a:gdLst/>
            <a:ahLst/>
            <a:cxnLst/>
            <a:rect l="l" t="t" r="r" b="b"/>
            <a:pathLst>
              <a:path w="1699895" h="398780">
                <a:moveTo>
                  <a:pt x="280555" y="119037"/>
                </a:moveTo>
                <a:lnTo>
                  <a:pt x="190576" y="119037"/>
                </a:lnTo>
                <a:lnTo>
                  <a:pt x="135255" y="239204"/>
                </a:lnTo>
                <a:lnTo>
                  <a:pt x="117221" y="281317"/>
                </a:lnTo>
                <a:lnTo>
                  <a:pt x="110566" y="297903"/>
                </a:lnTo>
                <a:lnTo>
                  <a:pt x="105079" y="312978"/>
                </a:lnTo>
                <a:lnTo>
                  <a:pt x="102831" y="312978"/>
                </a:lnTo>
                <a:lnTo>
                  <a:pt x="101612" y="297586"/>
                </a:lnTo>
                <a:lnTo>
                  <a:pt x="97726" y="261569"/>
                </a:lnTo>
                <a:lnTo>
                  <a:pt x="95580" y="238645"/>
                </a:lnTo>
                <a:lnTo>
                  <a:pt x="83273" y="119037"/>
                </a:lnTo>
                <a:lnTo>
                  <a:pt x="0" y="119037"/>
                </a:lnTo>
                <a:lnTo>
                  <a:pt x="46393" y="392341"/>
                </a:lnTo>
                <a:lnTo>
                  <a:pt x="127990" y="392341"/>
                </a:lnTo>
                <a:lnTo>
                  <a:pt x="280555" y="119037"/>
                </a:lnTo>
                <a:close/>
              </a:path>
              <a:path w="1699895" h="398780">
                <a:moveTo>
                  <a:pt x="551002" y="225221"/>
                </a:moveTo>
                <a:lnTo>
                  <a:pt x="543229" y="181495"/>
                </a:lnTo>
                <a:lnTo>
                  <a:pt x="538353" y="173799"/>
                </a:lnTo>
                <a:lnTo>
                  <a:pt x="520623" y="145796"/>
                </a:lnTo>
                <a:lnTo>
                  <a:pt x="484289" y="121716"/>
                </a:lnTo>
                <a:lnTo>
                  <a:pt x="467741" y="118745"/>
                </a:lnTo>
                <a:lnTo>
                  <a:pt x="467741" y="225780"/>
                </a:lnTo>
                <a:lnTo>
                  <a:pt x="463207" y="262966"/>
                </a:lnTo>
                <a:lnTo>
                  <a:pt x="449922" y="298996"/>
                </a:lnTo>
                <a:lnTo>
                  <a:pt x="428371" y="326237"/>
                </a:lnTo>
                <a:lnTo>
                  <a:pt x="398995" y="337007"/>
                </a:lnTo>
                <a:lnTo>
                  <a:pt x="380390" y="333197"/>
                </a:lnTo>
                <a:lnTo>
                  <a:pt x="366712" y="322402"/>
                </a:lnTo>
                <a:lnTo>
                  <a:pt x="358279" y="305650"/>
                </a:lnTo>
                <a:lnTo>
                  <a:pt x="355396" y="283908"/>
                </a:lnTo>
                <a:lnTo>
                  <a:pt x="359473" y="248780"/>
                </a:lnTo>
                <a:lnTo>
                  <a:pt x="372452" y="212928"/>
                </a:lnTo>
                <a:lnTo>
                  <a:pt x="394233" y="185026"/>
                </a:lnTo>
                <a:lnTo>
                  <a:pt x="424700" y="173799"/>
                </a:lnTo>
                <a:lnTo>
                  <a:pt x="445109" y="178384"/>
                </a:lnTo>
                <a:lnTo>
                  <a:pt x="458381" y="190360"/>
                </a:lnTo>
                <a:lnTo>
                  <a:pt x="465582" y="207048"/>
                </a:lnTo>
                <a:lnTo>
                  <a:pt x="467741" y="225780"/>
                </a:lnTo>
                <a:lnTo>
                  <a:pt x="467741" y="118745"/>
                </a:lnTo>
                <a:lnTo>
                  <a:pt x="389470" y="119087"/>
                </a:lnTo>
                <a:lnTo>
                  <a:pt x="349796" y="136550"/>
                </a:lnTo>
                <a:lnTo>
                  <a:pt x="317258" y="163601"/>
                </a:lnTo>
                <a:lnTo>
                  <a:pt x="292823" y="198577"/>
                </a:lnTo>
                <a:lnTo>
                  <a:pt x="277456" y="239801"/>
                </a:lnTo>
                <a:lnTo>
                  <a:pt x="272122" y="285584"/>
                </a:lnTo>
                <a:lnTo>
                  <a:pt x="280454" y="331749"/>
                </a:lnTo>
                <a:lnTo>
                  <a:pt x="303987" y="367385"/>
                </a:lnTo>
                <a:lnTo>
                  <a:pt x="340512" y="390347"/>
                </a:lnTo>
                <a:lnTo>
                  <a:pt x="387819" y="398475"/>
                </a:lnTo>
                <a:lnTo>
                  <a:pt x="432892" y="392595"/>
                </a:lnTo>
                <a:lnTo>
                  <a:pt x="472351" y="375793"/>
                </a:lnTo>
                <a:lnTo>
                  <a:pt x="505040" y="349364"/>
                </a:lnTo>
                <a:lnTo>
                  <a:pt x="513842" y="337007"/>
                </a:lnTo>
                <a:lnTo>
                  <a:pt x="529805" y="314604"/>
                </a:lnTo>
                <a:lnTo>
                  <a:pt x="545515" y="272796"/>
                </a:lnTo>
                <a:lnTo>
                  <a:pt x="551002" y="225221"/>
                </a:lnTo>
                <a:close/>
              </a:path>
              <a:path w="1699895" h="398780">
                <a:moveTo>
                  <a:pt x="707453" y="119037"/>
                </a:moveTo>
                <a:lnTo>
                  <a:pt x="626973" y="119037"/>
                </a:lnTo>
                <a:lnTo>
                  <a:pt x="574992" y="392328"/>
                </a:lnTo>
                <a:lnTo>
                  <a:pt x="655472" y="392328"/>
                </a:lnTo>
                <a:lnTo>
                  <a:pt x="707453" y="119037"/>
                </a:lnTo>
                <a:close/>
              </a:path>
              <a:path w="1699895" h="398780">
                <a:moveTo>
                  <a:pt x="724776" y="39674"/>
                </a:moveTo>
                <a:lnTo>
                  <a:pt x="721791" y="23342"/>
                </a:lnTo>
                <a:lnTo>
                  <a:pt x="713460" y="10833"/>
                </a:lnTo>
                <a:lnTo>
                  <a:pt x="700722" y="2819"/>
                </a:lnTo>
                <a:lnTo>
                  <a:pt x="684530" y="0"/>
                </a:lnTo>
                <a:lnTo>
                  <a:pt x="666991" y="3314"/>
                </a:lnTo>
                <a:lnTo>
                  <a:pt x="652335" y="12649"/>
                </a:lnTo>
                <a:lnTo>
                  <a:pt x="642175" y="27114"/>
                </a:lnTo>
                <a:lnTo>
                  <a:pt x="638149" y="45821"/>
                </a:lnTo>
                <a:lnTo>
                  <a:pt x="641121" y="62077"/>
                </a:lnTo>
                <a:lnTo>
                  <a:pt x="649325" y="74396"/>
                </a:lnTo>
                <a:lnTo>
                  <a:pt x="661720" y="82207"/>
                </a:lnTo>
                <a:lnTo>
                  <a:pt x="677265" y="84937"/>
                </a:lnTo>
                <a:lnTo>
                  <a:pt x="695528" y="81876"/>
                </a:lnTo>
                <a:lnTo>
                  <a:pt x="710666" y="72999"/>
                </a:lnTo>
                <a:lnTo>
                  <a:pt x="720966" y="58775"/>
                </a:lnTo>
                <a:lnTo>
                  <a:pt x="724776" y="39674"/>
                </a:lnTo>
                <a:close/>
              </a:path>
              <a:path w="1699895" h="398780">
                <a:moveTo>
                  <a:pt x="921486" y="119024"/>
                </a:moveTo>
                <a:lnTo>
                  <a:pt x="863346" y="119024"/>
                </a:lnTo>
                <a:lnTo>
                  <a:pt x="877887" y="42468"/>
                </a:lnTo>
                <a:lnTo>
                  <a:pt x="795731" y="61468"/>
                </a:lnTo>
                <a:lnTo>
                  <a:pt x="784555" y="119024"/>
                </a:lnTo>
                <a:lnTo>
                  <a:pt x="749350" y="119024"/>
                </a:lnTo>
                <a:lnTo>
                  <a:pt x="738162" y="179946"/>
                </a:lnTo>
                <a:lnTo>
                  <a:pt x="772820" y="179946"/>
                </a:lnTo>
                <a:lnTo>
                  <a:pt x="751586" y="288925"/>
                </a:lnTo>
                <a:lnTo>
                  <a:pt x="749058" y="303479"/>
                </a:lnTo>
                <a:lnTo>
                  <a:pt x="747318" y="316458"/>
                </a:lnTo>
                <a:lnTo>
                  <a:pt x="746302" y="328396"/>
                </a:lnTo>
                <a:lnTo>
                  <a:pt x="745985" y="339788"/>
                </a:lnTo>
                <a:lnTo>
                  <a:pt x="750316" y="363347"/>
                </a:lnTo>
                <a:lnTo>
                  <a:pt x="763447" y="381914"/>
                </a:lnTo>
                <a:lnTo>
                  <a:pt x="785596" y="394093"/>
                </a:lnTo>
                <a:lnTo>
                  <a:pt x="816965" y="398462"/>
                </a:lnTo>
                <a:lnTo>
                  <a:pt x="830275" y="398056"/>
                </a:lnTo>
                <a:lnTo>
                  <a:pt x="843445" y="396862"/>
                </a:lnTo>
                <a:lnTo>
                  <a:pt x="855243" y="394931"/>
                </a:lnTo>
                <a:lnTo>
                  <a:pt x="864476" y="392328"/>
                </a:lnTo>
                <a:lnTo>
                  <a:pt x="873975" y="329171"/>
                </a:lnTo>
                <a:lnTo>
                  <a:pt x="866711" y="330288"/>
                </a:lnTo>
                <a:lnTo>
                  <a:pt x="851623" y="330288"/>
                </a:lnTo>
                <a:lnTo>
                  <a:pt x="840727" y="328599"/>
                </a:lnTo>
                <a:lnTo>
                  <a:pt x="833666" y="323862"/>
                </a:lnTo>
                <a:lnTo>
                  <a:pt x="829856" y="316611"/>
                </a:lnTo>
                <a:lnTo>
                  <a:pt x="828713" y="307365"/>
                </a:lnTo>
                <a:lnTo>
                  <a:pt x="829094" y="299516"/>
                </a:lnTo>
                <a:lnTo>
                  <a:pt x="830110" y="290677"/>
                </a:lnTo>
                <a:lnTo>
                  <a:pt x="831532" y="281520"/>
                </a:lnTo>
                <a:lnTo>
                  <a:pt x="851623" y="179946"/>
                </a:lnTo>
                <a:lnTo>
                  <a:pt x="909751" y="179946"/>
                </a:lnTo>
                <a:lnTo>
                  <a:pt x="921486" y="119024"/>
                </a:lnTo>
                <a:close/>
              </a:path>
              <a:path w="1699895" h="398780">
                <a:moveTo>
                  <a:pt x="1214297" y="119037"/>
                </a:moveTo>
                <a:lnTo>
                  <a:pt x="1133817" y="119037"/>
                </a:lnTo>
                <a:lnTo>
                  <a:pt x="1109789" y="245338"/>
                </a:lnTo>
                <a:lnTo>
                  <a:pt x="1098854" y="282155"/>
                </a:lnTo>
                <a:lnTo>
                  <a:pt x="1083106" y="309753"/>
                </a:lnTo>
                <a:lnTo>
                  <a:pt x="1064209" y="327075"/>
                </a:lnTo>
                <a:lnTo>
                  <a:pt x="1043838" y="333082"/>
                </a:lnTo>
                <a:lnTo>
                  <a:pt x="1030846" y="330619"/>
                </a:lnTo>
                <a:lnTo>
                  <a:pt x="1022400" y="323862"/>
                </a:lnTo>
                <a:lnTo>
                  <a:pt x="1017828" y="313753"/>
                </a:lnTo>
                <a:lnTo>
                  <a:pt x="1016457" y="301244"/>
                </a:lnTo>
                <a:lnTo>
                  <a:pt x="1016762" y="293128"/>
                </a:lnTo>
                <a:lnTo>
                  <a:pt x="1017574" y="284187"/>
                </a:lnTo>
                <a:lnTo>
                  <a:pt x="1018806" y="274828"/>
                </a:lnTo>
                <a:lnTo>
                  <a:pt x="1020356" y="265468"/>
                </a:lnTo>
                <a:lnTo>
                  <a:pt x="1047750" y="119037"/>
                </a:lnTo>
                <a:lnTo>
                  <a:pt x="967270" y="119037"/>
                </a:lnTo>
                <a:lnTo>
                  <a:pt x="936256" y="285369"/>
                </a:lnTo>
                <a:lnTo>
                  <a:pt x="934516" y="298221"/>
                </a:lnTo>
                <a:lnTo>
                  <a:pt x="933513" y="310362"/>
                </a:lnTo>
                <a:lnTo>
                  <a:pt x="933183" y="321919"/>
                </a:lnTo>
                <a:lnTo>
                  <a:pt x="937971" y="355803"/>
                </a:lnTo>
                <a:lnTo>
                  <a:pt x="951763" y="379679"/>
                </a:lnTo>
                <a:lnTo>
                  <a:pt x="973734" y="393814"/>
                </a:lnTo>
                <a:lnTo>
                  <a:pt x="1003033" y="398475"/>
                </a:lnTo>
                <a:lnTo>
                  <a:pt x="1027785" y="395554"/>
                </a:lnTo>
                <a:lnTo>
                  <a:pt x="1052156" y="386461"/>
                </a:lnTo>
                <a:lnTo>
                  <a:pt x="1075588" y="370649"/>
                </a:lnTo>
                <a:lnTo>
                  <a:pt x="1097495" y="347624"/>
                </a:lnTo>
                <a:lnTo>
                  <a:pt x="1098613" y="347624"/>
                </a:lnTo>
                <a:lnTo>
                  <a:pt x="1093584" y="392341"/>
                </a:lnTo>
                <a:lnTo>
                  <a:pt x="1164551" y="392341"/>
                </a:lnTo>
                <a:lnTo>
                  <a:pt x="1174546" y="328510"/>
                </a:lnTo>
                <a:lnTo>
                  <a:pt x="1179093" y="303466"/>
                </a:lnTo>
                <a:lnTo>
                  <a:pt x="1214297" y="119037"/>
                </a:lnTo>
                <a:close/>
              </a:path>
              <a:path w="1699895" h="398780">
                <a:moveTo>
                  <a:pt x="1443964" y="113449"/>
                </a:moveTo>
                <a:lnTo>
                  <a:pt x="1438922" y="112890"/>
                </a:lnTo>
                <a:lnTo>
                  <a:pt x="1428864" y="112890"/>
                </a:lnTo>
                <a:lnTo>
                  <a:pt x="1402118" y="117475"/>
                </a:lnTo>
                <a:lnTo>
                  <a:pt x="1378356" y="130289"/>
                </a:lnTo>
                <a:lnTo>
                  <a:pt x="1358049" y="149910"/>
                </a:lnTo>
                <a:lnTo>
                  <a:pt x="1341678" y="174917"/>
                </a:lnTo>
                <a:lnTo>
                  <a:pt x="1340002" y="174917"/>
                </a:lnTo>
                <a:lnTo>
                  <a:pt x="1345031" y="119024"/>
                </a:lnTo>
                <a:lnTo>
                  <a:pt x="1275181" y="119024"/>
                </a:lnTo>
                <a:lnTo>
                  <a:pt x="1270076" y="167665"/>
                </a:lnTo>
                <a:lnTo>
                  <a:pt x="1266291" y="198259"/>
                </a:lnTo>
                <a:lnTo>
                  <a:pt x="1261198" y="229692"/>
                </a:lnTo>
                <a:lnTo>
                  <a:pt x="1230464" y="392328"/>
                </a:lnTo>
                <a:lnTo>
                  <a:pt x="1310944" y="392328"/>
                </a:lnTo>
                <a:lnTo>
                  <a:pt x="1329944" y="290601"/>
                </a:lnTo>
                <a:lnTo>
                  <a:pt x="1340319" y="252425"/>
                </a:lnTo>
                <a:lnTo>
                  <a:pt x="1381810" y="199123"/>
                </a:lnTo>
                <a:lnTo>
                  <a:pt x="1415453" y="191122"/>
                </a:lnTo>
                <a:lnTo>
                  <a:pt x="1424393" y="191122"/>
                </a:lnTo>
                <a:lnTo>
                  <a:pt x="1428305" y="191681"/>
                </a:lnTo>
                <a:lnTo>
                  <a:pt x="1443964" y="113449"/>
                </a:lnTo>
                <a:close/>
              </a:path>
              <a:path w="1699895" h="398780">
                <a:moveTo>
                  <a:pt x="1699869" y="194487"/>
                </a:moveTo>
                <a:lnTo>
                  <a:pt x="1695132" y="171564"/>
                </a:lnTo>
                <a:lnTo>
                  <a:pt x="1692808" y="160286"/>
                </a:lnTo>
                <a:lnTo>
                  <a:pt x="1673123" y="134620"/>
                </a:lnTo>
                <a:lnTo>
                  <a:pt x="1643062" y="118491"/>
                </a:lnTo>
                <a:lnTo>
                  <a:pt x="1624431" y="115760"/>
                </a:lnTo>
                <a:lnTo>
                  <a:pt x="1624431" y="195046"/>
                </a:lnTo>
                <a:lnTo>
                  <a:pt x="1618564" y="210642"/>
                </a:lnTo>
                <a:lnTo>
                  <a:pt x="1600949" y="220954"/>
                </a:lnTo>
                <a:lnTo>
                  <a:pt x="1571612" y="226555"/>
                </a:lnTo>
                <a:lnTo>
                  <a:pt x="1530527" y="228003"/>
                </a:lnTo>
                <a:lnTo>
                  <a:pt x="1537665" y="208356"/>
                </a:lnTo>
                <a:lnTo>
                  <a:pt x="1550720" y="190157"/>
                </a:lnTo>
                <a:lnTo>
                  <a:pt x="1569758" y="176771"/>
                </a:lnTo>
                <a:lnTo>
                  <a:pt x="1594802" y="171564"/>
                </a:lnTo>
                <a:lnTo>
                  <a:pt x="1607210" y="173278"/>
                </a:lnTo>
                <a:lnTo>
                  <a:pt x="1616532" y="178066"/>
                </a:lnTo>
                <a:lnTo>
                  <a:pt x="1622399" y="185483"/>
                </a:lnTo>
                <a:lnTo>
                  <a:pt x="1624431" y="195046"/>
                </a:lnTo>
                <a:lnTo>
                  <a:pt x="1624431" y="115760"/>
                </a:lnTo>
                <a:lnTo>
                  <a:pt x="1558721" y="119697"/>
                </a:lnTo>
                <a:lnTo>
                  <a:pt x="1519605" y="138442"/>
                </a:lnTo>
                <a:lnTo>
                  <a:pt x="1488135" y="166611"/>
                </a:lnTo>
                <a:lnTo>
                  <a:pt x="1464906" y="201726"/>
                </a:lnTo>
                <a:lnTo>
                  <a:pt x="1450517" y="241287"/>
                </a:lnTo>
                <a:lnTo>
                  <a:pt x="1445590" y="282790"/>
                </a:lnTo>
                <a:lnTo>
                  <a:pt x="1453095" y="330720"/>
                </a:lnTo>
                <a:lnTo>
                  <a:pt x="1475486" y="366966"/>
                </a:lnTo>
                <a:lnTo>
                  <a:pt x="1512544" y="389902"/>
                </a:lnTo>
                <a:lnTo>
                  <a:pt x="1564068" y="397903"/>
                </a:lnTo>
                <a:lnTo>
                  <a:pt x="1588211" y="396875"/>
                </a:lnTo>
                <a:lnTo>
                  <a:pt x="1614297" y="393369"/>
                </a:lnTo>
                <a:lnTo>
                  <a:pt x="1640700" y="386829"/>
                </a:lnTo>
                <a:lnTo>
                  <a:pt x="1665782" y="376669"/>
                </a:lnTo>
                <a:lnTo>
                  <a:pt x="1661858" y="335876"/>
                </a:lnTo>
                <a:lnTo>
                  <a:pt x="1660194" y="318554"/>
                </a:lnTo>
                <a:lnTo>
                  <a:pt x="1643202" y="325742"/>
                </a:lnTo>
                <a:lnTo>
                  <a:pt x="1624850" y="331203"/>
                </a:lnTo>
                <a:lnTo>
                  <a:pt x="1605026" y="334670"/>
                </a:lnTo>
                <a:lnTo>
                  <a:pt x="1583626" y="335876"/>
                </a:lnTo>
                <a:lnTo>
                  <a:pt x="1567014" y="334530"/>
                </a:lnTo>
                <a:lnTo>
                  <a:pt x="1531086" y="314642"/>
                </a:lnTo>
                <a:lnTo>
                  <a:pt x="1522704" y="286689"/>
                </a:lnTo>
                <a:lnTo>
                  <a:pt x="1583194" y="284886"/>
                </a:lnTo>
                <a:lnTo>
                  <a:pt x="1632394" y="275564"/>
                </a:lnTo>
                <a:lnTo>
                  <a:pt x="1669059" y="257924"/>
                </a:lnTo>
                <a:lnTo>
                  <a:pt x="1691957" y="231178"/>
                </a:lnTo>
                <a:lnTo>
                  <a:pt x="1692643" y="228003"/>
                </a:lnTo>
                <a:lnTo>
                  <a:pt x="1699869" y="194487"/>
                </a:lnTo>
                <a:close/>
              </a:path>
            </a:pathLst>
          </a:custGeom>
          <a:solidFill>
            <a:srgbClr val="33536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9817723" y="190417"/>
            <a:ext cx="745451" cy="745451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/>
          <p:nvPr/>
        </p:nvSpPr>
        <p:spPr>
          <a:xfrm>
            <a:off x="2719120" y="3011423"/>
            <a:ext cx="5157470" cy="3554095"/>
          </a:xfrm>
          <a:custGeom>
            <a:avLst/>
            <a:gdLst/>
            <a:ahLst/>
            <a:cxnLst/>
            <a:rect l="l" t="t" r="r" b="b"/>
            <a:pathLst>
              <a:path w="5157470" h="3554095">
                <a:moveTo>
                  <a:pt x="963739" y="484809"/>
                </a:moveTo>
                <a:lnTo>
                  <a:pt x="962494" y="435190"/>
                </a:lnTo>
                <a:lnTo>
                  <a:pt x="955916" y="385876"/>
                </a:lnTo>
                <a:lnTo>
                  <a:pt x="944181" y="337464"/>
                </a:lnTo>
                <a:lnTo>
                  <a:pt x="927442" y="290563"/>
                </a:lnTo>
                <a:lnTo>
                  <a:pt x="905878" y="245757"/>
                </a:lnTo>
                <a:lnTo>
                  <a:pt x="879665" y="203657"/>
                </a:lnTo>
                <a:lnTo>
                  <a:pt x="848969" y="164858"/>
                </a:lnTo>
                <a:lnTo>
                  <a:pt x="809612" y="125844"/>
                </a:lnTo>
                <a:lnTo>
                  <a:pt x="766533" y="91998"/>
                </a:lnTo>
                <a:lnTo>
                  <a:pt x="721169" y="63411"/>
                </a:lnTo>
                <a:lnTo>
                  <a:pt x="674992" y="40170"/>
                </a:lnTo>
                <a:lnTo>
                  <a:pt x="629450" y="22364"/>
                </a:lnTo>
                <a:lnTo>
                  <a:pt x="586003" y="10071"/>
                </a:lnTo>
                <a:lnTo>
                  <a:pt x="546100" y="3403"/>
                </a:lnTo>
                <a:lnTo>
                  <a:pt x="511200" y="2425"/>
                </a:lnTo>
                <a:lnTo>
                  <a:pt x="461835" y="0"/>
                </a:lnTo>
                <a:lnTo>
                  <a:pt x="413778" y="2832"/>
                </a:lnTo>
                <a:lnTo>
                  <a:pt x="367207" y="10642"/>
                </a:lnTo>
                <a:lnTo>
                  <a:pt x="322364" y="23152"/>
                </a:lnTo>
                <a:lnTo>
                  <a:pt x="279438" y="40093"/>
                </a:lnTo>
                <a:lnTo>
                  <a:pt x="238658" y="61163"/>
                </a:lnTo>
                <a:lnTo>
                  <a:pt x="200228" y="86093"/>
                </a:lnTo>
                <a:lnTo>
                  <a:pt x="164363" y="114592"/>
                </a:lnTo>
                <a:lnTo>
                  <a:pt x="131279" y="146380"/>
                </a:lnTo>
                <a:lnTo>
                  <a:pt x="101180" y="181190"/>
                </a:lnTo>
                <a:lnTo>
                  <a:pt x="74295" y="218719"/>
                </a:lnTo>
                <a:lnTo>
                  <a:pt x="50812" y="258699"/>
                </a:lnTo>
                <a:lnTo>
                  <a:pt x="31457" y="300812"/>
                </a:lnTo>
                <a:lnTo>
                  <a:pt x="16776" y="344627"/>
                </a:lnTo>
                <a:lnTo>
                  <a:pt x="6680" y="389712"/>
                </a:lnTo>
                <a:lnTo>
                  <a:pt x="1117" y="435635"/>
                </a:lnTo>
                <a:lnTo>
                  <a:pt x="0" y="481952"/>
                </a:lnTo>
                <a:lnTo>
                  <a:pt x="3263" y="528243"/>
                </a:lnTo>
                <a:lnTo>
                  <a:pt x="10858" y="574052"/>
                </a:lnTo>
                <a:lnTo>
                  <a:pt x="22694" y="618959"/>
                </a:lnTo>
                <a:lnTo>
                  <a:pt x="38709" y="662508"/>
                </a:lnTo>
                <a:lnTo>
                  <a:pt x="58826" y="704291"/>
                </a:lnTo>
                <a:lnTo>
                  <a:pt x="82994" y="743839"/>
                </a:lnTo>
                <a:lnTo>
                  <a:pt x="111125" y="780745"/>
                </a:lnTo>
                <a:lnTo>
                  <a:pt x="142913" y="814489"/>
                </a:lnTo>
                <a:lnTo>
                  <a:pt x="177863" y="844804"/>
                </a:lnTo>
                <a:lnTo>
                  <a:pt x="215569" y="871575"/>
                </a:lnTo>
                <a:lnTo>
                  <a:pt x="255663" y="894715"/>
                </a:lnTo>
                <a:lnTo>
                  <a:pt x="297764" y="914107"/>
                </a:lnTo>
                <a:lnTo>
                  <a:pt x="341490" y="929678"/>
                </a:lnTo>
                <a:lnTo>
                  <a:pt x="386461" y="941324"/>
                </a:lnTo>
                <a:lnTo>
                  <a:pt x="432282" y="948944"/>
                </a:lnTo>
                <a:lnTo>
                  <a:pt x="478586" y="952423"/>
                </a:lnTo>
                <a:lnTo>
                  <a:pt x="524979" y="951687"/>
                </a:lnTo>
                <a:lnTo>
                  <a:pt x="571093" y="946632"/>
                </a:lnTo>
                <a:lnTo>
                  <a:pt x="616534" y="937158"/>
                </a:lnTo>
                <a:lnTo>
                  <a:pt x="663765" y="922375"/>
                </a:lnTo>
                <a:lnTo>
                  <a:pt x="707339" y="903706"/>
                </a:lnTo>
                <a:lnTo>
                  <a:pt x="747369" y="881265"/>
                </a:lnTo>
                <a:lnTo>
                  <a:pt x="783907" y="855205"/>
                </a:lnTo>
                <a:lnTo>
                  <a:pt x="817067" y="825652"/>
                </a:lnTo>
                <a:lnTo>
                  <a:pt x="846924" y="792734"/>
                </a:lnTo>
                <a:lnTo>
                  <a:pt x="873544" y="756602"/>
                </a:lnTo>
                <a:lnTo>
                  <a:pt x="897039" y="717384"/>
                </a:lnTo>
                <a:lnTo>
                  <a:pt x="917473" y="675208"/>
                </a:lnTo>
                <a:lnTo>
                  <a:pt x="934935" y="630224"/>
                </a:lnTo>
                <a:lnTo>
                  <a:pt x="949515" y="582549"/>
                </a:lnTo>
                <a:lnTo>
                  <a:pt x="959459" y="534123"/>
                </a:lnTo>
                <a:lnTo>
                  <a:pt x="963739" y="484809"/>
                </a:lnTo>
                <a:close/>
              </a:path>
              <a:path w="5157470" h="3554095">
                <a:moveTo>
                  <a:pt x="5156886" y="1638731"/>
                </a:moveTo>
                <a:lnTo>
                  <a:pt x="5155908" y="1589189"/>
                </a:lnTo>
                <a:lnTo>
                  <a:pt x="5153139" y="1539709"/>
                </a:lnTo>
                <a:lnTo>
                  <a:pt x="5148618" y="1490345"/>
                </a:lnTo>
                <a:lnTo>
                  <a:pt x="5142331" y="1441170"/>
                </a:lnTo>
                <a:lnTo>
                  <a:pt x="5134305" y="1392237"/>
                </a:lnTo>
                <a:lnTo>
                  <a:pt x="5124564" y="1343609"/>
                </a:lnTo>
                <a:lnTo>
                  <a:pt x="5113096" y="1295361"/>
                </a:lnTo>
                <a:lnTo>
                  <a:pt x="5099939" y="1247559"/>
                </a:lnTo>
                <a:lnTo>
                  <a:pt x="5085092" y="1200251"/>
                </a:lnTo>
                <a:lnTo>
                  <a:pt x="5068582" y="1153515"/>
                </a:lnTo>
                <a:lnTo>
                  <a:pt x="5050421" y="1107414"/>
                </a:lnTo>
                <a:lnTo>
                  <a:pt x="5030609" y="1061999"/>
                </a:lnTo>
                <a:lnTo>
                  <a:pt x="5009159" y="1017333"/>
                </a:lnTo>
                <a:lnTo>
                  <a:pt x="4986109" y="973505"/>
                </a:lnTo>
                <a:lnTo>
                  <a:pt x="4961458" y="930554"/>
                </a:lnTo>
                <a:lnTo>
                  <a:pt x="4935220" y="888555"/>
                </a:lnTo>
                <a:lnTo>
                  <a:pt x="4907407" y="847559"/>
                </a:lnTo>
                <a:lnTo>
                  <a:pt x="4878032" y="807656"/>
                </a:lnTo>
                <a:lnTo>
                  <a:pt x="4847120" y="768883"/>
                </a:lnTo>
                <a:lnTo>
                  <a:pt x="4814709" y="731342"/>
                </a:lnTo>
                <a:lnTo>
                  <a:pt x="4780902" y="695121"/>
                </a:lnTo>
                <a:lnTo>
                  <a:pt x="4745748" y="660234"/>
                </a:lnTo>
                <a:lnTo>
                  <a:pt x="4709299" y="626694"/>
                </a:lnTo>
                <a:lnTo>
                  <a:pt x="4671631" y="594550"/>
                </a:lnTo>
                <a:lnTo>
                  <a:pt x="4632795" y="563803"/>
                </a:lnTo>
                <a:lnTo>
                  <a:pt x="4592866" y="534504"/>
                </a:lnTo>
                <a:lnTo>
                  <a:pt x="4551883" y="506653"/>
                </a:lnTo>
                <a:lnTo>
                  <a:pt x="4509909" y="480301"/>
                </a:lnTo>
                <a:lnTo>
                  <a:pt x="4467022" y="455447"/>
                </a:lnTo>
                <a:lnTo>
                  <a:pt x="4423257" y="432142"/>
                </a:lnTo>
                <a:lnTo>
                  <a:pt x="4378693" y="410387"/>
                </a:lnTo>
                <a:lnTo>
                  <a:pt x="4333392" y="390232"/>
                </a:lnTo>
                <a:lnTo>
                  <a:pt x="4287405" y="371690"/>
                </a:lnTo>
                <a:lnTo>
                  <a:pt x="4240784" y="354787"/>
                </a:lnTo>
                <a:lnTo>
                  <a:pt x="4193616" y="339547"/>
                </a:lnTo>
                <a:lnTo>
                  <a:pt x="4145927" y="325996"/>
                </a:lnTo>
                <a:lnTo>
                  <a:pt x="4097807" y="314159"/>
                </a:lnTo>
                <a:lnTo>
                  <a:pt x="4049293" y="304063"/>
                </a:lnTo>
                <a:lnTo>
                  <a:pt x="4000462" y="295732"/>
                </a:lnTo>
                <a:lnTo>
                  <a:pt x="3951376" y="289191"/>
                </a:lnTo>
                <a:lnTo>
                  <a:pt x="3902075" y="284480"/>
                </a:lnTo>
                <a:lnTo>
                  <a:pt x="3852634" y="281597"/>
                </a:lnTo>
                <a:lnTo>
                  <a:pt x="3803104" y="280593"/>
                </a:lnTo>
                <a:lnTo>
                  <a:pt x="3753561" y="281482"/>
                </a:lnTo>
                <a:lnTo>
                  <a:pt x="3704056" y="284289"/>
                </a:lnTo>
                <a:lnTo>
                  <a:pt x="3654691" y="289026"/>
                </a:lnTo>
                <a:lnTo>
                  <a:pt x="3605593" y="295668"/>
                </a:lnTo>
                <a:lnTo>
                  <a:pt x="3556787" y="304177"/>
                </a:lnTo>
                <a:lnTo>
                  <a:pt x="3508362" y="314515"/>
                </a:lnTo>
                <a:lnTo>
                  <a:pt x="3460356" y="326669"/>
                </a:lnTo>
                <a:lnTo>
                  <a:pt x="3412820" y="340575"/>
                </a:lnTo>
                <a:lnTo>
                  <a:pt x="3365817" y="356222"/>
                </a:lnTo>
                <a:lnTo>
                  <a:pt x="3319399" y="373557"/>
                </a:lnTo>
                <a:lnTo>
                  <a:pt x="3273628" y="392557"/>
                </a:lnTo>
                <a:lnTo>
                  <a:pt x="3228556" y="413181"/>
                </a:lnTo>
                <a:lnTo>
                  <a:pt x="3184233" y="435406"/>
                </a:lnTo>
                <a:lnTo>
                  <a:pt x="3140735" y="459193"/>
                </a:lnTo>
                <a:lnTo>
                  <a:pt x="3098088" y="484505"/>
                </a:lnTo>
                <a:lnTo>
                  <a:pt x="3056369" y="511302"/>
                </a:lnTo>
                <a:lnTo>
                  <a:pt x="3015615" y="539559"/>
                </a:lnTo>
                <a:lnTo>
                  <a:pt x="2975902" y="569239"/>
                </a:lnTo>
                <a:lnTo>
                  <a:pt x="2937281" y="600303"/>
                </a:lnTo>
                <a:lnTo>
                  <a:pt x="2899803" y="632726"/>
                </a:lnTo>
                <a:lnTo>
                  <a:pt x="2863519" y="666470"/>
                </a:lnTo>
                <a:lnTo>
                  <a:pt x="2828493" y="701497"/>
                </a:lnTo>
                <a:lnTo>
                  <a:pt x="2794774" y="737768"/>
                </a:lnTo>
                <a:lnTo>
                  <a:pt x="2762415" y="775258"/>
                </a:lnTo>
                <a:lnTo>
                  <a:pt x="2731478" y="813943"/>
                </a:lnTo>
                <a:lnTo>
                  <a:pt x="2702026" y="853757"/>
                </a:lnTo>
                <a:lnTo>
                  <a:pt x="2674099" y="894702"/>
                </a:lnTo>
                <a:lnTo>
                  <a:pt x="2647772" y="936713"/>
                </a:lnTo>
                <a:lnTo>
                  <a:pt x="2623426" y="978700"/>
                </a:lnTo>
                <a:lnTo>
                  <a:pt x="2599867" y="1021334"/>
                </a:lnTo>
                <a:lnTo>
                  <a:pt x="2576512" y="1064158"/>
                </a:lnTo>
                <a:lnTo>
                  <a:pt x="2552827" y="1106703"/>
                </a:lnTo>
                <a:lnTo>
                  <a:pt x="2528239" y="1148537"/>
                </a:lnTo>
                <a:lnTo>
                  <a:pt x="2502192" y="1189177"/>
                </a:lnTo>
                <a:lnTo>
                  <a:pt x="2474137" y="1228178"/>
                </a:lnTo>
                <a:lnTo>
                  <a:pt x="2443518" y="1265085"/>
                </a:lnTo>
                <a:lnTo>
                  <a:pt x="2409774" y="1299438"/>
                </a:lnTo>
                <a:lnTo>
                  <a:pt x="2372436" y="1330820"/>
                </a:lnTo>
                <a:lnTo>
                  <a:pt x="2332634" y="1358315"/>
                </a:lnTo>
                <a:lnTo>
                  <a:pt x="2290622" y="1382128"/>
                </a:lnTo>
                <a:lnTo>
                  <a:pt x="2246680" y="1402435"/>
                </a:lnTo>
                <a:lnTo>
                  <a:pt x="2201100" y="1419466"/>
                </a:lnTo>
                <a:lnTo>
                  <a:pt x="2154148" y="1433423"/>
                </a:lnTo>
                <a:lnTo>
                  <a:pt x="2106117" y="1444498"/>
                </a:lnTo>
                <a:lnTo>
                  <a:pt x="2057260" y="1452892"/>
                </a:lnTo>
                <a:lnTo>
                  <a:pt x="2007870" y="1458810"/>
                </a:lnTo>
                <a:lnTo>
                  <a:pt x="1958213" y="1462455"/>
                </a:lnTo>
                <a:lnTo>
                  <a:pt x="1908581" y="1464043"/>
                </a:lnTo>
                <a:lnTo>
                  <a:pt x="1859254" y="1463763"/>
                </a:lnTo>
                <a:lnTo>
                  <a:pt x="1810169" y="1461960"/>
                </a:lnTo>
                <a:lnTo>
                  <a:pt x="1761121" y="1459064"/>
                </a:lnTo>
                <a:lnTo>
                  <a:pt x="1712087" y="1455343"/>
                </a:lnTo>
                <a:lnTo>
                  <a:pt x="1565109" y="1442224"/>
                </a:lnTo>
                <a:lnTo>
                  <a:pt x="1516126" y="1438173"/>
                </a:lnTo>
                <a:lnTo>
                  <a:pt x="1467154" y="1434757"/>
                </a:lnTo>
                <a:lnTo>
                  <a:pt x="1418183" y="1432293"/>
                </a:lnTo>
                <a:lnTo>
                  <a:pt x="1369199" y="1431061"/>
                </a:lnTo>
                <a:lnTo>
                  <a:pt x="1320203" y="1431340"/>
                </a:lnTo>
                <a:lnTo>
                  <a:pt x="1271206" y="1433449"/>
                </a:lnTo>
                <a:lnTo>
                  <a:pt x="1221638" y="1437754"/>
                </a:lnTo>
                <a:lnTo>
                  <a:pt x="1172337" y="1444371"/>
                </a:lnTo>
                <a:lnTo>
                  <a:pt x="1123365" y="1453235"/>
                </a:lnTo>
                <a:lnTo>
                  <a:pt x="1074851" y="1464310"/>
                </a:lnTo>
                <a:lnTo>
                  <a:pt x="1026858" y="1477556"/>
                </a:lnTo>
                <a:lnTo>
                  <a:pt x="979500" y="1492935"/>
                </a:lnTo>
                <a:lnTo>
                  <a:pt x="932865" y="1510385"/>
                </a:lnTo>
                <a:lnTo>
                  <a:pt x="887056" y="1529880"/>
                </a:lnTo>
                <a:lnTo>
                  <a:pt x="842162" y="1551355"/>
                </a:lnTo>
                <a:lnTo>
                  <a:pt x="798271" y="1574800"/>
                </a:lnTo>
                <a:lnTo>
                  <a:pt x="755484" y="1600136"/>
                </a:lnTo>
                <a:lnTo>
                  <a:pt x="713892" y="1627352"/>
                </a:lnTo>
                <a:lnTo>
                  <a:pt x="673608" y="1656372"/>
                </a:lnTo>
                <a:lnTo>
                  <a:pt x="634707" y="1687182"/>
                </a:lnTo>
                <a:lnTo>
                  <a:pt x="597281" y="1719719"/>
                </a:lnTo>
                <a:lnTo>
                  <a:pt x="561441" y="1753946"/>
                </a:lnTo>
                <a:lnTo>
                  <a:pt x="527278" y="1789823"/>
                </a:lnTo>
                <a:lnTo>
                  <a:pt x="494880" y="1827288"/>
                </a:lnTo>
                <a:lnTo>
                  <a:pt x="464350" y="1866328"/>
                </a:lnTo>
                <a:lnTo>
                  <a:pt x="435775" y="1906879"/>
                </a:lnTo>
                <a:lnTo>
                  <a:pt x="409257" y="1948903"/>
                </a:lnTo>
                <a:lnTo>
                  <a:pt x="386003" y="1990293"/>
                </a:lnTo>
                <a:lnTo>
                  <a:pt x="364883" y="2032800"/>
                </a:lnTo>
                <a:lnTo>
                  <a:pt x="345884" y="2076284"/>
                </a:lnTo>
                <a:lnTo>
                  <a:pt x="329031" y="2120671"/>
                </a:lnTo>
                <a:lnTo>
                  <a:pt x="314337" y="2165820"/>
                </a:lnTo>
                <a:lnTo>
                  <a:pt x="301790" y="2211628"/>
                </a:lnTo>
                <a:lnTo>
                  <a:pt x="291426" y="2257996"/>
                </a:lnTo>
                <a:lnTo>
                  <a:pt x="283248" y="2304796"/>
                </a:lnTo>
                <a:lnTo>
                  <a:pt x="277253" y="2351913"/>
                </a:lnTo>
                <a:lnTo>
                  <a:pt x="273469" y="2399258"/>
                </a:lnTo>
                <a:lnTo>
                  <a:pt x="271894" y="2446693"/>
                </a:lnTo>
                <a:lnTo>
                  <a:pt x="272542" y="2494127"/>
                </a:lnTo>
                <a:lnTo>
                  <a:pt x="275424" y="2541447"/>
                </a:lnTo>
                <a:lnTo>
                  <a:pt x="280555" y="2588526"/>
                </a:lnTo>
                <a:lnTo>
                  <a:pt x="287934" y="2635262"/>
                </a:lnTo>
                <a:lnTo>
                  <a:pt x="297586" y="2681554"/>
                </a:lnTo>
                <a:lnTo>
                  <a:pt x="309511" y="2727261"/>
                </a:lnTo>
                <a:lnTo>
                  <a:pt x="323710" y="2772308"/>
                </a:lnTo>
                <a:lnTo>
                  <a:pt x="340220" y="2816555"/>
                </a:lnTo>
                <a:lnTo>
                  <a:pt x="359029" y="2859900"/>
                </a:lnTo>
                <a:lnTo>
                  <a:pt x="380149" y="2902242"/>
                </a:lnTo>
                <a:lnTo>
                  <a:pt x="403606" y="2943453"/>
                </a:lnTo>
                <a:lnTo>
                  <a:pt x="430872" y="2985757"/>
                </a:lnTo>
                <a:lnTo>
                  <a:pt x="460286" y="3026397"/>
                </a:lnTo>
                <a:lnTo>
                  <a:pt x="491731" y="3065361"/>
                </a:lnTo>
                <a:lnTo>
                  <a:pt x="525094" y="3102673"/>
                </a:lnTo>
                <a:lnTo>
                  <a:pt x="560273" y="3138309"/>
                </a:lnTo>
                <a:lnTo>
                  <a:pt x="597141" y="3172307"/>
                </a:lnTo>
                <a:lnTo>
                  <a:pt x="635584" y="3204654"/>
                </a:lnTo>
                <a:lnTo>
                  <a:pt x="675487" y="3235350"/>
                </a:lnTo>
                <a:lnTo>
                  <a:pt x="716724" y="3264408"/>
                </a:lnTo>
                <a:lnTo>
                  <a:pt x="759206" y="3291840"/>
                </a:lnTo>
                <a:lnTo>
                  <a:pt x="802805" y="3317633"/>
                </a:lnTo>
                <a:lnTo>
                  <a:pt x="847407" y="3341814"/>
                </a:lnTo>
                <a:lnTo>
                  <a:pt x="892898" y="3364369"/>
                </a:lnTo>
                <a:lnTo>
                  <a:pt x="939165" y="3385299"/>
                </a:lnTo>
                <a:lnTo>
                  <a:pt x="986078" y="3404628"/>
                </a:lnTo>
                <a:lnTo>
                  <a:pt x="1033551" y="3422358"/>
                </a:lnTo>
                <a:lnTo>
                  <a:pt x="1081443" y="3438487"/>
                </a:lnTo>
                <a:lnTo>
                  <a:pt x="1129677" y="3453104"/>
                </a:lnTo>
                <a:lnTo>
                  <a:pt x="1178242" y="3466350"/>
                </a:lnTo>
                <a:lnTo>
                  <a:pt x="1227112" y="3478301"/>
                </a:lnTo>
                <a:lnTo>
                  <a:pt x="1276248" y="3489033"/>
                </a:lnTo>
                <a:lnTo>
                  <a:pt x="1325638" y="3498621"/>
                </a:lnTo>
                <a:lnTo>
                  <a:pt x="1375257" y="3507117"/>
                </a:lnTo>
                <a:lnTo>
                  <a:pt x="1425067" y="3514610"/>
                </a:lnTo>
                <a:lnTo>
                  <a:pt x="1475066" y="3521164"/>
                </a:lnTo>
                <a:lnTo>
                  <a:pt x="1525206" y="3526866"/>
                </a:lnTo>
                <a:lnTo>
                  <a:pt x="1575473" y="3531768"/>
                </a:lnTo>
                <a:lnTo>
                  <a:pt x="1625854" y="3535972"/>
                </a:lnTo>
                <a:lnTo>
                  <a:pt x="1676298" y="3539515"/>
                </a:lnTo>
                <a:lnTo>
                  <a:pt x="1726806" y="3542487"/>
                </a:lnTo>
                <a:lnTo>
                  <a:pt x="1777339" y="3544976"/>
                </a:lnTo>
                <a:lnTo>
                  <a:pt x="1827872" y="3547021"/>
                </a:lnTo>
                <a:lnTo>
                  <a:pt x="1878393" y="3548723"/>
                </a:lnTo>
                <a:lnTo>
                  <a:pt x="1978901" y="3551326"/>
                </a:lnTo>
                <a:lnTo>
                  <a:pt x="2079129" y="3553028"/>
                </a:lnTo>
                <a:lnTo>
                  <a:pt x="2129307" y="3553510"/>
                </a:lnTo>
                <a:lnTo>
                  <a:pt x="2179510" y="3553726"/>
                </a:lnTo>
                <a:lnTo>
                  <a:pt x="2229739" y="3553650"/>
                </a:lnTo>
                <a:lnTo>
                  <a:pt x="2279980" y="3553282"/>
                </a:lnTo>
                <a:lnTo>
                  <a:pt x="2330234" y="3552583"/>
                </a:lnTo>
                <a:lnTo>
                  <a:pt x="2380475" y="3551567"/>
                </a:lnTo>
                <a:lnTo>
                  <a:pt x="2430703" y="3550196"/>
                </a:lnTo>
                <a:lnTo>
                  <a:pt x="2480919" y="3548456"/>
                </a:lnTo>
                <a:lnTo>
                  <a:pt x="2531110" y="3546335"/>
                </a:lnTo>
                <a:lnTo>
                  <a:pt x="2581275" y="3543808"/>
                </a:lnTo>
                <a:lnTo>
                  <a:pt x="2631389" y="3540874"/>
                </a:lnTo>
                <a:lnTo>
                  <a:pt x="2681452" y="3537508"/>
                </a:lnTo>
                <a:lnTo>
                  <a:pt x="2731452" y="3533698"/>
                </a:lnTo>
                <a:lnTo>
                  <a:pt x="2781389" y="3529431"/>
                </a:lnTo>
                <a:lnTo>
                  <a:pt x="2831261" y="3524669"/>
                </a:lnTo>
                <a:lnTo>
                  <a:pt x="2881045" y="3519424"/>
                </a:lnTo>
                <a:lnTo>
                  <a:pt x="2930741" y="3513658"/>
                </a:lnTo>
                <a:lnTo>
                  <a:pt x="2980347" y="3507371"/>
                </a:lnTo>
                <a:lnTo>
                  <a:pt x="3029839" y="3500526"/>
                </a:lnTo>
                <a:lnTo>
                  <a:pt x="3079216" y="3493135"/>
                </a:lnTo>
                <a:lnTo>
                  <a:pt x="3128480" y="3485159"/>
                </a:lnTo>
                <a:lnTo>
                  <a:pt x="3177603" y="3476587"/>
                </a:lnTo>
                <a:lnTo>
                  <a:pt x="3226600" y="3467417"/>
                </a:lnTo>
                <a:lnTo>
                  <a:pt x="3275444" y="3457613"/>
                </a:lnTo>
                <a:lnTo>
                  <a:pt x="3324136" y="3447173"/>
                </a:lnTo>
                <a:lnTo>
                  <a:pt x="3372675" y="3436061"/>
                </a:lnTo>
                <a:lnTo>
                  <a:pt x="3421037" y="3424288"/>
                </a:lnTo>
                <a:lnTo>
                  <a:pt x="3469233" y="3411817"/>
                </a:lnTo>
                <a:lnTo>
                  <a:pt x="3517239" y="3398647"/>
                </a:lnTo>
                <a:lnTo>
                  <a:pt x="3565042" y="3384740"/>
                </a:lnTo>
                <a:lnTo>
                  <a:pt x="3612654" y="3370110"/>
                </a:lnTo>
                <a:lnTo>
                  <a:pt x="3660063" y="3354705"/>
                </a:lnTo>
                <a:lnTo>
                  <a:pt x="3707244" y="3338538"/>
                </a:lnTo>
                <a:lnTo>
                  <a:pt x="3754209" y="3321583"/>
                </a:lnTo>
                <a:lnTo>
                  <a:pt x="3800945" y="3303828"/>
                </a:lnTo>
                <a:lnTo>
                  <a:pt x="3846233" y="3285680"/>
                </a:lnTo>
                <a:lnTo>
                  <a:pt x="3891267" y="3266656"/>
                </a:lnTo>
                <a:lnTo>
                  <a:pt x="3935996" y="3246755"/>
                </a:lnTo>
                <a:lnTo>
                  <a:pt x="3980396" y="3225990"/>
                </a:lnTo>
                <a:lnTo>
                  <a:pt x="4024452" y="3204362"/>
                </a:lnTo>
                <a:lnTo>
                  <a:pt x="4068114" y="3181883"/>
                </a:lnTo>
                <a:lnTo>
                  <a:pt x="4111383" y="3158566"/>
                </a:lnTo>
                <a:lnTo>
                  <a:pt x="4154195" y="3134398"/>
                </a:lnTo>
                <a:lnTo>
                  <a:pt x="4196550" y="3109417"/>
                </a:lnTo>
                <a:lnTo>
                  <a:pt x="4238409" y="3083610"/>
                </a:lnTo>
                <a:lnTo>
                  <a:pt x="4279735" y="3056991"/>
                </a:lnTo>
                <a:lnTo>
                  <a:pt x="4320514" y="3029559"/>
                </a:lnTo>
                <a:lnTo>
                  <a:pt x="4360710" y="3001340"/>
                </a:lnTo>
                <a:lnTo>
                  <a:pt x="4400296" y="2972320"/>
                </a:lnTo>
                <a:lnTo>
                  <a:pt x="4439234" y="2942526"/>
                </a:lnTo>
                <a:lnTo>
                  <a:pt x="4477512" y="2911945"/>
                </a:lnTo>
                <a:lnTo>
                  <a:pt x="4515091" y="2880614"/>
                </a:lnTo>
                <a:lnTo>
                  <a:pt x="4551946" y="2848508"/>
                </a:lnTo>
                <a:lnTo>
                  <a:pt x="4588040" y="2815653"/>
                </a:lnTo>
                <a:lnTo>
                  <a:pt x="4623359" y="2782062"/>
                </a:lnTo>
                <a:lnTo>
                  <a:pt x="4657852" y="2747721"/>
                </a:lnTo>
                <a:lnTo>
                  <a:pt x="4691519" y="2712656"/>
                </a:lnTo>
                <a:lnTo>
                  <a:pt x="4724311" y="2676868"/>
                </a:lnTo>
                <a:lnTo>
                  <a:pt x="4756201" y="2640368"/>
                </a:lnTo>
                <a:lnTo>
                  <a:pt x="4787176" y="2603169"/>
                </a:lnTo>
                <a:lnTo>
                  <a:pt x="4817186" y="2565260"/>
                </a:lnTo>
                <a:lnTo>
                  <a:pt x="4846218" y="2526665"/>
                </a:lnTo>
                <a:lnTo>
                  <a:pt x="4874234" y="2487384"/>
                </a:lnTo>
                <a:lnTo>
                  <a:pt x="4901209" y="2447429"/>
                </a:lnTo>
                <a:lnTo>
                  <a:pt x="4927117" y="2406802"/>
                </a:lnTo>
                <a:lnTo>
                  <a:pt x="4951920" y="2365514"/>
                </a:lnTo>
                <a:lnTo>
                  <a:pt x="4975606" y="2323579"/>
                </a:lnTo>
                <a:lnTo>
                  <a:pt x="4998136" y="2280996"/>
                </a:lnTo>
                <a:lnTo>
                  <a:pt x="5019472" y="2237765"/>
                </a:lnTo>
                <a:lnTo>
                  <a:pt x="5039601" y="2193912"/>
                </a:lnTo>
                <a:lnTo>
                  <a:pt x="5058486" y="2149437"/>
                </a:lnTo>
                <a:lnTo>
                  <a:pt x="5076101" y="2104351"/>
                </a:lnTo>
                <a:lnTo>
                  <a:pt x="5092420" y="2058644"/>
                </a:lnTo>
                <a:lnTo>
                  <a:pt x="5107406" y="2012353"/>
                </a:lnTo>
                <a:lnTo>
                  <a:pt x="5112664" y="1981695"/>
                </a:lnTo>
                <a:lnTo>
                  <a:pt x="5124551" y="1933549"/>
                </a:lnTo>
                <a:lnTo>
                  <a:pt x="5134559" y="1885022"/>
                </a:lnTo>
                <a:lnTo>
                  <a:pt x="5142700" y="1836153"/>
                </a:lnTo>
                <a:lnTo>
                  <a:pt x="5148986" y="1787042"/>
                </a:lnTo>
                <a:lnTo>
                  <a:pt x="5153431" y="1737715"/>
                </a:lnTo>
                <a:lnTo>
                  <a:pt x="5156060" y="1688261"/>
                </a:lnTo>
                <a:lnTo>
                  <a:pt x="5156886" y="1638731"/>
                </a:lnTo>
                <a:close/>
              </a:path>
            </a:pathLst>
          </a:custGeom>
          <a:solidFill>
            <a:srgbClr val="D7D8D8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35" name="object 35"/>
          <p:cNvGrpSpPr/>
          <p:nvPr/>
        </p:nvGrpSpPr>
        <p:grpSpPr>
          <a:xfrm>
            <a:off x="2003277" y="3274312"/>
            <a:ext cx="6619875" cy="3783329"/>
            <a:chOff x="2003277" y="3274312"/>
            <a:chExt cx="6619875" cy="3783329"/>
          </a:xfrm>
        </p:grpSpPr>
        <p:sp>
          <p:nvSpPr>
            <p:cNvPr id="36" name="object 36"/>
            <p:cNvSpPr/>
            <p:nvPr/>
          </p:nvSpPr>
          <p:spPr>
            <a:xfrm>
              <a:off x="2072940" y="7057407"/>
              <a:ext cx="6469380" cy="0"/>
            </a:xfrm>
            <a:custGeom>
              <a:avLst/>
              <a:gdLst/>
              <a:ahLst/>
              <a:cxnLst/>
              <a:rect l="l" t="t" r="r" b="b"/>
              <a:pathLst>
                <a:path w="6469380" h="0">
                  <a:moveTo>
                    <a:pt x="6469303" y="0"/>
                  </a:moveTo>
                  <a:lnTo>
                    <a:pt x="0" y="0"/>
                  </a:lnTo>
                  <a:lnTo>
                    <a:pt x="6469303" y="0"/>
                  </a:lnTo>
                  <a:close/>
                </a:path>
              </a:pathLst>
            </a:custGeom>
            <a:solidFill>
              <a:srgbClr val="1C2F3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7" name="object 37"/>
            <p:cNvSpPr/>
            <p:nvPr/>
          </p:nvSpPr>
          <p:spPr>
            <a:xfrm>
              <a:off x="3254789" y="3274312"/>
              <a:ext cx="1856371" cy="3783088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8" name="object 38"/>
            <p:cNvSpPr/>
            <p:nvPr/>
          </p:nvSpPr>
          <p:spPr>
            <a:xfrm>
              <a:off x="2866859" y="5754090"/>
              <a:ext cx="5358130" cy="786130"/>
            </a:xfrm>
            <a:custGeom>
              <a:avLst/>
              <a:gdLst/>
              <a:ahLst/>
              <a:cxnLst/>
              <a:rect l="l" t="t" r="r" b="b"/>
              <a:pathLst>
                <a:path w="5358130" h="786129">
                  <a:moveTo>
                    <a:pt x="5357710" y="0"/>
                  </a:moveTo>
                  <a:lnTo>
                    <a:pt x="0" y="0"/>
                  </a:lnTo>
                  <a:lnTo>
                    <a:pt x="0" y="786129"/>
                  </a:lnTo>
                  <a:lnTo>
                    <a:pt x="5357710" y="786129"/>
                  </a:lnTo>
                  <a:lnTo>
                    <a:pt x="5357710" y="0"/>
                  </a:ln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9" name="object 39"/>
            <p:cNvSpPr/>
            <p:nvPr/>
          </p:nvSpPr>
          <p:spPr>
            <a:xfrm>
              <a:off x="2531233" y="4699026"/>
              <a:ext cx="6091710" cy="2352523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0" name="object 40"/>
            <p:cNvSpPr/>
            <p:nvPr/>
          </p:nvSpPr>
          <p:spPr>
            <a:xfrm>
              <a:off x="4328572" y="6300024"/>
              <a:ext cx="2479040" cy="5080"/>
            </a:xfrm>
            <a:custGeom>
              <a:avLst/>
              <a:gdLst/>
              <a:ahLst/>
              <a:cxnLst/>
              <a:rect l="l" t="t" r="r" b="b"/>
              <a:pathLst>
                <a:path w="2479040" h="5079">
                  <a:moveTo>
                    <a:pt x="1239367" y="0"/>
                  </a:moveTo>
                  <a:lnTo>
                    <a:pt x="44264" y="1847"/>
                  </a:lnTo>
                  <a:lnTo>
                    <a:pt x="0" y="2514"/>
                  </a:lnTo>
                  <a:lnTo>
                    <a:pt x="2858" y="2686"/>
                  </a:lnTo>
                  <a:lnTo>
                    <a:pt x="44264" y="3181"/>
                  </a:lnTo>
                  <a:lnTo>
                    <a:pt x="1239367" y="5029"/>
                  </a:lnTo>
                  <a:lnTo>
                    <a:pt x="2434361" y="3181"/>
                  </a:lnTo>
                  <a:lnTo>
                    <a:pt x="2478633" y="2514"/>
                  </a:lnTo>
                  <a:lnTo>
                    <a:pt x="2475774" y="2342"/>
                  </a:lnTo>
                  <a:lnTo>
                    <a:pt x="2434361" y="1847"/>
                  </a:lnTo>
                  <a:lnTo>
                    <a:pt x="1239367" y="0"/>
                  </a:lnTo>
                  <a:close/>
                </a:path>
              </a:pathLst>
            </a:custGeom>
            <a:solidFill>
              <a:srgbClr val="1C2F3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1" name="object 41"/>
            <p:cNvSpPr/>
            <p:nvPr/>
          </p:nvSpPr>
          <p:spPr>
            <a:xfrm>
              <a:off x="4706569" y="4849609"/>
              <a:ext cx="3764915" cy="541020"/>
            </a:xfrm>
            <a:custGeom>
              <a:avLst/>
              <a:gdLst/>
              <a:ahLst/>
              <a:cxnLst/>
              <a:rect l="l" t="t" r="r" b="b"/>
              <a:pathLst>
                <a:path w="3764915" h="541020">
                  <a:moveTo>
                    <a:pt x="1358493" y="1816"/>
                  </a:moveTo>
                  <a:lnTo>
                    <a:pt x="1340624" y="1193"/>
                  </a:lnTo>
                  <a:lnTo>
                    <a:pt x="1289240" y="165"/>
                  </a:lnTo>
                  <a:lnTo>
                    <a:pt x="1207630" y="0"/>
                  </a:lnTo>
                  <a:lnTo>
                    <a:pt x="1099121" y="1955"/>
                  </a:lnTo>
                  <a:lnTo>
                    <a:pt x="1045464" y="4025"/>
                  </a:lnTo>
                  <a:lnTo>
                    <a:pt x="996048" y="7277"/>
                  </a:lnTo>
                  <a:lnTo>
                    <a:pt x="949540" y="11988"/>
                  </a:lnTo>
                  <a:lnTo>
                    <a:pt x="904621" y="18491"/>
                  </a:lnTo>
                  <a:lnTo>
                    <a:pt x="859955" y="27076"/>
                  </a:lnTo>
                  <a:lnTo>
                    <a:pt x="814222" y="38049"/>
                  </a:lnTo>
                  <a:lnTo>
                    <a:pt x="766102" y="51727"/>
                  </a:lnTo>
                  <a:lnTo>
                    <a:pt x="714273" y="68414"/>
                  </a:lnTo>
                  <a:lnTo>
                    <a:pt x="657402" y="88430"/>
                  </a:lnTo>
                  <a:lnTo>
                    <a:pt x="542505" y="132867"/>
                  </a:lnTo>
                  <a:lnTo>
                    <a:pt x="435724" y="190207"/>
                  </a:lnTo>
                  <a:lnTo>
                    <a:pt x="275424" y="298678"/>
                  </a:lnTo>
                  <a:lnTo>
                    <a:pt x="0" y="496570"/>
                  </a:lnTo>
                  <a:lnTo>
                    <a:pt x="1233906" y="481253"/>
                  </a:lnTo>
                  <a:lnTo>
                    <a:pt x="1358493" y="1816"/>
                  </a:lnTo>
                  <a:close/>
                </a:path>
                <a:path w="3764915" h="541020">
                  <a:moveTo>
                    <a:pt x="2523515" y="267081"/>
                  </a:moveTo>
                  <a:lnTo>
                    <a:pt x="2319604" y="850"/>
                  </a:lnTo>
                  <a:lnTo>
                    <a:pt x="1470825" y="850"/>
                  </a:lnTo>
                  <a:lnTo>
                    <a:pt x="1427137" y="472427"/>
                  </a:lnTo>
                  <a:lnTo>
                    <a:pt x="2208555" y="450151"/>
                  </a:lnTo>
                  <a:lnTo>
                    <a:pt x="2523515" y="267081"/>
                  </a:lnTo>
                  <a:close/>
                </a:path>
                <a:path w="3764915" h="541020">
                  <a:moveTo>
                    <a:pt x="3764826" y="540575"/>
                  </a:moveTo>
                  <a:lnTo>
                    <a:pt x="3317176" y="132803"/>
                  </a:lnTo>
                  <a:lnTo>
                    <a:pt x="3279508" y="176276"/>
                  </a:lnTo>
                  <a:lnTo>
                    <a:pt x="3262795" y="204076"/>
                  </a:lnTo>
                  <a:lnTo>
                    <a:pt x="3277209" y="260642"/>
                  </a:lnTo>
                  <a:lnTo>
                    <a:pt x="3333978" y="321513"/>
                  </a:lnTo>
                  <a:lnTo>
                    <a:pt x="3433622" y="402666"/>
                  </a:lnTo>
                  <a:lnTo>
                    <a:pt x="3528428" y="473684"/>
                  </a:lnTo>
                  <a:lnTo>
                    <a:pt x="3570630" y="504126"/>
                  </a:lnTo>
                  <a:lnTo>
                    <a:pt x="3764826" y="540575"/>
                  </a:lnTo>
                  <a:close/>
                </a:path>
              </a:pathLst>
            </a:custGeom>
            <a:solidFill>
              <a:srgbClr val="40576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2" name="object 42"/>
            <p:cNvSpPr/>
            <p:nvPr/>
          </p:nvSpPr>
          <p:spPr>
            <a:xfrm>
              <a:off x="4637577" y="5188429"/>
              <a:ext cx="394970" cy="241935"/>
            </a:xfrm>
            <a:custGeom>
              <a:avLst/>
              <a:gdLst/>
              <a:ahLst/>
              <a:cxnLst/>
              <a:rect l="l" t="t" r="r" b="b"/>
              <a:pathLst>
                <a:path w="394970" h="241935">
                  <a:moveTo>
                    <a:pt x="251561" y="0"/>
                  </a:moveTo>
                  <a:lnTo>
                    <a:pt x="199297" y="6721"/>
                  </a:lnTo>
                  <a:lnTo>
                    <a:pt x="150444" y="26454"/>
                  </a:lnTo>
                  <a:lnTo>
                    <a:pt x="42138" y="87287"/>
                  </a:lnTo>
                  <a:lnTo>
                    <a:pt x="11310" y="117587"/>
                  </a:lnTo>
                  <a:lnTo>
                    <a:pt x="0" y="159308"/>
                  </a:lnTo>
                  <a:lnTo>
                    <a:pt x="6491" y="191460"/>
                  </a:lnTo>
                  <a:lnTo>
                    <a:pt x="24193" y="217716"/>
                  </a:lnTo>
                  <a:lnTo>
                    <a:pt x="50449" y="235418"/>
                  </a:lnTo>
                  <a:lnTo>
                    <a:pt x="82600" y="241909"/>
                  </a:lnTo>
                  <a:lnTo>
                    <a:pt x="275551" y="241909"/>
                  </a:lnTo>
                  <a:lnTo>
                    <a:pt x="323097" y="232067"/>
                  </a:lnTo>
                  <a:lnTo>
                    <a:pt x="361518" y="205343"/>
                  </a:lnTo>
                  <a:lnTo>
                    <a:pt x="386765" y="165935"/>
                  </a:lnTo>
                  <a:lnTo>
                    <a:pt x="394792" y="118046"/>
                  </a:lnTo>
                  <a:lnTo>
                    <a:pt x="388183" y="82806"/>
                  </a:lnTo>
                  <a:lnTo>
                    <a:pt x="347446" y="26656"/>
                  </a:lnTo>
                  <a:lnTo>
                    <a:pt x="300221" y="5813"/>
                  </a:lnTo>
                  <a:lnTo>
                    <a:pt x="251561" y="0"/>
                  </a:lnTo>
                  <a:close/>
                </a:path>
              </a:pathLst>
            </a:custGeom>
            <a:solidFill>
              <a:srgbClr val="EE5A6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3" name="object 43"/>
            <p:cNvSpPr/>
            <p:nvPr/>
          </p:nvSpPr>
          <p:spPr>
            <a:xfrm>
              <a:off x="4637082" y="5186104"/>
              <a:ext cx="398145" cy="247015"/>
            </a:xfrm>
            <a:custGeom>
              <a:avLst/>
              <a:gdLst/>
              <a:ahLst/>
              <a:cxnLst/>
              <a:rect l="l" t="t" r="r" b="b"/>
              <a:pathLst>
                <a:path w="398145" h="247014">
                  <a:moveTo>
                    <a:pt x="252133" y="0"/>
                  </a:moveTo>
                  <a:lnTo>
                    <a:pt x="206584" y="5141"/>
                  </a:lnTo>
                  <a:lnTo>
                    <a:pt x="165646" y="18999"/>
                  </a:lnTo>
                  <a:lnTo>
                    <a:pt x="43078" y="87756"/>
                  </a:lnTo>
                  <a:lnTo>
                    <a:pt x="9563" y="121983"/>
                  </a:lnTo>
                  <a:lnTo>
                    <a:pt x="0" y="157975"/>
                  </a:lnTo>
                  <a:lnTo>
                    <a:pt x="495" y="161632"/>
                  </a:lnTo>
                  <a:lnTo>
                    <a:pt x="126" y="165290"/>
                  </a:lnTo>
                  <a:lnTo>
                    <a:pt x="15054" y="210268"/>
                  </a:lnTo>
                  <a:lnTo>
                    <a:pt x="49622" y="238725"/>
                  </a:lnTo>
                  <a:lnTo>
                    <a:pt x="88395" y="245949"/>
                  </a:lnTo>
                  <a:lnTo>
                    <a:pt x="270802" y="246557"/>
                  </a:lnTo>
                  <a:lnTo>
                    <a:pt x="282650" y="246261"/>
                  </a:lnTo>
                  <a:lnTo>
                    <a:pt x="294662" y="245005"/>
                  </a:lnTo>
                  <a:lnTo>
                    <a:pt x="306660" y="242610"/>
                  </a:lnTo>
                  <a:lnTo>
                    <a:pt x="306805" y="242565"/>
                  </a:lnTo>
                  <a:lnTo>
                    <a:pt x="88395" y="242565"/>
                  </a:lnTo>
                  <a:lnTo>
                    <a:pt x="80179" y="242430"/>
                  </a:lnTo>
                  <a:lnTo>
                    <a:pt x="33306" y="225828"/>
                  </a:lnTo>
                  <a:lnTo>
                    <a:pt x="7294" y="192078"/>
                  </a:lnTo>
                  <a:lnTo>
                    <a:pt x="774" y="161632"/>
                  </a:lnTo>
                  <a:lnTo>
                    <a:pt x="685" y="157975"/>
                  </a:lnTo>
                  <a:lnTo>
                    <a:pt x="16805" y="114270"/>
                  </a:lnTo>
                  <a:lnTo>
                    <a:pt x="149358" y="31946"/>
                  </a:lnTo>
                  <a:lnTo>
                    <a:pt x="186796" y="15179"/>
                  </a:lnTo>
                  <a:lnTo>
                    <a:pt x="229409" y="5865"/>
                  </a:lnTo>
                  <a:lnTo>
                    <a:pt x="252133" y="4635"/>
                  </a:lnTo>
                  <a:lnTo>
                    <a:pt x="295707" y="4635"/>
                  </a:lnTo>
                  <a:lnTo>
                    <a:pt x="287969" y="3055"/>
                  </a:lnTo>
                  <a:lnTo>
                    <a:pt x="275951" y="1331"/>
                  </a:lnTo>
                  <a:lnTo>
                    <a:pt x="263991" y="320"/>
                  </a:lnTo>
                  <a:lnTo>
                    <a:pt x="252133" y="0"/>
                  </a:lnTo>
                  <a:close/>
                </a:path>
                <a:path w="398145" h="247014">
                  <a:moveTo>
                    <a:pt x="295707" y="4635"/>
                  </a:moveTo>
                  <a:lnTo>
                    <a:pt x="252133" y="4635"/>
                  </a:lnTo>
                  <a:lnTo>
                    <a:pt x="263722" y="4995"/>
                  </a:lnTo>
                  <a:lnTo>
                    <a:pt x="275410" y="6029"/>
                  </a:lnTo>
                  <a:lnTo>
                    <a:pt x="322103" y="17352"/>
                  </a:lnTo>
                  <a:lnTo>
                    <a:pt x="362400" y="45554"/>
                  </a:lnTo>
                  <a:lnTo>
                    <a:pt x="387490" y="89818"/>
                  </a:lnTo>
                  <a:lnTo>
                    <a:pt x="392650" y="128764"/>
                  </a:lnTo>
                  <a:lnTo>
                    <a:pt x="391553" y="141600"/>
                  </a:lnTo>
                  <a:lnTo>
                    <a:pt x="380006" y="178246"/>
                  </a:lnTo>
                  <a:lnTo>
                    <a:pt x="348349" y="216588"/>
                  </a:lnTo>
                  <a:lnTo>
                    <a:pt x="305456" y="237991"/>
                  </a:lnTo>
                  <a:lnTo>
                    <a:pt x="88395" y="242565"/>
                  </a:lnTo>
                  <a:lnTo>
                    <a:pt x="306805" y="242565"/>
                  </a:lnTo>
                  <a:lnTo>
                    <a:pt x="351385" y="220431"/>
                  </a:lnTo>
                  <a:lnTo>
                    <a:pt x="377731" y="191908"/>
                  </a:lnTo>
                  <a:lnTo>
                    <a:pt x="393922" y="155560"/>
                  </a:lnTo>
                  <a:lnTo>
                    <a:pt x="397694" y="128764"/>
                  </a:lnTo>
                  <a:lnTo>
                    <a:pt x="397408" y="115087"/>
                  </a:lnTo>
                  <a:lnTo>
                    <a:pt x="381608" y="63682"/>
                  </a:lnTo>
                  <a:lnTo>
                    <a:pt x="346481" y="24993"/>
                  </a:lnTo>
                  <a:lnTo>
                    <a:pt x="311994" y="8682"/>
                  </a:lnTo>
                  <a:lnTo>
                    <a:pt x="299999" y="5511"/>
                  </a:lnTo>
                  <a:lnTo>
                    <a:pt x="295707" y="4635"/>
                  </a:lnTo>
                  <a:close/>
                </a:path>
              </a:pathLst>
            </a:custGeom>
            <a:solidFill>
              <a:srgbClr val="1C2F3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4" name="object 44"/>
            <p:cNvSpPr/>
            <p:nvPr/>
          </p:nvSpPr>
          <p:spPr>
            <a:xfrm>
              <a:off x="4648136" y="5006276"/>
              <a:ext cx="3629025" cy="1600200"/>
            </a:xfrm>
            <a:custGeom>
              <a:avLst/>
              <a:gdLst/>
              <a:ahLst/>
              <a:cxnLst/>
              <a:rect l="l" t="t" r="r" b="b"/>
              <a:pathLst>
                <a:path w="3629025" h="1600200">
                  <a:moveTo>
                    <a:pt x="288607" y="227647"/>
                  </a:moveTo>
                  <a:lnTo>
                    <a:pt x="247751" y="202336"/>
                  </a:lnTo>
                  <a:lnTo>
                    <a:pt x="235737" y="201320"/>
                  </a:lnTo>
                  <a:lnTo>
                    <a:pt x="222745" y="201879"/>
                  </a:lnTo>
                  <a:lnTo>
                    <a:pt x="179806" y="210794"/>
                  </a:lnTo>
                  <a:lnTo>
                    <a:pt x="132981" y="227507"/>
                  </a:lnTo>
                  <a:lnTo>
                    <a:pt x="75780" y="258483"/>
                  </a:lnTo>
                  <a:lnTo>
                    <a:pt x="33731" y="290931"/>
                  </a:lnTo>
                  <a:lnTo>
                    <a:pt x="0" y="326212"/>
                  </a:lnTo>
                  <a:lnTo>
                    <a:pt x="266" y="326440"/>
                  </a:lnTo>
                  <a:lnTo>
                    <a:pt x="2933" y="324307"/>
                  </a:lnTo>
                  <a:lnTo>
                    <a:pt x="20891" y="306971"/>
                  </a:lnTo>
                  <a:lnTo>
                    <a:pt x="36068" y="293611"/>
                  </a:lnTo>
                  <a:lnTo>
                    <a:pt x="78308" y="262356"/>
                  </a:lnTo>
                  <a:lnTo>
                    <a:pt x="134988" y="232117"/>
                  </a:lnTo>
                  <a:lnTo>
                    <a:pt x="181140" y="215404"/>
                  </a:lnTo>
                  <a:lnTo>
                    <a:pt x="223189" y="206032"/>
                  </a:lnTo>
                  <a:lnTo>
                    <a:pt x="235724" y="205206"/>
                  </a:lnTo>
                  <a:lnTo>
                    <a:pt x="247256" y="205867"/>
                  </a:lnTo>
                  <a:lnTo>
                    <a:pt x="285610" y="223964"/>
                  </a:lnTo>
                  <a:lnTo>
                    <a:pt x="288086" y="228015"/>
                  </a:lnTo>
                  <a:lnTo>
                    <a:pt x="288467" y="227736"/>
                  </a:lnTo>
                  <a:lnTo>
                    <a:pt x="288607" y="227647"/>
                  </a:lnTo>
                  <a:close/>
                </a:path>
                <a:path w="3629025" h="1600200">
                  <a:moveTo>
                    <a:pt x="961910" y="51244"/>
                  </a:moveTo>
                  <a:lnTo>
                    <a:pt x="918044" y="68414"/>
                  </a:lnTo>
                  <a:lnTo>
                    <a:pt x="869264" y="88709"/>
                  </a:lnTo>
                  <a:lnTo>
                    <a:pt x="807542" y="114757"/>
                  </a:lnTo>
                  <a:lnTo>
                    <a:pt x="665734" y="175488"/>
                  </a:lnTo>
                  <a:lnTo>
                    <a:pt x="604278" y="202184"/>
                  </a:lnTo>
                  <a:lnTo>
                    <a:pt x="555942" y="223481"/>
                  </a:lnTo>
                  <a:lnTo>
                    <a:pt x="513245" y="243382"/>
                  </a:lnTo>
                  <a:lnTo>
                    <a:pt x="524992" y="239217"/>
                  </a:lnTo>
                  <a:lnTo>
                    <a:pt x="605878" y="205917"/>
                  </a:lnTo>
                  <a:lnTo>
                    <a:pt x="667613" y="179870"/>
                  </a:lnTo>
                  <a:lnTo>
                    <a:pt x="738581" y="149631"/>
                  </a:lnTo>
                  <a:lnTo>
                    <a:pt x="809421" y="119138"/>
                  </a:lnTo>
                  <a:lnTo>
                    <a:pt x="870864" y="92443"/>
                  </a:lnTo>
                  <a:lnTo>
                    <a:pt x="919213" y="71145"/>
                  </a:lnTo>
                  <a:lnTo>
                    <a:pt x="961910" y="51244"/>
                  </a:lnTo>
                  <a:close/>
                </a:path>
                <a:path w="3629025" h="1600200">
                  <a:moveTo>
                    <a:pt x="1139342" y="533768"/>
                  </a:moveTo>
                  <a:lnTo>
                    <a:pt x="1112481" y="533768"/>
                  </a:lnTo>
                  <a:lnTo>
                    <a:pt x="1112481" y="532498"/>
                  </a:lnTo>
                  <a:lnTo>
                    <a:pt x="1005649" y="532498"/>
                  </a:lnTo>
                  <a:lnTo>
                    <a:pt x="1005649" y="533768"/>
                  </a:lnTo>
                  <a:lnTo>
                    <a:pt x="978789" y="533768"/>
                  </a:lnTo>
                  <a:lnTo>
                    <a:pt x="978789" y="535038"/>
                  </a:lnTo>
                  <a:lnTo>
                    <a:pt x="978789" y="536308"/>
                  </a:lnTo>
                  <a:lnTo>
                    <a:pt x="1005649" y="536308"/>
                  </a:lnTo>
                  <a:lnTo>
                    <a:pt x="1005649" y="537578"/>
                  </a:lnTo>
                  <a:lnTo>
                    <a:pt x="1112481" y="537578"/>
                  </a:lnTo>
                  <a:lnTo>
                    <a:pt x="1112481" y="536308"/>
                  </a:lnTo>
                  <a:lnTo>
                    <a:pt x="1139342" y="536308"/>
                  </a:lnTo>
                  <a:lnTo>
                    <a:pt x="1139342" y="535038"/>
                  </a:lnTo>
                  <a:lnTo>
                    <a:pt x="1139342" y="533768"/>
                  </a:lnTo>
                  <a:close/>
                </a:path>
                <a:path w="3629025" h="1600200">
                  <a:moveTo>
                    <a:pt x="1174724" y="18262"/>
                  </a:moveTo>
                  <a:lnTo>
                    <a:pt x="1128725" y="35280"/>
                  </a:lnTo>
                  <a:lnTo>
                    <a:pt x="1077544" y="55410"/>
                  </a:lnTo>
                  <a:lnTo>
                    <a:pt x="1012761" y="81241"/>
                  </a:lnTo>
                  <a:lnTo>
                    <a:pt x="938276" y="111252"/>
                  </a:lnTo>
                  <a:lnTo>
                    <a:pt x="863879" y="141503"/>
                  </a:lnTo>
                  <a:lnTo>
                    <a:pt x="799350" y="168008"/>
                  </a:lnTo>
                  <a:lnTo>
                    <a:pt x="748576" y="189153"/>
                  </a:lnTo>
                  <a:lnTo>
                    <a:pt x="703707" y="208915"/>
                  </a:lnTo>
                  <a:lnTo>
                    <a:pt x="716000" y="204787"/>
                  </a:lnTo>
                  <a:lnTo>
                    <a:pt x="800874" y="171767"/>
                  </a:lnTo>
                  <a:lnTo>
                    <a:pt x="865670" y="145923"/>
                  </a:lnTo>
                  <a:lnTo>
                    <a:pt x="940168" y="115912"/>
                  </a:lnTo>
                  <a:lnTo>
                    <a:pt x="1014552" y="85661"/>
                  </a:lnTo>
                  <a:lnTo>
                    <a:pt x="1079055" y="59169"/>
                  </a:lnTo>
                  <a:lnTo>
                    <a:pt x="1129830" y="38036"/>
                  </a:lnTo>
                  <a:lnTo>
                    <a:pt x="1174724" y="18262"/>
                  </a:lnTo>
                  <a:close/>
                </a:path>
                <a:path w="3629025" h="1600200">
                  <a:moveTo>
                    <a:pt x="1271714" y="389737"/>
                  </a:moveTo>
                  <a:lnTo>
                    <a:pt x="1219530" y="388810"/>
                  </a:lnTo>
                  <a:lnTo>
                    <a:pt x="1145070" y="389026"/>
                  </a:lnTo>
                  <a:lnTo>
                    <a:pt x="1057567" y="390131"/>
                  </a:lnTo>
                  <a:lnTo>
                    <a:pt x="954316" y="392239"/>
                  </a:lnTo>
                  <a:lnTo>
                    <a:pt x="575348" y="401878"/>
                  </a:lnTo>
                  <a:lnTo>
                    <a:pt x="441236" y="404393"/>
                  </a:lnTo>
                  <a:lnTo>
                    <a:pt x="407263" y="405396"/>
                  </a:lnTo>
                  <a:lnTo>
                    <a:pt x="407263" y="405574"/>
                  </a:lnTo>
                  <a:lnTo>
                    <a:pt x="459447" y="406488"/>
                  </a:lnTo>
                  <a:lnTo>
                    <a:pt x="533895" y="406285"/>
                  </a:lnTo>
                  <a:lnTo>
                    <a:pt x="621398" y="405168"/>
                  </a:lnTo>
                  <a:lnTo>
                    <a:pt x="724662" y="403072"/>
                  </a:lnTo>
                  <a:lnTo>
                    <a:pt x="1103617" y="393433"/>
                  </a:lnTo>
                  <a:lnTo>
                    <a:pt x="1262938" y="390359"/>
                  </a:lnTo>
                  <a:lnTo>
                    <a:pt x="1271714" y="389737"/>
                  </a:lnTo>
                  <a:close/>
                </a:path>
                <a:path w="3629025" h="1600200">
                  <a:moveTo>
                    <a:pt x="2098725" y="32981"/>
                  </a:moveTo>
                  <a:lnTo>
                    <a:pt x="2054860" y="50152"/>
                  </a:lnTo>
                  <a:lnTo>
                    <a:pt x="2006079" y="70446"/>
                  </a:lnTo>
                  <a:lnTo>
                    <a:pt x="1944357" y="96481"/>
                  </a:lnTo>
                  <a:lnTo>
                    <a:pt x="1873415" y="126733"/>
                  </a:lnTo>
                  <a:lnTo>
                    <a:pt x="1802549" y="157226"/>
                  </a:lnTo>
                  <a:lnTo>
                    <a:pt x="1741106" y="183921"/>
                  </a:lnTo>
                  <a:lnTo>
                    <a:pt x="1692757" y="205219"/>
                  </a:lnTo>
                  <a:lnTo>
                    <a:pt x="1650060" y="225120"/>
                  </a:lnTo>
                  <a:lnTo>
                    <a:pt x="1661807" y="220954"/>
                  </a:lnTo>
                  <a:lnTo>
                    <a:pt x="1742694" y="187655"/>
                  </a:lnTo>
                  <a:lnTo>
                    <a:pt x="1804428" y="161607"/>
                  </a:lnTo>
                  <a:lnTo>
                    <a:pt x="1875396" y="131368"/>
                  </a:lnTo>
                  <a:lnTo>
                    <a:pt x="1946249" y="100876"/>
                  </a:lnTo>
                  <a:lnTo>
                    <a:pt x="2007679" y="74180"/>
                  </a:lnTo>
                  <a:lnTo>
                    <a:pt x="2056028" y="52882"/>
                  </a:lnTo>
                  <a:lnTo>
                    <a:pt x="2098725" y="32981"/>
                  </a:lnTo>
                  <a:close/>
                </a:path>
                <a:path w="3629025" h="1600200">
                  <a:moveTo>
                    <a:pt x="2311539" y="0"/>
                  </a:moveTo>
                  <a:lnTo>
                    <a:pt x="2265540" y="17018"/>
                  </a:lnTo>
                  <a:lnTo>
                    <a:pt x="2214359" y="37147"/>
                  </a:lnTo>
                  <a:lnTo>
                    <a:pt x="2149576" y="62979"/>
                  </a:lnTo>
                  <a:lnTo>
                    <a:pt x="2075091" y="92989"/>
                  </a:lnTo>
                  <a:lnTo>
                    <a:pt x="2000694" y="123240"/>
                  </a:lnTo>
                  <a:lnTo>
                    <a:pt x="1936178" y="149745"/>
                  </a:lnTo>
                  <a:lnTo>
                    <a:pt x="1885403" y="170891"/>
                  </a:lnTo>
                  <a:lnTo>
                    <a:pt x="1840522" y="190652"/>
                  </a:lnTo>
                  <a:lnTo>
                    <a:pt x="1852815" y="186524"/>
                  </a:lnTo>
                  <a:lnTo>
                    <a:pt x="1937689" y="153504"/>
                  </a:lnTo>
                  <a:lnTo>
                    <a:pt x="2002485" y="127660"/>
                  </a:lnTo>
                  <a:lnTo>
                    <a:pt x="2076983" y="97650"/>
                  </a:lnTo>
                  <a:lnTo>
                    <a:pt x="2151367" y="67398"/>
                  </a:lnTo>
                  <a:lnTo>
                    <a:pt x="2215870" y="40906"/>
                  </a:lnTo>
                  <a:lnTo>
                    <a:pt x="2266658" y="19773"/>
                  </a:lnTo>
                  <a:lnTo>
                    <a:pt x="2311539" y="0"/>
                  </a:lnTo>
                  <a:close/>
                </a:path>
                <a:path w="3629025" h="1600200">
                  <a:moveTo>
                    <a:pt x="2332063" y="389737"/>
                  </a:moveTo>
                  <a:lnTo>
                    <a:pt x="2324544" y="389343"/>
                  </a:lnTo>
                  <a:lnTo>
                    <a:pt x="2268359" y="388861"/>
                  </a:lnTo>
                  <a:lnTo>
                    <a:pt x="2166099" y="388810"/>
                  </a:lnTo>
                  <a:lnTo>
                    <a:pt x="1949411" y="389547"/>
                  </a:lnTo>
                  <a:lnTo>
                    <a:pt x="1630083" y="391756"/>
                  </a:lnTo>
                  <a:lnTo>
                    <a:pt x="1462722" y="393661"/>
                  </a:lnTo>
                  <a:lnTo>
                    <a:pt x="1406563" y="394804"/>
                  </a:lnTo>
                  <a:lnTo>
                    <a:pt x="1399044" y="395300"/>
                  </a:lnTo>
                  <a:lnTo>
                    <a:pt x="1406563" y="395706"/>
                  </a:lnTo>
                  <a:lnTo>
                    <a:pt x="1462735" y="396189"/>
                  </a:lnTo>
                  <a:lnTo>
                    <a:pt x="1564995" y="396240"/>
                  </a:lnTo>
                  <a:lnTo>
                    <a:pt x="1781721" y="395503"/>
                  </a:lnTo>
                  <a:lnTo>
                    <a:pt x="2101024" y="393293"/>
                  </a:lnTo>
                  <a:lnTo>
                    <a:pt x="2268372" y="391388"/>
                  </a:lnTo>
                  <a:lnTo>
                    <a:pt x="2324544" y="390245"/>
                  </a:lnTo>
                  <a:lnTo>
                    <a:pt x="2332063" y="389737"/>
                  </a:lnTo>
                  <a:close/>
                </a:path>
                <a:path w="3629025" h="1600200">
                  <a:moveTo>
                    <a:pt x="2557284" y="526961"/>
                  </a:moveTo>
                  <a:lnTo>
                    <a:pt x="2555951" y="526961"/>
                  </a:lnTo>
                  <a:lnTo>
                    <a:pt x="2555951" y="525691"/>
                  </a:lnTo>
                  <a:lnTo>
                    <a:pt x="2381554" y="525691"/>
                  </a:lnTo>
                  <a:lnTo>
                    <a:pt x="2381554" y="526961"/>
                  </a:lnTo>
                  <a:lnTo>
                    <a:pt x="2331250" y="526961"/>
                  </a:lnTo>
                  <a:lnTo>
                    <a:pt x="2331250" y="528231"/>
                  </a:lnTo>
                  <a:lnTo>
                    <a:pt x="2306777" y="528231"/>
                  </a:lnTo>
                  <a:lnTo>
                    <a:pt x="2306777" y="529501"/>
                  </a:lnTo>
                  <a:lnTo>
                    <a:pt x="2310219" y="529501"/>
                  </a:lnTo>
                  <a:lnTo>
                    <a:pt x="2310219" y="530771"/>
                  </a:lnTo>
                  <a:lnTo>
                    <a:pt x="2474849" y="530771"/>
                  </a:lnTo>
                  <a:lnTo>
                    <a:pt x="2474849" y="529501"/>
                  </a:lnTo>
                  <a:lnTo>
                    <a:pt x="2531097" y="529501"/>
                  </a:lnTo>
                  <a:lnTo>
                    <a:pt x="2531097" y="528231"/>
                  </a:lnTo>
                  <a:lnTo>
                    <a:pt x="2557284" y="528231"/>
                  </a:lnTo>
                  <a:lnTo>
                    <a:pt x="2557284" y="526961"/>
                  </a:lnTo>
                  <a:close/>
                </a:path>
                <a:path w="3629025" h="1600200">
                  <a:moveTo>
                    <a:pt x="3628834" y="1443215"/>
                  </a:moveTo>
                  <a:lnTo>
                    <a:pt x="3628136" y="1427924"/>
                  </a:lnTo>
                  <a:lnTo>
                    <a:pt x="3627526" y="1411973"/>
                  </a:lnTo>
                  <a:lnTo>
                    <a:pt x="3626650" y="1395425"/>
                  </a:lnTo>
                  <a:lnTo>
                    <a:pt x="3621468" y="1342275"/>
                  </a:lnTo>
                  <a:lnTo>
                    <a:pt x="3615982" y="1304086"/>
                  </a:lnTo>
                  <a:lnTo>
                    <a:pt x="3608260" y="1263992"/>
                  </a:lnTo>
                  <a:lnTo>
                    <a:pt x="3597833" y="1222248"/>
                  </a:lnTo>
                  <a:lnTo>
                    <a:pt x="3584295" y="1179169"/>
                  </a:lnTo>
                  <a:lnTo>
                    <a:pt x="3567214" y="1135202"/>
                  </a:lnTo>
                  <a:lnTo>
                    <a:pt x="3546233" y="1090777"/>
                  </a:lnTo>
                  <a:lnTo>
                    <a:pt x="3520541" y="1046734"/>
                  </a:lnTo>
                  <a:lnTo>
                    <a:pt x="3490049" y="1003617"/>
                  </a:lnTo>
                  <a:lnTo>
                    <a:pt x="3454209" y="962583"/>
                  </a:lnTo>
                  <a:lnTo>
                    <a:pt x="3413696" y="923785"/>
                  </a:lnTo>
                  <a:lnTo>
                    <a:pt x="3368814" y="887679"/>
                  </a:lnTo>
                  <a:lnTo>
                    <a:pt x="3329876" y="861072"/>
                  </a:lnTo>
                  <a:lnTo>
                    <a:pt x="3288398" y="836828"/>
                  </a:lnTo>
                  <a:lnTo>
                    <a:pt x="3244608" y="815111"/>
                  </a:lnTo>
                  <a:lnTo>
                    <a:pt x="3198711" y="796099"/>
                  </a:lnTo>
                  <a:lnTo>
                    <a:pt x="3150933" y="779945"/>
                  </a:lnTo>
                  <a:lnTo>
                    <a:pt x="3101454" y="766826"/>
                  </a:lnTo>
                  <a:lnTo>
                    <a:pt x="3050565" y="757174"/>
                  </a:lnTo>
                  <a:lnTo>
                    <a:pt x="2998533" y="750608"/>
                  </a:lnTo>
                  <a:lnTo>
                    <a:pt x="2995193" y="750366"/>
                  </a:lnTo>
                  <a:lnTo>
                    <a:pt x="2945625" y="746772"/>
                  </a:lnTo>
                  <a:lnTo>
                    <a:pt x="2892107" y="745337"/>
                  </a:lnTo>
                  <a:lnTo>
                    <a:pt x="2838526" y="746696"/>
                  </a:lnTo>
                  <a:lnTo>
                    <a:pt x="2785643" y="751103"/>
                  </a:lnTo>
                  <a:lnTo>
                    <a:pt x="2733700" y="758596"/>
                  </a:lnTo>
                  <a:lnTo>
                    <a:pt x="2682976" y="769226"/>
                  </a:lnTo>
                  <a:lnTo>
                    <a:pt x="2633700" y="783043"/>
                  </a:lnTo>
                  <a:lnTo>
                    <a:pt x="2574582" y="804621"/>
                  </a:lnTo>
                  <a:lnTo>
                    <a:pt x="2518613" y="830694"/>
                  </a:lnTo>
                  <a:lnTo>
                    <a:pt x="2466594" y="861542"/>
                  </a:lnTo>
                  <a:lnTo>
                    <a:pt x="2418715" y="896162"/>
                  </a:lnTo>
                  <a:lnTo>
                    <a:pt x="2374747" y="933373"/>
                  </a:lnTo>
                  <a:lnTo>
                    <a:pt x="2334488" y="972375"/>
                  </a:lnTo>
                  <a:lnTo>
                    <a:pt x="2297976" y="1012774"/>
                  </a:lnTo>
                  <a:lnTo>
                    <a:pt x="2265286" y="1054176"/>
                  </a:lnTo>
                  <a:lnTo>
                    <a:pt x="2237562" y="1097026"/>
                  </a:lnTo>
                  <a:lnTo>
                    <a:pt x="2214321" y="1140320"/>
                  </a:lnTo>
                  <a:lnTo>
                    <a:pt x="2195271" y="1183462"/>
                  </a:lnTo>
                  <a:lnTo>
                    <a:pt x="2179307" y="1225677"/>
                  </a:lnTo>
                  <a:lnTo>
                    <a:pt x="2162060" y="1279893"/>
                  </a:lnTo>
                  <a:lnTo>
                    <a:pt x="2148802" y="1331099"/>
                  </a:lnTo>
                  <a:lnTo>
                    <a:pt x="2138997" y="1378877"/>
                  </a:lnTo>
                  <a:lnTo>
                    <a:pt x="2132114" y="1422844"/>
                  </a:lnTo>
                  <a:lnTo>
                    <a:pt x="2127618" y="1462595"/>
                  </a:lnTo>
                  <a:lnTo>
                    <a:pt x="2124341" y="1520952"/>
                  </a:lnTo>
                  <a:lnTo>
                    <a:pt x="2124265" y="1541487"/>
                  </a:lnTo>
                  <a:lnTo>
                    <a:pt x="2124633" y="1558912"/>
                  </a:lnTo>
                  <a:lnTo>
                    <a:pt x="2125357" y="1573352"/>
                  </a:lnTo>
                  <a:lnTo>
                    <a:pt x="2126983" y="1592935"/>
                  </a:lnTo>
                  <a:lnTo>
                    <a:pt x="2127389" y="1597342"/>
                  </a:lnTo>
                  <a:lnTo>
                    <a:pt x="2127720" y="1599577"/>
                  </a:lnTo>
                  <a:lnTo>
                    <a:pt x="2127732" y="1597304"/>
                  </a:lnTo>
                  <a:lnTo>
                    <a:pt x="2127504" y="1592884"/>
                  </a:lnTo>
                  <a:lnTo>
                    <a:pt x="2126373" y="1573276"/>
                  </a:lnTo>
                  <a:lnTo>
                    <a:pt x="2125891" y="1558912"/>
                  </a:lnTo>
                  <a:lnTo>
                    <a:pt x="2126919" y="1497723"/>
                  </a:lnTo>
                  <a:lnTo>
                    <a:pt x="2130641" y="1455229"/>
                  </a:lnTo>
                  <a:lnTo>
                    <a:pt x="2137168" y="1406144"/>
                  </a:lnTo>
                  <a:lnTo>
                    <a:pt x="2147405" y="1351254"/>
                  </a:lnTo>
                  <a:lnTo>
                    <a:pt x="2162264" y="1291259"/>
                  </a:lnTo>
                  <a:lnTo>
                    <a:pt x="2182660" y="1226858"/>
                  </a:lnTo>
                  <a:lnTo>
                    <a:pt x="2198700" y="1184884"/>
                  </a:lnTo>
                  <a:lnTo>
                    <a:pt x="2217813" y="1142022"/>
                  </a:lnTo>
                  <a:lnTo>
                    <a:pt x="2241042" y="1099070"/>
                  </a:lnTo>
                  <a:lnTo>
                    <a:pt x="2268651" y="1056652"/>
                  </a:lnTo>
                  <a:lnTo>
                    <a:pt x="2301252" y="1015555"/>
                  </a:lnTo>
                  <a:lnTo>
                    <a:pt x="2337663" y="975448"/>
                  </a:lnTo>
                  <a:lnTo>
                    <a:pt x="2377795" y="936726"/>
                  </a:lnTo>
                  <a:lnTo>
                    <a:pt x="2421585" y="899807"/>
                  </a:lnTo>
                  <a:lnTo>
                    <a:pt x="2469197" y="865492"/>
                  </a:lnTo>
                  <a:lnTo>
                    <a:pt x="2520835" y="834936"/>
                  </a:lnTo>
                  <a:lnTo>
                    <a:pt x="2576436" y="809117"/>
                  </a:lnTo>
                  <a:lnTo>
                    <a:pt x="2635186" y="787742"/>
                  </a:lnTo>
                  <a:lnTo>
                    <a:pt x="2684157" y="774052"/>
                  </a:lnTo>
                  <a:lnTo>
                    <a:pt x="2734576" y="763524"/>
                  </a:lnTo>
                  <a:lnTo>
                    <a:pt x="2786202" y="756094"/>
                  </a:lnTo>
                  <a:lnTo>
                    <a:pt x="2838793" y="751725"/>
                  </a:lnTo>
                  <a:lnTo>
                    <a:pt x="2892094" y="750366"/>
                  </a:lnTo>
                  <a:lnTo>
                    <a:pt x="2945396" y="751801"/>
                  </a:lnTo>
                  <a:lnTo>
                    <a:pt x="2998051" y="755586"/>
                  </a:lnTo>
                  <a:lnTo>
                    <a:pt x="3049790" y="762101"/>
                  </a:lnTo>
                  <a:lnTo>
                    <a:pt x="3100374" y="771664"/>
                  </a:lnTo>
                  <a:lnTo>
                    <a:pt x="3149511" y="784656"/>
                  </a:lnTo>
                  <a:lnTo>
                    <a:pt x="3196983" y="800658"/>
                  </a:lnTo>
                  <a:lnTo>
                    <a:pt x="3242602" y="819505"/>
                  </a:lnTo>
                  <a:lnTo>
                    <a:pt x="3286137" y="841019"/>
                  </a:lnTo>
                  <a:lnTo>
                    <a:pt x="3327362" y="865047"/>
                  </a:lnTo>
                  <a:lnTo>
                    <a:pt x="3366071" y="891413"/>
                  </a:lnTo>
                  <a:lnTo>
                    <a:pt x="3410686" y="927227"/>
                  </a:lnTo>
                  <a:lnTo>
                    <a:pt x="3451047" y="965606"/>
                  </a:lnTo>
                  <a:lnTo>
                    <a:pt x="3486670" y="1006297"/>
                  </a:lnTo>
                  <a:lnTo>
                    <a:pt x="3517036" y="1048981"/>
                  </a:lnTo>
                  <a:lnTo>
                    <a:pt x="3542665" y="1092657"/>
                  </a:lnTo>
                  <a:lnTo>
                    <a:pt x="3563658" y="1136738"/>
                  </a:lnTo>
                  <a:lnTo>
                    <a:pt x="3580790" y="1180388"/>
                  </a:lnTo>
                  <a:lnTo>
                    <a:pt x="3594417" y="1223200"/>
                  </a:lnTo>
                  <a:lnTo>
                    <a:pt x="3604958" y="1264729"/>
                  </a:lnTo>
                  <a:lnTo>
                    <a:pt x="3612832" y="1304632"/>
                  </a:lnTo>
                  <a:lnTo>
                    <a:pt x="3618484" y="1342656"/>
                  </a:lnTo>
                  <a:lnTo>
                    <a:pt x="3623945" y="1395615"/>
                  </a:lnTo>
                  <a:lnTo>
                    <a:pt x="3625646" y="1428013"/>
                  </a:lnTo>
                  <a:lnTo>
                    <a:pt x="3626447" y="1443215"/>
                  </a:lnTo>
                  <a:lnTo>
                    <a:pt x="3626612" y="1462595"/>
                  </a:lnTo>
                  <a:lnTo>
                    <a:pt x="3626713" y="1497888"/>
                  </a:lnTo>
                  <a:lnTo>
                    <a:pt x="3625215" y="1541487"/>
                  </a:lnTo>
                  <a:lnTo>
                    <a:pt x="3624719" y="1550568"/>
                  </a:lnTo>
                  <a:lnTo>
                    <a:pt x="3624135" y="1558912"/>
                  </a:lnTo>
                  <a:lnTo>
                    <a:pt x="3623564" y="1566506"/>
                  </a:lnTo>
                  <a:lnTo>
                    <a:pt x="3623081" y="1573352"/>
                  </a:lnTo>
                  <a:lnTo>
                    <a:pt x="3621786" y="1592935"/>
                  </a:lnTo>
                  <a:lnTo>
                    <a:pt x="3621519" y="1597304"/>
                  </a:lnTo>
                  <a:lnTo>
                    <a:pt x="3621506" y="1599577"/>
                  </a:lnTo>
                  <a:lnTo>
                    <a:pt x="3621862" y="1597304"/>
                  </a:lnTo>
                  <a:lnTo>
                    <a:pt x="3622294" y="1592884"/>
                  </a:lnTo>
                  <a:lnTo>
                    <a:pt x="3624110" y="1573276"/>
                  </a:lnTo>
                  <a:lnTo>
                    <a:pt x="3624707" y="1566430"/>
                  </a:lnTo>
                  <a:lnTo>
                    <a:pt x="3625405" y="1558810"/>
                  </a:lnTo>
                  <a:lnTo>
                    <a:pt x="3626104" y="1550479"/>
                  </a:lnTo>
                  <a:lnTo>
                    <a:pt x="3626713" y="1541360"/>
                  </a:lnTo>
                  <a:lnTo>
                    <a:pt x="3628669" y="1497723"/>
                  </a:lnTo>
                  <a:lnTo>
                    <a:pt x="3628834" y="1485226"/>
                  </a:lnTo>
                  <a:lnTo>
                    <a:pt x="3628834" y="144321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5" name="object 45"/>
            <p:cNvSpPr/>
            <p:nvPr/>
          </p:nvSpPr>
          <p:spPr>
            <a:xfrm>
              <a:off x="7021553" y="4792340"/>
              <a:ext cx="1024255" cy="191135"/>
            </a:xfrm>
            <a:custGeom>
              <a:avLst/>
              <a:gdLst/>
              <a:ahLst/>
              <a:cxnLst/>
              <a:rect l="l" t="t" r="r" b="b"/>
              <a:pathLst>
                <a:path w="1024254" h="191135">
                  <a:moveTo>
                    <a:pt x="89687" y="0"/>
                  </a:moveTo>
                  <a:lnTo>
                    <a:pt x="41224" y="850"/>
                  </a:lnTo>
                  <a:lnTo>
                    <a:pt x="0" y="3289"/>
                  </a:lnTo>
                  <a:lnTo>
                    <a:pt x="12" y="3467"/>
                  </a:lnTo>
                  <a:lnTo>
                    <a:pt x="41274" y="2806"/>
                  </a:lnTo>
                  <a:lnTo>
                    <a:pt x="89674" y="2806"/>
                  </a:lnTo>
                  <a:lnTo>
                    <a:pt x="136373" y="3881"/>
                  </a:lnTo>
                  <a:lnTo>
                    <a:pt x="196526" y="6764"/>
                  </a:lnTo>
                  <a:lnTo>
                    <a:pt x="243312" y="10107"/>
                  </a:lnTo>
                  <a:lnTo>
                    <a:pt x="293647" y="14819"/>
                  </a:lnTo>
                  <a:lnTo>
                    <a:pt x="347082" y="21054"/>
                  </a:lnTo>
                  <a:lnTo>
                    <a:pt x="403173" y="28965"/>
                  </a:lnTo>
                  <a:lnTo>
                    <a:pt x="461474" y="38706"/>
                  </a:lnTo>
                  <a:lnTo>
                    <a:pt x="521538" y="50431"/>
                  </a:lnTo>
                  <a:lnTo>
                    <a:pt x="573841" y="62262"/>
                  </a:lnTo>
                  <a:lnTo>
                    <a:pt x="624274" y="75220"/>
                  </a:lnTo>
                  <a:lnTo>
                    <a:pt x="672546" y="89195"/>
                  </a:lnTo>
                  <a:lnTo>
                    <a:pt x="718362" y="104076"/>
                  </a:lnTo>
                  <a:lnTo>
                    <a:pt x="761453" y="119684"/>
                  </a:lnTo>
                  <a:lnTo>
                    <a:pt x="801535" y="135851"/>
                  </a:lnTo>
                  <a:lnTo>
                    <a:pt x="856297" y="159206"/>
                  </a:lnTo>
                  <a:lnTo>
                    <a:pt x="873302" y="165912"/>
                  </a:lnTo>
                  <a:lnTo>
                    <a:pt x="920462" y="181405"/>
                  </a:lnTo>
                  <a:lnTo>
                    <a:pt x="960810" y="189263"/>
                  </a:lnTo>
                  <a:lnTo>
                    <a:pt x="982967" y="190842"/>
                  </a:lnTo>
                  <a:lnTo>
                    <a:pt x="998675" y="190834"/>
                  </a:lnTo>
                  <a:lnTo>
                    <a:pt x="1008194" y="190393"/>
                  </a:lnTo>
                  <a:lnTo>
                    <a:pt x="1015376" y="189126"/>
                  </a:lnTo>
                  <a:lnTo>
                    <a:pt x="1024064" y="186550"/>
                  </a:lnTo>
                  <a:lnTo>
                    <a:pt x="1000607" y="188752"/>
                  </a:lnTo>
                  <a:lnTo>
                    <a:pt x="992389" y="188963"/>
                  </a:lnTo>
                  <a:lnTo>
                    <a:pt x="948687" y="184907"/>
                  </a:lnTo>
                  <a:lnTo>
                    <a:pt x="906387" y="174015"/>
                  </a:lnTo>
                  <a:lnTo>
                    <a:pt x="857712" y="155757"/>
                  </a:lnTo>
                  <a:lnTo>
                    <a:pt x="803186" y="132029"/>
                  </a:lnTo>
                  <a:lnTo>
                    <a:pt x="752549" y="111487"/>
                  </a:lnTo>
                  <a:lnTo>
                    <a:pt x="673962" y="84600"/>
                  </a:lnTo>
                  <a:lnTo>
                    <a:pt x="625579" y="70461"/>
                  </a:lnTo>
                  <a:lnTo>
                    <a:pt x="575020" y="57391"/>
                  </a:lnTo>
                  <a:lnTo>
                    <a:pt x="522579" y="45504"/>
                  </a:lnTo>
                  <a:lnTo>
                    <a:pt x="462359" y="33787"/>
                  </a:lnTo>
                  <a:lnTo>
                    <a:pt x="403906" y="24126"/>
                  </a:lnTo>
                  <a:lnTo>
                    <a:pt x="347669" y="16359"/>
                  </a:lnTo>
                  <a:lnTo>
                    <a:pt x="294097" y="10330"/>
                  </a:lnTo>
                  <a:lnTo>
                    <a:pt x="243640" y="5880"/>
                  </a:lnTo>
                  <a:lnTo>
                    <a:pt x="196744" y="2849"/>
                  </a:lnTo>
                  <a:lnTo>
                    <a:pt x="136464" y="501"/>
                  </a:lnTo>
                  <a:lnTo>
                    <a:pt x="89687" y="0"/>
                  </a:lnTo>
                  <a:close/>
                </a:path>
              </a:pathLst>
            </a:custGeom>
            <a:solidFill>
              <a:srgbClr val="1C2F3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6" name="object 46"/>
            <p:cNvSpPr/>
            <p:nvPr/>
          </p:nvSpPr>
          <p:spPr>
            <a:xfrm>
              <a:off x="2003277" y="4100407"/>
              <a:ext cx="1413286" cy="2957017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0692130" cy="1484630"/>
          </a:xfrm>
          <a:custGeom>
            <a:avLst/>
            <a:gdLst/>
            <a:ahLst/>
            <a:cxnLst/>
            <a:rect l="l" t="t" r="r" b="b"/>
            <a:pathLst>
              <a:path w="10692130" h="1484630">
                <a:moveTo>
                  <a:pt x="10692003" y="0"/>
                </a:moveTo>
                <a:lnTo>
                  <a:pt x="0" y="0"/>
                </a:lnTo>
                <a:lnTo>
                  <a:pt x="0" y="1484439"/>
                </a:lnTo>
                <a:lnTo>
                  <a:pt x="10692003" y="1484439"/>
                </a:lnTo>
                <a:lnTo>
                  <a:pt x="10692003" y="0"/>
                </a:lnTo>
                <a:close/>
              </a:path>
            </a:pathLst>
          </a:custGeom>
          <a:solidFill>
            <a:srgbClr val="33536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0" y="6401714"/>
            <a:ext cx="10692130" cy="1158875"/>
          </a:xfrm>
          <a:custGeom>
            <a:avLst/>
            <a:gdLst/>
            <a:ahLst/>
            <a:cxnLst/>
            <a:rect l="l" t="t" r="r" b="b"/>
            <a:pathLst>
              <a:path w="10692130" h="1158875">
                <a:moveTo>
                  <a:pt x="10692003" y="0"/>
                </a:moveTo>
                <a:lnTo>
                  <a:pt x="0" y="0"/>
                </a:lnTo>
                <a:lnTo>
                  <a:pt x="0" y="1158290"/>
                </a:lnTo>
                <a:lnTo>
                  <a:pt x="10692003" y="1158290"/>
                </a:lnTo>
                <a:lnTo>
                  <a:pt x="10692003" y="0"/>
                </a:lnTo>
                <a:close/>
              </a:path>
            </a:pathLst>
          </a:custGeom>
          <a:solidFill>
            <a:srgbClr val="335361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4" name="object 4"/>
          <p:cNvGrpSpPr/>
          <p:nvPr/>
        </p:nvGrpSpPr>
        <p:grpSpPr>
          <a:xfrm>
            <a:off x="1582224" y="293376"/>
            <a:ext cx="381000" cy="284480"/>
            <a:chOff x="1582224" y="293376"/>
            <a:chExt cx="381000" cy="284480"/>
          </a:xfrm>
        </p:grpSpPr>
        <p:sp>
          <p:nvSpPr>
            <p:cNvPr id="5" name="object 5"/>
            <p:cNvSpPr/>
            <p:nvPr/>
          </p:nvSpPr>
          <p:spPr>
            <a:xfrm>
              <a:off x="1582224" y="293376"/>
              <a:ext cx="188595" cy="284480"/>
            </a:xfrm>
            <a:custGeom>
              <a:avLst/>
              <a:gdLst/>
              <a:ahLst/>
              <a:cxnLst/>
              <a:rect l="l" t="t" r="r" b="b"/>
              <a:pathLst>
                <a:path w="188594" h="284480">
                  <a:moveTo>
                    <a:pt x="188455" y="0"/>
                  </a:moveTo>
                  <a:lnTo>
                    <a:pt x="128689" y="0"/>
                  </a:lnTo>
                  <a:lnTo>
                    <a:pt x="95072" y="177241"/>
                  </a:lnTo>
                  <a:lnTo>
                    <a:pt x="87745" y="203252"/>
                  </a:lnTo>
                  <a:lnTo>
                    <a:pt x="76957" y="220000"/>
                  </a:lnTo>
                  <a:lnTo>
                    <a:pt x="62666" y="228963"/>
                  </a:lnTo>
                  <a:lnTo>
                    <a:pt x="44830" y="231622"/>
                  </a:lnTo>
                  <a:lnTo>
                    <a:pt x="35086" y="231253"/>
                  </a:lnTo>
                  <a:lnTo>
                    <a:pt x="26312" y="230224"/>
                  </a:lnTo>
                  <a:lnTo>
                    <a:pt x="18393" y="228649"/>
                  </a:lnTo>
                  <a:lnTo>
                    <a:pt x="11214" y="226644"/>
                  </a:lnTo>
                  <a:lnTo>
                    <a:pt x="0" y="277698"/>
                  </a:lnTo>
                  <a:lnTo>
                    <a:pt x="8364" y="280311"/>
                  </a:lnTo>
                  <a:lnTo>
                    <a:pt x="19567" y="282419"/>
                  </a:lnTo>
                  <a:lnTo>
                    <a:pt x="32404" y="283827"/>
                  </a:lnTo>
                  <a:lnTo>
                    <a:pt x="45669" y="284340"/>
                  </a:lnTo>
                  <a:lnTo>
                    <a:pt x="87393" y="278756"/>
                  </a:lnTo>
                  <a:lnTo>
                    <a:pt x="118257" y="261148"/>
                  </a:lnTo>
                  <a:lnTo>
                    <a:pt x="139704" y="230231"/>
                  </a:lnTo>
                  <a:lnTo>
                    <a:pt x="153174" y="184721"/>
                  </a:lnTo>
                  <a:lnTo>
                    <a:pt x="18845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1773985" y="365606"/>
              <a:ext cx="188887" cy="211696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7" name="object 7"/>
          <p:cNvGrpSpPr/>
          <p:nvPr/>
        </p:nvGrpSpPr>
        <p:grpSpPr>
          <a:xfrm>
            <a:off x="2035919" y="365605"/>
            <a:ext cx="908050" cy="290195"/>
            <a:chOff x="2035919" y="365605"/>
            <a:chExt cx="908050" cy="290195"/>
          </a:xfrm>
        </p:grpSpPr>
        <p:sp>
          <p:nvSpPr>
            <p:cNvPr id="8" name="object 8"/>
            <p:cNvSpPr/>
            <p:nvPr/>
          </p:nvSpPr>
          <p:spPr>
            <a:xfrm>
              <a:off x="2035919" y="365605"/>
              <a:ext cx="232410" cy="290195"/>
            </a:xfrm>
            <a:custGeom>
              <a:avLst/>
              <a:gdLst/>
              <a:ahLst/>
              <a:cxnLst/>
              <a:rect l="l" t="t" r="r" b="b"/>
              <a:pathLst>
                <a:path w="232410" h="290195">
                  <a:moveTo>
                    <a:pt x="104597" y="4572"/>
                  </a:moveTo>
                  <a:lnTo>
                    <a:pt x="51041" y="4572"/>
                  </a:lnTo>
                  <a:lnTo>
                    <a:pt x="48661" y="22829"/>
                  </a:lnTo>
                  <a:lnTo>
                    <a:pt x="45804" y="42548"/>
                  </a:lnTo>
                  <a:lnTo>
                    <a:pt x="42467" y="63522"/>
                  </a:lnTo>
                  <a:lnTo>
                    <a:pt x="39014" y="83019"/>
                  </a:lnTo>
                  <a:lnTo>
                    <a:pt x="0" y="289737"/>
                  </a:lnTo>
                  <a:lnTo>
                    <a:pt x="59359" y="289737"/>
                  </a:lnTo>
                  <a:lnTo>
                    <a:pt x="75945" y="203809"/>
                  </a:lnTo>
                  <a:lnTo>
                    <a:pt x="150179" y="203809"/>
                  </a:lnTo>
                  <a:lnTo>
                    <a:pt x="162682" y="200894"/>
                  </a:lnTo>
                  <a:lnTo>
                    <a:pt x="199756" y="170916"/>
                  </a:lnTo>
                  <a:lnTo>
                    <a:pt x="201992" y="166865"/>
                  </a:lnTo>
                  <a:lnTo>
                    <a:pt x="112483" y="166865"/>
                  </a:lnTo>
                  <a:lnTo>
                    <a:pt x="104228" y="166184"/>
                  </a:lnTo>
                  <a:lnTo>
                    <a:pt x="96910" y="164220"/>
                  </a:lnTo>
                  <a:lnTo>
                    <a:pt x="90531" y="161089"/>
                  </a:lnTo>
                  <a:lnTo>
                    <a:pt x="85089" y="156908"/>
                  </a:lnTo>
                  <a:lnTo>
                    <a:pt x="92557" y="113322"/>
                  </a:lnTo>
                  <a:lnTo>
                    <a:pt x="100474" y="86327"/>
                  </a:lnTo>
                  <a:lnTo>
                    <a:pt x="112279" y="65795"/>
                  </a:lnTo>
                  <a:lnTo>
                    <a:pt x="126881" y="52735"/>
                  </a:lnTo>
                  <a:lnTo>
                    <a:pt x="143192" y="48158"/>
                  </a:lnTo>
                  <a:lnTo>
                    <a:pt x="228152" y="48158"/>
                  </a:lnTo>
                  <a:lnTo>
                    <a:pt x="228033" y="47282"/>
                  </a:lnTo>
                  <a:lnTo>
                    <a:pt x="221483" y="34036"/>
                  </a:lnTo>
                  <a:lnTo>
                    <a:pt x="100850" y="34036"/>
                  </a:lnTo>
                  <a:lnTo>
                    <a:pt x="104597" y="4572"/>
                  </a:lnTo>
                  <a:close/>
                </a:path>
                <a:path w="232410" h="290195">
                  <a:moveTo>
                    <a:pt x="150179" y="203809"/>
                  </a:moveTo>
                  <a:lnTo>
                    <a:pt x="76784" y="203809"/>
                  </a:lnTo>
                  <a:lnTo>
                    <a:pt x="83325" y="206859"/>
                  </a:lnTo>
                  <a:lnTo>
                    <a:pt x="92087" y="209519"/>
                  </a:lnTo>
                  <a:lnTo>
                    <a:pt x="102641" y="211401"/>
                  </a:lnTo>
                  <a:lnTo>
                    <a:pt x="114553" y="212115"/>
                  </a:lnTo>
                  <a:lnTo>
                    <a:pt x="150179" y="203809"/>
                  </a:lnTo>
                  <a:close/>
                </a:path>
                <a:path w="232410" h="290195">
                  <a:moveTo>
                    <a:pt x="228152" y="48158"/>
                  </a:moveTo>
                  <a:lnTo>
                    <a:pt x="143192" y="48158"/>
                  </a:lnTo>
                  <a:lnTo>
                    <a:pt x="155509" y="51068"/>
                  </a:lnTo>
                  <a:lnTo>
                    <a:pt x="163588" y="58685"/>
                  </a:lnTo>
                  <a:lnTo>
                    <a:pt x="168009" y="69337"/>
                  </a:lnTo>
                  <a:lnTo>
                    <a:pt x="169354" y="81356"/>
                  </a:lnTo>
                  <a:lnTo>
                    <a:pt x="164963" y="111529"/>
                  </a:lnTo>
                  <a:lnTo>
                    <a:pt x="152906" y="139055"/>
                  </a:lnTo>
                  <a:lnTo>
                    <a:pt x="134855" y="159108"/>
                  </a:lnTo>
                  <a:lnTo>
                    <a:pt x="112483" y="166865"/>
                  </a:lnTo>
                  <a:lnTo>
                    <a:pt x="201992" y="166865"/>
                  </a:lnTo>
                  <a:lnTo>
                    <a:pt x="223597" y="127708"/>
                  </a:lnTo>
                  <a:lnTo>
                    <a:pt x="232028" y="76796"/>
                  </a:lnTo>
                  <a:lnTo>
                    <a:pt x="228152" y="48158"/>
                  </a:lnTo>
                  <a:close/>
                </a:path>
                <a:path w="232410" h="290195">
                  <a:moveTo>
                    <a:pt x="166852" y="0"/>
                  </a:moveTo>
                  <a:lnTo>
                    <a:pt x="148675" y="2224"/>
                  </a:lnTo>
                  <a:lnTo>
                    <a:pt x="131313" y="8769"/>
                  </a:lnTo>
                  <a:lnTo>
                    <a:pt x="115430" y="19438"/>
                  </a:lnTo>
                  <a:lnTo>
                    <a:pt x="101688" y="34036"/>
                  </a:lnTo>
                  <a:lnTo>
                    <a:pt x="221483" y="34036"/>
                  </a:lnTo>
                  <a:lnTo>
                    <a:pt x="215942" y="22829"/>
                  </a:lnTo>
                  <a:lnTo>
                    <a:pt x="195601" y="6161"/>
                  </a:lnTo>
                  <a:lnTo>
                    <a:pt x="16685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2293668" y="365606"/>
              <a:ext cx="188887" cy="211696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2507037" y="370174"/>
              <a:ext cx="436669" cy="207543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1" name="object 11"/>
          <p:cNvGrpSpPr/>
          <p:nvPr/>
        </p:nvGrpSpPr>
        <p:grpSpPr>
          <a:xfrm>
            <a:off x="3007628" y="365606"/>
            <a:ext cx="540385" cy="212090"/>
            <a:chOff x="3007628" y="365606"/>
            <a:chExt cx="540385" cy="212090"/>
          </a:xfrm>
        </p:grpSpPr>
        <p:sp>
          <p:nvSpPr>
            <p:cNvPr id="12" name="object 12"/>
            <p:cNvSpPr/>
            <p:nvPr/>
          </p:nvSpPr>
          <p:spPr>
            <a:xfrm>
              <a:off x="3007628" y="365608"/>
              <a:ext cx="321310" cy="207645"/>
            </a:xfrm>
            <a:custGeom>
              <a:avLst/>
              <a:gdLst/>
              <a:ahLst/>
              <a:cxnLst/>
              <a:rect l="l" t="t" r="r" b="b"/>
              <a:pathLst>
                <a:path w="321310" h="207645">
                  <a:moveTo>
                    <a:pt x="271462" y="0"/>
                  </a:moveTo>
                  <a:lnTo>
                    <a:pt x="252102" y="2287"/>
                  </a:lnTo>
                  <a:lnTo>
                    <a:pt x="233638" y="9283"/>
                  </a:lnTo>
                  <a:lnTo>
                    <a:pt x="216655" y="21184"/>
                  </a:lnTo>
                  <a:lnTo>
                    <a:pt x="201739" y="38188"/>
                  </a:lnTo>
                  <a:lnTo>
                    <a:pt x="198067" y="24688"/>
                  </a:lnTo>
                  <a:lnTo>
                    <a:pt x="189180" y="12398"/>
                  </a:lnTo>
                  <a:lnTo>
                    <a:pt x="174534" y="3455"/>
                  </a:lnTo>
                  <a:lnTo>
                    <a:pt x="153581" y="0"/>
                  </a:lnTo>
                  <a:lnTo>
                    <a:pt x="134286" y="2160"/>
                  </a:lnTo>
                  <a:lnTo>
                    <a:pt x="115965" y="8875"/>
                  </a:lnTo>
                  <a:lnTo>
                    <a:pt x="99122" y="20493"/>
                  </a:lnTo>
                  <a:lnTo>
                    <a:pt x="84264" y="37363"/>
                  </a:lnTo>
                  <a:lnTo>
                    <a:pt x="83426" y="37363"/>
                  </a:lnTo>
                  <a:lnTo>
                    <a:pt x="87160" y="4571"/>
                  </a:lnTo>
                  <a:lnTo>
                    <a:pt x="35699" y="4571"/>
                  </a:lnTo>
                  <a:lnTo>
                    <a:pt x="31286" y="34604"/>
                  </a:lnTo>
                  <a:lnTo>
                    <a:pt x="25311" y="70561"/>
                  </a:lnTo>
                  <a:lnTo>
                    <a:pt x="0" y="207543"/>
                  </a:lnTo>
                  <a:lnTo>
                    <a:pt x="57696" y="207543"/>
                  </a:lnTo>
                  <a:lnTo>
                    <a:pt x="74307" y="116230"/>
                  </a:lnTo>
                  <a:lnTo>
                    <a:pt x="82243" y="88715"/>
                  </a:lnTo>
                  <a:lnTo>
                    <a:pt x="93959" y="67040"/>
                  </a:lnTo>
                  <a:lnTo>
                    <a:pt x="108092" y="52836"/>
                  </a:lnTo>
                  <a:lnTo>
                    <a:pt x="123278" y="47739"/>
                  </a:lnTo>
                  <a:lnTo>
                    <a:pt x="132392" y="49703"/>
                  </a:lnTo>
                  <a:lnTo>
                    <a:pt x="138277" y="55051"/>
                  </a:lnTo>
                  <a:lnTo>
                    <a:pt x="141438" y="62966"/>
                  </a:lnTo>
                  <a:lnTo>
                    <a:pt x="142379" y="72631"/>
                  </a:lnTo>
                  <a:lnTo>
                    <a:pt x="142379" y="79692"/>
                  </a:lnTo>
                  <a:lnTo>
                    <a:pt x="141122" y="87579"/>
                  </a:lnTo>
                  <a:lnTo>
                    <a:pt x="118719" y="207543"/>
                  </a:lnTo>
                  <a:lnTo>
                    <a:pt x="176415" y="207543"/>
                  </a:lnTo>
                  <a:lnTo>
                    <a:pt x="193421" y="115392"/>
                  </a:lnTo>
                  <a:lnTo>
                    <a:pt x="212577" y="66311"/>
                  </a:lnTo>
                  <a:lnTo>
                    <a:pt x="240753" y="47739"/>
                  </a:lnTo>
                  <a:lnTo>
                    <a:pt x="249885" y="49515"/>
                  </a:lnTo>
                  <a:lnTo>
                    <a:pt x="256217" y="54481"/>
                  </a:lnTo>
                  <a:lnTo>
                    <a:pt x="259904" y="62092"/>
                  </a:lnTo>
                  <a:lnTo>
                    <a:pt x="261099" y="71805"/>
                  </a:lnTo>
                  <a:lnTo>
                    <a:pt x="261099" y="79692"/>
                  </a:lnTo>
                  <a:lnTo>
                    <a:pt x="259842" y="88417"/>
                  </a:lnTo>
                  <a:lnTo>
                    <a:pt x="258178" y="96710"/>
                  </a:lnTo>
                  <a:lnTo>
                    <a:pt x="237845" y="207543"/>
                  </a:lnTo>
                  <a:lnTo>
                    <a:pt x="295541" y="207543"/>
                  </a:lnTo>
                  <a:lnTo>
                    <a:pt x="319002" y="80643"/>
                  </a:lnTo>
                  <a:lnTo>
                    <a:pt x="320192" y="71186"/>
                  </a:lnTo>
                  <a:lnTo>
                    <a:pt x="320992" y="62039"/>
                  </a:lnTo>
                  <a:lnTo>
                    <a:pt x="321284" y="54368"/>
                  </a:lnTo>
                  <a:lnTo>
                    <a:pt x="317936" y="31343"/>
                  </a:lnTo>
                  <a:lnTo>
                    <a:pt x="308203" y="14268"/>
                  </a:lnTo>
                  <a:lnTo>
                    <a:pt x="292556" y="3651"/>
                  </a:lnTo>
                  <a:lnTo>
                    <a:pt x="27146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/>
            <p:cNvSpPr/>
            <p:nvPr/>
          </p:nvSpPr>
          <p:spPr>
            <a:xfrm>
              <a:off x="3358781" y="365606"/>
              <a:ext cx="188887" cy="211696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4" name="object 14"/>
          <p:cNvGrpSpPr/>
          <p:nvPr/>
        </p:nvGrpSpPr>
        <p:grpSpPr>
          <a:xfrm>
            <a:off x="3643955" y="273876"/>
            <a:ext cx="816610" cy="304165"/>
            <a:chOff x="3643955" y="273876"/>
            <a:chExt cx="816610" cy="304165"/>
          </a:xfrm>
        </p:grpSpPr>
        <p:sp>
          <p:nvSpPr>
            <p:cNvPr id="15" name="object 15"/>
            <p:cNvSpPr/>
            <p:nvPr/>
          </p:nvSpPr>
          <p:spPr>
            <a:xfrm>
              <a:off x="3643955" y="273876"/>
              <a:ext cx="164465" cy="299720"/>
            </a:xfrm>
            <a:custGeom>
              <a:avLst/>
              <a:gdLst/>
              <a:ahLst/>
              <a:cxnLst/>
              <a:rect l="l" t="t" r="r" b="b"/>
              <a:pathLst>
                <a:path w="164464" h="299720">
                  <a:moveTo>
                    <a:pt x="132003" y="0"/>
                  </a:moveTo>
                  <a:lnTo>
                    <a:pt x="87344" y="10501"/>
                  </a:lnTo>
                  <a:lnTo>
                    <a:pt x="51211" y="50015"/>
                  </a:lnTo>
                  <a:lnTo>
                    <a:pt x="38188" y="96304"/>
                  </a:lnTo>
                  <a:lnTo>
                    <a:pt x="12026" y="96304"/>
                  </a:lnTo>
                  <a:lnTo>
                    <a:pt x="3327" y="141541"/>
                  </a:lnTo>
                  <a:lnTo>
                    <a:pt x="29463" y="141541"/>
                  </a:lnTo>
                  <a:lnTo>
                    <a:pt x="0" y="299275"/>
                  </a:lnTo>
                  <a:lnTo>
                    <a:pt x="59359" y="299275"/>
                  </a:lnTo>
                  <a:lnTo>
                    <a:pt x="88823" y="141541"/>
                  </a:lnTo>
                  <a:lnTo>
                    <a:pt x="128676" y="141541"/>
                  </a:lnTo>
                  <a:lnTo>
                    <a:pt x="137388" y="96304"/>
                  </a:lnTo>
                  <a:lnTo>
                    <a:pt x="97129" y="96304"/>
                  </a:lnTo>
                  <a:lnTo>
                    <a:pt x="99212" y="86334"/>
                  </a:lnTo>
                  <a:lnTo>
                    <a:pt x="103545" y="71915"/>
                  </a:lnTo>
                  <a:lnTo>
                    <a:pt x="110880" y="60029"/>
                  </a:lnTo>
                  <a:lnTo>
                    <a:pt x="121097" y="51958"/>
                  </a:lnTo>
                  <a:lnTo>
                    <a:pt x="134073" y="48983"/>
                  </a:lnTo>
                  <a:lnTo>
                    <a:pt x="141960" y="48983"/>
                  </a:lnTo>
                  <a:lnTo>
                    <a:pt x="148183" y="50228"/>
                  </a:lnTo>
                  <a:lnTo>
                    <a:pt x="153581" y="52705"/>
                  </a:lnTo>
                  <a:lnTo>
                    <a:pt x="163957" y="4978"/>
                  </a:lnTo>
                  <a:lnTo>
                    <a:pt x="158203" y="2973"/>
                  </a:lnTo>
                  <a:lnTo>
                    <a:pt x="150933" y="1398"/>
                  </a:lnTo>
                  <a:lnTo>
                    <a:pt x="142186" y="368"/>
                  </a:lnTo>
                  <a:lnTo>
                    <a:pt x="13200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/>
            <p:cNvSpPr/>
            <p:nvPr/>
          </p:nvSpPr>
          <p:spPr>
            <a:xfrm>
              <a:off x="3774705" y="365608"/>
              <a:ext cx="212534" cy="212102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/>
            <p:cNvSpPr/>
            <p:nvPr/>
          </p:nvSpPr>
          <p:spPr>
            <a:xfrm>
              <a:off x="4001767" y="281760"/>
              <a:ext cx="111760" cy="291465"/>
            </a:xfrm>
            <a:custGeom>
              <a:avLst/>
              <a:gdLst/>
              <a:ahLst/>
              <a:cxnLst/>
              <a:rect l="l" t="t" r="r" b="b"/>
              <a:pathLst>
                <a:path w="111760" h="291465">
                  <a:moveTo>
                    <a:pt x="81356" y="0"/>
                  </a:moveTo>
                  <a:lnTo>
                    <a:pt x="68321" y="2457"/>
                  </a:lnTo>
                  <a:lnTo>
                    <a:pt x="57432" y="9388"/>
                  </a:lnTo>
                  <a:lnTo>
                    <a:pt x="49891" y="20134"/>
                  </a:lnTo>
                  <a:lnTo>
                    <a:pt x="46901" y="34035"/>
                  </a:lnTo>
                  <a:lnTo>
                    <a:pt x="49105" y="46103"/>
                  </a:lnTo>
                  <a:lnTo>
                    <a:pt x="55200" y="55256"/>
                  </a:lnTo>
                  <a:lnTo>
                    <a:pt x="64410" y="61062"/>
                  </a:lnTo>
                  <a:lnTo>
                    <a:pt x="75958" y="63093"/>
                  </a:lnTo>
                  <a:lnTo>
                    <a:pt x="89524" y="60816"/>
                  </a:lnTo>
                  <a:lnTo>
                    <a:pt x="100757" y="54217"/>
                  </a:lnTo>
                  <a:lnTo>
                    <a:pt x="108410" y="43650"/>
                  </a:lnTo>
                  <a:lnTo>
                    <a:pt x="111239" y="29463"/>
                  </a:lnTo>
                  <a:lnTo>
                    <a:pt x="109022" y="17332"/>
                  </a:lnTo>
                  <a:lnTo>
                    <a:pt x="102836" y="8040"/>
                  </a:lnTo>
                  <a:lnTo>
                    <a:pt x="93381" y="2094"/>
                  </a:lnTo>
                  <a:lnTo>
                    <a:pt x="81356" y="0"/>
                  </a:lnTo>
                  <a:close/>
                </a:path>
                <a:path w="111760" h="291465">
                  <a:moveTo>
                    <a:pt x="98374" y="88417"/>
                  </a:moveTo>
                  <a:lnTo>
                    <a:pt x="38607" y="88417"/>
                  </a:lnTo>
                  <a:lnTo>
                    <a:pt x="0" y="291388"/>
                  </a:lnTo>
                  <a:lnTo>
                    <a:pt x="59778" y="291388"/>
                  </a:lnTo>
                  <a:lnTo>
                    <a:pt x="98374" y="8841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/>
            <p:cNvSpPr/>
            <p:nvPr/>
          </p:nvSpPr>
          <p:spPr>
            <a:xfrm>
              <a:off x="4111759" y="365606"/>
              <a:ext cx="348672" cy="211696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9" name="object 19"/>
          <p:cNvGrpSpPr/>
          <p:nvPr/>
        </p:nvGrpSpPr>
        <p:grpSpPr>
          <a:xfrm>
            <a:off x="4555072" y="278433"/>
            <a:ext cx="1460500" cy="377190"/>
            <a:chOff x="4555072" y="278433"/>
            <a:chExt cx="1460500" cy="377190"/>
          </a:xfrm>
        </p:grpSpPr>
        <p:sp>
          <p:nvSpPr>
            <p:cNvPr id="20" name="object 20"/>
            <p:cNvSpPr/>
            <p:nvPr/>
          </p:nvSpPr>
          <p:spPr>
            <a:xfrm>
              <a:off x="4555071" y="278434"/>
              <a:ext cx="779780" cy="377190"/>
            </a:xfrm>
            <a:custGeom>
              <a:avLst/>
              <a:gdLst/>
              <a:ahLst/>
              <a:cxnLst/>
              <a:rect l="l" t="t" r="r" b="b"/>
              <a:pathLst>
                <a:path w="779779" h="377190">
                  <a:moveTo>
                    <a:pt x="232867" y="0"/>
                  </a:moveTo>
                  <a:lnTo>
                    <a:pt x="173101" y="0"/>
                  </a:lnTo>
                  <a:lnTo>
                    <a:pt x="155663" y="91744"/>
                  </a:lnTo>
                  <a:lnTo>
                    <a:pt x="148793" y="89636"/>
                  </a:lnTo>
                  <a:lnTo>
                    <a:pt x="146939" y="89281"/>
                  </a:lnTo>
                  <a:lnTo>
                    <a:pt x="146939" y="139471"/>
                  </a:lnTo>
                  <a:lnTo>
                    <a:pt x="136563" y="194259"/>
                  </a:lnTo>
                  <a:lnTo>
                    <a:pt x="128435" y="219443"/>
                  </a:lnTo>
                  <a:lnTo>
                    <a:pt x="116954" y="237172"/>
                  </a:lnTo>
                  <a:lnTo>
                    <a:pt x="103759" y="247675"/>
                  </a:lnTo>
                  <a:lnTo>
                    <a:pt x="90487" y="251129"/>
                  </a:lnTo>
                  <a:lnTo>
                    <a:pt x="78714" y="248615"/>
                  </a:lnTo>
                  <a:lnTo>
                    <a:pt x="69837" y="241223"/>
                  </a:lnTo>
                  <a:lnTo>
                    <a:pt x="64211" y="229247"/>
                  </a:lnTo>
                  <a:lnTo>
                    <a:pt x="62255" y="212940"/>
                  </a:lnTo>
                  <a:lnTo>
                    <a:pt x="66763" y="183908"/>
                  </a:lnTo>
                  <a:lnTo>
                    <a:pt x="79375" y="158051"/>
                  </a:lnTo>
                  <a:lnTo>
                    <a:pt x="98679" y="139509"/>
                  </a:lnTo>
                  <a:lnTo>
                    <a:pt x="123278" y="132410"/>
                  </a:lnTo>
                  <a:lnTo>
                    <a:pt x="133248" y="132410"/>
                  </a:lnTo>
                  <a:lnTo>
                    <a:pt x="142379" y="135737"/>
                  </a:lnTo>
                  <a:lnTo>
                    <a:pt x="146939" y="139471"/>
                  </a:lnTo>
                  <a:lnTo>
                    <a:pt x="146939" y="89281"/>
                  </a:lnTo>
                  <a:lnTo>
                    <a:pt x="141592" y="88214"/>
                  </a:lnTo>
                  <a:lnTo>
                    <a:pt x="134467" y="87426"/>
                  </a:lnTo>
                  <a:lnTo>
                    <a:pt x="127850" y="87172"/>
                  </a:lnTo>
                  <a:lnTo>
                    <a:pt x="85064" y="94475"/>
                  </a:lnTo>
                  <a:lnTo>
                    <a:pt x="49669" y="114490"/>
                  </a:lnTo>
                  <a:lnTo>
                    <a:pt x="22885" y="144386"/>
                  </a:lnTo>
                  <a:lnTo>
                    <a:pt x="5918" y="181330"/>
                  </a:lnTo>
                  <a:lnTo>
                    <a:pt x="0" y="222491"/>
                  </a:lnTo>
                  <a:lnTo>
                    <a:pt x="5003" y="255333"/>
                  </a:lnTo>
                  <a:lnTo>
                    <a:pt x="18618" y="279412"/>
                  </a:lnTo>
                  <a:lnTo>
                    <a:pt x="38696" y="294233"/>
                  </a:lnTo>
                  <a:lnTo>
                    <a:pt x="63080" y="299275"/>
                  </a:lnTo>
                  <a:lnTo>
                    <a:pt x="80937" y="297243"/>
                  </a:lnTo>
                  <a:lnTo>
                    <a:pt x="98475" y="290728"/>
                  </a:lnTo>
                  <a:lnTo>
                    <a:pt x="114922" y="279146"/>
                  </a:lnTo>
                  <a:lnTo>
                    <a:pt x="129501" y="261924"/>
                  </a:lnTo>
                  <a:lnTo>
                    <a:pt x="130327" y="261924"/>
                  </a:lnTo>
                  <a:lnTo>
                    <a:pt x="127431" y="294716"/>
                  </a:lnTo>
                  <a:lnTo>
                    <a:pt x="182219" y="294716"/>
                  </a:lnTo>
                  <a:lnTo>
                    <a:pt x="183362" y="275920"/>
                  </a:lnTo>
                  <a:lnTo>
                    <a:pt x="184823" y="261924"/>
                  </a:lnTo>
                  <a:lnTo>
                    <a:pt x="185432" y="256070"/>
                  </a:lnTo>
                  <a:lnTo>
                    <a:pt x="186131" y="251129"/>
                  </a:lnTo>
                  <a:lnTo>
                    <a:pt x="188290" y="235826"/>
                  </a:lnTo>
                  <a:lnTo>
                    <a:pt x="191770" y="215849"/>
                  </a:lnTo>
                  <a:lnTo>
                    <a:pt x="207657" y="132410"/>
                  </a:lnTo>
                  <a:lnTo>
                    <a:pt x="215392" y="91744"/>
                  </a:lnTo>
                  <a:lnTo>
                    <a:pt x="232867" y="0"/>
                  </a:lnTo>
                  <a:close/>
                </a:path>
                <a:path w="779779" h="377190">
                  <a:moveTo>
                    <a:pt x="422148" y="147789"/>
                  </a:moveTo>
                  <a:lnTo>
                    <a:pt x="418630" y="130771"/>
                  </a:lnTo>
                  <a:lnTo>
                    <a:pt x="416902" y="122377"/>
                  </a:lnTo>
                  <a:lnTo>
                    <a:pt x="402272" y="103314"/>
                  </a:lnTo>
                  <a:lnTo>
                    <a:pt x="379945" y="91338"/>
                  </a:lnTo>
                  <a:lnTo>
                    <a:pt x="366115" y="89319"/>
                  </a:lnTo>
                  <a:lnTo>
                    <a:pt x="366115" y="148196"/>
                  </a:lnTo>
                  <a:lnTo>
                    <a:pt x="361759" y="159778"/>
                  </a:lnTo>
                  <a:lnTo>
                    <a:pt x="348678" y="167436"/>
                  </a:lnTo>
                  <a:lnTo>
                    <a:pt x="326885" y="171602"/>
                  </a:lnTo>
                  <a:lnTo>
                    <a:pt x="296367" y="172694"/>
                  </a:lnTo>
                  <a:lnTo>
                    <a:pt x="301663" y="158076"/>
                  </a:lnTo>
                  <a:lnTo>
                    <a:pt x="311365" y="144564"/>
                  </a:lnTo>
                  <a:lnTo>
                    <a:pt x="325501" y="134632"/>
                  </a:lnTo>
                  <a:lnTo>
                    <a:pt x="344106" y="130771"/>
                  </a:lnTo>
                  <a:lnTo>
                    <a:pt x="353326" y="132029"/>
                  </a:lnTo>
                  <a:lnTo>
                    <a:pt x="360248" y="135585"/>
                  </a:lnTo>
                  <a:lnTo>
                    <a:pt x="364604" y="141097"/>
                  </a:lnTo>
                  <a:lnTo>
                    <a:pt x="366115" y="148196"/>
                  </a:lnTo>
                  <a:lnTo>
                    <a:pt x="366115" y="89319"/>
                  </a:lnTo>
                  <a:lnTo>
                    <a:pt x="302107" y="98196"/>
                  </a:lnTo>
                  <a:lnTo>
                    <a:pt x="264883" y="127076"/>
                  </a:lnTo>
                  <a:lnTo>
                    <a:pt x="241439" y="167563"/>
                  </a:lnTo>
                  <a:lnTo>
                    <a:pt x="233286" y="213372"/>
                  </a:lnTo>
                  <a:lnTo>
                    <a:pt x="238861" y="248970"/>
                  </a:lnTo>
                  <a:lnTo>
                    <a:pt x="255485" y="275894"/>
                  </a:lnTo>
                  <a:lnTo>
                    <a:pt x="283019" y="292925"/>
                  </a:lnTo>
                  <a:lnTo>
                    <a:pt x="321284" y="298881"/>
                  </a:lnTo>
                  <a:lnTo>
                    <a:pt x="339217" y="298107"/>
                  </a:lnTo>
                  <a:lnTo>
                    <a:pt x="358584" y="295503"/>
                  </a:lnTo>
                  <a:lnTo>
                    <a:pt x="378193" y="290652"/>
                  </a:lnTo>
                  <a:lnTo>
                    <a:pt x="396824" y="283108"/>
                  </a:lnTo>
                  <a:lnTo>
                    <a:pt x="393903" y="252806"/>
                  </a:lnTo>
                  <a:lnTo>
                    <a:pt x="392671" y="239928"/>
                  </a:lnTo>
                  <a:lnTo>
                    <a:pt x="380047" y="245275"/>
                  </a:lnTo>
                  <a:lnTo>
                    <a:pt x="366420" y="249326"/>
                  </a:lnTo>
                  <a:lnTo>
                    <a:pt x="351701" y="251904"/>
                  </a:lnTo>
                  <a:lnTo>
                    <a:pt x="335813" y="252806"/>
                  </a:lnTo>
                  <a:lnTo>
                    <a:pt x="323469" y="251802"/>
                  </a:lnTo>
                  <a:lnTo>
                    <a:pt x="290563" y="222084"/>
                  </a:lnTo>
                  <a:lnTo>
                    <a:pt x="290563" y="216281"/>
                  </a:lnTo>
                  <a:lnTo>
                    <a:pt x="345452" y="213741"/>
                  </a:lnTo>
                  <a:lnTo>
                    <a:pt x="386867" y="202260"/>
                  </a:lnTo>
                  <a:lnTo>
                    <a:pt x="413029" y="180670"/>
                  </a:lnTo>
                  <a:lnTo>
                    <a:pt x="415239" y="172694"/>
                  </a:lnTo>
                  <a:lnTo>
                    <a:pt x="422148" y="147789"/>
                  </a:lnTo>
                  <a:close/>
                </a:path>
                <a:path w="779779" h="377190">
                  <a:moveTo>
                    <a:pt x="426720" y="4165"/>
                  </a:moveTo>
                  <a:lnTo>
                    <a:pt x="367766" y="4165"/>
                  </a:lnTo>
                  <a:lnTo>
                    <a:pt x="328752" y="67259"/>
                  </a:lnTo>
                  <a:lnTo>
                    <a:pt x="372757" y="67259"/>
                  </a:lnTo>
                  <a:lnTo>
                    <a:pt x="426720" y="4165"/>
                  </a:lnTo>
                  <a:close/>
                </a:path>
                <a:path w="779779" h="377190">
                  <a:moveTo>
                    <a:pt x="650862" y="163969"/>
                  </a:moveTo>
                  <a:lnTo>
                    <a:pt x="640321" y="121208"/>
                  </a:lnTo>
                  <a:lnTo>
                    <a:pt x="588187" y="87718"/>
                  </a:lnTo>
                  <a:lnTo>
                    <a:pt x="588187" y="168529"/>
                  </a:lnTo>
                  <a:lnTo>
                    <a:pt x="583793" y="198704"/>
                  </a:lnTo>
                  <a:lnTo>
                    <a:pt x="571741" y="226237"/>
                  </a:lnTo>
                  <a:lnTo>
                    <a:pt x="553694" y="246291"/>
                  </a:lnTo>
                  <a:lnTo>
                    <a:pt x="531317" y="254038"/>
                  </a:lnTo>
                  <a:lnTo>
                    <a:pt x="523062" y="253365"/>
                  </a:lnTo>
                  <a:lnTo>
                    <a:pt x="515747" y="251396"/>
                  </a:lnTo>
                  <a:lnTo>
                    <a:pt x="509371" y="248272"/>
                  </a:lnTo>
                  <a:lnTo>
                    <a:pt x="503923" y="244081"/>
                  </a:lnTo>
                  <a:lnTo>
                    <a:pt x="511390" y="200494"/>
                  </a:lnTo>
                  <a:lnTo>
                    <a:pt x="519303" y="173507"/>
                  </a:lnTo>
                  <a:lnTo>
                    <a:pt x="531114" y="152971"/>
                  </a:lnTo>
                  <a:lnTo>
                    <a:pt x="545719" y="139915"/>
                  </a:lnTo>
                  <a:lnTo>
                    <a:pt x="562038" y="135331"/>
                  </a:lnTo>
                  <a:lnTo>
                    <a:pt x="574357" y="138239"/>
                  </a:lnTo>
                  <a:lnTo>
                    <a:pt x="582434" y="145859"/>
                  </a:lnTo>
                  <a:lnTo>
                    <a:pt x="586841" y="156514"/>
                  </a:lnTo>
                  <a:lnTo>
                    <a:pt x="588187" y="168529"/>
                  </a:lnTo>
                  <a:lnTo>
                    <a:pt x="588187" y="87718"/>
                  </a:lnTo>
                  <a:lnTo>
                    <a:pt x="550151" y="95948"/>
                  </a:lnTo>
                  <a:lnTo>
                    <a:pt x="520534" y="121208"/>
                  </a:lnTo>
                  <a:lnTo>
                    <a:pt x="519696" y="121208"/>
                  </a:lnTo>
                  <a:lnTo>
                    <a:pt x="523430" y="91744"/>
                  </a:lnTo>
                  <a:lnTo>
                    <a:pt x="469874" y="91744"/>
                  </a:lnTo>
                  <a:lnTo>
                    <a:pt x="467499" y="110007"/>
                  </a:lnTo>
                  <a:lnTo>
                    <a:pt x="464642" y="129730"/>
                  </a:lnTo>
                  <a:lnTo>
                    <a:pt x="461302" y="150698"/>
                  </a:lnTo>
                  <a:lnTo>
                    <a:pt x="457847" y="170192"/>
                  </a:lnTo>
                  <a:lnTo>
                    <a:pt x="418833" y="376910"/>
                  </a:lnTo>
                  <a:lnTo>
                    <a:pt x="478193" y="376910"/>
                  </a:lnTo>
                  <a:lnTo>
                    <a:pt x="494792" y="290982"/>
                  </a:lnTo>
                  <a:lnTo>
                    <a:pt x="495630" y="290982"/>
                  </a:lnTo>
                  <a:lnTo>
                    <a:pt x="502170" y="294030"/>
                  </a:lnTo>
                  <a:lnTo>
                    <a:pt x="510933" y="296697"/>
                  </a:lnTo>
                  <a:lnTo>
                    <a:pt x="521474" y="298577"/>
                  </a:lnTo>
                  <a:lnTo>
                    <a:pt x="533387" y="299288"/>
                  </a:lnTo>
                  <a:lnTo>
                    <a:pt x="569010" y="290982"/>
                  </a:lnTo>
                  <a:lnTo>
                    <a:pt x="581520" y="288074"/>
                  </a:lnTo>
                  <a:lnTo>
                    <a:pt x="618591" y="258089"/>
                  </a:lnTo>
                  <a:lnTo>
                    <a:pt x="620826" y="254038"/>
                  </a:lnTo>
                  <a:lnTo>
                    <a:pt x="642429" y="214884"/>
                  </a:lnTo>
                  <a:lnTo>
                    <a:pt x="650862" y="163969"/>
                  </a:lnTo>
                  <a:close/>
                </a:path>
                <a:path w="779779" h="377190">
                  <a:moveTo>
                    <a:pt x="766673" y="91744"/>
                  </a:moveTo>
                  <a:lnTo>
                    <a:pt x="706907" y="91744"/>
                  </a:lnTo>
                  <a:lnTo>
                    <a:pt x="668299" y="294716"/>
                  </a:lnTo>
                  <a:lnTo>
                    <a:pt x="728078" y="294716"/>
                  </a:lnTo>
                  <a:lnTo>
                    <a:pt x="766673" y="91744"/>
                  </a:lnTo>
                  <a:close/>
                </a:path>
                <a:path w="779779" h="377190">
                  <a:moveTo>
                    <a:pt x="779538" y="32791"/>
                  </a:moveTo>
                  <a:lnTo>
                    <a:pt x="777316" y="20662"/>
                  </a:lnTo>
                  <a:lnTo>
                    <a:pt x="771131" y="11379"/>
                  </a:lnTo>
                  <a:lnTo>
                    <a:pt x="761682" y="5422"/>
                  </a:lnTo>
                  <a:lnTo>
                    <a:pt x="749655" y="3327"/>
                  </a:lnTo>
                  <a:lnTo>
                    <a:pt x="736612" y="5791"/>
                  </a:lnTo>
                  <a:lnTo>
                    <a:pt x="725728" y="12725"/>
                  </a:lnTo>
                  <a:lnTo>
                    <a:pt x="718185" y="23469"/>
                  </a:lnTo>
                  <a:lnTo>
                    <a:pt x="715200" y="37363"/>
                  </a:lnTo>
                  <a:lnTo>
                    <a:pt x="717397" y="49441"/>
                  </a:lnTo>
                  <a:lnTo>
                    <a:pt x="723493" y="58585"/>
                  </a:lnTo>
                  <a:lnTo>
                    <a:pt x="732701" y="64389"/>
                  </a:lnTo>
                  <a:lnTo>
                    <a:pt x="744258" y="66421"/>
                  </a:lnTo>
                  <a:lnTo>
                    <a:pt x="757821" y="64147"/>
                  </a:lnTo>
                  <a:lnTo>
                    <a:pt x="769048" y="57556"/>
                  </a:lnTo>
                  <a:lnTo>
                    <a:pt x="776706" y="46977"/>
                  </a:lnTo>
                  <a:lnTo>
                    <a:pt x="779538" y="3279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" name="object 21"/>
            <p:cNvSpPr/>
            <p:nvPr/>
          </p:nvSpPr>
          <p:spPr>
            <a:xfrm>
              <a:off x="5326302" y="365605"/>
              <a:ext cx="166458" cy="211696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2" name="object 22"/>
            <p:cNvSpPr/>
            <p:nvPr/>
          </p:nvSpPr>
          <p:spPr>
            <a:xfrm>
              <a:off x="5517253" y="313303"/>
              <a:ext cx="136525" cy="264795"/>
            </a:xfrm>
            <a:custGeom>
              <a:avLst/>
              <a:gdLst/>
              <a:ahLst/>
              <a:cxnLst/>
              <a:rect l="l" t="t" r="r" b="b"/>
              <a:pathLst>
                <a:path w="136525" h="264795">
                  <a:moveTo>
                    <a:pt x="103771" y="0"/>
                  </a:moveTo>
                  <a:lnTo>
                    <a:pt x="42748" y="14109"/>
                  </a:lnTo>
                  <a:lnTo>
                    <a:pt x="34455" y="56870"/>
                  </a:lnTo>
                  <a:lnTo>
                    <a:pt x="8293" y="56870"/>
                  </a:lnTo>
                  <a:lnTo>
                    <a:pt x="0" y="102120"/>
                  </a:lnTo>
                  <a:lnTo>
                    <a:pt x="25730" y="102120"/>
                  </a:lnTo>
                  <a:lnTo>
                    <a:pt x="9956" y="183057"/>
                  </a:lnTo>
                  <a:lnTo>
                    <a:pt x="8086" y="193861"/>
                  </a:lnTo>
                  <a:lnTo>
                    <a:pt x="6794" y="203500"/>
                  </a:lnTo>
                  <a:lnTo>
                    <a:pt x="6045" y="212359"/>
                  </a:lnTo>
                  <a:lnTo>
                    <a:pt x="5803" y="220827"/>
                  </a:lnTo>
                  <a:lnTo>
                    <a:pt x="9022" y="238321"/>
                  </a:lnTo>
                  <a:lnTo>
                    <a:pt x="18780" y="252117"/>
                  </a:lnTo>
                  <a:lnTo>
                    <a:pt x="35229" y="261164"/>
                  </a:lnTo>
                  <a:lnTo>
                    <a:pt x="58521" y="264414"/>
                  </a:lnTo>
                  <a:lnTo>
                    <a:pt x="68411" y="264108"/>
                  </a:lnTo>
                  <a:lnTo>
                    <a:pt x="78187" y="263218"/>
                  </a:lnTo>
                  <a:lnTo>
                    <a:pt x="86953" y="261783"/>
                  </a:lnTo>
                  <a:lnTo>
                    <a:pt x="93814" y="259842"/>
                  </a:lnTo>
                  <a:lnTo>
                    <a:pt x="100863" y="212940"/>
                  </a:lnTo>
                  <a:lnTo>
                    <a:pt x="95478" y="213779"/>
                  </a:lnTo>
                  <a:lnTo>
                    <a:pt x="71386" y="213779"/>
                  </a:lnTo>
                  <a:lnTo>
                    <a:pt x="67246" y="206717"/>
                  </a:lnTo>
                  <a:lnTo>
                    <a:pt x="67246" y="196761"/>
                  </a:lnTo>
                  <a:lnTo>
                    <a:pt x="67532" y="190927"/>
                  </a:lnTo>
                  <a:lnTo>
                    <a:pt x="68284" y="184356"/>
                  </a:lnTo>
                  <a:lnTo>
                    <a:pt x="69346" y="177551"/>
                  </a:lnTo>
                  <a:lnTo>
                    <a:pt x="84264" y="102120"/>
                  </a:lnTo>
                  <a:lnTo>
                    <a:pt x="127431" y="102120"/>
                  </a:lnTo>
                  <a:lnTo>
                    <a:pt x="136143" y="56870"/>
                  </a:lnTo>
                  <a:lnTo>
                    <a:pt x="92976" y="56870"/>
                  </a:lnTo>
                  <a:lnTo>
                    <a:pt x="10377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3" name="object 23"/>
            <p:cNvSpPr/>
            <p:nvPr/>
          </p:nvSpPr>
          <p:spPr>
            <a:xfrm>
              <a:off x="5654642" y="365606"/>
              <a:ext cx="360301" cy="211696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4" name="object 24"/>
          <p:cNvSpPr/>
          <p:nvPr/>
        </p:nvSpPr>
        <p:spPr>
          <a:xfrm>
            <a:off x="6091733" y="278434"/>
            <a:ext cx="852169" cy="299720"/>
          </a:xfrm>
          <a:custGeom>
            <a:avLst/>
            <a:gdLst/>
            <a:ahLst/>
            <a:cxnLst/>
            <a:rect l="l" t="t" r="r" b="b"/>
            <a:pathLst>
              <a:path w="852170" h="299720">
                <a:moveTo>
                  <a:pt x="232867" y="0"/>
                </a:moveTo>
                <a:lnTo>
                  <a:pt x="173101" y="0"/>
                </a:lnTo>
                <a:lnTo>
                  <a:pt x="155663" y="91744"/>
                </a:lnTo>
                <a:lnTo>
                  <a:pt x="148805" y="89636"/>
                </a:lnTo>
                <a:lnTo>
                  <a:pt x="146939" y="89281"/>
                </a:lnTo>
                <a:lnTo>
                  <a:pt x="146939" y="139471"/>
                </a:lnTo>
                <a:lnTo>
                  <a:pt x="136563" y="194259"/>
                </a:lnTo>
                <a:lnTo>
                  <a:pt x="128422" y="219443"/>
                </a:lnTo>
                <a:lnTo>
                  <a:pt x="116954" y="237172"/>
                </a:lnTo>
                <a:lnTo>
                  <a:pt x="103759" y="247675"/>
                </a:lnTo>
                <a:lnTo>
                  <a:pt x="90487" y="251129"/>
                </a:lnTo>
                <a:lnTo>
                  <a:pt x="78727" y="248615"/>
                </a:lnTo>
                <a:lnTo>
                  <a:pt x="69837" y="241223"/>
                </a:lnTo>
                <a:lnTo>
                  <a:pt x="64223" y="229247"/>
                </a:lnTo>
                <a:lnTo>
                  <a:pt x="62268" y="212940"/>
                </a:lnTo>
                <a:lnTo>
                  <a:pt x="66776" y="183908"/>
                </a:lnTo>
                <a:lnTo>
                  <a:pt x="79387" y="158051"/>
                </a:lnTo>
                <a:lnTo>
                  <a:pt x="98679" y="139509"/>
                </a:lnTo>
                <a:lnTo>
                  <a:pt x="123278" y="132410"/>
                </a:lnTo>
                <a:lnTo>
                  <a:pt x="133248" y="132410"/>
                </a:lnTo>
                <a:lnTo>
                  <a:pt x="142379" y="135737"/>
                </a:lnTo>
                <a:lnTo>
                  <a:pt x="146939" y="139471"/>
                </a:lnTo>
                <a:lnTo>
                  <a:pt x="146939" y="89281"/>
                </a:lnTo>
                <a:lnTo>
                  <a:pt x="141592" y="88214"/>
                </a:lnTo>
                <a:lnTo>
                  <a:pt x="134467" y="87426"/>
                </a:lnTo>
                <a:lnTo>
                  <a:pt x="127850" y="87172"/>
                </a:lnTo>
                <a:lnTo>
                  <a:pt x="85064" y="94475"/>
                </a:lnTo>
                <a:lnTo>
                  <a:pt x="49669" y="114490"/>
                </a:lnTo>
                <a:lnTo>
                  <a:pt x="22885" y="144386"/>
                </a:lnTo>
                <a:lnTo>
                  <a:pt x="5918" y="181330"/>
                </a:lnTo>
                <a:lnTo>
                  <a:pt x="0" y="222491"/>
                </a:lnTo>
                <a:lnTo>
                  <a:pt x="5016" y="255333"/>
                </a:lnTo>
                <a:lnTo>
                  <a:pt x="18630" y="279412"/>
                </a:lnTo>
                <a:lnTo>
                  <a:pt x="38696" y="294233"/>
                </a:lnTo>
                <a:lnTo>
                  <a:pt x="63080" y="299275"/>
                </a:lnTo>
                <a:lnTo>
                  <a:pt x="80937" y="297243"/>
                </a:lnTo>
                <a:lnTo>
                  <a:pt x="98475" y="290728"/>
                </a:lnTo>
                <a:lnTo>
                  <a:pt x="114922" y="279146"/>
                </a:lnTo>
                <a:lnTo>
                  <a:pt x="129501" y="261924"/>
                </a:lnTo>
                <a:lnTo>
                  <a:pt x="130327" y="261924"/>
                </a:lnTo>
                <a:lnTo>
                  <a:pt x="127431" y="294716"/>
                </a:lnTo>
                <a:lnTo>
                  <a:pt x="182219" y="294716"/>
                </a:lnTo>
                <a:lnTo>
                  <a:pt x="183362" y="275920"/>
                </a:lnTo>
                <a:lnTo>
                  <a:pt x="184823" y="261924"/>
                </a:lnTo>
                <a:lnTo>
                  <a:pt x="185432" y="256070"/>
                </a:lnTo>
                <a:lnTo>
                  <a:pt x="186131" y="251129"/>
                </a:lnTo>
                <a:lnTo>
                  <a:pt x="188290" y="235826"/>
                </a:lnTo>
                <a:lnTo>
                  <a:pt x="191770" y="215849"/>
                </a:lnTo>
                <a:lnTo>
                  <a:pt x="207657" y="132410"/>
                </a:lnTo>
                <a:lnTo>
                  <a:pt x="215392" y="91744"/>
                </a:lnTo>
                <a:lnTo>
                  <a:pt x="232867" y="0"/>
                </a:lnTo>
                <a:close/>
              </a:path>
              <a:path w="852170" h="299720">
                <a:moveTo>
                  <a:pt x="444563" y="97142"/>
                </a:moveTo>
                <a:lnTo>
                  <a:pt x="430263" y="93306"/>
                </a:lnTo>
                <a:lnTo>
                  <a:pt x="413588" y="90144"/>
                </a:lnTo>
                <a:lnTo>
                  <a:pt x="395592" y="87972"/>
                </a:lnTo>
                <a:lnTo>
                  <a:pt x="377317" y="87185"/>
                </a:lnTo>
                <a:lnTo>
                  <a:pt x="377317" y="134086"/>
                </a:lnTo>
                <a:lnTo>
                  <a:pt x="367766" y="180987"/>
                </a:lnTo>
                <a:lnTo>
                  <a:pt x="358775" y="212966"/>
                </a:lnTo>
                <a:lnTo>
                  <a:pt x="346557" y="234746"/>
                </a:lnTo>
                <a:lnTo>
                  <a:pt x="332689" y="247180"/>
                </a:lnTo>
                <a:lnTo>
                  <a:pt x="318795" y="251142"/>
                </a:lnTo>
                <a:lnTo>
                  <a:pt x="307962" y="248691"/>
                </a:lnTo>
                <a:lnTo>
                  <a:pt x="300316" y="241795"/>
                </a:lnTo>
                <a:lnTo>
                  <a:pt x="295795" y="231178"/>
                </a:lnTo>
                <a:lnTo>
                  <a:pt x="294297" y="217525"/>
                </a:lnTo>
                <a:lnTo>
                  <a:pt x="299313" y="188277"/>
                </a:lnTo>
                <a:lnTo>
                  <a:pt x="313245" y="160794"/>
                </a:lnTo>
                <a:lnTo>
                  <a:pt x="334403" y="140398"/>
                </a:lnTo>
                <a:lnTo>
                  <a:pt x="361137" y="132422"/>
                </a:lnTo>
                <a:lnTo>
                  <a:pt x="366941" y="132422"/>
                </a:lnTo>
                <a:lnTo>
                  <a:pt x="372757" y="133261"/>
                </a:lnTo>
                <a:lnTo>
                  <a:pt x="377317" y="134086"/>
                </a:lnTo>
                <a:lnTo>
                  <a:pt x="377317" y="87185"/>
                </a:lnTo>
                <a:lnTo>
                  <a:pt x="323799" y="95326"/>
                </a:lnTo>
                <a:lnTo>
                  <a:pt x="282968" y="117271"/>
                </a:lnTo>
                <a:lnTo>
                  <a:pt x="254368" y="149313"/>
                </a:lnTo>
                <a:lnTo>
                  <a:pt x="237553" y="187706"/>
                </a:lnTo>
                <a:lnTo>
                  <a:pt x="232041" y="228727"/>
                </a:lnTo>
                <a:lnTo>
                  <a:pt x="236499" y="257606"/>
                </a:lnTo>
                <a:lnTo>
                  <a:pt x="249059" y="279882"/>
                </a:lnTo>
                <a:lnTo>
                  <a:pt x="268452" y="294208"/>
                </a:lnTo>
                <a:lnTo>
                  <a:pt x="293458" y="299288"/>
                </a:lnTo>
                <a:lnTo>
                  <a:pt x="311454" y="297002"/>
                </a:lnTo>
                <a:lnTo>
                  <a:pt x="329374" y="289483"/>
                </a:lnTo>
                <a:lnTo>
                  <a:pt x="346354" y="275653"/>
                </a:lnTo>
                <a:lnTo>
                  <a:pt x="361543" y="254469"/>
                </a:lnTo>
                <a:lnTo>
                  <a:pt x="362775" y="254469"/>
                </a:lnTo>
                <a:lnTo>
                  <a:pt x="361861" y="265188"/>
                </a:lnTo>
                <a:lnTo>
                  <a:pt x="361022" y="275653"/>
                </a:lnTo>
                <a:lnTo>
                  <a:pt x="360337" y="285394"/>
                </a:lnTo>
                <a:lnTo>
                  <a:pt x="359879" y="294728"/>
                </a:lnTo>
                <a:lnTo>
                  <a:pt x="415086" y="294728"/>
                </a:lnTo>
                <a:lnTo>
                  <a:pt x="415277" y="273443"/>
                </a:lnTo>
                <a:lnTo>
                  <a:pt x="416521" y="254469"/>
                </a:lnTo>
                <a:lnTo>
                  <a:pt x="416737" y="251142"/>
                </a:lnTo>
                <a:lnTo>
                  <a:pt x="416852" y="249377"/>
                </a:lnTo>
                <a:lnTo>
                  <a:pt x="419531" y="225145"/>
                </a:lnTo>
                <a:lnTo>
                  <a:pt x="422973" y="203403"/>
                </a:lnTo>
                <a:lnTo>
                  <a:pt x="437400" y="132422"/>
                </a:lnTo>
                <a:lnTo>
                  <a:pt x="444563" y="97142"/>
                </a:lnTo>
                <a:close/>
              </a:path>
              <a:path w="852170" h="299720">
                <a:moveTo>
                  <a:pt x="668705" y="142392"/>
                </a:moveTo>
                <a:lnTo>
                  <a:pt x="665264" y="119049"/>
                </a:lnTo>
                <a:lnTo>
                  <a:pt x="655205" y="101701"/>
                </a:lnTo>
                <a:lnTo>
                  <a:pt x="638924" y="90906"/>
                </a:lnTo>
                <a:lnTo>
                  <a:pt x="616813" y="87185"/>
                </a:lnTo>
                <a:lnTo>
                  <a:pt x="596963" y="89408"/>
                </a:lnTo>
                <a:lnTo>
                  <a:pt x="578154" y="96316"/>
                </a:lnTo>
                <a:lnTo>
                  <a:pt x="560832" y="108191"/>
                </a:lnTo>
                <a:lnTo>
                  <a:pt x="545426" y="125374"/>
                </a:lnTo>
                <a:lnTo>
                  <a:pt x="544588" y="125374"/>
                </a:lnTo>
                <a:lnTo>
                  <a:pt x="548741" y="91757"/>
                </a:lnTo>
                <a:lnTo>
                  <a:pt x="495604" y="91757"/>
                </a:lnTo>
                <a:lnTo>
                  <a:pt x="493572" y="105968"/>
                </a:lnTo>
                <a:lnTo>
                  <a:pt x="488251" y="139077"/>
                </a:lnTo>
                <a:lnTo>
                  <a:pt x="459079" y="294728"/>
                </a:lnTo>
                <a:lnTo>
                  <a:pt x="518858" y="294728"/>
                </a:lnTo>
                <a:lnTo>
                  <a:pt x="535876" y="204660"/>
                </a:lnTo>
                <a:lnTo>
                  <a:pt x="544537" y="174904"/>
                </a:lnTo>
                <a:lnTo>
                  <a:pt x="556983" y="153174"/>
                </a:lnTo>
                <a:lnTo>
                  <a:pt x="571538" y="139852"/>
                </a:lnTo>
                <a:lnTo>
                  <a:pt x="586511" y="135331"/>
                </a:lnTo>
                <a:lnTo>
                  <a:pt x="595934" y="137096"/>
                </a:lnTo>
                <a:lnTo>
                  <a:pt x="602081" y="142074"/>
                </a:lnTo>
                <a:lnTo>
                  <a:pt x="605421" y="149682"/>
                </a:lnTo>
                <a:lnTo>
                  <a:pt x="606437" y="159410"/>
                </a:lnTo>
                <a:lnTo>
                  <a:pt x="606437" y="166878"/>
                </a:lnTo>
                <a:lnTo>
                  <a:pt x="605612" y="175183"/>
                </a:lnTo>
                <a:lnTo>
                  <a:pt x="583184" y="294728"/>
                </a:lnTo>
                <a:lnTo>
                  <a:pt x="642962" y="294728"/>
                </a:lnTo>
                <a:lnTo>
                  <a:pt x="665378" y="176847"/>
                </a:lnTo>
                <a:lnTo>
                  <a:pt x="666597" y="168541"/>
                </a:lnTo>
                <a:lnTo>
                  <a:pt x="667664" y="159296"/>
                </a:lnTo>
                <a:lnTo>
                  <a:pt x="668413" y="150215"/>
                </a:lnTo>
                <a:lnTo>
                  <a:pt x="668705" y="142392"/>
                </a:lnTo>
                <a:close/>
              </a:path>
              <a:path w="852170" h="299720">
                <a:moveTo>
                  <a:pt x="852170" y="97548"/>
                </a:moveTo>
                <a:lnTo>
                  <a:pt x="843127" y="93484"/>
                </a:lnTo>
                <a:lnTo>
                  <a:pt x="831164" y="90182"/>
                </a:lnTo>
                <a:lnTo>
                  <a:pt x="816622" y="87985"/>
                </a:lnTo>
                <a:lnTo>
                  <a:pt x="799871" y="87172"/>
                </a:lnTo>
                <a:lnTo>
                  <a:pt x="763866" y="92176"/>
                </a:lnTo>
                <a:lnTo>
                  <a:pt x="735634" y="106324"/>
                </a:lnTo>
                <a:lnTo>
                  <a:pt x="717207" y="128333"/>
                </a:lnTo>
                <a:lnTo>
                  <a:pt x="710615" y="156908"/>
                </a:lnTo>
                <a:lnTo>
                  <a:pt x="714032" y="174396"/>
                </a:lnTo>
                <a:lnTo>
                  <a:pt x="723328" y="189026"/>
                </a:lnTo>
                <a:lnTo>
                  <a:pt x="737069" y="201104"/>
                </a:lnTo>
                <a:lnTo>
                  <a:pt x="753795" y="210870"/>
                </a:lnTo>
                <a:lnTo>
                  <a:pt x="765632" y="217411"/>
                </a:lnTo>
                <a:lnTo>
                  <a:pt x="773468" y="223634"/>
                </a:lnTo>
                <a:lnTo>
                  <a:pt x="777786" y="230022"/>
                </a:lnTo>
                <a:lnTo>
                  <a:pt x="779119" y="237020"/>
                </a:lnTo>
                <a:lnTo>
                  <a:pt x="777494" y="244081"/>
                </a:lnTo>
                <a:lnTo>
                  <a:pt x="772629" y="249897"/>
                </a:lnTo>
                <a:lnTo>
                  <a:pt x="764590" y="253834"/>
                </a:lnTo>
                <a:lnTo>
                  <a:pt x="753389" y="255282"/>
                </a:lnTo>
                <a:lnTo>
                  <a:pt x="738492" y="253898"/>
                </a:lnTo>
                <a:lnTo>
                  <a:pt x="723861" y="250418"/>
                </a:lnTo>
                <a:lnTo>
                  <a:pt x="710717" y="245833"/>
                </a:lnTo>
                <a:lnTo>
                  <a:pt x="700252" y="241173"/>
                </a:lnTo>
                <a:lnTo>
                  <a:pt x="685711" y="283095"/>
                </a:lnTo>
                <a:lnTo>
                  <a:pt x="696912" y="289420"/>
                </a:lnTo>
                <a:lnTo>
                  <a:pt x="711708" y="294411"/>
                </a:lnTo>
                <a:lnTo>
                  <a:pt x="729081" y="297688"/>
                </a:lnTo>
                <a:lnTo>
                  <a:pt x="747979" y="298869"/>
                </a:lnTo>
                <a:lnTo>
                  <a:pt x="785101" y="294259"/>
                </a:lnTo>
                <a:lnTo>
                  <a:pt x="814552" y="280606"/>
                </a:lnTo>
                <a:lnTo>
                  <a:pt x="833958" y="258241"/>
                </a:lnTo>
                <a:lnTo>
                  <a:pt x="840955" y="227469"/>
                </a:lnTo>
                <a:lnTo>
                  <a:pt x="836980" y="208457"/>
                </a:lnTo>
                <a:lnTo>
                  <a:pt x="826592" y="193281"/>
                </a:lnTo>
                <a:lnTo>
                  <a:pt x="812063" y="181305"/>
                </a:lnTo>
                <a:lnTo>
                  <a:pt x="795718" y="171856"/>
                </a:lnTo>
                <a:lnTo>
                  <a:pt x="784821" y="166065"/>
                </a:lnTo>
                <a:lnTo>
                  <a:pt x="777036" y="160388"/>
                </a:lnTo>
                <a:lnTo>
                  <a:pt x="772375" y="154635"/>
                </a:lnTo>
                <a:lnTo>
                  <a:pt x="770813" y="148602"/>
                </a:lnTo>
                <a:lnTo>
                  <a:pt x="772744" y="141274"/>
                </a:lnTo>
                <a:lnTo>
                  <a:pt x="778179" y="135636"/>
                </a:lnTo>
                <a:lnTo>
                  <a:pt x="786561" y="132029"/>
                </a:lnTo>
                <a:lnTo>
                  <a:pt x="797369" y="130759"/>
                </a:lnTo>
                <a:lnTo>
                  <a:pt x="810031" y="131610"/>
                </a:lnTo>
                <a:lnTo>
                  <a:pt x="821143" y="133769"/>
                </a:lnTo>
                <a:lnTo>
                  <a:pt x="830529" y="136715"/>
                </a:lnTo>
                <a:lnTo>
                  <a:pt x="838060" y="139890"/>
                </a:lnTo>
                <a:lnTo>
                  <a:pt x="852170" y="9754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25" name="object 25"/>
          <p:cNvGrpSpPr/>
          <p:nvPr/>
        </p:nvGrpSpPr>
        <p:grpSpPr>
          <a:xfrm>
            <a:off x="7033564" y="365608"/>
            <a:ext cx="562610" cy="212725"/>
            <a:chOff x="7033564" y="365608"/>
            <a:chExt cx="562610" cy="212725"/>
          </a:xfrm>
        </p:grpSpPr>
        <p:sp>
          <p:nvSpPr>
            <p:cNvPr id="26" name="object 26"/>
            <p:cNvSpPr/>
            <p:nvPr/>
          </p:nvSpPr>
          <p:spPr>
            <a:xfrm>
              <a:off x="7033564" y="365608"/>
              <a:ext cx="321310" cy="207645"/>
            </a:xfrm>
            <a:custGeom>
              <a:avLst/>
              <a:gdLst/>
              <a:ahLst/>
              <a:cxnLst/>
              <a:rect l="l" t="t" r="r" b="b"/>
              <a:pathLst>
                <a:path w="321309" h="207645">
                  <a:moveTo>
                    <a:pt x="271475" y="0"/>
                  </a:moveTo>
                  <a:lnTo>
                    <a:pt x="252110" y="2287"/>
                  </a:lnTo>
                  <a:lnTo>
                    <a:pt x="233645" y="9283"/>
                  </a:lnTo>
                  <a:lnTo>
                    <a:pt x="216661" y="21184"/>
                  </a:lnTo>
                  <a:lnTo>
                    <a:pt x="201739" y="38188"/>
                  </a:lnTo>
                  <a:lnTo>
                    <a:pt x="198067" y="24688"/>
                  </a:lnTo>
                  <a:lnTo>
                    <a:pt x="189182" y="12398"/>
                  </a:lnTo>
                  <a:lnTo>
                    <a:pt x="174539" y="3455"/>
                  </a:lnTo>
                  <a:lnTo>
                    <a:pt x="153593" y="0"/>
                  </a:lnTo>
                  <a:lnTo>
                    <a:pt x="134292" y="2160"/>
                  </a:lnTo>
                  <a:lnTo>
                    <a:pt x="115966" y="8875"/>
                  </a:lnTo>
                  <a:lnTo>
                    <a:pt x="99122" y="20493"/>
                  </a:lnTo>
                  <a:lnTo>
                    <a:pt x="84264" y="37363"/>
                  </a:lnTo>
                  <a:lnTo>
                    <a:pt x="83426" y="37363"/>
                  </a:lnTo>
                  <a:lnTo>
                    <a:pt x="87172" y="4571"/>
                  </a:lnTo>
                  <a:lnTo>
                    <a:pt x="35699" y="4571"/>
                  </a:lnTo>
                  <a:lnTo>
                    <a:pt x="31292" y="34604"/>
                  </a:lnTo>
                  <a:lnTo>
                    <a:pt x="25323" y="70561"/>
                  </a:lnTo>
                  <a:lnTo>
                    <a:pt x="0" y="207543"/>
                  </a:lnTo>
                  <a:lnTo>
                    <a:pt x="57696" y="207543"/>
                  </a:lnTo>
                  <a:lnTo>
                    <a:pt x="74307" y="116230"/>
                  </a:lnTo>
                  <a:lnTo>
                    <a:pt x="82243" y="88715"/>
                  </a:lnTo>
                  <a:lnTo>
                    <a:pt x="93959" y="67040"/>
                  </a:lnTo>
                  <a:lnTo>
                    <a:pt x="108092" y="52836"/>
                  </a:lnTo>
                  <a:lnTo>
                    <a:pt x="123278" y="47739"/>
                  </a:lnTo>
                  <a:lnTo>
                    <a:pt x="132398" y="49703"/>
                  </a:lnTo>
                  <a:lnTo>
                    <a:pt x="138282" y="55051"/>
                  </a:lnTo>
                  <a:lnTo>
                    <a:pt x="141440" y="62966"/>
                  </a:lnTo>
                  <a:lnTo>
                    <a:pt x="142379" y="72631"/>
                  </a:lnTo>
                  <a:lnTo>
                    <a:pt x="142379" y="79692"/>
                  </a:lnTo>
                  <a:lnTo>
                    <a:pt x="141122" y="87579"/>
                  </a:lnTo>
                  <a:lnTo>
                    <a:pt x="118719" y="207543"/>
                  </a:lnTo>
                  <a:lnTo>
                    <a:pt x="176415" y="207543"/>
                  </a:lnTo>
                  <a:lnTo>
                    <a:pt x="193433" y="115392"/>
                  </a:lnTo>
                  <a:lnTo>
                    <a:pt x="212578" y="66311"/>
                  </a:lnTo>
                  <a:lnTo>
                    <a:pt x="240753" y="47739"/>
                  </a:lnTo>
                  <a:lnTo>
                    <a:pt x="249885" y="49515"/>
                  </a:lnTo>
                  <a:lnTo>
                    <a:pt x="256217" y="54481"/>
                  </a:lnTo>
                  <a:lnTo>
                    <a:pt x="259904" y="62092"/>
                  </a:lnTo>
                  <a:lnTo>
                    <a:pt x="261099" y="71805"/>
                  </a:lnTo>
                  <a:lnTo>
                    <a:pt x="261099" y="79692"/>
                  </a:lnTo>
                  <a:lnTo>
                    <a:pt x="259854" y="88417"/>
                  </a:lnTo>
                  <a:lnTo>
                    <a:pt x="258190" y="96710"/>
                  </a:lnTo>
                  <a:lnTo>
                    <a:pt x="237858" y="207543"/>
                  </a:lnTo>
                  <a:lnTo>
                    <a:pt x="295541" y="207543"/>
                  </a:lnTo>
                  <a:lnTo>
                    <a:pt x="317550" y="89242"/>
                  </a:lnTo>
                  <a:lnTo>
                    <a:pt x="319007" y="80643"/>
                  </a:lnTo>
                  <a:lnTo>
                    <a:pt x="320193" y="71186"/>
                  </a:lnTo>
                  <a:lnTo>
                    <a:pt x="320992" y="62039"/>
                  </a:lnTo>
                  <a:lnTo>
                    <a:pt x="321284" y="54368"/>
                  </a:lnTo>
                  <a:lnTo>
                    <a:pt x="317936" y="31343"/>
                  </a:lnTo>
                  <a:lnTo>
                    <a:pt x="308205" y="14268"/>
                  </a:lnTo>
                  <a:lnTo>
                    <a:pt x="292561" y="3651"/>
                  </a:lnTo>
                  <a:lnTo>
                    <a:pt x="27147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7" name="object 27"/>
            <p:cNvSpPr/>
            <p:nvPr/>
          </p:nvSpPr>
          <p:spPr>
            <a:xfrm>
              <a:off x="7383490" y="365608"/>
              <a:ext cx="212521" cy="212102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28" name="object 28"/>
          <p:cNvGrpSpPr/>
          <p:nvPr/>
        </p:nvGrpSpPr>
        <p:grpSpPr>
          <a:xfrm>
            <a:off x="7698109" y="281760"/>
            <a:ext cx="1263015" cy="296545"/>
            <a:chOff x="7698109" y="281760"/>
            <a:chExt cx="1263015" cy="296545"/>
          </a:xfrm>
        </p:grpSpPr>
        <p:sp>
          <p:nvSpPr>
            <p:cNvPr id="29" name="object 29"/>
            <p:cNvSpPr/>
            <p:nvPr/>
          </p:nvSpPr>
          <p:spPr>
            <a:xfrm>
              <a:off x="7698109" y="365610"/>
              <a:ext cx="409270" cy="212102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0" name="object 30"/>
            <p:cNvSpPr/>
            <p:nvPr/>
          </p:nvSpPr>
          <p:spPr>
            <a:xfrm>
              <a:off x="8125232" y="281761"/>
              <a:ext cx="835660" cy="296545"/>
            </a:xfrm>
            <a:custGeom>
              <a:avLst/>
              <a:gdLst/>
              <a:ahLst/>
              <a:cxnLst/>
              <a:rect l="l" t="t" r="r" b="b"/>
              <a:pathLst>
                <a:path w="835659" h="296545">
                  <a:moveTo>
                    <a:pt x="98374" y="88417"/>
                  </a:moveTo>
                  <a:lnTo>
                    <a:pt x="38608" y="88417"/>
                  </a:lnTo>
                  <a:lnTo>
                    <a:pt x="0" y="291388"/>
                  </a:lnTo>
                  <a:lnTo>
                    <a:pt x="59778" y="291388"/>
                  </a:lnTo>
                  <a:lnTo>
                    <a:pt x="98374" y="88417"/>
                  </a:lnTo>
                  <a:close/>
                </a:path>
                <a:path w="835659" h="296545">
                  <a:moveTo>
                    <a:pt x="111239" y="29464"/>
                  </a:moveTo>
                  <a:lnTo>
                    <a:pt x="109016" y="17335"/>
                  </a:lnTo>
                  <a:lnTo>
                    <a:pt x="102831" y="8051"/>
                  </a:lnTo>
                  <a:lnTo>
                    <a:pt x="93383" y="2095"/>
                  </a:lnTo>
                  <a:lnTo>
                    <a:pt x="81356" y="0"/>
                  </a:lnTo>
                  <a:lnTo>
                    <a:pt x="68326" y="2463"/>
                  </a:lnTo>
                  <a:lnTo>
                    <a:pt x="57429" y="9398"/>
                  </a:lnTo>
                  <a:lnTo>
                    <a:pt x="49885" y="20142"/>
                  </a:lnTo>
                  <a:lnTo>
                    <a:pt x="46901" y="34036"/>
                  </a:lnTo>
                  <a:lnTo>
                    <a:pt x="49098" y="46113"/>
                  </a:lnTo>
                  <a:lnTo>
                    <a:pt x="55194" y="55257"/>
                  </a:lnTo>
                  <a:lnTo>
                    <a:pt x="64414" y="61061"/>
                  </a:lnTo>
                  <a:lnTo>
                    <a:pt x="75958" y="63093"/>
                  </a:lnTo>
                  <a:lnTo>
                    <a:pt x="89522" y="60820"/>
                  </a:lnTo>
                  <a:lnTo>
                    <a:pt x="100761" y="54229"/>
                  </a:lnTo>
                  <a:lnTo>
                    <a:pt x="108407" y="43649"/>
                  </a:lnTo>
                  <a:lnTo>
                    <a:pt x="111239" y="29464"/>
                  </a:lnTo>
                  <a:close/>
                </a:path>
                <a:path w="835659" h="296545">
                  <a:moveTo>
                    <a:pt x="257340" y="88417"/>
                  </a:moveTo>
                  <a:lnTo>
                    <a:pt x="214172" y="88417"/>
                  </a:lnTo>
                  <a:lnTo>
                    <a:pt x="224967" y="31546"/>
                  </a:lnTo>
                  <a:lnTo>
                    <a:pt x="163944" y="45656"/>
                  </a:lnTo>
                  <a:lnTo>
                    <a:pt x="155651" y="88417"/>
                  </a:lnTo>
                  <a:lnTo>
                    <a:pt x="129489" y="88417"/>
                  </a:lnTo>
                  <a:lnTo>
                    <a:pt x="121196" y="133667"/>
                  </a:lnTo>
                  <a:lnTo>
                    <a:pt x="146926" y="133667"/>
                  </a:lnTo>
                  <a:lnTo>
                    <a:pt x="131152" y="214604"/>
                  </a:lnTo>
                  <a:lnTo>
                    <a:pt x="129286" y="225412"/>
                  </a:lnTo>
                  <a:lnTo>
                    <a:pt x="127990" y="235051"/>
                  </a:lnTo>
                  <a:lnTo>
                    <a:pt x="127241" y="243903"/>
                  </a:lnTo>
                  <a:lnTo>
                    <a:pt x="127000" y="252374"/>
                  </a:lnTo>
                  <a:lnTo>
                    <a:pt x="130225" y="269875"/>
                  </a:lnTo>
                  <a:lnTo>
                    <a:pt x="139979" y="283667"/>
                  </a:lnTo>
                  <a:lnTo>
                    <a:pt x="156425" y="292709"/>
                  </a:lnTo>
                  <a:lnTo>
                    <a:pt x="179717" y="295960"/>
                  </a:lnTo>
                  <a:lnTo>
                    <a:pt x="189611" y="295656"/>
                  </a:lnTo>
                  <a:lnTo>
                    <a:pt x="199390" y="294767"/>
                  </a:lnTo>
                  <a:lnTo>
                    <a:pt x="208153" y="293331"/>
                  </a:lnTo>
                  <a:lnTo>
                    <a:pt x="215011" y="291388"/>
                  </a:lnTo>
                  <a:lnTo>
                    <a:pt x="222059" y="244487"/>
                  </a:lnTo>
                  <a:lnTo>
                    <a:pt x="216674" y="245325"/>
                  </a:lnTo>
                  <a:lnTo>
                    <a:pt x="192582" y="245325"/>
                  </a:lnTo>
                  <a:lnTo>
                    <a:pt x="188442" y="238264"/>
                  </a:lnTo>
                  <a:lnTo>
                    <a:pt x="188442" y="228307"/>
                  </a:lnTo>
                  <a:lnTo>
                    <a:pt x="188734" y="222478"/>
                  </a:lnTo>
                  <a:lnTo>
                    <a:pt x="189484" y="215900"/>
                  </a:lnTo>
                  <a:lnTo>
                    <a:pt x="190550" y="209105"/>
                  </a:lnTo>
                  <a:lnTo>
                    <a:pt x="205460" y="133667"/>
                  </a:lnTo>
                  <a:lnTo>
                    <a:pt x="248627" y="133667"/>
                  </a:lnTo>
                  <a:lnTo>
                    <a:pt x="257340" y="88417"/>
                  </a:lnTo>
                  <a:close/>
                </a:path>
                <a:path w="835659" h="296545">
                  <a:moveTo>
                    <a:pt x="474853" y="88417"/>
                  </a:moveTo>
                  <a:lnTo>
                    <a:pt x="415074" y="88417"/>
                  </a:lnTo>
                  <a:lnTo>
                    <a:pt x="397230" y="182219"/>
                  </a:lnTo>
                  <a:lnTo>
                    <a:pt x="389115" y="209562"/>
                  </a:lnTo>
                  <a:lnTo>
                    <a:pt x="377418" y="230060"/>
                  </a:lnTo>
                  <a:lnTo>
                    <a:pt x="363372" y="242938"/>
                  </a:lnTo>
                  <a:lnTo>
                    <a:pt x="348246" y="247396"/>
                  </a:lnTo>
                  <a:lnTo>
                    <a:pt x="338594" y="245567"/>
                  </a:lnTo>
                  <a:lnTo>
                    <a:pt x="332320" y="240550"/>
                  </a:lnTo>
                  <a:lnTo>
                    <a:pt x="328930" y="233032"/>
                  </a:lnTo>
                  <a:lnTo>
                    <a:pt x="327914" y="223735"/>
                  </a:lnTo>
                  <a:lnTo>
                    <a:pt x="328129" y="217716"/>
                  </a:lnTo>
                  <a:lnTo>
                    <a:pt x="328739" y="211074"/>
                  </a:lnTo>
                  <a:lnTo>
                    <a:pt x="330809" y="197167"/>
                  </a:lnTo>
                  <a:lnTo>
                    <a:pt x="351155" y="88417"/>
                  </a:lnTo>
                  <a:lnTo>
                    <a:pt x="291388" y="88417"/>
                  </a:lnTo>
                  <a:lnTo>
                    <a:pt x="268338" y="211950"/>
                  </a:lnTo>
                  <a:lnTo>
                    <a:pt x="267055" y="221500"/>
                  </a:lnTo>
                  <a:lnTo>
                    <a:pt x="266306" y="230517"/>
                  </a:lnTo>
                  <a:lnTo>
                    <a:pt x="266065" y="239090"/>
                  </a:lnTo>
                  <a:lnTo>
                    <a:pt x="269621" y="264261"/>
                  </a:lnTo>
                  <a:lnTo>
                    <a:pt x="279869" y="282003"/>
                  </a:lnTo>
                  <a:lnTo>
                    <a:pt x="296189" y="292506"/>
                  </a:lnTo>
                  <a:lnTo>
                    <a:pt x="317957" y="295960"/>
                  </a:lnTo>
                  <a:lnTo>
                    <a:pt x="336321" y="293789"/>
                  </a:lnTo>
                  <a:lnTo>
                    <a:pt x="354431" y="287032"/>
                  </a:lnTo>
                  <a:lnTo>
                    <a:pt x="371830" y="275297"/>
                  </a:lnTo>
                  <a:lnTo>
                    <a:pt x="388099" y="258191"/>
                  </a:lnTo>
                  <a:lnTo>
                    <a:pt x="388924" y="258191"/>
                  </a:lnTo>
                  <a:lnTo>
                    <a:pt x="385191" y="291388"/>
                  </a:lnTo>
                  <a:lnTo>
                    <a:pt x="437908" y="291388"/>
                  </a:lnTo>
                  <a:lnTo>
                    <a:pt x="445325" y="243992"/>
                  </a:lnTo>
                  <a:lnTo>
                    <a:pt x="448691" y="225399"/>
                  </a:lnTo>
                  <a:lnTo>
                    <a:pt x="474853" y="88417"/>
                  </a:lnTo>
                  <a:close/>
                </a:path>
                <a:path w="835659" h="296545">
                  <a:moveTo>
                    <a:pt x="645452" y="84264"/>
                  </a:moveTo>
                  <a:lnTo>
                    <a:pt x="641718" y="83858"/>
                  </a:lnTo>
                  <a:lnTo>
                    <a:pt x="634250" y="83858"/>
                  </a:lnTo>
                  <a:lnTo>
                    <a:pt x="614387" y="87261"/>
                  </a:lnTo>
                  <a:lnTo>
                    <a:pt x="596734" y="96774"/>
                  </a:lnTo>
                  <a:lnTo>
                    <a:pt x="581660" y="111340"/>
                  </a:lnTo>
                  <a:lnTo>
                    <a:pt x="569493" y="129933"/>
                  </a:lnTo>
                  <a:lnTo>
                    <a:pt x="568248" y="129933"/>
                  </a:lnTo>
                  <a:lnTo>
                    <a:pt x="571982" y="88430"/>
                  </a:lnTo>
                  <a:lnTo>
                    <a:pt x="520103" y="88430"/>
                  </a:lnTo>
                  <a:lnTo>
                    <a:pt x="516318" y="124523"/>
                  </a:lnTo>
                  <a:lnTo>
                    <a:pt x="513511" y="147256"/>
                  </a:lnTo>
                  <a:lnTo>
                    <a:pt x="509727" y="170611"/>
                  </a:lnTo>
                  <a:lnTo>
                    <a:pt x="486892" y="291401"/>
                  </a:lnTo>
                  <a:lnTo>
                    <a:pt x="546671" y="291401"/>
                  </a:lnTo>
                  <a:lnTo>
                    <a:pt x="560781" y="215849"/>
                  </a:lnTo>
                  <a:lnTo>
                    <a:pt x="581025" y="163957"/>
                  </a:lnTo>
                  <a:lnTo>
                    <a:pt x="624281" y="141960"/>
                  </a:lnTo>
                  <a:lnTo>
                    <a:pt x="630936" y="141960"/>
                  </a:lnTo>
                  <a:lnTo>
                    <a:pt x="633831" y="142379"/>
                  </a:lnTo>
                  <a:lnTo>
                    <a:pt x="645452" y="84264"/>
                  </a:lnTo>
                  <a:close/>
                </a:path>
                <a:path w="835659" h="296545">
                  <a:moveTo>
                    <a:pt x="835571" y="144449"/>
                  </a:moveTo>
                  <a:lnTo>
                    <a:pt x="832053" y="127431"/>
                  </a:lnTo>
                  <a:lnTo>
                    <a:pt x="830326" y="119049"/>
                  </a:lnTo>
                  <a:lnTo>
                    <a:pt x="815695" y="99987"/>
                  </a:lnTo>
                  <a:lnTo>
                    <a:pt x="793369" y="88011"/>
                  </a:lnTo>
                  <a:lnTo>
                    <a:pt x="779526" y="85979"/>
                  </a:lnTo>
                  <a:lnTo>
                    <a:pt x="779526" y="144868"/>
                  </a:lnTo>
                  <a:lnTo>
                    <a:pt x="775169" y="156464"/>
                  </a:lnTo>
                  <a:lnTo>
                    <a:pt x="762088" y="164122"/>
                  </a:lnTo>
                  <a:lnTo>
                    <a:pt x="740295" y="168275"/>
                  </a:lnTo>
                  <a:lnTo>
                    <a:pt x="709790" y="169354"/>
                  </a:lnTo>
                  <a:lnTo>
                    <a:pt x="715086" y="154749"/>
                  </a:lnTo>
                  <a:lnTo>
                    <a:pt x="724789" y="141236"/>
                  </a:lnTo>
                  <a:lnTo>
                    <a:pt x="738924" y="131305"/>
                  </a:lnTo>
                  <a:lnTo>
                    <a:pt x="757529" y="127431"/>
                  </a:lnTo>
                  <a:lnTo>
                    <a:pt x="766749" y="128701"/>
                  </a:lnTo>
                  <a:lnTo>
                    <a:pt x="773671" y="132270"/>
                  </a:lnTo>
                  <a:lnTo>
                    <a:pt x="778014" y="137769"/>
                  </a:lnTo>
                  <a:lnTo>
                    <a:pt x="779526" y="144868"/>
                  </a:lnTo>
                  <a:lnTo>
                    <a:pt x="779526" y="85979"/>
                  </a:lnTo>
                  <a:lnTo>
                    <a:pt x="715530" y="94869"/>
                  </a:lnTo>
                  <a:lnTo>
                    <a:pt x="678307" y="123748"/>
                  </a:lnTo>
                  <a:lnTo>
                    <a:pt x="654850" y="164223"/>
                  </a:lnTo>
                  <a:lnTo>
                    <a:pt x="646696" y="210032"/>
                  </a:lnTo>
                  <a:lnTo>
                    <a:pt x="652272" y="245643"/>
                  </a:lnTo>
                  <a:lnTo>
                    <a:pt x="668909" y="272567"/>
                  </a:lnTo>
                  <a:lnTo>
                    <a:pt x="696442" y="289598"/>
                  </a:lnTo>
                  <a:lnTo>
                    <a:pt x="734707" y="295541"/>
                  </a:lnTo>
                  <a:lnTo>
                    <a:pt x="752640" y="294779"/>
                  </a:lnTo>
                  <a:lnTo>
                    <a:pt x="772007" y="292176"/>
                  </a:lnTo>
                  <a:lnTo>
                    <a:pt x="791616" y="287312"/>
                  </a:lnTo>
                  <a:lnTo>
                    <a:pt x="810247" y="279768"/>
                  </a:lnTo>
                  <a:lnTo>
                    <a:pt x="807326" y="249466"/>
                  </a:lnTo>
                  <a:lnTo>
                    <a:pt x="806094" y="236601"/>
                  </a:lnTo>
                  <a:lnTo>
                    <a:pt x="793483" y="241947"/>
                  </a:lnTo>
                  <a:lnTo>
                    <a:pt x="779843" y="245999"/>
                  </a:lnTo>
                  <a:lnTo>
                    <a:pt x="765124" y="248564"/>
                  </a:lnTo>
                  <a:lnTo>
                    <a:pt x="749236" y="249466"/>
                  </a:lnTo>
                  <a:lnTo>
                    <a:pt x="736892" y="248462"/>
                  </a:lnTo>
                  <a:lnTo>
                    <a:pt x="703986" y="218744"/>
                  </a:lnTo>
                  <a:lnTo>
                    <a:pt x="703986" y="212940"/>
                  </a:lnTo>
                  <a:lnTo>
                    <a:pt x="758863" y="210413"/>
                  </a:lnTo>
                  <a:lnTo>
                    <a:pt x="800290" y="198932"/>
                  </a:lnTo>
                  <a:lnTo>
                    <a:pt x="826452" y="177330"/>
                  </a:lnTo>
                  <a:lnTo>
                    <a:pt x="828662" y="169354"/>
                  </a:lnTo>
                  <a:lnTo>
                    <a:pt x="835571" y="14444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31" name="object 31"/>
          <p:cNvSpPr/>
          <p:nvPr/>
        </p:nvSpPr>
        <p:spPr>
          <a:xfrm>
            <a:off x="7181207" y="6168339"/>
            <a:ext cx="2849030" cy="141649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4668572" y="803532"/>
            <a:ext cx="1109662" cy="471857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5886970" y="801286"/>
            <a:ext cx="107950" cy="457834"/>
          </a:xfrm>
          <a:custGeom>
            <a:avLst/>
            <a:gdLst/>
            <a:ahLst/>
            <a:cxnLst/>
            <a:rect l="l" t="t" r="r" b="b"/>
            <a:pathLst>
              <a:path w="107950" h="457834">
                <a:moveTo>
                  <a:pt x="55626" y="0"/>
                </a:moveTo>
                <a:lnTo>
                  <a:pt x="53047" y="0"/>
                </a:lnTo>
                <a:lnTo>
                  <a:pt x="50152" y="647"/>
                </a:lnTo>
                <a:lnTo>
                  <a:pt x="36128" y="26555"/>
                </a:lnTo>
                <a:lnTo>
                  <a:pt x="35814" y="29629"/>
                </a:lnTo>
                <a:lnTo>
                  <a:pt x="33248" y="42494"/>
                </a:lnTo>
                <a:lnTo>
                  <a:pt x="32588" y="45389"/>
                </a:lnTo>
                <a:lnTo>
                  <a:pt x="32105" y="48374"/>
                </a:lnTo>
                <a:lnTo>
                  <a:pt x="31470" y="54495"/>
                </a:lnTo>
                <a:lnTo>
                  <a:pt x="30988" y="57632"/>
                </a:lnTo>
                <a:lnTo>
                  <a:pt x="29057" y="67297"/>
                </a:lnTo>
                <a:lnTo>
                  <a:pt x="28092" y="73571"/>
                </a:lnTo>
                <a:lnTo>
                  <a:pt x="26797" y="85801"/>
                </a:lnTo>
                <a:lnTo>
                  <a:pt x="25996" y="92087"/>
                </a:lnTo>
                <a:lnTo>
                  <a:pt x="25031" y="98513"/>
                </a:lnTo>
                <a:lnTo>
                  <a:pt x="22448" y="117159"/>
                </a:lnTo>
                <a:lnTo>
                  <a:pt x="15608" y="173621"/>
                </a:lnTo>
                <a:lnTo>
                  <a:pt x="10405" y="230359"/>
                </a:lnTo>
                <a:lnTo>
                  <a:pt x="7797" y="274154"/>
                </a:lnTo>
                <a:lnTo>
                  <a:pt x="7327" y="280441"/>
                </a:lnTo>
                <a:lnTo>
                  <a:pt x="6608" y="287680"/>
                </a:lnTo>
                <a:lnTo>
                  <a:pt x="6362" y="290423"/>
                </a:lnTo>
                <a:lnTo>
                  <a:pt x="5397" y="300240"/>
                </a:lnTo>
                <a:lnTo>
                  <a:pt x="5265" y="302818"/>
                </a:lnTo>
                <a:lnTo>
                  <a:pt x="5203" y="309892"/>
                </a:lnTo>
                <a:lnTo>
                  <a:pt x="4978" y="312394"/>
                </a:lnTo>
                <a:lnTo>
                  <a:pt x="4025" y="317868"/>
                </a:lnTo>
                <a:lnTo>
                  <a:pt x="4584" y="320522"/>
                </a:lnTo>
                <a:lnTo>
                  <a:pt x="6197" y="323100"/>
                </a:lnTo>
                <a:lnTo>
                  <a:pt x="8445" y="327291"/>
                </a:lnTo>
                <a:lnTo>
                  <a:pt x="11582" y="331558"/>
                </a:lnTo>
                <a:lnTo>
                  <a:pt x="19646" y="340245"/>
                </a:lnTo>
                <a:lnTo>
                  <a:pt x="23901" y="342734"/>
                </a:lnTo>
                <a:lnTo>
                  <a:pt x="28409" y="343382"/>
                </a:lnTo>
                <a:lnTo>
                  <a:pt x="30022" y="343712"/>
                </a:lnTo>
                <a:lnTo>
                  <a:pt x="31546" y="343788"/>
                </a:lnTo>
                <a:lnTo>
                  <a:pt x="34455" y="343471"/>
                </a:lnTo>
                <a:lnTo>
                  <a:pt x="35979" y="343382"/>
                </a:lnTo>
                <a:lnTo>
                  <a:pt x="42341" y="343382"/>
                </a:lnTo>
                <a:lnTo>
                  <a:pt x="43383" y="343065"/>
                </a:lnTo>
                <a:lnTo>
                  <a:pt x="44348" y="342417"/>
                </a:lnTo>
                <a:lnTo>
                  <a:pt x="46761" y="341452"/>
                </a:lnTo>
                <a:lnTo>
                  <a:pt x="47256" y="341452"/>
                </a:lnTo>
                <a:lnTo>
                  <a:pt x="47891" y="340817"/>
                </a:lnTo>
                <a:lnTo>
                  <a:pt x="48450" y="340563"/>
                </a:lnTo>
                <a:lnTo>
                  <a:pt x="49738" y="340563"/>
                </a:lnTo>
                <a:lnTo>
                  <a:pt x="49974" y="340321"/>
                </a:lnTo>
                <a:lnTo>
                  <a:pt x="50622" y="339039"/>
                </a:lnTo>
                <a:lnTo>
                  <a:pt x="53200" y="335495"/>
                </a:lnTo>
                <a:lnTo>
                  <a:pt x="55460" y="331723"/>
                </a:lnTo>
                <a:lnTo>
                  <a:pt x="59321" y="323659"/>
                </a:lnTo>
                <a:lnTo>
                  <a:pt x="61252" y="319887"/>
                </a:lnTo>
                <a:lnTo>
                  <a:pt x="63182" y="316331"/>
                </a:lnTo>
                <a:lnTo>
                  <a:pt x="67043" y="309892"/>
                </a:lnTo>
                <a:lnTo>
                  <a:pt x="70104" y="302818"/>
                </a:lnTo>
                <a:lnTo>
                  <a:pt x="72364" y="295084"/>
                </a:lnTo>
                <a:lnTo>
                  <a:pt x="74930" y="287680"/>
                </a:lnTo>
                <a:lnTo>
                  <a:pt x="76542" y="279958"/>
                </a:lnTo>
                <a:lnTo>
                  <a:pt x="79121" y="248234"/>
                </a:lnTo>
                <a:lnTo>
                  <a:pt x="81546" y="222161"/>
                </a:lnTo>
                <a:lnTo>
                  <a:pt x="84112" y="206311"/>
                </a:lnTo>
                <a:lnTo>
                  <a:pt x="85394" y="198005"/>
                </a:lnTo>
                <a:lnTo>
                  <a:pt x="88607" y="182003"/>
                </a:lnTo>
                <a:lnTo>
                  <a:pt x="91833" y="166217"/>
                </a:lnTo>
                <a:lnTo>
                  <a:pt x="93129" y="158089"/>
                </a:lnTo>
                <a:lnTo>
                  <a:pt x="94094" y="149720"/>
                </a:lnTo>
                <a:lnTo>
                  <a:pt x="98933" y="112521"/>
                </a:lnTo>
                <a:lnTo>
                  <a:pt x="99568" y="106413"/>
                </a:lnTo>
                <a:lnTo>
                  <a:pt x="100698" y="100456"/>
                </a:lnTo>
                <a:lnTo>
                  <a:pt x="103911" y="88861"/>
                </a:lnTo>
                <a:lnTo>
                  <a:pt x="105029" y="82753"/>
                </a:lnTo>
                <a:lnTo>
                  <a:pt x="105689" y="76301"/>
                </a:lnTo>
                <a:lnTo>
                  <a:pt x="106324" y="73405"/>
                </a:lnTo>
                <a:lnTo>
                  <a:pt x="106807" y="70434"/>
                </a:lnTo>
                <a:lnTo>
                  <a:pt x="107454" y="64312"/>
                </a:lnTo>
                <a:lnTo>
                  <a:pt x="107619" y="61175"/>
                </a:lnTo>
                <a:lnTo>
                  <a:pt x="107556" y="54495"/>
                </a:lnTo>
                <a:lnTo>
                  <a:pt x="96431" y="31559"/>
                </a:lnTo>
                <a:lnTo>
                  <a:pt x="94576" y="29146"/>
                </a:lnTo>
                <a:lnTo>
                  <a:pt x="92537" y="26403"/>
                </a:lnTo>
                <a:lnTo>
                  <a:pt x="91033" y="24307"/>
                </a:lnTo>
                <a:lnTo>
                  <a:pt x="89344" y="22542"/>
                </a:lnTo>
                <a:lnTo>
                  <a:pt x="81546" y="16903"/>
                </a:lnTo>
                <a:lnTo>
                  <a:pt x="79286" y="14973"/>
                </a:lnTo>
                <a:lnTo>
                  <a:pt x="77355" y="12966"/>
                </a:lnTo>
                <a:lnTo>
                  <a:pt x="74129" y="8775"/>
                </a:lnTo>
                <a:lnTo>
                  <a:pt x="72047" y="6921"/>
                </a:lnTo>
                <a:lnTo>
                  <a:pt x="69469" y="5308"/>
                </a:lnTo>
                <a:lnTo>
                  <a:pt x="67208" y="4025"/>
                </a:lnTo>
                <a:lnTo>
                  <a:pt x="64554" y="2819"/>
                </a:lnTo>
                <a:lnTo>
                  <a:pt x="58432" y="571"/>
                </a:lnTo>
                <a:lnTo>
                  <a:pt x="55626" y="0"/>
                </a:lnTo>
                <a:close/>
              </a:path>
              <a:path w="107950" h="457834">
                <a:moveTo>
                  <a:pt x="49738" y="340563"/>
                </a:moveTo>
                <a:lnTo>
                  <a:pt x="48450" y="340563"/>
                </a:lnTo>
                <a:lnTo>
                  <a:pt x="49415" y="340893"/>
                </a:lnTo>
                <a:lnTo>
                  <a:pt x="49738" y="340563"/>
                </a:lnTo>
                <a:close/>
              </a:path>
              <a:path w="107950" h="457834">
                <a:moveTo>
                  <a:pt x="18262" y="379120"/>
                </a:moveTo>
                <a:lnTo>
                  <a:pt x="14414" y="379120"/>
                </a:lnTo>
                <a:lnTo>
                  <a:pt x="12636" y="379933"/>
                </a:lnTo>
                <a:lnTo>
                  <a:pt x="11023" y="381546"/>
                </a:lnTo>
                <a:lnTo>
                  <a:pt x="9410" y="382498"/>
                </a:lnTo>
                <a:lnTo>
                  <a:pt x="8128" y="384035"/>
                </a:lnTo>
                <a:lnTo>
                  <a:pt x="6197" y="388226"/>
                </a:lnTo>
                <a:lnTo>
                  <a:pt x="5397" y="390067"/>
                </a:lnTo>
                <a:lnTo>
                  <a:pt x="4749" y="391680"/>
                </a:lnTo>
                <a:lnTo>
                  <a:pt x="3136" y="394258"/>
                </a:lnTo>
                <a:lnTo>
                  <a:pt x="2171" y="396671"/>
                </a:lnTo>
                <a:lnTo>
                  <a:pt x="1524" y="401167"/>
                </a:lnTo>
                <a:lnTo>
                  <a:pt x="1041" y="403580"/>
                </a:lnTo>
                <a:lnTo>
                  <a:pt x="406" y="406171"/>
                </a:lnTo>
                <a:lnTo>
                  <a:pt x="217" y="407454"/>
                </a:lnTo>
                <a:lnTo>
                  <a:pt x="121" y="409066"/>
                </a:lnTo>
                <a:lnTo>
                  <a:pt x="228" y="410590"/>
                </a:lnTo>
                <a:lnTo>
                  <a:pt x="1524" y="414781"/>
                </a:lnTo>
                <a:lnTo>
                  <a:pt x="1524" y="417106"/>
                </a:lnTo>
                <a:lnTo>
                  <a:pt x="876" y="419684"/>
                </a:lnTo>
                <a:lnTo>
                  <a:pt x="558" y="421944"/>
                </a:lnTo>
                <a:lnTo>
                  <a:pt x="317" y="424281"/>
                </a:lnTo>
                <a:lnTo>
                  <a:pt x="0" y="429107"/>
                </a:lnTo>
                <a:lnTo>
                  <a:pt x="228" y="431596"/>
                </a:lnTo>
                <a:lnTo>
                  <a:pt x="26314" y="457682"/>
                </a:lnTo>
                <a:lnTo>
                  <a:pt x="30835" y="456399"/>
                </a:lnTo>
                <a:lnTo>
                  <a:pt x="46278" y="437565"/>
                </a:lnTo>
                <a:lnTo>
                  <a:pt x="48780" y="432485"/>
                </a:lnTo>
                <a:lnTo>
                  <a:pt x="51028" y="427659"/>
                </a:lnTo>
                <a:lnTo>
                  <a:pt x="52070" y="425170"/>
                </a:lnTo>
                <a:lnTo>
                  <a:pt x="53047" y="422592"/>
                </a:lnTo>
                <a:lnTo>
                  <a:pt x="54013" y="420331"/>
                </a:lnTo>
                <a:lnTo>
                  <a:pt x="54571" y="418731"/>
                </a:lnTo>
                <a:lnTo>
                  <a:pt x="54889" y="416788"/>
                </a:lnTo>
                <a:lnTo>
                  <a:pt x="55283" y="415175"/>
                </a:lnTo>
                <a:lnTo>
                  <a:pt x="55943" y="412927"/>
                </a:lnTo>
                <a:lnTo>
                  <a:pt x="56426" y="409066"/>
                </a:lnTo>
                <a:lnTo>
                  <a:pt x="55765" y="408419"/>
                </a:lnTo>
                <a:lnTo>
                  <a:pt x="55460" y="407454"/>
                </a:lnTo>
                <a:lnTo>
                  <a:pt x="55460" y="404875"/>
                </a:lnTo>
                <a:lnTo>
                  <a:pt x="55283" y="403910"/>
                </a:lnTo>
                <a:lnTo>
                  <a:pt x="54978" y="403275"/>
                </a:lnTo>
                <a:lnTo>
                  <a:pt x="54330" y="402628"/>
                </a:lnTo>
                <a:lnTo>
                  <a:pt x="53771" y="401980"/>
                </a:lnTo>
                <a:lnTo>
                  <a:pt x="52806" y="400684"/>
                </a:lnTo>
                <a:lnTo>
                  <a:pt x="52400" y="399884"/>
                </a:lnTo>
                <a:lnTo>
                  <a:pt x="51324" y="396671"/>
                </a:lnTo>
                <a:lnTo>
                  <a:pt x="50787" y="395135"/>
                </a:lnTo>
                <a:lnTo>
                  <a:pt x="35166" y="381546"/>
                </a:lnTo>
                <a:lnTo>
                  <a:pt x="33248" y="380568"/>
                </a:lnTo>
                <a:lnTo>
                  <a:pt x="31229" y="380085"/>
                </a:lnTo>
                <a:lnTo>
                  <a:pt x="27038" y="380085"/>
                </a:lnTo>
                <a:lnTo>
                  <a:pt x="24866" y="379933"/>
                </a:lnTo>
                <a:lnTo>
                  <a:pt x="20358" y="379285"/>
                </a:lnTo>
                <a:lnTo>
                  <a:pt x="18262" y="379120"/>
                </a:lnTo>
                <a:close/>
              </a:path>
            </a:pathLst>
          </a:custGeom>
          <a:solidFill>
            <a:srgbClr val="FCB55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/>
          <p:nvPr/>
        </p:nvSpPr>
        <p:spPr>
          <a:xfrm>
            <a:off x="3883313" y="6720408"/>
            <a:ext cx="3348913" cy="413893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pSp>
        <p:nvGrpSpPr>
          <p:cNvPr id="35" name="object 35"/>
          <p:cNvGrpSpPr/>
          <p:nvPr/>
        </p:nvGrpSpPr>
        <p:grpSpPr>
          <a:xfrm>
            <a:off x="8767730" y="6497587"/>
            <a:ext cx="1596390" cy="959485"/>
            <a:chOff x="8767730" y="6497587"/>
            <a:chExt cx="1596390" cy="959485"/>
          </a:xfrm>
        </p:grpSpPr>
        <p:sp>
          <p:nvSpPr>
            <p:cNvPr id="36" name="object 36"/>
            <p:cNvSpPr/>
            <p:nvPr/>
          </p:nvSpPr>
          <p:spPr>
            <a:xfrm>
              <a:off x="9728613" y="6497587"/>
              <a:ext cx="635511" cy="636713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7" name="object 37"/>
            <p:cNvSpPr/>
            <p:nvPr/>
          </p:nvSpPr>
          <p:spPr>
            <a:xfrm>
              <a:off x="8767730" y="7177289"/>
              <a:ext cx="1510548" cy="279213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8" name="object 38"/>
            <p:cNvSpPr/>
            <p:nvPr/>
          </p:nvSpPr>
          <p:spPr>
            <a:xfrm>
              <a:off x="8774645" y="6530086"/>
              <a:ext cx="808558" cy="571703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39" name="object 39"/>
          <p:cNvSpPr/>
          <p:nvPr/>
        </p:nvSpPr>
        <p:spPr>
          <a:xfrm>
            <a:off x="288451" y="7176950"/>
            <a:ext cx="2093071" cy="198243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0" name="object 40"/>
          <p:cNvSpPr/>
          <p:nvPr/>
        </p:nvSpPr>
        <p:spPr>
          <a:xfrm>
            <a:off x="277345" y="6621218"/>
            <a:ext cx="2104128" cy="483561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1" name="object 41"/>
          <p:cNvSpPr/>
          <p:nvPr/>
        </p:nvSpPr>
        <p:spPr>
          <a:xfrm>
            <a:off x="681202" y="1898840"/>
            <a:ext cx="100330" cy="162560"/>
          </a:xfrm>
          <a:custGeom>
            <a:avLst/>
            <a:gdLst/>
            <a:ahLst/>
            <a:cxnLst/>
            <a:rect l="l" t="t" r="r" b="b"/>
            <a:pathLst>
              <a:path w="100329" h="162560">
                <a:moveTo>
                  <a:pt x="35267" y="8229"/>
                </a:moveTo>
                <a:lnTo>
                  <a:pt x="0" y="8229"/>
                </a:lnTo>
                <a:lnTo>
                  <a:pt x="0" y="162356"/>
                </a:lnTo>
                <a:lnTo>
                  <a:pt x="35267" y="162356"/>
                </a:lnTo>
                <a:lnTo>
                  <a:pt x="35267" y="8229"/>
                </a:lnTo>
                <a:close/>
              </a:path>
              <a:path w="100329" h="162560">
                <a:moveTo>
                  <a:pt x="100253" y="0"/>
                </a:moveTo>
                <a:lnTo>
                  <a:pt x="65227" y="0"/>
                </a:lnTo>
                <a:lnTo>
                  <a:pt x="65227" y="162356"/>
                </a:lnTo>
                <a:lnTo>
                  <a:pt x="100253" y="162356"/>
                </a:lnTo>
                <a:lnTo>
                  <a:pt x="100253" y="0"/>
                </a:lnTo>
                <a:close/>
              </a:path>
            </a:pathLst>
          </a:custGeom>
          <a:solidFill>
            <a:srgbClr val="33536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2" name="object 42"/>
          <p:cNvSpPr/>
          <p:nvPr/>
        </p:nvSpPr>
        <p:spPr>
          <a:xfrm>
            <a:off x="849917" y="1898839"/>
            <a:ext cx="1818449" cy="164871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pSp>
        <p:nvGrpSpPr>
          <p:cNvPr id="43" name="object 43"/>
          <p:cNvGrpSpPr/>
          <p:nvPr/>
        </p:nvGrpSpPr>
        <p:grpSpPr>
          <a:xfrm>
            <a:off x="2735000" y="1898840"/>
            <a:ext cx="1288415" cy="207645"/>
            <a:chOff x="2735000" y="1898840"/>
            <a:chExt cx="1288415" cy="207645"/>
          </a:xfrm>
        </p:grpSpPr>
        <p:sp>
          <p:nvSpPr>
            <p:cNvPr id="44" name="object 44"/>
            <p:cNvSpPr/>
            <p:nvPr/>
          </p:nvSpPr>
          <p:spPr>
            <a:xfrm>
              <a:off x="2735000" y="1946863"/>
              <a:ext cx="116814" cy="159600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5" name="object 45"/>
            <p:cNvSpPr/>
            <p:nvPr/>
          </p:nvSpPr>
          <p:spPr>
            <a:xfrm>
              <a:off x="2872830" y="1900668"/>
              <a:ext cx="187344" cy="162813"/>
            </a:xfrm>
            <a:prstGeom prst="rect">
              <a:avLst/>
            </a:prstGeom>
            <a:blipFill>
              <a:blip r:embed="rId2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6" name="object 46"/>
            <p:cNvSpPr/>
            <p:nvPr/>
          </p:nvSpPr>
          <p:spPr>
            <a:xfrm>
              <a:off x="3081172" y="1898840"/>
              <a:ext cx="35560" cy="162560"/>
            </a:xfrm>
            <a:custGeom>
              <a:avLst/>
              <a:gdLst/>
              <a:ahLst/>
              <a:cxnLst/>
              <a:rect l="l" t="t" r="r" b="b"/>
              <a:pathLst>
                <a:path w="35560" h="162560">
                  <a:moveTo>
                    <a:pt x="35026" y="0"/>
                  </a:moveTo>
                  <a:lnTo>
                    <a:pt x="0" y="0"/>
                  </a:lnTo>
                  <a:lnTo>
                    <a:pt x="0" y="162356"/>
                  </a:lnTo>
                  <a:lnTo>
                    <a:pt x="35026" y="162356"/>
                  </a:lnTo>
                  <a:lnTo>
                    <a:pt x="35026" y="0"/>
                  </a:lnTo>
                  <a:close/>
                </a:path>
              </a:pathLst>
            </a:custGeom>
            <a:solidFill>
              <a:srgbClr val="33536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7" name="object 47"/>
            <p:cNvSpPr/>
            <p:nvPr/>
          </p:nvSpPr>
          <p:spPr>
            <a:xfrm>
              <a:off x="3138100" y="1900665"/>
              <a:ext cx="346155" cy="162813"/>
            </a:xfrm>
            <a:prstGeom prst="rect">
              <a:avLst/>
            </a:prstGeom>
            <a:blipFill>
              <a:blip r:embed="rId2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8" name="object 48"/>
            <p:cNvSpPr/>
            <p:nvPr/>
          </p:nvSpPr>
          <p:spPr>
            <a:xfrm>
              <a:off x="3504332" y="1946857"/>
              <a:ext cx="171183" cy="114338"/>
            </a:xfrm>
            <a:prstGeom prst="rect">
              <a:avLst/>
            </a:prstGeom>
            <a:blipFill>
              <a:blip r:embed="rId2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9" name="object 49"/>
            <p:cNvSpPr/>
            <p:nvPr/>
          </p:nvSpPr>
          <p:spPr>
            <a:xfrm>
              <a:off x="3696986" y="1946855"/>
              <a:ext cx="107149" cy="116624"/>
            </a:xfrm>
            <a:prstGeom prst="rect">
              <a:avLst/>
            </a:prstGeom>
            <a:blipFill>
              <a:blip r:embed="rId2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0" name="object 50"/>
            <p:cNvSpPr/>
            <p:nvPr/>
          </p:nvSpPr>
          <p:spPr>
            <a:xfrm>
              <a:off x="3824213" y="1917360"/>
              <a:ext cx="198899" cy="146113"/>
            </a:xfrm>
            <a:prstGeom prst="rect">
              <a:avLst/>
            </a:prstGeom>
            <a:blipFill>
              <a:blip r:embed="rId2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51" name="object 51"/>
          <p:cNvGrpSpPr/>
          <p:nvPr/>
        </p:nvGrpSpPr>
        <p:grpSpPr>
          <a:xfrm>
            <a:off x="4082586" y="1898840"/>
            <a:ext cx="791210" cy="207645"/>
            <a:chOff x="4082586" y="1898840"/>
            <a:chExt cx="791210" cy="207645"/>
          </a:xfrm>
        </p:grpSpPr>
        <p:sp>
          <p:nvSpPr>
            <p:cNvPr id="52" name="object 52"/>
            <p:cNvSpPr/>
            <p:nvPr/>
          </p:nvSpPr>
          <p:spPr>
            <a:xfrm>
              <a:off x="4082586" y="1946863"/>
              <a:ext cx="102997" cy="116840"/>
            </a:xfrm>
            <a:prstGeom prst="rect">
              <a:avLst/>
            </a:prstGeom>
            <a:blipFill>
              <a:blip r:embed="rId2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3" name="object 53"/>
            <p:cNvSpPr/>
            <p:nvPr/>
          </p:nvSpPr>
          <p:spPr>
            <a:xfrm>
              <a:off x="4210730" y="1946863"/>
              <a:ext cx="116814" cy="159600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4" name="object 54"/>
            <p:cNvSpPr/>
            <p:nvPr/>
          </p:nvSpPr>
          <p:spPr>
            <a:xfrm>
              <a:off x="4348557" y="1946855"/>
              <a:ext cx="240139" cy="159608"/>
            </a:xfrm>
            <a:prstGeom prst="rect">
              <a:avLst/>
            </a:prstGeom>
            <a:blipFill>
              <a:blip r:embed="rId2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5" name="object 55"/>
            <p:cNvSpPr/>
            <p:nvPr/>
          </p:nvSpPr>
          <p:spPr>
            <a:xfrm>
              <a:off x="4609693" y="1898840"/>
              <a:ext cx="35560" cy="162560"/>
            </a:xfrm>
            <a:custGeom>
              <a:avLst/>
              <a:gdLst/>
              <a:ahLst/>
              <a:cxnLst/>
              <a:rect l="l" t="t" r="r" b="b"/>
              <a:pathLst>
                <a:path w="35560" h="162560">
                  <a:moveTo>
                    <a:pt x="35026" y="0"/>
                  </a:moveTo>
                  <a:lnTo>
                    <a:pt x="0" y="0"/>
                  </a:lnTo>
                  <a:lnTo>
                    <a:pt x="0" y="162356"/>
                  </a:lnTo>
                  <a:lnTo>
                    <a:pt x="35026" y="162356"/>
                  </a:lnTo>
                  <a:lnTo>
                    <a:pt x="35026" y="0"/>
                  </a:lnTo>
                  <a:close/>
                </a:path>
              </a:pathLst>
            </a:custGeom>
            <a:solidFill>
              <a:srgbClr val="33536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6" name="object 56"/>
            <p:cNvSpPr/>
            <p:nvPr/>
          </p:nvSpPr>
          <p:spPr>
            <a:xfrm>
              <a:off x="4666620" y="1900668"/>
              <a:ext cx="206945" cy="162815"/>
            </a:xfrm>
            <a:prstGeom prst="rect">
              <a:avLst/>
            </a:prstGeom>
            <a:blipFill>
              <a:blip r:embed="rId2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7" name="object 57"/>
          <p:cNvSpPr/>
          <p:nvPr/>
        </p:nvSpPr>
        <p:spPr>
          <a:xfrm>
            <a:off x="671990" y="2234215"/>
            <a:ext cx="95859" cy="87350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pSp>
        <p:nvGrpSpPr>
          <p:cNvPr id="58" name="object 58"/>
          <p:cNvGrpSpPr/>
          <p:nvPr/>
        </p:nvGrpSpPr>
        <p:grpSpPr>
          <a:xfrm>
            <a:off x="827328" y="2173160"/>
            <a:ext cx="514350" cy="165100"/>
            <a:chOff x="827328" y="2173160"/>
            <a:chExt cx="514350" cy="165100"/>
          </a:xfrm>
        </p:grpSpPr>
        <p:sp>
          <p:nvSpPr>
            <p:cNvPr id="59" name="object 59"/>
            <p:cNvSpPr/>
            <p:nvPr/>
          </p:nvSpPr>
          <p:spPr>
            <a:xfrm>
              <a:off x="827328" y="2173160"/>
              <a:ext cx="116598" cy="164871"/>
            </a:xfrm>
            <a:prstGeom prst="rect">
              <a:avLst/>
            </a:prstGeom>
            <a:blipFill>
              <a:blip r:embed="rId3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0" name="object 60"/>
            <p:cNvSpPr/>
            <p:nvPr/>
          </p:nvSpPr>
          <p:spPr>
            <a:xfrm>
              <a:off x="970236" y="2174989"/>
              <a:ext cx="371030" cy="162817"/>
            </a:xfrm>
            <a:prstGeom prst="rect">
              <a:avLst/>
            </a:prstGeom>
            <a:blipFill>
              <a:blip r:embed="rId3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1" name="object 61"/>
          <p:cNvSpPr/>
          <p:nvPr/>
        </p:nvSpPr>
        <p:spPr>
          <a:xfrm>
            <a:off x="1400058" y="2234210"/>
            <a:ext cx="95161" cy="87350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pSp>
        <p:nvGrpSpPr>
          <p:cNvPr id="62" name="object 62"/>
          <p:cNvGrpSpPr/>
          <p:nvPr/>
        </p:nvGrpSpPr>
        <p:grpSpPr>
          <a:xfrm>
            <a:off x="1561627" y="2191682"/>
            <a:ext cx="1157605" cy="189230"/>
            <a:chOff x="1561627" y="2191682"/>
            <a:chExt cx="1157605" cy="189230"/>
          </a:xfrm>
        </p:grpSpPr>
        <p:sp>
          <p:nvSpPr>
            <p:cNvPr id="63" name="object 63"/>
            <p:cNvSpPr/>
            <p:nvPr/>
          </p:nvSpPr>
          <p:spPr>
            <a:xfrm>
              <a:off x="1561627" y="2221170"/>
              <a:ext cx="240137" cy="159614"/>
            </a:xfrm>
            <a:prstGeom prst="rect">
              <a:avLst/>
            </a:prstGeom>
            <a:blipFill>
              <a:blip r:embed="rId3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4" name="object 64"/>
            <p:cNvSpPr/>
            <p:nvPr/>
          </p:nvSpPr>
          <p:spPr>
            <a:xfrm>
              <a:off x="1821842" y="2221177"/>
              <a:ext cx="258756" cy="114339"/>
            </a:xfrm>
            <a:prstGeom prst="rect">
              <a:avLst/>
            </a:prstGeom>
            <a:blipFill>
              <a:blip r:embed="rId3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5" name="object 65"/>
            <p:cNvSpPr/>
            <p:nvPr/>
          </p:nvSpPr>
          <p:spPr>
            <a:xfrm>
              <a:off x="2102082" y="2191682"/>
              <a:ext cx="392938" cy="146342"/>
            </a:xfrm>
            <a:prstGeom prst="rect">
              <a:avLst/>
            </a:prstGeom>
            <a:blipFill>
              <a:blip r:embed="rId3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6" name="object 66"/>
            <p:cNvSpPr/>
            <p:nvPr/>
          </p:nvSpPr>
          <p:spPr>
            <a:xfrm>
              <a:off x="2520170" y="2191682"/>
              <a:ext cx="198885" cy="146113"/>
            </a:xfrm>
            <a:prstGeom prst="rect">
              <a:avLst/>
            </a:prstGeom>
            <a:blipFill>
              <a:blip r:embed="rId3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67" name="object 67"/>
          <p:cNvGrpSpPr/>
          <p:nvPr/>
        </p:nvGrpSpPr>
        <p:grpSpPr>
          <a:xfrm>
            <a:off x="2779444" y="2173160"/>
            <a:ext cx="245110" cy="165100"/>
            <a:chOff x="2779444" y="2173160"/>
            <a:chExt cx="245110" cy="165100"/>
          </a:xfrm>
        </p:grpSpPr>
        <p:sp>
          <p:nvSpPr>
            <p:cNvPr id="68" name="object 68"/>
            <p:cNvSpPr/>
            <p:nvPr/>
          </p:nvSpPr>
          <p:spPr>
            <a:xfrm>
              <a:off x="2779444" y="2173160"/>
              <a:ext cx="116598" cy="164871"/>
            </a:xfrm>
            <a:prstGeom prst="rect">
              <a:avLst/>
            </a:prstGeom>
            <a:blipFill>
              <a:blip r:embed="rId3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9" name="object 69"/>
            <p:cNvSpPr/>
            <p:nvPr/>
          </p:nvSpPr>
          <p:spPr>
            <a:xfrm>
              <a:off x="2916816" y="2221170"/>
              <a:ext cx="107149" cy="116636"/>
            </a:xfrm>
            <a:prstGeom prst="rect">
              <a:avLst/>
            </a:prstGeom>
            <a:blipFill>
              <a:blip r:embed="rId3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70" name="object 70"/>
          <p:cNvGrpSpPr/>
          <p:nvPr/>
        </p:nvGrpSpPr>
        <p:grpSpPr>
          <a:xfrm>
            <a:off x="3090600" y="2173160"/>
            <a:ext cx="839469" cy="207645"/>
            <a:chOff x="3090600" y="2173160"/>
            <a:chExt cx="839469" cy="207645"/>
          </a:xfrm>
        </p:grpSpPr>
        <p:sp>
          <p:nvSpPr>
            <p:cNvPr id="71" name="object 71"/>
            <p:cNvSpPr/>
            <p:nvPr/>
          </p:nvSpPr>
          <p:spPr>
            <a:xfrm>
              <a:off x="3090600" y="2221171"/>
              <a:ext cx="116814" cy="159613"/>
            </a:xfrm>
            <a:prstGeom prst="rect">
              <a:avLst/>
            </a:prstGeom>
            <a:blipFill>
              <a:blip r:embed="rId3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2" name="object 72"/>
            <p:cNvSpPr/>
            <p:nvPr/>
          </p:nvSpPr>
          <p:spPr>
            <a:xfrm>
              <a:off x="3228430" y="2174989"/>
              <a:ext cx="187344" cy="162813"/>
            </a:xfrm>
            <a:prstGeom prst="rect">
              <a:avLst/>
            </a:prstGeom>
            <a:blipFill>
              <a:blip r:embed="rId4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3" name="object 73"/>
            <p:cNvSpPr/>
            <p:nvPr/>
          </p:nvSpPr>
          <p:spPr>
            <a:xfrm>
              <a:off x="3436772" y="2173160"/>
              <a:ext cx="35560" cy="162560"/>
            </a:xfrm>
            <a:custGeom>
              <a:avLst/>
              <a:gdLst/>
              <a:ahLst/>
              <a:cxnLst/>
              <a:rect l="l" t="t" r="r" b="b"/>
              <a:pathLst>
                <a:path w="35560" h="162560">
                  <a:moveTo>
                    <a:pt x="35026" y="0"/>
                  </a:moveTo>
                  <a:lnTo>
                    <a:pt x="0" y="0"/>
                  </a:lnTo>
                  <a:lnTo>
                    <a:pt x="0" y="162356"/>
                  </a:lnTo>
                  <a:lnTo>
                    <a:pt x="35026" y="162356"/>
                  </a:lnTo>
                  <a:lnTo>
                    <a:pt x="35026" y="0"/>
                  </a:lnTo>
                  <a:close/>
                </a:path>
              </a:pathLst>
            </a:custGeom>
            <a:solidFill>
              <a:srgbClr val="33536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4" name="object 74"/>
            <p:cNvSpPr/>
            <p:nvPr/>
          </p:nvSpPr>
          <p:spPr>
            <a:xfrm>
              <a:off x="3493700" y="2221170"/>
              <a:ext cx="346155" cy="116636"/>
            </a:xfrm>
            <a:prstGeom prst="rect">
              <a:avLst/>
            </a:prstGeom>
            <a:blipFill>
              <a:blip r:embed="rId4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5" name="object 75"/>
            <p:cNvSpPr/>
            <p:nvPr/>
          </p:nvSpPr>
          <p:spPr>
            <a:xfrm>
              <a:off x="3859932" y="2221177"/>
              <a:ext cx="70040" cy="114338"/>
            </a:xfrm>
            <a:prstGeom prst="rect">
              <a:avLst/>
            </a:prstGeom>
            <a:blipFill>
              <a:blip r:embed="rId4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76" name="object 76"/>
          <p:cNvGrpSpPr/>
          <p:nvPr/>
        </p:nvGrpSpPr>
        <p:grpSpPr>
          <a:xfrm>
            <a:off x="3994975" y="2173160"/>
            <a:ext cx="264160" cy="165100"/>
            <a:chOff x="3994975" y="2173160"/>
            <a:chExt cx="264160" cy="165100"/>
          </a:xfrm>
        </p:grpSpPr>
        <p:sp>
          <p:nvSpPr>
            <p:cNvPr id="77" name="object 77"/>
            <p:cNvSpPr/>
            <p:nvPr/>
          </p:nvSpPr>
          <p:spPr>
            <a:xfrm>
              <a:off x="3994975" y="2173160"/>
              <a:ext cx="35560" cy="162560"/>
            </a:xfrm>
            <a:custGeom>
              <a:avLst/>
              <a:gdLst/>
              <a:ahLst/>
              <a:cxnLst/>
              <a:rect l="l" t="t" r="r" b="b"/>
              <a:pathLst>
                <a:path w="35560" h="162560">
                  <a:moveTo>
                    <a:pt x="35026" y="0"/>
                  </a:moveTo>
                  <a:lnTo>
                    <a:pt x="0" y="0"/>
                  </a:lnTo>
                  <a:lnTo>
                    <a:pt x="0" y="162356"/>
                  </a:lnTo>
                  <a:lnTo>
                    <a:pt x="35026" y="162356"/>
                  </a:lnTo>
                  <a:lnTo>
                    <a:pt x="35026" y="0"/>
                  </a:lnTo>
                  <a:close/>
                </a:path>
              </a:pathLst>
            </a:custGeom>
            <a:solidFill>
              <a:srgbClr val="33536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8" name="object 78"/>
            <p:cNvSpPr/>
            <p:nvPr/>
          </p:nvSpPr>
          <p:spPr>
            <a:xfrm>
              <a:off x="4051904" y="2221170"/>
              <a:ext cx="206950" cy="116636"/>
            </a:xfrm>
            <a:prstGeom prst="rect">
              <a:avLst/>
            </a:prstGeom>
            <a:blipFill>
              <a:blip r:embed="rId4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79" name="object 79"/>
          <p:cNvSpPr/>
          <p:nvPr/>
        </p:nvSpPr>
        <p:spPr>
          <a:xfrm>
            <a:off x="679138" y="2447481"/>
            <a:ext cx="2898443" cy="207624"/>
          </a:xfrm>
          <a:prstGeom prst="rect">
            <a:avLst/>
          </a:prstGeom>
          <a:blipFill>
            <a:blip r:embed="rId4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pSp>
        <p:nvGrpSpPr>
          <p:cNvPr id="80" name="object 80"/>
          <p:cNvGrpSpPr/>
          <p:nvPr/>
        </p:nvGrpSpPr>
        <p:grpSpPr>
          <a:xfrm>
            <a:off x="3645357" y="2447480"/>
            <a:ext cx="388620" cy="165100"/>
            <a:chOff x="3645357" y="2447480"/>
            <a:chExt cx="388620" cy="165100"/>
          </a:xfrm>
        </p:grpSpPr>
        <p:sp>
          <p:nvSpPr>
            <p:cNvPr id="81" name="object 81"/>
            <p:cNvSpPr/>
            <p:nvPr/>
          </p:nvSpPr>
          <p:spPr>
            <a:xfrm>
              <a:off x="3645357" y="2447480"/>
              <a:ext cx="35560" cy="162560"/>
            </a:xfrm>
            <a:custGeom>
              <a:avLst/>
              <a:gdLst/>
              <a:ahLst/>
              <a:cxnLst/>
              <a:rect l="l" t="t" r="r" b="b"/>
              <a:pathLst>
                <a:path w="35560" h="162560">
                  <a:moveTo>
                    <a:pt x="35026" y="0"/>
                  </a:moveTo>
                  <a:lnTo>
                    <a:pt x="0" y="0"/>
                  </a:lnTo>
                  <a:lnTo>
                    <a:pt x="0" y="162356"/>
                  </a:lnTo>
                  <a:lnTo>
                    <a:pt x="35026" y="162356"/>
                  </a:lnTo>
                  <a:lnTo>
                    <a:pt x="35026" y="0"/>
                  </a:lnTo>
                  <a:close/>
                </a:path>
              </a:pathLst>
            </a:custGeom>
            <a:solidFill>
              <a:srgbClr val="33536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2" name="object 82"/>
            <p:cNvSpPr/>
            <p:nvPr/>
          </p:nvSpPr>
          <p:spPr>
            <a:xfrm>
              <a:off x="3702282" y="2495497"/>
              <a:ext cx="107149" cy="116624"/>
            </a:xfrm>
            <a:prstGeom prst="rect">
              <a:avLst/>
            </a:prstGeom>
            <a:blipFill>
              <a:blip r:embed="rId4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3" name="object 83"/>
            <p:cNvSpPr/>
            <p:nvPr/>
          </p:nvSpPr>
          <p:spPr>
            <a:xfrm>
              <a:off x="3829970" y="2498015"/>
              <a:ext cx="107594" cy="114338"/>
            </a:xfrm>
            <a:prstGeom prst="rect">
              <a:avLst/>
            </a:prstGeom>
            <a:blipFill>
              <a:blip r:embed="rId4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4" name="object 84"/>
            <p:cNvSpPr/>
            <p:nvPr/>
          </p:nvSpPr>
          <p:spPr>
            <a:xfrm>
              <a:off x="3963877" y="2495499"/>
              <a:ext cx="70040" cy="114338"/>
            </a:xfrm>
            <a:prstGeom prst="rect">
              <a:avLst/>
            </a:prstGeom>
            <a:blipFill>
              <a:blip r:embed="rId4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85" name="object 85"/>
          <p:cNvGrpSpPr/>
          <p:nvPr/>
        </p:nvGrpSpPr>
        <p:grpSpPr>
          <a:xfrm>
            <a:off x="4086943" y="2449309"/>
            <a:ext cx="732790" cy="163195"/>
            <a:chOff x="4086943" y="2449309"/>
            <a:chExt cx="732790" cy="163195"/>
          </a:xfrm>
        </p:grpSpPr>
        <p:sp>
          <p:nvSpPr>
            <p:cNvPr id="86" name="object 86"/>
            <p:cNvSpPr/>
            <p:nvPr/>
          </p:nvSpPr>
          <p:spPr>
            <a:xfrm>
              <a:off x="4086943" y="2495506"/>
              <a:ext cx="241956" cy="116839"/>
            </a:xfrm>
            <a:prstGeom prst="rect">
              <a:avLst/>
            </a:prstGeom>
            <a:blipFill>
              <a:blip r:embed="rId4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7" name="object 87"/>
            <p:cNvSpPr/>
            <p:nvPr/>
          </p:nvSpPr>
          <p:spPr>
            <a:xfrm>
              <a:off x="4349686" y="2449309"/>
              <a:ext cx="128369" cy="162807"/>
            </a:xfrm>
            <a:prstGeom prst="rect">
              <a:avLst/>
            </a:prstGeom>
            <a:blipFill>
              <a:blip r:embed="rId4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8" name="object 88"/>
            <p:cNvSpPr/>
            <p:nvPr/>
          </p:nvSpPr>
          <p:spPr>
            <a:xfrm>
              <a:off x="4497886" y="2498014"/>
              <a:ext cx="107594" cy="114338"/>
            </a:xfrm>
            <a:prstGeom prst="rect">
              <a:avLst/>
            </a:prstGeom>
            <a:blipFill>
              <a:blip r:embed="rId4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9" name="object 89"/>
            <p:cNvSpPr/>
            <p:nvPr/>
          </p:nvSpPr>
          <p:spPr>
            <a:xfrm>
              <a:off x="4631793" y="2495497"/>
              <a:ext cx="187351" cy="116624"/>
            </a:xfrm>
            <a:prstGeom prst="rect">
              <a:avLst/>
            </a:prstGeom>
            <a:blipFill>
              <a:blip r:embed="rId4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90" name="object 90"/>
          <p:cNvGrpSpPr/>
          <p:nvPr/>
        </p:nvGrpSpPr>
        <p:grpSpPr>
          <a:xfrm>
            <a:off x="672685" y="2719283"/>
            <a:ext cx="372110" cy="167640"/>
            <a:chOff x="672685" y="2719283"/>
            <a:chExt cx="372110" cy="167640"/>
          </a:xfrm>
        </p:grpSpPr>
        <p:sp>
          <p:nvSpPr>
            <p:cNvPr id="91" name="object 91"/>
            <p:cNvSpPr/>
            <p:nvPr/>
          </p:nvSpPr>
          <p:spPr>
            <a:xfrm>
              <a:off x="672685" y="2719283"/>
              <a:ext cx="236434" cy="167383"/>
            </a:xfrm>
            <a:prstGeom prst="rect">
              <a:avLst/>
            </a:prstGeom>
            <a:blipFill>
              <a:blip r:embed="rId5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92" name="object 92"/>
            <p:cNvSpPr/>
            <p:nvPr/>
          </p:nvSpPr>
          <p:spPr>
            <a:xfrm>
              <a:off x="936353" y="2769821"/>
              <a:ext cx="107835" cy="114338"/>
            </a:xfrm>
            <a:prstGeom prst="rect">
              <a:avLst/>
            </a:prstGeom>
            <a:blipFill>
              <a:blip r:embed="rId5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93" name="object 93"/>
          <p:cNvGrpSpPr/>
          <p:nvPr/>
        </p:nvGrpSpPr>
        <p:grpSpPr>
          <a:xfrm>
            <a:off x="1112433" y="2721803"/>
            <a:ext cx="245110" cy="165100"/>
            <a:chOff x="1112433" y="2721803"/>
            <a:chExt cx="245110" cy="165100"/>
          </a:xfrm>
        </p:grpSpPr>
        <p:sp>
          <p:nvSpPr>
            <p:cNvPr id="94" name="object 94"/>
            <p:cNvSpPr/>
            <p:nvPr/>
          </p:nvSpPr>
          <p:spPr>
            <a:xfrm>
              <a:off x="1112433" y="2721803"/>
              <a:ext cx="116598" cy="164871"/>
            </a:xfrm>
            <a:prstGeom prst="rect">
              <a:avLst/>
            </a:prstGeom>
            <a:blipFill>
              <a:blip r:embed="rId5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95" name="object 95"/>
            <p:cNvSpPr/>
            <p:nvPr/>
          </p:nvSpPr>
          <p:spPr>
            <a:xfrm>
              <a:off x="1249805" y="2769811"/>
              <a:ext cx="107149" cy="116636"/>
            </a:xfrm>
            <a:prstGeom prst="rect">
              <a:avLst/>
            </a:prstGeom>
            <a:blipFill>
              <a:blip r:embed="rId5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96" name="object 96"/>
          <p:cNvGrpSpPr/>
          <p:nvPr/>
        </p:nvGrpSpPr>
        <p:grpSpPr>
          <a:xfrm>
            <a:off x="1424508" y="2721800"/>
            <a:ext cx="662305" cy="165100"/>
            <a:chOff x="1424508" y="2721800"/>
            <a:chExt cx="662305" cy="165100"/>
          </a:xfrm>
        </p:grpSpPr>
        <p:sp>
          <p:nvSpPr>
            <p:cNvPr id="97" name="object 97"/>
            <p:cNvSpPr/>
            <p:nvPr/>
          </p:nvSpPr>
          <p:spPr>
            <a:xfrm>
              <a:off x="1424508" y="2721800"/>
              <a:ext cx="99695" cy="162560"/>
            </a:xfrm>
            <a:custGeom>
              <a:avLst/>
              <a:gdLst/>
              <a:ahLst/>
              <a:cxnLst/>
              <a:rect l="l" t="t" r="r" b="b"/>
              <a:pathLst>
                <a:path w="99694" h="162560">
                  <a:moveTo>
                    <a:pt x="35013" y="0"/>
                  </a:moveTo>
                  <a:lnTo>
                    <a:pt x="0" y="0"/>
                  </a:lnTo>
                  <a:lnTo>
                    <a:pt x="0" y="162356"/>
                  </a:lnTo>
                  <a:lnTo>
                    <a:pt x="35013" y="162356"/>
                  </a:lnTo>
                  <a:lnTo>
                    <a:pt x="35013" y="0"/>
                  </a:lnTo>
                  <a:close/>
                </a:path>
                <a:path w="99694" h="162560">
                  <a:moveTo>
                    <a:pt x="98399" y="50533"/>
                  </a:moveTo>
                  <a:lnTo>
                    <a:pt x="63373" y="50533"/>
                  </a:lnTo>
                  <a:lnTo>
                    <a:pt x="63373" y="162356"/>
                  </a:lnTo>
                  <a:lnTo>
                    <a:pt x="98399" y="162356"/>
                  </a:lnTo>
                  <a:lnTo>
                    <a:pt x="98399" y="50533"/>
                  </a:lnTo>
                  <a:close/>
                </a:path>
                <a:path w="99694" h="162560">
                  <a:moveTo>
                    <a:pt x="99555" y="19431"/>
                  </a:moveTo>
                  <a:lnTo>
                    <a:pt x="98120" y="12446"/>
                  </a:lnTo>
                  <a:lnTo>
                    <a:pt x="94361" y="6858"/>
                  </a:lnTo>
                  <a:lnTo>
                    <a:pt x="88531" y="3175"/>
                  </a:lnTo>
                  <a:lnTo>
                    <a:pt x="80886" y="1828"/>
                  </a:lnTo>
                  <a:lnTo>
                    <a:pt x="73202" y="3175"/>
                  </a:lnTo>
                  <a:lnTo>
                    <a:pt x="67335" y="6858"/>
                  </a:lnTo>
                  <a:lnTo>
                    <a:pt x="63639" y="12446"/>
                  </a:lnTo>
                  <a:lnTo>
                    <a:pt x="62458" y="19431"/>
                  </a:lnTo>
                  <a:lnTo>
                    <a:pt x="63639" y="26212"/>
                  </a:lnTo>
                  <a:lnTo>
                    <a:pt x="67310" y="31737"/>
                  </a:lnTo>
                  <a:lnTo>
                    <a:pt x="73101" y="35458"/>
                  </a:lnTo>
                  <a:lnTo>
                    <a:pt x="80657" y="36817"/>
                  </a:lnTo>
                  <a:lnTo>
                    <a:pt x="88468" y="35458"/>
                  </a:lnTo>
                  <a:lnTo>
                    <a:pt x="94424" y="31737"/>
                  </a:lnTo>
                  <a:lnTo>
                    <a:pt x="98221" y="26212"/>
                  </a:lnTo>
                  <a:lnTo>
                    <a:pt x="99555" y="19431"/>
                  </a:lnTo>
                  <a:close/>
                </a:path>
              </a:pathLst>
            </a:custGeom>
            <a:solidFill>
              <a:srgbClr val="33536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8" name="object 98"/>
            <p:cNvSpPr/>
            <p:nvPr/>
          </p:nvSpPr>
          <p:spPr>
            <a:xfrm>
              <a:off x="1550120" y="2769821"/>
              <a:ext cx="171183" cy="114338"/>
            </a:xfrm>
            <a:prstGeom prst="rect">
              <a:avLst/>
            </a:prstGeom>
            <a:blipFill>
              <a:blip r:embed="rId2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99" name="object 99"/>
            <p:cNvSpPr/>
            <p:nvPr/>
          </p:nvSpPr>
          <p:spPr>
            <a:xfrm>
              <a:off x="1748320" y="2723629"/>
              <a:ext cx="248199" cy="162819"/>
            </a:xfrm>
            <a:prstGeom prst="rect">
              <a:avLst/>
            </a:prstGeom>
            <a:blipFill>
              <a:blip r:embed="rId5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00" name="object 100"/>
            <p:cNvSpPr/>
            <p:nvPr/>
          </p:nvSpPr>
          <p:spPr>
            <a:xfrm>
              <a:off x="2016597" y="2769820"/>
              <a:ext cx="70040" cy="114338"/>
            </a:xfrm>
            <a:prstGeom prst="rect">
              <a:avLst/>
            </a:prstGeom>
            <a:blipFill>
              <a:blip r:embed="rId4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01" name="object 101"/>
          <p:cNvGrpSpPr/>
          <p:nvPr/>
        </p:nvGrpSpPr>
        <p:grpSpPr>
          <a:xfrm>
            <a:off x="2151646" y="2721800"/>
            <a:ext cx="264160" cy="165100"/>
            <a:chOff x="2151646" y="2721800"/>
            <a:chExt cx="264160" cy="165100"/>
          </a:xfrm>
        </p:grpSpPr>
        <p:sp>
          <p:nvSpPr>
            <p:cNvPr id="102" name="object 102"/>
            <p:cNvSpPr/>
            <p:nvPr/>
          </p:nvSpPr>
          <p:spPr>
            <a:xfrm>
              <a:off x="2151646" y="2721800"/>
              <a:ext cx="35560" cy="162560"/>
            </a:xfrm>
            <a:custGeom>
              <a:avLst/>
              <a:gdLst/>
              <a:ahLst/>
              <a:cxnLst/>
              <a:rect l="l" t="t" r="r" b="b"/>
              <a:pathLst>
                <a:path w="35560" h="162560">
                  <a:moveTo>
                    <a:pt x="35026" y="0"/>
                  </a:moveTo>
                  <a:lnTo>
                    <a:pt x="0" y="0"/>
                  </a:lnTo>
                  <a:lnTo>
                    <a:pt x="0" y="162356"/>
                  </a:lnTo>
                  <a:lnTo>
                    <a:pt x="35026" y="162356"/>
                  </a:lnTo>
                  <a:lnTo>
                    <a:pt x="35026" y="0"/>
                  </a:lnTo>
                  <a:close/>
                </a:path>
              </a:pathLst>
            </a:custGeom>
            <a:solidFill>
              <a:srgbClr val="33536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3" name="object 103"/>
            <p:cNvSpPr/>
            <p:nvPr/>
          </p:nvSpPr>
          <p:spPr>
            <a:xfrm>
              <a:off x="2208569" y="2769811"/>
              <a:ext cx="206950" cy="116636"/>
            </a:xfrm>
            <a:prstGeom prst="rect">
              <a:avLst/>
            </a:prstGeom>
            <a:blipFill>
              <a:blip r:embed="rId5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04" name="object 104"/>
          <p:cNvSpPr/>
          <p:nvPr/>
        </p:nvSpPr>
        <p:spPr>
          <a:xfrm>
            <a:off x="2482380" y="2721803"/>
            <a:ext cx="2454766" cy="207623"/>
          </a:xfrm>
          <a:prstGeom prst="rect">
            <a:avLst/>
          </a:prstGeom>
          <a:blipFill>
            <a:blip r:embed="rId5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5" name="object 105"/>
          <p:cNvSpPr/>
          <p:nvPr/>
        </p:nvSpPr>
        <p:spPr>
          <a:xfrm>
            <a:off x="677285" y="3267919"/>
            <a:ext cx="2719357" cy="210149"/>
          </a:xfrm>
          <a:prstGeom prst="rect">
            <a:avLst/>
          </a:prstGeom>
          <a:blipFill>
            <a:blip r:embed="rId5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6" name="object 106"/>
          <p:cNvSpPr/>
          <p:nvPr/>
        </p:nvSpPr>
        <p:spPr>
          <a:xfrm>
            <a:off x="672452" y="3544755"/>
            <a:ext cx="3999049" cy="439201"/>
          </a:xfrm>
          <a:prstGeom prst="rect">
            <a:avLst/>
          </a:prstGeom>
          <a:blipFill>
            <a:blip r:embed="rId5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7" name="object 107"/>
          <p:cNvSpPr/>
          <p:nvPr/>
        </p:nvSpPr>
        <p:spPr>
          <a:xfrm>
            <a:off x="672452" y="4101413"/>
            <a:ext cx="1069975" cy="200025"/>
          </a:xfrm>
          <a:custGeom>
            <a:avLst/>
            <a:gdLst/>
            <a:ahLst/>
            <a:cxnLst/>
            <a:rect l="l" t="t" r="r" b="b"/>
            <a:pathLst>
              <a:path w="1069975" h="200025">
                <a:moveTo>
                  <a:pt x="73279" y="41617"/>
                </a:moveTo>
                <a:lnTo>
                  <a:pt x="71894" y="41376"/>
                </a:lnTo>
                <a:lnTo>
                  <a:pt x="67983" y="41148"/>
                </a:lnTo>
                <a:lnTo>
                  <a:pt x="57327" y="43180"/>
                </a:lnTo>
                <a:lnTo>
                  <a:pt x="47980" y="48755"/>
                </a:lnTo>
                <a:lnTo>
                  <a:pt x="40093" y="57175"/>
                </a:lnTo>
                <a:lnTo>
                  <a:pt x="33870" y="67678"/>
                </a:lnTo>
                <a:lnTo>
                  <a:pt x="33172" y="67678"/>
                </a:lnTo>
                <a:lnTo>
                  <a:pt x="36182" y="43662"/>
                </a:lnTo>
                <a:lnTo>
                  <a:pt x="19354" y="43662"/>
                </a:lnTo>
                <a:lnTo>
                  <a:pt x="18351" y="52133"/>
                </a:lnTo>
                <a:lnTo>
                  <a:pt x="15494" y="72224"/>
                </a:lnTo>
                <a:lnTo>
                  <a:pt x="13589" y="82994"/>
                </a:lnTo>
                <a:lnTo>
                  <a:pt x="0" y="154343"/>
                </a:lnTo>
                <a:lnTo>
                  <a:pt x="19126" y="154343"/>
                </a:lnTo>
                <a:lnTo>
                  <a:pt x="28333" y="105638"/>
                </a:lnTo>
                <a:lnTo>
                  <a:pt x="52539" y="63423"/>
                </a:lnTo>
                <a:lnTo>
                  <a:pt x="64516" y="59905"/>
                </a:lnTo>
                <a:lnTo>
                  <a:pt x="66586" y="59905"/>
                </a:lnTo>
                <a:lnTo>
                  <a:pt x="69583" y="60363"/>
                </a:lnTo>
                <a:lnTo>
                  <a:pt x="73279" y="41617"/>
                </a:lnTo>
                <a:close/>
              </a:path>
              <a:path w="1069975" h="200025">
                <a:moveTo>
                  <a:pt x="166611" y="69507"/>
                </a:moveTo>
                <a:lnTo>
                  <a:pt x="164477" y="58420"/>
                </a:lnTo>
                <a:lnTo>
                  <a:pt x="162801" y="56019"/>
                </a:lnTo>
                <a:lnTo>
                  <a:pt x="158203" y="49415"/>
                </a:lnTo>
                <a:lnTo>
                  <a:pt x="148183" y="43522"/>
                </a:lnTo>
                <a:lnTo>
                  <a:pt x="148183" y="61048"/>
                </a:lnTo>
                <a:lnTo>
                  <a:pt x="148183" y="70192"/>
                </a:lnTo>
                <a:lnTo>
                  <a:pt x="144043" y="80721"/>
                </a:lnTo>
                <a:lnTo>
                  <a:pt x="132676" y="87122"/>
                </a:lnTo>
                <a:lnTo>
                  <a:pt x="115709" y="90258"/>
                </a:lnTo>
                <a:lnTo>
                  <a:pt x="94716" y="91008"/>
                </a:lnTo>
                <a:lnTo>
                  <a:pt x="99783" y="78206"/>
                </a:lnTo>
                <a:lnTo>
                  <a:pt x="107823" y="66992"/>
                </a:lnTo>
                <a:lnTo>
                  <a:pt x="118402" y="59042"/>
                </a:lnTo>
                <a:lnTo>
                  <a:pt x="131127" y="56019"/>
                </a:lnTo>
                <a:lnTo>
                  <a:pt x="141262" y="56019"/>
                </a:lnTo>
                <a:lnTo>
                  <a:pt x="148183" y="61048"/>
                </a:lnTo>
                <a:lnTo>
                  <a:pt x="148183" y="43522"/>
                </a:lnTo>
                <a:lnTo>
                  <a:pt x="147942" y="43370"/>
                </a:lnTo>
                <a:lnTo>
                  <a:pt x="133896" y="41160"/>
                </a:lnTo>
                <a:lnTo>
                  <a:pt x="109220" y="47574"/>
                </a:lnTo>
                <a:lnTo>
                  <a:pt x="89992" y="64198"/>
                </a:lnTo>
                <a:lnTo>
                  <a:pt x="77508" y="87071"/>
                </a:lnTo>
                <a:lnTo>
                  <a:pt x="73063" y="112268"/>
                </a:lnTo>
                <a:lnTo>
                  <a:pt x="75539" y="129527"/>
                </a:lnTo>
                <a:lnTo>
                  <a:pt x="83197" y="143624"/>
                </a:lnTo>
                <a:lnTo>
                  <a:pt x="96380" y="153136"/>
                </a:lnTo>
                <a:lnTo>
                  <a:pt x="115455" y="156629"/>
                </a:lnTo>
                <a:lnTo>
                  <a:pt x="126365" y="155943"/>
                </a:lnTo>
                <a:lnTo>
                  <a:pt x="136385" y="154089"/>
                </a:lnTo>
                <a:lnTo>
                  <a:pt x="145161" y="151320"/>
                </a:lnTo>
                <a:lnTo>
                  <a:pt x="152323" y="147942"/>
                </a:lnTo>
                <a:lnTo>
                  <a:pt x="151066" y="141541"/>
                </a:lnTo>
                <a:lnTo>
                  <a:pt x="149555" y="133769"/>
                </a:lnTo>
                <a:lnTo>
                  <a:pt x="143802" y="136525"/>
                </a:lnTo>
                <a:lnTo>
                  <a:pt x="136906" y="139026"/>
                </a:lnTo>
                <a:lnTo>
                  <a:pt x="128854" y="140843"/>
                </a:lnTo>
                <a:lnTo>
                  <a:pt x="119608" y="141541"/>
                </a:lnTo>
                <a:lnTo>
                  <a:pt x="111467" y="140601"/>
                </a:lnTo>
                <a:lnTo>
                  <a:pt x="91490" y="110439"/>
                </a:lnTo>
                <a:lnTo>
                  <a:pt x="92417" y="105638"/>
                </a:lnTo>
                <a:lnTo>
                  <a:pt x="121399" y="104368"/>
                </a:lnTo>
                <a:lnTo>
                  <a:pt x="144970" y="98717"/>
                </a:lnTo>
                <a:lnTo>
                  <a:pt x="155867" y="91008"/>
                </a:lnTo>
                <a:lnTo>
                  <a:pt x="160807" y="87503"/>
                </a:lnTo>
                <a:lnTo>
                  <a:pt x="166611" y="69507"/>
                </a:lnTo>
                <a:close/>
              </a:path>
              <a:path w="1069975" h="200025">
                <a:moveTo>
                  <a:pt x="250507" y="46647"/>
                </a:moveTo>
                <a:lnTo>
                  <a:pt x="246354" y="43903"/>
                </a:lnTo>
                <a:lnTo>
                  <a:pt x="237363" y="41160"/>
                </a:lnTo>
                <a:lnTo>
                  <a:pt x="227241" y="41160"/>
                </a:lnTo>
                <a:lnTo>
                  <a:pt x="211023" y="43776"/>
                </a:lnTo>
                <a:lnTo>
                  <a:pt x="198259" y="51015"/>
                </a:lnTo>
                <a:lnTo>
                  <a:pt x="189903" y="61899"/>
                </a:lnTo>
                <a:lnTo>
                  <a:pt x="186918" y="75463"/>
                </a:lnTo>
                <a:lnTo>
                  <a:pt x="188226" y="83578"/>
                </a:lnTo>
                <a:lnTo>
                  <a:pt x="192100" y="91071"/>
                </a:lnTo>
                <a:lnTo>
                  <a:pt x="198374" y="97777"/>
                </a:lnTo>
                <a:lnTo>
                  <a:pt x="206959" y="103593"/>
                </a:lnTo>
                <a:lnTo>
                  <a:pt x="214223" y="108242"/>
                </a:lnTo>
                <a:lnTo>
                  <a:pt x="218998" y="112903"/>
                </a:lnTo>
                <a:lnTo>
                  <a:pt x="221602" y="117995"/>
                </a:lnTo>
                <a:lnTo>
                  <a:pt x="222402" y="123939"/>
                </a:lnTo>
                <a:lnTo>
                  <a:pt x="220903" y="130898"/>
                </a:lnTo>
                <a:lnTo>
                  <a:pt x="216636" y="136652"/>
                </a:lnTo>
                <a:lnTo>
                  <a:pt x="209956" y="140563"/>
                </a:lnTo>
                <a:lnTo>
                  <a:pt x="201206" y="142011"/>
                </a:lnTo>
                <a:lnTo>
                  <a:pt x="192214" y="142011"/>
                </a:lnTo>
                <a:lnTo>
                  <a:pt x="182537" y="138341"/>
                </a:lnTo>
                <a:lnTo>
                  <a:pt x="177241" y="135140"/>
                </a:lnTo>
                <a:lnTo>
                  <a:pt x="171932" y="149098"/>
                </a:lnTo>
                <a:lnTo>
                  <a:pt x="176695" y="151917"/>
                </a:lnTo>
                <a:lnTo>
                  <a:pt x="183159" y="154317"/>
                </a:lnTo>
                <a:lnTo>
                  <a:pt x="190919" y="156006"/>
                </a:lnTo>
                <a:lnTo>
                  <a:pt x="199593" y="156641"/>
                </a:lnTo>
                <a:lnTo>
                  <a:pt x="216154" y="154241"/>
                </a:lnTo>
                <a:lnTo>
                  <a:pt x="229704" y="147205"/>
                </a:lnTo>
                <a:lnTo>
                  <a:pt x="238848" y="135801"/>
                </a:lnTo>
                <a:lnTo>
                  <a:pt x="242214" y="120281"/>
                </a:lnTo>
                <a:lnTo>
                  <a:pt x="240677" y="111518"/>
                </a:lnTo>
                <a:lnTo>
                  <a:pt x="236385" y="103784"/>
                </a:lnTo>
                <a:lnTo>
                  <a:pt x="229768" y="97028"/>
                </a:lnTo>
                <a:lnTo>
                  <a:pt x="221246" y="91236"/>
                </a:lnTo>
                <a:lnTo>
                  <a:pt x="211340" y="85750"/>
                </a:lnTo>
                <a:lnTo>
                  <a:pt x="206044" y="80721"/>
                </a:lnTo>
                <a:lnTo>
                  <a:pt x="206044" y="72720"/>
                </a:lnTo>
                <a:lnTo>
                  <a:pt x="207518" y="66052"/>
                </a:lnTo>
                <a:lnTo>
                  <a:pt x="211620" y="60769"/>
                </a:lnTo>
                <a:lnTo>
                  <a:pt x="217893" y="57289"/>
                </a:lnTo>
                <a:lnTo>
                  <a:pt x="225844" y="56032"/>
                </a:lnTo>
                <a:lnTo>
                  <a:pt x="234137" y="56032"/>
                </a:lnTo>
                <a:lnTo>
                  <a:pt x="241287" y="58762"/>
                </a:lnTo>
                <a:lnTo>
                  <a:pt x="245211" y="61061"/>
                </a:lnTo>
                <a:lnTo>
                  <a:pt x="250507" y="46647"/>
                </a:lnTo>
                <a:close/>
              </a:path>
              <a:path w="1069975" h="200025">
                <a:moveTo>
                  <a:pt x="370103" y="81178"/>
                </a:moveTo>
                <a:lnTo>
                  <a:pt x="368147" y="66332"/>
                </a:lnTo>
                <a:lnTo>
                  <a:pt x="363639" y="56934"/>
                </a:lnTo>
                <a:lnTo>
                  <a:pt x="362013" y="53530"/>
                </a:lnTo>
                <a:lnTo>
                  <a:pt x="351345" y="44551"/>
                </a:lnTo>
                <a:lnTo>
                  <a:pt x="350202" y="44310"/>
                </a:lnTo>
                <a:lnTo>
                  <a:pt x="350202" y="83007"/>
                </a:lnTo>
                <a:lnTo>
                  <a:pt x="346659" y="104089"/>
                </a:lnTo>
                <a:lnTo>
                  <a:pt x="336829" y="123164"/>
                </a:lnTo>
                <a:lnTo>
                  <a:pt x="322389" y="136791"/>
                </a:lnTo>
                <a:lnTo>
                  <a:pt x="304888" y="141998"/>
                </a:lnTo>
                <a:lnTo>
                  <a:pt x="295910" y="141998"/>
                </a:lnTo>
                <a:lnTo>
                  <a:pt x="288531" y="139712"/>
                </a:lnTo>
                <a:lnTo>
                  <a:pt x="283692" y="135826"/>
                </a:lnTo>
                <a:lnTo>
                  <a:pt x="289229" y="104952"/>
                </a:lnTo>
                <a:lnTo>
                  <a:pt x="295744" y="84429"/>
                </a:lnTo>
                <a:lnTo>
                  <a:pt x="305587" y="69367"/>
                </a:lnTo>
                <a:lnTo>
                  <a:pt x="311696" y="64477"/>
                </a:lnTo>
                <a:lnTo>
                  <a:pt x="317157" y="60096"/>
                </a:lnTo>
                <a:lnTo>
                  <a:pt x="328853" y="56934"/>
                </a:lnTo>
                <a:lnTo>
                  <a:pt x="339013" y="59296"/>
                </a:lnTo>
                <a:lnTo>
                  <a:pt x="345617" y="65366"/>
                </a:lnTo>
                <a:lnTo>
                  <a:pt x="349199" y="73621"/>
                </a:lnTo>
                <a:lnTo>
                  <a:pt x="350113" y="81178"/>
                </a:lnTo>
                <a:lnTo>
                  <a:pt x="350202" y="83007"/>
                </a:lnTo>
                <a:lnTo>
                  <a:pt x="350202" y="44310"/>
                </a:lnTo>
                <a:lnTo>
                  <a:pt x="335775" y="41160"/>
                </a:lnTo>
                <a:lnTo>
                  <a:pt x="324510" y="42773"/>
                </a:lnTo>
                <a:lnTo>
                  <a:pt x="313817" y="47421"/>
                </a:lnTo>
                <a:lnTo>
                  <a:pt x="304076" y="54762"/>
                </a:lnTo>
                <a:lnTo>
                  <a:pt x="295668" y="64477"/>
                </a:lnTo>
                <a:lnTo>
                  <a:pt x="295211" y="64477"/>
                </a:lnTo>
                <a:lnTo>
                  <a:pt x="298437" y="43675"/>
                </a:lnTo>
                <a:lnTo>
                  <a:pt x="280924" y="43675"/>
                </a:lnTo>
                <a:lnTo>
                  <a:pt x="279603" y="52679"/>
                </a:lnTo>
                <a:lnTo>
                  <a:pt x="278079" y="62560"/>
                </a:lnTo>
                <a:lnTo>
                  <a:pt x="276428" y="72834"/>
                </a:lnTo>
                <a:lnTo>
                  <a:pt x="274701" y="83007"/>
                </a:lnTo>
                <a:lnTo>
                  <a:pt x="252349" y="199618"/>
                </a:lnTo>
                <a:lnTo>
                  <a:pt x="271259" y="199618"/>
                </a:lnTo>
                <a:lnTo>
                  <a:pt x="280238" y="151828"/>
                </a:lnTo>
                <a:lnTo>
                  <a:pt x="280695" y="151828"/>
                </a:lnTo>
                <a:lnTo>
                  <a:pt x="285064" y="154343"/>
                </a:lnTo>
                <a:lnTo>
                  <a:pt x="292912" y="156870"/>
                </a:lnTo>
                <a:lnTo>
                  <a:pt x="304888" y="156870"/>
                </a:lnTo>
                <a:lnTo>
                  <a:pt x="325374" y="151828"/>
                </a:lnTo>
                <a:lnTo>
                  <a:pt x="330733" y="150507"/>
                </a:lnTo>
                <a:lnTo>
                  <a:pt x="341147" y="141998"/>
                </a:lnTo>
                <a:lnTo>
                  <a:pt x="351409" y="133604"/>
                </a:lnTo>
                <a:lnTo>
                  <a:pt x="365137" y="109397"/>
                </a:lnTo>
                <a:lnTo>
                  <a:pt x="370103" y="81178"/>
                </a:lnTo>
                <a:close/>
              </a:path>
              <a:path w="1069975" h="200025">
                <a:moveTo>
                  <a:pt x="423811" y="43675"/>
                </a:moveTo>
                <a:lnTo>
                  <a:pt x="404698" y="43675"/>
                </a:lnTo>
                <a:lnTo>
                  <a:pt x="383260" y="154355"/>
                </a:lnTo>
                <a:lnTo>
                  <a:pt x="402386" y="154355"/>
                </a:lnTo>
                <a:lnTo>
                  <a:pt x="423811" y="43675"/>
                </a:lnTo>
                <a:close/>
              </a:path>
              <a:path w="1069975" h="200025">
                <a:moveTo>
                  <a:pt x="432117" y="5029"/>
                </a:moveTo>
                <a:lnTo>
                  <a:pt x="427736" y="0"/>
                </a:lnTo>
                <a:lnTo>
                  <a:pt x="413905" y="0"/>
                </a:lnTo>
                <a:lnTo>
                  <a:pt x="408152" y="5486"/>
                </a:lnTo>
                <a:lnTo>
                  <a:pt x="408152" y="19672"/>
                </a:lnTo>
                <a:lnTo>
                  <a:pt x="412534" y="24701"/>
                </a:lnTo>
                <a:lnTo>
                  <a:pt x="426580" y="24701"/>
                </a:lnTo>
                <a:lnTo>
                  <a:pt x="431876" y="19431"/>
                </a:lnTo>
                <a:lnTo>
                  <a:pt x="432092" y="12801"/>
                </a:lnTo>
                <a:lnTo>
                  <a:pt x="432117" y="5029"/>
                </a:lnTo>
                <a:close/>
              </a:path>
              <a:path w="1069975" h="200025">
                <a:moveTo>
                  <a:pt x="509320" y="41617"/>
                </a:moveTo>
                <a:lnTo>
                  <a:pt x="507936" y="41376"/>
                </a:lnTo>
                <a:lnTo>
                  <a:pt x="504024" y="41148"/>
                </a:lnTo>
                <a:lnTo>
                  <a:pt x="493369" y="43180"/>
                </a:lnTo>
                <a:lnTo>
                  <a:pt x="484022" y="48755"/>
                </a:lnTo>
                <a:lnTo>
                  <a:pt x="476135" y="57175"/>
                </a:lnTo>
                <a:lnTo>
                  <a:pt x="469912" y="67678"/>
                </a:lnTo>
                <a:lnTo>
                  <a:pt x="469214" y="67678"/>
                </a:lnTo>
                <a:lnTo>
                  <a:pt x="472224" y="43662"/>
                </a:lnTo>
                <a:lnTo>
                  <a:pt x="455396" y="43662"/>
                </a:lnTo>
                <a:lnTo>
                  <a:pt x="454393" y="52133"/>
                </a:lnTo>
                <a:lnTo>
                  <a:pt x="451535" y="72224"/>
                </a:lnTo>
                <a:lnTo>
                  <a:pt x="449630" y="82994"/>
                </a:lnTo>
                <a:lnTo>
                  <a:pt x="436041" y="154343"/>
                </a:lnTo>
                <a:lnTo>
                  <a:pt x="455168" y="154343"/>
                </a:lnTo>
                <a:lnTo>
                  <a:pt x="464375" y="105638"/>
                </a:lnTo>
                <a:lnTo>
                  <a:pt x="488581" y="63423"/>
                </a:lnTo>
                <a:lnTo>
                  <a:pt x="500557" y="59905"/>
                </a:lnTo>
                <a:lnTo>
                  <a:pt x="502627" y="59905"/>
                </a:lnTo>
                <a:lnTo>
                  <a:pt x="505625" y="60363"/>
                </a:lnTo>
                <a:lnTo>
                  <a:pt x="509320" y="41617"/>
                </a:lnTo>
                <a:close/>
              </a:path>
              <a:path w="1069975" h="200025">
                <a:moveTo>
                  <a:pt x="613689" y="45504"/>
                </a:moveTo>
                <a:lnTo>
                  <a:pt x="607301" y="43764"/>
                </a:lnTo>
                <a:lnTo>
                  <a:pt x="599846" y="42392"/>
                </a:lnTo>
                <a:lnTo>
                  <a:pt x="592264" y="41541"/>
                </a:lnTo>
                <a:lnTo>
                  <a:pt x="592264" y="57848"/>
                </a:lnTo>
                <a:lnTo>
                  <a:pt x="585812" y="91224"/>
                </a:lnTo>
                <a:lnTo>
                  <a:pt x="579424" y="111493"/>
                </a:lnTo>
                <a:lnTo>
                  <a:pt x="569544" y="127330"/>
                </a:lnTo>
                <a:lnTo>
                  <a:pt x="557720" y="137642"/>
                </a:lnTo>
                <a:lnTo>
                  <a:pt x="545490" y="141312"/>
                </a:lnTo>
                <a:lnTo>
                  <a:pt x="536282" y="139230"/>
                </a:lnTo>
                <a:lnTo>
                  <a:pt x="530402" y="133718"/>
                </a:lnTo>
                <a:lnTo>
                  <a:pt x="527291" y="125882"/>
                </a:lnTo>
                <a:lnTo>
                  <a:pt x="526376" y="116840"/>
                </a:lnTo>
                <a:lnTo>
                  <a:pt x="530631" y="94449"/>
                </a:lnTo>
                <a:lnTo>
                  <a:pt x="541921" y="75057"/>
                </a:lnTo>
                <a:lnTo>
                  <a:pt x="558571" y="61404"/>
                </a:lnTo>
                <a:lnTo>
                  <a:pt x="578891" y="56248"/>
                </a:lnTo>
                <a:lnTo>
                  <a:pt x="585355" y="56248"/>
                </a:lnTo>
                <a:lnTo>
                  <a:pt x="589495" y="57162"/>
                </a:lnTo>
                <a:lnTo>
                  <a:pt x="592264" y="57848"/>
                </a:lnTo>
                <a:lnTo>
                  <a:pt x="592264" y="41541"/>
                </a:lnTo>
                <a:lnTo>
                  <a:pt x="591820" y="41490"/>
                </a:lnTo>
                <a:lnTo>
                  <a:pt x="583742" y="41160"/>
                </a:lnTo>
                <a:lnTo>
                  <a:pt x="551180" y="48120"/>
                </a:lnTo>
                <a:lnTo>
                  <a:pt x="526923" y="66319"/>
                </a:lnTo>
                <a:lnTo>
                  <a:pt x="511784" y="91719"/>
                </a:lnTo>
                <a:lnTo>
                  <a:pt x="506552" y="120281"/>
                </a:lnTo>
                <a:lnTo>
                  <a:pt x="508800" y="134874"/>
                </a:lnTo>
                <a:lnTo>
                  <a:pt x="515226" y="146456"/>
                </a:lnTo>
                <a:lnTo>
                  <a:pt x="525310" y="154101"/>
                </a:lnTo>
                <a:lnTo>
                  <a:pt x="538568" y="156857"/>
                </a:lnTo>
                <a:lnTo>
                  <a:pt x="550329" y="155219"/>
                </a:lnTo>
                <a:lnTo>
                  <a:pt x="561619" y="149885"/>
                </a:lnTo>
                <a:lnTo>
                  <a:pt x="571068" y="141312"/>
                </a:lnTo>
                <a:lnTo>
                  <a:pt x="572211" y="140271"/>
                </a:lnTo>
                <a:lnTo>
                  <a:pt x="581901" y="125768"/>
                </a:lnTo>
                <a:lnTo>
                  <a:pt x="582358" y="125768"/>
                </a:lnTo>
                <a:lnTo>
                  <a:pt x="581304" y="134874"/>
                </a:lnTo>
                <a:lnTo>
                  <a:pt x="580580" y="141859"/>
                </a:lnTo>
                <a:lnTo>
                  <a:pt x="580034" y="148691"/>
                </a:lnTo>
                <a:lnTo>
                  <a:pt x="579831" y="154343"/>
                </a:lnTo>
                <a:lnTo>
                  <a:pt x="597560" y="154343"/>
                </a:lnTo>
                <a:lnTo>
                  <a:pt x="597611" y="143840"/>
                </a:lnTo>
                <a:lnTo>
                  <a:pt x="598436" y="131318"/>
                </a:lnTo>
                <a:lnTo>
                  <a:pt x="599071" y="125768"/>
                </a:lnTo>
                <a:lnTo>
                  <a:pt x="600024" y="117500"/>
                </a:lnTo>
                <a:lnTo>
                  <a:pt x="602399" y="103124"/>
                </a:lnTo>
                <a:lnTo>
                  <a:pt x="611593" y="56248"/>
                </a:lnTo>
                <a:lnTo>
                  <a:pt x="613689" y="45504"/>
                </a:lnTo>
                <a:close/>
              </a:path>
              <a:path w="1069975" h="200025">
                <a:moveTo>
                  <a:pt x="697128" y="43662"/>
                </a:moveTo>
                <a:lnTo>
                  <a:pt x="670407" y="43662"/>
                </a:lnTo>
                <a:lnTo>
                  <a:pt x="676173" y="13944"/>
                </a:lnTo>
                <a:lnTo>
                  <a:pt x="656348" y="18745"/>
                </a:lnTo>
                <a:lnTo>
                  <a:pt x="651522" y="43662"/>
                </a:lnTo>
                <a:lnTo>
                  <a:pt x="635622" y="43662"/>
                </a:lnTo>
                <a:lnTo>
                  <a:pt x="632612" y="58534"/>
                </a:lnTo>
                <a:lnTo>
                  <a:pt x="648754" y="58534"/>
                </a:lnTo>
                <a:lnTo>
                  <a:pt x="636079" y="122555"/>
                </a:lnTo>
                <a:lnTo>
                  <a:pt x="635381" y="128968"/>
                </a:lnTo>
                <a:lnTo>
                  <a:pt x="635381" y="135369"/>
                </a:lnTo>
                <a:lnTo>
                  <a:pt x="636651" y="143459"/>
                </a:lnTo>
                <a:lnTo>
                  <a:pt x="640740" y="150317"/>
                </a:lnTo>
                <a:lnTo>
                  <a:pt x="648017" y="155079"/>
                </a:lnTo>
                <a:lnTo>
                  <a:pt x="658888" y="156857"/>
                </a:lnTo>
                <a:lnTo>
                  <a:pt x="664413" y="156857"/>
                </a:lnTo>
                <a:lnTo>
                  <a:pt x="670179" y="156171"/>
                </a:lnTo>
                <a:lnTo>
                  <a:pt x="673633" y="154800"/>
                </a:lnTo>
                <a:lnTo>
                  <a:pt x="674560" y="139941"/>
                </a:lnTo>
                <a:lnTo>
                  <a:pt x="672020" y="140398"/>
                </a:lnTo>
                <a:lnTo>
                  <a:pt x="668794" y="140627"/>
                </a:lnTo>
                <a:lnTo>
                  <a:pt x="658202" y="140627"/>
                </a:lnTo>
                <a:lnTo>
                  <a:pt x="654964" y="136740"/>
                </a:lnTo>
                <a:lnTo>
                  <a:pt x="654964" y="124155"/>
                </a:lnTo>
                <a:lnTo>
                  <a:pt x="655891" y="118452"/>
                </a:lnTo>
                <a:lnTo>
                  <a:pt x="667423" y="58534"/>
                </a:lnTo>
                <a:lnTo>
                  <a:pt x="694143" y="58534"/>
                </a:lnTo>
                <a:lnTo>
                  <a:pt x="697128" y="43662"/>
                </a:lnTo>
                <a:close/>
              </a:path>
              <a:path w="1069975" h="200025">
                <a:moveTo>
                  <a:pt x="804278" y="87350"/>
                </a:moveTo>
                <a:lnTo>
                  <a:pt x="801725" y="70192"/>
                </a:lnTo>
                <a:lnTo>
                  <a:pt x="794283" y="56248"/>
                </a:lnTo>
                <a:lnTo>
                  <a:pt x="793826" y="55422"/>
                </a:lnTo>
                <a:lnTo>
                  <a:pt x="784694" y="48437"/>
                </a:lnTo>
                <a:lnTo>
                  <a:pt x="784694" y="87122"/>
                </a:lnTo>
                <a:lnTo>
                  <a:pt x="781685" y="106565"/>
                </a:lnTo>
                <a:lnTo>
                  <a:pt x="773353" y="124142"/>
                </a:lnTo>
                <a:lnTo>
                  <a:pt x="760793" y="136867"/>
                </a:lnTo>
                <a:lnTo>
                  <a:pt x="745070" y="141770"/>
                </a:lnTo>
                <a:lnTo>
                  <a:pt x="734072" y="139458"/>
                </a:lnTo>
                <a:lnTo>
                  <a:pt x="725805" y="132994"/>
                </a:lnTo>
                <a:lnTo>
                  <a:pt x="720610" y="123151"/>
                </a:lnTo>
                <a:lnTo>
                  <a:pt x="718807" y="110667"/>
                </a:lnTo>
                <a:lnTo>
                  <a:pt x="721563" y="91465"/>
                </a:lnTo>
                <a:lnTo>
                  <a:pt x="729665" y="73939"/>
                </a:lnTo>
                <a:lnTo>
                  <a:pt x="742302" y="61188"/>
                </a:lnTo>
                <a:lnTo>
                  <a:pt x="758672" y="56248"/>
                </a:lnTo>
                <a:lnTo>
                  <a:pt x="771194" y="59270"/>
                </a:lnTo>
                <a:lnTo>
                  <a:pt x="779195" y="66890"/>
                </a:lnTo>
                <a:lnTo>
                  <a:pt x="783450" y="76898"/>
                </a:lnTo>
                <a:lnTo>
                  <a:pt x="784694" y="87122"/>
                </a:lnTo>
                <a:lnTo>
                  <a:pt x="784694" y="48437"/>
                </a:lnTo>
                <a:lnTo>
                  <a:pt x="780288" y="45059"/>
                </a:lnTo>
                <a:lnTo>
                  <a:pt x="760742" y="41148"/>
                </a:lnTo>
                <a:lnTo>
                  <a:pt x="735825" y="47015"/>
                </a:lnTo>
                <a:lnTo>
                  <a:pt x="716292" y="62623"/>
                </a:lnTo>
                <a:lnTo>
                  <a:pt x="703541" y="85051"/>
                </a:lnTo>
                <a:lnTo>
                  <a:pt x="698982" y="111353"/>
                </a:lnTo>
                <a:lnTo>
                  <a:pt x="701865" y="128981"/>
                </a:lnTo>
                <a:lnTo>
                  <a:pt x="710311" y="143459"/>
                </a:lnTo>
                <a:lnTo>
                  <a:pt x="723976" y="153263"/>
                </a:lnTo>
                <a:lnTo>
                  <a:pt x="742530" y="156857"/>
                </a:lnTo>
                <a:lnTo>
                  <a:pt x="767930" y="150787"/>
                </a:lnTo>
                <a:lnTo>
                  <a:pt x="778967" y="141770"/>
                </a:lnTo>
                <a:lnTo>
                  <a:pt x="787412" y="134886"/>
                </a:lnTo>
                <a:lnTo>
                  <a:pt x="799884" y="112585"/>
                </a:lnTo>
                <a:lnTo>
                  <a:pt x="804278" y="87350"/>
                </a:lnTo>
                <a:close/>
              </a:path>
              <a:path w="1069975" h="200025">
                <a:moveTo>
                  <a:pt x="858227" y="43675"/>
                </a:moveTo>
                <a:lnTo>
                  <a:pt x="839114" y="43675"/>
                </a:lnTo>
                <a:lnTo>
                  <a:pt x="817676" y="154355"/>
                </a:lnTo>
                <a:lnTo>
                  <a:pt x="836803" y="154355"/>
                </a:lnTo>
                <a:lnTo>
                  <a:pt x="858227" y="43675"/>
                </a:lnTo>
                <a:close/>
              </a:path>
              <a:path w="1069975" h="200025">
                <a:moveTo>
                  <a:pt x="866533" y="5029"/>
                </a:moveTo>
                <a:lnTo>
                  <a:pt x="862152" y="0"/>
                </a:lnTo>
                <a:lnTo>
                  <a:pt x="848321" y="0"/>
                </a:lnTo>
                <a:lnTo>
                  <a:pt x="842568" y="5486"/>
                </a:lnTo>
                <a:lnTo>
                  <a:pt x="842568" y="19672"/>
                </a:lnTo>
                <a:lnTo>
                  <a:pt x="846950" y="24701"/>
                </a:lnTo>
                <a:lnTo>
                  <a:pt x="860996" y="24701"/>
                </a:lnTo>
                <a:lnTo>
                  <a:pt x="866292" y="19431"/>
                </a:lnTo>
                <a:lnTo>
                  <a:pt x="866508" y="12801"/>
                </a:lnTo>
                <a:lnTo>
                  <a:pt x="866533" y="5029"/>
                </a:lnTo>
                <a:close/>
              </a:path>
              <a:path w="1069975" h="200025">
                <a:moveTo>
                  <a:pt x="943737" y="41617"/>
                </a:moveTo>
                <a:lnTo>
                  <a:pt x="942352" y="41376"/>
                </a:lnTo>
                <a:lnTo>
                  <a:pt x="938441" y="41148"/>
                </a:lnTo>
                <a:lnTo>
                  <a:pt x="927785" y="43180"/>
                </a:lnTo>
                <a:lnTo>
                  <a:pt x="918438" y="48755"/>
                </a:lnTo>
                <a:lnTo>
                  <a:pt x="910551" y="57175"/>
                </a:lnTo>
                <a:lnTo>
                  <a:pt x="904328" y="67678"/>
                </a:lnTo>
                <a:lnTo>
                  <a:pt x="903630" y="67678"/>
                </a:lnTo>
                <a:lnTo>
                  <a:pt x="906640" y="43662"/>
                </a:lnTo>
                <a:lnTo>
                  <a:pt x="889812" y="43662"/>
                </a:lnTo>
                <a:lnTo>
                  <a:pt x="888809" y="52133"/>
                </a:lnTo>
                <a:lnTo>
                  <a:pt x="885952" y="72224"/>
                </a:lnTo>
                <a:lnTo>
                  <a:pt x="884047" y="82994"/>
                </a:lnTo>
                <a:lnTo>
                  <a:pt x="870458" y="154343"/>
                </a:lnTo>
                <a:lnTo>
                  <a:pt x="889584" y="154343"/>
                </a:lnTo>
                <a:lnTo>
                  <a:pt x="898791" y="105638"/>
                </a:lnTo>
                <a:lnTo>
                  <a:pt x="922997" y="63423"/>
                </a:lnTo>
                <a:lnTo>
                  <a:pt x="934974" y="59905"/>
                </a:lnTo>
                <a:lnTo>
                  <a:pt x="937044" y="59905"/>
                </a:lnTo>
                <a:lnTo>
                  <a:pt x="940041" y="60363"/>
                </a:lnTo>
                <a:lnTo>
                  <a:pt x="943737" y="41617"/>
                </a:lnTo>
                <a:close/>
              </a:path>
              <a:path w="1069975" h="200025">
                <a:moveTo>
                  <a:pt x="1037056" y="69507"/>
                </a:moveTo>
                <a:lnTo>
                  <a:pt x="1034923" y="58420"/>
                </a:lnTo>
                <a:lnTo>
                  <a:pt x="1033246" y="56019"/>
                </a:lnTo>
                <a:lnTo>
                  <a:pt x="1028649" y="49415"/>
                </a:lnTo>
                <a:lnTo>
                  <a:pt x="1018628" y="43522"/>
                </a:lnTo>
                <a:lnTo>
                  <a:pt x="1018628" y="61048"/>
                </a:lnTo>
                <a:lnTo>
                  <a:pt x="1018628" y="70192"/>
                </a:lnTo>
                <a:lnTo>
                  <a:pt x="1014488" y="80721"/>
                </a:lnTo>
                <a:lnTo>
                  <a:pt x="1003122" y="87122"/>
                </a:lnTo>
                <a:lnTo>
                  <a:pt x="986155" y="90258"/>
                </a:lnTo>
                <a:lnTo>
                  <a:pt x="965161" y="91008"/>
                </a:lnTo>
                <a:lnTo>
                  <a:pt x="970229" y="78206"/>
                </a:lnTo>
                <a:lnTo>
                  <a:pt x="978268" y="66992"/>
                </a:lnTo>
                <a:lnTo>
                  <a:pt x="988847" y="59042"/>
                </a:lnTo>
                <a:lnTo>
                  <a:pt x="1001572" y="56019"/>
                </a:lnTo>
                <a:lnTo>
                  <a:pt x="1011707" y="56019"/>
                </a:lnTo>
                <a:lnTo>
                  <a:pt x="1018628" y="61048"/>
                </a:lnTo>
                <a:lnTo>
                  <a:pt x="1018628" y="43522"/>
                </a:lnTo>
                <a:lnTo>
                  <a:pt x="1018387" y="43370"/>
                </a:lnTo>
                <a:lnTo>
                  <a:pt x="1004341" y="41160"/>
                </a:lnTo>
                <a:lnTo>
                  <a:pt x="979665" y="47574"/>
                </a:lnTo>
                <a:lnTo>
                  <a:pt x="960450" y="64198"/>
                </a:lnTo>
                <a:lnTo>
                  <a:pt x="947953" y="87071"/>
                </a:lnTo>
                <a:lnTo>
                  <a:pt x="943508" y="112268"/>
                </a:lnTo>
                <a:lnTo>
                  <a:pt x="945984" y="129527"/>
                </a:lnTo>
                <a:lnTo>
                  <a:pt x="953643" y="143624"/>
                </a:lnTo>
                <a:lnTo>
                  <a:pt x="966825" y="153136"/>
                </a:lnTo>
                <a:lnTo>
                  <a:pt x="985901" y="156629"/>
                </a:lnTo>
                <a:lnTo>
                  <a:pt x="996810" y="155943"/>
                </a:lnTo>
                <a:lnTo>
                  <a:pt x="1006843" y="154089"/>
                </a:lnTo>
                <a:lnTo>
                  <a:pt x="1015619" y="151320"/>
                </a:lnTo>
                <a:lnTo>
                  <a:pt x="1022769" y="147942"/>
                </a:lnTo>
                <a:lnTo>
                  <a:pt x="1021511" y="141541"/>
                </a:lnTo>
                <a:lnTo>
                  <a:pt x="1020000" y="133769"/>
                </a:lnTo>
                <a:lnTo>
                  <a:pt x="1014247" y="136525"/>
                </a:lnTo>
                <a:lnTo>
                  <a:pt x="1007364" y="139026"/>
                </a:lnTo>
                <a:lnTo>
                  <a:pt x="999299" y="140843"/>
                </a:lnTo>
                <a:lnTo>
                  <a:pt x="990053" y="141541"/>
                </a:lnTo>
                <a:lnTo>
                  <a:pt x="981913" y="140601"/>
                </a:lnTo>
                <a:lnTo>
                  <a:pt x="961936" y="110439"/>
                </a:lnTo>
                <a:lnTo>
                  <a:pt x="962863" y="105638"/>
                </a:lnTo>
                <a:lnTo>
                  <a:pt x="991844" y="104368"/>
                </a:lnTo>
                <a:lnTo>
                  <a:pt x="1015415" y="98717"/>
                </a:lnTo>
                <a:lnTo>
                  <a:pt x="1026312" y="91008"/>
                </a:lnTo>
                <a:lnTo>
                  <a:pt x="1031265" y="87503"/>
                </a:lnTo>
                <a:lnTo>
                  <a:pt x="1037056" y="69507"/>
                </a:lnTo>
                <a:close/>
              </a:path>
              <a:path w="1069975" h="200025">
                <a:moveTo>
                  <a:pt x="1069797" y="133769"/>
                </a:moveTo>
                <a:lnTo>
                  <a:pt x="1064729" y="128041"/>
                </a:lnTo>
                <a:lnTo>
                  <a:pt x="1048372" y="128041"/>
                </a:lnTo>
                <a:lnTo>
                  <a:pt x="1042377" y="134912"/>
                </a:lnTo>
                <a:lnTo>
                  <a:pt x="1042377" y="143370"/>
                </a:lnTo>
                <a:lnTo>
                  <a:pt x="1042377" y="150914"/>
                </a:lnTo>
                <a:lnTo>
                  <a:pt x="1047445" y="156857"/>
                </a:lnTo>
                <a:lnTo>
                  <a:pt x="1063802" y="156857"/>
                </a:lnTo>
                <a:lnTo>
                  <a:pt x="1069797" y="149999"/>
                </a:lnTo>
                <a:lnTo>
                  <a:pt x="1069797" y="133769"/>
                </a:lnTo>
                <a:close/>
              </a:path>
            </a:pathLst>
          </a:custGeom>
          <a:solidFill>
            <a:srgbClr val="33536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8" name="object 108"/>
          <p:cNvSpPr/>
          <p:nvPr/>
        </p:nvSpPr>
        <p:spPr>
          <a:xfrm>
            <a:off x="1131269" y="4365204"/>
            <a:ext cx="3752413" cy="215629"/>
          </a:xfrm>
          <a:prstGeom prst="rect">
            <a:avLst/>
          </a:prstGeom>
          <a:blipFill>
            <a:blip r:embed="rId5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9" name="object 109"/>
          <p:cNvSpPr/>
          <p:nvPr/>
        </p:nvSpPr>
        <p:spPr>
          <a:xfrm>
            <a:off x="673383" y="4642044"/>
            <a:ext cx="3628194" cy="210144"/>
          </a:xfrm>
          <a:prstGeom prst="rect">
            <a:avLst/>
          </a:prstGeom>
          <a:blipFill>
            <a:blip r:embed="rId6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0" name="object 110"/>
          <p:cNvSpPr/>
          <p:nvPr/>
        </p:nvSpPr>
        <p:spPr>
          <a:xfrm>
            <a:off x="662539" y="4920700"/>
            <a:ext cx="4440365" cy="751923"/>
          </a:xfrm>
          <a:prstGeom prst="rect">
            <a:avLst/>
          </a:prstGeom>
          <a:blipFill>
            <a:blip r:embed="rId6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1" name="object 111"/>
          <p:cNvSpPr/>
          <p:nvPr/>
        </p:nvSpPr>
        <p:spPr>
          <a:xfrm>
            <a:off x="5532908" y="1898834"/>
            <a:ext cx="3831948" cy="210154"/>
          </a:xfrm>
          <a:prstGeom prst="rect">
            <a:avLst/>
          </a:prstGeom>
          <a:blipFill>
            <a:blip r:embed="rId6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pSp>
        <p:nvGrpSpPr>
          <p:cNvPr id="112" name="object 112"/>
          <p:cNvGrpSpPr/>
          <p:nvPr/>
        </p:nvGrpSpPr>
        <p:grpSpPr>
          <a:xfrm>
            <a:off x="5991262" y="2173165"/>
            <a:ext cx="3657600" cy="207645"/>
            <a:chOff x="5991262" y="2173165"/>
            <a:chExt cx="3657600" cy="207645"/>
          </a:xfrm>
        </p:grpSpPr>
        <p:sp>
          <p:nvSpPr>
            <p:cNvPr id="113" name="object 113"/>
            <p:cNvSpPr/>
            <p:nvPr/>
          </p:nvSpPr>
          <p:spPr>
            <a:xfrm>
              <a:off x="5991262" y="2173165"/>
              <a:ext cx="3131346" cy="207615"/>
            </a:xfrm>
            <a:prstGeom prst="rect">
              <a:avLst/>
            </a:prstGeom>
            <a:blipFill>
              <a:blip r:embed="rId6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14" name="object 114"/>
            <p:cNvSpPr/>
            <p:nvPr/>
          </p:nvSpPr>
          <p:spPr>
            <a:xfrm>
              <a:off x="9125623" y="2222321"/>
              <a:ext cx="523240" cy="116205"/>
            </a:xfrm>
            <a:custGeom>
              <a:avLst/>
              <a:gdLst/>
              <a:ahLst/>
              <a:cxnLst/>
              <a:rect l="l" t="t" r="r" b="b"/>
              <a:pathLst>
                <a:path w="523240" h="116205">
                  <a:moveTo>
                    <a:pt x="58064" y="43916"/>
                  </a:moveTo>
                  <a:lnTo>
                    <a:pt x="2997" y="43916"/>
                  </a:lnTo>
                  <a:lnTo>
                    <a:pt x="0" y="58775"/>
                  </a:lnTo>
                  <a:lnTo>
                    <a:pt x="55295" y="58775"/>
                  </a:lnTo>
                  <a:lnTo>
                    <a:pt x="58064" y="43916"/>
                  </a:lnTo>
                  <a:close/>
                </a:path>
                <a:path w="523240" h="116205">
                  <a:moveTo>
                    <a:pt x="174688" y="2514"/>
                  </a:moveTo>
                  <a:lnTo>
                    <a:pt x="153708" y="2514"/>
                  </a:lnTo>
                  <a:lnTo>
                    <a:pt x="119621" y="67005"/>
                  </a:lnTo>
                  <a:lnTo>
                    <a:pt x="115392" y="75514"/>
                  </a:lnTo>
                  <a:lnTo>
                    <a:pt x="112191" y="82410"/>
                  </a:lnTo>
                  <a:lnTo>
                    <a:pt x="107861" y="92837"/>
                  </a:lnTo>
                  <a:lnTo>
                    <a:pt x="107175" y="92837"/>
                  </a:lnTo>
                  <a:lnTo>
                    <a:pt x="106667" y="87757"/>
                  </a:lnTo>
                  <a:lnTo>
                    <a:pt x="103720" y="65633"/>
                  </a:lnTo>
                  <a:lnTo>
                    <a:pt x="94043" y="2514"/>
                  </a:lnTo>
                  <a:lnTo>
                    <a:pt x="74447" y="2514"/>
                  </a:lnTo>
                  <a:lnTo>
                    <a:pt x="93802" y="113195"/>
                  </a:lnTo>
                  <a:lnTo>
                    <a:pt x="112699" y="113195"/>
                  </a:lnTo>
                  <a:lnTo>
                    <a:pt x="174688" y="2514"/>
                  </a:lnTo>
                  <a:close/>
                </a:path>
                <a:path w="523240" h="116205">
                  <a:moveTo>
                    <a:pt x="279069" y="46202"/>
                  </a:moveTo>
                  <a:lnTo>
                    <a:pt x="276517" y="29044"/>
                  </a:lnTo>
                  <a:lnTo>
                    <a:pt x="269074" y="15100"/>
                  </a:lnTo>
                  <a:lnTo>
                    <a:pt x="268630" y="14274"/>
                  </a:lnTo>
                  <a:lnTo>
                    <a:pt x="259486" y="7289"/>
                  </a:lnTo>
                  <a:lnTo>
                    <a:pt x="259486" y="45974"/>
                  </a:lnTo>
                  <a:lnTo>
                    <a:pt x="256476" y="65417"/>
                  </a:lnTo>
                  <a:lnTo>
                    <a:pt x="248145" y="82981"/>
                  </a:lnTo>
                  <a:lnTo>
                    <a:pt x="235585" y="95719"/>
                  </a:lnTo>
                  <a:lnTo>
                    <a:pt x="219862" y="100622"/>
                  </a:lnTo>
                  <a:lnTo>
                    <a:pt x="208864" y="98310"/>
                  </a:lnTo>
                  <a:lnTo>
                    <a:pt x="200596" y="91846"/>
                  </a:lnTo>
                  <a:lnTo>
                    <a:pt x="195402" y="82003"/>
                  </a:lnTo>
                  <a:lnTo>
                    <a:pt x="193598" y="69519"/>
                  </a:lnTo>
                  <a:lnTo>
                    <a:pt x="196354" y="50304"/>
                  </a:lnTo>
                  <a:lnTo>
                    <a:pt x="204457" y="32791"/>
                  </a:lnTo>
                  <a:lnTo>
                    <a:pt x="217093" y="20040"/>
                  </a:lnTo>
                  <a:lnTo>
                    <a:pt x="233464" y="15100"/>
                  </a:lnTo>
                  <a:lnTo>
                    <a:pt x="245986" y="18122"/>
                  </a:lnTo>
                  <a:lnTo>
                    <a:pt x="253987" y="25730"/>
                  </a:lnTo>
                  <a:lnTo>
                    <a:pt x="258241" y="35750"/>
                  </a:lnTo>
                  <a:lnTo>
                    <a:pt x="259486" y="45974"/>
                  </a:lnTo>
                  <a:lnTo>
                    <a:pt x="259486" y="7289"/>
                  </a:lnTo>
                  <a:lnTo>
                    <a:pt x="255079" y="3911"/>
                  </a:lnTo>
                  <a:lnTo>
                    <a:pt x="235534" y="0"/>
                  </a:lnTo>
                  <a:lnTo>
                    <a:pt x="210616" y="5854"/>
                  </a:lnTo>
                  <a:lnTo>
                    <a:pt x="191084" y="21475"/>
                  </a:lnTo>
                  <a:lnTo>
                    <a:pt x="178333" y="43903"/>
                  </a:lnTo>
                  <a:lnTo>
                    <a:pt x="173774" y="70205"/>
                  </a:lnTo>
                  <a:lnTo>
                    <a:pt x="176657" y="87833"/>
                  </a:lnTo>
                  <a:lnTo>
                    <a:pt x="185102" y="102311"/>
                  </a:lnTo>
                  <a:lnTo>
                    <a:pt x="198767" y="112102"/>
                  </a:lnTo>
                  <a:lnTo>
                    <a:pt x="217335" y="115709"/>
                  </a:lnTo>
                  <a:lnTo>
                    <a:pt x="242735" y="109639"/>
                  </a:lnTo>
                  <a:lnTo>
                    <a:pt x="253771" y="100622"/>
                  </a:lnTo>
                  <a:lnTo>
                    <a:pt x="262204" y="93726"/>
                  </a:lnTo>
                  <a:lnTo>
                    <a:pt x="274675" y="71437"/>
                  </a:lnTo>
                  <a:lnTo>
                    <a:pt x="279069" y="46202"/>
                  </a:lnTo>
                  <a:close/>
                </a:path>
                <a:path w="523240" h="116205">
                  <a:moveTo>
                    <a:pt x="401231" y="2514"/>
                  </a:moveTo>
                  <a:lnTo>
                    <a:pt x="382104" y="2514"/>
                  </a:lnTo>
                  <a:lnTo>
                    <a:pt x="371284" y="59232"/>
                  </a:lnTo>
                  <a:lnTo>
                    <a:pt x="365620" y="75882"/>
                  </a:lnTo>
                  <a:lnTo>
                    <a:pt x="356641" y="88646"/>
                  </a:lnTo>
                  <a:lnTo>
                    <a:pt x="345935" y="96812"/>
                  </a:lnTo>
                  <a:lnTo>
                    <a:pt x="335102" y="99695"/>
                  </a:lnTo>
                  <a:lnTo>
                    <a:pt x="326745" y="98310"/>
                  </a:lnTo>
                  <a:lnTo>
                    <a:pt x="321195" y="94386"/>
                  </a:lnTo>
                  <a:lnTo>
                    <a:pt x="318084" y="88328"/>
                  </a:lnTo>
                  <a:lnTo>
                    <a:pt x="317131" y="80492"/>
                  </a:lnTo>
                  <a:lnTo>
                    <a:pt x="317131" y="75692"/>
                  </a:lnTo>
                  <a:lnTo>
                    <a:pt x="317830" y="70434"/>
                  </a:lnTo>
                  <a:lnTo>
                    <a:pt x="319201" y="64262"/>
                  </a:lnTo>
                  <a:lnTo>
                    <a:pt x="330962" y="2514"/>
                  </a:lnTo>
                  <a:lnTo>
                    <a:pt x="311835" y="2514"/>
                  </a:lnTo>
                  <a:lnTo>
                    <a:pt x="298462" y="72491"/>
                  </a:lnTo>
                  <a:lnTo>
                    <a:pt x="297776" y="78435"/>
                  </a:lnTo>
                  <a:lnTo>
                    <a:pt x="297776" y="83693"/>
                  </a:lnTo>
                  <a:lnTo>
                    <a:pt x="300342" y="99314"/>
                  </a:lnTo>
                  <a:lnTo>
                    <a:pt x="307047" y="109143"/>
                  </a:lnTo>
                  <a:lnTo>
                    <a:pt x="316433" y="114249"/>
                  </a:lnTo>
                  <a:lnTo>
                    <a:pt x="327037" y="115709"/>
                  </a:lnTo>
                  <a:lnTo>
                    <a:pt x="338023" y="114096"/>
                  </a:lnTo>
                  <a:lnTo>
                    <a:pt x="348551" y="109448"/>
                  </a:lnTo>
                  <a:lnTo>
                    <a:pt x="358178" y="102108"/>
                  </a:lnTo>
                  <a:lnTo>
                    <a:pt x="366445" y="92379"/>
                  </a:lnTo>
                  <a:lnTo>
                    <a:pt x="366903" y="92379"/>
                  </a:lnTo>
                  <a:lnTo>
                    <a:pt x="363905" y="113195"/>
                  </a:lnTo>
                  <a:lnTo>
                    <a:pt x="381190" y="113195"/>
                  </a:lnTo>
                  <a:lnTo>
                    <a:pt x="384644" y="89916"/>
                  </a:lnTo>
                  <a:lnTo>
                    <a:pt x="401231" y="2514"/>
                  </a:lnTo>
                  <a:close/>
                </a:path>
                <a:path w="523240" h="116205">
                  <a:moveTo>
                    <a:pt x="487908" y="5486"/>
                  </a:moveTo>
                  <a:lnTo>
                    <a:pt x="483755" y="2743"/>
                  </a:lnTo>
                  <a:lnTo>
                    <a:pt x="474764" y="0"/>
                  </a:lnTo>
                  <a:lnTo>
                    <a:pt x="464642" y="0"/>
                  </a:lnTo>
                  <a:lnTo>
                    <a:pt x="448424" y="2628"/>
                  </a:lnTo>
                  <a:lnTo>
                    <a:pt x="435660" y="9867"/>
                  </a:lnTo>
                  <a:lnTo>
                    <a:pt x="427304" y="20751"/>
                  </a:lnTo>
                  <a:lnTo>
                    <a:pt x="424319" y="34302"/>
                  </a:lnTo>
                  <a:lnTo>
                    <a:pt x="425627" y="42430"/>
                  </a:lnTo>
                  <a:lnTo>
                    <a:pt x="429501" y="49911"/>
                  </a:lnTo>
                  <a:lnTo>
                    <a:pt x="435775" y="56629"/>
                  </a:lnTo>
                  <a:lnTo>
                    <a:pt x="444360" y="62433"/>
                  </a:lnTo>
                  <a:lnTo>
                    <a:pt x="451624" y="67094"/>
                  </a:lnTo>
                  <a:lnTo>
                    <a:pt x="456399" y="71755"/>
                  </a:lnTo>
                  <a:lnTo>
                    <a:pt x="459003" y="76835"/>
                  </a:lnTo>
                  <a:lnTo>
                    <a:pt x="459803" y="82778"/>
                  </a:lnTo>
                  <a:lnTo>
                    <a:pt x="458292" y="89750"/>
                  </a:lnTo>
                  <a:lnTo>
                    <a:pt x="454037" y="95504"/>
                  </a:lnTo>
                  <a:lnTo>
                    <a:pt x="447344" y="99415"/>
                  </a:lnTo>
                  <a:lnTo>
                    <a:pt x="438607" y="100850"/>
                  </a:lnTo>
                  <a:lnTo>
                    <a:pt x="429615" y="100850"/>
                  </a:lnTo>
                  <a:lnTo>
                    <a:pt x="419938" y="97180"/>
                  </a:lnTo>
                  <a:lnTo>
                    <a:pt x="414642" y="93980"/>
                  </a:lnTo>
                  <a:lnTo>
                    <a:pt x="409333" y="107937"/>
                  </a:lnTo>
                  <a:lnTo>
                    <a:pt x="414096" y="110756"/>
                  </a:lnTo>
                  <a:lnTo>
                    <a:pt x="420560" y="113169"/>
                  </a:lnTo>
                  <a:lnTo>
                    <a:pt x="428320" y="114858"/>
                  </a:lnTo>
                  <a:lnTo>
                    <a:pt x="436994" y="115481"/>
                  </a:lnTo>
                  <a:lnTo>
                    <a:pt x="453555" y="113080"/>
                  </a:lnTo>
                  <a:lnTo>
                    <a:pt x="467106" y="106057"/>
                  </a:lnTo>
                  <a:lnTo>
                    <a:pt x="476250" y="94653"/>
                  </a:lnTo>
                  <a:lnTo>
                    <a:pt x="479615" y="79121"/>
                  </a:lnTo>
                  <a:lnTo>
                    <a:pt x="478078" y="70370"/>
                  </a:lnTo>
                  <a:lnTo>
                    <a:pt x="473786" y="62636"/>
                  </a:lnTo>
                  <a:lnTo>
                    <a:pt x="467156" y="55880"/>
                  </a:lnTo>
                  <a:lnTo>
                    <a:pt x="458647" y="50076"/>
                  </a:lnTo>
                  <a:lnTo>
                    <a:pt x="448741" y="44589"/>
                  </a:lnTo>
                  <a:lnTo>
                    <a:pt x="443445" y="39560"/>
                  </a:lnTo>
                  <a:lnTo>
                    <a:pt x="443445" y="31559"/>
                  </a:lnTo>
                  <a:lnTo>
                    <a:pt x="444919" y="24904"/>
                  </a:lnTo>
                  <a:lnTo>
                    <a:pt x="449021" y="19621"/>
                  </a:lnTo>
                  <a:lnTo>
                    <a:pt x="455295" y="16129"/>
                  </a:lnTo>
                  <a:lnTo>
                    <a:pt x="463245" y="14871"/>
                  </a:lnTo>
                  <a:lnTo>
                    <a:pt x="471538" y="14871"/>
                  </a:lnTo>
                  <a:lnTo>
                    <a:pt x="478688" y="17602"/>
                  </a:lnTo>
                  <a:lnTo>
                    <a:pt x="482612" y="19900"/>
                  </a:lnTo>
                  <a:lnTo>
                    <a:pt x="487908" y="5486"/>
                  </a:lnTo>
                  <a:close/>
                </a:path>
                <a:path w="523240" h="116205">
                  <a:moveTo>
                    <a:pt x="523163" y="92621"/>
                  </a:moveTo>
                  <a:lnTo>
                    <a:pt x="518096" y="86893"/>
                  </a:lnTo>
                  <a:lnTo>
                    <a:pt x="501738" y="86893"/>
                  </a:lnTo>
                  <a:lnTo>
                    <a:pt x="495744" y="93764"/>
                  </a:lnTo>
                  <a:lnTo>
                    <a:pt x="495744" y="102222"/>
                  </a:lnTo>
                  <a:lnTo>
                    <a:pt x="495744" y="109766"/>
                  </a:lnTo>
                  <a:lnTo>
                    <a:pt x="500811" y="115709"/>
                  </a:lnTo>
                  <a:lnTo>
                    <a:pt x="517169" y="115709"/>
                  </a:lnTo>
                  <a:lnTo>
                    <a:pt x="523163" y="108851"/>
                  </a:lnTo>
                  <a:lnTo>
                    <a:pt x="523163" y="92621"/>
                  </a:lnTo>
                  <a:close/>
                </a:path>
              </a:pathLst>
            </a:custGeom>
            <a:solidFill>
              <a:srgbClr val="335361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15" name="object 115"/>
          <p:cNvSpPr/>
          <p:nvPr/>
        </p:nvSpPr>
        <p:spPr>
          <a:xfrm>
            <a:off x="5991262" y="2447476"/>
            <a:ext cx="3633748" cy="207625"/>
          </a:xfrm>
          <a:prstGeom prst="rect">
            <a:avLst/>
          </a:prstGeom>
          <a:blipFill>
            <a:blip r:embed="rId6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6" name="object 116"/>
          <p:cNvSpPr/>
          <p:nvPr/>
        </p:nvSpPr>
        <p:spPr>
          <a:xfrm>
            <a:off x="5532447" y="2721795"/>
            <a:ext cx="4256182" cy="210149"/>
          </a:xfrm>
          <a:prstGeom prst="rect">
            <a:avLst/>
          </a:prstGeom>
          <a:blipFill>
            <a:blip r:embed="rId6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7" name="object 117"/>
          <p:cNvSpPr/>
          <p:nvPr/>
        </p:nvSpPr>
        <p:spPr>
          <a:xfrm>
            <a:off x="5522531" y="2996120"/>
            <a:ext cx="862965" cy="213360"/>
          </a:xfrm>
          <a:custGeom>
            <a:avLst/>
            <a:gdLst/>
            <a:ahLst/>
            <a:cxnLst/>
            <a:rect l="l" t="t" r="r" b="b"/>
            <a:pathLst>
              <a:path w="862964" h="213360">
                <a:moveTo>
                  <a:pt x="117754" y="89192"/>
                </a:moveTo>
                <a:lnTo>
                  <a:pt x="98983" y="52565"/>
                </a:lnTo>
                <a:lnTo>
                  <a:pt x="97853" y="52324"/>
                </a:lnTo>
                <a:lnTo>
                  <a:pt x="97853" y="91020"/>
                </a:lnTo>
                <a:lnTo>
                  <a:pt x="94297" y="112102"/>
                </a:lnTo>
                <a:lnTo>
                  <a:pt x="84480" y="131178"/>
                </a:lnTo>
                <a:lnTo>
                  <a:pt x="70027" y="144805"/>
                </a:lnTo>
                <a:lnTo>
                  <a:pt x="52539" y="150012"/>
                </a:lnTo>
                <a:lnTo>
                  <a:pt x="43561" y="150012"/>
                </a:lnTo>
                <a:lnTo>
                  <a:pt x="36182" y="147726"/>
                </a:lnTo>
                <a:lnTo>
                  <a:pt x="31343" y="143840"/>
                </a:lnTo>
                <a:lnTo>
                  <a:pt x="36880" y="112966"/>
                </a:lnTo>
                <a:lnTo>
                  <a:pt x="53238" y="77381"/>
                </a:lnTo>
                <a:lnTo>
                  <a:pt x="76504" y="64947"/>
                </a:lnTo>
                <a:lnTo>
                  <a:pt x="86652" y="67310"/>
                </a:lnTo>
                <a:lnTo>
                  <a:pt x="93268" y="73380"/>
                </a:lnTo>
                <a:lnTo>
                  <a:pt x="96850" y="81635"/>
                </a:lnTo>
                <a:lnTo>
                  <a:pt x="97764" y="89192"/>
                </a:lnTo>
                <a:lnTo>
                  <a:pt x="97853" y="91020"/>
                </a:lnTo>
                <a:lnTo>
                  <a:pt x="97853" y="52324"/>
                </a:lnTo>
                <a:lnTo>
                  <a:pt x="83426" y="49174"/>
                </a:lnTo>
                <a:lnTo>
                  <a:pt x="72161" y="50787"/>
                </a:lnTo>
                <a:lnTo>
                  <a:pt x="61455" y="55435"/>
                </a:lnTo>
                <a:lnTo>
                  <a:pt x="51714" y="62776"/>
                </a:lnTo>
                <a:lnTo>
                  <a:pt x="43319" y="72491"/>
                </a:lnTo>
                <a:lnTo>
                  <a:pt x="42862" y="72491"/>
                </a:lnTo>
                <a:lnTo>
                  <a:pt x="46088" y="51689"/>
                </a:lnTo>
                <a:lnTo>
                  <a:pt x="28575" y="51689"/>
                </a:lnTo>
                <a:lnTo>
                  <a:pt x="27241" y="60693"/>
                </a:lnTo>
                <a:lnTo>
                  <a:pt x="25717" y="70573"/>
                </a:lnTo>
                <a:lnTo>
                  <a:pt x="24066" y="80848"/>
                </a:lnTo>
                <a:lnTo>
                  <a:pt x="22352" y="91020"/>
                </a:lnTo>
                <a:lnTo>
                  <a:pt x="0" y="207632"/>
                </a:lnTo>
                <a:lnTo>
                  <a:pt x="18910" y="207632"/>
                </a:lnTo>
                <a:lnTo>
                  <a:pt x="27889" y="159842"/>
                </a:lnTo>
                <a:lnTo>
                  <a:pt x="28346" y="159842"/>
                </a:lnTo>
                <a:lnTo>
                  <a:pt x="32715" y="162356"/>
                </a:lnTo>
                <a:lnTo>
                  <a:pt x="40563" y="164884"/>
                </a:lnTo>
                <a:lnTo>
                  <a:pt x="52539" y="164884"/>
                </a:lnTo>
                <a:lnTo>
                  <a:pt x="73025" y="159842"/>
                </a:lnTo>
                <a:lnTo>
                  <a:pt x="78371" y="158521"/>
                </a:lnTo>
                <a:lnTo>
                  <a:pt x="88785" y="150012"/>
                </a:lnTo>
                <a:lnTo>
                  <a:pt x="99060" y="141617"/>
                </a:lnTo>
                <a:lnTo>
                  <a:pt x="112776" y="117424"/>
                </a:lnTo>
                <a:lnTo>
                  <a:pt x="117754" y="89192"/>
                </a:lnTo>
                <a:close/>
              </a:path>
              <a:path w="862964" h="213360">
                <a:moveTo>
                  <a:pt x="235292" y="78892"/>
                </a:moveTo>
                <a:lnTo>
                  <a:pt x="232752" y="64998"/>
                </a:lnTo>
                <a:lnTo>
                  <a:pt x="226212" y="55803"/>
                </a:lnTo>
                <a:lnTo>
                  <a:pt x="217297" y="50723"/>
                </a:lnTo>
                <a:lnTo>
                  <a:pt x="207645" y="49161"/>
                </a:lnTo>
                <a:lnTo>
                  <a:pt x="195643" y="50736"/>
                </a:lnTo>
                <a:lnTo>
                  <a:pt x="184937" y="55194"/>
                </a:lnTo>
                <a:lnTo>
                  <a:pt x="175615" y="62191"/>
                </a:lnTo>
                <a:lnTo>
                  <a:pt x="167779" y="71348"/>
                </a:lnTo>
                <a:lnTo>
                  <a:pt x="167322" y="71348"/>
                </a:lnTo>
                <a:lnTo>
                  <a:pt x="181140" y="0"/>
                </a:lnTo>
                <a:lnTo>
                  <a:pt x="162013" y="0"/>
                </a:lnTo>
                <a:lnTo>
                  <a:pt x="130911" y="162356"/>
                </a:lnTo>
                <a:lnTo>
                  <a:pt x="150037" y="162356"/>
                </a:lnTo>
                <a:lnTo>
                  <a:pt x="160401" y="107022"/>
                </a:lnTo>
                <a:lnTo>
                  <a:pt x="166217" y="89941"/>
                </a:lnTo>
                <a:lnTo>
                  <a:pt x="175615" y="76644"/>
                </a:lnTo>
                <a:lnTo>
                  <a:pt x="186905" y="68021"/>
                </a:lnTo>
                <a:lnTo>
                  <a:pt x="198424" y="64947"/>
                </a:lnTo>
                <a:lnTo>
                  <a:pt x="210870" y="64947"/>
                </a:lnTo>
                <a:lnTo>
                  <a:pt x="215709" y="72948"/>
                </a:lnTo>
                <a:lnTo>
                  <a:pt x="215709" y="89408"/>
                </a:lnTo>
                <a:lnTo>
                  <a:pt x="215011" y="94437"/>
                </a:lnTo>
                <a:lnTo>
                  <a:pt x="201879" y="162356"/>
                </a:lnTo>
                <a:lnTo>
                  <a:pt x="221005" y="162356"/>
                </a:lnTo>
                <a:lnTo>
                  <a:pt x="234594" y="91935"/>
                </a:lnTo>
                <a:lnTo>
                  <a:pt x="235292" y="84836"/>
                </a:lnTo>
                <a:lnTo>
                  <a:pt x="235292" y="78892"/>
                </a:lnTo>
                <a:close/>
              </a:path>
              <a:path w="862964" h="213360">
                <a:moveTo>
                  <a:pt x="354215" y="51689"/>
                </a:moveTo>
                <a:lnTo>
                  <a:pt x="333933" y="51689"/>
                </a:lnTo>
                <a:lnTo>
                  <a:pt x="301713" y="121754"/>
                </a:lnTo>
                <a:lnTo>
                  <a:pt x="293624" y="140411"/>
                </a:lnTo>
                <a:lnTo>
                  <a:pt x="293166" y="140411"/>
                </a:lnTo>
                <a:lnTo>
                  <a:pt x="291134" y="127520"/>
                </a:lnTo>
                <a:lnTo>
                  <a:pt x="277025" y="51689"/>
                </a:lnTo>
                <a:lnTo>
                  <a:pt x="257213" y="51689"/>
                </a:lnTo>
                <a:lnTo>
                  <a:pt x="279565" y="155727"/>
                </a:lnTo>
                <a:lnTo>
                  <a:pt x="279793" y="158927"/>
                </a:lnTo>
                <a:lnTo>
                  <a:pt x="249834" y="192087"/>
                </a:lnTo>
                <a:lnTo>
                  <a:pt x="236943" y="196888"/>
                </a:lnTo>
                <a:lnTo>
                  <a:pt x="241541" y="213118"/>
                </a:lnTo>
                <a:lnTo>
                  <a:pt x="284772" y="182041"/>
                </a:lnTo>
                <a:lnTo>
                  <a:pt x="312508" y="135839"/>
                </a:lnTo>
                <a:lnTo>
                  <a:pt x="354215" y="51689"/>
                </a:lnTo>
                <a:close/>
              </a:path>
              <a:path w="862964" h="213360">
                <a:moveTo>
                  <a:pt x="428434" y="54660"/>
                </a:moveTo>
                <a:lnTo>
                  <a:pt x="424281" y="51904"/>
                </a:lnTo>
                <a:lnTo>
                  <a:pt x="415290" y="49174"/>
                </a:lnTo>
                <a:lnTo>
                  <a:pt x="405168" y="49174"/>
                </a:lnTo>
                <a:lnTo>
                  <a:pt x="388950" y="51803"/>
                </a:lnTo>
                <a:lnTo>
                  <a:pt x="376186" y="59029"/>
                </a:lnTo>
                <a:lnTo>
                  <a:pt x="367842" y="69913"/>
                </a:lnTo>
                <a:lnTo>
                  <a:pt x="364845" y="83464"/>
                </a:lnTo>
                <a:lnTo>
                  <a:pt x="366153" y="91592"/>
                </a:lnTo>
                <a:lnTo>
                  <a:pt x="370027" y="99085"/>
                </a:lnTo>
                <a:lnTo>
                  <a:pt x="376313" y="105791"/>
                </a:lnTo>
                <a:lnTo>
                  <a:pt x="384886" y="111594"/>
                </a:lnTo>
                <a:lnTo>
                  <a:pt x="392150" y="116255"/>
                </a:lnTo>
                <a:lnTo>
                  <a:pt x="396925" y="120916"/>
                </a:lnTo>
                <a:lnTo>
                  <a:pt x="399529" y="126009"/>
                </a:lnTo>
                <a:lnTo>
                  <a:pt x="400329" y="131953"/>
                </a:lnTo>
                <a:lnTo>
                  <a:pt x="398830" y="138925"/>
                </a:lnTo>
                <a:lnTo>
                  <a:pt x="394563" y="144665"/>
                </a:lnTo>
                <a:lnTo>
                  <a:pt x="387883" y="148577"/>
                </a:lnTo>
                <a:lnTo>
                  <a:pt x="379133" y="150012"/>
                </a:lnTo>
                <a:lnTo>
                  <a:pt x="370141" y="150012"/>
                </a:lnTo>
                <a:lnTo>
                  <a:pt x="360464" y="146354"/>
                </a:lnTo>
                <a:lnTo>
                  <a:pt x="355168" y="143154"/>
                </a:lnTo>
                <a:lnTo>
                  <a:pt x="349859" y="157099"/>
                </a:lnTo>
                <a:lnTo>
                  <a:pt x="354634" y="159918"/>
                </a:lnTo>
                <a:lnTo>
                  <a:pt x="361086" y="162331"/>
                </a:lnTo>
                <a:lnTo>
                  <a:pt x="368846" y="164007"/>
                </a:lnTo>
                <a:lnTo>
                  <a:pt x="377520" y="164642"/>
                </a:lnTo>
                <a:lnTo>
                  <a:pt x="394093" y="162242"/>
                </a:lnTo>
                <a:lnTo>
                  <a:pt x="407644" y="155219"/>
                </a:lnTo>
                <a:lnTo>
                  <a:pt x="416788" y="143814"/>
                </a:lnTo>
                <a:lnTo>
                  <a:pt x="420141" y="128295"/>
                </a:lnTo>
                <a:lnTo>
                  <a:pt x="418617" y="119545"/>
                </a:lnTo>
                <a:lnTo>
                  <a:pt x="414312" y="111798"/>
                </a:lnTo>
                <a:lnTo>
                  <a:pt x="407695" y="105041"/>
                </a:lnTo>
                <a:lnTo>
                  <a:pt x="399173" y="99250"/>
                </a:lnTo>
                <a:lnTo>
                  <a:pt x="389267" y="93751"/>
                </a:lnTo>
                <a:lnTo>
                  <a:pt x="383971" y="88722"/>
                </a:lnTo>
                <a:lnTo>
                  <a:pt x="383971" y="80721"/>
                </a:lnTo>
                <a:lnTo>
                  <a:pt x="385445" y="74066"/>
                </a:lnTo>
                <a:lnTo>
                  <a:pt x="389559" y="68783"/>
                </a:lnTo>
                <a:lnTo>
                  <a:pt x="395820" y="65290"/>
                </a:lnTo>
                <a:lnTo>
                  <a:pt x="403771" y="64033"/>
                </a:lnTo>
                <a:lnTo>
                  <a:pt x="412064" y="64033"/>
                </a:lnTo>
                <a:lnTo>
                  <a:pt x="419214" y="66776"/>
                </a:lnTo>
                <a:lnTo>
                  <a:pt x="423138" y="69062"/>
                </a:lnTo>
                <a:lnTo>
                  <a:pt x="428434" y="54660"/>
                </a:lnTo>
                <a:close/>
              </a:path>
              <a:path w="862964" h="213360">
                <a:moveTo>
                  <a:pt x="480745" y="51689"/>
                </a:moveTo>
                <a:lnTo>
                  <a:pt x="461632" y="51689"/>
                </a:lnTo>
                <a:lnTo>
                  <a:pt x="440194" y="162369"/>
                </a:lnTo>
                <a:lnTo>
                  <a:pt x="459320" y="162369"/>
                </a:lnTo>
                <a:lnTo>
                  <a:pt x="480745" y="51689"/>
                </a:lnTo>
                <a:close/>
              </a:path>
              <a:path w="862964" h="213360">
                <a:moveTo>
                  <a:pt x="489051" y="13042"/>
                </a:moveTo>
                <a:lnTo>
                  <a:pt x="484670" y="8013"/>
                </a:lnTo>
                <a:lnTo>
                  <a:pt x="470839" y="8013"/>
                </a:lnTo>
                <a:lnTo>
                  <a:pt x="465086" y="13500"/>
                </a:lnTo>
                <a:lnTo>
                  <a:pt x="465086" y="27686"/>
                </a:lnTo>
                <a:lnTo>
                  <a:pt x="469468" y="32715"/>
                </a:lnTo>
                <a:lnTo>
                  <a:pt x="483514" y="32715"/>
                </a:lnTo>
                <a:lnTo>
                  <a:pt x="488810" y="27444"/>
                </a:lnTo>
                <a:lnTo>
                  <a:pt x="489026" y="20815"/>
                </a:lnTo>
                <a:lnTo>
                  <a:pt x="489051" y="13042"/>
                </a:lnTo>
                <a:close/>
              </a:path>
              <a:path w="862964" h="213360">
                <a:moveTo>
                  <a:pt x="600570" y="56489"/>
                </a:moveTo>
                <a:lnTo>
                  <a:pt x="593699" y="53797"/>
                </a:lnTo>
                <a:lnTo>
                  <a:pt x="585317" y="51460"/>
                </a:lnTo>
                <a:lnTo>
                  <a:pt x="579615" y="50482"/>
                </a:lnTo>
                <a:lnTo>
                  <a:pt x="579615" y="68376"/>
                </a:lnTo>
                <a:lnTo>
                  <a:pt x="572236" y="106565"/>
                </a:lnTo>
                <a:lnTo>
                  <a:pt x="566788" y="122796"/>
                </a:lnTo>
                <a:lnTo>
                  <a:pt x="557745" y="136436"/>
                </a:lnTo>
                <a:lnTo>
                  <a:pt x="546150" y="145834"/>
                </a:lnTo>
                <a:lnTo>
                  <a:pt x="533069" y="149326"/>
                </a:lnTo>
                <a:lnTo>
                  <a:pt x="525081" y="147523"/>
                </a:lnTo>
                <a:lnTo>
                  <a:pt x="518972" y="142265"/>
                </a:lnTo>
                <a:lnTo>
                  <a:pt x="515086" y="133794"/>
                </a:lnTo>
                <a:lnTo>
                  <a:pt x="513715" y="122351"/>
                </a:lnTo>
                <a:lnTo>
                  <a:pt x="517626" y="100291"/>
                </a:lnTo>
                <a:lnTo>
                  <a:pt x="527900" y="81838"/>
                </a:lnTo>
                <a:lnTo>
                  <a:pt x="542899" y="69189"/>
                </a:lnTo>
                <a:lnTo>
                  <a:pt x="560946" y="64490"/>
                </a:lnTo>
                <a:lnTo>
                  <a:pt x="569468" y="64490"/>
                </a:lnTo>
                <a:lnTo>
                  <a:pt x="575919" y="66319"/>
                </a:lnTo>
                <a:lnTo>
                  <a:pt x="579615" y="68376"/>
                </a:lnTo>
                <a:lnTo>
                  <a:pt x="579615" y="50482"/>
                </a:lnTo>
                <a:lnTo>
                  <a:pt x="575627" y="49796"/>
                </a:lnTo>
                <a:lnTo>
                  <a:pt x="564870" y="49174"/>
                </a:lnTo>
                <a:lnTo>
                  <a:pt x="535508" y="55791"/>
                </a:lnTo>
                <a:lnTo>
                  <a:pt x="513143" y="73101"/>
                </a:lnTo>
                <a:lnTo>
                  <a:pt x="498894" y="97320"/>
                </a:lnTo>
                <a:lnTo>
                  <a:pt x="493903" y="124637"/>
                </a:lnTo>
                <a:lnTo>
                  <a:pt x="495973" y="140093"/>
                </a:lnTo>
                <a:lnTo>
                  <a:pt x="502183" y="152908"/>
                </a:lnTo>
                <a:lnTo>
                  <a:pt x="512559" y="161645"/>
                </a:lnTo>
                <a:lnTo>
                  <a:pt x="527075" y="164884"/>
                </a:lnTo>
                <a:lnTo>
                  <a:pt x="537756" y="163398"/>
                </a:lnTo>
                <a:lnTo>
                  <a:pt x="548246" y="159042"/>
                </a:lnTo>
                <a:lnTo>
                  <a:pt x="557822" y="151955"/>
                </a:lnTo>
                <a:lnTo>
                  <a:pt x="559981" y="149326"/>
                </a:lnTo>
                <a:lnTo>
                  <a:pt x="565785" y="142240"/>
                </a:lnTo>
                <a:lnTo>
                  <a:pt x="566242" y="142240"/>
                </a:lnTo>
                <a:lnTo>
                  <a:pt x="552894" y="207632"/>
                </a:lnTo>
                <a:lnTo>
                  <a:pt x="571779" y="207632"/>
                </a:lnTo>
                <a:lnTo>
                  <a:pt x="584238" y="142240"/>
                </a:lnTo>
                <a:lnTo>
                  <a:pt x="599046" y="64490"/>
                </a:lnTo>
                <a:lnTo>
                  <a:pt x="600570" y="56489"/>
                </a:lnTo>
                <a:close/>
              </a:path>
              <a:path w="862964" h="213360">
                <a:moveTo>
                  <a:pt x="722718" y="51689"/>
                </a:moveTo>
                <a:lnTo>
                  <a:pt x="703592" y="51689"/>
                </a:lnTo>
                <a:lnTo>
                  <a:pt x="692772" y="108394"/>
                </a:lnTo>
                <a:lnTo>
                  <a:pt x="687120" y="125044"/>
                </a:lnTo>
                <a:lnTo>
                  <a:pt x="678141" y="137807"/>
                </a:lnTo>
                <a:lnTo>
                  <a:pt x="667435" y="145986"/>
                </a:lnTo>
                <a:lnTo>
                  <a:pt x="656590" y="148869"/>
                </a:lnTo>
                <a:lnTo>
                  <a:pt x="648246" y="147472"/>
                </a:lnTo>
                <a:lnTo>
                  <a:pt x="642683" y="143560"/>
                </a:lnTo>
                <a:lnTo>
                  <a:pt x="639584" y="137490"/>
                </a:lnTo>
                <a:lnTo>
                  <a:pt x="638619" y="129667"/>
                </a:lnTo>
                <a:lnTo>
                  <a:pt x="638619" y="124866"/>
                </a:lnTo>
                <a:lnTo>
                  <a:pt x="639318" y="119595"/>
                </a:lnTo>
                <a:lnTo>
                  <a:pt x="640689" y="113423"/>
                </a:lnTo>
                <a:lnTo>
                  <a:pt x="652449" y="51689"/>
                </a:lnTo>
                <a:lnTo>
                  <a:pt x="633323" y="51689"/>
                </a:lnTo>
                <a:lnTo>
                  <a:pt x="619950" y="121653"/>
                </a:lnTo>
                <a:lnTo>
                  <a:pt x="619264" y="127609"/>
                </a:lnTo>
                <a:lnTo>
                  <a:pt x="619264" y="132867"/>
                </a:lnTo>
                <a:lnTo>
                  <a:pt x="621830" y="148475"/>
                </a:lnTo>
                <a:lnTo>
                  <a:pt x="628535" y="158305"/>
                </a:lnTo>
                <a:lnTo>
                  <a:pt x="637933" y="163423"/>
                </a:lnTo>
                <a:lnTo>
                  <a:pt x="648525" y="164884"/>
                </a:lnTo>
                <a:lnTo>
                  <a:pt x="659511" y="163271"/>
                </a:lnTo>
                <a:lnTo>
                  <a:pt x="670039" y="158623"/>
                </a:lnTo>
                <a:lnTo>
                  <a:pt x="679665" y="151282"/>
                </a:lnTo>
                <a:lnTo>
                  <a:pt x="687933" y="141554"/>
                </a:lnTo>
                <a:lnTo>
                  <a:pt x="688390" y="141554"/>
                </a:lnTo>
                <a:lnTo>
                  <a:pt x="685393" y="162356"/>
                </a:lnTo>
                <a:lnTo>
                  <a:pt x="702678" y="162356"/>
                </a:lnTo>
                <a:lnTo>
                  <a:pt x="706145" y="139077"/>
                </a:lnTo>
                <a:lnTo>
                  <a:pt x="722718" y="51689"/>
                </a:lnTo>
                <a:close/>
              </a:path>
              <a:path w="862964" h="213360">
                <a:moveTo>
                  <a:pt x="829906" y="77520"/>
                </a:moveTo>
                <a:lnTo>
                  <a:pt x="827773" y="66433"/>
                </a:lnTo>
                <a:lnTo>
                  <a:pt x="826096" y="64033"/>
                </a:lnTo>
                <a:lnTo>
                  <a:pt x="821499" y="57429"/>
                </a:lnTo>
                <a:lnTo>
                  <a:pt x="811479" y="51536"/>
                </a:lnTo>
                <a:lnTo>
                  <a:pt x="811479" y="69062"/>
                </a:lnTo>
                <a:lnTo>
                  <a:pt x="811479" y="78206"/>
                </a:lnTo>
                <a:lnTo>
                  <a:pt x="807339" y="88734"/>
                </a:lnTo>
                <a:lnTo>
                  <a:pt x="795972" y="95135"/>
                </a:lnTo>
                <a:lnTo>
                  <a:pt x="779005" y="98285"/>
                </a:lnTo>
                <a:lnTo>
                  <a:pt x="758012" y="99021"/>
                </a:lnTo>
                <a:lnTo>
                  <a:pt x="763079" y="86220"/>
                </a:lnTo>
                <a:lnTo>
                  <a:pt x="771118" y="75006"/>
                </a:lnTo>
                <a:lnTo>
                  <a:pt x="781697" y="67056"/>
                </a:lnTo>
                <a:lnTo>
                  <a:pt x="794423" y="64033"/>
                </a:lnTo>
                <a:lnTo>
                  <a:pt x="804557" y="64033"/>
                </a:lnTo>
                <a:lnTo>
                  <a:pt x="811479" y="69062"/>
                </a:lnTo>
                <a:lnTo>
                  <a:pt x="811479" y="51536"/>
                </a:lnTo>
                <a:lnTo>
                  <a:pt x="811237" y="51384"/>
                </a:lnTo>
                <a:lnTo>
                  <a:pt x="797191" y="49174"/>
                </a:lnTo>
                <a:lnTo>
                  <a:pt x="772515" y="55587"/>
                </a:lnTo>
                <a:lnTo>
                  <a:pt x="753300" y="72212"/>
                </a:lnTo>
                <a:lnTo>
                  <a:pt x="740803" y="95084"/>
                </a:lnTo>
                <a:lnTo>
                  <a:pt x="736358" y="120281"/>
                </a:lnTo>
                <a:lnTo>
                  <a:pt x="738835" y="137541"/>
                </a:lnTo>
                <a:lnTo>
                  <a:pt x="746493" y="151638"/>
                </a:lnTo>
                <a:lnTo>
                  <a:pt x="759675" y="161150"/>
                </a:lnTo>
                <a:lnTo>
                  <a:pt x="778751" y="164642"/>
                </a:lnTo>
                <a:lnTo>
                  <a:pt x="789660" y="163957"/>
                </a:lnTo>
                <a:lnTo>
                  <a:pt x="799693" y="162102"/>
                </a:lnTo>
                <a:lnTo>
                  <a:pt x="808469" y="159346"/>
                </a:lnTo>
                <a:lnTo>
                  <a:pt x="815619" y="155956"/>
                </a:lnTo>
                <a:lnTo>
                  <a:pt x="814362" y="149555"/>
                </a:lnTo>
                <a:lnTo>
                  <a:pt x="812850" y="141782"/>
                </a:lnTo>
                <a:lnTo>
                  <a:pt x="807097" y="144538"/>
                </a:lnTo>
                <a:lnTo>
                  <a:pt x="800214" y="147040"/>
                </a:lnTo>
                <a:lnTo>
                  <a:pt x="792149" y="148856"/>
                </a:lnTo>
                <a:lnTo>
                  <a:pt x="782904" y="149555"/>
                </a:lnTo>
                <a:lnTo>
                  <a:pt x="774763" y="148615"/>
                </a:lnTo>
                <a:lnTo>
                  <a:pt x="754786" y="118452"/>
                </a:lnTo>
                <a:lnTo>
                  <a:pt x="755713" y="113652"/>
                </a:lnTo>
                <a:lnTo>
                  <a:pt x="784694" y="112382"/>
                </a:lnTo>
                <a:lnTo>
                  <a:pt x="808266" y="106743"/>
                </a:lnTo>
                <a:lnTo>
                  <a:pt x="819162" y="99021"/>
                </a:lnTo>
                <a:lnTo>
                  <a:pt x="824115" y="95516"/>
                </a:lnTo>
                <a:lnTo>
                  <a:pt x="829906" y="77520"/>
                </a:lnTo>
                <a:close/>
              </a:path>
              <a:path w="862964" h="213360">
                <a:moveTo>
                  <a:pt x="862647" y="141782"/>
                </a:moveTo>
                <a:lnTo>
                  <a:pt x="857580" y="136055"/>
                </a:lnTo>
                <a:lnTo>
                  <a:pt x="841222" y="136055"/>
                </a:lnTo>
                <a:lnTo>
                  <a:pt x="835228" y="142925"/>
                </a:lnTo>
                <a:lnTo>
                  <a:pt x="835228" y="151384"/>
                </a:lnTo>
                <a:lnTo>
                  <a:pt x="835228" y="158927"/>
                </a:lnTo>
                <a:lnTo>
                  <a:pt x="840295" y="164871"/>
                </a:lnTo>
                <a:lnTo>
                  <a:pt x="856653" y="164871"/>
                </a:lnTo>
                <a:lnTo>
                  <a:pt x="862647" y="158013"/>
                </a:lnTo>
                <a:lnTo>
                  <a:pt x="862647" y="141782"/>
                </a:lnTo>
                <a:close/>
              </a:path>
            </a:pathLst>
          </a:custGeom>
          <a:solidFill>
            <a:srgbClr val="33536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8" name="object 118"/>
          <p:cNvSpPr/>
          <p:nvPr/>
        </p:nvSpPr>
        <p:spPr>
          <a:xfrm>
            <a:off x="5991262" y="3270434"/>
            <a:ext cx="3906804" cy="207625"/>
          </a:xfrm>
          <a:prstGeom prst="rect">
            <a:avLst/>
          </a:prstGeom>
          <a:blipFill>
            <a:blip r:embed="rId6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9" name="object 119"/>
          <p:cNvSpPr/>
          <p:nvPr/>
        </p:nvSpPr>
        <p:spPr>
          <a:xfrm>
            <a:off x="5533365" y="3544753"/>
            <a:ext cx="3272575" cy="210150"/>
          </a:xfrm>
          <a:prstGeom prst="rect">
            <a:avLst/>
          </a:prstGeom>
          <a:blipFill>
            <a:blip r:embed="rId6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0" name="object 120"/>
          <p:cNvSpPr/>
          <p:nvPr/>
        </p:nvSpPr>
        <p:spPr>
          <a:xfrm>
            <a:off x="5533365" y="3819076"/>
            <a:ext cx="4429751" cy="207625"/>
          </a:xfrm>
          <a:prstGeom prst="rect">
            <a:avLst/>
          </a:prstGeom>
          <a:blipFill>
            <a:blip r:embed="rId6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1" name="object 121"/>
          <p:cNvSpPr/>
          <p:nvPr/>
        </p:nvSpPr>
        <p:spPr>
          <a:xfrm>
            <a:off x="5533365" y="4090883"/>
            <a:ext cx="4435765" cy="210141"/>
          </a:xfrm>
          <a:prstGeom prst="rect">
            <a:avLst/>
          </a:prstGeom>
          <a:blipFill>
            <a:blip r:embed="rId6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2" name="object 122"/>
          <p:cNvSpPr/>
          <p:nvPr/>
        </p:nvSpPr>
        <p:spPr>
          <a:xfrm>
            <a:off x="5535213" y="4365204"/>
            <a:ext cx="4168849" cy="212669"/>
          </a:xfrm>
          <a:prstGeom prst="rect">
            <a:avLst/>
          </a:prstGeom>
          <a:blipFill>
            <a:blip r:embed="rId7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3" name="object 123"/>
          <p:cNvSpPr/>
          <p:nvPr/>
        </p:nvSpPr>
        <p:spPr>
          <a:xfrm>
            <a:off x="5538889" y="4642040"/>
            <a:ext cx="937894" cy="165100"/>
          </a:xfrm>
          <a:custGeom>
            <a:avLst/>
            <a:gdLst/>
            <a:ahLst/>
            <a:cxnLst/>
            <a:rect l="l" t="t" r="r" b="b"/>
            <a:pathLst>
              <a:path w="937895" h="165100">
                <a:moveTo>
                  <a:pt x="64516" y="51689"/>
                </a:moveTo>
                <a:lnTo>
                  <a:pt x="37795" y="51689"/>
                </a:lnTo>
                <a:lnTo>
                  <a:pt x="43561" y="21958"/>
                </a:lnTo>
                <a:lnTo>
                  <a:pt x="23736" y="26758"/>
                </a:lnTo>
                <a:lnTo>
                  <a:pt x="18910" y="51689"/>
                </a:lnTo>
                <a:lnTo>
                  <a:pt x="3009" y="51689"/>
                </a:lnTo>
                <a:lnTo>
                  <a:pt x="0" y="66548"/>
                </a:lnTo>
                <a:lnTo>
                  <a:pt x="16141" y="66548"/>
                </a:lnTo>
                <a:lnTo>
                  <a:pt x="3467" y="130568"/>
                </a:lnTo>
                <a:lnTo>
                  <a:pt x="2768" y="136982"/>
                </a:lnTo>
                <a:lnTo>
                  <a:pt x="2768" y="143383"/>
                </a:lnTo>
                <a:lnTo>
                  <a:pt x="4038" y="151460"/>
                </a:lnTo>
                <a:lnTo>
                  <a:pt x="8128" y="158330"/>
                </a:lnTo>
                <a:lnTo>
                  <a:pt x="15405" y="163080"/>
                </a:lnTo>
                <a:lnTo>
                  <a:pt x="26276" y="164871"/>
                </a:lnTo>
                <a:lnTo>
                  <a:pt x="31800" y="164871"/>
                </a:lnTo>
                <a:lnTo>
                  <a:pt x="37566" y="164185"/>
                </a:lnTo>
                <a:lnTo>
                  <a:pt x="41021" y="162814"/>
                </a:lnTo>
                <a:lnTo>
                  <a:pt x="41948" y="147955"/>
                </a:lnTo>
                <a:lnTo>
                  <a:pt x="39408" y="148412"/>
                </a:lnTo>
                <a:lnTo>
                  <a:pt x="36182" y="148640"/>
                </a:lnTo>
                <a:lnTo>
                  <a:pt x="25590" y="148640"/>
                </a:lnTo>
                <a:lnTo>
                  <a:pt x="22352" y="144754"/>
                </a:lnTo>
                <a:lnTo>
                  <a:pt x="22352" y="132181"/>
                </a:lnTo>
                <a:lnTo>
                  <a:pt x="23279" y="126466"/>
                </a:lnTo>
                <a:lnTo>
                  <a:pt x="34810" y="66548"/>
                </a:lnTo>
                <a:lnTo>
                  <a:pt x="61531" y="66548"/>
                </a:lnTo>
                <a:lnTo>
                  <a:pt x="64516" y="51689"/>
                </a:lnTo>
                <a:close/>
              </a:path>
              <a:path w="937895" h="165100">
                <a:moveTo>
                  <a:pt x="159473" y="77508"/>
                </a:moveTo>
                <a:lnTo>
                  <a:pt x="157340" y="66433"/>
                </a:lnTo>
                <a:lnTo>
                  <a:pt x="155663" y="64020"/>
                </a:lnTo>
                <a:lnTo>
                  <a:pt x="151066" y="57429"/>
                </a:lnTo>
                <a:lnTo>
                  <a:pt x="141046" y="51523"/>
                </a:lnTo>
                <a:lnTo>
                  <a:pt x="141046" y="69049"/>
                </a:lnTo>
                <a:lnTo>
                  <a:pt x="141046" y="78206"/>
                </a:lnTo>
                <a:lnTo>
                  <a:pt x="136906" y="88722"/>
                </a:lnTo>
                <a:lnTo>
                  <a:pt x="125552" y="95123"/>
                </a:lnTo>
                <a:lnTo>
                  <a:pt x="108572" y="98272"/>
                </a:lnTo>
                <a:lnTo>
                  <a:pt x="87579" y="99009"/>
                </a:lnTo>
                <a:lnTo>
                  <a:pt x="92646" y="86220"/>
                </a:lnTo>
                <a:lnTo>
                  <a:pt x="100685" y="75006"/>
                </a:lnTo>
                <a:lnTo>
                  <a:pt x="111264" y="67056"/>
                </a:lnTo>
                <a:lnTo>
                  <a:pt x="123990" y="64020"/>
                </a:lnTo>
                <a:lnTo>
                  <a:pt x="134124" y="64020"/>
                </a:lnTo>
                <a:lnTo>
                  <a:pt x="141046" y="69049"/>
                </a:lnTo>
                <a:lnTo>
                  <a:pt x="141046" y="51523"/>
                </a:lnTo>
                <a:lnTo>
                  <a:pt x="140817" y="51384"/>
                </a:lnTo>
                <a:lnTo>
                  <a:pt x="126758" y="49161"/>
                </a:lnTo>
                <a:lnTo>
                  <a:pt x="102095" y="55587"/>
                </a:lnTo>
                <a:lnTo>
                  <a:pt x="82867" y="72212"/>
                </a:lnTo>
                <a:lnTo>
                  <a:pt x="70370" y="95084"/>
                </a:lnTo>
                <a:lnTo>
                  <a:pt x="65925" y="120281"/>
                </a:lnTo>
                <a:lnTo>
                  <a:pt x="68402" y="137541"/>
                </a:lnTo>
                <a:lnTo>
                  <a:pt x="76060" y="151638"/>
                </a:lnTo>
                <a:lnTo>
                  <a:pt x="89242" y="161163"/>
                </a:lnTo>
                <a:lnTo>
                  <a:pt x="108305" y="164642"/>
                </a:lnTo>
                <a:lnTo>
                  <a:pt x="119227" y="163969"/>
                </a:lnTo>
                <a:lnTo>
                  <a:pt x="129247" y="162102"/>
                </a:lnTo>
                <a:lnTo>
                  <a:pt x="138023" y="159334"/>
                </a:lnTo>
                <a:lnTo>
                  <a:pt x="145186" y="155943"/>
                </a:lnTo>
                <a:lnTo>
                  <a:pt x="143941" y="149542"/>
                </a:lnTo>
                <a:lnTo>
                  <a:pt x="142417" y="141770"/>
                </a:lnTo>
                <a:lnTo>
                  <a:pt x="136664" y="144538"/>
                </a:lnTo>
                <a:lnTo>
                  <a:pt x="129781" y="147027"/>
                </a:lnTo>
                <a:lnTo>
                  <a:pt x="121716" y="148844"/>
                </a:lnTo>
                <a:lnTo>
                  <a:pt x="112471" y="149542"/>
                </a:lnTo>
                <a:lnTo>
                  <a:pt x="104330" y="148615"/>
                </a:lnTo>
                <a:lnTo>
                  <a:pt x="84353" y="118452"/>
                </a:lnTo>
                <a:lnTo>
                  <a:pt x="85280" y="113652"/>
                </a:lnTo>
                <a:lnTo>
                  <a:pt x="114274" y="112382"/>
                </a:lnTo>
                <a:lnTo>
                  <a:pt x="137845" y="106730"/>
                </a:lnTo>
                <a:lnTo>
                  <a:pt x="148729" y="99009"/>
                </a:lnTo>
                <a:lnTo>
                  <a:pt x="153682" y="95504"/>
                </a:lnTo>
                <a:lnTo>
                  <a:pt x="159473" y="77508"/>
                </a:lnTo>
                <a:close/>
              </a:path>
              <a:path w="937895" h="165100">
                <a:moveTo>
                  <a:pt x="162001" y="5486"/>
                </a:moveTo>
                <a:lnTo>
                  <a:pt x="138963" y="5486"/>
                </a:lnTo>
                <a:lnTo>
                  <a:pt x="116382" y="38188"/>
                </a:lnTo>
                <a:lnTo>
                  <a:pt x="131356" y="38188"/>
                </a:lnTo>
                <a:lnTo>
                  <a:pt x="162001" y="5486"/>
                </a:lnTo>
                <a:close/>
              </a:path>
              <a:path w="937895" h="165100">
                <a:moveTo>
                  <a:pt x="219633" y="0"/>
                </a:moveTo>
                <a:lnTo>
                  <a:pt x="200507" y="0"/>
                </a:lnTo>
                <a:lnTo>
                  <a:pt x="169405" y="162356"/>
                </a:lnTo>
                <a:lnTo>
                  <a:pt x="188290" y="162356"/>
                </a:lnTo>
                <a:lnTo>
                  <a:pt x="219633" y="0"/>
                </a:lnTo>
                <a:close/>
              </a:path>
              <a:path w="937895" h="165100">
                <a:moveTo>
                  <a:pt x="316649" y="77508"/>
                </a:moveTo>
                <a:lnTo>
                  <a:pt x="314515" y="66433"/>
                </a:lnTo>
                <a:lnTo>
                  <a:pt x="312839" y="64020"/>
                </a:lnTo>
                <a:lnTo>
                  <a:pt x="308241" y="57429"/>
                </a:lnTo>
                <a:lnTo>
                  <a:pt x="298221" y="51523"/>
                </a:lnTo>
                <a:lnTo>
                  <a:pt x="298221" y="69049"/>
                </a:lnTo>
                <a:lnTo>
                  <a:pt x="298221" y="78206"/>
                </a:lnTo>
                <a:lnTo>
                  <a:pt x="294081" y="88722"/>
                </a:lnTo>
                <a:lnTo>
                  <a:pt x="282727" y="95123"/>
                </a:lnTo>
                <a:lnTo>
                  <a:pt x="265747" y="98272"/>
                </a:lnTo>
                <a:lnTo>
                  <a:pt x="244754" y="99009"/>
                </a:lnTo>
                <a:lnTo>
                  <a:pt x="249821" y="86220"/>
                </a:lnTo>
                <a:lnTo>
                  <a:pt x="257860" y="75006"/>
                </a:lnTo>
                <a:lnTo>
                  <a:pt x="268439" y="67056"/>
                </a:lnTo>
                <a:lnTo>
                  <a:pt x="281165" y="64020"/>
                </a:lnTo>
                <a:lnTo>
                  <a:pt x="291299" y="64020"/>
                </a:lnTo>
                <a:lnTo>
                  <a:pt x="298221" y="69049"/>
                </a:lnTo>
                <a:lnTo>
                  <a:pt x="298221" y="51523"/>
                </a:lnTo>
                <a:lnTo>
                  <a:pt x="297992" y="51384"/>
                </a:lnTo>
                <a:lnTo>
                  <a:pt x="283933" y="49161"/>
                </a:lnTo>
                <a:lnTo>
                  <a:pt x="259270" y="55587"/>
                </a:lnTo>
                <a:lnTo>
                  <a:pt x="240042" y="72212"/>
                </a:lnTo>
                <a:lnTo>
                  <a:pt x="227545" y="95084"/>
                </a:lnTo>
                <a:lnTo>
                  <a:pt x="223100" y="120281"/>
                </a:lnTo>
                <a:lnTo>
                  <a:pt x="225577" y="137541"/>
                </a:lnTo>
                <a:lnTo>
                  <a:pt x="233235" y="151638"/>
                </a:lnTo>
                <a:lnTo>
                  <a:pt x="246418" y="161163"/>
                </a:lnTo>
                <a:lnTo>
                  <a:pt x="265480" y="164642"/>
                </a:lnTo>
                <a:lnTo>
                  <a:pt x="276390" y="163969"/>
                </a:lnTo>
                <a:lnTo>
                  <a:pt x="286423" y="162102"/>
                </a:lnTo>
                <a:lnTo>
                  <a:pt x="295198" y="159334"/>
                </a:lnTo>
                <a:lnTo>
                  <a:pt x="302361" y="155943"/>
                </a:lnTo>
                <a:lnTo>
                  <a:pt x="301104" y="149542"/>
                </a:lnTo>
                <a:lnTo>
                  <a:pt x="299593" y="141770"/>
                </a:lnTo>
                <a:lnTo>
                  <a:pt x="293839" y="144538"/>
                </a:lnTo>
                <a:lnTo>
                  <a:pt x="286956" y="147027"/>
                </a:lnTo>
                <a:lnTo>
                  <a:pt x="278892" y="148844"/>
                </a:lnTo>
                <a:lnTo>
                  <a:pt x="269646" y="149542"/>
                </a:lnTo>
                <a:lnTo>
                  <a:pt x="261505" y="148615"/>
                </a:lnTo>
                <a:lnTo>
                  <a:pt x="241528" y="118452"/>
                </a:lnTo>
                <a:lnTo>
                  <a:pt x="242455" y="113652"/>
                </a:lnTo>
                <a:lnTo>
                  <a:pt x="271449" y="112382"/>
                </a:lnTo>
                <a:lnTo>
                  <a:pt x="295021" y="106730"/>
                </a:lnTo>
                <a:lnTo>
                  <a:pt x="305904" y="99009"/>
                </a:lnTo>
                <a:lnTo>
                  <a:pt x="310857" y="95504"/>
                </a:lnTo>
                <a:lnTo>
                  <a:pt x="316649" y="77508"/>
                </a:lnTo>
                <a:close/>
              </a:path>
              <a:path w="937895" h="165100">
                <a:moveTo>
                  <a:pt x="319176" y="5486"/>
                </a:moveTo>
                <a:lnTo>
                  <a:pt x="296138" y="5486"/>
                </a:lnTo>
                <a:lnTo>
                  <a:pt x="273558" y="38188"/>
                </a:lnTo>
                <a:lnTo>
                  <a:pt x="288531" y="38188"/>
                </a:lnTo>
                <a:lnTo>
                  <a:pt x="319176" y="5486"/>
                </a:lnTo>
                <a:close/>
              </a:path>
              <a:path w="937895" h="165100">
                <a:moveTo>
                  <a:pt x="397306" y="51689"/>
                </a:moveTo>
                <a:lnTo>
                  <a:pt x="370586" y="51689"/>
                </a:lnTo>
                <a:lnTo>
                  <a:pt x="376351" y="21958"/>
                </a:lnTo>
                <a:lnTo>
                  <a:pt x="356527" y="26758"/>
                </a:lnTo>
                <a:lnTo>
                  <a:pt x="351701" y="51689"/>
                </a:lnTo>
                <a:lnTo>
                  <a:pt x="335800" y="51689"/>
                </a:lnTo>
                <a:lnTo>
                  <a:pt x="332790" y="66548"/>
                </a:lnTo>
                <a:lnTo>
                  <a:pt x="348932" y="66548"/>
                </a:lnTo>
                <a:lnTo>
                  <a:pt x="336257" y="130568"/>
                </a:lnTo>
                <a:lnTo>
                  <a:pt x="335559" y="136982"/>
                </a:lnTo>
                <a:lnTo>
                  <a:pt x="335559" y="143383"/>
                </a:lnTo>
                <a:lnTo>
                  <a:pt x="336829" y="151460"/>
                </a:lnTo>
                <a:lnTo>
                  <a:pt x="340918" y="158330"/>
                </a:lnTo>
                <a:lnTo>
                  <a:pt x="348195" y="163080"/>
                </a:lnTo>
                <a:lnTo>
                  <a:pt x="359067" y="164871"/>
                </a:lnTo>
                <a:lnTo>
                  <a:pt x="364591" y="164871"/>
                </a:lnTo>
                <a:lnTo>
                  <a:pt x="370357" y="164185"/>
                </a:lnTo>
                <a:lnTo>
                  <a:pt x="373811" y="162814"/>
                </a:lnTo>
                <a:lnTo>
                  <a:pt x="374738" y="147955"/>
                </a:lnTo>
                <a:lnTo>
                  <a:pt x="372198" y="148412"/>
                </a:lnTo>
                <a:lnTo>
                  <a:pt x="368973" y="148640"/>
                </a:lnTo>
                <a:lnTo>
                  <a:pt x="358381" y="148640"/>
                </a:lnTo>
                <a:lnTo>
                  <a:pt x="355142" y="144754"/>
                </a:lnTo>
                <a:lnTo>
                  <a:pt x="355142" y="132181"/>
                </a:lnTo>
                <a:lnTo>
                  <a:pt x="356069" y="126466"/>
                </a:lnTo>
                <a:lnTo>
                  <a:pt x="367601" y="66548"/>
                </a:lnTo>
                <a:lnTo>
                  <a:pt x="394322" y="66548"/>
                </a:lnTo>
                <a:lnTo>
                  <a:pt x="397306" y="51689"/>
                </a:lnTo>
                <a:close/>
              </a:path>
              <a:path w="937895" h="165100">
                <a:moveTo>
                  <a:pt x="471754" y="49631"/>
                </a:moveTo>
                <a:lnTo>
                  <a:pt x="470369" y="49390"/>
                </a:lnTo>
                <a:lnTo>
                  <a:pt x="466458" y="49161"/>
                </a:lnTo>
                <a:lnTo>
                  <a:pt x="455815" y="51181"/>
                </a:lnTo>
                <a:lnTo>
                  <a:pt x="446455" y="56769"/>
                </a:lnTo>
                <a:lnTo>
                  <a:pt x="438581" y="65176"/>
                </a:lnTo>
                <a:lnTo>
                  <a:pt x="432346" y="75692"/>
                </a:lnTo>
                <a:lnTo>
                  <a:pt x="431647" y="75692"/>
                </a:lnTo>
                <a:lnTo>
                  <a:pt x="434657" y="51689"/>
                </a:lnTo>
                <a:lnTo>
                  <a:pt x="417830" y="51689"/>
                </a:lnTo>
                <a:lnTo>
                  <a:pt x="416839" y="60147"/>
                </a:lnTo>
                <a:lnTo>
                  <a:pt x="413969" y="80238"/>
                </a:lnTo>
                <a:lnTo>
                  <a:pt x="412064" y="91008"/>
                </a:lnTo>
                <a:lnTo>
                  <a:pt x="398475" y="162356"/>
                </a:lnTo>
                <a:lnTo>
                  <a:pt x="417601" y="162356"/>
                </a:lnTo>
                <a:lnTo>
                  <a:pt x="426808" y="113652"/>
                </a:lnTo>
                <a:lnTo>
                  <a:pt x="451015" y="71424"/>
                </a:lnTo>
                <a:lnTo>
                  <a:pt x="462991" y="67919"/>
                </a:lnTo>
                <a:lnTo>
                  <a:pt x="465061" y="67919"/>
                </a:lnTo>
                <a:lnTo>
                  <a:pt x="468058" y="68376"/>
                </a:lnTo>
                <a:lnTo>
                  <a:pt x="471754" y="49631"/>
                </a:lnTo>
                <a:close/>
              </a:path>
              <a:path w="937895" h="165100">
                <a:moveTo>
                  <a:pt x="576135" y="53505"/>
                </a:moveTo>
                <a:lnTo>
                  <a:pt x="569734" y="51777"/>
                </a:lnTo>
                <a:lnTo>
                  <a:pt x="562279" y="50406"/>
                </a:lnTo>
                <a:lnTo>
                  <a:pt x="554710" y="49542"/>
                </a:lnTo>
                <a:lnTo>
                  <a:pt x="554710" y="65862"/>
                </a:lnTo>
                <a:lnTo>
                  <a:pt x="548259" y="99250"/>
                </a:lnTo>
                <a:lnTo>
                  <a:pt x="541858" y="119519"/>
                </a:lnTo>
                <a:lnTo>
                  <a:pt x="531990" y="135343"/>
                </a:lnTo>
                <a:lnTo>
                  <a:pt x="520166" y="145643"/>
                </a:lnTo>
                <a:lnTo>
                  <a:pt x="507936" y="149326"/>
                </a:lnTo>
                <a:lnTo>
                  <a:pt x="498729" y="147243"/>
                </a:lnTo>
                <a:lnTo>
                  <a:pt x="492848" y="141719"/>
                </a:lnTo>
                <a:lnTo>
                  <a:pt x="489737" y="133896"/>
                </a:lnTo>
                <a:lnTo>
                  <a:pt x="488823" y="124866"/>
                </a:lnTo>
                <a:lnTo>
                  <a:pt x="493064" y="102463"/>
                </a:lnTo>
                <a:lnTo>
                  <a:pt x="504367" y="83070"/>
                </a:lnTo>
                <a:lnTo>
                  <a:pt x="521017" y="69418"/>
                </a:lnTo>
                <a:lnTo>
                  <a:pt x="541337" y="64262"/>
                </a:lnTo>
                <a:lnTo>
                  <a:pt x="547801" y="64262"/>
                </a:lnTo>
                <a:lnTo>
                  <a:pt x="551942" y="65176"/>
                </a:lnTo>
                <a:lnTo>
                  <a:pt x="554710" y="65862"/>
                </a:lnTo>
                <a:lnTo>
                  <a:pt x="554710" y="49542"/>
                </a:lnTo>
                <a:lnTo>
                  <a:pt x="554266" y="49491"/>
                </a:lnTo>
                <a:lnTo>
                  <a:pt x="546188" y="49174"/>
                </a:lnTo>
                <a:lnTo>
                  <a:pt x="513613" y="56134"/>
                </a:lnTo>
                <a:lnTo>
                  <a:pt x="489356" y="74333"/>
                </a:lnTo>
                <a:lnTo>
                  <a:pt x="474218" y="99720"/>
                </a:lnTo>
                <a:lnTo>
                  <a:pt x="468998" y="128295"/>
                </a:lnTo>
                <a:lnTo>
                  <a:pt x="471246" y="142887"/>
                </a:lnTo>
                <a:lnTo>
                  <a:pt x="477659" y="154470"/>
                </a:lnTo>
                <a:lnTo>
                  <a:pt x="487743" y="162115"/>
                </a:lnTo>
                <a:lnTo>
                  <a:pt x="501015" y="164871"/>
                </a:lnTo>
                <a:lnTo>
                  <a:pt x="512775" y="163233"/>
                </a:lnTo>
                <a:lnTo>
                  <a:pt x="524065" y="157899"/>
                </a:lnTo>
                <a:lnTo>
                  <a:pt x="533501" y="149326"/>
                </a:lnTo>
                <a:lnTo>
                  <a:pt x="534657" y="148285"/>
                </a:lnTo>
                <a:lnTo>
                  <a:pt x="544347" y="133781"/>
                </a:lnTo>
                <a:lnTo>
                  <a:pt x="544804" y="133781"/>
                </a:lnTo>
                <a:lnTo>
                  <a:pt x="543750" y="142887"/>
                </a:lnTo>
                <a:lnTo>
                  <a:pt x="543013" y="149872"/>
                </a:lnTo>
                <a:lnTo>
                  <a:pt x="542480" y="156705"/>
                </a:lnTo>
                <a:lnTo>
                  <a:pt x="542277" y="162356"/>
                </a:lnTo>
                <a:lnTo>
                  <a:pt x="560006" y="162356"/>
                </a:lnTo>
                <a:lnTo>
                  <a:pt x="560044" y="151841"/>
                </a:lnTo>
                <a:lnTo>
                  <a:pt x="560870" y="139319"/>
                </a:lnTo>
                <a:lnTo>
                  <a:pt x="561505" y="133781"/>
                </a:lnTo>
                <a:lnTo>
                  <a:pt x="562470" y="125501"/>
                </a:lnTo>
                <a:lnTo>
                  <a:pt x="564845" y="111137"/>
                </a:lnTo>
                <a:lnTo>
                  <a:pt x="574027" y="64262"/>
                </a:lnTo>
                <a:lnTo>
                  <a:pt x="576135" y="53505"/>
                </a:lnTo>
                <a:close/>
              </a:path>
              <a:path w="937895" h="165100">
                <a:moveTo>
                  <a:pt x="694143" y="51689"/>
                </a:moveTo>
                <a:lnTo>
                  <a:pt x="673163" y="51689"/>
                </a:lnTo>
                <a:lnTo>
                  <a:pt x="639076" y="116166"/>
                </a:lnTo>
                <a:lnTo>
                  <a:pt x="634834" y="124675"/>
                </a:lnTo>
                <a:lnTo>
                  <a:pt x="631634" y="131572"/>
                </a:lnTo>
                <a:lnTo>
                  <a:pt x="627316" y="142011"/>
                </a:lnTo>
                <a:lnTo>
                  <a:pt x="626630" y="142011"/>
                </a:lnTo>
                <a:lnTo>
                  <a:pt x="626110" y="136918"/>
                </a:lnTo>
                <a:lnTo>
                  <a:pt x="623176" y="114795"/>
                </a:lnTo>
                <a:lnTo>
                  <a:pt x="613498" y="51689"/>
                </a:lnTo>
                <a:lnTo>
                  <a:pt x="593902" y="51689"/>
                </a:lnTo>
                <a:lnTo>
                  <a:pt x="613257" y="162356"/>
                </a:lnTo>
                <a:lnTo>
                  <a:pt x="632155" y="162356"/>
                </a:lnTo>
                <a:lnTo>
                  <a:pt x="694143" y="51689"/>
                </a:lnTo>
                <a:close/>
              </a:path>
              <a:path w="937895" h="165100">
                <a:moveTo>
                  <a:pt x="797382" y="53505"/>
                </a:moveTo>
                <a:lnTo>
                  <a:pt x="790981" y="51777"/>
                </a:lnTo>
                <a:lnTo>
                  <a:pt x="783526" y="50406"/>
                </a:lnTo>
                <a:lnTo>
                  <a:pt x="775957" y="49542"/>
                </a:lnTo>
                <a:lnTo>
                  <a:pt x="775957" y="65862"/>
                </a:lnTo>
                <a:lnTo>
                  <a:pt x="769505" y="99250"/>
                </a:lnTo>
                <a:lnTo>
                  <a:pt x="763104" y="119519"/>
                </a:lnTo>
                <a:lnTo>
                  <a:pt x="753237" y="135343"/>
                </a:lnTo>
                <a:lnTo>
                  <a:pt x="741413" y="145643"/>
                </a:lnTo>
                <a:lnTo>
                  <a:pt x="729183" y="149326"/>
                </a:lnTo>
                <a:lnTo>
                  <a:pt x="719975" y="147243"/>
                </a:lnTo>
                <a:lnTo>
                  <a:pt x="714095" y="141719"/>
                </a:lnTo>
                <a:lnTo>
                  <a:pt x="710984" y="133896"/>
                </a:lnTo>
                <a:lnTo>
                  <a:pt x="710069" y="124866"/>
                </a:lnTo>
                <a:lnTo>
                  <a:pt x="714311" y="102463"/>
                </a:lnTo>
                <a:lnTo>
                  <a:pt x="725601" y="83070"/>
                </a:lnTo>
                <a:lnTo>
                  <a:pt x="742264" y="69418"/>
                </a:lnTo>
                <a:lnTo>
                  <a:pt x="762584" y="64262"/>
                </a:lnTo>
                <a:lnTo>
                  <a:pt x="769048" y="64262"/>
                </a:lnTo>
                <a:lnTo>
                  <a:pt x="773188" y="65176"/>
                </a:lnTo>
                <a:lnTo>
                  <a:pt x="775957" y="65862"/>
                </a:lnTo>
                <a:lnTo>
                  <a:pt x="775957" y="49542"/>
                </a:lnTo>
                <a:lnTo>
                  <a:pt x="775512" y="49491"/>
                </a:lnTo>
                <a:lnTo>
                  <a:pt x="767435" y="49174"/>
                </a:lnTo>
                <a:lnTo>
                  <a:pt x="734860" y="56134"/>
                </a:lnTo>
                <a:lnTo>
                  <a:pt x="710603" y="74333"/>
                </a:lnTo>
                <a:lnTo>
                  <a:pt x="695464" y="99720"/>
                </a:lnTo>
                <a:lnTo>
                  <a:pt x="690245" y="128295"/>
                </a:lnTo>
                <a:lnTo>
                  <a:pt x="692492" y="142887"/>
                </a:lnTo>
                <a:lnTo>
                  <a:pt x="698906" y="154470"/>
                </a:lnTo>
                <a:lnTo>
                  <a:pt x="708990" y="162115"/>
                </a:lnTo>
                <a:lnTo>
                  <a:pt x="722261" y="164871"/>
                </a:lnTo>
                <a:lnTo>
                  <a:pt x="734021" y="163233"/>
                </a:lnTo>
                <a:lnTo>
                  <a:pt x="745299" y="157899"/>
                </a:lnTo>
                <a:lnTo>
                  <a:pt x="754748" y="149326"/>
                </a:lnTo>
                <a:lnTo>
                  <a:pt x="755904" y="148285"/>
                </a:lnTo>
                <a:lnTo>
                  <a:pt x="765594" y="133781"/>
                </a:lnTo>
                <a:lnTo>
                  <a:pt x="766051" y="133781"/>
                </a:lnTo>
                <a:lnTo>
                  <a:pt x="764997" y="142887"/>
                </a:lnTo>
                <a:lnTo>
                  <a:pt x="764260" y="149872"/>
                </a:lnTo>
                <a:lnTo>
                  <a:pt x="763714" y="156705"/>
                </a:lnTo>
                <a:lnTo>
                  <a:pt x="763524" y="162356"/>
                </a:lnTo>
                <a:lnTo>
                  <a:pt x="781253" y="162356"/>
                </a:lnTo>
                <a:lnTo>
                  <a:pt x="781291" y="151841"/>
                </a:lnTo>
                <a:lnTo>
                  <a:pt x="782116" y="139319"/>
                </a:lnTo>
                <a:lnTo>
                  <a:pt x="782751" y="133781"/>
                </a:lnTo>
                <a:lnTo>
                  <a:pt x="783717" y="125501"/>
                </a:lnTo>
                <a:lnTo>
                  <a:pt x="786091" y="111137"/>
                </a:lnTo>
                <a:lnTo>
                  <a:pt x="795274" y="64262"/>
                </a:lnTo>
                <a:lnTo>
                  <a:pt x="797382" y="53505"/>
                </a:lnTo>
                <a:close/>
              </a:path>
              <a:path w="937895" h="165100">
                <a:moveTo>
                  <a:pt x="850404" y="51676"/>
                </a:moveTo>
                <a:lnTo>
                  <a:pt x="831291" y="51676"/>
                </a:lnTo>
                <a:lnTo>
                  <a:pt x="809853" y="162356"/>
                </a:lnTo>
                <a:lnTo>
                  <a:pt x="828979" y="162356"/>
                </a:lnTo>
                <a:lnTo>
                  <a:pt x="850404" y="51676"/>
                </a:lnTo>
                <a:close/>
              </a:path>
              <a:path w="937895" h="165100">
                <a:moveTo>
                  <a:pt x="858710" y="13030"/>
                </a:moveTo>
                <a:lnTo>
                  <a:pt x="854329" y="8001"/>
                </a:lnTo>
                <a:lnTo>
                  <a:pt x="840498" y="8001"/>
                </a:lnTo>
                <a:lnTo>
                  <a:pt x="834745" y="13487"/>
                </a:lnTo>
                <a:lnTo>
                  <a:pt x="834745" y="27673"/>
                </a:lnTo>
                <a:lnTo>
                  <a:pt x="839127" y="32702"/>
                </a:lnTo>
                <a:lnTo>
                  <a:pt x="853173" y="32702"/>
                </a:lnTo>
                <a:lnTo>
                  <a:pt x="858469" y="27432"/>
                </a:lnTo>
                <a:lnTo>
                  <a:pt x="858672" y="20802"/>
                </a:lnTo>
                <a:lnTo>
                  <a:pt x="858710" y="13030"/>
                </a:lnTo>
                <a:close/>
              </a:path>
              <a:path w="937895" h="165100">
                <a:moveTo>
                  <a:pt x="913091" y="0"/>
                </a:moveTo>
                <a:lnTo>
                  <a:pt x="893965" y="0"/>
                </a:lnTo>
                <a:lnTo>
                  <a:pt x="862863" y="162356"/>
                </a:lnTo>
                <a:lnTo>
                  <a:pt x="881748" y="162356"/>
                </a:lnTo>
                <a:lnTo>
                  <a:pt x="913091" y="0"/>
                </a:lnTo>
                <a:close/>
              </a:path>
              <a:path w="937895" h="165100">
                <a:moveTo>
                  <a:pt x="937742" y="141782"/>
                </a:moveTo>
                <a:lnTo>
                  <a:pt x="932675" y="136055"/>
                </a:lnTo>
                <a:lnTo>
                  <a:pt x="916317" y="136055"/>
                </a:lnTo>
                <a:lnTo>
                  <a:pt x="910323" y="142925"/>
                </a:lnTo>
                <a:lnTo>
                  <a:pt x="910323" y="151384"/>
                </a:lnTo>
                <a:lnTo>
                  <a:pt x="910323" y="158927"/>
                </a:lnTo>
                <a:lnTo>
                  <a:pt x="915390" y="164871"/>
                </a:lnTo>
                <a:lnTo>
                  <a:pt x="931748" y="164871"/>
                </a:lnTo>
                <a:lnTo>
                  <a:pt x="937742" y="158013"/>
                </a:lnTo>
                <a:lnTo>
                  <a:pt x="937742" y="141782"/>
                </a:lnTo>
                <a:close/>
              </a:path>
            </a:pathLst>
          </a:custGeom>
          <a:solidFill>
            <a:srgbClr val="33536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4" name="object 124"/>
          <p:cNvSpPr/>
          <p:nvPr/>
        </p:nvSpPr>
        <p:spPr>
          <a:xfrm>
            <a:off x="5991262" y="4916355"/>
            <a:ext cx="2996026" cy="210148"/>
          </a:xfrm>
          <a:prstGeom prst="rect">
            <a:avLst/>
          </a:prstGeom>
          <a:blipFill>
            <a:blip r:embed="rId7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5" name="object 125"/>
          <p:cNvSpPr/>
          <p:nvPr/>
        </p:nvSpPr>
        <p:spPr>
          <a:xfrm>
            <a:off x="5533365" y="5190674"/>
            <a:ext cx="2686320" cy="207628"/>
          </a:xfrm>
          <a:prstGeom prst="rect">
            <a:avLst/>
          </a:prstGeom>
          <a:blipFill>
            <a:blip r:embed="rId7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pSp>
        <p:nvGrpSpPr>
          <p:cNvPr id="126" name="object 126"/>
          <p:cNvGrpSpPr/>
          <p:nvPr/>
        </p:nvGrpSpPr>
        <p:grpSpPr>
          <a:xfrm>
            <a:off x="10490700" y="6786946"/>
            <a:ext cx="106680" cy="569595"/>
            <a:chOff x="10490700" y="6786946"/>
            <a:chExt cx="106680" cy="569595"/>
          </a:xfrm>
        </p:grpSpPr>
        <p:sp>
          <p:nvSpPr>
            <p:cNvPr id="127" name="object 127"/>
            <p:cNvSpPr/>
            <p:nvPr/>
          </p:nvSpPr>
          <p:spPr>
            <a:xfrm>
              <a:off x="10494219" y="7280451"/>
              <a:ext cx="96710" cy="75933"/>
            </a:xfrm>
            <a:prstGeom prst="rect">
              <a:avLst/>
            </a:prstGeom>
            <a:blipFill>
              <a:blip r:embed="rId7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28" name="object 128"/>
            <p:cNvSpPr/>
            <p:nvPr/>
          </p:nvSpPr>
          <p:spPr>
            <a:xfrm>
              <a:off x="10490700" y="7084917"/>
              <a:ext cx="106083" cy="170500"/>
            </a:xfrm>
            <a:prstGeom prst="rect">
              <a:avLst/>
            </a:prstGeom>
            <a:blipFill>
              <a:blip r:embed="rId7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29" name="object 129"/>
            <p:cNvSpPr/>
            <p:nvPr/>
          </p:nvSpPr>
          <p:spPr>
            <a:xfrm>
              <a:off x="10490700" y="6786946"/>
              <a:ext cx="106083" cy="277896"/>
            </a:xfrm>
            <a:prstGeom prst="rect">
              <a:avLst/>
            </a:prstGeom>
            <a:blipFill>
              <a:blip r:embed="rId7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12"/>
            <a:ext cx="10692130" cy="1158875"/>
            <a:chOff x="0" y="12"/>
            <a:chExt cx="10692130" cy="1158875"/>
          </a:xfrm>
        </p:grpSpPr>
        <p:sp>
          <p:nvSpPr>
            <p:cNvPr id="3" name="object 3"/>
            <p:cNvSpPr/>
            <p:nvPr/>
          </p:nvSpPr>
          <p:spPr>
            <a:xfrm>
              <a:off x="230797" y="288632"/>
              <a:ext cx="413384" cy="479425"/>
            </a:xfrm>
            <a:custGeom>
              <a:avLst/>
              <a:gdLst/>
              <a:ahLst/>
              <a:cxnLst/>
              <a:rect l="l" t="t" r="r" b="b"/>
              <a:pathLst>
                <a:path w="413384" h="479425">
                  <a:moveTo>
                    <a:pt x="272707" y="12395"/>
                  </a:moveTo>
                  <a:lnTo>
                    <a:pt x="271094" y="3708"/>
                  </a:lnTo>
                  <a:lnTo>
                    <a:pt x="270205" y="1689"/>
                  </a:lnTo>
                  <a:lnTo>
                    <a:pt x="267944" y="76"/>
                  </a:lnTo>
                  <a:lnTo>
                    <a:pt x="265772" y="0"/>
                  </a:lnTo>
                  <a:lnTo>
                    <a:pt x="262229" y="635"/>
                  </a:lnTo>
                  <a:lnTo>
                    <a:pt x="232130" y="14643"/>
                  </a:lnTo>
                  <a:lnTo>
                    <a:pt x="210235" y="26238"/>
                  </a:lnTo>
                  <a:lnTo>
                    <a:pt x="204444" y="28498"/>
                  </a:lnTo>
                  <a:lnTo>
                    <a:pt x="198323" y="30099"/>
                  </a:lnTo>
                  <a:lnTo>
                    <a:pt x="164998" y="40233"/>
                  </a:lnTo>
                  <a:lnTo>
                    <a:pt x="155981" y="42418"/>
                  </a:lnTo>
                  <a:lnTo>
                    <a:pt x="153568" y="42494"/>
                  </a:lnTo>
                  <a:lnTo>
                    <a:pt x="151003" y="42176"/>
                  </a:lnTo>
                  <a:lnTo>
                    <a:pt x="148094" y="42176"/>
                  </a:lnTo>
                  <a:lnTo>
                    <a:pt x="145199" y="42659"/>
                  </a:lnTo>
                  <a:lnTo>
                    <a:pt x="142303" y="43624"/>
                  </a:lnTo>
                  <a:lnTo>
                    <a:pt x="135851" y="44919"/>
                  </a:lnTo>
                  <a:lnTo>
                    <a:pt x="122745" y="49022"/>
                  </a:lnTo>
                  <a:lnTo>
                    <a:pt x="117678" y="49898"/>
                  </a:lnTo>
                  <a:lnTo>
                    <a:pt x="67932" y="53276"/>
                  </a:lnTo>
                  <a:lnTo>
                    <a:pt x="65506" y="53276"/>
                  </a:lnTo>
                  <a:lnTo>
                    <a:pt x="38785" y="55854"/>
                  </a:lnTo>
                  <a:lnTo>
                    <a:pt x="20675" y="58191"/>
                  </a:lnTo>
                  <a:lnTo>
                    <a:pt x="5143" y="61175"/>
                  </a:lnTo>
                  <a:lnTo>
                    <a:pt x="2565" y="63182"/>
                  </a:lnTo>
                  <a:lnTo>
                    <a:pt x="0" y="69938"/>
                  </a:lnTo>
                  <a:lnTo>
                    <a:pt x="635" y="73253"/>
                  </a:lnTo>
                  <a:lnTo>
                    <a:pt x="5867" y="79527"/>
                  </a:lnTo>
                  <a:lnTo>
                    <a:pt x="13830" y="86601"/>
                  </a:lnTo>
                  <a:lnTo>
                    <a:pt x="16090" y="87820"/>
                  </a:lnTo>
                  <a:lnTo>
                    <a:pt x="21247" y="88785"/>
                  </a:lnTo>
                  <a:lnTo>
                    <a:pt x="23660" y="89496"/>
                  </a:lnTo>
                  <a:lnTo>
                    <a:pt x="30429" y="92405"/>
                  </a:lnTo>
                  <a:lnTo>
                    <a:pt x="34772" y="93129"/>
                  </a:lnTo>
                  <a:lnTo>
                    <a:pt x="53594" y="90792"/>
                  </a:lnTo>
                  <a:lnTo>
                    <a:pt x="55854" y="87896"/>
                  </a:lnTo>
                  <a:lnTo>
                    <a:pt x="58191" y="86448"/>
                  </a:lnTo>
                  <a:lnTo>
                    <a:pt x="83375" y="83705"/>
                  </a:lnTo>
                  <a:lnTo>
                    <a:pt x="110426" y="80492"/>
                  </a:lnTo>
                  <a:lnTo>
                    <a:pt x="111633" y="80657"/>
                  </a:lnTo>
                  <a:lnTo>
                    <a:pt x="112598" y="81940"/>
                  </a:lnTo>
                  <a:lnTo>
                    <a:pt x="113004" y="83223"/>
                  </a:lnTo>
                  <a:lnTo>
                    <a:pt x="113322" y="85801"/>
                  </a:lnTo>
                  <a:lnTo>
                    <a:pt x="112915" y="86931"/>
                  </a:lnTo>
                  <a:lnTo>
                    <a:pt x="111709" y="101092"/>
                  </a:lnTo>
                  <a:lnTo>
                    <a:pt x="110426" y="127660"/>
                  </a:lnTo>
                  <a:lnTo>
                    <a:pt x="109778" y="133451"/>
                  </a:lnTo>
                  <a:lnTo>
                    <a:pt x="109461" y="139242"/>
                  </a:lnTo>
                  <a:lnTo>
                    <a:pt x="109461" y="150837"/>
                  </a:lnTo>
                  <a:lnTo>
                    <a:pt x="108978" y="162433"/>
                  </a:lnTo>
                  <a:lnTo>
                    <a:pt x="108331" y="167906"/>
                  </a:lnTo>
                  <a:lnTo>
                    <a:pt x="105435" y="201231"/>
                  </a:lnTo>
                  <a:lnTo>
                    <a:pt x="105117" y="208788"/>
                  </a:lnTo>
                  <a:lnTo>
                    <a:pt x="105117" y="224256"/>
                  </a:lnTo>
                  <a:lnTo>
                    <a:pt x="104635" y="239217"/>
                  </a:lnTo>
                  <a:lnTo>
                    <a:pt x="104635" y="245021"/>
                  </a:lnTo>
                  <a:lnTo>
                    <a:pt x="103746" y="271576"/>
                  </a:lnTo>
                  <a:lnTo>
                    <a:pt x="103987" y="307644"/>
                  </a:lnTo>
                  <a:lnTo>
                    <a:pt x="101092" y="343230"/>
                  </a:lnTo>
                  <a:lnTo>
                    <a:pt x="101257" y="350621"/>
                  </a:lnTo>
                  <a:lnTo>
                    <a:pt x="105117" y="380250"/>
                  </a:lnTo>
                  <a:lnTo>
                    <a:pt x="105752" y="383146"/>
                  </a:lnTo>
                  <a:lnTo>
                    <a:pt x="106883" y="391845"/>
                  </a:lnTo>
                  <a:lnTo>
                    <a:pt x="106883" y="394741"/>
                  </a:lnTo>
                  <a:lnTo>
                    <a:pt x="106565" y="397637"/>
                  </a:lnTo>
                  <a:lnTo>
                    <a:pt x="105600" y="416471"/>
                  </a:lnTo>
                  <a:lnTo>
                    <a:pt x="105270" y="422579"/>
                  </a:lnTo>
                  <a:lnTo>
                    <a:pt x="104152" y="435305"/>
                  </a:lnTo>
                  <a:lnTo>
                    <a:pt x="105117" y="435305"/>
                  </a:lnTo>
                  <a:lnTo>
                    <a:pt x="114287" y="472325"/>
                  </a:lnTo>
                  <a:lnTo>
                    <a:pt x="136817" y="479412"/>
                  </a:lnTo>
                  <a:lnTo>
                    <a:pt x="141655" y="479094"/>
                  </a:lnTo>
                  <a:lnTo>
                    <a:pt x="150672" y="476516"/>
                  </a:lnTo>
                  <a:lnTo>
                    <a:pt x="155181" y="474586"/>
                  </a:lnTo>
                  <a:lnTo>
                    <a:pt x="159689" y="472008"/>
                  </a:lnTo>
                  <a:lnTo>
                    <a:pt x="169659" y="467982"/>
                  </a:lnTo>
                  <a:lnTo>
                    <a:pt x="195910" y="437832"/>
                  </a:lnTo>
                  <a:lnTo>
                    <a:pt x="197599" y="427850"/>
                  </a:lnTo>
                  <a:lnTo>
                    <a:pt x="197358" y="417436"/>
                  </a:lnTo>
                  <a:lnTo>
                    <a:pt x="194627" y="392963"/>
                  </a:lnTo>
                  <a:lnTo>
                    <a:pt x="193255" y="387007"/>
                  </a:lnTo>
                  <a:lnTo>
                    <a:pt x="193179" y="385076"/>
                  </a:lnTo>
                  <a:lnTo>
                    <a:pt x="193497" y="383146"/>
                  </a:lnTo>
                  <a:lnTo>
                    <a:pt x="193814" y="378002"/>
                  </a:lnTo>
                  <a:lnTo>
                    <a:pt x="193738" y="373011"/>
                  </a:lnTo>
                  <a:lnTo>
                    <a:pt x="191566" y="353199"/>
                  </a:lnTo>
                  <a:lnTo>
                    <a:pt x="190271" y="338226"/>
                  </a:lnTo>
                  <a:lnTo>
                    <a:pt x="190119" y="330987"/>
                  </a:lnTo>
                  <a:lnTo>
                    <a:pt x="189788" y="326478"/>
                  </a:lnTo>
                  <a:lnTo>
                    <a:pt x="190119" y="292912"/>
                  </a:lnTo>
                  <a:lnTo>
                    <a:pt x="189636" y="286562"/>
                  </a:lnTo>
                  <a:lnTo>
                    <a:pt x="189636" y="282054"/>
                  </a:lnTo>
                  <a:lnTo>
                    <a:pt x="188823" y="269735"/>
                  </a:lnTo>
                  <a:lnTo>
                    <a:pt x="187706" y="261442"/>
                  </a:lnTo>
                  <a:lnTo>
                    <a:pt x="188099" y="259270"/>
                  </a:lnTo>
                  <a:lnTo>
                    <a:pt x="187706" y="258051"/>
                  </a:lnTo>
                  <a:lnTo>
                    <a:pt x="186080" y="251625"/>
                  </a:lnTo>
                  <a:lnTo>
                    <a:pt x="184873" y="245097"/>
                  </a:lnTo>
                  <a:lnTo>
                    <a:pt x="181902" y="218452"/>
                  </a:lnTo>
                  <a:lnTo>
                    <a:pt x="180454" y="207835"/>
                  </a:lnTo>
                  <a:lnTo>
                    <a:pt x="180771" y="200431"/>
                  </a:lnTo>
                  <a:lnTo>
                    <a:pt x="180619" y="195033"/>
                  </a:lnTo>
                  <a:lnTo>
                    <a:pt x="179324" y="184404"/>
                  </a:lnTo>
                  <a:lnTo>
                    <a:pt x="178206" y="179019"/>
                  </a:lnTo>
                  <a:lnTo>
                    <a:pt x="176593" y="173545"/>
                  </a:lnTo>
                  <a:lnTo>
                    <a:pt x="176593" y="170154"/>
                  </a:lnTo>
                  <a:lnTo>
                    <a:pt x="175145" y="148907"/>
                  </a:lnTo>
                  <a:lnTo>
                    <a:pt x="171284" y="105448"/>
                  </a:lnTo>
                  <a:lnTo>
                    <a:pt x="168859" y="85153"/>
                  </a:lnTo>
                  <a:lnTo>
                    <a:pt x="166611" y="69062"/>
                  </a:lnTo>
                  <a:lnTo>
                    <a:pt x="167576" y="67284"/>
                  </a:lnTo>
                  <a:lnTo>
                    <a:pt x="179324" y="62458"/>
                  </a:lnTo>
                  <a:lnTo>
                    <a:pt x="184315" y="61010"/>
                  </a:lnTo>
                  <a:lnTo>
                    <a:pt x="191719" y="58432"/>
                  </a:lnTo>
                  <a:lnTo>
                    <a:pt x="213537" y="49898"/>
                  </a:lnTo>
                  <a:lnTo>
                    <a:pt x="220548" y="46355"/>
                  </a:lnTo>
                  <a:lnTo>
                    <a:pt x="238963" y="35331"/>
                  </a:lnTo>
                  <a:lnTo>
                    <a:pt x="250888" y="29210"/>
                  </a:lnTo>
                  <a:lnTo>
                    <a:pt x="263042" y="22377"/>
                  </a:lnTo>
                  <a:lnTo>
                    <a:pt x="271094" y="16573"/>
                  </a:lnTo>
                  <a:lnTo>
                    <a:pt x="272707" y="12395"/>
                  </a:lnTo>
                  <a:close/>
                </a:path>
                <a:path w="413384" h="479425">
                  <a:moveTo>
                    <a:pt x="312140" y="179489"/>
                  </a:moveTo>
                  <a:lnTo>
                    <a:pt x="311823" y="175945"/>
                  </a:lnTo>
                  <a:lnTo>
                    <a:pt x="311759" y="174675"/>
                  </a:lnTo>
                  <a:lnTo>
                    <a:pt x="311658" y="174193"/>
                  </a:lnTo>
                  <a:lnTo>
                    <a:pt x="311340" y="173532"/>
                  </a:lnTo>
                  <a:lnTo>
                    <a:pt x="309727" y="171932"/>
                  </a:lnTo>
                  <a:lnTo>
                    <a:pt x="308356" y="170230"/>
                  </a:lnTo>
                  <a:lnTo>
                    <a:pt x="300634" y="161226"/>
                  </a:lnTo>
                  <a:lnTo>
                    <a:pt x="299910" y="160667"/>
                  </a:lnTo>
                  <a:lnTo>
                    <a:pt x="289115" y="155181"/>
                  </a:lnTo>
                  <a:lnTo>
                    <a:pt x="288150" y="154546"/>
                  </a:lnTo>
                  <a:lnTo>
                    <a:pt x="287108" y="154139"/>
                  </a:lnTo>
                  <a:lnTo>
                    <a:pt x="284848" y="153822"/>
                  </a:lnTo>
                  <a:lnTo>
                    <a:pt x="283806" y="153568"/>
                  </a:lnTo>
                  <a:lnTo>
                    <a:pt x="282841" y="153250"/>
                  </a:lnTo>
                  <a:lnTo>
                    <a:pt x="276390" y="152933"/>
                  </a:lnTo>
                  <a:lnTo>
                    <a:pt x="269963" y="153250"/>
                  </a:lnTo>
                  <a:lnTo>
                    <a:pt x="245808" y="169354"/>
                  </a:lnTo>
                  <a:lnTo>
                    <a:pt x="245325" y="169989"/>
                  </a:lnTo>
                  <a:lnTo>
                    <a:pt x="244690" y="170637"/>
                  </a:lnTo>
                  <a:lnTo>
                    <a:pt x="243065" y="172567"/>
                  </a:lnTo>
                  <a:lnTo>
                    <a:pt x="242912" y="174675"/>
                  </a:lnTo>
                  <a:lnTo>
                    <a:pt x="245491" y="179171"/>
                  </a:lnTo>
                  <a:lnTo>
                    <a:pt x="245808" y="181267"/>
                  </a:lnTo>
                  <a:lnTo>
                    <a:pt x="245173" y="183197"/>
                  </a:lnTo>
                  <a:lnTo>
                    <a:pt x="245656" y="183680"/>
                  </a:lnTo>
                  <a:lnTo>
                    <a:pt x="245656" y="183997"/>
                  </a:lnTo>
                  <a:lnTo>
                    <a:pt x="245808" y="184162"/>
                  </a:lnTo>
                  <a:lnTo>
                    <a:pt x="246138" y="184162"/>
                  </a:lnTo>
                  <a:lnTo>
                    <a:pt x="247751" y="185458"/>
                  </a:lnTo>
                  <a:lnTo>
                    <a:pt x="251282" y="193332"/>
                  </a:lnTo>
                  <a:lnTo>
                    <a:pt x="252577" y="194792"/>
                  </a:lnTo>
                  <a:lnTo>
                    <a:pt x="254825" y="195757"/>
                  </a:lnTo>
                  <a:lnTo>
                    <a:pt x="257073" y="197370"/>
                  </a:lnTo>
                  <a:lnTo>
                    <a:pt x="259422" y="198577"/>
                  </a:lnTo>
                  <a:lnTo>
                    <a:pt x="264248" y="200177"/>
                  </a:lnTo>
                  <a:lnTo>
                    <a:pt x="266738" y="200266"/>
                  </a:lnTo>
                  <a:lnTo>
                    <a:pt x="269316" y="199618"/>
                  </a:lnTo>
                  <a:lnTo>
                    <a:pt x="271564" y="198970"/>
                  </a:lnTo>
                  <a:lnTo>
                    <a:pt x="273672" y="199136"/>
                  </a:lnTo>
                  <a:lnTo>
                    <a:pt x="275602" y="200101"/>
                  </a:lnTo>
                  <a:lnTo>
                    <a:pt x="277533" y="200748"/>
                  </a:lnTo>
                  <a:lnTo>
                    <a:pt x="279463" y="201155"/>
                  </a:lnTo>
                  <a:lnTo>
                    <a:pt x="283324" y="201472"/>
                  </a:lnTo>
                  <a:lnTo>
                    <a:pt x="285089" y="201231"/>
                  </a:lnTo>
                  <a:lnTo>
                    <a:pt x="286702" y="200583"/>
                  </a:lnTo>
                  <a:lnTo>
                    <a:pt x="289610" y="199301"/>
                  </a:lnTo>
                  <a:lnTo>
                    <a:pt x="290398" y="198970"/>
                  </a:lnTo>
                  <a:lnTo>
                    <a:pt x="292506" y="198094"/>
                  </a:lnTo>
                  <a:lnTo>
                    <a:pt x="298297" y="195834"/>
                  </a:lnTo>
                  <a:lnTo>
                    <a:pt x="301028" y="194475"/>
                  </a:lnTo>
                  <a:lnTo>
                    <a:pt x="303606" y="192849"/>
                  </a:lnTo>
                  <a:lnTo>
                    <a:pt x="306819" y="190919"/>
                  </a:lnTo>
                  <a:lnTo>
                    <a:pt x="309079" y="188506"/>
                  </a:lnTo>
                  <a:lnTo>
                    <a:pt x="311658" y="182714"/>
                  </a:lnTo>
                  <a:lnTo>
                    <a:pt x="312140" y="179489"/>
                  </a:lnTo>
                  <a:close/>
                </a:path>
                <a:path w="413384" h="479425">
                  <a:moveTo>
                    <a:pt x="412762" y="243078"/>
                  </a:moveTo>
                  <a:lnTo>
                    <a:pt x="410819" y="243738"/>
                  </a:lnTo>
                  <a:lnTo>
                    <a:pt x="409536" y="244703"/>
                  </a:lnTo>
                  <a:lnTo>
                    <a:pt x="408901" y="245973"/>
                  </a:lnTo>
                  <a:lnTo>
                    <a:pt x="407606" y="246634"/>
                  </a:lnTo>
                  <a:lnTo>
                    <a:pt x="406641" y="247599"/>
                  </a:lnTo>
                  <a:lnTo>
                    <a:pt x="405345" y="250164"/>
                  </a:lnTo>
                  <a:lnTo>
                    <a:pt x="404545" y="251294"/>
                  </a:lnTo>
                  <a:lnTo>
                    <a:pt x="402932" y="252907"/>
                  </a:lnTo>
                  <a:lnTo>
                    <a:pt x="402056" y="253873"/>
                  </a:lnTo>
                  <a:lnTo>
                    <a:pt x="399796" y="256451"/>
                  </a:lnTo>
                  <a:lnTo>
                    <a:pt x="398589" y="257416"/>
                  </a:lnTo>
                  <a:lnTo>
                    <a:pt x="396011" y="258699"/>
                  </a:lnTo>
                  <a:lnTo>
                    <a:pt x="395046" y="259740"/>
                  </a:lnTo>
                  <a:lnTo>
                    <a:pt x="393763" y="262636"/>
                  </a:lnTo>
                  <a:lnTo>
                    <a:pt x="392798" y="264172"/>
                  </a:lnTo>
                  <a:lnTo>
                    <a:pt x="391502" y="265785"/>
                  </a:lnTo>
                  <a:lnTo>
                    <a:pt x="390537" y="267716"/>
                  </a:lnTo>
                  <a:lnTo>
                    <a:pt x="389648" y="268846"/>
                  </a:lnTo>
                  <a:lnTo>
                    <a:pt x="383298" y="273837"/>
                  </a:lnTo>
                  <a:lnTo>
                    <a:pt x="382168" y="274955"/>
                  </a:lnTo>
                  <a:lnTo>
                    <a:pt x="380885" y="275920"/>
                  </a:lnTo>
                  <a:lnTo>
                    <a:pt x="380555" y="276250"/>
                  </a:lnTo>
                  <a:lnTo>
                    <a:pt x="380161" y="276402"/>
                  </a:lnTo>
                  <a:lnTo>
                    <a:pt x="379196" y="276402"/>
                  </a:lnTo>
                  <a:lnTo>
                    <a:pt x="378790" y="276733"/>
                  </a:lnTo>
                  <a:lnTo>
                    <a:pt x="378142" y="278015"/>
                  </a:lnTo>
                  <a:lnTo>
                    <a:pt x="377825" y="278422"/>
                  </a:lnTo>
                  <a:lnTo>
                    <a:pt x="377177" y="278739"/>
                  </a:lnTo>
                  <a:lnTo>
                    <a:pt x="377024" y="278980"/>
                  </a:lnTo>
                  <a:lnTo>
                    <a:pt x="377024" y="279298"/>
                  </a:lnTo>
                  <a:lnTo>
                    <a:pt x="373634" y="286067"/>
                  </a:lnTo>
                  <a:lnTo>
                    <a:pt x="372351" y="287680"/>
                  </a:lnTo>
                  <a:lnTo>
                    <a:pt x="369455" y="293789"/>
                  </a:lnTo>
                  <a:lnTo>
                    <a:pt x="364832" y="304660"/>
                  </a:lnTo>
                  <a:lnTo>
                    <a:pt x="358673" y="317461"/>
                  </a:lnTo>
                  <a:lnTo>
                    <a:pt x="357378" y="320357"/>
                  </a:lnTo>
                  <a:lnTo>
                    <a:pt x="355930" y="323342"/>
                  </a:lnTo>
                  <a:lnTo>
                    <a:pt x="352704" y="329463"/>
                  </a:lnTo>
                  <a:lnTo>
                    <a:pt x="351091" y="332752"/>
                  </a:lnTo>
                  <a:lnTo>
                    <a:pt x="349491" y="336296"/>
                  </a:lnTo>
                  <a:lnTo>
                    <a:pt x="346913" y="340804"/>
                  </a:lnTo>
                  <a:lnTo>
                    <a:pt x="344411" y="345554"/>
                  </a:lnTo>
                  <a:lnTo>
                    <a:pt x="339585" y="355561"/>
                  </a:lnTo>
                  <a:lnTo>
                    <a:pt x="336130" y="360768"/>
                  </a:lnTo>
                  <a:lnTo>
                    <a:pt x="331622" y="366242"/>
                  </a:lnTo>
                  <a:lnTo>
                    <a:pt x="328079" y="370433"/>
                  </a:lnTo>
                  <a:lnTo>
                    <a:pt x="324612" y="374611"/>
                  </a:lnTo>
                  <a:lnTo>
                    <a:pt x="317855" y="382981"/>
                  </a:lnTo>
                  <a:lnTo>
                    <a:pt x="314553" y="385076"/>
                  </a:lnTo>
                  <a:lnTo>
                    <a:pt x="307467" y="385076"/>
                  </a:lnTo>
                  <a:lnTo>
                    <a:pt x="304406" y="381368"/>
                  </a:lnTo>
                  <a:lnTo>
                    <a:pt x="302158" y="373964"/>
                  </a:lnTo>
                  <a:lnTo>
                    <a:pt x="299910" y="367182"/>
                  </a:lnTo>
                  <a:lnTo>
                    <a:pt x="298958" y="360768"/>
                  </a:lnTo>
                  <a:lnTo>
                    <a:pt x="299072" y="349580"/>
                  </a:lnTo>
                  <a:lnTo>
                    <a:pt x="299046" y="340804"/>
                  </a:lnTo>
                  <a:lnTo>
                    <a:pt x="298919" y="337261"/>
                  </a:lnTo>
                  <a:lnTo>
                    <a:pt x="298361" y="330822"/>
                  </a:lnTo>
                  <a:lnTo>
                    <a:pt x="298272" y="329463"/>
                  </a:lnTo>
                  <a:lnTo>
                    <a:pt x="298056" y="325348"/>
                  </a:lnTo>
                  <a:lnTo>
                    <a:pt x="298132" y="319392"/>
                  </a:lnTo>
                  <a:lnTo>
                    <a:pt x="298208" y="317220"/>
                  </a:lnTo>
                  <a:lnTo>
                    <a:pt x="299847" y="304419"/>
                  </a:lnTo>
                  <a:lnTo>
                    <a:pt x="300393" y="298297"/>
                  </a:lnTo>
                  <a:lnTo>
                    <a:pt x="300710" y="291858"/>
                  </a:lnTo>
                  <a:lnTo>
                    <a:pt x="300799" y="284772"/>
                  </a:lnTo>
                  <a:lnTo>
                    <a:pt x="301040" y="278422"/>
                  </a:lnTo>
                  <a:lnTo>
                    <a:pt x="301447" y="271259"/>
                  </a:lnTo>
                  <a:lnTo>
                    <a:pt x="302158" y="262394"/>
                  </a:lnTo>
                  <a:lnTo>
                    <a:pt x="302425" y="258699"/>
                  </a:lnTo>
                  <a:lnTo>
                    <a:pt x="302323" y="256933"/>
                  </a:lnTo>
                  <a:lnTo>
                    <a:pt x="301828" y="253796"/>
                  </a:lnTo>
                  <a:lnTo>
                    <a:pt x="298589" y="246303"/>
                  </a:lnTo>
                  <a:lnTo>
                    <a:pt x="297332" y="242443"/>
                  </a:lnTo>
                  <a:lnTo>
                    <a:pt x="296367" y="238252"/>
                  </a:lnTo>
                  <a:lnTo>
                    <a:pt x="294919" y="236804"/>
                  </a:lnTo>
                  <a:lnTo>
                    <a:pt x="293624" y="236156"/>
                  </a:lnTo>
                  <a:lnTo>
                    <a:pt x="292417" y="235356"/>
                  </a:lnTo>
                  <a:lnTo>
                    <a:pt x="290156" y="233426"/>
                  </a:lnTo>
                  <a:lnTo>
                    <a:pt x="288798" y="232625"/>
                  </a:lnTo>
                  <a:lnTo>
                    <a:pt x="287185" y="231978"/>
                  </a:lnTo>
                  <a:lnTo>
                    <a:pt x="285572" y="231013"/>
                  </a:lnTo>
                  <a:lnTo>
                    <a:pt x="263156" y="225590"/>
                  </a:lnTo>
                  <a:lnTo>
                    <a:pt x="256552" y="226517"/>
                  </a:lnTo>
                  <a:lnTo>
                    <a:pt x="237121" y="241477"/>
                  </a:lnTo>
                  <a:lnTo>
                    <a:pt x="236715" y="242760"/>
                  </a:lnTo>
                  <a:lnTo>
                    <a:pt x="235750" y="245338"/>
                  </a:lnTo>
                  <a:lnTo>
                    <a:pt x="235356" y="246634"/>
                  </a:lnTo>
                  <a:lnTo>
                    <a:pt x="235026" y="247916"/>
                  </a:lnTo>
                  <a:lnTo>
                    <a:pt x="232130" y="266268"/>
                  </a:lnTo>
                  <a:lnTo>
                    <a:pt x="230530" y="273989"/>
                  </a:lnTo>
                  <a:lnTo>
                    <a:pt x="229476" y="281647"/>
                  </a:lnTo>
                  <a:lnTo>
                    <a:pt x="228511" y="296773"/>
                  </a:lnTo>
                  <a:lnTo>
                    <a:pt x="228092" y="304660"/>
                  </a:lnTo>
                  <a:lnTo>
                    <a:pt x="227838" y="310857"/>
                  </a:lnTo>
                  <a:lnTo>
                    <a:pt x="227914" y="320357"/>
                  </a:lnTo>
                  <a:lnTo>
                    <a:pt x="233426" y="370433"/>
                  </a:lnTo>
                  <a:lnTo>
                    <a:pt x="252653" y="403821"/>
                  </a:lnTo>
                  <a:lnTo>
                    <a:pt x="259181" y="410184"/>
                  </a:lnTo>
                  <a:lnTo>
                    <a:pt x="263042" y="414375"/>
                  </a:lnTo>
                  <a:lnTo>
                    <a:pt x="267703" y="416623"/>
                  </a:lnTo>
                  <a:lnTo>
                    <a:pt x="273189" y="416953"/>
                  </a:lnTo>
                  <a:lnTo>
                    <a:pt x="279298" y="419849"/>
                  </a:lnTo>
                  <a:lnTo>
                    <a:pt x="286385" y="421297"/>
                  </a:lnTo>
                  <a:lnTo>
                    <a:pt x="301510" y="421297"/>
                  </a:lnTo>
                  <a:lnTo>
                    <a:pt x="307314" y="420331"/>
                  </a:lnTo>
                  <a:lnTo>
                    <a:pt x="311823" y="418401"/>
                  </a:lnTo>
                  <a:lnTo>
                    <a:pt x="316649" y="416471"/>
                  </a:lnTo>
                  <a:lnTo>
                    <a:pt x="345948" y="387972"/>
                  </a:lnTo>
                  <a:lnTo>
                    <a:pt x="347878" y="385076"/>
                  </a:lnTo>
                  <a:lnTo>
                    <a:pt x="348526" y="384111"/>
                  </a:lnTo>
                  <a:lnTo>
                    <a:pt x="368084" y="349580"/>
                  </a:lnTo>
                  <a:lnTo>
                    <a:pt x="381520" y="316331"/>
                  </a:lnTo>
                  <a:lnTo>
                    <a:pt x="384098" y="310857"/>
                  </a:lnTo>
                  <a:lnTo>
                    <a:pt x="387642" y="304419"/>
                  </a:lnTo>
                  <a:lnTo>
                    <a:pt x="391502" y="294767"/>
                  </a:lnTo>
                  <a:lnTo>
                    <a:pt x="400685" y="273507"/>
                  </a:lnTo>
                  <a:lnTo>
                    <a:pt x="402297" y="270611"/>
                  </a:lnTo>
                  <a:lnTo>
                    <a:pt x="403656" y="267474"/>
                  </a:lnTo>
                  <a:lnTo>
                    <a:pt x="405917" y="260718"/>
                  </a:lnTo>
                  <a:lnTo>
                    <a:pt x="407441" y="256933"/>
                  </a:lnTo>
                  <a:lnTo>
                    <a:pt x="409384" y="252742"/>
                  </a:lnTo>
                  <a:lnTo>
                    <a:pt x="410019" y="251142"/>
                  </a:lnTo>
                  <a:lnTo>
                    <a:pt x="410578" y="249529"/>
                  </a:lnTo>
                  <a:lnTo>
                    <a:pt x="411556" y="246303"/>
                  </a:lnTo>
                  <a:lnTo>
                    <a:pt x="412115" y="244703"/>
                  </a:lnTo>
                  <a:lnTo>
                    <a:pt x="412762" y="243078"/>
                  </a:lnTo>
                  <a:close/>
                </a:path>
              </a:pathLst>
            </a:custGeom>
            <a:solidFill>
              <a:srgbClr val="FCB55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740794" y="310864"/>
              <a:ext cx="458646" cy="45846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1265758" y="288632"/>
              <a:ext cx="413384" cy="479425"/>
            </a:xfrm>
            <a:custGeom>
              <a:avLst/>
              <a:gdLst/>
              <a:ahLst/>
              <a:cxnLst/>
              <a:rect l="l" t="t" r="r" b="b"/>
              <a:pathLst>
                <a:path w="413385" h="479425">
                  <a:moveTo>
                    <a:pt x="272707" y="12395"/>
                  </a:moveTo>
                  <a:lnTo>
                    <a:pt x="271094" y="3708"/>
                  </a:lnTo>
                  <a:lnTo>
                    <a:pt x="270205" y="1689"/>
                  </a:lnTo>
                  <a:lnTo>
                    <a:pt x="267944" y="76"/>
                  </a:lnTo>
                  <a:lnTo>
                    <a:pt x="265772" y="0"/>
                  </a:lnTo>
                  <a:lnTo>
                    <a:pt x="262229" y="635"/>
                  </a:lnTo>
                  <a:lnTo>
                    <a:pt x="232130" y="14643"/>
                  </a:lnTo>
                  <a:lnTo>
                    <a:pt x="210235" y="26238"/>
                  </a:lnTo>
                  <a:lnTo>
                    <a:pt x="204444" y="28498"/>
                  </a:lnTo>
                  <a:lnTo>
                    <a:pt x="198323" y="30099"/>
                  </a:lnTo>
                  <a:lnTo>
                    <a:pt x="164998" y="40233"/>
                  </a:lnTo>
                  <a:lnTo>
                    <a:pt x="155981" y="42418"/>
                  </a:lnTo>
                  <a:lnTo>
                    <a:pt x="153568" y="42494"/>
                  </a:lnTo>
                  <a:lnTo>
                    <a:pt x="151003" y="42176"/>
                  </a:lnTo>
                  <a:lnTo>
                    <a:pt x="148094" y="42176"/>
                  </a:lnTo>
                  <a:lnTo>
                    <a:pt x="145199" y="42659"/>
                  </a:lnTo>
                  <a:lnTo>
                    <a:pt x="142303" y="43624"/>
                  </a:lnTo>
                  <a:lnTo>
                    <a:pt x="135851" y="44919"/>
                  </a:lnTo>
                  <a:lnTo>
                    <a:pt x="122745" y="49022"/>
                  </a:lnTo>
                  <a:lnTo>
                    <a:pt x="117678" y="49898"/>
                  </a:lnTo>
                  <a:lnTo>
                    <a:pt x="67932" y="53276"/>
                  </a:lnTo>
                  <a:lnTo>
                    <a:pt x="65506" y="53276"/>
                  </a:lnTo>
                  <a:lnTo>
                    <a:pt x="38785" y="55854"/>
                  </a:lnTo>
                  <a:lnTo>
                    <a:pt x="20675" y="58191"/>
                  </a:lnTo>
                  <a:lnTo>
                    <a:pt x="5143" y="61175"/>
                  </a:lnTo>
                  <a:lnTo>
                    <a:pt x="2565" y="63182"/>
                  </a:lnTo>
                  <a:lnTo>
                    <a:pt x="0" y="69938"/>
                  </a:lnTo>
                  <a:lnTo>
                    <a:pt x="635" y="73253"/>
                  </a:lnTo>
                  <a:lnTo>
                    <a:pt x="5867" y="79527"/>
                  </a:lnTo>
                  <a:lnTo>
                    <a:pt x="13830" y="86601"/>
                  </a:lnTo>
                  <a:lnTo>
                    <a:pt x="16090" y="87820"/>
                  </a:lnTo>
                  <a:lnTo>
                    <a:pt x="21247" y="88785"/>
                  </a:lnTo>
                  <a:lnTo>
                    <a:pt x="23660" y="89496"/>
                  </a:lnTo>
                  <a:lnTo>
                    <a:pt x="30429" y="92405"/>
                  </a:lnTo>
                  <a:lnTo>
                    <a:pt x="34772" y="93129"/>
                  </a:lnTo>
                  <a:lnTo>
                    <a:pt x="53594" y="90792"/>
                  </a:lnTo>
                  <a:lnTo>
                    <a:pt x="55854" y="87896"/>
                  </a:lnTo>
                  <a:lnTo>
                    <a:pt x="58191" y="86448"/>
                  </a:lnTo>
                  <a:lnTo>
                    <a:pt x="83375" y="83705"/>
                  </a:lnTo>
                  <a:lnTo>
                    <a:pt x="110426" y="80492"/>
                  </a:lnTo>
                  <a:lnTo>
                    <a:pt x="111633" y="80657"/>
                  </a:lnTo>
                  <a:lnTo>
                    <a:pt x="112598" y="81940"/>
                  </a:lnTo>
                  <a:lnTo>
                    <a:pt x="113004" y="83223"/>
                  </a:lnTo>
                  <a:lnTo>
                    <a:pt x="113322" y="85801"/>
                  </a:lnTo>
                  <a:lnTo>
                    <a:pt x="112915" y="86931"/>
                  </a:lnTo>
                  <a:lnTo>
                    <a:pt x="111709" y="101092"/>
                  </a:lnTo>
                  <a:lnTo>
                    <a:pt x="110426" y="127660"/>
                  </a:lnTo>
                  <a:lnTo>
                    <a:pt x="109778" y="133451"/>
                  </a:lnTo>
                  <a:lnTo>
                    <a:pt x="109461" y="139242"/>
                  </a:lnTo>
                  <a:lnTo>
                    <a:pt x="109461" y="150837"/>
                  </a:lnTo>
                  <a:lnTo>
                    <a:pt x="108978" y="162433"/>
                  </a:lnTo>
                  <a:lnTo>
                    <a:pt x="108331" y="167906"/>
                  </a:lnTo>
                  <a:lnTo>
                    <a:pt x="105435" y="201231"/>
                  </a:lnTo>
                  <a:lnTo>
                    <a:pt x="105117" y="208788"/>
                  </a:lnTo>
                  <a:lnTo>
                    <a:pt x="105117" y="224256"/>
                  </a:lnTo>
                  <a:lnTo>
                    <a:pt x="104635" y="239217"/>
                  </a:lnTo>
                  <a:lnTo>
                    <a:pt x="104635" y="245021"/>
                  </a:lnTo>
                  <a:lnTo>
                    <a:pt x="103746" y="271576"/>
                  </a:lnTo>
                  <a:lnTo>
                    <a:pt x="103987" y="307644"/>
                  </a:lnTo>
                  <a:lnTo>
                    <a:pt x="101092" y="343230"/>
                  </a:lnTo>
                  <a:lnTo>
                    <a:pt x="101257" y="350621"/>
                  </a:lnTo>
                  <a:lnTo>
                    <a:pt x="105117" y="380250"/>
                  </a:lnTo>
                  <a:lnTo>
                    <a:pt x="105752" y="383146"/>
                  </a:lnTo>
                  <a:lnTo>
                    <a:pt x="106883" y="391845"/>
                  </a:lnTo>
                  <a:lnTo>
                    <a:pt x="106883" y="394741"/>
                  </a:lnTo>
                  <a:lnTo>
                    <a:pt x="106565" y="397637"/>
                  </a:lnTo>
                  <a:lnTo>
                    <a:pt x="105600" y="416471"/>
                  </a:lnTo>
                  <a:lnTo>
                    <a:pt x="105270" y="422579"/>
                  </a:lnTo>
                  <a:lnTo>
                    <a:pt x="104152" y="435305"/>
                  </a:lnTo>
                  <a:lnTo>
                    <a:pt x="105117" y="435305"/>
                  </a:lnTo>
                  <a:lnTo>
                    <a:pt x="114287" y="472325"/>
                  </a:lnTo>
                  <a:lnTo>
                    <a:pt x="136817" y="479412"/>
                  </a:lnTo>
                  <a:lnTo>
                    <a:pt x="141655" y="479094"/>
                  </a:lnTo>
                  <a:lnTo>
                    <a:pt x="150672" y="476516"/>
                  </a:lnTo>
                  <a:lnTo>
                    <a:pt x="155181" y="474586"/>
                  </a:lnTo>
                  <a:lnTo>
                    <a:pt x="159689" y="472008"/>
                  </a:lnTo>
                  <a:lnTo>
                    <a:pt x="169659" y="467982"/>
                  </a:lnTo>
                  <a:lnTo>
                    <a:pt x="195910" y="437832"/>
                  </a:lnTo>
                  <a:lnTo>
                    <a:pt x="197599" y="427850"/>
                  </a:lnTo>
                  <a:lnTo>
                    <a:pt x="197358" y="417436"/>
                  </a:lnTo>
                  <a:lnTo>
                    <a:pt x="194627" y="392963"/>
                  </a:lnTo>
                  <a:lnTo>
                    <a:pt x="193255" y="387007"/>
                  </a:lnTo>
                  <a:lnTo>
                    <a:pt x="193179" y="385076"/>
                  </a:lnTo>
                  <a:lnTo>
                    <a:pt x="193497" y="383146"/>
                  </a:lnTo>
                  <a:lnTo>
                    <a:pt x="193814" y="378002"/>
                  </a:lnTo>
                  <a:lnTo>
                    <a:pt x="193738" y="373011"/>
                  </a:lnTo>
                  <a:lnTo>
                    <a:pt x="191566" y="353199"/>
                  </a:lnTo>
                  <a:lnTo>
                    <a:pt x="190271" y="338226"/>
                  </a:lnTo>
                  <a:lnTo>
                    <a:pt x="190119" y="330987"/>
                  </a:lnTo>
                  <a:lnTo>
                    <a:pt x="189788" y="326478"/>
                  </a:lnTo>
                  <a:lnTo>
                    <a:pt x="190119" y="292912"/>
                  </a:lnTo>
                  <a:lnTo>
                    <a:pt x="189636" y="286562"/>
                  </a:lnTo>
                  <a:lnTo>
                    <a:pt x="189636" y="282054"/>
                  </a:lnTo>
                  <a:lnTo>
                    <a:pt x="188823" y="269735"/>
                  </a:lnTo>
                  <a:lnTo>
                    <a:pt x="187706" y="261442"/>
                  </a:lnTo>
                  <a:lnTo>
                    <a:pt x="188099" y="259270"/>
                  </a:lnTo>
                  <a:lnTo>
                    <a:pt x="187706" y="258051"/>
                  </a:lnTo>
                  <a:lnTo>
                    <a:pt x="186080" y="251625"/>
                  </a:lnTo>
                  <a:lnTo>
                    <a:pt x="184873" y="245097"/>
                  </a:lnTo>
                  <a:lnTo>
                    <a:pt x="181902" y="218452"/>
                  </a:lnTo>
                  <a:lnTo>
                    <a:pt x="180454" y="207835"/>
                  </a:lnTo>
                  <a:lnTo>
                    <a:pt x="180771" y="200431"/>
                  </a:lnTo>
                  <a:lnTo>
                    <a:pt x="180619" y="195033"/>
                  </a:lnTo>
                  <a:lnTo>
                    <a:pt x="179324" y="184404"/>
                  </a:lnTo>
                  <a:lnTo>
                    <a:pt x="178206" y="179019"/>
                  </a:lnTo>
                  <a:lnTo>
                    <a:pt x="176593" y="173545"/>
                  </a:lnTo>
                  <a:lnTo>
                    <a:pt x="176593" y="170154"/>
                  </a:lnTo>
                  <a:lnTo>
                    <a:pt x="175145" y="148907"/>
                  </a:lnTo>
                  <a:lnTo>
                    <a:pt x="171284" y="105448"/>
                  </a:lnTo>
                  <a:lnTo>
                    <a:pt x="168859" y="85153"/>
                  </a:lnTo>
                  <a:lnTo>
                    <a:pt x="166611" y="69062"/>
                  </a:lnTo>
                  <a:lnTo>
                    <a:pt x="167576" y="67284"/>
                  </a:lnTo>
                  <a:lnTo>
                    <a:pt x="179324" y="62458"/>
                  </a:lnTo>
                  <a:lnTo>
                    <a:pt x="184315" y="61010"/>
                  </a:lnTo>
                  <a:lnTo>
                    <a:pt x="191719" y="58432"/>
                  </a:lnTo>
                  <a:lnTo>
                    <a:pt x="213537" y="49898"/>
                  </a:lnTo>
                  <a:lnTo>
                    <a:pt x="220548" y="46355"/>
                  </a:lnTo>
                  <a:lnTo>
                    <a:pt x="238963" y="35331"/>
                  </a:lnTo>
                  <a:lnTo>
                    <a:pt x="250888" y="29210"/>
                  </a:lnTo>
                  <a:lnTo>
                    <a:pt x="263042" y="22377"/>
                  </a:lnTo>
                  <a:lnTo>
                    <a:pt x="271094" y="16573"/>
                  </a:lnTo>
                  <a:lnTo>
                    <a:pt x="272707" y="12395"/>
                  </a:lnTo>
                  <a:close/>
                </a:path>
                <a:path w="413385" h="479425">
                  <a:moveTo>
                    <a:pt x="312140" y="179489"/>
                  </a:moveTo>
                  <a:lnTo>
                    <a:pt x="311823" y="175945"/>
                  </a:lnTo>
                  <a:lnTo>
                    <a:pt x="311759" y="174675"/>
                  </a:lnTo>
                  <a:lnTo>
                    <a:pt x="311658" y="174193"/>
                  </a:lnTo>
                  <a:lnTo>
                    <a:pt x="311340" y="173532"/>
                  </a:lnTo>
                  <a:lnTo>
                    <a:pt x="309727" y="171932"/>
                  </a:lnTo>
                  <a:lnTo>
                    <a:pt x="308356" y="170230"/>
                  </a:lnTo>
                  <a:lnTo>
                    <a:pt x="300634" y="161226"/>
                  </a:lnTo>
                  <a:lnTo>
                    <a:pt x="299910" y="160667"/>
                  </a:lnTo>
                  <a:lnTo>
                    <a:pt x="289115" y="155181"/>
                  </a:lnTo>
                  <a:lnTo>
                    <a:pt x="288150" y="154546"/>
                  </a:lnTo>
                  <a:lnTo>
                    <a:pt x="287108" y="154139"/>
                  </a:lnTo>
                  <a:lnTo>
                    <a:pt x="284848" y="153822"/>
                  </a:lnTo>
                  <a:lnTo>
                    <a:pt x="283806" y="153568"/>
                  </a:lnTo>
                  <a:lnTo>
                    <a:pt x="282841" y="153250"/>
                  </a:lnTo>
                  <a:lnTo>
                    <a:pt x="276390" y="152933"/>
                  </a:lnTo>
                  <a:lnTo>
                    <a:pt x="269963" y="153250"/>
                  </a:lnTo>
                  <a:lnTo>
                    <a:pt x="245808" y="169354"/>
                  </a:lnTo>
                  <a:lnTo>
                    <a:pt x="245325" y="169989"/>
                  </a:lnTo>
                  <a:lnTo>
                    <a:pt x="244690" y="170637"/>
                  </a:lnTo>
                  <a:lnTo>
                    <a:pt x="243065" y="172567"/>
                  </a:lnTo>
                  <a:lnTo>
                    <a:pt x="242912" y="174675"/>
                  </a:lnTo>
                  <a:lnTo>
                    <a:pt x="245491" y="179171"/>
                  </a:lnTo>
                  <a:lnTo>
                    <a:pt x="245808" y="181267"/>
                  </a:lnTo>
                  <a:lnTo>
                    <a:pt x="245173" y="183197"/>
                  </a:lnTo>
                  <a:lnTo>
                    <a:pt x="245656" y="183680"/>
                  </a:lnTo>
                  <a:lnTo>
                    <a:pt x="245656" y="183997"/>
                  </a:lnTo>
                  <a:lnTo>
                    <a:pt x="245808" y="184162"/>
                  </a:lnTo>
                  <a:lnTo>
                    <a:pt x="246138" y="184162"/>
                  </a:lnTo>
                  <a:lnTo>
                    <a:pt x="247751" y="185458"/>
                  </a:lnTo>
                  <a:lnTo>
                    <a:pt x="251282" y="193332"/>
                  </a:lnTo>
                  <a:lnTo>
                    <a:pt x="252577" y="194792"/>
                  </a:lnTo>
                  <a:lnTo>
                    <a:pt x="254825" y="195757"/>
                  </a:lnTo>
                  <a:lnTo>
                    <a:pt x="257073" y="197370"/>
                  </a:lnTo>
                  <a:lnTo>
                    <a:pt x="259422" y="198577"/>
                  </a:lnTo>
                  <a:lnTo>
                    <a:pt x="264248" y="200177"/>
                  </a:lnTo>
                  <a:lnTo>
                    <a:pt x="266738" y="200266"/>
                  </a:lnTo>
                  <a:lnTo>
                    <a:pt x="269316" y="199618"/>
                  </a:lnTo>
                  <a:lnTo>
                    <a:pt x="271564" y="198970"/>
                  </a:lnTo>
                  <a:lnTo>
                    <a:pt x="273672" y="199136"/>
                  </a:lnTo>
                  <a:lnTo>
                    <a:pt x="275602" y="200101"/>
                  </a:lnTo>
                  <a:lnTo>
                    <a:pt x="277533" y="200748"/>
                  </a:lnTo>
                  <a:lnTo>
                    <a:pt x="279463" y="201155"/>
                  </a:lnTo>
                  <a:lnTo>
                    <a:pt x="283324" y="201472"/>
                  </a:lnTo>
                  <a:lnTo>
                    <a:pt x="285089" y="201231"/>
                  </a:lnTo>
                  <a:lnTo>
                    <a:pt x="286702" y="200583"/>
                  </a:lnTo>
                  <a:lnTo>
                    <a:pt x="289610" y="199301"/>
                  </a:lnTo>
                  <a:lnTo>
                    <a:pt x="290398" y="198970"/>
                  </a:lnTo>
                  <a:lnTo>
                    <a:pt x="292506" y="198094"/>
                  </a:lnTo>
                  <a:lnTo>
                    <a:pt x="298297" y="195834"/>
                  </a:lnTo>
                  <a:lnTo>
                    <a:pt x="301028" y="194475"/>
                  </a:lnTo>
                  <a:lnTo>
                    <a:pt x="303606" y="192849"/>
                  </a:lnTo>
                  <a:lnTo>
                    <a:pt x="306819" y="190919"/>
                  </a:lnTo>
                  <a:lnTo>
                    <a:pt x="309079" y="188506"/>
                  </a:lnTo>
                  <a:lnTo>
                    <a:pt x="311658" y="182714"/>
                  </a:lnTo>
                  <a:lnTo>
                    <a:pt x="312140" y="179489"/>
                  </a:lnTo>
                  <a:close/>
                </a:path>
                <a:path w="413385" h="479425">
                  <a:moveTo>
                    <a:pt x="412762" y="243078"/>
                  </a:moveTo>
                  <a:lnTo>
                    <a:pt x="410819" y="243738"/>
                  </a:lnTo>
                  <a:lnTo>
                    <a:pt x="409536" y="244703"/>
                  </a:lnTo>
                  <a:lnTo>
                    <a:pt x="408901" y="245973"/>
                  </a:lnTo>
                  <a:lnTo>
                    <a:pt x="407606" y="246634"/>
                  </a:lnTo>
                  <a:lnTo>
                    <a:pt x="406641" y="247599"/>
                  </a:lnTo>
                  <a:lnTo>
                    <a:pt x="405345" y="250164"/>
                  </a:lnTo>
                  <a:lnTo>
                    <a:pt x="404545" y="251294"/>
                  </a:lnTo>
                  <a:lnTo>
                    <a:pt x="402932" y="252907"/>
                  </a:lnTo>
                  <a:lnTo>
                    <a:pt x="402056" y="253873"/>
                  </a:lnTo>
                  <a:lnTo>
                    <a:pt x="399796" y="256451"/>
                  </a:lnTo>
                  <a:lnTo>
                    <a:pt x="398589" y="257416"/>
                  </a:lnTo>
                  <a:lnTo>
                    <a:pt x="396011" y="258699"/>
                  </a:lnTo>
                  <a:lnTo>
                    <a:pt x="395046" y="259740"/>
                  </a:lnTo>
                  <a:lnTo>
                    <a:pt x="393763" y="262636"/>
                  </a:lnTo>
                  <a:lnTo>
                    <a:pt x="392798" y="264172"/>
                  </a:lnTo>
                  <a:lnTo>
                    <a:pt x="391502" y="265785"/>
                  </a:lnTo>
                  <a:lnTo>
                    <a:pt x="390537" y="267716"/>
                  </a:lnTo>
                  <a:lnTo>
                    <a:pt x="389648" y="268846"/>
                  </a:lnTo>
                  <a:lnTo>
                    <a:pt x="383298" y="273837"/>
                  </a:lnTo>
                  <a:lnTo>
                    <a:pt x="382168" y="274955"/>
                  </a:lnTo>
                  <a:lnTo>
                    <a:pt x="380885" y="275920"/>
                  </a:lnTo>
                  <a:lnTo>
                    <a:pt x="380555" y="276250"/>
                  </a:lnTo>
                  <a:lnTo>
                    <a:pt x="380161" y="276402"/>
                  </a:lnTo>
                  <a:lnTo>
                    <a:pt x="379196" y="276402"/>
                  </a:lnTo>
                  <a:lnTo>
                    <a:pt x="378790" y="276733"/>
                  </a:lnTo>
                  <a:lnTo>
                    <a:pt x="378142" y="278015"/>
                  </a:lnTo>
                  <a:lnTo>
                    <a:pt x="377825" y="278422"/>
                  </a:lnTo>
                  <a:lnTo>
                    <a:pt x="377177" y="278739"/>
                  </a:lnTo>
                  <a:lnTo>
                    <a:pt x="377024" y="278980"/>
                  </a:lnTo>
                  <a:lnTo>
                    <a:pt x="377024" y="279298"/>
                  </a:lnTo>
                  <a:lnTo>
                    <a:pt x="373634" y="286067"/>
                  </a:lnTo>
                  <a:lnTo>
                    <a:pt x="372351" y="287680"/>
                  </a:lnTo>
                  <a:lnTo>
                    <a:pt x="369455" y="293789"/>
                  </a:lnTo>
                  <a:lnTo>
                    <a:pt x="364832" y="304660"/>
                  </a:lnTo>
                  <a:lnTo>
                    <a:pt x="358673" y="317461"/>
                  </a:lnTo>
                  <a:lnTo>
                    <a:pt x="357378" y="320357"/>
                  </a:lnTo>
                  <a:lnTo>
                    <a:pt x="355930" y="323342"/>
                  </a:lnTo>
                  <a:lnTo>
                    <a:pt x="352704" y="329463"/>
                  </a:lnTo>
                  <a:lnTo>
                    <a:pt x="351091" y="332752"/>
                  </a:lnTo>
                  <a:lnTo>
                    <a:pt x="349491" y="336296"/>
                  </a:lnTo>
                  <a:lnTo>
                    <a:pt x="346913" y="340804"/>
                  </a:lnTo>
                  <a:lnTo>
                    <a:pt x="344411" y="345554"/>
                  </a:lnTo>
                  <a:lnTo>
                    <a:pt x="339585" y="355561"/>
                  </a:lnTo>
                  <a:lnTo>
                    <a:pt x="336130" y="360768"/>
                  </a:lnTo>
                  <a:lnTo>
                    <a:pt x="331622" y="366242"/>
                  </a:lnTo>
                  <a:lnTo>
                    <a:pt x="328079" y="370433"/>
                  </a:lnTo>
                  <a:lnTo>
                    <a:pt x="324612" y="374611"/>
                  </a:lnTo>
                  <a:lnTo>
                    <a:pt x="317855" y="382981"/>
                  </a:lnTo>
                  <a:lnTo>
                    <a:pt x="314553" y="385076"/>
                  </a:lnTo>
                  <a:lnTo>
                    <a:pt x="307467" y="385076"/>
                  </a:lnTo>
                  <a:lnTo>
                    <a:pt x="304406" y="381368"/>
                  </a:lnTo>
                  <a:lnTo>
                    <a:pt x="302158" y="373964"/>
                  </a:lnTo>
                  <a:lnTo>
                    <a:pt x="299897" y="367182"/>
                  </a:lnTo>
                  <a:lnTo>
                    <a:pt x="298958" y="360768"/>
                  </a:lnTo>
                  <a:lnTo>
                    <a:pt x="299072" y="349580"/>
                  </a:lnTo>
                  <a:lnTo>
                    <a:pt x="299034" y="340804"/>
                  </a:lnTo>
                  <a:lnTo>
                    <a:pt x="298919" y="337261"/>
                  </a:lnTo>
                  <a:lnTo>
                    <a:pt x="298361" y="330822"/>
                  </a:lnTo>
                  <a:lnTo>
                    <a:pt x="298259" y="329463"/>
                  </a:lnTo>
                  <a:lnTo>
                    <a:pt x="298056" y="325348"/>
                  </a:lnTo>
                  <a:lnTo>
                    <a:pt x="298119" y="319392"/>
                  </a:lnTo>
                  <a:lnTo>
                    <a:pt x="298208" y="317220"/>
                  </a:lnTo>
                  <a:lnTo>
                    <a:pt x="299834" y="304419"/>
                  </a:lnTo>
                  <a:lnTo>
                    <a:pt x="300393" y="298297"/>
                  </a:lnTo>
                  <a:lnTo>
                    <a:pt x="300710" y="291858"/>
                  </a:lnTo>
                  <a:lnTo>
                    <a:pt x="300799" y="284772"/>
                  </a:lnTo>
                  <a:lnTo>
                    <a:pt x="301028" y="278422"/>
                  </a:lnTo>
                  <a:lnTo>
                    <a:pt x="301447" y="271259"/>
                  </a:lnTo>
                  <a:lnTo>
                    <a:pt x="302158" y="262394"/>
                  </a:lnTo>
                  <a:lnTo>
                    <a:pt x="302412" y="258699"/>
                  </a:lnTo>
                  <a:lnTo>
                    <a:pt x="302323" y="256933"/>
                  </a:lnTo>
                  <a:lnTo>
                    <a:pt x="301828" y="253796"/>
                  </a:lnTo>
                  <a:lnTo>
                    <a:pt x="298577" y="246303"/>
                  </a:lnTo>
                  <a:lnTo>
                    <a:pt x="297332" y="242443"/>
                  </a:lnTo>
                  <a:lnTo>
                    <a:pt x="296367" y="238252"/>
                  </a:lnTo>
                  <a:lnTo>
                    <a:pt x="294919" y="236804"/>
                  </a:lnTo>
                  <a:lnTo>
                    <a:pt x="293624" y="236156"/>
                  </a:lnTo>
                  <a:lnTo>
                    <a:pt x="292417" y="235356"/>
                  </a:lnTo>
                  <a:lnTo>
                    <a:pt x="290156" y="233426"/>
                  </a:lnTo>
                  <a:lnTo>
                    <a:pt x="288798" y="232625"/>
                  </a:lnTo>
                  <a:lnTo>
                    <a:pt x="287185" y="231978"/>
                  </a:lnTo>
                  <a:lnTo>
                    <a:pt x="285572" y="231013"/>
                  </a:lnTo>
                  <a:lnTo>
                    <a:pt x="263156" y="225590"/>
                  </a:lnTo>
                  <a:lnTo>
                    <a:pt x="256540" y="226517"/>
                  </a:lnTo>
                  <a:lnTo>
                    <a:pt x="237121" y="241477"/>
                  </a:lnTo>
                  <a:lnTo>
                    <a:pt x="236715" y="242760"/>
                  </a:lnTo>
                  <a:lnTo>
                    <a:pt x="235750" y="245338"/>
                  </a:lnTo>
                  <a:lnTo>
                    <a:pt x="235356" y="246634"/>
                  </a:lnTo>
                  <a:lnTo>
                    <a:pt x="235026" y="247916"/>
                  </a:lnTo>
                  <a:lnTo>
                    <a:pt x="232130" y="266268"/>
                  </a:lnTo>
                  <a:lnTo>
                    <a:pt x="230530" y="273989"/>
                  </a:lnTo>
                  <a:lnTo>
                    <a:pt x="229476" y="281647"/>
                  </a:lnTo>
                  <a:lnTo>
                    <a:pt x="228511" y="296773"/>
                  </a:lnTo>
                  <a:lnTo>
                    <a:pt x="228092" y="304660"/>
                  </a:lnTo>
                  <a:lnTo>
                    <a:pt x="227838" y="310857"/>
                  </a:lnTo>
                  <a:lnTo>
                    <a:pt x="227914" y="320357"/>
                  </a:lnTo>
                  <a:lnTo>
                    <a:pt x="233426" y="370433"/>
                  </a:lnTo>
                  <a:lnTo>
                    <a:pt x="252653" y="403821"/>
                  </a:lnTo>
                  <a:lnTo>
                    <a:pt x="259181" y="410184"/>
                  </a:lnTo>
                  <a:lnTo>
                    <a:pt x="263042" y="414375"/>
                  </a:lnTo>
                  <a:lnTo>
                    <a:pt x="267703" y="416623"/>
                  </a:lnTo>
                  <a:lnTo>
                    <a:pt x="273189" y="416953"/>
                  </a:lnTo>
                  <a:lnTo>
                    <a:pt x="279298" y="419849"/>
                  </a:lnTo>
                  <a:lnTo>
                    <a:pt x="286385" y="421297"/>
                  </a:lnTo>
                  <a:lnTo>
                    <a:pt x="301510" y="421297"/>
                  </a:lnTo>
                  <a:lnTo>
                    <a:pt x="307314" y="420331"/>
                  </a:lnTo>
                  <a:lnTo>
                    <a:pt x="311823" y="418401"/>
                  </a:lnTo>
                  <a:lnTo>
                    <a:pt x="316649" y="416471"/>
                  </a:lnTo>
                  <a:lnTo>
                    <a:pt x="345948" y="387972"/>
                  </a:lnTo>
                  <a:lnTo>
                    <a:pt x="347878" y="385076"/>
                  </a:lnTo>
                  <a:lnTo>
                    <a:pt x="348526" y="384111"/>
                  </a:lnTo>
                  <a:lnTo>
                    <a:pt x="368071" y="349580"/>
                  </a:lnTo>
                  <a:lnTo>
                    <a:pt x="381520" y="316331"/>
                  </a:lnTo>
                  <a:lnTo>
                    <a:pt x="384098" y="310857"/>
                  </a:lnTo>
                  <a:lnTo>
                    <a:pt x="387642" y="304419"/>
                  </a:lnTo>
                  <a:lnTo>
                    <a:pt x="391502" y="294767"/>
                  </a:lnTo>
                  <a:lnTo>
                    <a:pt x="400685" y="273507"/>
                  </a:lnTo>
                  <a:lnTo>
                    <a:pt x="402297" y="270611"/>
                  </a:lnTo>
                  <a:lnTo>
                    <a:pt x="403656" y="267474"/>
                  </a:lnTo>
                  <a:lnTo>
                    <a:pt x="405917" y="260718"/>
                  </a:lnTo>
                  <a:lnTo>
                    <a:pt x="407441" y="256933"/>
                  </a:lnTo>
                  <a:lnTo>
                    <a:pt x="409384" y="252742"/>
                  </a:lnTo>
                  <a:lnTo>
                    <a:pt x="410019" y="251142"/>
                  </a:lnTo>
                  <a:lnTo>
                    <a:pt x="410578" y="249529"/>
                  </a:lnTo>
                  <a:lnTo>
                    <a:pt x="411556" y="246303"/>
                  </a:lnTo>
                  <a:lnTo>
                    <a:pt x="412115" y="244703"/>
                  </a:lnTo>
                  <a:lnTo>
                    <a:pt x="412762" y="243078"/>
                  </a:lnTo>
                  <a:close/>
                </a:path>
              </a:pathLst>
            </a:custGeom>
            <a:solidFill>
              <a:srgbClr val="FCB55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1775752" y="310864"/>
              <a:ext cx="458651" cy="45846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2326623" y="353185"/>
              <a:ext cx="1248947" cy="40648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3702158" y="304241"/>
              <a:ext cx="107950" cy="457834"/>
            </a:xfrm>
            <a:custGeom>
              <a:avLst/>
              <a:gdLst/>
              <a:ahLst/>
              <a:cxnLst/>
              <a:rect l="l" t="t" r="r" b="b"/>
              <a:pathLst>
                <a:path w="107950" h="457834">
                  <a:moveTo>
                    <a:pt x="55625" y="0"/>
                  </a:moveTo>
                  <a:lnTo>
                    <a:pt x="53060" y="0"/>
                  </a:lnTo>
                  <a:lnTo>
                    <a:pt x="50152" y="647"/>
                  </a:lnTo>
                  <a:lnTo>
                    <a:pt x="36141" y="26555"/>
                  </a:lnTo>
                  <a:lnTo>
                    <a:pt x="35826" y="29629"/>
                  </a:lnTo>
                  <a:lnTo>
                    <a:pt x="33248" y="42494"/>
                  </a:lnTo>
                  <a:lnTo>
                    <a:pt x="32600" y="45389"/>
                  </a:lnTo>
                  <a:lnTo>
                    <a:pt x="32118" y="48374"/>
                  </a:lnTo>
                  <a:lnTo>
                    <a:pt x="31470" y="54495"/>
                  </a:lnTo>
                  <a:lnTo>
                    <a:pt x="30987" y="57632"/>
                  </a:lnTo>
                  <a:lnTo>
                    <a:pt x="29070" y="67297"/>
                  </a:lnTo>
                  <a:lnTo>
                    <a:pt x="28105" y="73571"/>
                  </a:lnTo>
                  <a:lnTo>
                    <a:pt x="26809" y="85801"/>
                  </a:lnTo>
                  <a:lnTo>
                    <a:pt x="26009" y="92087"/>
                  </a:lnTo>
                  <a:lnTo>
                    <a:pt x="25044" y="98513"/>
                  </a:lnTo>
                  <a:lnTo>
                    <a:pt x="22455" y="117159"/>
                  </a:lnTo>
                  <a:lnTo>
                    <a:pt x="15620" y="173621"/>
                  </a:lnTo>
                  <a:lnTo>
                    <a:pt x="10418" y="230359"/>
                  </a:lnTo>
                  <a:lnTo>
                    <a:pt x="7810" y="274154"/>
                  </a:lnTo>
                  <a:lnTo>
                    <a:pt x="7327" y="280441"/>
                  </a:lnTo>
                  <a:lnTo>
                    <a:pt x="5397" y="300240"/>
                  </a:lnTo>
                  <a:lnTo>
                    <a:pt x="5275" y="302818"/>
                  </a:lnTo>
                  <a:lnTo>
                    <a:pt x="5216" y="309892"/>
                  </a:lnTo>
                  <a:lnTo>
                    <a:pt x="4991" y="312394"/>
                  </a:lnTo>
                  <a:lnTo>
                    <a:pt x="4025" y="317868"/>
                  </a:lnTo>
                  <a:lnTo>
                    <a:pt x="4584" y="320522"/>
                  </a:lnTo>
                  <a:lnTo>
                    <a:pt x="6210" y="323100"/>
                  </a:lnTo>
                  <a:lnTo>
                    <a:pt x="8458" y="327291"/>
                  </a:lnTo>
                  <a:lnTo>
                    <a:pt x="11595" y="331558"/>
                  </a:lnTo>
                  <a:lnTo>
                    <a:pt x="19646" y="340245"/>
                  </a:lnTo>
                  <a:lnTo>
                    <a:pt x="23914" y="342734"/>
                  </a:lnTo>
                  <a:lnTo>
                    <a:pt x="28422" y="343382"/>
                  </a:lnTo>
                  <a:lnTo>
                    <a:pt x="30022" y="343712"/>
                  </a:lnTo>
                  <a:lnTo>
                    <a:pt x="31559" y="343788"/>
                  </a:lnTo>
                  <a:lnTo>
                    <a:pt x="34467" y="343471"/>
                  </a:lnTo>
                  <a:lnTo>
                    <a:pt x="35991" y="343382"/>
                  </a:lnTo>
                  <a:lnTo>
                    <a:pt x="42354" y="343382"/>
                  </a:lnTo>
                  <a:lnTo>
                    <a:pt x="43395" y="343065"/>
                  </a:lnTo>
                  <a:lnTo>
                    <a:pt x="44361" y="342417"/>
                  </a:lnTo>
                  <a:lnTo>
                    <a:pt x="46774" y="341452"/>
                  </a:lnTo>
                  <a:lnTo>
                    <a:pt x="47269" y="341452"/>
                  </a:lnTo>
                  <a:lnTo>
                    <a:pt x="47891" y="340817"/>
                  </a:lnTo>
                  <a:lnTo>
                    <a:pt x="48463" y="340563"/>
                  </a:lnTo>
                  <a:lnTo>
                    <a:pt x="49751" y="340563"/>
                  </a:lnTo>
                  <a:lnTo>
                    <a:pt x="49987" y="340321"/>
                  </a:lnTo>
                  <a:lnTo>
                    <a:pt x="50634" y="339039"/>
                  </a:lnTo>
                  <a:lnTo>
                    <a:pt x="53212" y="335495"/>
                  </a:lnTo>
                  <a:lnTo>
                    <a:pt x="55473" y="331723"/>
                  </a:lnTo>
                  <a:lnTo>
                    <a:pt x="57391" y="327685"/>
                  </a:lnTo>
                  <a:lnTo>
                    <a:pt x="59334" y="323659"/>
                  </a:lnTo>
                  <a:lnTo>
                    <a:pt x="61264" y="319887"/>
                  </a:lnTo>
                  <a:lnTo>
                    <a:pt x="63195" y="316331"/>
                  </a:lnTo>
                  <a:lnTo>
                    <a:pt x="67055" y="309892"/>
                  </a:lnTo>
                  <a:lnTo>
                    <a:pt x="70116" y="302818"/>
                  </a:lnTo>
                  <a:lnTo>
                    <a:pt x="72377" y="295084"/>
                  </a:lnTo>
                  <a:lnTo>
                    <a:pt x="74942" y="287680"/>
                  </a:lnTo>
                  <a:lnTo>
                    <a:pt x="76555" y="279958"/>
                  </a:lnTo>
                  <a:lnTo>
                    <a:pt x="79133" y="248234"/>
                  </a:lnTo>
                  <a:lnTo>
                    <a:pt x="81546" y="222161"/>
                  </a:lnTo>
                  <a:lnTo>
                    <a:pt x="82194" y="218300"/>
                  </a:lnTo>
                  <a:lnTo>
                    <a:pt x="84124" y="206311"/>
                  </a:lnTo>
                  <a:lnTo>
                    <a:pt x="85407" y="198005"/>
                  </a:lnTo>
                  <a:lnTo>
                    <a:pt x="88620" y="182003"/>
                  </a:lnTo>
                  <a:lnTo>
                    <a:pt x="91846" y="166217"/>
                  </a:lnTo>
                  <a:lnTo>
                    <a:pt x="93141" y="158089"/>
                  </a:lnTo>
                  <a:lnTo>
                    <a:pt x="94106" y="149720"/>
                  </a:lnTo>
                  <a:lnTo>
                    <a:pt x="98932" y="112521"/>
                  </a:lnTo>
                  <a:lnTo>
                    <a:pt x="99580" y="106413"/>
                  </a:lnTo>
                  <a:lnTo>
                    <a:pt x="100710" y="100456"/>
                  </a:lnTo>
                  <a:lnTo>
                    <a:pt x="103924" y="88861"/>
                  </a:lnTo>
                  <a:lnTo>
                    <a:pt x="105041" y="82753"/>
                  </a:lnTo>
                  <a:lnTo>
                    <a:pt x="105702" y="76301"/>
                  </a:lnTo>
                  <a:lnTo>
                    <a:pt x="106337" y="73405"/>
                  </a:lnTo>
                  <a:lnTo>
                    <a:pt x="106819" y="70434"/>
                  </a:lnTo>
                  <a:lnTo>
                    <a:pt x="107467" y="64312"/>
                  </a:lnTo>
                  <a:lnTo>
                    <a:pt x="107619" y="61175"/>
                  </a:lnTo>
                  <a:lnTo>
                    <a:pt x="107558" y="54495"/>
                  </a:lnTo>
                  <a:lnTo>
                    <a:pt x="96443" y="31559"/>
                  </a:lnTo>
                  <a:lnTo>
                    <a:pt x="94589" y="29146"/>
                  </a:lnTo>
                  <a:lnTo>
                    <a:pt x="92549" y="26403"/>
                  </a:lnTo>
                  <a:lnTo>
                    <a:pt x="91046" y="24307"/>
                  </a:lnTo>
                  <a:lnTo>
                    <a:pt x="89357" y="22542"/>
                  </a:lnTo>
                  <a:lnTo>
                    <a:pt x="81546" y="16903"/>
                  </a:lnTo>
                  <a:lnTo>
                    <a:pt x="79298" y="14973"/>
                  </a:lnTo>
                  <a:lnTo>
                    <a:pt x="77368" y="12966"/>
                  </a:lnTo>
                  <a:lnTo>
                    <a:pt x="74142" y="8775"/>
                  </a:lnTo>
                  <a:lnTo>
                    <a:pt x="72047" y="6921"/>
                  </a:lnTo>
                  <a:lnTo>
                    <a:pt x="69481" y="5308"/>
                  </a:lnTo>
                  <a:lnTo>
                    <a:pt x="67221" y="4025"/>
                  </a:lnTo>
                  <a:lnTo>
                    <a:pt x="64566" y="2819"/>
                  </a:lnTo>
                  <a:lnTo>
                    <a:pt x="58432" y="571"/>
                  </a:lnTo>
                  <a:lnTo>
                    <a:pt x="55625" y="0"/>
                  </a:lnTo>
                  <a:close/>
                </a:path>
                <a:path w="107950" h="457834">
                  <a:moveTo>
                    <a:pt x="49751" y="340563"/>
                  </a:moveTo>
                  <a:lnTo>
                    <a:pt x="48463" y="340563"/>
                  </a:lnTo>
                  <a:lnTo>
                    <a:pt x="49428" y="340893"/>
                  </a:lnTo>
                  <a:lnTo>
                    <a:pt x="49751" y="340563"/>
                  </a:lnTo>
                  <a:close/>
                </a:path>
                <a:path w="107950" h="457834">
                  <a:moveTo>
                    <a:pt x="18275" y="379120"/>
                  </a:moveTo>
                  <a:lnTo>
                    <a:pt x="14427" y="379120"/>
                  </a:lnTo>
                  <a:lnTo>
                    <a:pt x="12649" y="379933"/>
                  </a:lnTo>
                  <a:lnTo>
                    <a:pt x="11036" y="381546"/>
                  </a:lnTo>
                  <a:lnTo>
                    <a:pt x="9423" y="382498"/>
                  </a:lnTo>
                  <a:lnTo>
                    <a:pt x="8127" y="384035"/>
                  </a:lnTo>
                  <a:lnTo>
                    <a:pt x="7162" y="386130"/>
                  </a:lnTo>
                  <a:lnTo>
                    <a:pt x="5397" y="390067"/>
                  </a:lnTo>
                  <a:lnTo>
                    <a:pt x="4762" y="391680"/>
                  </a:lnTo>
                  <a:lnTo>
                    <a:pt x="3149" y="394258"/>
                  </a:lnTo>
                  <a:lnTo>
                    <a:pt x="2184" y="396671"/>
                  </a:lnTo>
                  <a:lnTo>
                    <a:pt x="1536" y="401167"/>
                  </a:lnTo>
                  <a:lnTo>
                    <a:pt x="1054" y="403580"/>
                  </a:lnTo>
                  <a:lnTo>
                    <a:pt x="406" y="406171"/>
                  </a:lnTo>
                  <a:lnTo>
                    <a:pt x="225" y="407454"/>
                  </a:lnTo>
                  <a:lnTo>
                    <a:pt x="134" y="409066"/>
                  </a:lnTo>
                  <a:lnTo>
                    <a:pt x="241" y="410590"/>
                  </a:lnTo>
                  <a:lnTo>
                    <a:pt x="1536" y="414781"/>
                  </a:lnTo>
                  <a:lnTo>
                    <a:pt x="1536" y="417106"/>
                  </a:lnTo>
                  <a:lnTo>
                    <a:pt x="888" y="419684"/>
                  </a:lnTo>
                  <a:lnTo>
                    <a:pt x="571" y="421944"/>
                  </a:lnTo>
                  <a:lnTo>
                    <a:pt x="330" y="424281"/>
                  </a:lnTo>
                  <a:lnTo>
                    <a:pt x="0" y="429107"/>
                  </a:lnTo>
                  <a:lnTo>
                    <a:pt x="241" y="431596"/>
                  </a:lnTo>
                  <a:lnTo>
                    <a:pt x="26327" y="457682"/>
                  </a:lnTo>
                  <a:lnTo>
                    <a:pt x="30848" y="456399"/>
                  </a:lnTo>
                  <a:lnTo>
                    <a:pt x="46291" y="437565"/>
                  </a:lnTo>
                  <a:lnTo>
                    <a:pt x="48793" y="432485"/>
                  </a:lnTo>
                  <a:lnTo>
                    <a:pt x="51028" y="427659"/>
                  </a:lnTo>
                  <a:lnTo>
                    <a:pt x="52082" y="425170"/>
                  </a:lnTo>
                  <a:lnTo>
                    <a:pt x="53060" y="422592"/>
                  </a:lnTo>
                  <a:lnTo>
                    <a:pt x="54025" y="420331"/>
                  </a:lnTo>
                  <a:lnTo>
                    <a:pt x="54584" y="418731"/>
                  </a:lnTo>
                  <a:lnTo>
                    <a:pt x="54902" y="416788"/>
                  </a:lnTo>
                  <a:lnTo>
                    <a:pt x="55295" y="415175"/>
                  </a:lnTo>
                  <a:lnTo>
                    <a:pt x="55956" y="412927"/>
                  </a:lnTo>
                  <a:lnTo>
                    <a:pt x="56426" y="409066"/>
                  </a:lnTo>
                  <a:lnTo>
                    <a:pt x="55778" y="408419"/>
                  </a:lnTo>
                  <a:lnTo>
                    <a:pt x="55473" y="407454"/>
                  </a:lnTo>
                  <a:lnTo>
                    <a:pt x="55473" y="404875"/>
                  </a:lnTo>
                  <a:lnTo>
                    <a:pt x="55295" y="403910"/>
                  </a:lnTo>
                  <a:lnTo>
                    <a:pt x="54990" y="403275"/>
                  </a:lnTo>
                  <a:lnTo>
                    <a:pt x="54330" y="402628"/>
                  </a:lnTo>
                  <a:lnTo>
                    <a:pt x="53771" y="401980"/>
                  </a:lnTo>
                  <a:lnTo>
                    <a:pt x="52806" y="400684"/>
                  </a:lnTo>
                  <a:lnTo>
                    <a:pt x="52412" y="399884"/>
                  </a:lnTo>
                  <a:lnTo>
                    <a:pt x="51336" y="396671"/>
                  </a:lnTo>
                  <a:lnTo>
                    <a:pt x="50799" y="395135"/>
                  </a:lnTo>
                  <a:lnTo>
                    <a:pt x="35178" y="381546"/>
                  </a:lnTo>
                  <a:lnTo>
                    <a:pt x="33248" y="380568"/>
                  </a:lnTo>
                  <a:lnTo>
                    <a:pt x="31241" y="380085"/>
                  </a:lnTo>
                  <a:lnTo>
                    <a:pt x="27050" y="380085"/>
                  </a:lnTo>
                  <a:lnTo>
                    <a:pt x="24879" y="379933"/>
                  </a:lnTo>
                  <a:lnTo>
                    <a:pt x="20370" y="379285"/>
                  </a:lnTo>
                  <a:lnTo>
                    <a:pt x="18275" y="379120"/>
                  </a:lnTo>
                  <a:close/>
                </a:path>
              </a:pathLst>
            </a:custGeom>
            <a:solidFill>
              <a:srgbClr val="FCB55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3966306" y="484997"/>
              <a:ext cx="212521" cy="212102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4204570" y="484995"/>
              <a:ext cx="390194" cy="211696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4615927" y="484993"/>
              <a:ext cx="173507" cy="211696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4866220" y="397824"/>
              <a:ext cx="116839" cy="295275"/>
            </a:xfrm>
            <a:custGeom>
              <a:avLst/>
              <a:gdLst/>
              <a:ahLst/>
              <a:cxnLst/>
              <a:rect l="l" t="t" r="r" b="b"/>
              <a:pathLst>
                <a:path w="116839" h="295275">
                  <a:moveTo>
                    <a:pt x="116230" y="0"/>
                  </a:moveTo>
                  <a:lnTo>
                    <a:pt x="56451" y="0"/>
                  </a:lnTo>
                  <a:lnTo>
                    <a:pt x="0" y="294716"/>
                  </a:lnTo>
                  <a:lnTo>
                    <a:pt x="59778" y="294716"/>
                  </a:lnTo>
                  <a:lnTo>
                    <a:pt x="11623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/>
            <p:cNvSpPr/>
            <p:nvPr/>
          </p:nvSpPr>
          <p:spPr>
            <a:xfrm>
              <a:off x="4982443" y="484995"/>
              <a:ext cx="188874" cy="211696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/>
            <p:cNvSpPr/>
            <p:nvPr/>
          </p:nvSpPr>
          <p:spPr>
            <a:xfrm>
              <a:off x="5215303" y="401149"/>
              <a:ext cx="160655" cy="378460"/>
            </a:xfrm>
            <a:custGeom>
              <a:avLst/>
              <a:gdLst/>
              <a:ahLst/>
              <a:cxnLst/>
              <a:rect l="l" t="t" r="r" b="b"/>
              <a:pathLst>
                <a:path w="160654" h="378459">
                  <a:moveTo>
                    <a:pt x="130746" y="0"/>
                  </a:moveTo>
                  <a:lnTo>
                    <a:pt x="117488" y="2457"/>
                  </a:lnTo>
                  <a:lnTo>
                    <a:pt x="106524" y="9388"/>
                  </a:lnTo>
                  <a:lnTo>
                    <a:pt x="99060" y="20134"/>
                  </a:lnTo>
                  <a:lnTo>
                    <a:pt x="96304" y="34035"/>
                  </a:lnTo>
                  <a:lnTo>
                    <a:pt x="98451" y="46103"/>
                  </a:lnTo>
                  <a:lnTo>
                    <a:pt x="104451" y="55256"/>
                  </a:lnTo>
                  <a:lnTo>
                    <a:pt x="113641" y="61062"/>
                  </a:lnTo>
                  <a:lnTo>
                    <a:pt x="125361" y="63093"/>
                  </a:lnTo>
                  <a:lnTo>
                    <a:pt x="138927" y="60816"/>
                  </a:lnTo>
                  <a:lnTo>
                    <a:pt x="150160" y="54217"/>
                  </a:lnTo>
                  <a:lnTo>
                    <a:pt x="157813" y="43650"/>
                  </a:lnTo>
                  <a:lnTo>
                    <a:pt x="160642" y="29463"/>
                  </a:lnTo>
                  <a:lnTo>
                    <a:pt x="158423" y="17332"/>
                  </a:lnTo>
                  <a:lnTo>
                    <a:pt x="152233" y="8040"/>
                  </a:lnTo>
                  <a:lnTo>
                    <a:pt x="142773" y="2094"/>
                  </a:lnTo>
                  <a:lnTo>
                    <a:pt x="130746" y="0"/>
                  </a:lnTo>
                  <a:close/>
                </a:path>
                <a:path w="160654" h="378459">
                  <a:moveTo>
                    <a:pt x="7061" y="329577"/>
                  </a:moveTo>
                  <a:lnTo>
                    <a:pt x="0" y="374815"/>
                  </a:lnTo>
                  <a:lnTo>
                    <a:pt x="28638" y="378142"/>
                  </a:lnTo>
                  <a:lnTo>
                    <a:pt x="44393" y="376871"/>
                  </a:lnTo>
                  <a:lnTo>
                    <a:pt x="84264" y="356565"/>
                  </a:lnTo>
                  <a:lnTo>
                    <a:pt x="99635" y="330822"/>
                  </a:lnTo>
                  <a:lnTo>
                    <a:pt x="14947" y="330822"/>
                  </a:lnTo>
                  <a:lnTo>
                    <a:pt x="11201" y="330403"/>
                  </a:lnTo>
                  <a:lnTo>
                    <a:pt x="7061" y="329577"/>
                  </a:lnTo>
                  <a:close/>
                </a:path>
                <a:path w="160654" h="378459">
                  <a:moveTo>
                    <a:pt x="149440" y="88417"/>
                  </a:moveTo>
                  <a:lnTo>
                    <a:pt x="89662" y="88417"/>
                  </a:lnTo>
                  <a:lnTo>
                    <a:pt x="52298" y="287235"/>
                  </a:lnTo>
                  <a:lnTo>
                    <a:pt x="46429" y="309455"/>
                  </a:lnTo>
                  <a:lnTo>
                    <a:pt x="38965" y="322726"/>
                  </a:lnTo>
                  <a:lnTo>
                    <a:pt x="30179" y="329148"/>
                  </a:lnTo>
                  <a:lnTo>
                    <a:pt x="20345" y="330822"/>
                  </a:lnTo>
                  <a:lnTo>
                    <a:pt x="99635" y="330822"/>
                  </a:lnTo>
                  <a:lnTo>
                    <a:pt x="101022" y="327918"/>
                  </a:lnTo>
                  <a:lnTo>
                    <a:pt x="107317" y="308225"/>
                  </a:lnTo>
                  <a:lnTo>
                    <a:pt x="112483" y="284327"/>
                  </a:lnTo>
                  <a:lnTo>
                    <a:pt x="149440" y="8841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/>
            <p:cNvSpPr/>
            <p:nvPr/>
          </p:nvSpPr>
          <p:spPr>
            <a:xfrm>
              <a:off x="5380918" y="484995"/>
              <a:ext cx="188874" cy="211696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/>
            <p:cNvSpPr/>
            <p:nvPr/>
          </p:nvSpPr>
          <p:spPr>
            <a:xfrm>
              <a:off x="5594275" y="489563"/>
              <a:ext cx="208787" cy="207543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/>
            <p:cNvSpPr/>
            <p:nvPr/>
          </p:nvSpPr>
          <p:spPr>
            <a:xfrm>
              <a:off x="5896871" y="397822"/>
              <a:ext cx="233045" cy="299720"/>
            </a:xfrm>
            <a:custGeom>
              <a:avLst/>
              <a:gdLst/>
              <a:ahLst/>
              <a:cxnLst/>
              <a:rect l="l" t="t" r="r" b="b"/>
              <a:pathLst>
                <a:path w="233045" h="299720">
                  <a:moveTo>
                    <a:pt x="127850" y="87172"/>
                  </a:moveTo>
                  <a:lnTo>
                    <a:pt x="85064" y="94472"/>
                  </a:lnTo>
                  <a:lnTo>
                    <a:pt x="49671" y="114483"/>
                  </a:lnTo>
                  <a:lnTo>
                    <a:pt x="22886" y="144376"/>
                  </a:lnTo>
                  <a:lnTo>
                    <a:pt x="5923" y="181322"/>
                  </a:lnTo>
                  <a:lnTo>
                    <a:pt x="0" y="222491"/>
                  </a:lnTo>
                  <a:lnTo>
                    <a:pt x="5013" y="255325"/>
                  </a:lnTo>
                  <a:lnTo>
                    <a:pt x="18626" y="279404"/>
                  </a:lnTo>
                  <a:lnTo>
                    <a:pt x="38699" y="294223"/>
                  </a:lnTo>
                  <a:lnTo>
                    <a:pt x="63093" y="299275"/>
                  </a:lnTo>
                  <a:lnTo>
                    <a:pt x="80942" y="297234"/>
                  </a:lnTo>
                  <a:lnTo>
                    <a:pt x="98478" y="290720"/>
                  </a:lnTo>
                  <a:lnTo>
                    <a:pt x="114925" y="279146"/>
                  </a:lnTo>
                  <a:lnTo>
                    <a:pt x="129501" y="261924"/>
                  </a:lnTo>
                  <a:lnTo>
                    <a:pt x="184829" y="261924"/>
                  </a:lnTo>
                  <a:lnTo>
                    <a:pt x="185442" y="256063"/>
                  </a:lnTo>
                  <a:lnTo>
                    <a:pt x="186137" y="251129"/>
                  </a:lnTo>
                  <a:lnTo>
                    <a:pt x="90487" y="251129"/>
                  </a:lnTo>
                  <a:lnTo>
                    <a:pt x="78721" y="248607"/>
                  </a:lnTo>
                  <a:lnTo>
                    <a:pt x="69838" y="241222"/>
                  </a:lnTo>
                  <a:lnTo>
                    <a:pt x="64225" y="229243"/>
                  </a:lnTo>
                  <a:lnTo>
                    <a:pt x="62268" y="212940"/>
                  </a:lnTo>
                  <a:lnTo>
                    <a:pt x="66780" y="183898"/>
                  </a:lnTo>
                  <a:lnTo>
                    <a:pt x="79386" y="158045"/>
                  </a:lnTo>
                  <a:lnTo>
                    <a:pt x="98685" y="139506"/>
                  </a:lnTo>
                  <a:lnTo>
                    <a:pt x="123278" y="132410"/>
                  </a:lnTo>
                  <a:lnTo>
                    <a:pt x="207656" y="132410"/>
                  </a:lnTo>
                  <a:lnTo>
                    <a:pt x="215399" y="91744"/>
                  </a:lnTo>
                  <a:lnTo>
                    <a:pt x="155663" y="91744"/>
                  </a:lnTo>
                  <a:lnTo>
                    <a:pt x="148803" y="89626"/>
                  </a:lnTo>
                  <a:lnTo>
                    <a:pt x="141595" y="88211"/>
                  </a:lnTo>
                  <a:lnTo>
                    <a:pt x="134468" y="87419"/>
                  </a:lnTo>
                  <a:lnTo>
                    <a:pt x="127850" y="87172"/>
                  </a:lnTo>
                  <a:close/>
                </a:path>
                <a:path w="233045" h="299720">
                  <a:moveTo>
                    <a:pt x="184829" y="261924"/>
                  </a:moveTo>
                  <a:lnTo>
                    <a:pt x="130340" y="261924"/>
                  </a:lnTo>
                  <a:lnTo>
                    <a:pt x="127431" y="294716"/>
                  </a:lnTo>
                  <a:lnTo>
                    <a:pt x="182219" y="294716"/>
                  </a:lnTo>
                  <a:lnTo>
                    <a:pt x="183365" y="275917"/>
                  </a:lnTo>
                  <a:lnTo>
                    <a:pt x="184829" y="261924"/>
                  </a:lnTo>
                  <a:close/>
                </a:path>
                <a:path w="233045" h="299720">
                  <a:moveTo>
                    <a:pt x="207656" y="132410"/>
                  </a:moveTo>
                  <a:lnTo>
                    <a:pt x="133235" y="132410"/>
                  </a:lnTo>
                  <a:lnTo>
                    <a:pt x="142379" y="135737"/>
                  </a:lnTo>
                  <a:lnTo>
                    <a:pt x="146938" y="139471"/>
                  </a:lnTo>
                  <a:lnTo>
                    <a:pt x="136563" y="194259"/>
                  </a:lnTo>
                  <a:lnTo>
                    <a:pt x="116949" y="237172"/>
                  </a:lnTo>
                  <a:lnTo>
                    <a:pt x="90487" y="251129"/>
                  </a:lnTo>
                  <a:lnTo>
                    <a:pt x="186137" y="251129"/>
                  </a:lnTo>
                  <a:lnTo>
                    <a:pt x="188295" y="235819"/>
                  </a:lnTo>
                  <a:lnTo>
                    <a:pt x="191769" y="215849"/>
                  </a:lnTo>
                  <a:lnTo>
                    <a:pt x="207656" y="132410"/>
                  </a:lnTo>
                  <a:close/>
                </a:path>
                <a:path w="233045" h="299720">
                  <a:moveTo>
                    <a:pt x="232867" y="0"/>
                  </a:moveTo>
                  <a:lnTo>
                    <a:pt x="173088" y="0"/>
                  </a:lnTo>
                  <a:lnTo>
                    <a:pt x="155663" y="91744"/>
                  </a:lnTo>
                  <a:lnTo>
                    <a:pt x="215399" y="91744"/>
                  </a:lnTo>
                  <a:lnTo>
                    <a:pt x="23286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/>
            <p:cNvSpPr/>
            <p:nvPr/>
          </p:nvSpPr>
          <p:spPr>
            <a:xfrm>
              <a:off x="6130150" y="484995"/>
              <a:ext cx="188861" cy="211696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/>
            <p:cNvSpPr/>
            <p:nvPr/>
          </p:nvSpPr>
          <p:spPr>
            <a:xfrm>
              <a:off x="6408247" y="397824"/>
              <a:ext cx="116839" cy="295275"/>
            </a:xfrm>
            <a:custGeom>
              <a:avLst/>
              <a:gdLst/>
              <a:ahLst/>
              <a:cxnLst/>
              <a:rect l="l" t="t" r="r" b="b"/>
              <a:pathLst>
                <a:path w="116840" h="295275">
                  <a:moveTo>
                    <a:pt x="116217" y="0"/>
                  </a:moveTo>
                  <a:lnTo>
                    <a:pt x="56451" y="0"/>
                  </a:lnTo>
                  <a:lnTo>
                    <a:pt x="0" y="294716"/>
                  </a:lnTo>
                  <a:lnTo>
                    <a:pt x="59778" y="294716"/>
                  </a:lnTo>
                  <a:lnTo>
                    <a:pt x="11621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/>
            <p:cNvSpPr/>
            <p:nvPr/>
          </p:nvSpPr>
          <p:spPr>
            <a:xfrm>
              <a:off x="6523235" y="484997"/>
              <a:ext cx="212521" cy="212102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1" name="object 21"/>
            <p:cNvSpPr/>
            <p:nvPr/>
          </p:nvSpPr>
          <p:spPr>
            <a:xfrm>
              <a:off x="6824560" y="397827"/>
              <a:ext cx="437515" cy="381635"/>
            </a:xfrm>
            <a:custGeom>
              <a:avLst/>
              <a:gdLst/>
              <a:ahLst/>
              <a:cxnLst/>
              <a:rect l="l" t="t" r="r" b="b"/>
              <a:pathLst>
                <a:path w="437515" h="381634">
                  <a:moveTo>
                    <a:pt x="116217" y="0"/>
                  </a:moveTo>
                  <a:lnTo>
                    <a:pt x="56451" y="0"/>
                  </a:lnTo>
                  <a:lnTo>
                    <a:pt x="0" y="294716"/>
                  </a:lnTo>
                  <a:lnTo>
                    <a:pt x="59778" y="294716"/>
                  </a:lnTo>
                  <a:lnTo>
                    <a:pt x="116217" y="0"/>
                  </a:lnTo>
                  <a:close/>
                </a:path>
                <a:path w="437515" h="381634">
                  <a:moveTo>
                    <a:pt x="208381" y="91744"/>
                  </a:moveTo>
                  <a:lnTo>
                    <a:pt x="148615" y="91744"/>
                  </a:lnTo>
                  <a:lnTo>
                    <a:pt x="110007" y="294716"/>
                  </a:lnTo>
                  <a:lnTo>
                    <a:pt x="169786" y="294716"/>
                  </a:lnTo>
                  <a:lnTo>
                    <a:pt x="208381" y="91744"/>
                  </a:lnTo>
                  <a:close/>
                </a:path>
                <a:path w="437515" h="381634">
                  <a:moveTo>
                    <a:pt x="221246" y="32791"/>
                  </a:moveTo>
                  <a:lnTo>
                    <a:pt x="219024" y="20662"/>
                  </a:lnTo>
                  <a:lnTo>
                    <a:pt x="212839" y="11366"/>
                  </a:lnTo>
                  <a:lnTo>
                    <a:pt x="203390" y="5422"/>
                  </a:lnTo>
                  <a:lnTo>
                    <a:pt x="191363" y="3327"/>
                  </a:lnTo>
                  <a:lnTo>
                    <a:pt x="178320" y="5791"/>
                  </a:lnTo>
                  <a:lnTo>
                    <a:pt x="167436" y="12712"/>
                  </a:lnTo>
                  <a:lnTo>
                    <a:pt x="159893" y="23469"/>
                  </a:lnTo>
                  <a:lnTo>
                    <a:pt x="156908" y="37363"/>
                  </a:lnTo>
                  <a:lnTo>
                    <a:pt x="159105" y="49428"/>
                  </a:lnTo>
                  <a:lnTo>
                    <a:pt x="165201" y="58585"/>
                  </a:lnTo>
                  <a:lnTo>
                    <a:pt x="174409" y="64389"/>
                  </a:lnTo>
                  <a:lnTo>
                    <a:pt x="185966" y="66421"/>
                  </a:lnTo>
                  <a:lnTo>
                    <a:pt x="199529" y="64147"/>
                  </a:lnTo>
                  <a:lnTo>
                    <a:pt x="210756" y="57543"/>
                  </a:lnTo>
                  <a:lnTo>
                    <a:pt x="218414" y="46977"/>
                  </a:lnTo>
                  <a:lnTo>
                    <a:pt x="221246" y="32791"/>
                  </a:lnTo>
                  <a:close/>
                </a:path>
                <a:path w="437515" h="381634">
                  <a:moveTo>
                    <a:pt x="437515" y="101295"/>
                  </a:moveTo>
                  <a:lnTo>
                    <a:pt x="420865" y="95224"/>
                  </a:lnTo>
                  <a:lnTo>
                    <a:pt x="402742" y="90805"/>
                  </a:lnTo>
                  <a:lnTo>
                    <a:pt x="383222" y="88087"/>
                  </a:lnTo>
                  <a:lnTo>
                    <a:pt x="372757" y="87630"/>
                  </a:lnTo>
                  <a:lnTo>
                    <a:pt x="372757" y="136575"/>
                  </a:lnTo>
                  <a:lnTo>
                    <a:pt x="362381" y="190957"/>
                  </a:lnTo>
                  <a:lnTo>
                    <a:pt x="355358" y="214236"/>
                  </a:lnTo>
                  <a:lnTo>
                    <a:pt x="344525" y="231889"/>
                  </a:lnTo>
                  <a:lnTo>
                    <a:pt x="331203" y="243078"/>
                  </a:lnTo>
                  <a:lnTo>
                    <a:pt x="316712" y="246989"/>
                  </a:lnTo>
                  <a:lnTo>
                    <a:pt x="304723" y="244335"/>
                  </a:lnTo>
                  <a:lnTo>
                    <a:pt x="296164" y="236969"/>
                  </a:lnTo>
                  <a:lnTo>
                    <a:pt x="291033" y="225793"/>
                  </a:lnTo>
                  <a:lnTo>
                    <a:pt x="289318" y="211709"/>
                  </a:lnTo>
                  <a:lnTo>
                    <a:pt x="293903" y="183095"/>
                  </a:lnTo>
                  <a:lnTo>
                    <a:pt x="306692" y="157797"/>
                  </a:lnTo>
                  <a:lnTo>
                    <a:pt x="326263" y="139725"/>
                  </a:lnTo>
                  <a:lnTo>
                    <a:pt x="351167" y="132842"/>
                  </a:lnTo>
                  <a:lnTo>
                    <a:pt x="359473" y="132842"/>
                  </a:lnTo>
                  <a:lnTo>
                    <a:pt x="368185" y="134493"/>
                  </a:lnTo>
                  <a:lnTo>
                    <a:pt x="372757" y="136575"/>
                  </a:lnTo>
                  <a:lnTo>
                    <a:pt x="372757" y="87630"/>
                  </a:lnTo>
                  <a:lnTo>
                    <a:pt x="314261" y="94615"/>
                  </a:lnTo>
                  <a:lnTo>
                    <a:pt x="276250" y="114846"/>
                  </a:lnTo>
                  <a:lnTo>
                    <a:pt x="248691" y="144729"/>
                  </a:lnTo>
                  <a:lnTo>
                    <a:pt x="231889" y="181114"/>
                  </a:lnTo>
                  <a:lnTo>
                    <a:pt x="226225" y="220840"/>
                  </a:lnTo>
                  <a:lnTo>
                    <a:pt x="230924" y="248754"/>
                  </a:lnTo>
                  <a:lnTo>
                    <a:pt x="243865" y="271729"/>
                  </a:lnTo>
                  <a:lnTo>
                    <a:pt x="264287" y="287324"/>
                  </a:lnTo>
                  <a:lnTo>
                    <a:pt x="291401" y="293065"/>
                  </a:lnTo>
                  <a:lnTo>
                    <a:pt x="308419" y="291249"/>
                  </a:lnTo>
                  <a:lnTo>
                    <a:pt x="323570" y="285737"/>
                  </a:lnTo>
                  <a:lnTo>
                    <a:pt x="337159" y="276428"/>
                  </a:lnTo>
                  <a:lnTo>
                    <a:pt x="349504" y="263182"/>
                  </a:lnTo>
                  <a:lnTo>
                    <a:pt x="350329" y="263182"/>
                  </a:lnTo>
                  <a:lnTo>
                    <a:pt x="338251" y="305790"/>
                  </a:lnTo>
                  <a:lnTo>
                    <a:pt x="307327" y="331444"/>
                  </a:lnTo>
                  <a:lnTo>
                    <a:pt x="286410" y="334162"/>
                  </a:lnTo>
                  <a:lnTo>
                    <a:pt x="272503" y="333336"/>
                  </a:lnTo>
                  <a:lnTo>
                    <a:pt x="257670" y="331038"/>
                  </a:lnTo>
                  <a:lnTo>
                    <a:pt x="243916" y="327494"/>
                  </a:lnTo>
                  <a:lnTo>
                    <a:pt x="233286" y="322948"/>
                  </a:lnTo>
                  <a:lnTo>
                    <a:pt x="219583" y="368617"/>
                  </a:lnTo>
                  <a:lnTo>
                    <a:pt x="231876" y="373951"/>
                  </a:lnTo>
                  <a:lnTo>
                    <a:pt x="247599" y="378002"/>
                  </a:lnTo>
                  <a:lnTo>
                    <a:pt x="265811" y="380580"/>
                  </a:lnTo>
                  <a:lnTo>
                    <a:pt x="285584" y="381482"/>
                  </a:lnTo>
                  <a:lnTo>
                    <a:pt x="306133" y="380365"/>
                  </a:lnTo>
                  <a:lnTo>
                    <a:pt x="346290" y="369570"/>
                  </a:lnTo>
                  <a:lnTo>
                    <a:pt x="380047" y="341591"/>
                  </a:lnTo>
                  <a:lnTo>
                    <a:pt x="400570" y="295656"/>
                  </a:lnTo>
                  <a:lnTo>
                    <a:pt x="407784" y="263182"/>
                  </a:lnTo>
                  <a:lnTo>
                    <a:pt x="410756" y="246989"/>
                  </a:lnTo>
                  <a:lnTo>
                    <a:pt x="431723" y="132842"/>
                  </a:lnTo>
                  <a:lnTo>
                    <a:pt x="437515" y="10129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" name="object 22"/>
            <p:cNvSpPr/>
            <p:nvPr/>
          </p:nvSpPr>
          <p:spPr>
            <a:xfrm>
              <a:off x="7276188" y="484997"/>
              <a:ext cx="209626" cy="207543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3" name="object 23"/>
            <p:cNvSpPr/>
            <p:nvPr/>
          </p:nvSpPr>
          <p:spPr>
            <a:xfrm>
              <a:off x="7516106" y="484995"/>
              <a:ext cx="188874" cy="211696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4" name="object 24"/>
            <p:cNvSpPr/>
            <p:nvPr/>
          </p:nvSpPr>
          <p:spPr>
            <a:xfrm>
              <a:off x="7809154" y="408203"/>
              <a:ext cx="1737995" cy="288925"/>
            </a:xfrm>
            <a:custGeom>
              <a:avLst/>
              <a:gdLst/>
              <a:ahLst/>
              <a:cxnLst/>
              <a:rect l="l" t="t" r="r" b="b"/>
              <a:pathLst>
                <a:path w="1737995" h="288925">
                  <a:moveTo>
                    <a:pt x="234530" y="12039"/>
                  </a:moveTo>
                  <a:lnTo>
                    <a:pt x="225933" y="8064"/>
                  </a:lnTo>
                  <a:lnTo>
                    <a:pt x="212420" y="4152"/>
                  </a:lnTo>
                  <a:lnTo>
                    <a:pt x="194716" y="1181"/>
                  </a:lnTo>
                  <a:lnTo>
                    <a:pt x="173507" y="0"/>
                  </a:lnTo>
                  <a:lnTo>
                    <a:pt x="144868" y="1816"/>
                  </a:lnTo>
                  <a:lnTo>
                    <a:pt x="93370" y="16637"/>
                  </a:lnTo>
                  <a:lnTo>
                    <a:pt x="41681" y="54838"/>
                  </a:lnTo>
                  <a:lnTo>
                    <a:pt x="19405" y="86918"/>
                  </a:lnTo>
                  <a:lnTo>
                    <a:pt x="5080" y="125450"/>
                  </a:lnTo>
                  <a:lnTo>
                    <a:pt x="0" y="169773"/>
                  </a:lnTo>
                  <a:lnTo>
                    <a:pt x="8940" y="219494"/>
                  </a:lnTo>
                  <a:lnTo>
                    <a:pt x="34137" y="256844"/>
                  </a:lnTo>
                  <a:lnTo>
                    <a:pt x="73202" y="280339"/>
                  </a:lnTo>
                  <a:lnTo>
                    <a:pt x="123710" y="288493"/>
                  </a:lnTo>
                  <a:lnTo>
                    <a:pt x="147332" y="287553"/>
                  </a:lnTo>
                  <a:lnTo>
                    <a:pt x="197586" y="276453"/>
                  </a:lnTo>
                  <a:lnTo>
                    <a:pt x="192595" y="228295"/>
                  </a:lnTo>
                  <a:lnTo>
                    <a:pt x="181089" y="232181"/>
                  </a:lnTo>
                  <a:lnTo>
                    <a:pt x="168059" y="235051"/>
                  </a:lnTo>
                  <a:lnTo>
                    <a:pt x="154025" y="236829"/>
                  </a:lnTo>
                  <a:lnTo>
                    <a:pt x="139471" y="237439"/>
                  </a:lnTo>
                  <a:lnTo>
                    <a:pt x="107022" y="232079"/>
                  </a:lnTo>
                  <a:lnTo>
                    <a:pt x="83807" y="216941"/>
                  </a:lnTo>
                  <a:lnTo>
                    <a:pt x="69837" y="193484"/>
                  </a:lnTo>
                  <a:lnTo>
                    <a:pt x="65176" y="163131"/>
                  </a:lnTo>
                  <a:lnTo>
                    <a:pt x="67881" y="135280"/>
                  </a:lnTo>
                  <a:lnTo>
                    <a:pt x="87757" y="89700"/>
                  </a:lnTo>
                  <a:lnTo>
                    <a:pt x="117551" y="63741"/>
                  </a:lnTo>
                  <a:lnTo>
                    <a:pt x="167690" y="51473"/>
                  </a:lnTo>
                  <a:lnTo>
                    <a:pt x="184607" y="52324"/>
                  </a:lnTo>
                  <a:lnTo>
                    <a:pt x="198932" y="54483"/>
                  </a:lnTo>
                  <a:lnTo>
                    <a:pt x="210312" y="57429"/>
                  </a:lnTo>
                  <a:lnTo>
                    <a:pt x="218351" y="60604"/>
                  </a:lnTo>
                  <a:lnTo>
                    <a:pt x="234530" y="12039"/>
                  </a:lnTo>
                  <a:close/>
                </a:path>
                <a:path w="1737995" h="288925">
                  <a:moveTo>
                    <a:pt x="498106" y="116636"/>
                  </a:moveTo>
                  <a:lnTo>
                    <a:pt x="490855" y="70231"/>
                  </a:lnTo>
                  <a:lnTo>
                    <a:pt x="478993" y="49809"/>
                  </a:lnTo>
                  <a:lnTo>
                    <a:pt x="469366" y="33261"/>
                  </a:lnTo>
                  <a:lnTo>
                    <a:pt x="434606" y="9245"/>
                  </a:lnTo>
                  <a:lnTo>
                    <a:pt x="434606" y="118300"/>
                  </a:lnTo>
                  <a:lnTo>
                    <a:pt x="432384" y="144564"/>
                  </a:lnTo>
                  <a:lnTo>
                    <a:pt x="415163" y="198335"/>
                  </a:lnTo>
                  <a:lnTo>
                    <a:pt x="390258" y="227190"/>
                  </a:lnTo>
                  <a:lnTo>
                    <a:pt x="353656" y="239090"/>
                  </a:lnTo>
                  <a:lnTo>
                    <a:pt x="327355" y="233870"/>
                  </a:lnTo>
                  <a:lnTo>
                    <a:pt x="309143" y="219430"/>
                  </a:lnTo>
                  <a:lnTo>
                    <a:pt x="298551" y="197599"/>
                  </a:lnTo>
                  <a:lnTo>
                    <a:pt x="295135" y="170192"/>
                  </a:lnTo>
                  <a:lnTo>
                    <a:pt x="297434" y="143598"/>
                  </a:lnTo>
                  <a:lnTo>
                    <a:pt x="315099" y="91033"/>
                  </a:lnTo>
                  <a:lnTo>
                    <a:pt x="340334" y="62077"/>
                  </a:lnTo>
                  <a:lnTo>
                    <a:pt x="378155" y="49809"/>
                  </a:lnTo>
                  <a:lnTo>
                    <a:pt x="405536" y="55613"/>
                  </a:lnTo>
                  <a:lnTo>
                    <a:pt x="422884" y="70980"/>
                  </a:lnTo>
                  <a:lnTo>
                    <a:pt x="431977" y="92887"/>
                  </a:lnTo>
                  <a:lnTo>
                    <a:pt x="434606" y="118300"/>
                  </a:lnTo>
                  <a:lnTo>
                    <a:pt x="434606" y="9245"/>
                  </a:lnTo>
                  <a:lnTo>
                    <a:pt x="434022" y="8839"/>
                  </a:lnTo>
                  <a:lnTo>
                    <a:pt x="385216" y="0"/>
                  </a:lnTo>
                  <a:lnTo>
                    <a:pt x="355942" y="2730"/>
                  </a:lnTo>
                  <a:lnTo>
                    <a:pt x="304419" y="23126"/>
                  </a:lnTo>
                  <a:lnTo>
                    <a:pt x="261226" y="66738"/>
                  </a:lnTo>
                  <a:lnTo>
                    <a:pt x="235064" y="134645"/>
                  </a:lnTo>
                  <a:lnTo>
                    <a:pt x="231635" y="172262"/>
                  </a:lnTo>
                  <a:lnTo>
                    <a:pt x="239128" y="217982"/>
                  </a:lnTo>
                  <a:lnTo>
                    <a:pt x="261048" y="255028"/>
                  </a:lnTo>
                  <a:lnTo>
                    <a:pt x="296595" y="279844"/>
                  </a:lnTo>
                  <a:lnTo>
                    <a:pt x="344944" y="288899"/>
                  </a:lnTo>
                  <a:lnTo>
                    <a:pt x="375107" y="286181"/>
                  </a:lnTo>
                  <a:lnTo>
                    <a:pt x="402539" y="278269"/>
                  </a:lnTo>
                  <a:lnTo>
                    <a:pt x="427012" y="265620"/>
                  </a:lnTo>
                  <a:lnTo>
                    <a:pt x="448297" y="248640"/>
                  </a:lnTo>
                  <a:lnTo>
                    <a:pt x="455891" y="239090"/>
                  </a:lnTo>
                  <a:lnTo>
                    <a:pt x="469569" y="221894"/>
                  </a:lnTo>
                  <a:lnTo>
                    <a:pt x="485190" y="189966"/>
                  </a:lnTo>
                  <a:lnTo>
                    <a:pt x="494817" y="154381"/>
                  </a:lnTo>
                  <a:lnTo>
                    <a:pt x="498106" y="116636"/>
                  </a:lnTo>
                  <a:close/>
                </a:path>
                <a:path w="1737995" h="288925">
                  <a:moveTo>
                    <a:pt x="782459" y="4572"/>
                  </a:moveTo>
                  <a:lnTo>
                    <a:pt x="715632" y="4572"/>
                  </a:lnTo>
                  <a:lnTo>
                    <a:pt x="652957" y="137401"/>
                  </a:lnTo>
                  <a:lnTo>
                    <a:pt x="642797" y="159296"/>
                  </a:lnTo>
                  <a:lnTo>
                    <a:pt x="633031" y="181190"/>
                  </a:lnTo>
                  <a:lnTo>
                    <a:pt x="623887" y="202780"/>
                  </a:lnTo>
                  <a:lnTo>
                    <a:pt x="615594" y="223735"/>
                  </a:lnTo>
                  <a:lnTo>
                    <a:pt x="614768" y="223735"/>
                  </a:lnTo>
                  <a:lnTo>
                    <a:pt x="613435" y="202196"/>
                  </a:lnTo>
                  <a:lnTo>
                    <a:pt x="610146" y="159588"/>
                  </a:lnTo>
                  <a:lnTo>
                    <a:pt x="595668" y="4572"/>
                  </a:lnTo>
                  <a:lnTo>
                    <a:pt x="533831" y="4572"/>
                  </a:lnTo>
                  <a:lnTo>
                    <a:pt x="568693" y="284340"/>
                  </a:lnTo>
                  <a:lnTo>
                    <a:pt x="638009" y="284340"/>
                  </a:lnTo>
                  <a:lnTo>
                    <a:pt x="782459" y="4572"/>
                  </a:lnTo>
                  <a:close/>
                </a:path>
                <a:path w="1737995" h="288925">
                  <a:moveTo>
                    <a:pt x="873772" y="4572"/>
                  </a:moveTo>
                  <a:lnTo>
                    <a:pt x="813993" y="4572"/>
                  </a:lnTo>
                  <a:lnTo>
                    <a:pt x="760857" y="284340"/>
                  </a:lnTo>
                  <a:lnTo>
                    <a:pt x="820635" y="284340"/>
                  </a:lnTo>
                  <a:lnTo>
                    <a:pt x="873772" y="4572"/>
                  </a:lnTo>
                  <a:close/>
                </a:path>
                <a:path w="1737995" h="288925">
                  <a:moveTo>
                    <a:pt x="1144828" y="120383"/>
                  </a:moveTo>
                  <a:lnTo>
                    <a:pt x="1134605" y="68186"/>
                  </a:lnTo>
                  <a:lnTo>
                    <a:pt x="1107884" y="32804"/>
                  </a:lnTo>
                  <a:lnTo>
                    <a:pt x="1079652" y="16141"/>
                  </a:lnTo>
                  <a:lnTo>
                    <a:pt x="1079652" y="120802"/>
                  </a:lnTo>
                  <a:lnTo>
                    <a:pt x="1077798" y="145122"/>
                  </a:lnTo>
                  <a:lnTo>
                    <a:pt x="1063193" y="187515"/>
                  </a:lnTo>
                  <a:lnTo>
                    <a:pt x="1035062" y="219125"/>
                  </a:lnTo>
                  <a:lnTo>
                    <a:pt x="994791" y="235712"/>
                  </a:lnTo>
                  <a:lnTo>
                    <a:pt x="971321" y="237858"/>
                  </a:lnTo>
                  <a:lnTo>
                    <a:pt x="963853" y="237769"/>
                  </a:lnTo>
                  <a:lnTo>
                    <a:pt x="956995" y="237490"/>
                  </a:lnTo>
                  <a:lnTo>
                    <a:pt x="950772" y="236982"/>
                  </a:lnTo>
                  <a:lnTo>
                    <a:pt x="945159" y="236194"/>
                  </a:lnTo>
                  <a:lnTo>
                    <a:pt x="980440" y="52311"/>
                  </a:lnTo>
                  <a:lnTo>
                    <a:pt x="986675" y="51066"/>
                  </a:lnTo>
                  <a:lnTo>
                    <a:pt x="995387" y="50647"/>
                  </a:lnTo>
                  <a:lnTo>
                    <a:pt x="1005763" y="50647"/>
                  </a:lnTo>
                  <a:lnTo>
                    <a:pt x="1038148" y="55422"/>
                  </a:lnTo>
                  <a:lnTo>
                    <a:pt x="1061237" y="69215"/>
                  </a:lnTo>
                  <a:lnTo>
                    <a:pt x="1075055" y="91274"/>
                  </a:lnTo>
                  <a:lnTo>
                    <a:pt x="1079652" y="120802"/>
                  </a:lnTo>
                  <a:lnTo>
                    <a:pt x="1079652" y="16141"/>
                  </a:lnTo>
                  <a:lnTo>
                    <a:pt x="1064298" y="10020"/>
                  </a:lnTo>
                  <a:lnTo>
                    <a:pt x="1036789" y="4368"/>
                  </a:lnTo>
                  <a:lnTo>
                    <a:pt x="1005763" y="2501"/>
                  </a:lnTo>
                  <a:lnTo>
                    <a:pt x="985647" y="2882"/>
                  </a:lnTo>
                  <a:lnTo>
                    <a:pt x="965923" y="4051"/>
                  </a:lnTo>
                  <a:lnTo>
                    <a:pt x="946810" y="5994"/>
                  </a:lnTo>
                  <a:lnTo>
                    <a:pt x="928547" y="8724"/>
                  </a:lnTo>
                  <a:lnTo>
                    <a:pt x="876668" y="281025"/>
                  </a:lnTo>
                  <a:lnTo>
                    <a:pt x="889660" y="282854"/>
                  </a:lnTo>
                  <a:lnTo>
                    <a:pt x="907389" y="284441"/>
                  </a:lnTo>
                  <a:lnTo>
                    <a:pt x="928865" y="285572"/>
                  </a:lnTo>
                  <a:lnTo>
                    <a:pt x="953046" y="286004"/>
                  </a:lnTo>
                  <a:lnTo>
                    <a:pt x="995019" y="283845"/>
                  </a:lnTo>
                  <a:lnTo>
                    <a:pt x="1061046" y="265684"/>
                  </a:lnTo>
                  <a:lnTo>
                    <a:pt x="1098092" y="237858"/>
                  </a:lnTo>
                  <a:lnTo>
                    <a:pt x="1129055" y="194525"/>
                  </a:lnTo>
                  <a:lnTo>
                    <a:pt x="1140726" y="159346"/>
                  </a:lnTo>
                  <a:lnTo>
                    <a:pt x="1144828" y="120383"/>
                  </a:lnTo>
                  <a:close/>
                </a:path>
                <a:path w="1737995" h="288925">
                  <a:moveTo>
                    <a:pt x="1282636" y="154419"/>
                  </a:moveTo>
                  <a:lnTo>
                    <a:pt x="1175131" y="154419"/>
                  </a:lnTo>
                  <a:lnTo>
                    <a:pt x="1167244" y="196342"/>
                  </a:lnTo>
                  <a:lnTo>
                    <a:pt x="1274749" y="196342"/>
                  </a:lnTo>
                  <a:lnTo>
                    <a:pt x="1282636" y="154419"/>
                  </a:lnTo>
                  <a:close/>
                </a:path>
                <a:path w="1737995" h="288925">
                  <a:moveTo>
                    <a:pt x="1474812" y="14541"/>
                  </a:moveTo>
                  <a:lnTo>
                    <a:pt x="1426248" y="14541"/>
                  </a:lnTo>
                  <a:lnTo>
                    <a:pt x="1351114" y="47332"/>
                  </a:lnTo>
                  <a:lnTo>
                    <a:pt x="1352778" y="94234"/>
                  </a:lnTo>
                  <a:lnTo>
                    <a:pt x="1405915" y="70573"/>
                  </a:lnTo>
                  <a:lnTo>
                    <a:pt x="1406740" y="70573"/>
                  </a:lnTo>
                  <a:lnTo>
                    <a:pt x="1366481" y="284353"/>
                  </a:lnTo>
                  <a:lnTo>
                    <a:pt x="1424178" y="284353"/>
                  </a:lnTo>
                  <a:lnTo>
                    <a:pt x="1474812" y="14541"/>
                  </a:lnTo>
                  <a:close/>
                </a:path>
                <a:path w="1737995" h="288925">
                  <a:moveTo>
                    <a:pt x="1737563" y="104190"/>
                  </a:moveTo>
                  <a:lnTo>
                    <a:pt x="1726476" y="56045"/>
                  </a:lnTo>
                  <a:lnTo>
                    <a:pt x="1689061" y="17170"/>
                  </a:lnTo>
                  <a:lnTo>
                    <a:pt x="1677365" y="14998"/>
                  </a:lnTo>
                  <a:lnTo>
                    <a:pt x="1677365" y="94653"/>
                  </a:lnTo>
                  <a:lnTo>
                    <a:pt x="1677263" y="104190"/>
                  </a:lnTo>
                  <a:lnTo>
                    <a:pt x="1676958" y="110832"/>
                  </a:lnTo>
                  <a:lnTo>
                    <a:pt x="1675295" y="116230"/>
                  </a:lnTo>
                  <a:lnTo>
                    <a:pt x="1673631" y="122034"/>
                  </a:lnTo>
                  <a:lnTo>
                    <a:pt x="1632953" y="146951"/>
                  </a:lnTo>
                  <a:lnTo>
                    <a:pt x="1620215" y="144399"/>
                  </a:lnTo>
                  <a:lnTo>
                    <a:pt x="1610385" y="137147"/>
                  </a:lnTo>
                  <a:lnTo>
                    <a:pt x="1604073" y="125755"/>
                  </a:lnTo>
                  <a:lnTo>
                    <a:pt x="1601825" y="110832"/>
                  </a:lnTo>
                  <a:lnTo>
                    <a:pt x="1605191" y="90893"/>
                  </a:lnTo>
                  <a:lnTo>
                    <a:pt x="1614385" y="73317"/>
                  </a:lnTo>
                  <a:lnTo>
                    <a:pt x="1628101" y="60807"/>
                  </a:lnTo>
                  <a:lnTo>
                    <a:pt x="1644992" y="56045"/>
                  </a:lnTo>
                  <a:lnTo>
                    <a:pt x="1659509" y="59042"/>
                  </a:lnTo>
                  <a:lnTo>
                    <a:pt x="1669592" y="67259"/>
                  </a:lnTo>
                  <a:lnTo>
                    <a:pt x="1675460" y="79514"/>
                  </a:lnTo>
                  <a:lnTo>
                    <a:pt x="1677365" y="94653"/>
                  </a:lnTo>
                  <a:lnTo>
                    <a:pt x="1677365" y="14998"/>
                  </a:lnTo>
                  <a:lnTo>
                    <a:pt x="1607286" y="18669"/>
                  </a:lnTo>
                  <a:lnTo>
                    <a:pt x="1572361" y="42189"/>
                  </a:lnTo>
                  <a:lnTo>
                    <a:pt x="1548942" y="76682"/>
                  </a:lnTo>
                  <a:lnTo>
                    <a:pt x="1540395" y="118300"/>
                  </a:lnTo>
                  <a:lnTo>
                    <a:pt x="1545678" y="148107"/>
                  </a:lnTo>
                  <a:lnTo>
                    <a:pt x="1560474" y="171183"/>
                  </a:lnTo>
                  <a:lnTo>
                    <a:pt x="1583296" y="186080"/>
                  </a:lnTo>
                  <a:lnTo>
                    <a:pt x="1612620" y="191363"/>
                  </a:lnTo>
                  <a:lnTo>
                    <a:pt x="1626323" y="190182"/>
                  </a:lnTo>
                  <a:lnTo>
                    <a:pt x="1640014" y="186588"/>
                  </a:lnTo>
                  <a:lnTo>
                    <a:pt x="1652778" y="180505"/>
                  </a:lnTo>
                  <a:lnTo>
                    <a:pt x="1663674" y="171856"/>
                  </a:lnTo>
                  <a:lnTo>
                    <a:pt x="1664512" y="172262"/>
                  </a:lnTo>
                  <a:lnTo>
                    <a:pt x="1634744" y="211899"/>
                  </a:lnTo>
                  <a:lnTo>
                    <a:pt x="1595450" y="233489"/>
                  </a:lnTo>
                  <a:lnTo>
                    <a:pt x="1556156" y="239102"/>
                  </a:lnTo>
                  <a:lnTo>
                    <a:pt x="1549107" y="239509"/>
                  </a:lnTo>
                  <a:lnTo>
                    <a:pt x="1542465" y="238683"/>
                  </a:lnTo>
                  <a:lnTo>
                    <a:pt x="1534985" y="288074"/>
                  </a:lnTo>
                  <a:lnTo>
                    <a:pt x="1541018" y="288366"/>
                  </a:lnTo>
                  <a:lnTo>
                    <a:pt x="1547761" y="288544"/>
                  </a:lnTo>
                  <a:lnTo>
                    <a:pt x="1555889" y="288480"/>
                  </a:lnTo>
                  <a:lnTo>
                    <a:pt x="1620862" y="277596"/>
                  </a:lnTo>
                  <a:lnTo>
                    <a:pt x="1669072" y="251548"/>
                  </a:lnTo>
                  <a:lnTo>
                    <a:pt x="1716709" y="191109"/>
                  </a:lnTo>
                  <a:lnTo>
                    <a:pt x="1723783" y="171856"/>
                  </a:lnTo>
                  <a:lnTo>
                    <a:pt x="1731772" y="150164"/>
                  </a:lnTo>
                  <a:lnTo>
                    <a:pt x="1732178" y="146951"/>
                  </a:lnTo>
                  <a:lnTo>
                    <a:pt x="1737563" y="10419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5" name="object 25"/>
          <p:cNvSpPr/>
          <p:nvPr/>
        </p:nvSpPr>
        <p:spPr>
          <a:xfrm>
            <a:off x="788149" y="1343316"/>
            <a:ext cx="524510" cy="382270"/>
          </a:xfrm>
          <a:custGeom>
            <a:avLst/>
            <a:gdLst/>
            <a:ahLst/>
            <a:cxnLst/>
            <a:rect l="l" t="t" r="r" b="b"/>
            <a:pathLst>
              <a:path w="524510" h="382269">
                <a:moveTo>
                  <a:pt x="238645" y="306260"/>
                </a:moveTo>
                <a:lnTo>
                  <a:pt x="93891" y="306260"/>
                </a:lnTo>
                <a:lnTo>
                  <a:pt x="152019" y="0"/>
                </a:lnTo>
                <a:lnTo>
                  <a:pt x="71539" y="0"/>
                </a:lnTo>
                <a:lnTo>
                  <a:pt x="0" y="376682"/>
                </a:lnTo>
                <a:lnTo>
                  <a:pt x="225234" y="376682"/>
                </a:lnTo>
                <a:lnTo>
                  <a:pt x="238645" y="306260"/>
                </a:lnTo>
                <a:close/>
              </a:path>
              <a:path w="524510" h="382269">
                <a:moveTo>
                  <a:pt x="524205" y="178841"/>
                </a:moveTo>
                <a:lnTo>
                  <a:pt x="519468" y="155930"/>
                </a:lnTo>
                <a:lnTo>
                  <a:pt x="517144" y="144627"/>
                </a:lnTo>
                <a:lnTo>
                  <a:pt x="497446" y="118960"/>
                </a:lnTo>
                <a:lnTo>
                  <a:pt x="467385" y="102844"/>
                </a:lnTo>
                <a:lnTo>
                  <a:pt x="448767" y="100114"/>
                </a:lnTo>
                <a:lnTo>
                  <a:pt x="448767" y="179400"/>
                </a:lnTo>
                <a:lnTo>
                  <a:pt x="442899" y="194995"/>
                </a:lnTo>
                <a:lnTo>
                  <a:pt x="425284" y="205308"/>
                </a:lnTo>
                <a:lnTo>
                  <a:pt x="395947" y="210908"/>
                </a:lnTo>
                <a:lnTo>
                  <a:pt x="354863" y="212369"/>
                </a:lnTo>
                <a:lnTo>
                  <a:pt x="362000" y="192709"/>
                </a:lnTo>
                <a:lnTo>
                  <a:pt x="375056" y="174510"/>
                </a:lnTo>
                <a:lnTo>
                  <a:pt x="394081" y="161137"/>
                </a:lnTo>
                <a:lnTo>
                  <a:pt x="419138" y="155930"/>
                </a:lnTo>
                <a:lnTo>
                  <a:pt x="431546" y="157632"/>
                </a:lnTo>
                <a:lnTo>
                  <a:pt x="440867" y="162420"/>
                </a:lnTo>
                <a:lnTo>
                  <a:pt x="446735" y="169837"/>
                </a:lnTo>
                <a:lnTo>
                  <a:pt x="448767" y="179400"/>
                </a:lnTo>
                <a:lnTo>
                  <a:pt x="448767" y="100114"/>
                </a:lnTo>
                <a:lnTo>
                  <a:pt x="383044" y="104038"/>
                </a:lnTo>
                <a:lnTo>
                  <a:pt x="343941" y="122783"/>
                </a:lnTo>
                <a:lnTo>
                  <a:pt x="312458" y="150964"/>
                </a:lnTo>
                <a:lnTo>
                  <a:pt x="289229" y="186080"/>
                </a:lnTo>
                <a:lnTo>
                  <a:pt x="274840" y="225640"/>
                </a:lnTo>
                <a:lnTo>
                  <a:pt x="269913" y="267144"/>
                </a:lnTo>
                <a:lnTo>
                  <a:pt x="277418" y="315074"/>
                </a:lnTo>
                <a:lnTo>
                  <a:pt x="299808" y="351320"/>
                </a:lnTo>
                <a:lnTo>
                  <a:pt x="336880" y="374256"/>
                </a:lnTo>
                <a:lnTo>
                  <a:pt x="388404" y="382270"/>
                </a:lnTo>
                <a:lnTo>
                  <a:pt x="412546" y="381228"/>
                </a:lnTo>
                <a:lnTo>
                  <a:pt x="438632" y="377723"/>
                </a:lnTo>
                <a:lnTo>
                  <a:pt x="465035" y="371182"/>
                </a:lnTo>
                <a:lnTo>
                  <a:pt x="490118" y="361035"/>
                </a:lnTo>
                <a:lnTo>
                  <a:pt x="486194" y="320243"/>
                </a:lnTo>
                <a:lnTo>
                  <a:pt x="484530" y="302907"/>
                </a:lnTo>
                <a:lnTo>
                  <a:pt x="467537" y="310095"/>
                </a:lnTo>
                <a:lnTo>
                  <a:pt x="449186" y="315556"/>
                </a:lnTo>
                <a:lnTo>
                  <a:pt x="429361" y="319024"/>
                </a:lnTo>
                <a:lnTo>
                  <a:pt x="407962" y="320243"/>
                </a:lnTo>
                <a:lnTo>
                  <a:pt x="391337" y="318884"/>
                </a:lnTo>
                <a:lnTo>
                  <a:pt x="355422" y="299008"/>
                </a:lnTo>
                <a:lnTo>
                  <a:pt x="347040" y="271056"/>
                </a:lnTo>
                <a:lnTo>
                  <a:pt x="407530" y="269240"/>
                </a:lnTo>
                <a:lnTo>
                  <a:pt x="456717" y="259918"/>
                </a:lnTo>
                <a:lnTo>
                  <a:pt x="493395" y="242277"/>
                </a:lnTo>
                <a:lnTo>
                  <a:pt x="516293" y="215519"/>
                </a:lnTo>
                <a:lnTo>
                  <a:pt x="516978" y="212369"/>
                </a:lnTo>
                <a:lnTo>
                  <a:pt x="524205" y="178841"/>
                </a:lnTo>
                <a:close/>
              </a:path>
            </a:pathLst>
          </a:custGeom>
          <a:solidFill>
            <a:srgbClr val="33536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1441399" y="1440560"/>
            <a:ext cx="823594" cy="285750"/>
          </a:xfrm>
          <a:custGeom>
            <a:avLst/>
            <a:gdLst/>
            <a:ahLst/>
            <a:cxnLst/>
            <a:rect l="l" t="t" r="r" b="b"/>
            <a:pathLst>
              <a:path w="823594" h="285750">
                <a:moveTo>
                  <a:pt x="233603" y="9499"/>
                </a:moveTo>
                <a:lnTo>
                  <a:pt x="223304" y="5892"/>
                </a:lnTo>
                <a:lnTo>
                  <a:pt x="210337" y="2857"/>
                </a:lnTo>
                <a:lnTo>
                  <a:pt x="195173" y="774"/>
                </a:lnTo>
                <a:lnTo>
                  <a:pt x="178269" y="0"/>
                </a:lnTo>
                <a:lnTo>
                  <a:pt x="128968" y="6083"/>
                </a:lnTo>
                <a:lnTo>
                  <a:pt x="85852" y="23304"/>
                </a:lnTo>
                <a:lnTo>
                  <a:pt x="50152" y="50165"/>
                </a:lnTo>
                <a:lnTo>
                  <a:pt x="23114" y="85115"/>
                </a:lnTo>
                <a:lnTo>
                  <a:pt x="5981" y="126657"/>
                </a:lnTo>
                <a:lnTo>
                  <a:pt x="0" y="173253"/>
                </a:lnTo>
                <a:lnTo>
                  <a:pt x="8470" y="220662"/>
                </a:lnTo>
                <a:lnTo>
                  <a:pt x="32194" y="255752"/>
                </a:lnTo>
                <a:lnTo>
                  <a:pt x="68605" y="277545"/>
                </a:lnTo>
                <a:lnTo>
                  <a:pt x="115125" y="285026"/>
                </a:lnTo>
                <a:lnTo>
                  <a:pt x="138506" y="284022"/>
                </a:lnTo>
                <a:lnTo>
                  <a:pt x="177914" y="276771"/>
                </a:lnTo>
                <a:lnTo>
                  <a:pt x="192252" y="209575"/>
                </a:lnTo>
                <a:lnTo>
                  <a:pt x="181178" y="213690"/>
                </a:lnTo>
                <a:lnTo>
                  <a:pt x="168706" y="217271"/>
                </a:lnTo>
                <a:lnTo>
                  <a:pt x="154444" y="219798"/>
                </a:lnTo>
                <a:lnTo>
                  <a:pt x="138049" y="220764"/>
                </a:lnTo>
                <a:lnTo>
                  <a:pt x="116928" y="217208"/>
                </a:lnTo>
                <a:lnTo>
                  <a:pt x="99898" y="206578"/>
                </a:lnTo>
                <a:lnTo>
                  <a:pt x="88531" y="188925"/>
                </a:lnTo>
                <a:lnTo>
                  <a:pt x="84391" y="164312"/>
                </a:lnTo>
                <a:lnTo>
                  <a:pt x="90792" y="126987"/>
                </a:lnTo>
                <a:lnTo>
                  <a:pt x="109181" y="95008"/>
                </a:lnTo>
                <a:lnTo>
                  <a:pt x="138379" y="72669"/>
                </a:lnTo>
                <a:lnTo>
                  <a:pt x="177165" y="64274"/>
                </a:lnTo>
                <a:lnTo>
                  <a:pt x="188429" y="64770"/>
                </a:lnTo>
                <a:lnTo>
                  <a:pt x="198120" y="66154"/>
                </a:lnTo>
                <a:lnTo>
                  <a:pt x="206552" y="68287"/>
                </a:lnTo>
                <a:lnTo>
                  <a:pt x="214045" y="70980"/>
                </a:lnTo>
                <a:lnTo>
                  <a:pt x="233603" y="9499"/>
                </a:lnTo>
                <a:close/>
              </a:path>
              <a:path w="823594" h="285750">
                <a:moveTo>
                  <a:pt x="516915" y="112331"/>
                </a:moveTo>
                <a:lnTo>
                  <a:pt x="509143" y="68618"/>
                </a:lnTo>
                <a:lnTo>
                  <a:pt x="504266" y="60921"/>
                </a:lnTo>
                <a:lnTo>
                  <a:pt x="486537" y="32905"/>
                </a:lnTo>
                <a:lnTo>
                  <a:pt x="450202" y="8826"/>
                </a:lnTo>
                <a:lnTo>
                  <a:pt x="433641" y="5842"/>
                </a:lnTo>
                <a:lnTo>
                  <a:pt x="433641" y="112890"/>
                </a:lnTo>
                <a:lnTo>
                  <a:pt x="429120" y="150075"/>
                </a:lnTo>
                <a:lnTo>
                  <a:pt x="415836" y="186105"/>
                </a:lnTo>
                <a:lnTo>
                  <a:pt x="394271" y="213334"/>
                </a:lnTo>
                <a:lnTo>
                  <a:pt x="364909" y="224116"/>
                </a:lnTo>
                <a:lnTo>
                  <a:pt x="346303" y="220294"/>
                </a:lnTo>
                <a:lnTo>
                  <a:pt x="332638" y="209511"/>
                </a:lnTo>
                <a:lnTo>
                  <a:pt x="324192" y="192747"/>
                </a:lnTo>
                <a:lnTo>
                  <a:pt x="321310" y="171018"/>
                </a:lnTo>
                <a:lnTo>
                  <a:pt x="325386" y="135890"/>
                </a:lnTo>
                <a:lnTo>
                  <a:pt x="338366" y="100037"/>
                </a:lnTo>
                <a:lnTo>
                  <a:pt x="360133" y="72148"/>
                </a:lnTo>
                <a:lnTo>
                  <a:pt x="390613" y="60921"/>
                </a:lnTo>
                <a:lnTo>
                  <a:pt x="411010" y="65506"/>
                </a:lnTo>
                <a:lnTo>
                  <a:pt x="424281" y="77470"/>
                </a:lnTo>
                <a:lnTo>
                  <a:pt x="431482" y="94157"/>
                </a:lnTo>
                <a:lnTo>
                  <a:pt x="433641" y="112890"/>
                </a:lnTo>
                <a:lnTo>
                  <a:pt x="433641" y="5842"/>
                </a:lnTo>
                <a:lnTo>
                  <a:pt x="355384" y="6197"/>
                </a:lnTo>
                <a:lnTo>
                  <a:pt x="315709" y="23660"/>
                </a:lnTo>
                <a:lnTo>
                  <a:pt x="283171" y="50723"/>
                </a:lnTo>
                <a:lnTo>
                  <a:pt x="258737" y="85699"/>
                </a:lnTo>
                <a:lnTo>
                  <a:pt x="243382" y="126911"/>
                </a:lnTo>
                <a:lnTo>
                  <a:pt x="238036" y="172694"/>
                </a:lnTo>
                <a:lnTo>
                  <a:pt x="246367" y="218859"/>
                </a:lnTo>
                <a:lnTo>
                  <a:pt x="269900" y="254495"/>
                </a:lnTo>
                <a:lnTo>
                  <a:pt x="306425" y="277456"/>
                </a:lnTo>
                <a:lnTo>
                  <a:pt x="353733" y="285584"/>
                </a:lnTo>
                <a:lnTo>
                  <a:pt x="398818" y="279692"/>
                </a:lnTo>
                <a:lnTo>
                  <a:pt x="438277" y="262902"/>
                </a:lnTo>
                <a:lnTo>
                  <a:pt x="470954" y="236474"/>
                </a:lnTo>
                <a:lnTo>
                  <a:pt x="479755" y="224116"/>
                </a:lnTo>
                <a:lnTo>
                  <a:pt x="495731" y="201714"/>
                </a:lnTo>
                <a:lnTo>
                  <a:pt x="511429" y="159905"/>
                </a:lnTo>
                <a:lnTo>
                  <a:pt x="516915" y="112331"/>
                </a:lnTo>
                <a:close/>
              </a:path>
              <a:path w="823594" h="285750">
                <a:moveTo>
                  <a:pt x="823137" y="74333"/>
                </a:moveTo>
                <a:lnTo>
                  <a:pt x="818515" y="42913"/>
                </a:lnTo>
                <a:lnTo>
                  <a:pt x="804976" y="19558"/>
                </a:lnTo>
                <a:lnTo>
                  <a:pt x="783056" y="5016"/>
                </a:lnTo>
                <a:lnTo>
                  <a:pt x="753275" y="0"/>
                </a:lnTo>
                <a:lnTo>
                  <a:pt x="726554" y="3009"/>
                </a:lnTo>
                <a:lnTo>
                  <a:pt x="701230" y="12293"/>
                </a:lnTo>
                <a:lnTo>
                  <a:pt x="677913" y="28295"/>
                </a:lnTo>
                <a:lnTo>
                  <a:pt x="657148" y="51409"/>
                </a:lnTo>
                <a:lnTo>
                  <a:pt x="656031" y="51409"/>
                </a:lnTo>
                <a:lnTo>
                  <a:pt x="661619" y="6146"/>
                </a:lnTo>
                <a:lnTo>
                  <a:pt x="590092" y="6146"/>
                </a:lnTo>
                <a:lnTo>
                  <a:pt x="584085" y="46596"/>
                </a:lnTo>
                <a:lnTo>
                  <a:pt x="580186" y="69888"/>
                </a:lnTo>
                <a:lnTo>
                  <a:pt x="540905" y="279438"/>
                </a:lnTo>
                <a:lnTo>
                  <a:pt x="621385" y="279438"/>
                </a:lnTo>
                <a:lnTo>
                  <a:pt x="644296" y="158165"/>
                </a:lnTo>
                <a:lnTo>
                  <a:pt x="655980" y="118122"/>
                </a:lnTo>
                <a:lnTo>
                  <a:pt x="672731" y="88861"/>
                </a:lnTo>
                <a:lnTo>
                  <a:pt x="692315" y="70929"/>
                </a:lnTo>
                <a:lnTo>
                  <a:pt x="712482" y="64833"/>
                </a:lnTo>
                <a:lnTo>
                  <a:pt x="725170" y="67221"/>
                </a:lnTo>
                <a:lnTo>
                  <a:pt x="733437" y="73914"/>
                </a:lnTo>
                <a:lnTo>
                  <a:pt x="737946" y="84162"/>
                </a:lnTo>
                <a:lnTo>
                  <a:pt x="739305" y="97243"/>
                </a:lnTo>
                <a:lnTo>
                  <a:pt x="739114" y="104952"/>
                </a:lnTo>
                <a:lnTo>
                  <a:pt x="738543" y="112826"/>
                </a:lnTo>
                <a:lnTo>
                  <a:pt x="737654" y="120586"/>
                </a:lnTo>
                <a:lnTo>
                  <a:pt x="736511" y="127977"/>
                </a:lnTo>
                <a:lnTo>
                  <a:pt x="708012" y="279438"/>
                </a:lnTo>
                <a:lnTo>
                  <a:pt x="788492" y="279438"/>
                </a:lnTo>
                <a:lnTo>
                  <a:pt x="818667" y="120713"/>
                </a:lnTo>
                <a:lnTo>
                  <a:pt x="820318" y="109537"/>
                </a:lnTo>
                <a:lnTo>
                  <a:pt x="821740" y="97104"/>
                </a:lnTo>
                <a:lnTo>
                  <a:pt x="822756" y="84886"/>
                </a:lnTo>
                <a:lnTo>
                  <a:pt x="823137" y="74333"/>
                </a:lnTo>
                <a:close/>
              </a:path>
            </a:pathLst>
          </a:custGeom>
          <a:solidFill>
            <a:srgbClr val="33536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2311997" y="1370139"/>
            <a:ext cx="936625" cy="356235"/>
          </a:xfrm>
          <a:custGeom>
            <a:avLst/>
            <a:gdLst/>
            <a:ahLst/>
            <a:cxnLst/>
            <a:rect l="l" t="t" r="r" b="b"/>
            <a:pathLst>
              <a:path w="936625" h="356235">
                <a:moveTo>
                  <a:pt x="183311" y="76568"/>
                </a:moveTo>
                <a:lnTo>
                  <a:pt x="125183" y="76568"/>
                </a:lnTo>
                <a:lnTo>
                  <a:pt x="139712" y="0"/>
                </a:lnTo>
                <a:lnTo>
                  <a:pt x="57556" y="18999"/>
                </a:lnTo>
                <a:lnTo>
                  <a:pt x="46380" y="76568"/>
                </a:lnTo>
                <a:lnTo>
                  <a:pt x="11163" y="76568"/>
                </a:lnTo>
                <a:lnTo>
                  <a:pt x="0" y="137490"/>
                </a:lnTo>
                <a:lnTo>
                  <a:pt x="34645" y="137490"/>
                </a:lnTo>
                <a:lnTo>
                  <a:pt x="13411" y="246468"/>
                </a:lnTo>
                <a:lnTo>
                  <a:pt x="10896" y="261023"/>
                </a:lnTo>
                <a:lnTo>
                  <a:pt x="9156" y="273989"/>
                </a:lnTo>
                <a:lnTo>
                  <a:pt x="8153" y="285915"/>
                </a:lnTo>
                <a:lnTo>
                  <a:pt x="7823" y="297319"/>
                </a:lnTo>
                <a:lnTo>
                  <a:pt x="12153" y="320878"/>
                </a:lnTo>
                <a:lnTo>
                  <a:pt x="25285" y="339458"/>
                </a:lnTo>
                <a:lnTo>
                  <a:pt x="47434" y="351637"/>
                </a:lnTo>
                <a:lnTo>
                  <a:pt x="78803" y="356006"/>
                </a:lnTo>
                <a:lnTo>
                  <a:pt x="92125" y="355600"/>
                </a:lnTo>
                <a:lnTo>
                  <a:pt x="105283" y="354406"/>
                </a:lnTo>
                <a:lnTo>
                  <a:pt x="117081" y="352475"/>
                </a:lnTo>
                <a:lnTo>
                  <a:pt x="126301" y="349859"/>
                </a:lnTo>
                <a:lnTo>
                  <a:pt x="135801" y="286702"/>
                </a:lnTo>
                <a:lnTo>
                  <a:pt x="128536" y="287820"/>
                </a:lnTo>
                <a:lnTo>
                  <a:pt x="113449" y="287820"/>
                </a:lnTo>
                <a:lnTo>
                  <a:pt x="102565" y="286131"/>
                </a:lnTo>
                <a:lnTo>
                  <a:pt x="95491" y="281393"/>
                </a:lnTo>
                <a:lnTo>
                  <a:pt x="91681" y="274154"/>
                </a:lnTo>
                <a:lnTo>
                  <a:pt x="90525" y="264909"/>
                </a:lnTo>
                <a:lnTo>
                  <a:pt x="90919" y="257060"/>
                </a:lnTo>
                <a:lnTo>
                  <a:pt x="91935" y="248221"/>
                </a:lnTo>
                <a:lnTo>
                  <a:pt x="93357" y="239052"/>
                </a:lnTo>
                <a:lnTo>
                  <a:pt x="113449" y="137490"/>
                </a:lnTo>
                <a:lnTo>
                  <a:pt x="171564" y="137490"/>
                </a:lnTo>
                <a:lnTo>
                  <a:pt x="183311" y="76568"/>
                </a:lnTo>
                <a:close/>
              </a:path>
              <a:path w="936625" h="356235">
                <a:moveTo>
                  <a:pt x="470547" y="83832"/>
                </a:moveTo>
                <a:lnTo>
                  <a:pt x="451294" y="78663"/>
                </a:lnTo>
                <a:lnTo>
                  <a:pt x="428840" y="74396"/>
                </a:lnTo>
                <a:lnTo>
                  <a:pt x="404609" y="71488"/>
                </a:lnTo>
                <a:lnTo>
                  <a:pt x="380009" y="70421"/>
                </a:lnTo>
                <a:lnTo>
                  <a:pt x="380009" y="133578"/>
                </a:lnTo>
                <a:lnTo>
                  <a:pt x="367157" y="196735"/>
                </a:lnTo>
                <a:lnTo>
                  <a:pt x="355053" y="239776"/>
                </a:lnTo>
                <a:lnTo>
                  <a:pt x="338594" y="269100"/>
                </a:lnTo>
                <a:lnTo>
                  <a:pt x="319925" y="285851"/>
                </a:lnTo>
                <a:lnTo>
                  <a:pt x="301205" y="291185"/>
                </a:lnTo>
                <a:lnTo>
                  <a:pt x="286626" y="287883"/>
                </a:lnTo>
                <a:lnTo>
                  <a:pt x="276339" y="278612"/>
                </a:lnTo>
                <a:lnTo>
                  <a:pt x="270243" y="264299"/>
                </a:lnTo>
                <a:lnTo>
                  <a:pt x="268236" y="245910"/>
                </a:lnTo>
                <a:lnTo>
                  <a:pt x="274993" y="206552"/>
                </a:lnTo>
                <a:lnTo>
                  <a:pt x="293738" y="169545"/>
                </a:lnTo>
                <a:lnTo>
                  <a:pt x="322224" y="142087"/>
                </a:lnTo>
                <a:lnTo>
                  <a:pt x="358216" y="131343"/>
                </a:lnTo>
                <a:lnTo>
                  <a:pt x="366039" y="131343"/>
                </a:lnTo>
                <a:lnTo>
                  <a:pt x="373862" y="132461"/>
                </a:lnTo>
                <a:lnTo>
                  <a:pt x="380009" y="133578"/>
                </a:lnTo>
                <a:lnTo>
                  <a:pt x="380009" y="70421"/>
                </a:lnTo>
                <a:lnTo>
                  <a:pt x="326771" y="76136"/>
                </a:lnTo>
                <a:lnTo>
                  <a:pt x="282333" y="92075"/>
                </a:lnTo>
                <a:lnTo>
                  <a:pt x="246481" y="116395"/>
                </a:lnTo>
                <a:lnTo>
                  <a:pt x="218986" y="147269"/>
                </a:lnTo>
                <a:lnTo>
                  <a:pt x="199631" y="182880"/>
                </a:lnTo>
                <a:lnTo>
                  <a:pt x="188175" y="221399"/>
                </a:lnTo>
                <a:lnTo>
                  <a:pt x="184404" y="260997"/>
                </a:lnTo>
                <a:lnTo>
                  <a:pt x="190411" y="299897"/>
                </a:lnTo>
                <a:lnTo>
                  <a:pt x="207314" y="329882"/>
                </a:lnTo>
                <a:lnTo>
                  <a:pt x="233451" y="349173"/>
                </a:lnTo>
                <a:lnTo>
                  <a:pt x="267119" y="356006"/>
                </a:lnTo>
                <a:lnTo>
                  <a:pt x="291338" y="352933"/>
                </a:lnTo>
                <a:lnTo>
                  <a:pt x="315455" y="342798"/>
                </a:lnTo>
                <a:lnTo>
                  <a:pt x="338315" y="324180"/>
                </a:lnTo>
                <a:lnTo>
                  <a:pt x="358775" y="295656"/>
                </a:lnTo>
                <a:lnTo>
                  <a:pt x="360438" y="295656"/>
                </a:lnTo>
                <a:lnTo>
                  <a:pt x="359206" y="310095"/>
                </a:lnTo>
                <a:lnTo>
                  <a:pt x="358063" y="324180"/>
                </a:lnTo>
                <a:lnTo>
                  <a:pt x="357149" y="337299"/>
                </a:lnTo>
                <a:lnTo>
                  <a:pt x="356539" y="349859"/>
                </a:lnTo>
                <a:lnTo>
                  <a:pt x="430860" y="349859"/>
                </a:lnTo>
                <a:lnTo>
                  <a:pt x="431114" y="321221"/>
                </a:lnTo>
                <a:lnTo>
                  <a:pt x="432790" y="295656"/>
                </a:lnTo>
                <a:lnTo>
                  <a:pt x="436841" y="256171"/>
                </a:lnTo>
                <a:lnTo>
                  <a:pt x="460895" y="131343"/>
                </a:lnTo>
                <a:lnTo>
                  <a:pt x="470547" y="83832"/>
                </a:lnTo>
                <a:close/>
              </a:path>
              <a:path w="936625" h="356235">
                <a:moveTo>
                  <a:pt x="729818" y="79921"/>
                </a:moveTo>
                <a:lnTo>
                  <a:pt x="719518" y="76314"/>
                </a:lnTo>
                <a:lnTo>
                  <a:pt x="706551" y="73279"/>
                </a:lnTo>
                <a:lnTo>
                  <a:pt x="691388" y="71196"/>
                </a:lnTo>
                <a:lnTo>
                  <a:pt x="674484" y="70421"/>
                </a:lnTo>
                <a:lnTo>
                  <a:pt x="625182" y="76504"/>
                </a:lnTo>
                <a:lnTo>
                  <a:pt x="582066" y="93726"/>
                </a:lnTo>
                <a:lnTo>
                  <a:pt x="546366" y="120586"/>
                </a:lnTo>
                <a:lnTo>
                  <a:pt x="519328" y="155536"/>
                </a:lnTo>
                <a:lnTo>
                  <a:pt x="502196" y="197078"/>
                </a:lnTo>
                <a:lnTo>
                  <a:pt x="496214" y="243674"/>
                </a:lnTo>
                <a:lnTo>
                  <a:pt x="504685" y="291084"/>
                </a:lnTo>
                <a:lnTo>
                  <a:pt x="528408" y="326174"/>
                </a:lnTo>
                <a:lnTo>
                  <a:pt x="564819" y="347967"/>
                </a:lnTo>
                <a:lnTo>
                  <a:pt x="611339" y="355447"/>
                </a:lnTo>
                <a:lnTo>
                  <a:pt x="634720" y="354444"/>
                </a:lnTo>
                <a:lnTo>
                  <a:pt x="674141" y="347192"/>
                </a:lnTo>
                <a:lnTo>
                  <a:pt x="688467" y="279996"/>
                </a:lnTo>
                <a:lnTo>
                  <a:pt x="677392" y="284111"/>
                </a:lnTo>
                <a:lnTo>
                  <a:pt x="664921" y="287693"/>
                </a:lnTo>
                <a:lnTo>
                  <a:pt x="650659" y="290220"/>
                </a:lnTo>
                <a:lnTo>
                  <a:pt x="634263" y="291185"/>
                </a:lnTo>
                <a:lnTo>
                  <a:pt x="613143" y="287629"/>
                </a:lnTo>
                <a:lnTo>
                  <a:pt x="596112" y="276999"/>
                </a:lnTo>
                <a:lnTo>
                  <a:pt x="584746" y="259346"/>
                </a:lnTo>
                <a:lnTo>
                  <a:pt x="580605" y="234734"/>
                </a:lnTo>
                <a:lnTo>
                  <a:pt x="587006" y="197408"/>
                </a:lnTo>
                <a:lnTo>
                  <a:pt x="605396" y="165430"/>
                </a:lnTo>
                <a:lnTo>
                  <a:pt x="634593" y="143090"/>
                </a:lnTo>
                <a:lnTo>
                  <a:pt x="673379" y="134696"/>
                </a:lnTo>
                <a:lnTo>
                  <a:pt x="684644" y="135191"/>
                </a:lnTo>
                <a:lnTo>
                  <a:pt x="694334" y="136575"/>
                </a:lnTo>
                <a:lnTo>
                  <a:pt x="702767" y="138709"/>
                </a:lnTo>
                <a:lnTo>
                  <a:pt x="710260" y="141401"/>
                </a:lnTo>
                <a:lnTo>
                  <a:pt x="729818" y="79921"/>
                </a:lnTo>
                <a:close/>
              </a:path>
              <a:path w="936625" h="356235">
                <a:moveTo>
                  <a:pt x="936574" y="76568"/>
                </a:moveTo>
                <a:lnTo>
                  <a:pt x="878446" y="76568"/>
                </a:lnTo>
                <a:lnTo>
                  <a:pt x="892975" y="0"/>
                </a:lnTo>
                <a:lnTo>
                  <a:pt x="810818" y="18999"/>
                </a:lnTo>
                <a:lnTo>
                  <a:pt x="799642" y="76568"/>
                </a:lnTo>
                <a:lnTo>
                  <a:pt x="764425" y="76568"/>
                </a:lnTo>
                <a:lnTo>
                  <a:pt x="753262" y="137490"/>
                </a:lnTo>
                <a:lnTo>
                  <a:pt x="787908" y="137490"/>
                </a:lnTo>
                <a:lnTo>
                  <a:pt x="766673" y="246468"/>
                </a:lnTo>
                <a:lnTo>
                  <a:pt x="764146" y="261023"/>
                </a:lnTo>
                <a:lnTo>
                  <a:pt x="762406" y="273989"/>
                </a:lnTo>
                <a:lnTo>
                  <a:pt x="761403" y="285915"/>
                </a:lnTo>
                <a:lnTo>
                  <a:pt x="761085" y="297319"/>
                </a:lnTo>
                <a:lnTo>
                  <a:pt x="765416" y="320878"/>
                </a:lnTo>
                <a:lnTo>
                  <a:pt x="778548" y="339458"/>
                </a:lnTo>
                <a:lnTo>
                  <a:pt x="800696" y="351637"/>
                </a:lnTo>
                <a:lnTo>
                  <a:pt x="832065" y="356006"/>
                </a:lnTo>
                <a:lnTo>
                  <a:pt x="845375" y="355600"/>
                </a:lnTo>
                <a:lnTo>
                  <a:pt x="858532" y="354406"/>
                </a:lnTo>
                <a:lnTo>
                  <a:pt x="870331" y="352475"/>
                </a:lnTo>
                <a:lnTo>
                  <a:pt x="879563" y="349859"/>
                </a:lnTo>
                <a:lnTo>
                  <a:pt x="889063" y="286702"/>
                </a:lnTo>
                <a:lnTo>
                  <a:pt x="881799" y="287820"/>
                </a:lnTo>
                <a:lnTo>
                  <a:pt x="866711" y="287820"/>
                </a:lnTo>
                <a:lnTo>
                  <a:pt x="855814" y="286131"/>
                </a:lnTo>
                <a:lnTo>
                  <a:pt x="848753" y="281393"/>
                </a:lnTo>
                <a:lnTo>
                  <a:pt x="844931" y="274154"/>
                </a:lnTo>
                <a:lnTo>
                  <a:pt x="843788" y="264909"/>
                </a:lnTo>
                <a:lnTo>
                  <a:pt x="844169" y="257060"/>
                </a:lnTo>
                <a:lnTo>
                  <a:pt x="845185" y="248221"/>
                </a:lnTo>
                <a:lnTo>
                  <a:pt x="846620" y="239052"/>
                </a:lnTo>
                <a:lnTo>
                  <a:pt x="866711" y="137490"/>
                </a:lnTo>
                <a:lnTo>
                  <a:pt x="924826" y="137490"/>
                </a:lnTo>
                <a:lnTo>
                  <a:pt x="936574" y="76568"/>
                </a:lnTo>
                <a:close/>
              </a:path>
            </a:pathLst>
          </a:custGeom>
          <a:solidFill>
            <a:srgbClr val="33536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3362528" y="1327657"/>
            <a:ext cx="1691005" cy="509270"/>
          </a:xfrm>
          <a:custGeom>
            <a:avLst/>
            <a:gdLst/>
            <a:ahLst/>
            <a:cxnLst/>
            <a:rect l="l" t="t" r="r" b="b"/>
            <a:pathLst>
              <a:path w="1691004" h="509269">
                <a:moveTo>
                  <a:pt x="183311" y="119049"/>
                </a:moveTo>
                <a:lnTo>
                  <a:pt x="125183" y="119049"/>
                </a:lnTo>
                <a:lnTo>
                  <a:pt x="139712" y="42481"/>
                </a:lnTo>
                <a:lnTo>
                  <a:pt x="57556" y="61480"/>
                </a:lnTo>
                <a:lnTo>
                  <a:pt x="46380" y="119049"/>
                </a:lnTo>
                <a:lnTo>
                  <a:pt x="11163" y="119049"/>
                </a:lnTo>
                <a:lnTo>
                  <a:pt x="0" y="179971"/>
                </a:lnTo>
                <a:lnTo>
                  <a:pt x="34645" y="179971"/>
                </a:lnTo>
                <a:lnTo>
                  <a:pt x="13411" y="288950"/>
                </a:lnTo>
                <a:lnTo>
                  <a:pt x="10883" y="303504"/>
                </a:lnTo>
                <a:lnTo>
                  <a:pt x="9156" y="316471"/>
                </a:lnTo>
                <a:lnTo>
                  <a:pt x="8153" y="328396"/>
                </a:lnTo>
                <a:lnTo>
                  <a:pt x="7823" y="339801"/>
                </a:lnTo>
                <a:lnTo>
                  <a:pt x="12153" y="363359"/>
                </a:lnTo>
                <a:lnTo>
                  <a:pt x="25285" y="381939"/>
                </a:lnTo>
                <a:lnTo>
                  <a:pt x="47434" y="394119"/>
                </a:lnTo>
                <a:lnTo>
                  <a:pt x="78803" y="398487"/>
                </a:lnTo>
                <a:lnTo>
                  <a:pt x="92125" y="398081"/>
                </a:lnTo>
                <a:lnTo>
                  <a:pt x="105283" y="396887"/>
                </a:lnTo>
                <a:lnTo>
                  <a:pt x="117068" y="394957"/>
                </a:lnTo>
                <a:lnTo>
                  <a:pt x="126301" y="392341"/>
                </a:lnTo>
                <a:lnTo>
                  <a:pt x="135801" y="329184"/>
                </a:lnTo>
                <a:lnTo>
                  <a:pt x="128536" y="330301"/>
                </a:lnTo>
                <a:lnTo>
                  <a:pt x="113449" y="330301"/>
                </a:lnTo>
                <a:lnTo>
                  <a:pt x="102565" y="328612"/>
                </a:lnTo>
                <a:lnTo>
                  <a:pt x="95491" y="323875"/>
                </a:lnTo>
                <a:lnTo>
                  <a:pt x="91668" y="316636"/>
                </a:lnTo>
                <a:lnTo>
                  <a:pt x="90525" y="307390"/>
                </a:lnTo>
                <a:lnTo>
                  <a:pt x="90906" y="299542"/>
                </a:lnTo>
                <a:lnTo>
                  <a:pt x="91922" y="290703"/>
                </a:lnTo>
                <a:lnTo>
                  <a:pt x="93357" y="281533"/>
                </a:lnTo>
                <a:lnTo>
                  <a:pt x="113449" y="179971"/>
                </a:lnTo>
                <a:lnTo>
                  <a:pt x="171564" y="179971"/>
                </a:lnTo>
                <a:lnTo>
                  <a:pt x="183311" y="119049"/>
                </a:lnTo>
                <a:close/>
              </a:path>
              <a:path w="1691004" h="509269">
                <a:moveTo>
                  <a:pt x="392849" y="113461"/>
                </a:moveTo>
                <a:lnTo>
                  <a:pt x="387819" y="112903"/>
                </a:lnTo>
                <a:lnTo>
                  <a:pt x="377761" y="112903"/>
                </a:lnTo>
                <a:lnTo>
                  <a:pt x="351015" y="117487"/>
                </a:lnTo>
                <a:lnTo>
                  <a:pt x="327253" y="130302"/>
                </a:lnTo>
                <a:lnTo>
                  <a:pt x="306946" y="149910"/>
                </a:lnTo>
                <a:lnTo>
                  <a:pt x="290576" y="174929"/>
                </a:lnTo>
                <a:lnTo>
                  <a:pt x="288899" y="174929"/>
                </a:lnTo>
                <a:lnTo>
                  <a:pt x="293928" y="119049"/>
                </a:lnTo>
                <a:lnTo>
                  <a:pt x="224078" y="119049"/>
                </a:lnTo>
                <a:lnTo>
                  <a:pt x="218973" y="167678"/>
                </a:lnTo>
                <a:lnTo>
                  <a:pt x="215188" y="198272"/>
                </a:lnTo>
                <a:lnTo>
                  <a:pt x="210096" y="229704"/>
                </a:lnTo>
                <a:lnTo>
                  <a:pt x="179362" y="392341"/>
                </a:lnTo>
                <a:lnTo>
                  <a:pt x="259842" y="392341"/>
                </a:lnTo>
                <a:lnTo>
                  <a:pt x="278841" y="290626"/>
                </a:lnTo>
                <a:lnTo>
                  <a:pt x="289217" y="252450"/>
                </a:lnTo>
                <a:lnTo>
                  <a:pt x="330708" y="199148"/>
                </a:lnTo>
                <a:lnTo>
                  <a:pt x="364350" y="191147"/>
                </a:lnTo>
                <a:lnTo>
                  <a:pt x="373291" y="191147"/>
                </a:lnTo>
                <a:lnTo>
                  <a:pt x="377202" y="191706"/>
                </a:lnTo>
                <a:lnTo>
                  <a:pt x="392849" y="113461"/>
                </a:lnTo>
                <a:close/>
              </a:path>
              <a:path w="1691004" h="509269">
                <a:moveTo>
                  <a:pt x="673950" y="126314"/>
                </a:moveTo>
                <a:lnTo>
                  <a:pt x="654697" y="121145"/>
                </a:lnTo>
                <a:lnTo>
                  <a:pt x="632244" y="116878"/>
                </a:lnTo>
                <a:lnTo>
                  <a:pt x="607999" y="113969"/>
                </a:lnTo>
                <a:lnTo>
                  <a:pt x="583412" y="112903"/>
                </a:lnTo>
                <a:lnTo>
                  <a:pt x="583412" y="176060"/>
                </a:lnTo>
                <a:lnTo>
                  <a:pt x="570560" y="239217"/>
                </a:lnTo>
                <a:lnTo>
                  <a:pt x="558444" y="282257"/>
                </a:lnTo>
                <a:lnTo>
                  <a:pt x="541985" y="311581"/>
                </a:lnTo>
                <a:lnTo>
                  <a:pt x="523316" y="328333"/>
                </a:lnTo>
                <a:lnTo>
                  <a:pt x="504609" y="333667"/>
                </a:lnTo>
                <a:lnTo>
                  <a:pt x="490016" y="330365"/>
                </a:lnTo>
                <a:lnTo>
                  <a:pt x="479742" y="321094"/>
                </a:lnTo>
                <a:lnTo>
                  <a:pt x="473646" y="306781"/>
                </a:lnTo>
                <a:lnTo>
                  <a:pt x="471639" y="288391"/>
                </a:lnTo>
                <a:lnTo>
                  <a:pt x="478383" y="249034"/>
                </a:lnTo>
                <a:lnTo>
                  <a:pt x="497128" y="212026"/>
                </a:lnTo>
                <a:lnTo>
                  <a:pt x="525627" y="184569"/>
                </a:lnTo>
                <a:lnTo>
                  <a:pt x="561619" y="173824"/>
                </a:lnTo>
                <a:lnTo>
                  <a:pt x="569442" y="173824"/>
                </a:lnTo>
                <a:lnTo>
                  <a:pt x="577265" y="174942"/>
                </a:lnTo>
                <a:lnTo>
                  <a:pt x="583412" y="176060"/>
                </a:lnTo>
                <a:lnTo>
                  <a:pt x="583412" y="112903"/>
                </a:lnTo>
                <a:lnTo>
                  <a:pt x="530161" y="118618"/>
                </a:lnTo>
                <a:lnTo>
                  <a:pt x="485724" y="134556"/>
                </a:lnTo>
                <a:lnTo>
                  <a:pt x="449872" y="158877"/>
                </a:lnTo>
                <a:lnTo>
                  <a:pt x="422376" y="189750"/>
                </a:lnTo>
                <a:lnTo>
                  <a:pt x="403021" y="225361"/>
                </a:lnTo>
                <a:lnTo>
                  <a:pt x="391566" y="263880"/>
                </a:lnTo>
                <a:lnTo>
                  <a:pt x="387807" y="303479"/>
                </a:lnTo>
                <a:lnTo>
                  <a:pt x="393814" y="342379"/>
                </a:lnTo>
                <a:lnTo>
                  <a:pt x="410718" y="372364"/>
                </a:lnTo>
                <a:lnTo>
                  <a:pt x="436841" y="391655"/>
                </a:lnTo>
                <a:lnTo>
                  <a:pt x="470522" y="398487"/>
                </a:lnTo>
                <a:lnTo>
                  <a:pt x="494741" y="395414"/>
                </a:lnTo>
                <a:lnTo>
                  <a:pt x="518858" y="385279"/>
                </a:lnTo>
                <a:lnTo>
                  <a:pt x="541718" y="366661"/>
                </a:lnTo>
                <a:lnTo>
                  <a:pt x="562178" y="338137"/>
                </a:lnTo>
                <a:lnTo>
                  <a:pt x="563841" y="338137"/>
                </a:lnTo>
                <a:lnTo>
                  <a:pt x="562610" y="352577"/>
                </a:lnTo>
                <a:lnTo>
                  <a:pt x="561467" y="366661"/>
                </a:lnTo>
                <a:lnTo>
                  <a:pt x="560552" y="379780"/>
                </a:lnTo>
                <a:lnTo>
                  <a:pt x="559943" y="392341"/>
                </a:lnTo>
                <a:lnTo>
                  <a:pt x="634263" y="392341"/>
                </a:lnTo>
                <a:lnTo>
                  <a:pt x="634504" y="363702"/>
                </a:lnTo>
                <a:lnTo>
                  <a:pt x="636193" y="338137"/>
                </a:lnTo>
                <a:lnTo>
                  <a:pt x="636485" y="333667"/>
                </a:lnTo>
                <a:lnTo>
                  <a:pt x="636638" y="331279"/>
                </a:lnTo>
                <a:lnTo>
                  <a:pt x="640232" y="298653"/>
                </a:lnTo>
                <a:lnTo>
                  <a:pt x="644893" y="269392"/>
                </a:lnTo>
                <a:lnTo>
                  <a:pt x="664298" y="173824"/>
                </a:lnTo>
                <a:lnTo>
                  <a:pt x="673950" y="126314"/>
                </a:lnTo>
                <a:close/>
              </a:path>
              <a:path w="1691004" h="509269">
                <a:moveTo>
                  <a:pt x="933208" y="122402"/>
                </a:moveTo>
                <a:lnTo>
                  <a:pt x="922921" y="118795"/>
                </a:lnTo>
                <a:lnTo>
                  <a:pt x="909942" y="115760"/>
                </a:lnTo>
                <a:lnTo>
                  <a:pt x="894778" y="113677"/>
                </a:lnTo>
                <a:lnTo>
                  <a:pt x="877874" y="112903"/>
                </a:lnTo>
                <a:lnTo>
                  <a:pt x="828573" y="118986"/>
                </a:lnTo>
                <a:lnTo>
                  <a:pt x="785456" y="136207"/>
                </a:lnTo>
                <a:lnTo>
                  <a:pt x="749757" y="163068"/>
                </a:lnTo>
                <a:lnTo>
                  <a:pt x="722718" y="198018"/>
                </a:lnTo>
                <a:lnTo>
                  <a:pt x="705586" y="239560"/>
                </a:lnTo>
                <a:lnTo>
                  <a:pt x="699604" y="286156"/>
                </a:lnTo>
                <a:lnTo>
                  <a:pt x="708088" y="333565"/>
                </a:lnTo>
                <a:lnTo>
                  <a:pt x="731812" y="368655"/>
                </a:lnTo>
                <a:lnTo>
                  <a:pt x="768210" y="390448"/>
                </a:lnTo>
                <a:lnTo>
                  <a:pt x="814730" y="397929"/>
                </a:lnTo>
                <a:lnTo>
                  <a:pt x="838111" y="396925"/>
                </a:lnTo>
                <a:lnTo>
                  <a:pt x="877531" y="389674"/>
                </a:lnTo>
                <a:lnTo>
                  <a:pt x="891857" y="322478"/>
                </a:lnTo>
                <a:lnTo>
                  <a:pt x="880795" y="326593"/>
                </a:lnTo>
                <a:lnTo>
                  <a:pt x="868311" y="330174"/>
                </a:lnTo>
                <a:lnTo>
                  <a:pt x="854062" y="332701"/>
                </a:lnTo>
                <a:lnTo>
                  <a:pt x="837653" y="333667"/>
                </a:lnTo>
                <a:lnTo>
                  <a:pt x="816533" y="330111"/>
                </a:lnTo>
                <a:lnTo>
                  <a:pt x="799503" y="319481"/>
                </a:lnTo>
                <a:lnTo>
                  <a:pt x="788136" y="301828"/>
                </a:lnTo>
                <a:lnTo>
                  <a:pt x="783996" y="277215"/>
                </a:lnTo>
                <a:lnTo>
                  <a:pt x="790397" y="239890"/>
                </a:lnTo>
                <a:lnTo>
                  <a:pt x="808799" y="207911"/>
                </a:lnTo>
                <a:lnTo>
                  <a:pt x="837984" y="185572"/>
                </a:lnTo>
                <a:lnTo>
                  <a:pt x="876769" y="177177"/>
                </a:lnTo>
                <a:lnTo>
                  <a:pt x="888034" y="177673"/>
                </a:lnTo>
                <a:lnTo>
                  <a:pt x="897724" y="179057"/>
                </a:lnTo>
                <a:lnTo>
                  <a:pt x="906157" y="181190"/>
                </a:lnTo>
                <a:lnTo>
                  <a:pt x="913650" y="183883"/>
                </a:lnTo>
                <a:lnTo>
                  <a:pt x="933208" y="122402"/>
                </a:lnTo>
                <a:close/>
              </a:path>
              <a:path w="1691004" h="509269">
                <a:moveTo>
                  <a:pt x="1067866" y="119049"/>
                </a:moveTo>
                <a:lnTo>
                  <a:pt x="987386" y="119049"/>
                </a:lnTo>
                <a:lnTo>
                  <a:pt x="935405" y="392341"/>
                </a:lnTo>
                <a:lnTo>
                  <a:pt x="1015885" y="392341"/>
                </a:lnTo>
                <a:lnTo>
                  <a:pt x="1067866" y="119049"/>
                </a:lnTo>
                <a:close/>
              </a:path>
              <a:path w="1691004" h="509269">
                <a:moveTo>
                  <a:pt x="1085189" y="39687"/>
                </a:moveTo>
                <a:lnTo>
                  <a:pt x="1082192" y="23355"/>
                </a:lnTo>
                <a:lnTo>
                  <a:pt x="1073861" y="10833"/>
                </a:lnTo>
                <a:lnTo>
                  <a:pt x="1061135" y="2832"/>
                </a:lnTo>
                <a:lnTo>
                  <a:pt x="1044943" y="0"/>
                </a:lnTo>
                <a:lnTo>
                  <a:pt x="1027391" y="3314"/>
                </a:lnTo>
                <a:lnTo>
                  <a:pt x="1012736" y="12649"/>
                </a:lnTo>
                <a:lnTo>
                  <a:pt x="1002588" y="27127"/>
                </a:lnTo>
                <a:lnTo>
                  <a:pt x="998562" y="45834"/>
                </a:lnTo>
                <a:lnTo>
                  <a:pt x="1001522" y="62090"/>
                </a:lnTo>
                <a:lnTo>
                  <a:pt x="1009738" y="74409"/>
                </a:lnTo>
                <a:lnTo>
                  <a:pt x="1022134" y="82219"/>
                </a:lnTo>
                <a:lnTo>
                  <a:pt x="1037678" y="84950"/>
                </a:lnTo>
                <a:lnTo>
                  <a:pt x="1055941" y="81889"/>
                </a:lnTo>
                <a:lnTo>
                  <a:pt x="1071067" y="73012"/>
                </a:lnTo>
                <a:lnTo>
                  <a:pt x="1081379" y="58788"/>
                </a:lnTo>
                <a:lnTo>
                  <a:pt x="1085189" y="39687"/>
                </a:lnTo>
                <a:close/>
              </a:path>
              <a:path w="1691004" h="509269">
                <a:moveTo>
                  <a:pt x="1365719" y="187236"/>
                </a:moveTo>
                <a:lnTo>
                  <a:pt x="1361097" y="155816"/>
                </a:lnTo>
                <a:lnTo>
                  <a:pt x="1347558" y="132461"/>
                </a:lnTo>
                <a:lnTo>
                  <a:pt x="1325638" y="117919"/>
                </a:lnTo>
                <a:lnTo>
                  <a:pt x="1295869" y="112903"/>
                </a:lnTo>
                <a:lnTo>
                  <a:pt x="1269136" y="115912"/>
                </a:lnTo>
                <a:lnTo>
                  <a:pt x="1243812" y="125196"/>
                </a:lnTo>
                <a:lnTo>
                  <a:pt x="1220495" y="141198"/>
                </a:lnTo>
                <a:lnTo>
                  <a:pt x="1199730" y="164312"/>
                </a:lnTo>
                <a:lnTo>
                  <a:pt x="1198613" y="164312"/>
                </a:lnTo>
                <a:lnTo>
                  <a:pt x="1204201" y="119049"/>
                </a:lnTo>
                <a:lnTo>
                  <a:pt x="1132662" y="119049"/>
                </a:lnTo>
                <a:lnTo>
                  <a:pt x="1126655" y="159499"/>
                </a:lnTo>
                <a:lnTo>
                  <a:pt x="1122768" y="182791"/>
                </a:lnTo>
                <a:lnTo>
                  <a:pt x="1083487" y="392341"/>
                </a:lnTo>
                <a:lnTo>
                  <a:pt x="1163967" y="392341"/>
                </a:lnTo>
                <a:lnTo>
                  <a:pt x="1186878" y="271068"/>
                </a:lnTo>
                <a:lnTo>
                  <a:pt x="1198549" y="231025"/>
                </a:lnTo>
                <a:lnTo>
                  <a:pt x="1215313" y="201764"/>
                </a:lnTo>
                <a:lnTo>
                  <a:pt x="1234897" y="183832"/>
                </a:lnTo>
                <a:lnTo>
                  <a:pt x="1255064" y="177736"/>
                </a:lnTo>
                <a:lnTo>
                  <a:pt x="1267739" y="180124"/>
                </a:lnTo>
                <a:lnTo>
                  <a:pt x="1276019" y="186817"/>
                </a:lnTo>
                <a:lnTo>
                  <a:pt x="1280528" y="197065"/>
                </a:lnTo>
                <a:lnTo>
                  <a:pt x="1281887" y="210146"/>
                </a:lnTo>
                <a:lnTo>
                  <a:pt x="1281684" y="217855"/>
                </a:lnTo>
                <a:lnTo>
                  <a:pt x="1281125" y="225729"/>
                </a:lnTo>
                <a:lnTo>
                  <a:pt x="1280236" y="233489"/>
                </a:lnTo>
                <a:lnTo>
                  <a:pt x="1279093" y="240880"/>
                </a:lnTo>
                <a:lnTo>
                  <a:pt x="1250594" y="392341"/>
                </a:lnTo>
                <a:lnTo>
                  <a:pt x="1331061" y="392341"/>
                </a:lnTo>
                <a:lnTo>
                  <a:pt x="1361249" y="233616"/>
                </a:lnTo>
                <a:lnTo>
                  <a:pt x="1362887" y="222440"/>
                </a:lnTo>
                <a:lnTo>
                  <a:pt x="1364322" y="210007"/>
                </a:lnTo>
                <a:lnTo>
                  <a:pt x="1365338" y="197789"/>
                </a:lnTo>
                <a:lnTo>
                  <a:pt x="1365719" y="187236"/>
                </a:lnTo>
                <a:close/>
              </a:path>
              <a:path w="1691004" h="509269">
                <a:moveTo>
                  <a:pt x="1690941" y="131902"/>
                </a:moveTo>
                <a:lnTo>
                  <a:pt x="1668526" y="123748"/>
                </a:lnTo>
                <a:lnTo>
                  <a:pt x="1644129" y="117792"/>
                </a:lnTo>
                <a:lnTo>
                  <a:pt x="1617853" y="114134"/>
                </a:lnTo>
                <a:lnTo>
                  <a:pt x="1603756" y="113512"/>
                </a:lnTo>
                <a:lnTo>
                  <a:pt x="1603756" y="179400"/>
                </a:lnTo>
                <a:lnTo>
                  <a:pt x="1589773" y="252615"/>
                </a:lnTo>
                <a:lnTo>
                  <a:pt x="1580324" y="283972"/>
                </a:lnTo>
                <a:lnTo>
                  <a:pt x="1565744" y="307733"/>
                </a:lnTo>
                <a:lnTo>
                  <a:pt x="1547812" y="322808"/>
                </a:lnTo>
                <a:lnTo>
                  <a:pt x="1528305" y="328066"/>
                </a:lnTo>
                <a:lnTo>
                  <a:pt x="1512163" y="324497"/>
                </a:lnTo>
                <a:lnTo>
                  <a:pt x="1500632" y="314591"/>
                </a:lnTo>
                <a:lnTo>
                  <a:pt x="1493723" y="299542"/>
                </a:lnTo>
                <a:lnTo>
                  <a:pt x="1491411" y="280555"/>
                </a:lnTo>
                <a:lnTo>
                  <a:pt x="1497584" y="242049"/>
                </a:lnTo>
                <a:lnTo>
                  <a:pt x="1514817" y="207975"/>
                </a:lnTo>
                <a:lnTo>
                  <a:pt x="1541170" y="183654"/>
                </a:lnTo>
                <a:lnTo>
                  <a:pt x="1574698" y="174371"/>
                </a:lnTo>
                <a:lnTo>
                  <a:pt x="1583093" y="174764"/>
                </a:lnTo>
                <a:lnTo>
                  <a:pt x="1591106" y="175844"/>
                </a:lnTo>
                <a:lnTo>
                  <a:pt x="1598193" y="177444"/>
                </a:lnTo>
                <a:lnTo>
                  <a:pt x="1603756" y="179400"/>
                </a:lnTo>
                <a:lnTo>
                  <a:pt x="1603756" y="113512"/>
                </a:lnTo>
                <a:lnTo>
                  <a:pt x="1534858" y="119938"/>
                </a:lnTo>
                <a:lnTo>
                  <a:pt x="1489341" y="139433"/>
                </a:lnTo>
                <a:lnTo>
                  <a:pt x="1453489" y="168922"/>
                </a:lnTo>
                <a:lnTo>
                  <a:pt x="1427543" y="205968"/>
                </a:lnTo>
                <a:lnTo>
                  <a:pt x="1411782" y="248094"/>
                </a:lnTo>
                <a:lnTo>
                  <a:pt x="1406474" y="292862"/>
                </a:lnTo>
                <a:lnTo>
                  <a:pt x="1412798" y="330454"/>
                </a:lnTo>
                <a:lnTo>
                  <a:pt x="1430223" y="361391"/>
                </a:lnTo>
                <a:lnTo>
                  <a:pt x="1457718" y="382371"/>
                </a:lnTo>
                <a:lnTo>
                  <a:pt x="1494218" y="390093"/>
                </a:lnTo>
                <a:lnTo>
                  <a:pt x="1517129" y="387667"/>
                </a:lnTo>
                <a:lnTo>
                  <a:pt x="1537525" y="380250"/>
                </a:lnTo>
                <a:lnTo>
                  <a:pt x="1555826" y="367703"/>
                </a:lnTo>
                <a:lnTo>
                  <a:pt x="1572450" y="349859"/>
                </a:lnTo>
                <a:lnTo>
                  <a:pt x="1573568" y="349859"/>
                </a:lnTo>
                <a:lnTo>
                  <a:pt x="1557299" y="407238"/>
                </a:lnTo>
                <a:lnTo>
                  <a:pt x="1515668" y="441782"/>
                </a:lnTo>
                <a:lnTo>
                  <a:pt x="1487512" y="445427"/>
                </a:lnTo>
                <a:lnTo>
                  <a:pt x="1468780" y="444334"/>
                </a:lnTo>
                <a:lnTo>
                  <a:pt x="1448803" y="441236"/>
                </a:lnTo>
                <a:lnTo>
                  <a:pt x="1430286" y="436473"/>
                </a:lnTo>
                <a:lnTo>
                  <a:pt x="1415973" y="430339"/>
                </a:lnTo>
                <a:lnTo>
                  <a:pt x="1397533" y="491820"/>
                </a:lnTo>
                <a:lnTo>
                  <a:pt x="1414081" y="499008"/>
                </a:lnTo>
                <a:lnTo>
                  <a:pt x="1435252" y="504469"/>
                </a:lnTo>
                <a:lnTo>
                  <a:pt x="1459776" y="507936"/>
                </a:lnTo>
                <a:lnTo>
                  <a:pt x="1486395" y="509143"/>
                </a:lnTo>
                <a:lnTo>
                  <a:pt x="1514055" y="507644"/>
                </a:lnTo>
                <a:lnTo>
                  <a:pt x="1568119" y="493115"/>
                </a:lnTo>
                <a:lnTo>
                  <a:pt x="1613585" y="455447"/>
                </a:lnTo>
                <a:lnTo>
                  <a:pt x="1619173" y="445427"/>
                </a:lnTo>
                <a:lnTo>
                  <a:pt x="1629600" y="426783"/>
                </a:lnTo>
                <a:lnTo>
                  <a:pt x="1641208" y="393611"/>
                </a:lnTo>
                <a:lnTo>
                  <a:pt x="1649577" y="357124"/>
                </a:lnTo>
                <a:lnTo>
                  <a:pt x="1650911" y="349859"/>
                </a:lnTo>
                <a:lnTo>
                  <a:pt x="1654911" y="328066"/>
                </a:lnTo>
                <a:lnTo>
                  <a:pt x="1683143" y="174371"/>
                </a:lnTo>
                <a:lnTo>
                  <a:pt x="1690941" y="131902"/>
                </a:lnTo>
                <a:close/>
              </a:path>
            </a:pathLst>
          </a:custGeom>
          <a:solidFill>
            <a:srgbClr val="33536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5183619" y="1370139"/>
            <a:ext cx="702945" cy="356235"/>
          </a:xfrm>
          <a:custGeom>
            <a:avLst/>
            <a:gdLst/>
            <a:ahLst/>
            <a:cxnLst/>
            <a:rect l="l" t="t" r="r" b="b"/>
            <a:pathLst>
              <a:path w="702945" h="356235">
                <a:moveTo>
                  <a:pt x="254279" y="152019"/>
                </a:moveTo>
                <a:lnTo>
                  <a:pt x="227533" y="92138"/>
                </a:lnTo>
                <a:lnTo>
                  <a:pt x="178841" y="73291"/>
                </a:lnTo>
                <a:lnTo>
                  <a:pt x="178841" y="152577"/>
                </a:lnTo>
                <a:lnTo>
                  <a:pt x="172974" y="168173"/>
                </a:lnTo>
                <a:lnTo>
                  <a:pt x="155371" y="178485"/>
                </a:lnTo>
                <a:lnTo>
                  <a:pt x="126022" y="184086"/>
                </a:lnTo>
                <a:lnTo>
                  <a:pt x="84937" y="185547"/>
                </a:lnTo>
                <a:lnTo>
                  <a:pt x="92075" y="165887"/>
                </a:lnTo>
                <a:lnTo>
                  <a:pt x="105143" y="147688"/>
                </a:lnTo>
                <a:lnTo>
                  <a:pt x="124167" y="134315"/>
                </a:lnTo>
                <a:lnTo>
                  <a:pt x="149212" y="129108"/>
                </a:lnTo>
                <a:lnTo>
                  <a:pt x="161632" y="130810"/>
                </a:lnTo>
                <a:lnTo>
                  <a:pt x="170954" y="135597"/>
                </a:lnTo>
                <a:lnTo>
                  <a:pt x="176809" y="143014"/>
                </a:lnTo>
                <a:lnTo>
                  <a:pt x="178841" y="152577"/>
                </a:lnTo>
                <a:lnTo>
                  <a:pt x="178841" y="73291"/>
                </a:lnTo>
                <a:lnTo>
                  <a:pt x="113144" y="77216"/>
                </a:lnTo>
                <a:lnTo>
                  <a:pt x="74028" y="95961"/>
                </a:lnTo>
                <a:lnTo>
                  <a:pt x="42545" y="124142"/>
                </a:lnTo>
                <a:lnTo>
                  <a:pt x="19316" y="159258"/>
                </a:lnTo>
                <a:lnTo>
                  <a:pt x="4927" y="198818"/>
                </a:lnTo>
                <a:lnTo>
                  <a:pt x="0" y="240322"/>
                </a:lnTo>
                <a:lnTo>
                  <a:pt x="7505" y="288251"/>
                </a:lnTo>
                <a:lnTo>
                  <a:pt x="29895" y="324497"/>
                </a:lnTo>
                <a:lnTo>
                  <a:pt x="66954" y="347433"/>
                </a:lnTo>
                <a:lnTo>
                  <a:pt x="118478" y="355447"/>
                </a:lnTo>
                <a:lnTo>
                  <a:pt x="142621" y="354406"/>
                </a:lnTo>
                <a:lnTo>
                  <a:pt x="168706" y="350901"/>
                </a:lnTo>
                <a:lnTo>
                  <a:pt x="195110" y="344360"/>
                </a:lnTo>
                <a:lnTo>
                  <a:pt x="220192" y="334213"/>
                </a:lnTo>
                <a:lnTo>
                  <a:pt x="216268" y="293420"/>
                </a:lnTo>
                <a:lnTo>
                  <a:pt x="214604" y="276085"/>
                </a:lnTo>
                <a:lnTo>
                  <a:pt x="197612" y="283273"/>
                </a:lnTo>
                <a:lnTo>
                  <a:pt x="179260" y="288734"/>
                </a:lnTo>
                <a:lnTo>
                  <a:pt x="159435" y="292201"/>
                </a:lnTo>
                <a:lnTo>
                  <a:pt x="138036" y="293420"/>
                </a:lnTo>
                <a:lnTo>
                  <a:pt x="121424" y="292061"/>
                </a:lnTo>
                <a:lnTo>
                  <a:pt x="85496" y="272186"/>
                </a:lnTo>
                <a:lnTo>
                  <a:pt x="77114" y="244233"/>
                </a:lnTo>
                <a:lnTo>
                  <a:pt x="137604" y="242417"/>
                </a:lnTo>
                <a:lnTo>
                  <a:pt x="186804" y="233095"/>
                </a:lnTo>
                <a:lnTo>
                  <a:pt x="223469" y="215455"/>
                </a:lnTo>
                <a:lnTo>
                  <a:pt x="246367" y="188696"/>
                </a:lnTo>
                <a:lnTo>
                  <a:pt x="247053" y="185547"/>
                </a:lnTo>
                <a:lnTo>
                  <a:pt x="254279" y="152019"/>
                </a:lnTo>
                <a:close/>
              </a:path>
              <a:path w="702945" h="356235">
                <a:moveTo>
                  <a:pt x="486181" y="84391"/>
                </a:moveTo>
                <a:lnTo>
                  <a:pt x="474002" y="78905"/>
                </a:lnTo>
                <a:lnTo>
                  <a:pt x="457885" y="74472"/>
                </a:lnTo>
                <a:lnTo>
                  <a:pt x="438315" y="71501"/>
                </a:lnTo>
                <a:lnTo>
                  <a:pt x="415772" y="70408"/>
                </a:lnTo>
                <a:lnTo>
                  <a:pt x="367284" y="77152"/>
                </a:lnTo>
                <a:lnTo>
                  <a:pt x="329285" y="96202"/>
                </a:lnTo>
                <a:lnTo>
                  <a:pt x="304482" y="125831"/>
                </a:lnTo>
                <a:lnTo>
                  <a:pt x="295617" y="164312"/>
                </a:lnTo>
                <a:lnTo>
                  <a:pt x="300215" y="187845"/>
                </a:lnTo>
                <a:lnTo>
                  <a:pt x="312724" y="207556"/>
                </a:lnTo>
                <a:lnTo>
                  <a:pt x="331203" y="223812"/>
                </a:lnTo>
                <a:lnTo>
                  <a:pt x="353733" y="236969"/>
                </a:lnTo>
                <a:lnTo>
                  <a:pt x="369671" y="245770"/>
                </a:lnTo>
                <a:lnTo>
                  <a:pt x="380199" y="254152"/>
                </a:lnTo>
                <a:lnTo>
                  <a:pt x="386029" y="262750"/>
                </a:lnTo>
                <a:lnTo>
                  <a:pt x="387819" y="272173"/>
                </a:lnTo>
                <a:lnTo>
                  <a:pt x="385622" y="281673"/>
                </a:lnTo>
                <a:lnTo>
                  <a:pt x="379082" y="289496"/>
                </a:lnTo>
                <a:lnTo>
                  <a:pt x="368249" y="294805"/>
                </a:lnTo>
                <a:lnTo>
                  <a:pt x="353174" y="296760"/>
                </a:lnTo>
                <a:lnTo>
                  <a:pt x="333108" y="294894"/>
                </a:lnTo>
                <a:lnTo>
                  <a:pt x="313423" y="290195"/>
                </a:lnTo>
                <a:lnTo>
                  <a:pt x="295719" y="284035"/>
                </a:lnTo>
                <a:lnTo>
                  <a:pt x="281635" y="277761"/>
                </a:lnTo>
                <a:lnTo>
                  <a:pt x="262077" y="334213"/>
                </a:lnTo>
                <a:lnTo>
                  <a:pt x="277139" y="342722"/>
                </a:lnTo>
                <a:lnTo>
                  <a:pt x="297078" y="349440"/>
                </a:lnTo>
                <a:lnTo>
                  <a:pt x="320471" y="353860"/>
                </a:lnTo>
                <a:lnTo>
                  <a:pt x="345909" y="355447"/>
                </a:lnTo>
                <a:lnTo>
                  <a:pt x="395884" y="349237"/>
                </a:lnTo>
                <a:lnTo>
                  <a:pt x="435533" y="330860"/>
                </a:lnTo>
                <a:lnTo>
                  <a:pt x="461670" y="300748"/>
                </a:lnTo>
                <a:lnTo>
                  <a:pt x="471093" y="259321"/>
                </a:lnTo>
                <a:lnTo>
                  <a:pt x="465734" y="233705"/>
                </a:lnTo>
                <a:lnTo>
                  <a:pt x="451739" y="213283"/>
                </a:lnTo>
                <a:lnTo>
                  <a:pt x="432193" y="197154"/>
                </a:lnTo>
                <a:lnTo>
                  <a:pt x="410171" y="184429"/>
                </a:lnTo>
                <a:lnTo>
                  <a:pt x="395503" y="176631"/>
                </a:lnTo>
                <a:lnTo>
                  <a:pt x="385025" y="168998"/>
                </a:lnTo>
                <a:lnTo>
                  <a:pt x="378739" y="161251"/>
                </a:lnTo>
                <a:lnTo>
                  <a:pt x="376643" y="153136"/>
                </a:lnTo>
                <a:lnTo>
                  <a:pt x="379247" y="143256"/>
                </a:lnTo>
                <a:lnTo>
                  <a:pt x="386562" y="135674"/>
                </a:lnTo>
                <a:lnTo>
                  <a:pt x="397865" y="130810"/>
                </a:lnTo>
                <a:lnTo>
                  <a:pt x="412419" y="129095"/>
                </a:lnTo>
                <a:lnTo>
                  <a:pt x="429450" y="130238"/>
                </a:lnTo>
                <a:lnTo>
                  <a:pt x="444411" y="133146"/>
                </a:lnTo>
                <a:lnTo>
                  <a:pt x="457047" y="137121"/>
                </a:lnTo>
                <a:lnTo>
                  <a:pt x="467182" y="141389"/>
                </a:lnTo>
                <a:lnTo>
                  <a:pt x="486181" y="84391"/>
                </a:lnTo>
                <a:close/>
              </a:path>
              <a:path w="702945" h="356235">
                <a:moveTo>
                  <a:pt x="702437" y="76568"/>
                </a:moveTo>
                <a:lnTo>
                  <a:pt x="644309" y="76568"/>
                </a:lnTo>
                <a:lnTo>
                  <a:pt x="658837" y="0"/>
                </a:lnTo>
                <a:lnTo>
                  <a:pt x="576681" y="18999"/>
                </a:lnTo>
                <a:lnTo>
                  <a:pt x="565505" y="76568"/>
                </a:lnTo>
                <a:lnTo>
                  <a:pt x="530301" y="76568"/>
                </a:lnTo>
                <a:lnTo>
                  <a:pt x="519125" y="137490"/>
                </a:lnTo>
                <a:lnTo>
                  <a:pt x="553770" y="137490"/>
                </a:lnTo>
                <a:lnTo>
                  <a:pt x="532536" y="246468"/>
                </a:lnTo>
                <a:lnTo>
                  <a:pt x="530009" y="261023"/>
                </a:lnTo>
                <a:lnTo>
                  <a:pt x="528269" y="273989"/>
                </a:lnTo>
                <a:lnTo>
                  <a:pt x="527265" y="285915"/>
                </a:lnTo>
                <a:lnTo>
                  <a:pt x="526935" y="297319"/>
                </a:lnTo>
                <a:lnTo>
                  <a:pt x="531266" y="320878"/>
                </a:lnTo>
                <a:lnTo>
                  <a:pt x="544410" y="339458"/>
                </a:lnTo>
                <a:lnTo>
                  <a:pt x="566547" y="351637"/>
                </a:lnTo>
                <a:lnTo>
                  <a:pt x="597916" y="356006"/>
                </a:lnTo>
                <a:lnTo>
                  <a:pt x="611238" y="355600"/>
                </a:lnTo>
                <a:lnTo>
                  <a:pt x="624395" y="354406"/>
                </a:lnTo>
                <a:lnTo>
                  <a:pt x="636193" y="352475"/>
                </a:lnTo>
                <a:lnTo>
                  <a:pt x="645426" y="349859"/>
                </a:lnTo>
                <a:lnTo>
                  <a:pt x="654926" y="286702"/>
                </a:lnTo>
                <a:lnTo>
                  <a:pt x="647661" y="287820"/>
                </a:lnTo>
                <a:lnTo>
                  <a:pt x="632574" y="287820"/>
                </a:lnTo>
                <a:lnTo>
                  <a:pt x="621677" y="286131"/>
                </a:lnTo>
                <a:lnTo>
                  <a:pt x="614616" y="281393"/>
                </a:lnTo>
                <a:lnTo>
                  <a:pt x="610806" y="274154"/>
                </a:lnTo>
                <a:lnTo>
                  <a:pt x="609663" y="264909"/>
                </a:lnTo>
                <a:lnTo>
                  <a:pt x="610044" y="257060"/>
                </a:lnTo>
                <a:lnTo>
                  <a:pt x="611060" y="248221"/>
                </a:lnTo>
                <a:lnTo>
                  <a:pt x="612482" y="239052"/>
                </a:lnTo>
                <a:lnTo>
                  <a:pt x="632574" y="137490"/>
                </a:lnTo>
                <a:lnTo>
                  <a:pt x="690702" y="137490"/>
                </a:lnTo>
                <a:lnTo>
                  <a:pt x="702437" y="76568"/>
                </a:lnTo>
                <a:close/>
              </a:path>
            </a:pathLst>
          </a:custGeom>
          <a:solidFill>
            <a:srgbClr val="33536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6000572" y="1440560"/>
            <a:ext cx="579755" cy="285750"/>
          </a:xfrm>
          <a:custGeom>
            <a:avLst/>
            <a:gdLst/>
            <a:ahLst/>
            <a:cxnLst/>
            <a:rect l="l" t="t" r="r" b="b"/>
            <a:pathLst>
              <a:path w="579754" h="285750">
                <a:moveTo>
                  <a:pt x="281114" y="6146"/>
                </a:moveTo>
                <a:lnTo>
                  <a:pt x="200634" y="6146"/>
                </a:lnTo>
                <a:lnTo>
                  <a:pt x="176606" y="132448"/>
                </a:lnTo>
                <a:lnTo>
                  <a:pt x="165671" y="169265"/>
                </a:lnTo>
                <a:lnTo>
                  <a:pt x="149923" y="196862"/>
                </a:lnTo>
                <a:lnTo>
                  <a:pt x="131025" y="214185"/>
                </a:lnTo>
                <a:lnTo>
                  <a:pt x="110655" y="220192"/>
                </a:lnTo>
                <a:lnTo>
                  <a:pt x="97650" y="217728"/>
                </a:lnTo>
                <a:lnTo>
                  <a:pt x="89217" y="210972"/>
                </a:lnTo>
                <a:lnTo>
                  <a:pt x="84645" y="200863"/>
                </a:lnTo>
                <a:lnTo>
                  <a:pt x="83273" y="188341"/>
                </a:lnTo>
                <a:lnTo>
                  <a:pt x="83566" y="180238"/>
                </a:lnTo>
                <a:lnTo>
                  <a:pt x="84391" y="171297"/>
                </a:lnTo>
                <a:lnTo>
                  <a:pt x="85623" y="161937"/>
                </a:lnTo>
                <a:lnTo>
                  <a:pt x="87172" y="152577"/>
                </a:lnTo>
                <a:lnTo>
                  <a:pt x="114566" y="6146"/>
                </a:lnTo>
                <a:lnTo>
                  <a:pt x="34086" y="6146"/>
                </a:lnTo>
                <a:lnTo>
                  <a:pt x="3060" y="172478"/>
                </a:lnTo>
                <a:lnTo>
                  <a:pt x="1333" y="185343"/>
                </a:lnTo>
                <a:lnTo>
                  <a:pt x="330" y="197472"/>
                </a:lnTo>
                <a:lnTo>
                  <a:pt x="0" y="209016"/>
                </a:lnTo>
                <a:lnTo>
                  <a:pt x="4787" y="242912"/>
                </a:lnTo>
                <a:lnTo>
                  <a:pt x="18580" y="266788"/>
                </a:lnTo>
                <a:lnTo>
                  <a:pt x="40551" y="280936"/>
                </a:lnTo>
                <a:lnTo>
                  <a:pt x="69850" y="285584"/>
                </a:lnTo>
                <a:lnTo>
                  <a:pt x="94602" y="282663"/>
                </a:lnTo>
                <a:lnTo>
                  <a:pt x="118973" y="273570"/>
                </a:lnTo>
                <a:lnTo>
                  <a:pt x="142405" y="257771"/>
                </a:lnTo>
                <a:lnTo>
                  <a:pt x="164312" y="234734"/>
                </a:lnTo>
                <a:lnTo>
                  <a:pt x="165430" y="234734"/>
                </a:lnTo>
                <a:lnTo>
                  <a:pt x="160388" y="279438"/>
                </a:lnTo>
                <a:lnTo>
                  <a:pt x="231368" y="279438"/>
                </a:lnTo>
                <a:lnTo>
                  <a:pt x="241350" y="215620"/>
                </a:lnTo>
                <a:lnTo>
                  <a:pt x="245910" y="190576"/>
                </a:lnTo>
                <a:lnTo>
                  <a:pt x="281114" y="6146"/>
                </a:lnTo>
                <a:close/>
              </a:path>
              <a:path w="579754" h="285750">
                <a:moveTo>
                  <a:pt x="579513" y="74333"/>
                </a:moveTo>
                <a:lnTo>
                  <a:pt x="574878" y="42913"/>
                </a:lnTo>
                <a:lnTo>
                  <a:pt x="561352" y="19558"/>
                </a:lnTo>
                <a:lnTo>
                  <a:pt x="539432" y="5016"/>
                </a:lnTo>
                <a:lnTo>
                  <a:pt x="509663" y="0"/>
                </a:lnTo>
                <a:lnTo>
                  <a:pt x="482917" y="3009"/>
                </a:lnTo>
                <a:lnTo>
                  <a:pt x="457606" y="12293"/>
                </a:lnTo>
                <a:lnTo>
                  <a:pt x="434276" y="28295"/>
                </a:lnTo>
                <a:lnTo>
                  <a:pt x="413524" y="51409"/>
                </a:lnTo>
                <a:lnTo>
                  <a:pt x="412407" y="51409"/>
                </a:lnTo>
                <a:lnTo>
                  <a:pt x="417995" y="6146"/>
                </a:lnTo>
                <a:lnTo>
                  <a:pt x="346456" y="6146"/>
                </a:lnTo>
                <a:lnTo>
                  <a:pt x="340448" y="46596"/>
                </a:lnTo>
                <a:lnTo>
                  <a:pt x="336550" y="69888"/>
                </a:lnTo>
                <a:lnTo>
                  <a:pt x="297281" y="279438"/>
                </a:lnTo>
                <a:lnTo>
                  <a:pt x="377761" y="279438"/>
                </a:lnTo>
                <a:lnTo>
                  <a:pt x="400672" y="158165"/>
                </a:lnTo>
                <a:lnTo>
                  <a:pt x="412343" y="118122"/>
                </a:lnTo>
                <a:lnTo>
                  <a:pt x="429094" y="88861"/>
                </a:lnTo>
                <a:lnTo>
                  <a:pt x="448678" y="70929"/>
                </a:lnTo>
                <a:lnTo>
                  <a:pt x="468858" y="64833"/>
                </a:lnTo>
                <a:lnTo>
                  <a:pt x="481533" y="67221"/>
                </a:lnTo>
                <a:lnTo>
                  <a:pt x="489813" y="73914"/>
                </a:lnTo>
                <a:lnTo>
                  <a:pt x="494309" y="84162"/>
                </a:lnTo>
                <a:lnTo>
                  <a:pt x="495681" y="97243"/>
                </a:lnTo>
                <a:lnTo>
                  <a:pt x="495477" y="104952"/>
                </a:lnTo>
                <a:lnTo>
                  <a:pt x="494906" y="112826"/>
                </a:lnTo>
                <a:lnTo>
                  <a:pt x="494030" y="120586"/>
                </a:lnTo>
                <a:lnTo>
                  <a:pt x="492887" y="127977"/>
                </a:lnTo>
                <a:lnTo>
                  <a:pt x="464375" y="279438"/>
                </a:lnTo>
                <a:lnTo>
                  <a:pt x="544868" y="279438"/>
                </a:lnTo>
                <a:lnTo>
                  <a:pt x="575043" y="120713"/>
                </a:lnTo>
                <a:lnTo>
                  <a:pt x="576681" y="109537"/>
                </a:lnTo>
                <a:lnTo>
                  <a:pt x="578116" y="97104"/>
                </a:lnTo>
                <a:lnTo>
                  <a:pt x="579120" y="84886"/>
                </a:lnTo>
                <a:lnTo>
                  <a:pt x="579513" y="74333"/>
                </a:lnTo>
                <a:close/>
              </a:path>
            </a:pathLst>
          </a:custGeom>
          <a:solidFill>
            <a:srgbClr val="33536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6723646" y="1327657"/>
            <a:ext cx="1316990" cy="509270"/>
          </a:xfrm>
          <a:custGeom>
            <a:avLst/>
            <a:gdLst/>
            <a:ahLst/>
            <a:cxnLst/>
            <a:rect l="l" t="t" r="r" b="b"/>
            <a:pathLst>
              <a:path w="1316990" h="509269">
                <a:moveTo>
                  <a:pt x="254279" y="194500"/>
                </a:moveTo>
                <a:lnTo>
                  <a:pt x="249542" y="171589"/>
                </a:lnTo>
                <a:lnTo>
                  <a:pt x="247218" y="160286"/>
                </a:lnTo>
                <a:lnTo>
                  <a:pt x="227520" y="134620"/>
                </a:lnTo>
                <a:lnTo>
                  <a:pt x="197459" y="118503"/>
                </a:lnTo>
                <a:lnTo>
                  <a:pt x="178841" y="115773"/>
                </a:lnTo>
                <a:lnTo>
                  <a:pt x="178841" y="195059"/>
                </a:lnTo>
                <a:lnTo>
                  <a:pt x="172974" y="210654"/>
                </a:lnTo>
                <a:lnTo>
                  <a:pt x="155359" y="220967"/>
                </a:lnTo>
                <a:lnTo>
                  <a:pt x="126022" y="226568"/>
                </a:lnTo>
                <a:lnTo>
                  <a:pt x="84937" y="228028"/>
                </a:lnTo>
                <a:lnTo>
                  <a:pt x="92075" y="208368"/>
                </a:lnTo>
                <a:lnTo>
                  <a:pt x="105130" y="190169"/>
                </a:lnTo>
                <a:lnTo>
                  <a:pt x="124155" y="176796"/>
                </a:lnTo>
                <a:lnTo>
                  <a:pt x="149212" y="171589"/>
                </a:lnTo>
                <a:lnTo>
                  <a:pt x="161620" y="173291"/>
                </a:lnTo>
                <a:lnTo>
                  <a:pt x="170942" y="178079"/>
                </a:lnTo>
                <a:lnTo>
                  <a:pt x="176809" y="185496"/>
                </a:lnTo>
                <a:lnTo>
                  <a:pt x="178841" y="195059"/>
                </a:lnTo>
                <a:lnTo>
                  <a:pt x="178841" y="115773"/>
                </a:lnTo>
                <a:lnTo>
                  <a:pt x="113131" y="119697"/>
                </a:lnTo>
                <a:lnTo>
                  <a:pt x="74015" y="138442"/>
                </a:lnTo>
                <a:lnTo>
                  <a:pt x="42545" y="166624"/>
                </a:lnTo>
                <a:lnTo>
                  <a:pt x="19316" y="201739"/>
                </a:lnTo>
                <a:lnTo>
                  <a:pt x="4927" y="241300"/>
                </a:lnTo>
                <a:lnTo>
                  <a:pt x="0" y="282803"/>
                </a:lnTo>
                <a:lnTo>
                  <a:pt x="7505" y="330733"/>
                </a:lnTo>
                <a:lnTo>
                  <a:pt x="29895" y="366979"/>
                </a:lnTo>
                <a:lnTo>
                  <a:pt x="66954" y="389915"/>
                </a:lnTo>
                <a:lnTo>
                  <a:pt x="118478" y="397929"/>
                </a:lnTo>
                <a:lnTo>
                  <a:pt x="142621" y="396887"/>
                </a:lnTo>
                <a:lnTo>
                  <a:pt x="168706" y="393382"/>
                </a:lnTo>
                <a:lnTo>
                  <a:pt x="195110" y="386842"/>
                </a:lnTo>
                <a:lnTo>
                  <a:pt x="220192" y="376694"/>
                </a:lnTo>
                <a:lnTo>
                  <a:pt x="216268" y="335902"/>
                </a:lnTo>
                <a:lnTo>
                  <a:pt x="214604" y="318566"/>
                </a:lnTo>
                <a:lnTo>
                  <a:pt x="197612" y="325755"/>
                </a:lnTo>
                <a:lnTo>
                  <a:pt x="179260" y="331216"/>
                </a:lnTo>
                <a:lnTo>
                  <a:pt x="159435" y="334683"/>
                </a:lnTo>
                <a:lnTo>
                  <a:pt x="138036" y="335902"/>
                </a:lnTo>
                <a:lnTo>
                  <a:pt x="121424" y="334543"/>
                </a:lnTo>
                <a:lnTo>
                  <a:pt x="85496" y="314667"/>
                </a:lnTo>
                <a:lnTo>
                  <a:pt x="77114" y="286715"/>
                </a:lnTo>
                <a:lnTo>
                  <a:pt x="137604" y="284899"/>
                </a:lnTo>
                <a:lnTo>
                  <a:pt x="186804" y="275577"/>
                </a:lnTo>
                <a:lnTo>
                  <a:pt x="223469" y="257937"/>
                </a:lnTo>
                <a:lnTo>
                  <a:pt x="246367" y="231178"/>
                </a:lnTo>
                <a:lnTo>
                  <a:pt x="247053" y="228028"/>
                </a:lnTo>
                <a:lnTo>
                  <a:pt x="254279" y="194500"/>
                </a:lnTo>
                <a:close/>
              </a:path>
              <a:path w="1316990" h="509269">
                <a:moveTo>
                  <a:pt x="553808" y="187236"/>
                </a:moveTo>
                <a:lnTo>
                  <a:pt x="549173" y="155816"/>
                </a:lnTo>
                <a:lnTo>
                  <a:pt x="535647" y="132461"/>
                </a:lnTo>
                <a:lnTo>
                  <a:pt x="513727" y="117919"/>
                </a:lnTo>
                <a:lnTo>
                  <a:pt x="483958" y="112903"/>
                </a:lnTo>
                <a:lnTo>
                  <a:pt x="457212" y="115912"/>
                </a:lnTo>
                <a:lnTo>
                  <a:pt x="431901" y="125196"/>
                </a:lnTo>
                <a:lnTo>
                  <a:pt x="408571" y="141198"/>
                </a:lnTo>
                <a:lnTo>
                  <a:pt x="387819" y="164312"/>
                </a:lnTo>
                <a:lnTo>
                  <a:pt x="386702" y="164312"/>
                </a:lnTo>
                <a:lnTo>
                  <a:pt x="392290" y="119049"/>
                </a:lnTo>
                <a:lnTo>
                  <a:pt x="320751" y="119049"/>
                </a:lnTo>
                <a:lnTo>
                  <a:pt x="314744" y="159499"/>
                </a:lnTo>
                <a:lnTo>
                  <a:pt x="310845" y="182791"/>
                </a:lnTo>
                <a:lnTo>
                  <a:pt x="271576" y="392341"/>
                </a:lnTo>
                <a:lnTo>
                  <a:pt x="352056" y="392341"/>
                </a:lnTo>
                <a:lnTo>
                  <a:pt x="374967" y="271068"/>
                </a:lnTo>
                <a:lnTo>
                  <a:pt x="386638" y="231025"/>
                </a:lnTo>
                <a:lnTo>
                  <a:pt x="403390" y="201764"/>
                </a:lnTo>
                <a:lnTo>
                  <a:pt x="422986" y="183832"/>
                </a:lnTo>
                <a:lnTo>
                  <a:pt x="443153" y="177736"/>
                </a:lnTo>
                <a:lnTo>
                  <a:pt x="455828" y="180124"/>
                </a:lnTo>
                <a:lnTo>
                  <a:pt x="464108" y="186817"/>
                </a:lnTo>
                <a:lnTo>
                  <a:pt x="468604" y="197065"/>
                </a:lnTo>
                <a:lnTo>
                  <a:pt x="469976" y="210146"/>
                </a:lnTo>
                <a:lnTo>
                  <a:pt x="469773" y="217855"/>
                </a:lnTo>
                <a:lnTo>
                  <a:pt x="469201" y="225729"/>
                </a:lnTo>
                <a:lnTo>
                  <a:pt x="468325" y="233489"/>
                </a:lnTo>
                <a:lnTo>
                  <a:pt x="467182" y="240880"/>
                </a:lnTo>
                <a:lnTo>
                  <a:pt x="438683" y="392341"/>
                </a:lnTo>
                <a:lnTo>
                  <a:pt x="519150" y="392341"/>
                </a:lnTo>
                <a:lnTo>
                  <a:pt x="549338" y="233616"/>
                </a:lnTo>
                <a:lnTo>
                  <a:pt x="550976" y="222440"/>
                </a:lnTo>
                <a:lnTo>
                  <a:pt x="552411" y="210007"/>
                </a:lnTo>
                <a:lnTo>
                  <a:pt x="553415" y="197789"/>
                </a:lnTo>
                <a:lnTo>
                  <a:pt x="553808" y="187236"/>
                </a:lnTo>
                <a:close/>
              </a:path>
              <a:path w="1316990" h="509269">
                <a:moveTo>
                  <a:pt x="726440" y="119049"/>
                </a:moveTo>
                <a:lnTo>
                  <a:pt x="645972" y="119049"/>
                </a:lnTo>
                <a:lnTo>
                  <a:pt x="595668" y="386753"/>
                </a:lnTo>
                <a:lnTo>
                  <a:pt x="587768" y="416674"/>
                </a:lnTo>
                <a:lnTo>
                  <a:pt x="577710" y="434530"/>
                </a:lnTo>
                <a:lnTo>
                  <a:pt x="565873" y="443179"/>
                </a:lnTo>
                <a:lnTo>
                  <a:pt x="552627" y="445427"/>
                </a:lnTo>
                <a:lnTo>
                  <a:pt x="545363" y="445427"/>
                </a:lnTo>
                <a:lnTo>
                  <a:pt x="540334" y="444868"/>
                </a:lnTo>
                <a:lnTo>
                  <a:pt x="534746" y="443750"/>
                </a:lnTo>
                <a:lnTo>
                  <a:pt x="525246" y="504672"/>
                </a:lnTo>
                <a:lnTo>
                  <a:pt x="534962" y="506793"/>
                </a:lnTo>
                <a:lnTo>
                  <a:pt x="544741" y="508165"/>
                </a:lnTo>
                <a:lnTo>
                  <a:pt x="554405" y="508927"/>
                </a:lnTo>
                <a:lnTo>
                  <a:pt x="563803" y="509143"/>
                </a:lnTo>
                <a:lnTo>
                  <a:pt x="585025" y="507441"/>
                </a:lnTo>
                <a:lnTo>
                  <a:pt x="623468" y="493115"/>
                </a:lnTo>
                <a:lnTo>
                  <a:pt x="651014" y="463003"/>
                </a:lnTo>
                <a:lnTo>
                  <a:pt x="659409" y="445427"/>
                </a:lnTo>
                <a:lnTo>
                  <a:pt x="661276" y="441528"/>
                </a:lnTo>
                <a:lnTo>
                  <a:pt x="669747" y="415010"/>
                </a:lnTo>
                <a:lnTo>
                  <a:pt x="676706" y="382841"/>
                </a:lnTo>
                <a:lnTo>
                  <a:pt x="726440" y="119049"/>
                </a:lnTo>
                <a:close/>
              </a:path>
              <a:path w="1316990" h="509269">
                <a:moveTo>
                  <a:pt x="741527" y="39687"/>
                </a:moveTo>
                <a:lnTo>
                  <a:pt x="738543" y="23355"/>
                </a:lnTo>
                <a:lnTo>
                  <a:pt x="730211" y="10833"/>
                </a:lnTo>
                <a:lnTo>
                  <a:pt x="717486" y="2832"/>
                </a:lnTo>
                <a:lnTo>
                  <a:pt x="701294" y="0"/>
                </a:lnTo>
                <a:lnTo>
                  <a:pt x="683437" y="3314"/>
                </a:lnTo>
                <a:lnTo>
                  <a:pt x="668667" y="12649"/>
                </a:lnTo>
                <a:lnTo>
                  <a:pt x="658622" y="27127"/>
                </a:lnTo>
                <a:lnTo>
                  <a:pt x="654900" y="45834"/>
                </a:lnTo>
                <a:lnTo>
                  <a:pt x="657796" y="62090"/>
                </a:lnTo>
                <a:lnTo>
                  <a:pt x="665873" y="74409"/>
                </a:lnTo>
                <a:lnTo>
                  <a:pt x="678243" y="82219"/>
                </a:lnTo>
                <a:lnTo>
                  <a:pt x="694029" y="84950"/>
                </a:lnTo>
                <a:lnTo>
                  <a:pt x="712304" y="81889"/>
                </a:lnTo>
                <a:lnTo>
                  <a:pt x="727417" y="73012"/>
                </a:lnTo>
                <a:lnTo>
                  <a:pt x="737730" y="58788"/>
                </a:lnTo>
                <a:lnTo>
                  <a:pt x="741527" y="39687"/>
                </a:lnTo>
                <a:close/>
              </a:path>
              <a:path w="1316990" h="509269">
                <a:moveTo>
                  <a:pt x="1002499" y="194500"/>
                </a:moveTo>
                <a:lnTo>
                  <a:pt x="997762" y="171589"/>
                </a:lnTo>
                <a:lnTo>
                  <a:pt x="995438" y="160286"/>
                </a:lnTo>
                <a:lnTo>
                  <a:pt x="975741" y="134620"/>
                </a:lnTo>
                <a:lnTo>
                  <a:pt x="945680" y="118503"/>
                </a:lnTo>
                <a:lnTo>
                  <a:pt x="927061" y="115773"/>
                </a:lnTo>
                <a:lnTo>
                  <a:pt x="927061" y="195059"/>
                </a:lnTo>
                <a:lnTo>
                  <a:pt x="921194" y="210654"/>
                </a:lnTo>
                <a:lnTo>
                  <a:pt x="903579" y="220967"/>
                </a:lnTo>
                <a:lnTo>
                  <a:pt x="874242" y="226568"/>
                </a:lnTo>
                <a:lnTo>
                  <a:pt x="833158" y="228028"/>
                </a:lnTo>
                <a:lnTo>
                  <a:pt x="840295" y="208368"/>
                </a:lnTo>
                <a:lnTo>
                  <a:pt x="853351" y="190169"/>
                </a:lnTo>
                <a:lnTo>
                  <a:pt x="872375" y="176796"/>
                </a:lnTo>
                <a:lnTo>
                  <a:pt x="897432" y="171589"/>
                </a:lnTo>
                <a:lnTo>
                  <a:pt x="909840" y="173291"/>
                </a:lnTo>
                <a:lnTo>
                  <a:pt x="919162" y="178079"/>
                </a:lnTo>
                <a:lnTo>
                  <a:pt x="925029" y="185496"/>
                </a:lnTo>
                <a:lnTo>
                  <a:pt x="927061" y="195059"/>
                </a:lnTo>
                <a:lnTo>
                  <a:pt x="927061" y="115773"/>
                </a:lnTo>
                <a:lnTo>
                  <a:pt x="861352" y="119697"/>
                </a:lnTo>
                <a:lnTo>
                  <a:pt x="822236" y="138442"/>
                </a:lnTo>
                <a:lnTo>
                  <a:pt x="790765" y="166624"/>
                </a:lnTo>
                <a:lnTo>
                  <a:pt x="767524" y="201739"/>
                </a:lnTo>
                <a:lnTo>
                  <a:pt x="753148" y="241300"/>
                </a:lnTo>
                <a:lnTo>
                  <a:pt x="748220" y="282803"/>
                </a:lnTo>
                <a:lnTo>
                  <a:pt x="755726" y="330733"/>
                </a:lnTo>
                <a:lnTo>
                  <a:pt x="778116" y="366979"/>
                </a:lnTo>
                <a:lnTo>
                  <a:pt x="815174" y="389915"/>
                </a:lnTo>
                <a:lnTo>
                  <a:pt x="866698" y="397929"/>
                </a:lnTo>
                <a:lnTo>
                  <a:pt x="890841" y="396887"/>
                </a:lnTo>
                <a:lnTo>
                  <a:pt x="916927" y="393382"/>
                </a:lnTo>
                <a:lnTo>
                  <a:pt x="943330" y="386842"/>
                </a:lnTo>
                <a:lnTo>
                  <a:pt x="968413" y="376694"/>
                </a:lnTo>
                <a:lnTo>
                  <a:pt x="964488" y="335902"/>
                </a:lnTo>
                <a:lnTo>
                  <a:pt x="962825" y="318566"/>
                </a:lnTo>
                <a:lnTo>
                  <a:pt x="945832" y="325755"/>
                </a:lnTo>
                <a:lnTo>
                  <a:pt x="927468" y="331216"/>
                </a:lnTo>
                <a:lnTo>
                  <a:pt x="907643" y="334683"/>
                </a:lnTo>
                <a:lnTo>
                  <a:pt x="886256" y="335902"/>
                </a:lnTo>
                <a:lnTo>
                  <a:pt x="869632" y="334543"/>
                </a:lnTo>
                <a:lnTo>
                  <a:pt x="833716" y="314667"/>
                </a:lnTo>
                <a:lnTo>
                  <a:pt x="825334" y="286715"/>
                </a:lnTo>
                <a:lnTo>
                  <a:pt x="885825" y="284899"/>
                </a:lnTo>
                <a:lnTo>
                  <a:pt x="935024" y="275577"/>
                </a:lnTo>
                <a:lnTo>
                  <a:pt x="971689" y="257937"/>
                </a:lnTo>
                <a:lnTo>
                  <a:pt x="994587" y="231178"/>
                </a:lnTo>
                <a:lnTo>
                  <a:pt x="995273" y="228028"/>
                </a:lnTo>
                <a:lnTo>
                  <a:pt x="1002499" y="194500"/>
                </a:lnTo>
                <a:close/>
              </a:path>
              <a:path w="1316990" h="509269">
                <a:moveTo>
                  <a:pt x="1316558" y="119049"/>
                </a:moveTo>
                <a:lnTo>
                  <a:pt x="1236078" y="119049"/>
                </a:lnTo>
                <a:lnTo>
                  <a:pt x="1212049" y="245351"/>
                </a:lnTo>
                <a:lnTo>
                  <a:pt x="1201115" y="282168"/>
                </a:lnTo>
                <a:lnTo>
                  <a:pt x="1185354" y="309765"/>
                </a:lnTo>
                <a:lnTo>
                  <a:pt x="1166456" y="327088"/>
                </a:lnTo>
                <a:lnTo>
                  <a:pt x="1146098" y="333095"/>
                </a:lnTo>
                <a:lnTo>
                  <a:pt x="1133094" y="330631"/>
                </a:lnTo>
                <a:lnTo>
                  <a:pt x="1124648" y="323875"/>
                </a:lnTo>
                <a:lnTo>
                  <a:pt x="1120089" y="313766"/>
                </a:lnTo>
                <a:lnTo>
                  <a:pt x="1118717" y="301244"/>
                </a:lnTo>
                <a:lnTo>
                  <a:pt x="1119009" y="293141"/>
                </a:lnTo>
                <a:lnTo>
                  <a:pt x="1119835" y="284200"/>
                </a:lnTo>
                <a:lnTo>
                  <a:pt x="1121067" y="274840"/>
                </a:lnTo>
                <a:lnTo>
                  <a:pt x="1122616" y="265480"/>
                </a:lnTo>
                <a:lnTo>
                  <a:pt x="1150010" y="119049"/>
                </a:lnTo>
                <a:lnTo>
                  <a:pt x="1069530" y="119049"/>
                </a:lnTo>
                <a:lnTo>
                  <a:pt x="1038504" y="285381"/>
                </a:lnTo>
                <a:lnTo>
                  <a:pt x="1036764" y="298246"/>
                </a:lnTo>
                <a:lnTo>
                  <a:pt x="1035761" y="310375"/>
                </a:lnTo>
                <a:lnTo>
                  <a:pt x="1035443" y="321919"/>
                </a:lnTo>
                <a:lnTo>
                  <a:pt x="1040231" y="355815"/>
                </a:lnTo>
                <a:lnTo>
                  <a:pt x="1054023" y="379691"/>
                </a:lnTo>
                <a:lnTo>
                  <a:pt x="1075994" y="393839"/>
                </a:lnTo>
                <a:lnTo>
                  <a:pt x="1105293" y="398487"/>
                </a:lnTo>
                <a:lnTo>
                  <a:pt x="1130033" y="395566"/>
                </a:lnTo>
                <a:lnTo>
                  <a:pt x="1154417" y="386473"/>
                </a:lnTo>
                <a:lnTo>
                  <a:pt x="1177848" y="370674"/>
                </a:lnTo>
                <a:lnTo>
                  <a:pt x="1199756" y="347637"/>
                </a:lnTo>
                <a:lnTo>
                  <a:pt x="1200873" y="347637"/>
                </a:lnTo>
                <a:lnTo>
                  <a:pt x="1195844" y="392341"/>
                </a:lnTo>
                <a:lnTo>
                  <a:pt x="1266812" y="392341"/>
                </a:lnTo>
                <a:lnTo>
                  <a:pt x="1276794" y="328523"/>
                </a:lnTo>
                <a:lnTo>
                  <a:pt x="1281353" y="303479"/>
                </a:lnTo>
                <a:lnTo>
                  <a:pt x="1316558" y="119049"/>
                </a:lnTo>
                <a:close/>
              </a:path>
            </a:pathLst>
          </a:custGeom>
          <a:solidFill>
            <a:srgbClr val="33536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8159178" y="1327657"/>
            <a:ext cx="1734185" cy="509270"/>
          </a:xfrm>
          <a:custGeom>
            <a:avLst/>
            <a:gdLst/>
            <a:ahLst/>
            <a:cxnLst/>
            <a:rect l="l" t="t" r="r" b="b"/>
            <a:pathLst>
              <a:path w="1734184" h="509269">
                <a:moveTo>
                  <a:pt x="432574" y="186118"/>
                </a:moveTo>
                <a:lnTo>
                  <a:pt x="428066" y="155105"/>
                </a:lnTo>
                <a:lnTo>
                  <a:pt x="414972" y="132118"/>
                </a:lnTo>
                <a:lnTo>
                  <a:pt x="393903" y="117817"/>
                </a:lnTo>
                <a:lnTo>
                  <a:pt x="365506" y="112903"/>
                </a:lnTo>
                <a:lnTo>
                  <a:pt x="339445" y="115989"/>
                </a:lnTo>
                <a:lnTo>
                  <a:pt x="314579" y="125412"/>
                </a:lnTo>
                <a:lnTo>
                  <a:pt x="291706" y="141427"/>
                </a:lnTo>
                <a:lnTo>
                  <a:pt x="271614" y="164312"/>
                </a:lnTo>
                <a:lnTo>
                  <a:pt x="266674" y="146138"/>
                </a:lnTo>
                <a:lnTo>
                  <a:pt x="254711" y="129603"/>
                </a:lnTo>
                <a:lnTo>
                  <a:pt x="234988" y="117563"/>
                </a:lnTo>
                <a:lnTo>
                  <a:pt x="206781" y="112903"/>
                </a:lnTo>
                <a:lnTo>
                  <a:pt x="180809" y="115811"/>
                </a:lnTo>
                <a:lnTo>
                  <a:pt x="156133" y="124853"/>
                </a:lnTo>
                <a:lnTo>
                  <a:pt x="133464" y="140487"/>
                </a:lnTo>
                <a:lnTo>
                  <a:pt x="113461" y="163207"/>
                </a:lnTo>
                <a:lnTo>
                  <a:pt x="112331" y="163207"/>
                </a:lnTo>
                <a:lnTo>
                  <a:pt x="117360" y="119049"/>
                </a:lnTo>
                <a:lnTo>
                  <a:pt x="48056" y="119049"/>
                </a:lnTo>
                <a:lnTo>
                  <a:pt x="45326" y="138201"/>
                </a:lnTo>
                <a:lnTo>
                  <a:pt x="38404" y="182791"/>
                </a:lnTo>
                <a:lnTo>
                  <a:pt x="34099" y="207911"/>
                </a:lnTo>
                <a:lnTo>
                  <a:pt x="0" y="392341"/>
                </a:lnTo>
                <a:lnTo>
                  <a:pt x="77685" y="392341"/>
                </a:lnTo>
                <a:lnTo>
                  <a:pt x="100037" y="269392"/>
                </a:lnTo>
                <a:lnTo>
                  <a:pt x="110731" y="232346"/>
                </a:lnTo>
                <a:lnTo>
                  <a:pt x="145542" y="184035"/>
                </a:lnTo>
                <a:lnTo>
                  <a:pt x="165976" y="177177"/>
                </a:lnTo>
                <a:lnTo>
                  <a:pt x="178257" y="179819"/>
                </a:lnTo>
                <a:lnTo>
                  <a:pt x="186169" y="187032"/>
                </a:lnTo>
                <a:lnTo>
                  <a:pt x="190423" y="197688"/>
                </a:lnTo>
                <a:lnTo>
                  <a:pt x="191693" y="210705"/>
                </a:lnTo>
                <a:lnTo>
                  <a:pt x="191401" y="218033"/>
                </a:lnTo>
                <a:lnTo>
                  <a:pt x="190576" y="225729"/>
                </a:lnTo>
                <a:lnTo>
                  <a:pt x="189331" y="233730"/>
                </a:lnTo>
                <a:lnTo>
                  <a:pt x="159842" y="392341"/>
                </a:lnTo>
                <a:lnTo>
                  <a:pt x="237515" y="392341"/>
                </a:lnTo>
                <a:lnTo>
                  <a:pt x="260438" y="268262"/>
                </a:lnTo>
                <a:lnTo>
                  <a:pt x="271106" y="230924"/>
                </a:lnTo>
                <a:lnTo>
                  <a:pt x="304368" y="183705"/>
                </a:lnTo>
                <a:lnTo>
                  <a:pt x="324142" y="177177"/>
                </a:lnTo>
                <a:lnTo>
                  <a:pt x="336448" y="179565"/>
                </a:lnTo>
                <a:lnTo>
                  <a:pt x="344970" y="186258"/>
                </a:lnTo>
                <a:lnTo>
                  <a:pt x="349935" y="196507"/>
                </a:lnTo>
                <a:lnTo>
                  <a:pt x="351536" y="209588"/>
                </a:lnTo>
                <a:lnTo>
                  <a:pt x="351243" y="217741"/>
                </a:lnTo>
                <a:lnTo>
                  <a:pt x="350418" y="226148"/>
                </a:lnTo>
                <a:lnTo>
                  <a:pt x="349173" y="234657"/>
                </a:lnTo>
                <a:lnTo>
                  <a:pt x="320243" y="392341"/>
                </a:lnTo>
                <a:lnTo>
                  <a:pt x="397916" y="392341"/>
                </a:lnTo>
                <a:lnTo>
                  <a:pt x="427545" y="233057"/>
                </a:lnTo>
                <a:lnTo>
                  <a:pt x="429514" y="221475"/>
                </a:lnTo>
                <a:lnTo>
                  <a:pt x="431114" y="208749"/>
                </a:lnTo>
                <a:lnTo>
                  <a:pt x="432181" y="196443"/>
                </a:lnTo>
                <a:lnTo>
                  <a:pt x="432574" y="186118"/>
                </a:lnTo>
                <a:close/>
              </a:path>
              <a:path w="1734184" h="509269">
                <a:moveTo>
                  <a:pt x="757212" y="126314"/>
                </a:moveTo>
                <a:lnTo>
                  <a:pt x="737958" y="121145"/>
                </a:lnTo>
                <a:lnTo>
                  <a:pt x="715505" y="116878"/>
                </a:lnTo>
                <a:lnTo>
                  <a:pt x="691261" y="113969"/>
                </a:lnTo>
                <a:lnTo>
                  <a:pt x="666661" y="112903"/>
                </a:lnTo>
                <a:lnTo>
                  <a:pt x="666661" y="176060"/>
                </a:lnTo>
                <a:lnTo>
                  <a:pt x="653808" y="239217"/>
                </a:lnTo>
                <a:lnTo>
                  <a:pt x="641705" y="282257"/>
                </a:lnTo>
                <a:lnTo>
                  <a:pt x="625246" y="311581"/>
                </a:lnTo>
                <a:lnTo>
                  <a:pt x="606590" y="328333"/>
                </a:lnTo>
                <a:lnTo>
                  <a:pt x="587870" y="333667"/>
                </a:lnTo>
                <a:lnTo>
                  <a:pt x="573278" y="330365"/>
                </a:lnTo>
                <a:lnTo>
                  <a:pt x="562991" y="321094"/>
                </a:lnTo>
                <a:lnTo>
                  <a:pt x="556895" y="306781"/>
                </a:lnTo>
                <a:lnTo>
                  <a:pt x="554888" y="288391"/>
                </a:lnTo>
                <a:lnTo>
                  <a:pt x="561644" y="249034"/>
                </a:lnTo>
                <a:lnTo>
                  <a:pt x="580390" y="212026"/>
                </a:lnTo>
                <a:lnTo>
                  <a:pt x="608876" y="184569"/>
                </a:lnTo>
                <a:lnTo>
                  <a:pt x="644867" y="173824"/>
                </a:lnTo>
                <a:lnTo>
                  <a:pt x="652691" y="173824"/>
                </a:lnTo>
                <a:lnTo>
                  <a:pt x="660527" y="174942"/>
                </a:lnTo>
                <a:lnTo>
                  <a:pt x="666661" y="176060"/>
                </a:lnTo>
                <a:lnTo>
                  <a:pt x="666661" y="112903"/>
                </a:lnTo>
                <a:lnTo>
                  <a:pt x="613422" y="118618"/>
                </a:lnTo>
                <a:lnTo>
                  <a:pt x="568985" y="134556"/>
                </a:lnTo>
                <a:lnTo>
                  <a:pt x="533133" y="158877"/>
                </a:lnTo>
                <a:lnTo>
                  <a:pt x="505650" y="189750"/>
                </a:lnTo>
                <a:lnTo>
                  <a:pt x="486283" y="225361"/>
                </a:lnTo>
                <a:lnTo>
                  <a:pt x="474840" y="263880"/>
                </a:lnTo>
                <a:lnTo>
                  <a:pt x="471068" y="303479"/>
                </a:lnTo>
                <a:lnTo>
                  <a:pt x="477075" y="342379"/>
                </a:lnTo>
                <a:lnTo>
                  <a:pt x="493979" y="372364"/>
                </a:lnTo>
                <a:lnTo>
                  <a:pt x="520103" y="391655"/>
                </a:lnTo>
                <a:lnTo>
                  <a:pt x="553770" y="398487"/>
                </a:lnTo>
                <a:lnTo>
                  <a:pt x="577989" y="395414"/>
                </a:lnTo>
                <a:lnTo>
                  <a:pt x="602119" y="385279"/>
                </a:lnTo>
                <a:lnTo>
                  <a:pt x="624979" y="366661"/>
                </a:lnTo>
                <a:lnTo>
                  <a:pt x="645426" y="338137"/>
                </a:lnTo>
                <a:lnTo>
                  <a:pt x="647103" y="338137"/>
                </a:lnTo>
                <a:lnTo>
                  <a:pt x="645871" y="352577"/>
                </a:lnTo>
                <a:lnTo>
                  <a:pt x="644715" y="366661"/>
                </a:lnTo>
                <a:lnTo>
                  <a:pt x="643801" y="379780"/>
                </a:lnTo>
                <a:lnTo>
                  <a:pt x="643191" y="392341"/>
                </a:lnTo>
                <a:lnTo>
                  <a:pt x="717524" y="392341"/>
                </a:lnTo>
                <a:lnTo>
                  <a:pt x="717765" y="363702"/>
                </a:lnTo>
                <a:lnTo>
                  <a:pt x="719455" y="338137"/>
                </a:lnTo>
                <a:lnTo>
                  <a:pt x="719747" y="333667"/>
                </a:lnTo>
                <a:lnTo>
                  <a:pt x="719899" y="331279"/>
                </a:lnTo>
                <a:lnTo>
                  <a:pt x="723493" y="298653"/>
                </a:lnTo>
                <a:lnTo>
                  <a:pt x="728141" y="269392"/>
                </a:lnTo>
                <a:lnTo>
                  <a:pt x="747560" y="173824"/>
                </a:lnTo>
                <a:lnTo>
                  <a:pt x="757212" y="126314"/>
                </a:lnTo>
                <a:close/>
              </a:path>
              <a:path w="1734184" h="509269">
                <a:moveTo>
                  <a:pt x="914209" y="119049"/>
                </a:moveTo>
                <a:lnTo>
                  <a:pt x="833716" y="119049"/>
                </a:lnTo>
                <a:lnTo>
                  <a:pt x="783424" y="386753"/>
                </a:lnTo>
                <a:lnTo>
                  <a:pt x="775512" y="416674"/>
                </a:lnTo>
                <a:lnTo>
                  <a:pt x="765467" y="434530"/>
                </a:lnTo>
                <a:lnTo>
                  <a:pt x="753630" y="443179"/>
                </a:lnTo>
                <a:lnTo>
                  <a:pt x="740384" y="445427"/>
                </a:lnTo>
                <a:lnTo>
                  <a:pt x="733120" y="445427"/>
                </a:lnTo>
                <a:lnTo>
                  <a:pt x="728103" y="444868"/>
                </a:lnTo>
                <a:lnTo>
                  <a:pt x="722503" y="443750"/>
                </a:lnTo>
                <a:lnTo>
                  <a:pt x="713003" y="504672"/>
                </a:lnTo>
                <a:lnTo>
                  <a:pt x="722718" y="506793"/>
                </a:lnTo>
                <a:lnTo>
                  <a:pt x="732485" y="508165"/>
                </a:lnTo>
                <a:lnTo>
                  <a:pt x="742149" y="508927"/>
                </a:lnTo>
                <a:lnTo>
                  <a:pt x="751560" y="509143"/>
                </a:lnTo>
                <a:lnTo>
                  <a:pt x="772769" y="507441"/>
                </a:lnTo>
                <a:lnTo>
                  <a:pt x="811212" y="493115"/>
                </a:lnTo>
                <a:lnTo>
                  <a:pt x="838758" y="463003"/>
                </a:lnTo>
                <a:lnTo>
                  <a:pt x="847153" y="445427"/>
                </a:lnTo>
                <a:lnTo>
                  <a:pt x="849020" y="441528"/>
                </a:lnTo>
                <a:lnTo>
                  <a:pt x="857504" y="415010"/>
                </a:lnTo>
                <a:lnTo>
                  <a:pt x="864463" y="382841"/>
                </a:lnTo>
                <a:lnTo>
                  <a:pt x="914209" y="119049"/>
                </a:lnTo>
                <a:close/>
              </a:path>
              <a:path w="1734184" h="509269">
                <a:moveTo>
                  <a:pt x="929284" y="39687"/>
                </a:moveTo>
                <a:lnTo>
                  <a:pt x="926287" y="23355"/>
                </a:lnTo>
                <a:lnTo>
                  <a:pt x="917968" y="10833"/>
                </a:lnTo>
                <a:lnTo>
                  <a:pt x="905230" y="2832"/>
                </a:lnTo>
                <a:lnTo>
                  <a:pt x="889050" y="0"/>
                </a:lnTo>
                <a:lnTo>
                  <a:pt x="871194" y="3314"/>
                </a:lnTo>
                <a:lnTo>
                  <a:pt x="856424" y="12649"/>
                </a:lnTo>
                <a:lnTo>
                  <a:pt x="846378" y="27127"/>
                </a:lnTo>
                <a:lnTo>
                  <a:pt x="842670" y="45834"/>
                </a:lnTo>
                <a:lnTo>
                  <a:pt x="845553" y="62090"/>
                </a:lnTo>
                <a:lnTo>
                  <a:pt x="853630" y="74409"/>
                </a:lnTo>
                <a:lnTo>
                  <a:pt x="866000" y="82219"/>
                </a:lnTo>
                <a:lnTo>
                  <a:pt x="881786" y="84950"/>
                </a:lnTo>
                <a:lnTo>
                  <a:pt x="900049" y="81889"/>
                </a:lnTo>
                <a:lnTo>
                  <a:pt x="915174" y="73012"/>
                </a:lnTo>
                <a:lnTo>
                  <a:pt x="925474" y="58788"/>
                </a:lnTo>
                <a:lnTo>
                  <a:pt x="929284" y="39687"/>
                </a:lnTo>
                <a:close/>
              </a:path>
              <a:path w="1734184" h="509269">
                <a:moveTo>
                  <a:pt x="1190244" y="194500"/>
                </a:moveTo>
                <a:lnTo>
                  <a:pt x="1163497" y="134620"/>
                </a:lnTo>
                <a:lnTo>
                  <a:pt x="1114806" y="115773"/>
                </a:lnTo>
                <a:lnTo>
                  <a:pt x="1114806" y="195059"/>
                </a:lnTo>
                <a:lnTo>
                  <a:pt x="1108938" y="210654"/>
                </a:lnTo>
                <a:lnTo>
                  <a:pt x="1091336" y="220967"/>
                </a:lnTo>
                <a:lnTo>
                  <a:pt x="1061986" y="226568"/>
                </a:lnTo>
                <a:lnTo>
                  <a:pt x="1020902" y="228028"/>
                </a:lnTo>
                <a:lnTo>
                  <a:pt x="1028052" y="208368"/>
                </a:lnTo>
                <a:lnTo>
                  <a:pt x="1041107" y="190169"/>
                </a:lnTo>
                <a:lnTo>
                  <a:pt x="1060132" y="176796"/>
                </a:lnTo>
                <a:lnTo>
                  <a:pt x="1085176" y="171589"/>
                </a:lnTo>
                <a:lnTo>
                  <a:pt x="1097597" y="173291"/>
                </a:lnTo>
                <a:lnTo>
                  <a:pt x="1106919" y="178079"/>
                </a:lnTo>
                <a:lnTo>
                  <a:pt x="1112774" y="185496"/>
                </a:lnTo>
                <a:lnTo>
                  <a:pt x="1114806" y="195059"/>
                </a:lnTo>
                <a:lnTo>
                  <a:pt x="1114806" y="115773"/>
                </a:lnTo>
                <a:lnTo>
                  <a:pt x="1049108" y="119697"/>
                </a:lnTo>
                <a:lnTo>
                  <a:pt x="1009992" y="138442"/>
                </a:lnTo>
                <a:lnTo>
                  <a:pt x="978509" y="166624"/>
                </a:lnTo>
                <a:lnTo>
                  <a:pt x="955281" y="201739"/>
                </a:lnTo>
                <a:lnTo>
                  <a:pt x="940892" y="241300"/>
                </a:lnTo>
                <a:lnTo>
                  <a:pt x="935964" y="282803"/>
                </a:lnTo>
                <a:lnTo>
                  <a:pt x="943483" y="330733"/>
                </a:lnTo>
                <a:lnTo>
                  <a:pt x="965860" y="366979"/>
                </a:lnTo>
                <a:lnTo>
                  <a:pt x="1002919" y="389915"/>
                </a:lnTo>
                <a:lnTo>
                  <a:pt x="1054442" y="397929"/>
                </a:lnTo>
                <a:lnTo>
                  <a:pt x="1078585" y="396887"/>
                </a:lnTo>
                <a:lnTo>
                  <a:pt x="1104671" y="393382"/>
                </a:lnTo>
                <a:lnTo>
                  <a:pt x="1131074" y="386842"/>
                </a:lnTo>
                <a:lnTo>
                  <a:pt x="1156157" y="376694"/>
                </a:lnTo>
                <a:lnTo>
                  <a:pt x="1152245" y="335902"/>
                </a:lnTo>
                <a:lnTo>
                  <a:pt x="1150569" y="318566"/>
                </a:lnTo>
                <a:lnTo>
                  <a:pt x="1133576" y="325755"/>
                </a:lnTo>
                <a:lnTo>
                  <a:pt x="1115225" y="331216"/>
                </a:lnTo>
                <a:lnTo>
                  <a:pt x="1095400" y="334683"/>
                </a:lnTo>
                <a:lnTo>
                  <a:pt x="1074000" y="335902"/>
                </a:lnTo>
                <a:lnTo>
                  <a:pt x="1057389" y="334543"/>
                </a:lnTo>
                <a:lnTo>
                  <a:pt x="1021461" y="314667"/>
                </a:lnTo>
                <a:lnTo>
                  <a:pt x="1013079" y="286715"/>
                </a:lnTo>
                <a:lnTo>
                  <a:pt x="1073569" y="284899"/>
                </a:lnTo>
                <a:lnTo>
                  <a:pt x="1122768" y="275577"/>
                </a:lnTo>
                <a:lnTo>
                  <a:pt x="1159433" y="257937"/>
                </a:lnTo>
                <a:lnTo>
                  <a:pt x="1182344" y="231178"/>
                </a:lnTo>
                <a:lnTo>
                  <a:pt x="1183017" y="228028"/>
                </a:lnTo>
                <a:lnTo>
                  <a:pt x="1190244" y="194500"/>
                </a:lnTo>
                <a:close/>
              </a:path>
              <a:path w="1734184" h="509269">
                <a:moveTo>
                  <a:pt x="1504302" y="119049"/>
                </a:moveTo>
                <a:lnTo>
                  <a:pt x="1423822" y="119049"/>
                </a:lnTo>
                <a:lnTo>
                  <a:pt x="1399794" y="245351"/>
                </a:lnTo>
                <a:lnTo>
                  <a:pt x="1388859" y="282168"/>
                </a:lnTo>
                <a:lnTo>
                  <a:pt x="1373111" y="309765"/>
                </a:lnTo>
                <a:lnTo>
                  <a:pt x="1354213" y="327088"/>
                </a:lnTo>
                <a:lnTo>
                  <a:pt x="1333842" y="333095"/>
                </a:lnTo>
                <a:lnTo>
                  <a:pt x="1320850" y="330631"/>
                </a:lnTo>
                <a:lnTo>
                  <a:pt x="1312405" y="323875"/>
                </a:lnTo>
                <a:lnTo>
                  <a:pt x="1307833" y="313766"/>
                </a:lnTo>
                <a:lnTo>
                  <a:pt x="1306461" y="301244"/>
                </a:lnTo>
                <a:lnTo>
                  <a:pt x="1306766" y="293141"/>
                </a:lnTo>
                <a:lnTo>
                  <a:pt x="1307579" y="284200"/>
                </a:lnTo>
                <a:lnTo>
                  <a:pt x="1308823" y="274840"/>
                </a:lnTo>
                <a:lnTo>
                  <a:pt x="1310360" y="265480"/>
                </a:lnTo>
                <a:lnTo>
                  <a:pt x="1337754" y="119049"/>
                </a:lnTo>
                <a:lnTo>
                  <a:pt x="1257274" y="119049"/>
                </a:lnTo>
                <a:lnTo>
                  <a:pt x="1226261" y="285381"/>
                </a:lnTo>
                <a:lnTo>
                  <a:pt x="1224521" y="298246"/>
                </a:lnTo>
                <a:lnTo>
                  <a:pt x="1223518" y="310375"/>
                </a:lnTo>
                <a:lnTo>
                  <a:pt x="1223187" y="321919"/>
                </a:lnTo>
                <a:lnTo>
                  <a:pt x="1227975" y="355815"/>
                </a:lnTo>
                <a:lnTo>
                  <a:pt x="1241780" y="379691"/>
                </a:lnTo>
                <a:lnTo>
                  <a:pt x="1263738" y="393839"/>
                </a:lnTo>
                <a:lnTo>
                  <a:pt x="1293037" y="398487"/>
                </a:lnTo>
                <a:lnTo>
                  <a:pt x="1317790" y="395566"/>
                </a:lnTo>
                <a:lnTo>
                  <a:pt x="1342161" y="386473"/>
                </a:lnTo>
                <a:lnTo>
                  <a:pt x="1365592" y="370674"/>
                </a:lnTo>
                <a:lnTo>
                  <a:pt x="1387500" y="347637"/>
                </a:lnTo>
                <a:lnTo>
                  <a:pt x="1388618" y="347637"/>
                </a:lnTo>
                <a:lnTo>
                  <a:pt x="1383576" y="392341"/>
                </a:lnTo>
                <a:lnTo>
                  <a:pt x="1454556" y="392341"/>
                </a:lnTo>
                <a:lnTo>
                  <a:pt x="1464551" y="328523"/>
                </a:lnTo>
                <a:lnTo>
                  <a:pt x="1469097" y="303479"/>
                </a:lnTo>
                <a:lnTo>
                  <a:pt x="1504302" y="119049"/>
                </a:lnTo>
                <a:close/>
              </a:path>
              <a:path w="1734184" h="509269">
                <a:moveTo>
                  <a:pt x="1733969" y="113461"/>
                </a:moveTo>
                <a:lnTo>
                  <a:pt x="1728927" y="112903"/>
                </a:lnTo>
                <a:lnTo>
                  <a:pt x="1718868" y="112903"/>
                </a:lnTo>
                <a:lnTo>
                  <a:pt x="1692122" y="117487"/>
                </a:lnTo>
                <a:lnTo>
                  <a:pt x="1668360" y="130302"/>
                </a:lnTo>
                <a:lnTo>
                  <a:pt x="1648053" y="149910"/>
                </a:lnTo>
                <a:lnTo>
                  <a:pt x="1631683" y="174929"/>
                </a:lnTo>
                <a:lnTo>
                  <a:pt x="1630006" y="174929"/>
                </a:lnTo>
                <a:lnTo>
                  <a:pt x="1635036" y="119049"/>
                </a:lnTo>
                <a:lnTo>
                  <a:pt x="1565186" y="119049"/>
                </a:lnTo>
                <a:lnTo>
                  <a:pt x="1560068" y="167678"/>
                </a:lnTo>
                <a:lnTo>
                  <a:pt x="1556296" y="198272"/>
                </a:lnTo>
                <a:lnTo>
                  <a:pt x="1551203" y="229704"/>
                </a:lnTo>
                <a:lnTo>
                  <a:pt x="1520469" y="392341"/>
                </a:lnTo>
                <a:lnTo>
                  <a:pt x="1600949" y="392341"/>
                </a:lnTo>
                <a:lnTo>
                  <a:pt x="1619948" y="290626"/>
                </a:lnTo>
                <a:lnTo>
                  <a:pt x="1630324" y="252450"/>
                </a:lnTo>
                <a:lnTo>
                  <a:pt x="1671815" y="199148"/>
                </a:lnTo>
                <a:lnTo>
                  <a:pt x="1705444" y="191147"/>
                </a:lnTo>
                <a:lnTo>
                  <a:pt x="1714411" y="191147"/>
                </a:lnTo>
                <a:lnTo>
                  <a:pt x="1718310" y="191706"/>
                </a:lnTo>
                <a:lnTo>
                  <a:pt x="1733969" y="113461"/>
                </a:lnTo>
                <a:close/>
              </a:path>
            </a:pathLst>
          </a:custGeom>
          <a:solidFill>
            <a:srgbClr val="33536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1030655" y="2111120"/>
            <a:ext cx="1177925" cy="390525"/>
          </a:xfrm>
          <a:custGeom>
            <a:avLst/>
            <a:gdLst/>
            <a:ahLst/>
            <a:cxnLst/>
            <a:rect l="l" t="t" r="r" b="b"/>
            <a:pathLst>
              <a:path w="1177925" h="390525">
                <a:moveTo>
                  <a:pt x="312420" y="103403"/>
                </a:moveTo>
                <a:lnTo>
                  <a:pt x="307200" y="64833"/>
                </a:lnTo>
                <a:lnTo>
                  <a:pt x="307047" y="63665"/>
                </a:lnTo>
                <a:lnTo>
                  <a:pt x="298221" y="45834"/>
                </a:lnTo>
                <a:lnTo>
                  <a:pt x="290766" y="30746"/>
                </a:lnTo>
                <a:lnTo>
                  <a:pt x="263372" y="8305"/>
                </a:lnTo>
                <a:lnTo>
                  <a:pt x="228028" y="736"/>
                </a:lnTo>
                <a:lnTo>
                  <a:pt x="228028" y="109550"/>
                </a:lnTo>
                <a:lnTo>
                  <a:pt x="222123" y="150164"/>
                </a:lnTo>
                <a:lnTo>
                  <a:pt x="205879" y="187223"/>
                </a:lnTo>
                <a:lnTo>
                  <a:pt x="181584" y="214223"/>
                </a:lnTo>
                <a:lnTo>
                  <a:pt x="151460" y="224675"/>
                </a:lnTo>
                <a:lnTo>
                  <a:pt x="140347" y="223761"/>
                </a:lnTo>
                <a:lnTo>
                  <a:pt x="130492" y="221107"/>
                </a:lnTo>
                <a:lnTo>
                  <a:pt x="121907" y="216890"/>
                </a:lnTo>
                <a:lnTo>
                  <a:pt x="114566" y="211264"/>
                </a:lnTo>
                <a:lnTo>
                  <a:pt x="124625" y="152577"/>
                </a:lnTo>
                <a:lnTo>
                  <a:pt x="135280" y="116230"/>
                </a:lnTo>
                <a:lnTo>
                  <a:pt x="151180" y="88582"/>
                </a:lnTo>
                <a:lnTo>
                  <a:pt x="170840" y="70993"/>
                </a:lnTo>
                <a:lnTo>
                  <a:pt x="192811" y="64833"/>
                </a:lnTo>
                <a:lnTo>
                  <a:pt x="209397" y="68757"/>
                </a:lnTo>
                <a:lnTo>
                  <a:pt x="220268" y="79006"/>
                </a:lnTo>
                <a:lnTo>
                  <a:pt x="226225" y="93357"/>
                </a:lnTo>
                <a:lnTo>
                  <a:pt x="228028" y="109550"/>
                </a:lnTo>
                <a:lnTo>
                  <a:pt x="228028" y="736"/>
                </a:lnTo>
                <a:lnTo>
                  <a:pt x="176822" y="11811"/>
                </a:lnTo>
                <a:lnTo>
                  <a:pt x="136918" y="45834"/>
                </a:lnTo>
                <a:lnTo>
                  <a:pt x="135801" y="45834"/>
                </a:lnTo>
                <a:lnTo>
                  <a:pt x="140830" y="6159"/>
                </a:lnTo>
                <a:lnTo>
                  <a:pt x="68745" y="6159"/>
                </a:lnTo>
                <a:lnTo>
                  <a:pt x="65532" y="30746"/>
                </a:lnTo>
                <a:lnTo>
                  <a:pt x="61683" y="57289"/>
                </a:lnTo>
                <a:lnTo>
                  <a:pt x="57200" y="85534"/>
                </a:lnTo>
                <a:lnTo>
                  <a:pt x="52539" y="111785"/>
                </a:lnTo>
                <a:lnTo>
                  <a:pt x="0" y="390105"/>
                </a:lnTo>
                <a:lnTo>
                  <a:pt x="79921" y="390105"/>
                </a:lnTo>
                <a:lnTo>
                  <a:pt x="102273" y="274421"/>
                </a:lnTo>
                <a:lnTo>
                  <a:pt x="103390" y="274421"/>
                </a:lnTo>
                <a:lnTo>
                  <a:pt x="112204" y="278523"/>
                </a:lnTo>
                <a:lnTo>
                  <a:pt x="124002" y="282105"/>
                </a:lnTo>
                <a:lnTo>
                  <a:pt x="138214" y="284632"/>
                </a:lnTo>
                <a:lnTo>
                  <a:pt x="154254" y="285597"/>
                </a:lnTo>
                <a:lnTo>
                  <a:pt x="198958" y="278701"/>
                </a:lnTo>
                <a:lnTo>
                  <a:pt x="207530" y="274421"/>
                </a:lnTo>
                <a:lnTo>
                  <a:pt x="237490" y="259473"/>
                </a:lnTo>
                <a:lnTo>
                  <a:pt x="268973" y="230124"/>
                </a:lnTo>
                <a:lnTo>
                  <a:pt x="272415" y="224675"/>
                </a:lnTo>
                <a:lnTo>
                  <a:pt x="292531" y="192862"/>
                </a:lnTo>
                <a:lnTo>
                  <a:pt x="307301" y="149885"/>
                </a:lnTo>
                <a:lnTo>
                  <a:pt x="312420" y="103403"/>
                </a:lnTo>
                <a:close/>
              </a:path>
              <a:path w="1177925" h="390525">
                <a:moveTo>
                  <a:pt x="627011" y="112331"/>
                </a:moveTo>
                <a:lnTo>
                  <a:pt x="619226" y="68618"/>
                </a:lnTo>
                <a:lnTo>
                  <a:pt x="596620" y="32905"/>
                </a:lnTo>
                <a:lnTo>
                  <a:pt x="560285" y="8839"/>
                </a:lnTo>
                <a:lnTo>
                  <a:pt x="543750" y="5854"/>
                </a:lnTo>
                <a:lnTo>
                  <a:pt x="543750" y="112890"/>
                </a:lnTo>
                <a:lnTo>
                  <a:pt x="539216" y="150075"/>
                </a:lnTo>
                <a:lnTo>
                  <a:pt x="525932" y="186118"/>
                </a:lnTo>
                <a:lnTo>
                  <a:pt x="504367" y="213347"/>
                </a:lnTo>
                <a:lnTo>
                  <a:pt x="475005" y="224116"/>
                </a:lnTo>
                <a:lnTo>
                  <a:pt x="456399" y="220306"/>
                </a:lnTo>
                <a:lnTo>
                  <a:pt x="442722" y="209511"/>
                </a:lnTo>
                <a:lnTo>
                  <a:pt x="434289" y="192760"/>
                </a:lnTo>
                <a:lnTo>
                  <a:pt x="431406" y="171018"/>
                </a:lnTo>
                <a:lnTo>
                  <a:pt x="435483" y="135902"/>
                </a:lnTo>
                <a:lnTo>
                  <a:pt x="448462" y="100037"/>
                </a:lnTo>
                <a:lnTo>
                  <a:pt x="470230" y="72148"/>
                </a:lnTo>
                <a:lnTo>
                  <a:pt x="500710" y="60921"/>
                </a:lnTo>
                <a:lnTo>
                  <a:pt x="521106" y="65506"/>
                </a:lnTo>
                <a:lnTo>
                  <a:pt x="534390" y="77482"/>
                </a:lnTo>
                <a:lnTo>
                  <a:pt x="541578" y="94170"/>
                </a:lnTo>
                <a:lnTo>
                  <a:pt x="543750" y="112890"/>
                </a:lnTo>
                <a:lnTo>
                  <a:pt x="543750" y="5854"/>
                </a:lnTo>
                <a:lnTo>
                  <a:pt x="465467" y="6197"/>
                </a:lnTo>
                <a:lnTo>
                  <a:pt x="425792" y="23660"/>
                </a:lnTo>
                <a:lnTo>
                  <a:pt x="393268" y="50723"/>
                </a:lnTo>
                <a:lnTo>
                  <a:pt x="368833" y="85699"/>
                </a:lnTo>
                <a:lnTo>
                  <a:pt x="353466" y="126911"/>
                </a:lnTo>
                <a:lnTo>
                  <a:pt x="348132" y="172694"/>
                </a:lnTo>
                <a:lnTo>
                  <a:pt x="356463" y="218871"/>
                </a:lnTo>
                <a:lnTo>
                  <a:pt x="379996" y="254508"/>
                </a:lnTo>
                <a:lnTo>
                  <a:pt x="416509" y="277456"/>
                </a:lnTo>
                <a:lnTo>
                  <a:pt x="463829" y="285584"/>
                </a:lnTo>
                <a:lnTo>
                  <a:pt x="508901" y="279704"/>
                </a:lnTo>
                <a:lnTo>
                  <a:pt x="548360" y="262902"/>
                </a:lnTo>
                <a:lnTo>
                  <a:pt x="581050" y="236474"/>
                </a:lnTo>
                <a:lnTo>
                  <a:pt x="589851" y="224116"/>
                </a:lnTo>
                <a:lnTo>
                  <a:pt x="605815" y="201714"/>
                </a:lnTo>
                <a:lnTo>
                  <a:pt x="621525" y="159905"/>
                </a:lnTo>
                <a:lnTo>
                  <a:pt x="627011" y="112331"/>
                </a:lnTo>
                <a:close/>
              </a:path>
              <a:path w="1177925" h="390525">
                <a:moveTo>
                  <a:pt x="947762" y="6146"/>
                </a:moveTo>
                <a:lnTo>
                  <a:pt x="867283" y="6146"/>
                </a:lnTo>
                <a:lnTo>
                  <a:pt x="843254" y="132448"/>
                </a:lnTo>
                <a:lnTo>
                  <a:pt x="832319" y="169265"/>
                </a:lnTo>
                <a:lnTo>
                  <a:pt x="816571" y="196862"/>
                </a:lnTo>
                <a:lnTo>
                  <a:pt x="797674" y="214185"/>
                </a:lnTo>
                <a:lnTo>
                  <a:pt x="777303" y="220192"/>
                </a:lnTo>
                <a:lnTo>
                  <a:pt x="764311" y="217741"/>
                </a:lnTo>
                <a:lnTo>
                  <a:pt x="755865" y="210972"/>
                </a:lnTo>
                <a:lnTo>
                  <a:pt x="751293" y="200863"/>
                </a:lnTo>
                <a:lnTo>
                  <a:pt x="749922" y="188341"/>
                </a:lnTo>
                <a:lnTo>
                  <a:pt x="750227" y="180238"/>
                </a:lnTo>
                <a:lnTo>
                  <a:pt x="751039" y="171297"/>
                </a:lnTo>
                <a:lnTo>
                  <a:pt x="752284" y="161937"/>
                </a:lnTo>
                <a:lnTo>
                  <a:pt x="753833" y="152577"/>
                </a:lnTo>
                <a:lnTo>
                  <a:pt x="781215" y="6146"/>
                </a:lnTo>
                <a:lnTo>
                  <a:pt x="700735" y="6146"/>
                </a:lnTo>
                <a:lnTo>
                  <a:pt x="669721" y="172478"/>
                </a:lnTo>
                <a:lnTo>
                  <a:pt x="667981" y="185343"/>
                </a:lnTo>
                <a:lnTo>
                  <a:pt x="666978" y="197472"/>
                </a:lnTo>
                <a:lnTo>
                  <a:pt x="666648" y="209016"/>
                </a:lnTo>
                <a:lnTo>
                  <a:pt x="671436" y="242912"/>
                </a:lnTo>
                <a:lnTo>
                  <a:pt x="685228" y="266801"/>
                </a:lnTo>
                <a:lnTo>
                  <a:pt x="707199" y="280936"/>
                </a:lnTo>
                <a:lnTo>
                  <a:pt x="736511" y="285584"/>
                </a:lnTo>
                <a:lnTo>
                  <a:pt x="761250" y="282676"/>
                </a:lnTo>
                <a:lnTo>
                  <a:pt x="785622" y="273570"/>
                </a:lnTo>
                <a:lnTo>
                  <a:pt x="809053" y="257771"/>
                </a:lnTo>
                <a:lnTo>
                  <a:pt x="830961" y="234734"/>
                </a:lnTo>
                <a:lnTo>
                  <a:pt x="832078" y="234734"/>
                </a:lnTo>
                <a:lnTo>
                  <a:pt x="827049" y="279438"/>
                </a:lnTo>
                <a:lnTo>
                  <a:pt x="898017" y="279438"/>
                </a:lnTo>
                <a:lnTo>
                  <a:pt x="908011" y="215620"/>
                </a:lnTo>
                <a:lnTo>
                  <a:pt x="912558" y="190576"/>
                </a:lnTo>
                <a:lnTo>
                  <a:pt x="947762" y="6146"/>
                </a:lnTo>
                <a:close/>
              </a:path>
              <a:path w="1177925" h="390525">
                <a:moveTo>
                  <a:pt x="1177417" y="558"/>
                </a:moveTo>
                <a:lnTo>
                  <a:pt x="1172387" y="0"/>
                </a:lnTo>
                <a:lnTo>
                  <a:pt x="1162329" y="0"/>
                </a:lnTo>
                <a:lnTo>
                  <a:pt x="1135583" y="4584"/>
                </a:lnTo>
                <a:lnTo>
                  <a:pt x="1111821" y="17399"/>
                </a:lnTo>
                <a:lnTo>
                  <a:pt x="1091514" y="37020"/>
                </a:lnTo>
                <a:lnTo>
                  <a:pt x="1075143" y="62026"/>
                </a:lnTo>
                <a:lnTo>
                  <a:pt x="1073467" y="62026"/>
                </a:lnTo>
                <a:lnTo>
                  <a:pt x="1078496" y="6146"/>
                </a:lnTo>
                <a:lnTo>
                  <a:pt x="1008646" y="6146"/>
                </a:lnTo>
                <a:lnTo>
                  <a:pt x="1003528" y="54775"/>
                </a:lnTo>
                <a:lnTo>
                  <a:pt x="999756" y="85369"/>
                </a:lnTo>
                <a:lnTo>
                  <a:pt x="994664" y="116801"/>
                </a:lnTo>
                <a:lnTo>
                  <a:pt x="963930" y="279438"/>
                </a:lnTo>
                <a:lnTo>
                  <a:pt x="1044409" y="279438"/>
                </a:lnTo>
                <a:lnTo>
                  <a:pt x="1063409" y="177723"/>
                </a:lnTo>
                <a:lnTo>
                  <a:pt x="1073785" y="139547"/>
                </a:lnTo>
                <a:lnTo>
                  <a:pt x="1115275" y="86245"/>
                </a:lnTo>
                <a:lnTo>
                  <a:pt x="1148918" y="78244"/>
                </a:lnTo>
                <a:lnTo>
                  <a:pt x="1157859" y="78244"/>
                </a:lnTo>
                <a:lnTo>
                  <a:pt x="1161770" y="78803"/>
                </a:lnTo>
                <a:lnTo>
                  <a:pt x="1177417" y="558"/>
                </a:lnTo>
                <a:close/>
              </a:path>
            </a:pathLst>
          </a:custGeom>
          <a:solidFill>
            <a:srgbClr val="33536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/>
          <p:nvPr/>
        </p:nvSpPr>
        <p:spPr>
          <a:xfrm>
            <a:off x="2304148" y="1993747"/>
            <a:ext cx="1593850" cy="403225"/>
          </a:xfrm>
          <a:custGeom>
            <a:avLst/>
            <a:gdLst/>
            <a:ahLst/>
            <a:cxnLst/>
            <a:rect l="l" t="t" r="r" b="b"/>
            <a:pathLst>
              <a:path w="1593850" h="403225">
                <a:moveTo>
                  <a:pt x="156489" y="0"/>
                </a:moveTo>
                <a:lnTo>
                  <a:pt x="76009" y="0"/>
                </a:lnTo>
                <a:lnTo>
                  <a:pt x="0" y="396811"/>
                </a:lnTo>
                <a:lnTo>
                  <a:pt x="80479" y="396811"/>
                </a:lnTo>
                <a:lnTo>
                  <a:pt x="156489" y="0"/>
                </a:lnTo>
                <a:close/>
              </a:path>
              <a:path w="1593850" h="403225">
                <a:moveTo>
                  <a:pt x="280543" y="123520"/>
                </a:moveTo>
                <a:lnTo>
                  <a:pt x="200063" y="123520"/>
                </a:lnTo>
                <a:lnTo>
                  <a:pt x="148082" y="396811"/>
                </a:lnTo>
                <a:lnTo>
                  <a:pt x="228561" y="396811"/>
                </a:lnTo>
                <a:lnTo>
                  <a:pt x="280543" y="123520"/>
                </a:lnTo>
                <a:close/>
              </a:path>
              <a:path w="1593850" h="403225">
                <a:moveTo>
                  <a:pt x="297865" y="44157"/>
                </a:moveTo>
                <a:lnTo>
                  <a:pt x="294881" y="27825"/>
                </a:lnTo>
                <a:lnTo>
                  <a:pt x="286550" y="15316"/>
                </a:lnTo>
                <a:lnTo>
                  <a:pt x="273812" y="7302"/>
                </a:lnTo>
                <a:lnTo>
                  <a:pt x="257619" y="4483"/>
                </a:lnTo>
                <a:lnTo>
                  <a:pt x="240080" y="7797"/>
                </a:lnTo>
                <a:lnTo>
                  <a:pt x="225425" y="17132"/>
                </a:lnTo>
                <a:lnTo>
                  <a:pt x="215265" y="31597"/>
                </a:lnTo>
                <a:lnTo>
                  <a:pt x="211239" y="50304"/>
                </a:lnTo>
                <a:lnTo>
                  <a:pt x="214210" y="66560"/>
                </a:lnTo>
                <a:lnTo>
                  <a:pt x="222415" y="78892"/>
                </a:lnTo>
                <a:lnTo>
                  <a:pt x="234823" y="86702"/>
                </a:lnTo>
                <a:lnTo>
                  <a:pt x="250367" y="89433"/>
                </a:lnTo>
                <a:lnTo>
                  <a:pt x="268630" y="86372"/>
                </a:lnTo>
                <a:lnTo>
                  <a:pt x="283756" y="77495"/>
                </a:lnTo>
                <a:lnTo>
                  <a:pt x="294055" y="63258"/>
                </a:lnTo>
                <a:lnTo>
                  <a:pt x="297865" y="44157"/>
                </a:lnTo>
                <a:close/>
              </a:path>
              <a:path w="1593850" h="403225">
                <a:moveTo>
                  <a:pt x="728751" y="190588"/>
                </a:moveTo>
                <a:lnTo>
                  <a:pt x="724242" y="159588"/>
                </a:lnTo>
                <a:lnTo>
                  <a:pt x="711136" y="136588"/>
                </a:lnTo>
                <a:lnTo>
                  <a:pt x="690079" y="122288"/>
                </a:lnTo>
                <a:lnTo>
                  <a:pt x="661682" y="117373"/>
                </a:lnTo>
                <a:lnTo>
                  <a:pt x="635609" y="120459"/>
                </a:lnTo>
                <a:lnTo>
                  <a:pt x="610743" y="129882"/>
                </a:lnTo>
                <a:lnTo>
                  <a:pt x="587870" y="145897"/>
                </a:lnTo>
                <a:lnTo>
                  <a:pt x="567791" y="168783"/>
                </a:lnTo>
                <a:lnTo>
                  <a:pt x="562838" y="150622"/>
                </a:lnTo>
                <a:lnTo>
                  <a:pt x="550875" y="134073"/>
                </a:lnTo>
                <a:lnTo>
                  <a:pt x="531164" y="122034"/>
                </a:lnTo>
                <a:lnTo>
                  <a:pt x="502958" y="117373"/>
                </a:lnTo>
                <a:lnTo>
                  <a:pt x="476973" y="120281"/>
                </a:lnTo>
                <a:lnTo>
                  <a:pt x="452310" y="129324"/>
                </a:lnTo>
                <a:lnTo>
                  <a:pt x="429628" y="144970"/>
                </a:lnTo>
                <a:lnTo>
                  <a:pt x="409625" y="167678"/>
                </a:lnTo>
                <a:lnTo>
                  <a:pt x="408508" y="167678"/>
                </a:lnTo>
                <a:lnTo>
                  <a:pt x="413537" y="123520"/>
                </a:lnTo>
                <a:lnTo>
                  <a:pt x="344233" y="123520"/>
                </a:lnTo>
                <a:lnTo>
                  <a:pt x="341503" y="142671"/>
                </a:lnTo>
                <a:lnTo>
                  <a:pt x="334568" y="187261"/>
                </a:lnTo>
                <a:lnTo>
                  <a:pt x="330263" y="212382"/>
                </a:lnTo>
                <a:lnTo>
                  <a:pt x="296176" y="396811"/>
                </a:lnTo>
                <a:lnTo>
                  <a:pt x="373862" y="396811"/>
                </a:lnTo>
                <a:lnTo>
                  <a:pt x="396214" y="273850"/>
                </a:lnTo>
                <a:lnTo>
                  <a:pt x="406908" y="236816"/>
                </a:lnTo>
                <a:lnTo>
                  <a:pt x="441718" y="188518"/>
                </a:lnTo>
                <a:lnTo>
                  <a:pt x="462165" y="181648"/>
                </a:lnTo>
                <a:lnTo>
                  <a:pt x="474421" y="184302"/>
                </a:lnTo>
                <a:lnTo>
                  <a:pt x="482346" y="191503"/>
                </a:lnTo>
                <a:lnTo>
                  <a:pt x="486600" y="202158"/>
                </a:lnTo>
                <a:lnTo>
                  <a:pt x="487870" y="215176"/>
                </a:lnTo>
                <a:lnTo>
                  <a:pt x="487565" y="222504"/>
                </a:lnTo>
                <a:lnTo>
                  <a:pt x="486752" y="230200"/>
                </a:lnTo>
                <a:lnTo>
                  <a:pt x="485508" y="238201"/>
                </a:lnTo>
                <a:lnTo>
                  <a:pt x="456006" y="396811"/>
                </a:lnTo>
                <a:lnTo>
                  <a:pt x="533704" y="396811"/>
                </a:lnTo>
                <a:lnTo>
                  <a:pt x="556615" y="272732"/>
                </a:lnTo>
                <a:lnTo>
                  <a:pt x="567270" y="235407"/>
                </a:lnTo>
                <a:lnTo>
                  <a:pt x="600532" y="188188"/>
                </a:lnTo>
                <a:lnTo>
                  <a:pt x="620318" y="181648"/>
                </a:lnTo>
                <a:lnTo>
                  <a:pt x="632612" y="184048"/>
                </a:lnTo>
                <a:lnTo>
                  <a:pt x="641134" y="190728"/>
                </a:lnTo>
                <a:lnTo>
                  <a:pt x="646099" y="200990"/>
                </a:lnTo>
                <a:lnTo>
                  <a:pt x="647712" y="214058"/>
                </a:lnTo>
                <a:lnTo>
                  <a:pt x="647407" y="222211"/>
                </a:lnTo>
                <a:lnTo>
                  <a:pt x="646595" y="230619"/>
                </a:lnTo>
                <a:lnTo>
                  <a:pt x="645350" y="239128"/>
                </a:lnTo>
                <a:lnTo>
                  <a:pt x="616407" y="396811"/>
                </a:lnTo>
                <a:lnTo>
                  <a:pt x="694105" y="396811"/>
                </a:lnTo>
                <a:lnTo>
                  <a:pt x="723722" y="237528"/>
                </a:lnTo>
                <a:lnTo>
                  <a:pt x="725678" y="225958"/>
                </a:lnTo>
                <a:lnTo>
                  <a:pt x="727278" y="213220"/>
                </a:lnTo>
                <a:lnTo>
                  <a:pt x="728357" y="200914"/>
                </a:lnTo>
                <a:lnTo>
                  <a:pt x="728751" y="190588"/>
                </a:lnTo>
                <a:close/>
              </a:path>
              <a:path w="1593850" h="403225">
                <a:moveTo>
                  <a:pt x="892987" y="123520"/>
                </a:moveTo>
                <a:lnTo>
                  <a:pt x="812507" y="123520"/>
                </a:lnTo>
                <a:lnTo>
                  <a:pt x="760526" y="396811"/>
                </a:lnTo>
                <a:lnTo>
                  <a:pt x="841006" y="396811"/>
                </a:lnTo>
                <a:lnTo>
                  <a:pt x="892987" y="123520"/>
                </a:lnTo>
                <a:close/>
              </a:path>
              <a:path w="1593850" h="403225">
                <a:moveTo>
                  <a:pt x="910310" y="44157"/>
                </a:moveTo>
                <a:lnTo>
                  <a:pt x="907326" y="27825"/>
                </a:lnTo>
                <a:lnTo>
                  <a:pt x="898994" y="15316"/>
                </a:lnTo>
                <a:lnTo>
                  <a:pt x="886256" y="7302"/>
                </a:lnTo>
                <a:lnTo>
                  <a:pt x="870064" y="4483"/>
                </a:lnTo>
                <a:lnTo>
                  <a:pt x="852525" y="7797"/>
                </a:lnTo>
                <a:lnTo>
                  <a:pt x="837869" y="17132"/>
                </a:lnTo>
                <a:lnTo>
                  <a:pt x="827709" y="31597"/>
                </a:lnTo>
                <a:lnTo>
                  <a:pt x="823683" y="50304"/>
                </a:lnTo>
                <a:lnTo>
                  <a:pt x="826655" y="66560"/>
                </a:lnTo>
                <a:lnTo>
                  <a:pt x="834859" y="78892"/>
                </a:lnTo>
                <a:lnTo>
                  <a:pt x="847255" y="86702"/>
                </a:lnTo>
                <a:lnTo>
                  <a:pt x="862799" y="89433"/>
                </a:lnTo>
                <a:lnTo>
                  <a:pt x="881075" y="86372"/>
                </a:lnTo>
                <a:lnTo>
                  <a:pt x="896200" y="77495"/>
                </a:lnTo>
                <a:lnTo>
                  <a:pt x="906500" y="63258"/>
                </a:lnTo>
                <a:lnTo>
                  <a:pt x="910310" y="44157"/>
                </a:lnTo>
                <a:close/>
              </a:path>
              <a:path w="1593850" h="403225">
                <a:moveTo>
                  <a:pt x="1107020" y="123532"/>
                </a:moveTo>
                <a:lnTo>
                  <a:pt x="1048893" y="123532"/>
                </a:lnTo>
                <a:lnTo>
                  <a:pt x="1063421" y="46964"/>
                </a:lnTo>
                <a:lnTo>
                  <a:pt x="981265" y="65963"/>
                </a:lnTo>
                <a:lnTo>
                  <a:pt x="970089" y="123532"/>
                </a:lnTo>
                <a:lnTo>
                  <a:pt x="934885" y="123532"/>
                </a:lnTo>
                <a:lnTo>
                  <a:pt x="923709" y="184442"/>
                </a:lnTo>
                <a:lnTo>
                  <a:pt x="958354" y="184442"/>
                </a:lnTo>
                <a:lnTo>
                  <a:pt x="937120" y="293433"/>
                </a:lnTo>
                <a:lnTo>
                  <a:pt x="934593" y="307975"/>
                </a:lnTo>
                <a:lnTo>
                  <a:pt x="932865" y="320954"/>
                </a:lnTo>
                <a:lnTo>
                  <a:pt x="931862" y="332879"/>
                </a:lnTo>
                <a:lnTo>
                  <a:pt x="931532" y="344284"/>
                </a:lnTo>
                <a:lnTo>
                  <a:pt x="935863" y="367830"/>
                </a:lnTo>
                <a:lnTo>
                  <a:pt x="948994" y="386410"/>
                </a:lnTo>
                <a:lnTo>
                  <a:pt x="971143" y="398589"/>
                </a:lnTo>
                <a:lnTo>
                  <a:pt x="1002512" y="402971"/>
                </a:lnTo>
                <a:lnTo>
                  <a:pt x="1015822" y="402551"/>
                </a:lnTo>
                <a:lnTo>
                  <a:pt x="1028979" y="401358"/>
                </a:lnTo>
                <a:lnTo>
                  <a:pt x="1040777" y="399427"/>
                </a:lnTo>
                <a:lnTo>
                  <a:pt x="1050010" y="396824"/>
                </a:lnTo>
                <a:lnTo>
                  <a:pt x="1059510" y="333667"/>
                </a:lnTo>
                <a:lnTo>
                  <a:pt x="1052245" y="334784"/>
                </a:lnTo>
                <a:lnTo>
                  <a:pt x="1037158" y="334784"/>
                </a:lnTo>
                <a:lnTo>
                  <a:pt x="1026261" y="333082"/>
                </a:lnTo>
                <a:lnTo>
                  <a:pt x="1019200" y="328358"/>
                </a:lnTo>
                <a:lnTo>
                  <a:pt x="1015377" y="321106"/>
                </a:lnTo>
                <a:lnTo>
                  <a:pt x="1014234" y="311873"/>
                </a:lnTo>
                <a:lnTo>
                  <a:pt x="1014615" y="304025"/>
                </a:lnTo>
                <a:lnTo>
                  <a:pt x="1015631" y="295173"/>
                </a:lnTo>
                <a:lnTo>
                  <a:pt x="1017066" y="286004"/>
                </a:lnTo>
                <a:lnTo>
                  <a:pt x="1037158" y="184442"/>
                </a:lnTo>
                <a:lnTo>
                  <a:pt x="1095273" y="184442"/>
                </a:lnTo>
                <a:lnTo>
                  <a:pt x="1107020" y="123532"/>
                </a:lnTo>
                <a:close/>
              </a:path>
              <a:path w="1593850" h="403225">
                <a:moveTo>
                  <a:pt x="1362951" y="198970"/>
                </a:moveTo>
                <a:lnTo>
                  <a:pt x="1336192" y="139103"/>
                </a:lnTo>
                <a:lnTo>
                  <a:pt x="1287513" y="120243"/>
                </a:lnTo>
                <a:lnTo>
                  <a:pt x="1287513" y="199529"/>
                </a:lnTo>
                <a:lnTo>
                  <a:pt x="1281645" y="215138"/>
                </a:lnTo>
                <a:lnTo>
                  <a:pt x="1264031" y="225450"/>
                </a:lnTo>
                <a:lnTo>
                  <a:pt x="1234694" y="231038"/>
                </a:lnTo>
                <a:lnTo>
                  <a:pt x="1193609" y="232498"/>
                </a:lnTo>
                <a:lnTo>
                  <a:pt x="1200746" y="212839"/>
                </a:lnTo>
                <a:lnTo>
                  <a:pt x="1213802" y="194640"/>
                </a:lnTo>
                <a:lnTo>
                  <a:pt x="1232827" y="181267"/>
                </a:lnTo>
                <a:lnTo>
                  <a:pt x="1257884" y="176060"/>
                </a:lnTo>
                <a:lnTo>
                  <a:pt x="1270292" y="177761"/>
                </a:lnTo>
                <a:lnTo>
                  <a:pt x="1279613" y="182562"/>
                </a:lnTo>
                <a:lnTo>
                  <a:pt x="1285481" y="189966"/>
                </a:lnTo>
                <a:lnTo>
                  <a:pt x="1287513" y="199529"/>
                </a:lnTo>
                <a:lnTo>
                  <a:pt x="1287513" y="120243"/>
                </a:lnTo>
                <a:lnTo>
                  <a:pt x="1221803" y="124180"/>
                </a:lnTo>
                <a:lnTo>
                  <a:pt x="1182687" y="142913"/>
                </a:lnTo>
                <a:lnTo>
                  <a:pt x="1151204" y="171094"/>
                </a:lnTo>
                <a:lnTo>
                  <a:pt x="1127975" y="206222"/>
                </a:lnTo>
                <a:lnTo>
                  <a:pt x="1113586" y="245770"/>
                </a:lnTo>
                <a:lnTo>
                  <a:pt x="1108659" y="287274"/>
                </a:lnTo>
                <a:lnTo>
                  <a:pt x="1116164" y="335203"/>
                </a:lnTo>
                <a:lnTo>
                  <a:pt x="1138555" y="371449"/>
                </a:lnTo>
                <a:lnTo>
                  <a:pt x="1175626" y="394398"/>
                </a:lnTo>
                <a:lnTo>
                  <a:pt x="1227150" y="402399"/>
                </a:lnTo>
                <a:lnTo>
                  <a:pt x="1251292" y="401358"/>
                </a:lnTo>
                <a:lnTo>
                  <a:pt x="1277378" y="397865"/>
                </a:lnTo>
                <a:lnTo>
                  <a:pt x="1303782" y="391325"/>
                </a:lnTo>
                <a:lnTo>
                  <a:pt x="1328864" y="381165"/>
                </a:lnTo>
                <a:lnTo>
                  <a:pt x="1324940" y="340372"/>
                </a:lnTo>
                <a:lnTo>
                  <a:pt x="1323276" y="323049"/>
                </a:lnTo>
                <a:lnTo>
                  <a:pt x="1306283" y="330238"/>
                </a:lnTo>
                <a:lnTo>
                  <a:pt x="1287932" y="335699"/>
                </a:lnTo>
                <a:lnTo>
                  <a:pt x="1268107" y="339166"/>
                </a:lnTo>
                <a:lnTo>
                  <a:pt x="1246708" y="340372"/>
                </a:lnTo>
                <a:lnTo>
                  <a:pt x="1230083" y="339026"/>
                </a:lnTo>
                <a:lnTo>
                  <a:pt x="1194168" y="319138"/>
                </a:lnTo>
                <a:lnTo>
                  <a:pt x="1185786" y="291185"/>
                </a:lnTo>
                <a:lnTo>
                  <a:pt x="1246276" y="289382"/>
                </a:lnTo>
                <a:lnTo>
                  <a:pt x="1295476" y="280060"/>
                </a:lnTo>
                <a:lnTo>
                  <a:pt x="1332141" y="262420"/>
                </a:lnTo>
                <a:lnTo>
                  <a:pt x="1355039" y="235661"/>
                </a:lnTo>
                <a:lnTo>
                  <a:pt x="1355725" y="232498"/>
                </a:lnTo>
                <a:lnTo>
                  <a:pt x="1362951" y="198970"/>
                </a:lnTo>
                <a:close/>
              </a:path>
              <a:path w="1593850" h="403225">
                <a:moveTo>
                  <a:pt x="1593723" y="117932"/>
                </a:moveTo>
                <a:lnTo>
                  <a:pt x="1588693" y="117373"/>
                </a:lnTo>
                <a:lnTo>
                  <a:pt x="1578635" y="117373"/>
                </a:lnTo>
                <a:lnTo>
                  <a:pt x="1551889" y="121958"/>
                </a:lnTo>
                <a:lnTo>
                  <a:pt x="1528127" y="134772"/>
                </a:lnTo>
                <a:lnTo>
                  <a:pt x="1507820" y="154393"/>
                </a:lnTo>
                <a:lnTo>
                  <a:pt x="1491449" y="179400"/>
                </a:lnTo>
                <a:lnTo>
                  <a:pt x="1489773" y="179400"/>
                </a:lnTo>
                <a:lnTo>
                  <a:pt x="1494802" y="123520"/>
                </a:lnTo>
                <a:lnTo>
                  <a:pt x="1424952" y="123520"/>
                </a:lnTo>
                <a:lnTo>
                  <a:pt x="1419847" y="172148"/>
                </a:lnTo>
                <a:lnTo>
                  <a:pt x="1416062" y="202742"/>
                </a:lnTo>
                <a:lnTo>
                  <a:pt x="1410970" y="234175"/>
                </a:lnTo>
                <a:lnTo>
                  <a:pt x="1380236" y="396811"/>
                </a:lnTo>
                <a:lnTo>
                  <a:pt x="1460715" y="396811"/>
                </a:lnTo>
                <a:lnTo>
                  <a:pt x="1479715" y="295097"/>
                </a:lnTo>
                <a:lnTo>
                  <a:pt x="1490091" y="256921"/>
                </a:lnTo>
                <a:lnTo>
                  <a:pt x="1531581" y="203619"/>
                </a:lnTo>
                <a:lnTo>
                  <a:pt x="1565224" y="195618"/>
                </a:lnTo>
                <a:lnTo>
                  <a:pt x="1574165" y="195618"/>
                </a:lnTo>
                <a:lnTo>
                  <a:pt x="1578076" y="196176"/>
                </a:lnTo>
                <a:lnTo>
                  <a:pt x="1593723" y="117932"/>
                </a:lnTo>
                <a:close/>
              </a:path>
            </a:pathLst>
          </a:custGeom>
          <a:solidFill>
            <a:srgbClr val="33536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/>
          <p:nvPr/>
        </p:nvSpPr>
        <p:spPr>
          <a:xfrm>
            <a:off x="3993946" y="1993747"/>
            <a:ext cx="441325" cy="403225"/>
          </a:xfrm>
          <a:custGeom>
            <a:avLst/>
            <a:gdLst/>
            <a:ahLst/>
            <a:cxnLst/>
            <a:rect l="l" t="t" r="r" b="b"/>
            <a:pathLst>
              <a:path w="441325" h="403225">
                <a:moveTo>
                  <a:pt x="156489" y="0"/>
                </a:moveTo>
                <a:lnTo>
                  <a:pt x="76009" y="0"/>
                </a:lnTo>
                <a:lnTo>
                  <a:pt x="0" y="396811"/>
                </a:lnTo>
                <a:lnTo>
                  <a:pt x="80479" y="396811"/>
                </a:lnTo>
                <a:lnTo>
                  <a:pt x="156489" y="0"/>
                </a:lnTo>
                <a:close/>
              </a:path>
              <a:path w="441325" h="403225">
                <a:moveTo>
                  <a:pt x="440944" y="130784"/>
                </a:moveTo>
                <a:lnTo>
                  <a:pt x="421690" y="125628"/>
                </a:lnTo>
                <a:lnTo>
                  <a:pt x="399237" y="121361"/>
                </a:lnTo>
                <a:lnTo>
                  <a:pt x="374992" y="118452"/>
                </a:lnTo>
                <a:lnTo>
                  <a:pt x="350393" y="117373"/>
                </a:lnTo>
                <a:lnTo>
                  <a:pt x="350393" y="180530"/>
                </a:lnTo>
                <a:lnTo>
                  <a:pt x="337540" y="243687"/>
                </a:lnTo>
                <a:lnTo>
                  <a:pt x="325437" y="286740"/>
                </a:lnTo>
                <a:lnTo>
                  <a:pt x="308978" y="316064"/>
                </a:lnTo>
                <a:lnTo>
                  <a:pt x="290309" y="332816"/>
                </a:lnTo>
                <a:lnTo>
                  <a:pt x="271589" y="338137"/>
                </a:lnTo>
                <a:lnTo>
                  <a:pt x="257009" y="334835"/>
                </a:lnTo>
                <a:lnTo>
                  <a:pt x="246722" y="325564"/>
                </a:lnTo>
                <a:lnTo>
                  <a:pt x="240626" y="311264"/>
                </a:lnTo>
                <a:lnTo>
                  <a:pt x="238620" y="292862"/>
                </a:lnTo>
                <a:lnTo>
                  <a:pt x="245376" y="253504"/>
                </a:lnTo>
                <a:lnTo>
                  <a:pt x="264121" y="216509"/>
                </a:lnTo>
                <a:lnTo>
                  <a:pt x="292608" y="189039"/>
                </a:lnTo>
                <a:lnTo>
                  <a:pt x="328599" y="178295"/>
                </a:lnTo>
                <a:lnTo>
                  <a:pt x="336423" y="178295"/>
                </a:lnTo>
                <a:lnTo>
                  <a:pt x="344258" y="179412"/>
                </a:lnTo>
                <a:lnTo>
                  <a:pt x="350393" y="180530"/>
                </a:lnTo>
                <a:lnTo>
                  <a:pt x="350393" y="117373"/>
                </a:lnTo>
                <a:lnTo>
                  <a:pt x="297154" y="123088"/>
                </a:lnTo>
                <a:lnTo>
                  <a:pt x="252717" y="139026"/>
                </a:lnTo>
                <a:lnTo>
                  <a:pt x="216865" y="163347"/>
                </a:lnTo>
                <a:lnTo>
                  <a:pt x="189369" y="194233"/>
                </a:lnTo>
                <a:lnTo>
                  <a:pt x="170014" y="229844"/>
                </a:lnTo>
                <a:lnTo>
                  <a:pt x="158559" y="268363"/>
                </a:lnTo>
                <a:lnTo>
                  <a:pt x="154787" y="307949"/>
                </a:lnTo>
                <a:lnTo>
                  <a:pt x="160794" y="346849"/>
                </a:lnTo>
                <a:lnTo>
                  <a:pt x="177711" y="376834"/>
                </a:lnTo>
                <a:lnTo>
                  <a:pt x="203835" y="396125"/>
                </a:lnTo>
                <a:lnTo>
                  <a:pt x="237502" y="402958"/>
                </a:lnTo>
                <a:lnTo>
                  <a:pt x="261734" y="399897"/>
                </a:lnTo>
                <a:lnTo>
                  <a:pt x="285851" y="389763"/>
                </a:lnTo>
                <a:lnTo>
                  <a:pt x="308711" y="371132"/>
                </a:lnTo>
                <a:lnTo>
                  <a:pt x="329158" y="342607"/>
                </a:lnTo>
                <a:lnTo>
                  <a:pt x="330835" y="342607"/>
                </a:lnTo>
                <a:lnTo>
                  <a:pt x="329603" y="357047"/>
                </a:lnTo>
                <a:lnTo>
                  <a:pt x="328447" y="371132"/>
                </a:lnTo>
                <a:lnTo>
                  <a:pt x="327533" y="384251"/>
                </a:lnTo>
                <a:lnTo>
                  <a:pt x="326923" y="396811"/>
                </a:lnTo>
                <a:lnTo>
                  <a:pt x="401256" y="396811"/>
                </a:lnTo>
                <a:lnTo>
                  <a:pt x="401497" y="368173"/>
                </a:lnTo>
                <a:lnTo>
                  <a:pt x="403186" y="342607"/>
                </a:lnTo>
                <a:lnTo>
                  <a:pt x="403479" y="338137"/>
                </a:lnTo>
                <a:lnTo>
                  <a:pt x="403631" y="335762"/>
                </a:lnTo>
                <a:lnTo>
                  <a:pt x="407225" y="303136"/>
                </a:lnTo>
                <a:lnTo>
                  <a:pt x="411873" y="273862"/>
                </a:lnTo>
                <a:lnTo>
                  <a:pt x="431292" y="178295"/>
                </a:lnTo>
                <a:lnTo>
                  <a:pt x="440944" y="130784"/>
                </a:lnTo>
                <a:close/>
              </a:path>
            </a:pathLst>
          </a:custGeom>
          <a:solidFill>
            <a:srgbClr val="33536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/>
          <p:nvPr/>
        </p:nvSpPr>
        <p:spPr>
          <a:xfrm>
            <a:off x="4532617" y="1998230"/>
            <a:ext cx="3036570" cy="509270"/>
          </a:xfrm>
          <a:custGeom>
            <a:avLst/>
            <a:gdLst/>
            <a:ahLst/>
            <a:cxnLst/>
            <a:rect l="l" t="t" r="r" b="b"/>
            <a:pathLst>
              <a:path w="3036570" h="509269">
                <a:moveTo>
                  <a:pt x="312407" y="216293"/>
                </a:moveTo>
                <a:lnTo>
                  <a:pt x="307187" y="177723"/>
                </a:lnTo>
                <a:lnTo>
                  <a:pt x="307022" y="176555"/>
                </a:lnTo>
                <a:lnTo>
                  <a:pt x="298208" y="158724"/>
                </a:lnTo>
                <a:lnTo>
                  <a:pt x="290753" y="143637"/>
                </a:lnTo>
                <a:lnTo>
                  <a:pt x="263372" y="121196"/>
                </a:lnTo>
                <a:lnTo>
                  <a:pt x="228028" y="113626"/>
                </a:lnTo>
                <a:lnTo>
                  <a:pt x="228028" y="222440"/>
                </a:lnTo>
                <a:lnTo>
                  <a:pt x="222110" y="263055"/>
                </a:lnTo>
                <a:lnTo>
                  <a:pt x="205879" y="300113"/>
                </a:lnTo>
                <a:lnTo>
                  <a:pt x="181571" y="327113"/>
                </a:lnTo>
                <a:lnTo>
                  <a:pt x="151447" y="337566"/>
                </a:lnTo>
                <a:lnTo>
                  <a:pt x="140347" y="336651"/>
                </a:lnTo>
                <a:lnTo>
                  <a:pt x="130492" y="333997"/>
                </a:lnTo>
                <a:lnTo>
                  <a:pt x="121907" y="329780"/>
                </a:lnTo>
                <a:lnTo>
                  <a:pt x="114566" y="324154"/>
                </a:lnTo>
                <a:lnTo>
                  <a:pt x="124625" y="265468"/>
                </a:lnTo>
                <a:lnTo>
                  <a:pt x="135280" y="229120"/>
                </a:lnTo>
                <a:lnTo>
                  <a:pt x="151168" y="201472"/>
                </a:lnTo>
                <a:lnTo>
                  <a:pt x="170840" y="183883"/>
                </a:lnTo>
                <a:lnTo>
                  <a:pt x="192811" y="177723"/>
                </a:lnTo>
                <a:lnTo>
                  <a:pt x="209397" y="181648"/>
                </a:lnTo>
                <a:lnTo>
                  <a:pt x="220268" y="191897"/>
                </a:lnTo>
                <a:lnTo>
                  <a:pt x="226212" y="206248"/>
                </a:lnTo>
                <a:lnTo>
                  <a:pt x="228028" y="222440"/>
                </a:lnTo>
                <a:lnTo>
                  <a:pt x="228028" y="113626"/>
                </a:lnTo>
                <a:lnTo>
                  <a:pt x="176822" y="124701"/>
                </a:lnTo>
                <a:lnTo>
                  <a:pt x="136931" y="158724"/>
                </a:lnTo>
                <a:lnTo>
                  <a:pt x="135813" y="158724"/>
                </a:lnTo>
                <a:lnTo>
                  <a:pt x="140830" y="119049"/>
                </a:lnTo>
                <a:lnTo>
                  <a:pt x="68745" y="119049"/>
                </a:lnTo>
                <a:lnTo>
                  <a:pt x="65532" y="143637"/>
                </a:lnTo>
                <a:lnTo>
                  <a:pt x="61683" y="170180"/>
                </a:lnTo>
                <a:lnTo>
                  <a:pt x="57188" y="198424"/>
                </a:lnTo>
                <a:lnTo>
                  <a:pt x="52527" y="224675"/>
                </a:lnTo>
                <a:lnTo>
                  <a:pt x="0" y="502996"/>
                </a:lnTo>
                <a:lnTo>
                  <a:pt x="79908" y="502996"/>
                </a:lnTo>
                <a:lnTo>
                  <a:pt x="102273" y="387311"/>
                </a:lnTo>
                <a:lnTo>
                  <a:pt x="103390" y="387311"/>
                </a:lnTo>
                <a:lnTo>
                  <a:pt x="112204" y="391414"/>
                </a:lnTo>
                <a:lnTo>
                  <a:pt x="124002" y="394995"/>
                </a:lnTo>
                <a:lnTo>
                  <a:pt x="138201" y="397522"/>
                </a:lnTo>
                <a:lnTo>
                  <a:pt x="154254" y="398487"/>
                </a:lnTo>
                <a:lnTo>
                  <a:pt x="198958" y="391591"/>
                </a:lnTo>
                <a:lnTo>
                  <a:pt x="207530" y="387311"/>
                </a:lnTo>
                <a:lnTo>
                  <a:pt x="237477" y="372364"/>
                </a:lnTo>
                <a:lnTo>
                  <a:pt x="268947" y="343014"/>
                </a:lnTo>
                <a:lnTo>
                  <a:pt x="272402" y="337566"/>
                </a:lnTo>
                <a:lnTo>
                  <a:pt x="292519" y="305752"/>
                </a:lnTo>
                <a:lnTo>
                  <a:pt x="307289" y="262775"/>
                </a:lnTo>
                <a:lnTo>
                  <a:pt x="312407" y="216293"/>
                </a:lnTo>
                <a:close/>
              </a:path>
              <a:path w="3036570" h="509269">
                <a:moveTo>
                  <a:pt x="549338" y="113449"/>
                </a:moveTo>
                <a:lnTo>
                  <a:pt x="544296" y="112890"/>
                </a:lnTo>
                <a:lnTo>
                  <a:pt x="534238" y="112890"/>
                </a:lnTo>
                <a:lnTo>
                  <a:pt x="507492" y="117475"/>
                </a:lnTo>
                <a:lnTo>
                  <a:pt x="483730" y="130289"/>
                </a:lnTo>
                <a:lnTo>
                  <a:pt x="463423" y="149910"/>
                </a:lnTo>
                <a:lnTo>
                  <a:pt x="447052" y="174917"/>
                </a:lnTo>
                <a:lnTo>
                  <a:pt x="445376" y="174917"/>
                </a:lnTo>
                <a:lnTo>
                  <a:pt x="450405" y="119037"/>
                </a:lnTo>
                <a:lnTo>
                  <a:pt x="380555" y="119037"/>
                </a:lnTo>
                <a:lnTo>
                  <a:pt x="375437" y="167665"/>
                </a:lnTo>
                <a:lnTo>
                  <a:pt x="371665" y="198259"/>
                </a:lnTo>
                <a:lnTo>
                  <a:pt x="366572" y="229692"/>
                </a:lnTo>
                <a:lnTo>
                  <a:pt x="335838" y="392328"/>
                </a:lnTo>
                <a:lnTo>
                  <a:pt x="416318" y="392328"/>
                </a:lnTo>
                <a:lnTo>
                  <a:pt x="435317" y="290614"/>
                </a:lnTo>
                <a:lnTo>
                  <a:pt x="445693" y="252437"/>
                </a:lnTo>
                <a:lnTo>
                  <a:pt x="487184" y="199136"/>
                </a:lnTo>
                <a:lnTo>
                  <a:pt x="520814" y="191135"/>
                </a:lnTo>
                <a:lnTo>
                  <a:pt x="529780" y="191135"/>
                </a:lnTo>
                <a:lnTo>
                  <a:pt x="533679" y="191693"/>
                </a:lnTo>
                <a:lnTo>
                  <a:pt x="549338" y="113449"/>
                </a:lnTo>
                <a:close/>
              </a:path>
              <a:path w="3036570" h="509269">
                <a:moveTo>
                  <a:pt x="830973" y="225221"/>
                </a:moveTo>
                <a:lnTo>
                  <a:pt x="823188" y="181508"/>
                </a:lnTo>
                <a:lnTo>
                  <a:pt x="800582" y="145796"/>
                </a:lnTo>
                <a:lnTo>
                  <a:pt x="764247" y="121729"/>
                </a:lnTo>
                <a:lnTo>
                  <a:pt x="747712" y="118745"/>
                </a:lnTo>
                <a:lnTo>
                  <a:pt x="747712" y="225780"/>
                </a:lnTo>
                <a:lnTo>
                  <a:pt x="743178" y="262966"/>
                </a:lnTo>
                <a:lnTo>
                  <a:pt x="729894" y="299008"/>
                </a:lnTo>
                <a:lnTo>
                  <a:pt x="708329" y="326237"/>
                </a:lnTo>
                <a:lnTo>
                  <a:pt x="678967" y="337007"/>
                </a:lnTo>
                <a:lnTo>
                  <a:pt x="660361" y="333197"/>
                </a:lnTo>
                <a:lnTo>
                  <a:pt x="646684" y="322402"/>
                </a:lnTo>
                <a:lnTo>
                  <a:pt x="638251" y="305650"/>
                </a:lnTo>
                <a:lnTo>
                  <a:pt x="635368" y="283908"/>
                </a:lnTo>
                <a:lnTo>
                  <a:pt x="639432" y="248793"/>
                </a:lnTo>
                <a:lnTo>
                  <a:pt x="652411" y="212928"/>
                </a:lnTo>
                <a:lnTo>
                  <a:pt x="674192" y="185039"/>
                </a:lnTo>
                <a:lnTo>
                  <a:pt x="704672" y="173812"/>
                </a:lnTo>
                <a:lnTo>
                  <a:pt x="725068" y="178396"/>
                </a:lnTo>
                <a:lnTo>
                  <a:pt x="738352" y="190373"/>
                </a:lnTo>
                <a:lnTo>
                  <a:pt x="745540" y="207060"/>
                </a:lnTo>
                <a:lnTo>
                  <a:pt x="747712" y="225780"/>
                </a:lnTo>
                <a:lnTo>
                  <a:pt x="747712" y="118745"/>
                </a:lnTo>
                <a:lnTo>
                  <a:pt x="669429" y="119087"/>
                </a:lnTo>
                <a:lnTo>
                  <a:pt x="629754" y="136550"/>
                </a:lnTo>
                <a:lnTo>
                  <a:pt x="597217" y="163614"/>
                </a:lnTo>
                <a:lnTo>
                  <a:pt x="572795" y="198589"/>
                </a:lnTo>
                <a:lnTo>
                  <a:pt x="557428" y="239801"/>
                </a:lnTo>
                <a:lnTo>
                  <a:pt x="552094" y="285584"/>
                </a:lnTo>
                <a:lnTo>
                  <a:pt x="560425" y="331762"/>
                </a:lnTo>
                <a:lnTo>
                  <a:pt x="583946" y="367398"/>
                </a:lnTo>
                <a:lnTo>
                  <a:pt x="620471" y="390347"/>
                </a:lnTo>
                <a:lnTo>
                  <a:pt x="667791" y="398475"/>
                </a:lnTo>
                <a:lnTo>
                  <a:pt x="712863" y="392595"/>
                </a:lnTo>
                <a:lnTo>
                  <a:pt x="752309" y="375793"/>
                </a:lnTo>
                <a:lnTo>
                  <a:pt x="784999" y="349364"/>
                </a:lnTo>
                <a:lnTo>
                  <a:pt x="793800" y="337007"/>
                </a:lnTo>
                <a:lnTo>
                  <a:pt x="809777" y="314604"/>
                </a:lnTo>
                <a:lnTo>
                  <a:pt x="825474" y="272796"/>
                </a:lnTo>
                <a:lnTo>
                  <a:pt x="830973" y="225221"/>
                </a:lnTo>
                <a:close/>
              </a:path>
              <a:path w="3036570" h="509269">
                <a:moveTo>
                  <a:pt x="1145565" y="216293"/>
                </a:moveTo>
                <a:lnTo>
                  <a:pt x="1140345" y="177723"/>
                </a:lnTo>
                <a:lnTo>
                  <a:pt x="1140193" y="176555"/>
                </a:lnTo>
                <a:lnTo>
                  <a:pt x="1131379" y="158724"/>
                </a:lnTo>
                <a:lnTo>
                  <a:pt x="1123911" y="143637"/>
                </a:lnTo>
                <a:lnTo>
                  <a:pt x="1096530" y="121196"/>
                </a:lnTo>
                <a:lnTo>
                  <a:pt x="1061186" y="113626"/>
                </a:lnTo>
                <a:lnTo>
                  <a:pt x="1061186" y="222440"/>
                </a:lnTo>
                <a:lnTo>
                  <a:pt x="1055281" y="263055"/>
                </a:lnTo>
                <a:lnTo>
                  <a:pt x="1039037" y="300113"/>
                </a:lnTo>
                <a:lnTo>
                  <a:pt x="1014730" y="327113"/>
                </a:lnTo>
                <a:lnTo>
                  <a:pt x="984605" y="337566"/>
                </a:lnTo>
                <a:lnTo>
                  <a:pt x="973505" y="336651"/>
                </a:lnTo>
                <a:lnTo>
                  <a:pt x="963663" y="333997"/>
                </a:lnTo>
                <a:lnTo>
                  <a:pt x="955065" y="329780"/>
                </a:lnTo>
                <a:lnTo>
                  <a:pt x="947724" y="324154"/>
                </a:lnTo>
                <a:lnTo>
                  <a:pt x="957783" y="265468"/>
                </a:lnTo>
                <a:lnTo>
                  <a:pt x="968438" y="229120"/>
                </a:lnTo>
                <a:lnTo>
                  <a:pt x="984338" y="201472"/>
                </a:lnTo>
                <a:lnTo>
                  <a:pt x="1003998" y="183883"/>
                </a:lnTo>
                <a:lnTo>
                  <a:pt x="1025969" y="177723"/>
                </a:lnTo>
                <a:lnTo>
                  <a:pt x="1042555" y="181648"/>
                </a:lnTo>
                <a:lnTo>
                  <a:pt x="1053426" y="191897"/>
                </a:lnTo>
                <a:lnTo>
                  <a:pt x="1059383" y="206248"/>
                </a:lnTo>
                <a:lnTo>
                  <a:pt x="1061186" y="222440"/>
                </a:lnTo>
                <a:lnTo>
                  <a:pt x="1061186" y="113626"/>
                </a:lnTo>
                <a:lnTo>
                  <a:pt x="1009980" y="124701"/>
                </a:lnTo>
                <a:lnTo>
                  <a:pt x="970089" y="158724"/>
                </a:lnTo>
                <a:lnTo>
                  <a:pt x="968971" y="158724"/>
                </a:lnTo>
                <a:lnTo>
                  <a:pt x="973988" y="119049"/>
                </a:lnTo>
                <a:lnTo>
                  <a:pt x="901903" y="119049"/>
                </a:lnTo>
                <a:lnTo>
                  <a:pt x="898702" y="143637"/>
                </a:lnTo>
                <a:lnTo>
                  <a:pt x="894854" y="170180"/>
                </a:lnTo>
                <a:lnTo>
                  <a:pt x="890346" y="198424"/>
                </a:lnTo>
                <a:lnTo>
                  <a:pt x="885685" y="224675"/>
                </a:lnTo>
                <a:lnTo>
                  <a:pt x="833158" y="502996"/>
                </a:lnTo>
                <a:lnTo>
                  <a:pt x="913066" y="502996"/>
                </a:lnTo>
                <a:lnTo>
                  <a:pt x="935431" y="387311"/>
                </a:lnTo>
                <a:lnTo>
                  <a:pt x="936548" y="387311"/>
                </a:lnTo>
                <a:lnTo>
                  <a:pt x="945362" y="391414"/>
                </a:lnTo>
                <a:lnTo>
                  <a:pt x="957160" y="394995"/>
                </a:lnTo>
                <a:lnTo>
                  <a:pt x="971372" y="397522"/>
                </a:lnTo>
                <a:lnTo>
                  <a:pt x="987412" y="398487"/>
                </a:lnTo>
                <a:lnTo>
                  <a:pt x="1032116" y="391591"/>
                </a:lnTo>
                <a:lnTo>
                  <a:pt x="1040688" y="387311"/>
                </a:lnTo>
                <a:lnTo>
                  <a:pt x="1070635" y="372364"/>
                </a:lnTo>
                <a:lnTo>
                  <a:pt x="1102118" y="343014"/>
                </a:lnTo>
                <a:lnTo>
                  <a:pt x="1105560" y="337566"/>
                </a:lnTo>
                <a:lnTo>
                  <a:pt x="1125677" y="305752"/>
                </a:lnTo>
                <a:lnTo>
                  <a:pt x="1140447" y="262775"/>
                </a:lnTo>
                <a:lnTo>
                  <a:pt x="1145565" y="216293"/>
                </a:lnTo>
                <a:close/>
              </a:path>
              <a:path w="3036570" h="509269">
                <a:moveTo>
                  <a:pt x="1461858" y="126301"/>
                </a:moveTo>
                <a:lnTo>
                  <a:pt x="1442593" y="121145"/>
                </a:lnTo>
                <a:lnTo>
                  <a:pt x="1420152" y="116878"/>
                </a:lnTo>
                <a:lnTo>
                  <a:pt x="1395907" y="113969"/>
                </a:lnTo>
                <a:lnTo>
                  <a:pt x="1371307" y="112890"/>
                </a:lnTo>
                <a:lnTo>
                  <a:pt x="1371307" y="176047"/>
                </a:lnTo>
                <a:lnTo>
                  <a:pt x="1358455" y="239204"/>
                </a:lnTo>
                <a:lnTo>
                  <a:pt x="1346352" y="282257"/>
                </a:lnTo>
                <a:lnTo>
                  <a:pt x="1329893" y="311581"/>
                </a:lnTo>
                <a:lnTo>
                  <a:pt x="1311224" y="328333"/>
                </a:lnTo>
                <a:lnTo>
                  <a:pt x="1292517" y="333654"/>
                </a:lnTo>
                <a:lnTo>
                  <a:pt x="1277924" y="330352"/>
                </a:lnTo>
                <a:lnTo>
                  <a:pt x="1267637" y="321081"/>
                </a:lnTo>
                <a:lnTo>
                  <a:pt x="1261541" y="306781"/>
                </a:lnTo>
                <a:lnTo>
                  <a:pt x="1259535" y="288378"/>
                </a:lnTo>
                <a:lnTo>
                  <a:pt x="1266278" y="249021"/>
                </a:lnTo>
                <a:lnTo>
                  <a:pt x="1285036" y="212026"/>
                </a:lnTo>
                <a:lnTo>
                  <a:pt x="1313522" y="184556"/>
                </a:lnTo>
                <a:lnTo>
                  <a:pt x="1349514" y="173812"/>
                </a:lnTo>
                <a:lnTo>
                  <a:pt x="1357337" y="173812"/>
                </a:lnTo>
                <a:lnTo>
                  <a:pt x="1365173" y="174929"/>
                </a:lnTo>
                <a:lnTo>
                  <a:pt x="1371307" y="176047"/>
                </a:lnTo>
                <a:lnTo>
                  <a:pt x="1371307" y="112890"/>
                </a:lnTo>
                <a:lnTo>
                  <a:pt x="1318069" y="118605"/>
                </a:lnTo>
                <a:lnTo>
                  <a:pt x="1273632" y="134543"/>
                </a:lnTo>
                <a:lnTo>
                  <a:pt x="1237780" y="158864"/>
                </a:lnTo>
                <a:lnTo>
                  <a:pt x="1210284" y="189750"/>
                </a:lnTo>
                <a:lnTo>
                  <a:pt x="1190929" y="225361"/>
                </a:lnTo>
                <a:lnTo>
                  <a:pt x="1179487" y="263880"/>
                </a:lnTo>
                <a:lnTo>
                  <a:pt x="1175715" y="303466"/>
                </a:lnTo>
                <a:lnTo>
                  <a:pt x="1181722" y="342366"/>
                </a:lnTo>
                <a:lnTo>
                  <a:pt x="1198626" y="372351"/>
                </a:lnTo>
                <a:lnTo>
                  <a:pt x="1224749" y="391642"/>
                </a:lnTo>
                <a:lnTo>
                  <a:pt x="1258417" y="398475"/>
                </a:lnTo>
                <a:lnTo>
                  <a:pt x="1282636" y="395414"/>
                </a:lnTo>
                <a:lnTo>
                  <a:pt x="1306766" y="385279"/>
                </a:lnTo>
                <a:lnTo>
                  <a:pt x="1329626" y="366649"/>
                </a:lnTo>
                <a:lnTo>
                  <a:pt x="1350073" y="338124"/>
                </a:lnTo>
                <a:lnTo>
                  <a:pt x="1351749" y="338124"/>
                </a:lnTo>
                <a:lnTo>
                  <a:pt x="1350505" y="352564"/>
                </a:lnTo>
                <a:lnTo>
                  <a:pt x="1349362" y="366649"/>
                </a:lnTo>
                <a:lnTo>
                  <a:pt x="1348447" y="379768"/>
                </a:lnTo>
                <a:lnTo>
                  <a:pt x="1347838" y="392328"/>
                </a:lnTo>
                <a:lnTo>
                  <a:pt x="1422171" y="392328"/>
                </a:lnTo>
                <a:lnTo>
                  <a:pt x="1422412" y="363689"/>
                </a:lnTo>
                <a:lnTo>
                  <a:pt x="1424101" y="338124"/>
                </a:lnTo>
                <a:lnTo>
                  <a:pt x="1424393" y="333654"/>
                </a:lnTo>
                <a:lnTo>
                  <a:pt x="1424546" y="331279"/>
                </a:lnTo>
                <a:lnTo>
                  <a:pt x="1428140" y="298653"/>
                </a:lnTo>
                <a:lnTo>
                  <a:pt x="1432788" y="269379"/>
                </a:lnTo>
                <a:lnTo>
                  <a:pt x="1452206" y="173812"/>
                </a:lnTo>
                <a:lnTo>
                  <a:pt x="1461858" y="126301"/>
                </a:lnTo>
                <a:close/>
              </a:path>
              <a:path w="3036570" h="509269">
                <a:moveTo>
                  <a:pt x="1771421" y="131902"/>
                </a:moveTo>
                <a:lnTo>
                  <a:pt x="1749005" y="123748"/>
                </a:lnTo>
                <a:lnTo>
                  <a:pt x="1724609" y="117792"/>
                </a:lnTo>
                <a:lnTo>
                  <a:pt x="1698320" y="114134"/>
                </a:lnTo>
                <a:lnTo>
                  <a:pt x="1684235" y="113525"/>
                </a:lnTo>
                <a:lnTo>
                  <a:pt x="1684235" y="179400"/>
                </a:lnTo>
                <a:lnTo>
                  <a:pt x="1670253" y="252615"/>
                </a:lnTo>
                <a:lnTo>
                  <a:pt x="1660804" y="283972"/>
                </a:lnTo>
                <a:lnTo>
                  <a:pt x="1646224" y="307733"/>
                </a:lnTo>
                <a:lnTo>
                  <a:pt x="1628279" y="322795"/>
                </a:lnTo>
                <a:lnTo>
                  <a:pt x="1608785" y="328066"/>
                </a:lnTo>
                <a:lnTo>
                  <a:pt x="1592643" y="324497"/>
                </a:lnTo>
                <a:lnTo>
                  <a:pt x="1581111" y="314579"/>
                </a:lnTo>
                <a:lnTo>
                  <a:pt x="1574190" y="299529"/>
                </a:lnTo>
                <a:lnTo>
                  <a:pt x="1571891" y="280555"/>
                </a:lnTo>
                <a:lnTo>
                  <a:pt x="1578063" y="242036"/>
                </a:lnTo>
                <a:lnTo>
                  <a:pt x="1595297" y="207975"/>
                </a:lnTo>
                <a:lnTo>
                  <a:pt x="1621650" y="183654"/>
                </a:lnTo>
                <a:lnTo>
                  <a:pt x="1655178" y="174371"/>
                </a:lnTo>
                <a:lnTo>
                  <a:pt x="1663560" y="174764"/>
                </a:lnTo>
                <a:lnTo>
                  <a:pt x="1671586" y="175831"/>
                </a:lnTo>
                <a:lnTo>
                  <a:pt x="1678673" y="177431"/>
                </a:lnTo>
                <a:lnTo>
                  <a:pt x="1684235" y="179400"/>
                </a:lnTo>
                <a:lnTo>
                  <a:pt x="1684235" y="113525"/>
                </a:lnTo>
                <a:lnTo>
                  <a:pt x="1615338" y="119938"/>
                </a:lnTo>
                <a:lnTo>
                  <a:pt x="1569821" y="139433"/>
                </a:lnTo>
                <a:lnTo>
                  <a:pt x="1533956" y="168922"/>
                </a:lnTo>
                <a:lnTo>
                  <a:pt x="1508023" y="205968"/>
                </a:lnTo>
                <a:lnTo>
                  <a:pt x="1492262" y="248094"/>
                </a:lnTo>
                <a:lnTo>
                  <a:pt x="1486954" y="292862"/>
                </a:lnTo>
                <a:lnTo>
                  <a:pt x="1493266" y="330454"/>
                </a:lnTo>
                <a:lnTo>
                  <a:pt x="1510690" y="361391"/>
                </a:lnTo>
                <a:lnTo>
                  <a:pt x="1538185" y="382371"/>
                </a:lnTo>
                <a:lnTo>
                  <a:pt x="1574698" y="390105"/>
                </a:lnTo>
                <a:lnTo>
                  <a:pt x="1597609" y="387667"/>
                </a:lnTo>
                <a:lnTo>
                  <a:pt x="1618005" y="380250"/>
                </a:lnTo>
                <a:lnTo>
                  <a:pt x="1636306" y="367703"/>
                </a:lnTo>
                <a:lnTo>
                  <a:pt x="1652930" y="349859"/>
                </a:lnTo>
                <a:lnTo>
                  <a:pt x="1654048" y="349859"/>
                </a:lnTo>
                <a:lnTo>
                  <a:pt x="1637779" y="407238"/>
                </a:lnTo>
                <a:lnTo>
                  <a:pt x="1596136" y="441769"/>
                </a:lnTo>
                <a:lnTo>
                  <a:pt x="1567992" y="445427"/>
                </a:lnTo>
                <a:lnTo>
                  <a:pt x="1549260" y="444322"/>
                </a:lnTo>
                <a:lnTo>
                  <a:pt x="1529283" y="441236"/>
                </a:lnTo>
                <a:lnTo>
                  <a:pt x="1510766" y="436460"/>
                </a:lnTo>
                <a:lnTo>
                  <a:pt x="1496453" y="430339"/>
                </a:lnTo>
                <a:lnTo>
                  <a:pt x="1478013" y="491820"/>
                </a:lnTo>
                <a:lnTo>
                  <a:pt x="1494561" y="499008"/>
                </a:lnTo>
                <a:lnTo>
                  <a:pt x="1515732" y="504456"/>
                </a:lnTo>
                <a:lnTo>
                  <a:pt x="1540256" y="507923"/>
                </a:lnTo>
                <a:lnTo>
                  <a:pt x="1566875" y="509143"/>
                </a:lnTo>
                <a:lnTo>
                  <a:pt x="1594535" y="507644"/>
                </a:lnTo>
                <a:lnTo>
                  <a:pt x="1648599" y="493102"/>
                </a:lnTo>
                <a:lnTo>
                  <a:pt x="1694065" y="455434"/>
                </a:lnTo>
                <a:lnTo>
                  <a:pt x="1699653" y="445427"/>
                </a:lnTo>
                <a:lnTo>
                  <a:pt x="1710080" y="426770"/>
                </a:lnTo>
                <a:lnTo>
                  <a:pt x="1721688" y="393598"/>
                </a:lnTo>
                <a:lnTo>
                  <a:pt x="1730057" y="357124"/>
                </a:lnTo>
                <a:lnTo>
                  <a:pt x="1731391" y="349859"/>
                </a:lnTo>
                <a:lnTo>
                  <a:pt x="1735391" y="328066"/>
                </a:lnTo>
                <a:lnTo>
                  <a:pt x="1763610" y="174371"/>
                </a:lnTo>
                <a:lnTo>
                  <a:pt x="1771421" y="131902"/>
                </a:lnTo>
                <a:close/>
              </a:path>
              <a:path w="3036570" h="509269">
                <a:moveTo>
                  <a:pt x="2080437" y="126301"/>
                </a:moveTo>
                <a:lnTo>
                  <a:pt x="2061171" y="121145"/>
                </a:lnTo>
                <a:lnTo>
                  <a:pt x="2038718" y="116878"/>
                </a:lnTo>
                <a:lnTo>
                  <a:pt x="2014486" y="113969"/>
                </a:lnTo>
                <a:lnTo>
                  <a:pt x="1989886" y="112890"/>
                </a:lnTo>
                <a:lnTo>
                  <a:pt x="1989886" y="176047"/>
                </a:lnTo>
                <a:lnTo>
                  <a:pt x="1977034" y="239204"/>
                </a:lnTo>
                <a:lnTo>
                  <a:pt x="1964931" y="282257"/>
                </a:lnTo>
                <a:lnTo>
                  <a:pt x="1948472" y="311581"/>
                </a:lnTo>
                <a:lnTo>
                  <a:pt x="1929803" y="328333"/>
                </a:lnTo>
                <a:lnTo>
                  <a:pt x="1911096" y="333654"/>
                </a:lnTo>
                <a:lnTo>
                  <a:pt x="1896503" y="330352"/>
                </a:lnTo>
                <a:lnTo>
                  <a:pt x="1886216" y="321081"/>
                </a:lnTo>
                <a:lnTo>
                  <a:pt x="1880120" y="306781"/>
                </a:lnTo>
                <a:lnTo>
                  <a:pt x="1878114" y="288378"/>
                </a:lnTo>
                <a:lnTo>
                  <a:pt x="1884857" y="249021"/>
                </a:lnTo>
                <a:lnTo>
                  <a:pt x="1903615" y="212026"/>
                </a:lnTo>
                <a:lnTo>
                  <a:pt x="1932101" y="184556"/>
                </a:lnTo>
                <a:lnTo>
                  <a:pt x="1968093" y="173812"/>
                </a:lnTo>
                <a:lnTo>
                  <a:pt x="1975916" y="173812"/>
                </a:lnTo>
                <a:lnTo>
                  <a:pt x="1983752" y="174929"/>
                </a:lnTo>
                <a:lnTo>
                  <a:pt x="1989886" y="176047"/>
                </a:lnTo>
                <a:lnTo>
                  <a:pt x="1989886" y="112890"/>
                </a:lnTo>
                <a:lnTo>
                  <a:pt x="1936648" y="118605"/>
                </a:lnTo>
                <a:lnTo>
                  <a:pt x="1892211" y="134543"/>
                </a:lnTo>
                <a:lnTo>
                  <a:pt x="1856359" y="158864"/>
                </a:lnTo>
                <a:lnTo>
                  <a:pt x="1828863" y="189750"/>
                </a:lnTo>
                <a:lnTo>
                  <a:pt x="1809508" y="225361"/>
                </a:lnTo>
                <a:lnTo>
                  <a:pt x="1798066" y="263880"/>
                </a:lnTo>
                <a:lnTo>
                  <a:pt x="1794294" y="303466"/>
                </a:lnTo>
                <a:lnTo>
                  <a:pt x="1800301" y="342366"/>
                </a:lnTo>
                <a:lnTo>
                  <a:pt x="1817204" y="372351"/>
                </a:lnTo>
                <a:lnTo>
                  <a:pt x="1843328" y="391642"/>
                </a:lnTo>
                <a:lnTo>
                  <a:pt x="1876996" y="398475"/>
                </a:lnTo>
                <a:lnTo>
                  <a:pt x="1901215" y="395414"/>
                </a:lnTo>
                <a:lnTo>
                  <a:pt x="1925332" y="385279"/>
                </a:lnTo>
                <a:lnTo>
                  <a:pt x="1948205" y="366649"/>
                </a:lnTo>
                <a:lnTo>
                  <a:pt x="1968652" y="338124"/>
                </a:lnTo>
                <a:lnTo>
                  <a:pt x="1970328" y="338124"/>
                </a:lnTo>
                <a:lnTo>
                  <a:pt x="1969084" y="352564"/>
                </a:lnTo>
                <a:lnTo>
                  <a:pt x="1967941" y="366649"/>
                </a:lnTo>
                <a:lnTo>
                  <a:pt x="1967026" y="379768"/>
                </a:lnTo>
                <a:lnTo>
                  <a:pt x="1966417" y="392328"/>
                </a:lnTo>
                <a:lnTo>
                  <a:pt x="2040750" y="392328"/>
                </a:lnTo>
                <a:lnTo>
                  <a:pt x="2040991" y="363689"/>
                </a:lnTo>
                <a:lnTo>
                  <a:pt x="2042680" y="338124"/>
                </a:lnTo>
                <a:lnTo>
                  <a:pt x="2042972" y="333654"/>
                </a:lnTo>
                <a:lnTo>
                  <a:pt x="2043125" y="331279"/>
                </a:lnTo>
                <a:lnTo>
                  <a:pt x="2046719" y="298653"/>
                </a:lnTo>
                <a:lnTo>
                  <a:pt x="2051367" y="269379"/>
                </a:lnTo>
                <a:lnTo>
                  <a:pt x="2070785" y="173812"/>
                </a:lnTo>
                <a:lnTo>
                  <a:pt x="2080437" y="126301"/>
                </a:lnTo>
                <a:close/>
              </a:path>
              <a:path w="3036570" h="509269">
                <a:moveTo>
                  <a:pt x="2297226" y="119049"/>
                </a:moveTo>
                <a:lnTo>
                  <a:pt x="2239086" y="119049"/>
                </a:lnTo>
                <a:lnTo>
                  <a:pt x="2253627" y="42481"/>
                </a:lnTo>
                <a:lnTo>
                  <a:pt x="2171471" y="61480"/>
                </a:lnTo>
                <a:lnTo>
                  <a:pt x="2160295" y="119049"/>
                </a:lnTo>
                <a:lnTo>
                  <a:pt x="2125091" y="119049"/>
                </a:lnTo>
                <a:lnTo>
                  <a:pt x="2113902" y="179959"/>
                </a:lnTo>
                <a:lnTo>
                  <a:pt x="2148560" y="179959"/>
                </a:lnTo>
                <a:lnTo>
                  <a:pt x="2127326" y="288950"/>
                </a:lnTo>
                <a:lnTo>
                  <a:pt x="2124799" y="303491"/>
                </a:lnTo>
                <a:lnTo>
                  <a:pt x="2123059" y="316471"/>
                </a:lnTo>
                <a:lnTo>
                  <a:pt x="2122043" y="328396"/>
                </a:lnTo>
                <a:lnTo>
                  <a:pt x="2121725" y="339801"/>
                </a:lnTo>
                <a:lnTo>
                  <a:pt x="2126056" y="363347"/>
                </a:lnTo>
                <a:lnTo>
                  <a:pt x="2139188" y="381927"/>
                </a:lnTo>
                <a:lnTo>
                  <a:pt x="2161336" y="394106"/>
                </a:lnTo>
                <a:lnTo>
                  <a:pt x="2192705" y="398487"/>
                </a:lnTo>
                <a:lnTo>
                  <a:pt x="2206015" y="398068"/>
                </a:lnTo>
                <a:lnTo>
                  <a:pt x="2219185" y="396875"/>
                </a:lnTo>
                <a:lnTo>
                  <a:pt x="2230983" y="394944"/>
                </a:lnTo>
                <a:lnTo>
                  <a:pt x="2240216" y="392341"/>
                </a:lnTo>
                <a:lnTo>
                  <a:pt x="2249716" y="329184"/>
                </a:lnTo>
                <a:lnTo>
                  <a:pt x="2242451" y="330301"/>
                </a:lnTo>
                <a:lnTo>
                  <a:pt x="2227364" y="330301"/>
                </a:lnTo>
                <a:lnTo>
                  <a:pt x="2216467" y="328599"/>
                </a:lnTo>
                <a:lnTo>
                  <a:pt x="2209406" y="323875"/>
                </a:lnTo>
                <a:lnTo>
                  <a:pt x="2205596" y="316623"/>
                </a:lnTo>
                <a:lnTo>
                  <a:pt x="2204453" y="307390"/>
                </a:lnTo>
                <a:lnTo>
                  <a:pt x="2204834" y="299542"/>
                </a:lnTo>
                <a:lnTo>
                  <a:pt x="2205837" y="290690"/>
                </a:lnTo>
                <a:lnTo>
                  <a:pt x="2207272" y="281520"/>
                </a:lnTo>
                <a:lnTo>
                  <a:pt x="2227364" y="179959"/>
                </a:lnTo>
                <a:lnTo>
                  <a:pt x="2285492" y="179959"/>
                </a:lnTo>
                <a:lnTo>
                  <a:pt x="2297226" y="119049"/>
                </a:lnTo>
                <a:close/>
              </a:path>
              <a:path w="3036570" h="509269">
                <a:moveTo>
                  <a:pt x="2425725" y="119037"/>
                </a:moveTo>
                <a:lnTo>
                  <a:pt x="2345245" y="119037"/>
                </a:lnTo>
                <a:lnTo>
                  <a:pt x="2293264" y="392328"/>
                </a:lnTo>
                <a:lnTo>
                  <a:pt x="2373744" y="392328"/>
                </a:lnTo>
                <a:lnTo>
                  <a:pt x="2425725" y="119037"/>
                </a:lnTo>
                <a:close/>
              </a:path>
              <a:path w="3036570" h="509269">
                <a:moveTo>
                  <a:pt x="2443048" y="39674"/>
                </a:moveTo>
                <a:lnTo>
                  <a:pt x="2440063" y="23342"/>
                </a:lnTo>
                <a:lnTo>
                  <a:pt x="2431732" y="10833"/>
                </a:lnTo>
                <a:lnTo>
                  <a:pt x="2419007" y="2819"/>
                </a:lnTo>
                <a:lnTo>
                  <a:pt x="2402802" y="0"/>
                </a:lnTo>
                <a:lnTo>
                  <a:pt x="2385263" y="3314"/>
                </a:lnTo>
                <a:lnTo>
                  <a:pt x="2370607" y="12649"/>
                </a:lnTo>
                <a:lnTo>
                  <a:pt x="2360447" y="27114"/>
                </a:lnTo>
                <a:lnTo>
                  <a:pt x="2356421" y="45821"/>
                </a:lnTo>
                <a:lnTo>
                  <a:pt x="2359393" y="62077"/>
                </a:lnTo>
                <a:lnTo>
                  <a:pt x="2367597" y="74409"/>
                </a:lnTo>
                <a:lnTo>
                  <a:pt x="2380005" y="82219"/>
                </a:lnTo>
                <a:lnTo>
                  <a:pt x="2395537" y="84950"/>
                </a:lnTo>
                <a:lnTo>
                  <a:pt x="2413812" y="81889"/>
                </a:lnTo>
                <a:lnTo>
                  <a:pt x="2428938" y="73012"/>
                </a:lnTo>
                <a:lnTo>
                  <a:pt x="2439238" y="58775"/>
                </a:lnTo>
                <a:lnTo>
                  <a:pt x="2443048" y="39674"/>
                </a:lnTo>
                <a:close/>
              </a:path>
              <a:path w="3036570" h="509269">
                <a:moveTo>
                  <a:pt x="2729738" y="225221"/>
                </a:moveTo>
                <a:lnTo>
                  <a:pt x="2721953" y="181508"/>
                </a:lnTo>
                <a:lnTo>
                  <a:pt x="2699347" y="145796"/>
                </a:lnTo>
                <a:lnTo>
                  <a:pt x="2663012" y="121729"/>
                </a:lnTo>
                <a:lnTo>
                  <a:pt x="2646476" y="118745"/>
                </a:lnTo>
                <a:lnTo>
                  <a:pt x="2646476" y="225780"/>
                </a:lnTo>
                <a:lnTo>
                  <a:pt x="2641943" y="262966"/>
                </a:lnTo>
                <a:lnTo>
                  <a:pt x="2628658" y="299008"/>
                </a:lnTo>
                <a:lnTo>
                  <a:pt x="2607094" y="326237"/>
                </a:lnTo>
                <a:lnTo>
                  <a:pt x="2577731" y="337007"/>
                </a:lnTo>
                <a:lnTo>
                  <a:pt x="2559126" y="333197"/>
                </a:lnTo>
                <a:lnTo>
                  <a:pt x="2545448" y="322402"/>
                </a:lnTo>
                <a:lnTo>
                  <a:pt x="2537002" y="305650"/>
                </a:lnTo>
                <a:lnTo>
                  <a:pt x="2534132" y="283908"/>
                </a:lnTo>
                <a:lnTo>
                  <a:pt x="2538196" y="248793"/>
                </a:lnTo>
                <a:lnTo>
                  <a:pt x="2551176" y="212928"/>
                </a:lnTo>
                <a:lnTo>
                  <a:pt x="2572956" y="185039"/>
                </a:lnTo>
                <a:lnTo>
                  <a:pt x="2603436" y="173812"/>
                </a:lnTo>
                <a:lnTo>
                  <a:pt x="2623832" y="178396"/>
                </a:lnTo>
                <a:lnTo>
                  <a:pt x="2637104" y="190373"/>
                </a:lnTo>
                <a:lnTo>
                  <a:pt x="2644305" y="207060"/>
                </a:lnTo>
                <a:lnTo>
                  <a:pt x="2646476" y="225780"/>
                </a:lnTo>
                <a:lnTo>
                  <a:pt x="2646476" y="118745"/>
                </a:lnTo>
                <a:lnTo>
                  <a:pt x="2568194" y="119087"/>
                </a:lnTo>
                <a:lnTo>
                  <a:pt x="2528519" y="136550"/>
                </a:lnTo>
                <a:lnTo>
                  <a:pt x="2495981" y="163614"/>
                </a:lnTo>
                <a:lnTo>
                  <a:pt x="2471547" y="198589"/>
                </a:lnTo>
                <a:lnTo>
                  <a:pt x="2456192" y="239801"/>
                </a:lnTo>
                <a:lnTo>
                  <a:pt x="2450858" y="285584"/>
                </a:lnTo>
                <a:lnTo>
                  <a:pt x="2459190" y="331762"/>
                </a:lnTo>
                <a:lnTo>
                  <a:pt x="2482710" y="367398"/>
                </a:lnTo>
                <a:lnTo>
                  <a:pt x="2519235" y="390347"/>
                </a:lnTo>
                <a:lnTo>
                  <a:pt x="2566555" y="398475"/>
                </a:lnTo>
                <a:lnTo>
                  <a:pt x="2611628" y="392595"/>
                </a:lnTo>
                <a:lnTo>
                  <a:pt x="2651074" y="375793"/>
                </a:lnTo>
                <a:lnTo>
                  <a:pt x="2683764" y="349364"/>
                </a:lnTo>
                <a:lnTo>
                  <a:pt x="2692565" y="337007"/>
                </a:lnTo>
                <a:lnTo>
                  <a:pt x="2708541" y="314604"/>
                </a:lnTo>
                <a:lnTo>
                  <a:pt x="2724239" y="272796"/>
                </a:lnTo>
                <a:lnTo>
                  <a:pt x="2729738" y="225221"/>
                </a:lnTo>
                <a:close/>
              </a:path>
              <a:path w="3036570" h="509269">
                <a:moveTo>
                  <a:pt x="3035960" y="187223"/>
                </a:moveTo>
                <a:lnTo>
                  <a:pt x="3031325" y="155803"/>
                </a:lnTo>
                <a:lnTo>
                  <a:pt x="3017799" y="132461"/>
                </a:lnTo>
                <a:lnTo>
                  <a:pt x="2995879" y="117906"/>
                </a:lnTo>
                <a:lnTo>
                  <a:pt x="2966110" y="112890"/>
                </a:lnTo>
                <a:lnTo>
                  <a:pt x="2939364" y="115900"/>
                </a:lnTo>
                <a:lnTo>
                  <a:pt x="2914053" y="125183"/>
                </a:lnTo>
                <a:lnTo>
                  <a:pt x="2890723" y="141185"/>
                </a:lnTo>
                <a:lnTo>
                  <a:pt x="2869971" y="164299"/>
                </a:lnTo>
                <a:lnTo>
                  <a:pt x="2868853" y="164299"/>
                </a:lnTo>
                <a:lnTo>
                  <a:pt x="2874441" y="119037"/>
                </a:lnTo>
                <a:lnTo>
                  <a:pt x="2802902" y="119037"/>
                </a:lnTo>
                <a:lnTo>
                  <a:pt x="2796895" y="159486"/>
                </a:lnTo>
                <a:lnTo>
                  <a:pt x="2792996" y="182778"/>
                </a:lnTo>
                <a:lnTo>
                  <a:pt x="2753728" y="392328"/>
                </a:lnTo>
                <a:lnTo>
                  <a:pt x="2834208" y="392328"/>
                </a:lnTo>
                <a:lnTo>
                  <a:pt x="2857119" y="271056"/>
                </a:lnTo>
                <a:lnTo>
                  <a:pt x="2868790" y="231013"/>
                </a:lnTo>
                <a:lnTo>
                  <a:pt x="2885541" y="201764"/>
                </a:lnTo>
                <a:lnTo>
                  <a:pt x="2905125" y="183819"/>
                </a:lnTo>
                <a:lnTo>
                  <a:pt x="2925305" y="177723"/>
                </a:lnTo>
                <a:lnTo>
                  <a:pt x="2937980" y="180124"/>
                </a:lnTo>
                <a:lnTo>
                  <a:pt x="2946260" y="186804"/>
                </a:lnTo>
                <a:lnTo>
                  <a:pt x="2950756" y="197065"/>
                </a:lnTo>
                <a:lnTo>
                  <a:pt x="2952127" y="210134"/>
                </a:lnTo>
                <a:lnTo>
                  <a:pt x="2951924" y="217843"/>
                </a:lnTo>
                <a:lnTo>
                  <a:pt x="2951353" y="225717"/>
                </a:lnTo>
                <a:lnTo>
                  <a:pt x="2950476" y="233476"/>
                </a:lnTo>
                <a:lnTo>
                  <a:pt x="2949333" y="240868"/>
                </a:lnTo>
                <a:lnTo>
                  <a:pt x="2920822" y="392328"/>
                </a:lnTo>
                <a:lnTo>
                  <a:pt x="3001314" y="392328"/>
                </a:lnTo>
                <a:lnTo>
                  <a:pt x="3031490" y="233603"/>
                </a:lnTo>
                <a:lnTo>
                  <a:pt x="3033128" y="222427"/>
                </a:lnTo>
                <a:lnTo>
                  <a:pt x="3034563" y="209994"/>
                </a:lnTo>
                <a:lnTo>
                  <a:pt x="3035566" y="197777"/>
                </a:lnTo>
                <a:lnTo>
                  <a:pt x="3035960" y="187223"/>
                </a:lnTo>
                <a:close/>
              </a:path>
            </a:pathLst>
          </a:custGeom>
          <a:solidFill>
            <a:srgbClr val="33536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/>
          <p:nvPr/>
        </p:nvSpPr>
        <p:spPr>
          <a:xfrm>
            <a:off x="7711021" y="1993760"/>
            <a:ext cx="602615" cy="403225"/>
          </a:xfrm>
          <a:custGeom>
            <a:avLst/>
            <a:gdLst/>
            <a:ahLst/>
            <a:cxnLst/>
            <a:rect l="l" t="t" r="r" b="b"/>
            <a:pathLst>
              <a:path w="602615" h="403225">
                <a:moveTo>
                  <a:pt x="313524" y="0"/>
                </a:moveTo>
                <a:lnTo>
                  <a:pt x="233045" y="0"/>
                </a:lnTo>
                <a:lnTo>
                  <a:pt x="209575" y="123507"/>
                </a:lnTo>
                <a:lnTo>
                  <a:pt x="200342" y="120662"/>
                </a:lnTo>
                <a:lnTo>
                  <a:pt x="197840" y="120180"/>
                </a:lnTo>
                <a:lnTo>
                  <a:pt x="197840" y="187782"/>
                </a:lnTo>
                <a:lnTo>
                  <a:pt x="183857" y="261556"/>
                </a:lnTo>
                <a:lnTo>
                  <a:pt x="172910" y="295440"/>
                </a:lnTo>
                <a:lnTo>
                  <a:pt x="157454" y="319328"/>
                </a:lnTo>
                <a:lnTo>
                  <a:pt x="139700" y="333463"/>
                </a:lnTo>
                <a:lnTo>
                  <a:pt x="121831" y="338124"/>
                </a:lnTo>
                <a:lnTo>
                  <a:pt x="105994" y="334721"/>
                </a:lnTo>
                <a:lnTo>
                  <a:pt x="94030" y="324777"/>
                </a:lnTo>
                <a:lnTo>
                  <a:pt x="86461" y="308648"/>
                </a:lnTo>
                <a:lnTo>
                  <a:pt x="83820" y="286702"/>
                </a:lnTo>
                <a:lnTo>
                  <a:pt x="89903" y="247599"/>
                </a:lnTo>
                <a:lnTo>
                  <a:pt x="106883" y="212788"/>
                </a:lnTo>
                <a:lnTo>
                  <a:pt x="132867" y="187833"/>
                </a:lnTo>
                <a:lnTo>
                  <a:pt x="165976" y="178282"/>
                </a:lnTo>
                <a:lnTo>
                  <a:pt x="175755" y="179057"/>
                </a:lnTo>
                <a:lnTo>
                  <a:pt x="184632" y="181140"/>
                </a:lnTo>
                <a:lnTo>
                  <a:pt x="192163" y="184175"/>
                </a:lnTo>
                <a:lnTo>
                  <a:pt x="197840" y="187782"/>
                </a:lnTo>
                <a:lnTo>
                  <a:pt x="197840" y="120180"/>
                </a:lnTo>
                <a:lnTo>
                  <a:pt x="190639" y="118757"/>
                </a:lnTo>
                <a:lnTo>
                  <a:pt x="181051" y="117703"/>
                </a:lnTo>
                <a:lnTo>
                  <a:pt x="172135" y="117373"/>
                </a:lnTo>
                <a:lnTo>
                  <a:pt x="123482" y="124269"/>
                </a:lnTo>
                <a:lnTo>
                  <a:pt x="81546" y="143497"/>
                </a:lnTo>
                <a:lnTo>
                  <a:pt x="47294" y="172834"/>
                </a:lnTo>
                <a:lnTo>
                  <a:pt x="21653" y="210096"/>
                </a:lnTo>
                <a:lnTo>
                  <a:pt x="5575" y="253072"/>
                </a:lnTo>
                <a:lnTo>
                  <a:pt x="0" y="299554"/>
                </a:lnTo>
                <a:lnTo>
                  <a:pt x="6756" y="343763"/>
                </a:lnTo>
                <a:lnTo>
                  <a:pt x="25082" y="376186"/>
                </a:lnTo>
                <a:lnTo>
                  <a:pt x="52095" y="396138"/>
                </a:lnTo>
                <a:lnTo>
                  <a:pt x="84937" y="402945"/>
                </a:lnTo>
                <a:lnTo>
                  <a:pt x="108978" y="400189"/>
                </a:lnTo>
                <a:lnTo>
                  <a:pt x="132588" y="391414"/>
                </a:lnTo>
                <a:lnTo>
                  <a:pt x="154736" y="375831"/>
                </a:lnTo>
                <a:lnTo>
                  <a:pt x="174358" y="352653"/>
                </a:lnTo>
                <a:lnTo>
                  <a:pt x="175475" y="352653"/>
                </a:lnTo>
                <a:lnTo>
                  <a:pt x="171577" y="396798"/>
                </a:lnTo>
                <a:lnTo>
                  <a:pt x="245338" y="396798"/>
                </a:lnTo>
                <a:lnTo>
                  <a:pt x="246875" y="371487"/>
                </a:lnTo>
                <a:lnTo>
                  <a:pt x="248856" y="352653"/>
                </a:lnTo>
                <a:lnTo>
                  <a:pt x="258203" y="290614"/>
                </a:lnTo>
                <a:lnTo>
                  <a:pt x="279590" y="178282"/>
                </a:lnTo>
                <a:lnTo>
                  <a:pt x="290017" y="123507"/>
                </a:lnTo>
                <a:lnTo>
                  <a:pt x="313524" y="0"/>
                </a:lnTo>
                <a:close/>
              </a:path>
              <a:path w="602615" h="403225">
                <a:moveTo>
                  <a:pt x="602424" y="123507"/>
                </a:moveTo>
                <a:lnTo>
                  <a:pt x="521944" y="123507"/>
                </a:lnTo>
                <a:lnTo>
                  <a:pt x="497916" y="249809"/>
                </a:lnTo>
                <a:lnTo>
                  <a:pt x="486981" y="286626"/>
                </a:lnTo>
                <a:lnTo>
                  <a:pt x="471220" y="314223"/>
                </a:lnTo>
                <a:lnTo>
                  <a:pt x="452323" y="331546"/>
                </a:lnTo>
                <a:lnTo>
                  <a:pt x="431965" y="337553"/>
                </a:lnTo>
                <a:lnTo>
                  <a:pt x="418960" y="335102"/>
                </a:lnTo>
                <a:lnTo>
                  <a:pt x="410514" y="328333"/>
                </a:lnTo>
                <a:lnTo>
                  <a:pt x="405955" y="318223"/>
                </a:lnTo>
                <a:lnTo>
                  <a:pt x="404583" y="305701"/>
                </a:lnTo>
                <a:lnTo>
                  <a:pt x="404876" y="297599"/>
                </a:lnTo>
                <a:lnTo>
                  <a:pt x="405688" y="288658"/>
                </a:lnTo>
                <a:lnTo>
                  <a:pt x="406933" y="279298"/>
                </a:lnTo>
                <a:lnTo>
                  <a:pt x="408482" y="269938"/>
                </a:lnTo>
                <a:lnTo>
                  <a:pt x="435876" y="123507"/>
                </a:lnTo>
                <a:lnTo>
                  <a:pt x="355396" y="123507"/>
                </a:lnTo>
                <a:lnTo>
                  <a:pt x="324370" y="289839"/>
                </a:lnTo>
                <a:lnTo>
                  <a:pt x="322630" y="302704"/>
                </a:lnTo>
                <a:lnTo>
                  <a:pt x="321627" y="314833"/>
                </a:lnTo>
                <a:lnTo>
                  <a:pt x="321310" y="326377"/>
                </a:lnTo>
                <a:lnTo>
                  <a:pt x="326085" y="360273"/>
                </a:lnTo>
                <a:lnTo>
                  <a:pt x="339890" y="384162"/>
                </a:lnTo>
                <a:lnTo>
                  <a:pt x="361861" y="398297"/>
                </a:lnTo>
                <a:lnTo>
                  <a:pt x="391160" y="402945"/>
                </a:lnTo>
                <a:lnTo>
                  <a:pt x="415899" y="400037"/>
                </a:lnTo>
                <a:lnTo>
                  <a:pt x="440270" y="390931"/>
                </a:lnTo>
                <a:lnTo>
                  <a:pt x="463702" y="375132"/>
                </a:lnTo>
                <a:lnTo>
                  <a:pt x="485622" y="352094"/>
                </a:lnTo>
                <a:lnTo>
                  <a:pt x="486740" y="352094"/>
                </a:lnTo>
                <a:lnTo>
                  <a:pt x="481698" y="396798"/>
                </a:lnTo>
                <a:lnTo>
                  <a:pt x="552678" y="396798"/>
                </a:lnTo>
                <a:lnTo>
                  <a:pt x="562660" y="332981"/>
                </a:lnTo>
                <a:lnTo>
                  <a:pt x="567220" y="307936"/>
                </a:lnTo>
                <a:lnTo>
                  <a:pt x="602424" y="123507"/>
                </a:lnTo>
                <a:close/>
              </a:path>
            </a:pathLst>
          </a:custGeom>
          <a:solidFill>
            <a:srgbClr val="33536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8" name="object 38"/>
          <p:cNvSpPr/>
          <p:nvPr/>
        </p:nvSpPr>
        <p:spPr>
          <a:xfrm>
            <a:off x="8450301" y="1998230"/>
            <a:ext cx="1150620" cy="398780"/>
          </a:xfrm>
          <a:custGeom>
            <a:avLst/>
            <a:gdLst/>
            <a:ahLst/>
            <a:cxnLst/>
            <a:rect l="l" t="t" r="r" b="b"/>
            <a:pathLst>
              <a:path w="1150620" h="398780">
                <a:moveTo>
                  <a:pt x="280555" y="119037"/>
                </a:moveTo>
                <a:lnTo>
                  <a:pt x="190576" y="119037"/>
                </a:lnTo>
                <a:lnTo>
                  <a:pt x="135255" y="239191"/>
                </a:lnTo>
                <a:lnTo>
                  <a:pt x="117221" y="281330"/>
                </a:lnTo>
                <a:lnTo>
                  <a:pt x="110566" y="297903"/>
                </a:lnTo>
                <a:lnTo>
                  <a:pt x="105079" y="312966"/>
                </a:lnTo>
                <a:lnTo>
                  <a:pt x="102831" y="312966"/>
                </a:lnTo>
                <a:lnTo>
                  <a:pt x="101612" y="297586"/>
                </a:lnTo>
                <a:lnTo>
                  <a:pt x="97713" y="261569"/>
                </a:lnTo>
                <a:lnTo>
                  <a:pt x="95567" y="238633"/>
                </a:lnTo>
                <a:lnTo>
                  <a:pt x="83273" y="119037"/>
                </a:lnTo>
                <a:lnTo>
                  <a:pt x="0" y="119037"/>
                </a:lnTo>
                <a:lnTo>
                  <a:pt x="46393" y="392328"/>
                </a:lnTo>
                <a:lnTo>
                  <a:pt x="127990" y="392328"/>
                </a:lnTo>
                <a:lnTo>
                  <a:pt x="280555" y="119037"/>
                </a:lnTo>
                <a:close/>
              </a:path>
              <a:path w="1150620" h="398780">
                <a:moveTo>
                  <a:pt x="400672" y="119037"/>
                </a:moveTo>
                <a:lnTo>
                  <a:pt x="320192" y="119037"/>
                </a:lnTo>
                <a:lnTo>
                  <a:pt x="268211" y="392328"/>
                </a:lnTo>
                <a:lnTo>
                  <a:pt x="348691" y="392328"/>
                </a:lnTo>
                <a:lnTo>
                  <a:pt x="400672" y="119037"/>
                </a:lnTo>
                <a:close/>
              </a:path>
              <a:path w="1150620" h="398780">
                <a:moveTo>
                  <a:pt x="417995" y="39674"/>
                </a:moveTo>
                <a:lnTo>
                  <a:pt x="415010" y="23342"/>
                </a:lnTo>
                <a:lnTo>
                  <a:pt x="406679" y="10833"/>
                </a:lnTo>
                <a:lnTo>
                  <a:pt x="393941" y="2819"/>
                </a:lnTo>
                <a:lnTo>
                  <a:pt x="377748" y="0"/>
                </a:lnTo>
                <a:lnTo>
                  <a:pt x="360210" y="3314"/>
                </a:lnTo>
                <a:lnTo>
                  <a:pt x="345541" y="12649"/>
                </a:lnTo>
                <a:lnTo>
                  <a:pt x="335394" y="27114"/>
                </a:lnTo>
                <a:lnTo>
                  <a:pt x="331368" y="45821"/>
                </a:lnTo>
                <a:lnTo>
                  <a:pt x="334327" y="62077"/>
                </a:lnTo>
                <a:lnTo>
                  <a:pt x="342544" y="74409"/>
                </a:lnTo>
                <a:lnTo>
                  <a:pt x="354939" y="82219"/>
                </a:lnTo>
                <a:lnTo>
                  <a:pt x="370484" y="84950"/>
                </a:lnTo>
                <a:lnTo>
                  <a:pt x="388747" y="81889"/>
                </a:lnTo>
                <a:lnTo>
                  <a:pt x="403872" y="73012"/>
                </a:lnTo>
                <a:lnTo>
                  <a:pt x="414185" y="58775"/>
                </a:lnTo>
                <a:lnTo>
                  <a:pt x="417995" y="39674"/>
                </a:lnTo>
                <a:close/>
              </a:path>
              <a:path w="1150620" h="398780">
                <a:moveTo>
                  <a:pt x="629793" y="113449"/>
                </a:moveTo>
                <a:lnTo>
                  <a:pt x="624751" y="112890"/>
                </a:lnTo>
                <a:lnTo>
                  <a:pt x="614692" y="112890"/>
                </a:lnTo>
                <a:lnTo>
                  <a:pt x="587946" y="117475"/>
                </a:lnTo>
                <a:lnTo>
                  <a:pt x="564184" y="130289"/>
                </a:lnTo>
                <a:lnTo>
                  <a:pt x="543877" y="149910"/>
                </a:lnTo>
                <a:lnTo>
                  <a:pt x="527507" y="174917"/>
                </a:lnTo>
                <a:lnTo>
                  <a:pt x="525830" y="174917"/>
                </a:lnTo>
                <a:lnTo>
                  <a:pt x="530860" y="119037"/>
                </a:lnTo>
                <a:lnTo>
                  <a:pt x="461010" y="119037"/>
                </a:lnTo>
                <a:lnTo>
                  <a:pt x="455904" y="167665"/>
                </a:lnTo>
                <a:lnTo>
                  <a:pt x="452120" y="198259"/>
                </a:lnTo>
                <a:lnTo>
                  <a:pt x="447027" y="229692"/>
                </a:lnTo>
                <a:lnTo>
                  <a:pt x="416293" y="392328"/>
                </a:lnTo>
                <a:lnTo>
                  <a:pt x="496773" y="392328"/>
                </a:lnTo>
                <a:lnTo>
                  <a:pt x="515772" y="290614"/>
                </a:lnTo>
                <a:lnTo>
                  <a:pt x="526148" y="252437"/>
                </a:lnTo>
                <a:lnTo>
                  <a:pt x="567639" y="199136"/>
                </a:lnTo>
                <a:lnTo>
                  <a:pt x="601268" y="191135"/>
                </a:lnTo>
                <a:lnTo>
                  <a:pt x="610235" y="191135"/>
                </a:lnTo>
                <a:lnTo>
                  <a:pt x="614133" y="191693"/>
                </a:lnTo>
                <a:lnTo>
                  <a:pt x="629793" y="113449"/>
                </a:lnTo>
                <a:close/>
              </a:path>
              <a:path w="1150620" h="398780">
                <a:moveTo>
                  <a:pt x="919822" y="119037"/>
                </a:moveTo>
                <a:lnTo>
                  <a:pt x="839343" y="119037"/>
                </a:lnTo>
                <a:lnTo>
                  <a:pt x="815314" y="245338"/>
                </a:lnTo>
                <a:lnTo>
                  <a:pt x="804379" y="282155"/>
                </a:lnTo>
                <a:lnTo>
                  <a:pt x="788619" y="309753"/>
                </a:lnTo>
                <a:lnTo>
                  <a:pt x="769721" y="327075"/>
                </a:lnTo>
                <a:lnTo>
                  <a:pt x="749363" y="333082"/>
                </a:lnTo>
                <a:lnTo>
                  <a:pt x="736358" y="330631"/>
                </a:lnTo>
                <a:lnTo>
                  <a:pt x="727913" y="323862"/>
                </a:lnTo>
                <a:lnTo>
                  <a:pt x="723353" y="313753"/>
                </a:lnTo>
                <a:lnTo>
                  <a:pt x="721982" y="301231"/>
                </a:lnTo>
                <a:lnTo>
                  <a:pt x="722274" y="293128"/>
                </a:lnTo>
                <a:lnTo>
                  <a:pt x="723099" y="284187"/>
                </a:lnTo>
                <a:lnTo>
                  <a:pt x="724331" y="274828"/>
                </a:lnTo>
                <a:lnTo>
                  <a:pt x="725881" y="265468"/>
                </a:lnTo>
                <a:lnTo>
                  <a:pt x="753275" y="119037"/>
                </a:lnTo>
                <a:lnTo>
                  <a:pt x="672795" y="119037"/>
                </a:lnTo>
                <a:lnTo>
                  <a:pt x="641769" y="285369"/>
                </a:lnTo>
                <a:lnTo>
                  <a:pt x="640029" y="298234"/>
                </a:lnTo>
                <a:lnTo>
                  <a:pt x="639025" y="310362"/>
                </a:lnTo>
                <a:lnTo>
                  <a:pt x="638708" y="321906"/>
                </a:lnTo>
                <a:lnTo>
                  <a:pt x="643496" y="355803"/>
                </a:lnTo>
                <a:lnTo>
                  <a:pt x="657288" y="379691"/>
                </a:lnTo>
                <a:lnTo>
                  <a:pt x="679259" y="393827"/>
                </a:lnTo>
                <a:lnTo>
                  <a:pt x="708558" y="398475"/>
                </a:lnTo>
                <a:lnTo>
                  <a:pt x="733298" y="395566"/>
                </a:lnTo>
                <a:lnTo>
                  <a:pt x="757682" y="386461"/>
                </a:lnTo>
                <a:lnTo>
                  <a:pt x="781113" y="370662"/>
                </a:lnTo>
                <a:lnTo>
                  <a:pt x="803021" y="347624"/>
                </a:lnTo>
                <a:lnTo>
                  <a:pt x="804138" y="347624"/>
                </a:lnTo>
                <a:lnTo>
                  <a:pt x="799096" y="392328"/>
                </a:lnTo>
                <a:lnTo>
                  <a:pt x="870077" y="392328"/>
                </a:lnTo>
                <a:lnTo>
                  <a:pt x="880059" y="328510"/>
                </a:lnTo>
                <a:lnTo>
                  <a:pt x="884618" y="303466"/>
                </a:lnTo>
                <a:lnTo>
                  <a:pt x="919822" y="119037"/>
                </a:lnTo>
                <a:close/>
              </a:path>
              <a:path w="1150620" h="398780">
                <a:moveTo>
                  <a:pt x="1150581" y="126873"/>
                </a:moveTo>
                <a:lnTo>
                  <a:pt x="1138402" y="121386"/>
                </a:lnTo>
                <a:lnTo>
                  <a:pt x="1122299" y="116954"/>
                </a:lnTo>
                <a:lnTo>
                  <a:pt x="1102728" y="113982"/>
                </a:lnTo>
                <a:lnTo>
                  <a:pt x="1080173" y="112903"/>
                </a:lnTo>
                <a:lnTo>
                  <a:pt x="1031684" y="119634"/>
                </a:lnTo>
                <a:lnTo>
                  <a:pt x="993686" y="138671"/>
                </a:lnTo>
                <a:lnTo>
                  <a:pt x="968883" y="168300"/>
                </a:lnTo>
                <a:lnTo>
                  <a:pt x="960005" y="206781"/>
                </a:lnTo>
                <a:lnTo>
                  <a:pt x="964603" y="230314"/>
                </a:lnTo>
                <a:lnTo>
                  <a:pt x="977125" y="250024"/>
                </a:lnTo>
                <a:lnTo>
                  <a:pt x="995603" y="266280"/>
                </a:lnTo>
                <a:lnTo>
                  <a:pt x="1018133" y="279450"/>
                </a:lnTo>
                <a:lnTo>
                  <a:pt x="1034072" y="288251"/>
                </a:lnTo>
                <a:lnTo>
                  <a:pt x="1044613" y="296633"/>
                </a:lnTo>
                <a:lnTo>
                  <a:pt x="1050429" y="305219"/>
                </a:lnTo>
                <a:lnTo>
                  <a:pt x="1052220" y="314655"/>
                </a:lnTo>
                <a:lnTo>
                  <a:pt x="1050036" y="324154"/>
                </a:lnTo>
                <a:lnTo>
                  <a:pt x="1043495" y="331978"/>
                </a:lnTo>
                <a:lnTo>
                  <a:pt x="1032649" y="337286"/>
                </a:lnTo>
                <a:lnTo>
                  <a:pt x="1017574" y="339242"/>
                </a:lnTo>
                <a:lnTo>
                  <a:pt x="997508" y="337375"/>
                </a:lnTo>
                <a:lnTo>
                  <a:pt x="977823" y="332676"/>
                </a:lnTo>
                <a:lnTo>
                  <a:pt x="960120" y="326504"/>
                </a:lnTo>
                <a:lnTo>
                  <a:pt x="946035" y="320243"/>
                </a:lnTo>
                <a:lnTo>
                  <a:pt x="926477" y="376682"/>
                </a:lnTo>
                <a:lnTo>
                  <a:pt x="941539" y="385191"/>
                </a:lnTo>
                <a:lnTo>
                  <a:pt x="961478" y="391922"/>
                </a:lnTo>
                <a:lnTo>
                  <a:pt x="984872" y="396341"/>
                </a:lnTo>
                <a:lnTo>
                  <a:pt x="1010310" y="397929"/>
                </a:lnTo>
                <a:lnTo>
                  <a:pt x="1060284" y="391706"/>
                </a:lnTo>
                <a:lnTo>
                  <a:pt x="1099934" y="373341"/>
                </a:lnTo>
                <a:lnTo>
                  <a:pt x="1126070" y="343230"/>
                </a:lnTo>
                <a:lnTo>
                  <a:pt x="1135494" y="301802"/>
                </a:lnTo>
                <a:lnTo>
                  <a:pt x="1130147" y="276186"/>
                </a:lnTo>
                <a:lnTo>
                  <a:pt x="1116139" y="255752"/>
                </a:lnTo>
                <a:lnTo>
                  <a:pt x="1096594" y="239623"/>
                </a:lnTo>
                <a:lnTo>
                  <a:pt x="1074572" y="226910"/>
                </a:lnTo>
                <a:lnTo>
                  <a:pt x="1059903" y="219113"/>
                </a:lnTo>
                <a:lnTo>
                  <a:pt x="1049426" y="211467"/>
                </a:lnTo>
                <a:lnTo>
                  <a:pt x="1043139" y="203720"/>
                </a:lnTo>
                <a:lnTo>
                  <a:pt x="1041044" y="195618"/>
                </a:lnTo>
                <a:lnTo>
                  <a:pt x="1043647" y="185724"/>
                </a:lnTo>
                <a:lnTo>
                  <a:pt x="1050963" y="178142"/>
                </a:lnTo>
                <a:lnTo>
                  <a:pt x="1062266" y="173278"/>
                </a:lnTo>
                <a:lnTo>
                  <a:pt x="1076820" y="171577"/>
                </a:lnTo>
                <a:lnTo>
                  <a:pt x="1093863" y="172707"/>
                </a:lnTo>
                <a:lnTo>
                  <a:pt x="1108811" y="175628"/>
                </a:lnTo>
                <a:lnTo>
                  <a:pt x="1121448" y="179590"/>
                </a:lnTo>
                <a:lnTo>
                  <a:pt x="1131582" y="183870"/>
                </a:lnTo>
                <a:lnTo>
                  <a:pt x="1150581" y="126873"/>
                </a:lnTo>
                <a:close/>
              </a:path>
            </a:pathLst>
          </a:custGeom>
          <a:solidFill>
            <a:srgbClr val="33536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9" name="object 39"/>
          <p:cNvSpPr/>
          <p:nvPr/>
        </p:nvSpPr>
        <p:spPr>
          <a:xfrm>
            <a:off x="9817723" y="190427"/>
            <a:ext cx="745451" cy="745451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pSp>
        <p:nvGrpSpPr>
          <p:cNvPr id="40" name="object 40"/>
          <p:cNvGrpSpPr/>
          <p:nvPr/>
        </p:nvGrpSpPr>
        <p:grpSpPr>
          <a:xfrm>
            <a:off x="2972523" y="2692996"/>
            <a:ext cx="4690745" cy="4690745"/>
            <a:chOff x="2972523" y="2692996"/>
            <a:chExt cx="4690745" cy="4690745"/>
          </a:xfrm>
        </p:grpSpPr>
        <p:sp>
          <p:nvSpPr>
            <p:cNvPr id="41" name="object 41"/>
            <p:cNvSpPr/>
            <p:nvPr/>
          </p:nvSpPr>
          <p:spPr>
            <a:xfrm>
              <a:off x="2972523" y="2692996"/>
              <a:ext cx="4690745" cy="4690745"/>
            </a:xfrm>
            <a:custGeom>
              <a:avLst/>
              <a:gdLst/>
              <a:ahLst/>
              <a:cxnLst/>
              <a:rect l="l" t="t" r="r" b="b"/>
              <a:pathLst>
                <a:path w="4690745" h="4690745">
                  <a:moveTo>
                    <a:pt x="4690211" y="0"/>
                  </a:moveTo>
                  <a:lnTo>
                    <a:pt x="0" y="0"/>
                  </a:lnTo>
                  <a:lnTo>
                    <a:pt x="0" y="4690211"/>
                  </a:lnTo>
                  <a:lnTo>
                    <a:pt x="4690211" y="4690211"/>
                  </a:lnTo>
                  <a:lnTo>
                    <a:pt x="4690211" y="0"/>
                  </a:lnTo>
                  <a:close/>
                </a:path>
              </a:pathLst>
            </a:custGeom>
            <a:solidFill>
              <a:srgbClr val="CAD0E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2" name="object 42"/>
            <p:cNvSpPr/>
            <p:nvPr/>
          </p:nvSpPr>
          <p:spPr>
            <a:xfrm>
              <a:off x="6799486" y="3888766"/>
              <a:ext cx="25400" cy="1270"/>
            </a:xfrm>
            <a:custGeom>
              <a:avLst/>
              <a:gdLst/>
              <a:ahLst/>
              <a:cxnLst/>
              <a:rect l="l" t="t" r="r" b="b"/>
              <a:pathLst>
                <a:path w="25400" h="1270">
                  <a:moveTo>
                    <a:pt x="25387" y="0"/>
                  </a:moveTo>
                  <a:lnTo>
                    <a:pt x="0" y="952"/>
                  </a:lnTo>
                </a:path>
              </a:pathLst>
            </a:custGeom>
            <a:ln w="254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3" name="object 43"/>
            <p:cNvSpPr/>
            <p:nvPr/>
          </p:nvSpPr>
          <p:spPr>
            <a:xfrm>
              <a:off x="3856187" y="3892562"/>
              <a:ext cx="2867660" cy="107950"/>
            </a:xfrm>
            <a:custGeom>
              <a:avLst/>
              <a:gdLst/>
              <a:ahLst/>
              <a:cxnLst/>
              <a:rect l="l" t="t" r="r" b="b"/>
              <a:pathLst>
                <a:path w="2867659" h="107950">
                  <a:moveTo>
                    <a:pt x="2867507" y="0"/>
                  </a:moveTo>
                  <a:lnTo>
                    <a:pt x="0" y="107492"/>
                  </a:lnTo>
                </a:path>
              </a:pathLst>
            </a:custGeom>
            <a:ln w="25399">
              <a:solidFill>
                <a:srgbClr val="FFFFFF"/>
              </a:solidFill>
              <a:prstDash val="dash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4" name="object 44"/>
            <p:cNvSpPr/>
            <p:nvPr/>
          </p:nvSpPr>
          <p:spPr>
            <a:xfrm>
              <a:off x="5067599" y="3117369"/>
              <a:ext cx="2343301" cy="3818808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5" name="object 45"/>
            <p:cNvSpPr/>
            <p:nvPr/>
          </p:nvSpPr>
          <p:spPr>
            <a:xfrm>
              <a:off x="3301945" y="3422688"/>
              <a:ext cx="1657950" cy="3496579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6" name="object 46"/>
            <p:cNvSpPr/>
            <p:nvPr/>
          </p:nvSpPr>
          <p:spPr>
            <a:xfrm>
              <a:off x="3596237" y="3199592"/>
              <a:ext cx="206171" cy="204025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7" name="object 47"/>
            <p:cNvSpPr/>
            <p:nvPr/>
          </p:nvSpPr>
          <p:spPr>
            <a:xfrm>
              <a:off x="5223304" y="4385181"/>
              <a:ext cx="206171" cy="204025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8" name="object 48"/>
            <p:cNvSpPr/>
            <p:nvPr/>
          </p:nvSpPr>
          <p:spPr>
            <a:xfrm>
              <a:off x="5050349" y="4608277"/>
              <a:ext cx="107810" cy="106667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0692130" cy="1484630"/>
          </a:xfrm>
          <a:custGeom>
            <a:avLst/>
            <a:gdLst/>
            <a:ahLst/>
            <a:cxnLst/>
            <a:rect l="l" t="t" r="r" b="b"/>
            <a:pathLst>
              <a:path w="10692130" h="1484630">
                <a:moveTo>
                  <a:pt x="10692003" y="0"/>
                </a:moveTo>
                <a:lnTo>
                  <a:pt x="0" y="0"/>
                </a:lnTo>
                <a:lnTo>
                  <a:pt x="0" y="1484439"/>
                </a:lnTo>
                <a:lnTo>
                  <a:pt x="10692003" y="1484439"/>
                </a:lnTo>
                <a:lnTo>
                  <a:pt x="10692003" y="0"/>
                </a:lnTo>
                <a:close/>
              </a:path>
            </a:pathLst>
          </a:custGeom>
          <a:solidFill>
            <a:srgbClr val="33536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0" y="6401727"/>
            <a:ext cx="10692130" cy="1158875"/>
          </a:xfrm>
          <a:custGeom>
            <a:avLst/>
            <a:gdLst/>
            <a:ahLst/>
            <a:cxnLst/>
            <a:rect l="l" t="t" r="r" b="b"/>
            <a:pathLst>
              <a:path w="10692130" h="1158875">
                <a:moveTo>
                  <a:pt x="10692003" y="0"/>
                </a:moveTo>
                <a:lnTo>
                  <a:pt x="0" y="0"/>
                </a:lnTo>
                <a:lnTo>
                  <a:pt x="0" y="1158278"/>
                </a:lnTo>
                <a:lnTo>
                  <a:pt x="10692003" y="1158278"/>
                </a:lnTo>
                <a:lnTo>
                  <a:pt x="10692003" y="0"/>
                </a:lnTo>
                <a:close/>
              </a:path>
            </a:pathLst>
          </a:custGeom>
          <a:solidFill>
            <a:srgbClr val="33536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4804266" y="933067"/>
            <a:ext cx="1109662" cy="47185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6022664" y="930819"/>
            <a:ext cx="107950" cy="457834"/>
          </a:xfrm>
          <a:custGeom>
            <a:avLst/>
            <a:gdLst/>
            <a:ahLst/>
            <a:cxnLst/>
            <a:rect l="l" t="t" r="r" b="b"/>
            <a:pathLst>
              <a:path w="107950" h="457834">
                <a:moveTo>
                  <a:pt x="55626" y="0"/>
                </a:moveTo>
                <a:lnTo>
                  <a:pt x="53047" y="0"/>
                </a:lnTo>
                <a:lnTo>
                  <a:pt x="50152" y="647"/>
                </a:lnTo>
                <a:lnTo>
                  <a:pt x="36128" y="26555"/>
                </a:lnTo>
                <a:lnTo>
                  <a:pt x="35814" y="29629"/>
                </a:lnTo>
                <a:lnTo>
                  <a:pt x="33248" y="42494"/>
                </a:lnTo>
                <a:lnTo>
                  <a:pt x="32588" y="45389"/>
                </a:lnTo>
                <a:lnTo>
                  <a:pt x="32105" y="48374"/>
                </a:lnTo>
                <a:lnTo>
                  <a:pt x="31470" y="54495"/>
                </a:lnTo>
                <a:lnTo>
                  <a:pt x="30988" y="57632"/>
                </a:lnTo>
                <a:lnTo>
                  <a:pt x="29057" y="67297"/>
                </a:lnTo>
                <a:lnTo>
                  <a:pt x="28092" y="73571"/>
                </a:lnTo>
                <a:lnTo>
                  <a:pt x="26797" y="85801"/>
                </a:lnTo>
                <a:lnTo>
                  <a:pt x="25996" y="92087"/>
                </a:lnTo>
                <a:lnTo>
                  <a:pt x="25031" y="98513"/>
                </a:lnTo>
                <a:lnTo>
                  <a:pt x="22448" y="117159"/>
                </a:lnTo>
                <a:lnTo>
                  <a:pt x="15608" y="173621"/>
                </a:lnTo>
                <a:lnTo>
                  <a:pt x="10405" y="230359"/>
                </a:lnTo>
                <a:lnTo>
                  <a:pt x="7797" y="274154"/>
                </a:lnTo>
                <a:lnTo>
                  <a:pt x="7327" y="280441"/>
                </a:lnTo>
                <a:lnTo>
                  <a:pt x="6608" y="287680"/>
                </a:lnTo>
                <a:lnTo>
                  <a:pt x="6362" y="290423"/>
                </a:lnTo>
                <a:lnTo>
                  <a:pt x="5397" y="300240"/>
                </a:lnTo>
                <a:lnTo>
                  <a:pt x="5265" y="302818"/>
                </a:lnTo>
                <a:lnTo>
                  <a:pt x="5203" y="309892"/>
                </a:lnTo>
                <a:lnTo>
                  <a:pt x="4978" y="312394"/>
                </a:lnTo>
                <a:lnTo>
                  <a:pt x="4025" y="317868"/>
                </a:lnTo>
                <a:lnTo>
                  <a:pt x="4584" y="320522"/>
                </a:lnTo>
                <a:lnTo>
                  <a:pt x="6197" y="323100"/>
                </a:lnTo>
                <a:lnTo>
                  <a:pt x="8445" y="327291"/>
                </a:lnTo>
                <a:lnTo>
                  <a:pt x="11582" y="331558"/>
                </a:lnTo>
                <a:lnTo>
                  <a:pt x="19646" y="340245"/>
                </a:lnTo>
                <a:lnTo>
                  <a:pt x="23901" y="342734"/>
                </a:lnTo>
                <a:lnTo>
                  <a:pt x="28409" y="343382"/>
                </a:lnTo>
                <a:lnTo>
                  <a:pt x="30022" y="343712"/>
                </a:lnTo>
                <a:lnTo>
                  <a:pt x="31546" y="343789"/>
                </a:lnTo>
                <a:lnTo>
                  <a:pt x="34455" y="343471"/>
                </a:lnTo>
                <a:lnTo>
                  <a:pt x="35979" y="343382"/>
                </a:lnTo>
                <a:lnTo>
                  <a:pt x="42341" y="343382"/>
                </a:lnTo>
                <a:lnTo>
                  <a:pt x="43383" y="343065"/>
                </a:lnTo>
                <a:lnTo>
                  <a:pt x="44348" y="342417"/>
                </a:lnTo>
                <a:lnTo>
                  <a:pt x="46761" y="341452"/>
                </a:lnTo>
                <a:lnTo>
                  <a:pt x="47256" y="341452"/>
                </a:lnTo>
                <a:lnTo>
                  <a:pt x="47891" y="340817"/>
                </a:lnTo>
                <a:lnTo>
                  <a:pt x="48450" y="340563"/>
                </a:lnTo>
                <a:lnTo>
                  <a:pt x="49738" y="340563"/>
                </a:lnTo>
                <a:lnTo>
                  <a:pt x="49974" y="340321"/>
                </a:lnTo>
                <a:lnTo>
                  <a:pt x="50622" y="339039"/>
                </a:lnTo>
                <a:lnTo>
                  <a:pt x="53200" y="335495"/>
                </a:lnTo>
                <a:lnTo>
                  <a:pt x="55460" y="331724"/>
                </a:lnTo>
                <a:lnTo>
                  <a:pt x="59321" y="323659"/>
                </a:lnTo>
                <a:lnTo>
                  <a:pt x="61252" y="319887"/>
                </a:lnTo>
                <a:lnTo>
                  <a:pt x="63182" y="316331"/>
                </a:lnTo>
                <a:lnTo>
                  <a:pt x="67043" y="309892"/>
                </a:lnTo>
                <a:lnTo>
                  <a:pt x="70104" y="302818"/>
                </a:lnTo>
                <a:lnTo>
                  <a:pt x="72364" y="295084"/>
                </a:lnTo>
                <a:lnTo>
                  <a:pt x="74930" y="287680"/>
                </a:lnTo>
                <a:lnTo>
                  <a:pt x="76542" y="279958"/>
                </a:lnTo>
                <a:lnTo>
                  <a:pt x="79121" y="248234"/>
                </a:lnTo>
                <a:lnTo>
                  <a:pt x="81546" y="222161"/>
                </a:lnTo>
                <a:lnTo>
                  <a:pt x="84112" y="206311"/>
                </a:lnTo>
                <a:lnTo>
                  <a:pt x="85394" y="198005"/>
                </a:lnTo>
                <a:lnTo>
                  <a:pt x="88607" y="182003"/>
                </a:lnTo>
                <a:lnTo>
                  <a:pt x="91833" y="166217"/>
                </a:lnTo>
                <a:lnTo>
                  <a:pt x="93129" y="158089"/>
                </a:lnTo>
                <a:lnTo>
                  <a:pt x="94094" y="149720"/>
                </a:lnTo>
                <a:lnTo>
                  <a:pt x="98933" y="112522"/>
                </a:lnTo>
                <a:lnTo>
                  <a:pt x="99568" y="106413"/>
                </a:lnTo>
                <a:lnTo>
                  <a:pt x="100698" y="100457"/>
                </a:lnTo>
                <a:lnTo>
                  <a:pt x="103911" y="88861"/>
                </a:lnTo>
                <a:lnTo>
                  <a:pt x="105029" y="82753"/>
                </a:lnTo>
                <a:lnTo>
                  <a:pt x="105689" y="76301"/>
                </a:lnTo>
                <a:lnTo>
                  <a:pt x="106324" y="73406"/>
                </a:lnTo>
                <a:lnTo>
                  <a:pt x="106807" y="70434"/>
                </a:lnTo>
                <a:lnTo>
                  <a:pt x="107454" y="64312"/>
                </a:lnTo>
                <a:lnTo>
                  <a:pt x="107619" y="61175"/>
                </a:lnTo>
                <a:lnTo>
                  <a:pt x="107556" y="54495"/>
                </a:lnTo>
                <a:lnTo>
                  <a:pt x="96431" y="31559"/>
                </a:lnTo>
                <a:lnTo>
                  <a:pt x="94576" y="29146"/>
                </a:lnTo>
                <a:lnTo>
                  <a:pt x="92537" y="26403"/>
                </a:lnTo>
                <a:lnTo>
                  <a:pt x="91033" y="24307"/>
                </a:lnTo>
                <a:lnTo>
                  <a:pt x="89344" y="22542"/>
                </a:lnTo>
                <a:lnTo>
                  <a:pt x="81546" y="16903"/>
                </a:lnTo>
                <a:lnTo>
                  <a:pt x="79286" y="14973"/>
                </a:lnTo>
                <a:lnTo>
                  <a:pt x="77355" y="12966"/>
                </a:lnTo>
                <a:lnTo>
                  <a:pt x="74129" y="8775"/>
                </a:lnTo>
                <a:lnTo>
                  <a:pt x="72047" y="6921"/>
                </a:lnTo>
                <a:lnTo>
                  <a:pt x="69469" y="5308"/>
                </a:lnTo>
                <a:lnTo>
                  <a:pt x="67208" y="4025"/>
                </a:lnTo>
                <a:lnTo>
                  <a:pt x="64554" y="2819"/>
                </a:lnTo>
                <a:lnTo>
                  <a:pt x="58432" y="571"/>
                </a:lnTo>
                <a:lnTo>
                  <a:pt x="55626" y="0"/>
                </a:lnTo>
                <a:close/>
              </a:path>
              <a:path w="107950" h="457834">
                <a:moveTo>
                  <a:pt x="49738" y="340563"/>
                </a:moveTo>
                <a:lnTo>
                  <a:pt x="48450" y="340563"/>
                </a:lnTo>
                <a:lnTo>
                  <a:pt x="49415" y="340893"/>
                </a:lnTo>
                <a:lnTo>
                  <a:pt x="49738" y="340563"/>
                </a:lnTo>
                <a:close/>
              </a:path>
              <a:path w="107950" h="457834">
                <a:moveTo>
                  <a:pt x="18262" y="379120"/>
                </a:moveTo>
                <a:lnTo>
                  <a:pt x="14414" y="379120"/>
                </a:lnTo>
                <a:lnTo>
                  <a:pt x="12636" y="379933"/>
                </a:lnTo>
                <a:lnTo>
                  <a:pt x="11023" y="381546"/>
                </a:lnTo>
                <a:lnTo>
                  <a:pt x="9410" y="382498"/>
                </a:lnTo>
                <a:lnTo>
                  <a:pt x="8128" y="384035"/>
                </a:lnTo>
                <a:lnTo>
                  <a:pt x="6197" y="388226"/>
                </a:lnTo>
                <a:lnTo>
                  <a:pt x="5397" y="390067"/>
                </a:lnTo>
                <a:lnTo>
                  <a:pt x="4749" y="391680"/>
                </a:lnTo>
                <a:lnTo>
                  <a:pt x="3136" y="394258"/>
                </a:lnTo>
                <a:lnTo>
                  <a:pt x="2171" y="396671"/>
                </a:lnTo>
                <a:lnTo>
                  <a:pt x="1524" y="401167"/>
                </a:lnTo>
                <a:lnTo>
                  <a:pt x="1041" y="403580"/>
                </a:lnTo>
                <a:lnTo>
                  <a:pt x="406" y="406171"/>
                </a:lnTo>
                <a:lnTo>
                  <a:pt x="217" y="407454"/>
                </a:lnTo>
                <a:lnTo>
                  <a:pt x="121" y="409067"/>
                </a:lnTo>
                <a:lnTo>
                  <a:pt x="228" y="410591"/>
                </a:lnTo>
                <a:lnTo>
                  <a:pt x="1524" y="414782"/>
                </a:lnTo>
                <a:lnTo>
                  <a:pt x="1524" y="417106"/>
                </a:lnTo>
                <a:lnTo>
                  <a:pt x="876" y="419684"/>
                </a:lnTo>
                <a:lnTo>
                  <a:pt x="558" y="421944"/>
                </a:lnTo>
                <a:lnTo>
                  <a:pt x="317" y="424281"/>
                </a:lnTo>
                <a:lnTo>
                  <a:pt x="0" y="429107"/>
                </a:lnTo>
                <a:lnTo>
                  <a:pt x="228" y="431596"/>
                </a:lnTo>
                <a:lnTo>
                  <a:pt x="26314" y="457682"/>
                </a:lnTo>
                <a:lnTo>
                  <a:pt x="30835" y="456399"/>
                </a:lnTo>
                <a:lnTo>
                  <a:pt x="46278" y="437565"/>
                </a:lnTo>
                <a:lnTo>
                  <a:pt x="48780" y="432485"/>
                </a:lnTo>
                <a:lnTo>
                  <a:pt x="51028" y="427659"/>
                </a:lnTo>
                <a:lnTo>
                  <a:pt x="52070" y="425170"/>
                </a:lnTo>
                <a:lnTo>
                  <a:pt x="53047" y="422592"/>
                </a:lnTo>
                <a:lnTo>
                  <a:pt x="54013" y="420331"/>
                </a:lnTo>
                <a:lnTo>
                  <a:pt x="54571" y="418731"/>
                </a:lnTo>
                <a:lnTo>
                  <a:pt x="54889" y="416788"/>
                </a:lnTo>
                <a:lnTo>
                  <a:pt x="55283" y="415175"/>
                </a:lnTo>
                <a:lnTo>
                  <a:pt x="55943" y="412927"/>
                </a:lnTo>
                <a:lnTo>
                  <a:pt x="56426" y="409067"/>
                </a:lnTo>
                <a:lnTo>
                  <a:pt x="55765" y="408419"/>
                </a:lnTo>
                <a:lnTo>
                  <a:pt x="55460" y="407454"/>
                </a:lnTo>
                <a:lnTo>
                  <a:pt x="55460" y="404876"/>
                </a:lnTo>
                <a:lnTo>
                  <a:pt x="55283" y="403910"/>
                </a:lnTo>
                <a:lnTo>
                  <a:pt x="54978" y="403275"/>
                </a:lnTo>
                <a:lnTo>
                  <a:pt x="54330" y="402628"/>
                </a:lnTo>
                <a:lnTo>
                  <a:pt x="53771" y="401980"/>
                </a:lnTo>
                <a:lnTo>
                  <a:pt x="52806" y="400685"/>
                </a:lnTo>
                <a:lnTo>
                  <a:pt x="52400" y="399884"/>
                </a:lnTo>
                <a:lnTo>
                  <a:pt x="51324" y="396671"/>
                </a:lnTo>
                <a:lnTo>
                  <a:pt x="50787" y="395135"/>
                </a:lnTo>
                <a:lnTo>
                  <a:pt x="35166" y="381546"/>
                </a:lnTo>
                <a:lnTo>
                  <a:pt x="33248" y="380568"/>
                </a:lnTo>
                <a:lnTo>
                  <a:pt x="31229" y="380085"/>
                </a:lnTo>
                <a:lnTo>
                  <a:pt x="27038" y="380085"/>
                </a:lnTo>
                <a:lnTo>
                  <a:pt x="24866" y="379933"/>
                </a:lnTo>
                <a:lnTo>
                  <a:pt x="20358" y="379285"/>
                </a:lnTo>
                <a:lnTo>
                  <a:pt x="18262" y="379120"/>
                </a:lnTo>
                <a:close/>
              </a:path>
            </a:pathLst>
          </a:custGeom>
          <a:solidFill>
            <a:srgbClr val="FCB55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3883313" y="6720412"/>
            <a:ext cx="3348913" cy="41389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pSp>
        <p:nvGrpSpPr>
          <p:cNvPr id="7" name="object 7"/>
          <p:cNvGrpSpPr/>
          <p:nvPr/>
        </p:nvGrpSpPr>
        <p:grpSpPr>
          <a:xfrm>
            <a:off x="8767730" y="6497587"/>
            <a:ext cx="1596390" cy="959485"/>
            <a:chOff x="8767730" y="6497587"/>
            <a:chExt cx="1596390" cy="959485"/>
          </a:xfrm>
        </p:grpSpPr>
        <p:sp>
          <p:nvSpPr>
            <p:cNvPr id="8" name="object 8"/>
            <p:cNvSpPr/>
            <p:nvPr/>
          </p:nvSpPr>
          <p:spPr>
            <a:xfrm>
              <a:off x="9728613" y="6497587"/>
              <a:ext cx="635511" cy="636713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8767730" y="7177288"/>
              <a:ext cx="1510548" cy="279212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8774645" y="6530098"/>
              <a:ext cx="808558" cy="571703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1" name="object 11"/>
          <p:cNvSpPr/>
          <p:nvPr/>
        </p:nvSpPr>
        <p:spPr>
          <a:xfrm>
            <a:off x="288451" y="7176947"/>
            <a:ext cx="2093071" cy="19824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277345" y="6621217"/>
            <a:ext cx="2104128" cy="48356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pSp>
        <p:nvGrpSpPr>
          <p:cNvPr id="13" name="object 13"/>
          <p:cNvGrpSpPr/>
          <p:nvPr/>
        </p:nvGrpSpPr>
        <p:grpSpPr>
          <a:xfrm>
            <a:off x="2141753" y="101735"/>
            <a:ext cx="389890" cy="284480"/>
            <a:chOff x="2141753" y="101735"/>
            <a:chExt cx="389890" cy="284480"/>
          </a:xfrm>
        </p:grpSpPr>
        <p:sp>
          <p:nvSpPr>
            <p:cNvPr id="14" name="object 14"/>
            <p:cNvSpPr/>
            <p:nvPr/>
          </p:nvSpPr>
          <p:spPr>
            <a:xfrm>
              <a:off x="2141753" y="101735"/>
              <a:ext cx="177800" cy="280035"/>
            </a:xfrm>
            <a:custGeom>
              <a:avLst/>
              <a:gdLst/>
              <a:ahLst/>
              <a:cxnLst/>
              <a:rect l="l" t="t" r="r" b="b"/>
              <a:pathLst>
                <a:path w="177800" h="280035">
                  <a:moveTo>
                    <a:pt x="112902" y="0"/>
                  </a:moveTo>
                  <a:lnTo>
                    <a:pt x="53136" y="0"/>
                  </a:lnTo>
                  <a:lnTo>
                    <a:pt x="0" y="279768"/>
                  </a:lnTo>
                  <a:lnTo>
                    <a:pt x="167284" y="279768"/>
                  </a:lnTo>
                  <a:lnTo>
                    <a:pt x="177241" y="227469"/>
                  </a:lnTo>
                  <a:lnTo>
                    <a:pt x="69735" y="227469"/>
                  </a:lnTo>
                  <a:lnTo>
                    <a:pt x="11290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/>
            <p:cNvSpPr/>
            <p:nvPr/>
          </p:nvSpPr>
          <p:spPr>
            <a:xfrm>
              <a:off x="2342249" y="173963"/>
              <a:ext cx="188874" cy="211696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6" name="object 16"/>
          <p:cNvGrpSpPr/>
          <p:nvPr/>
        </p:nvGrpSpPr>
        <p:grpSpPr>
          <a:xfrm>
            <a:off x="2617938" y="121660"/>
            <a:ext cx="1342390" cy="264795"/>
            <a:chOff x="2617938" y="121660"/>
            <a:chExt cx="1342390" cy="264795"/>
          </a:xfrm>
        </p:grpSpPr>
        <p:sp>
          <p:nvSpPr>
            <p:cNvPr id="17" name="object 17"/>
            <p:cNvSpPr/>
            <p:nvPr/>
          </p:nvSpPr>
          <p:spPr>
            <a:xfrm>
              <a:off x="2617927" y="121665"/>
              <a:ext cx="782955" cy="264795"/>
            </a:xfrm>
            <a:custGeom>
              <a:avLst/>
              <a:gdLst/>
              <a:ahLst/>
              <a:cxnLst/>
              <a:rect l="l" t="t" r="r" b="b"/>
              <a:pathLst>
                <a:path w="782954" h="264795">
                  <a:moveTo>
                    <a:pt x="173507" y="59359"/>
                  </a:moveTo>
                  <a:lnTo>
                    <a:pt x="165862" y="56680"/>
                  </a:lnTo>
                  <a:lnTo>
                    <a:pt x="156222" y="54432"/>
                  </a:lnTo>
                  <a:lnTo>
                    <a:pt x="144957" y="52882"/>
                  </a:lnTo>
                  <a:lnTo>
                    <a:pt x="132397" y="52298"/>
                  </a:lnTo>
                  <a:lnTo>
                    <a:pt x="79146" y="62255"/>
                  </a:lnTo>
                  <a:lnTo>
                    <a:pt x="37249" y="89560"/>
                  </a:lnTo>
                  <a:lnTo>
                    <a:pt x="9829" y="130403"/>
                  </a:lnTo>
                  <a:lnTo>
                    <a:pt x="0" y="180975"/>
                  </a:lnTo>
                  <a:lnTo>
                    <a:pt x="6299" y="216192"/>
                  </a:lnTo>
                  <a:lnTo>
                    <a:pt x="23926" y="242252"/>
                  </a:lnTo>
                  <a:lnTo>
                    <a:pt x="50952" y="258445"/>
                  </a:lnTo>
                  <a:lnTo>
                    <a:pt x="85496" y="263994"/>
                  </a:lnTo>
                  <a:lnTo>
                    <a:pt x="102870" y="263258"/>
                  </a:lnTo>
                  <a:lnTo>
                    <a:pt x="143205" y="253619"/>
                  </a:lnTo>
                  <a:lnTo>
                    <a:pt x="142786" y="207962"/>
                  </a:lnTo>
                  <a:lnTo>
                    <a:pt x="134569" y="211010"/>
                  </a:lnTo>
                  <a:lnTo>
                    <a:pt x="125298" y="213677"/>
                  </a:lnTo>
                  <a:lnTo>
                    <a:pt x="114706" y="215557"/>
                  </a:lnTo>
                  <a:lnTo>
                    <a:pt x="102527" y="216268"/>
                  </a:lnTo>
                  <a:lnTo>
                    <a:pt x="86842" y="213626"/>
                  </a:lnTo>
                  <a:lnTo>
                    <a:pt x="74193" y="205740"/>
                  </a:lnTo>
                  <a:lnTo>
                    <a:pt x="65747" y="192620"/>
                  </a:lnTo>
                  <a:lnTo>
                    <a:pt x="62674" y="174332"/>
                  </a:lnTo>
                  <a:lnTo>
                    <a:pt x="67437" y="146621"/>
                  </a:lnTo>
                  <a:lnTo>
                    <a:pt x="81102" y="122872"/>
                  </a:lnTo>
                  <a:lnTo>
                    <a:pt x="102781" y="106286"/>
                  </a:lnTo>
                  <a:lnTo>
                    <a:pt x="131572" y="100037"/>
                  </a:lnTo>
                  <a:lnTo>
                    <a:pt x="139941" y="100406"/>
                  </a:lnTo>
                  <a:lnTo>
                    <a:pt x="147142" y="101434"/>
                  </a:lnTo>
                  <a:lnTo>
                    <a:pt x="153416" y="103009"/>
                  </a:lnTo>
                  <a:lnTo>
                    <a:pt x="158965" y="105016"/>
                  </a:lnTo>
                  <a:lnTo>
                    <a:pt x="173507" y="59359"/>
                  </a:lnTo>
                  <a:close/>
                </a:path>
                <a:path w="782954" h="264795">
                  <a:moveTo>
                    <a:pt x="383959" y="135737"/>
                  </a:moveTo>
                  <a:lnTo>
                    <a:pt x="378180" y="103263"/>
                  </a:lnTo>
                  <a:lnTo>
                    <a:pt x="374561" y="97548"/>
                  </a:lnTo>
                  <a:lnTo>
                    <a:pt x="361391" y="76746"/>
                  </a:lnTo>
                  <a:lnTo>
                    <a:pt x="334403" y="58864"/>
                  </a:lnTo>
                  <a:lnTo>
                    <a:pt x="322110" y="56654"/>
                  </a:lnTo>
                  <a:lnTo>
                    <a:pt x="322110" y="136156"/>
                  </a:lnTo>
                  <a:lnTo>
                    <a:pt x="318744" y="163766"/>
                  </a:lnTo>
                  <a:lnTo>
                    <a:pt x="308876" y="190525"/>
                  </a:lnTo>
                  <a:lnTo>
                    <a:pt x="292862" y="210743"/>
                  </a:lnTo>
                  <a:lnTo>
                    <a:pt x="271056" y="218757"/>
                  </a:lnTo>
                  <a:lnTo>
                    <a:pt x="257238" y="215925"/>
                  </a:lnTo>
                  <a:lnTo>
                    <a:pt x="247091" y="207911"/>
                  </a:lnTo>
                  <a:lnTo>
                    <a:pt x="240830" y="195465"/>
                  </a:lnTo>
                  <a:lnTo>
                    <a:pt x="238683" y="179324"/>
                  </a:lnTo>
                  <a:lnTo>
                    <a:pt x="241706" y="153238"/>
                  </a:lnTo>
                  <a:lnTo>
                    <a:pt x="251345" y="126606"/>
                  </a:lnTo>
                  <a:lnTo>
                    <a:pt x="267525" y="105879"/>
                  </a:lnTo>
                  <a:lnTo>
                    <a:pt x="290156" y="97548"/>
                  </a:lnTo>
                  <a:lnTo>
                    <a:pt x="305308" y="100952"/>
                  </a:lnTo>
                  <a:lnTo>
                    <a:pt x="315163" y="109842"/>
                  </a:lnTo>
                  <a:lnTo>
                    <a:pt x="320497" y="122237"/>
                  </a:lnTo>
                  <a:lnTo>
                    <a:pt x="322110" y="136156"/>
                  </a:lnTo>
                  <a:lnTo>
                    <a:pt x="322110" y="56654"/>
                  </a:lnTo>
                  <a:lnTo>
                    <a:pt x="248627" y="62420"/>
                  </a:lnTo>
                  <a:lnTo>
                    <a:pt x="210350" y="89979"/>
                  </a:lnTo>
                  <a:lnTo>
                    <a:pt x="185610" y="130759"/>
                  </a:lnTo>
                  <a:lnTo>
                    <a:pt x="176834" y="180568"/>
                  </a:lnTo>
                  <a:lnTo>
                    <a:pt x="183019" y="214858"/>
                  </a:lnTo>
                  <a:lnTo>
                    <a:pt x="200494" y="241325"/>
                  </a:lnTo>
                  <a:lnTo>
                    <a:pt x="227622" y="258368"/>
                  </a:lnTo>
                  <a:lnTo>
                    <a:pt x="262763" y="264414"/>
                  </a:lnTo>
                  <a:lnTo>
                    <a:pt x="311467" y="254749"/>
                  </a:lnTo>
                  <a:lnTo>
                    <a:pt x="349821" y="227939"/>
                  </a:lnTo>
                  <a:lnTo>
                    <a:pt x="355485" y="218757"/>
                  </a:lnTo>
                  <a:lnTo>
                    <a:pt x="374942" y="187185"/>
                  </a:lnTo>
                  <a:lnTo>
                    <a:pt x="383959" y="135737"/>
                  </a:lnTo>
                  <a:close/>
                </a:path>
                <a:path w="782954" h="264795">
                  <a:moveTo>
                    <a:pt x="611441" y="107505"/>
                  </a:moveTo>
                  <a:lnTo>
                    <a:pt x="607999" y="84175"/>
                  </a:lnTo>
                  <a:lnTo>
                    <a:pt x="597941" y="66827"/>
                  </a:lnTo>
                  <a:lnTo>
                    <a:pt x="581660" y="56032"/>
                  </a:lnTo>
                  <a:lnTo>
                    <a:pt x="559549" y="52298"/>
                  </a:lnTo>
                  <a:lnTo>
                    <a:pt x="539699" y="54533"/>
                  </a:lnTo>
                  <a:lnTo>
                    <a:pt x="520890" y="61429"/>
                  </a:lnTo>
                  <a:lnTo>
                    <a:pt x="503567" y="73317"/>
                  </a:lnTo>
                  <a:lnTo>
                    <a:pt x="488149" y="90487"/>
                  </a:lnTo>
                  <a:lnTo>
                    <a:pt x="487311" y="90487"/>
                  </a:lnTo>
                  <a:lnTo>
                    <a:pt x="491477" y="56870"/>
                  </a:lnTo>
                  <a:lnTo>
                    <a:pt x="438340" y="56870"/>
                  </a:lnTo>
                  <a:lnTo>
                    <a:pt x="436295" y="71094"/>
                  </a:lnTo>
                  <a:lnTo>
                    <a:pt x="430987" y="104203"/>
                  </a:lnTo>
                  <a:lnTo>
                    <a:pt x="401815" y="259842"/>
                  </a:lnTo>
                  <a:lnTo>
                    <a:pt x="461581" y="259842"/>
                  </a:lnTo>
                  <a:lnTo>
                    <a:pt x="478612" y="169773"/>
                  </a:lnTo>
                  <a:lnTo>
                    <a:pt x="487273" y="140030"/>
                  </a:lnTo>
                  <a:lnTo>
                    <a:pt x="499719" y="118300"/>
                  </a:lnTo>
                  <a:lnTo>
                    <a:pt x="514273" y="104978"/>
                  </a:lnTo>
                  <a:lnTo>
                    <a:pt x="529247" y="100444"/>
                  </a:lnTo>
                  <a:lnTo>
                    <a:pt x="538657" y="102222"/>
                  </a:lnTo>
                  <a:lnTo>
                    <a:pt x="544817" y="107188"/>
                  </a:lnTo>
                  <a:lnTo>
                    <a:pt x="548157" y="114808"/>
                  </a:lnTo>
                  <a:lnTo>
                    <a:pt x="549173" y="124523"/>
                  </a:lnTo>
                  <a:lnTo>
                    <a:pt x="549173" y="131991"/>
                  </a:lnTo>
                  <a:lnTo>
                    <a:pt x="548335" y="140296"/>
                  </a:lnTo>
                  <a:lnTo>
                    <a:pt x="525919" y="259842"/>
                  </a:lnTo>
                  <a:lnTo>
                    <a:pt x="585698" y="259842"/>
                  </a:lnTo>
                  <a:lnTo>
                    <a:pt x="608114" y="141960"/>
                  </a:lnTo>
                  <a:lnTo>
                    <a:pt x="609333" y="133667"/>
                  </a:lnTo>
                  <a:lnTo>
                    <a:pt x="610400" y="124421"/>
                  </a:lnTo>
                  <a:lnTo>
                    <a:pt x="611149" y="115341"/>
                  </a:lnTo>
                  <a:lnTo>
                    <a:pt x="611441" y="107505"/>
                  </a:lnTo>
                  <a:close/>
                </a:path>
                <a:path w="782954" h="264795">
                  <a:moveTo>
                    <a:pt x="782866" y="56870"/>
                  </a:moveTo>
                  <a:lnTo>
                    <a:pt x="739686" y="56870"/>
                  </a:lnTo>
                  <a:lnTo>
                    <a:pt x="750481" y="0"/>
                  </a:lnTo>
                  <a:lnTo>
                    <a:pt x="689457" y="14109"/>
                  </a:lnTo>
                  <a:lnTo>
                    <a:pt x="681164" y="56870"/>
                  </a:lnTo>
                  <a:lnTo>
                    <a:pt x="655002" y="56870"/>
                  </a:lnTo>
                  <a:lnTo>
                    <a:pt x="646709" y="102120"/>
                  </a:lnTo>
                  <a:lnTo>
                    <a:pt x="672439" y="102120"/>
                  </a:lnTo>
                  <a:lnTo>
                    <a:pt x="656666" y="183057"/>
                  </a:lnTo>
                  <a:lnTo>
                    <a:pt x="654799" y="193865"/>
                  </a:lnTo>
                  <a:lnTo>
                    <a:pt x="653503" y="203504"/>
                  </a:lnTo>
                  <a:lnTo>
                    <a:pt x="652767" y="212356"/>
                  </a:lnTo>
                  <a:lnTo>
                    <a:pt x="652526" y="220827"/>
                  </a:lnTo>
                  <a:lnTo>
                    <a:pt x="655739" y="238328"/>
                  </a:lnTo>
                  <a:lnTo>
                    <a:pt x="665492" y="252120"/>
                  </a:lnTo>
                  <a:lnTo>
                    <a:pt x="681939" y="261162"/>
                  </a:lnTo>
                  <a:lnTo>
                    <a:pt x="705231" y="264414"/>
                  </a:lnTo>
                  <a:lnTo>
                    <a:pt x="715124" y="264109"/>
                  </a:lnTo>
                  <a:lnTo>
                    <a:pt x="724903" y="263220"/>
                  </a:lnTo>
                  <a:lnTo>
                    <a:pt x="733666" y="261785"/>
                  </a:lnTo>
                  <a:lnTo>
                    <a:pt x="740524" y="259842"/>
                  </a:lnTo>
                  <a:lnTo>
                    <a:pt x="747572" y="212940"/>
                  </a:lnTo>
                  <a:lnTo>
                    <a:pt x="742188" y="213779"/>
                  </a:lnTo>
                  <a:lnTo>
                    <a:pt x="718108" y="213779"/>
                  </a:lnTo>
                  <a:lnTo>
                    <a:pt x="713955" y="206717"/>
                  </a:lnTo>
                  <a:lnTo>
                    <a:pt x="713955" y="196761"/>
                  </a:lnTo>
                  <a:lnTo>
                    <a:pt x="714235" y="190931"/>
                  </a:lnTo>
                  <a:lnTo>
                    <a:pt x="714997" y="184353"/>
                  </a:lnTo>
                  <a:lnTo>
                    <a:pt x="716064" y="177558"/>
                  </a:lnTo>
                  <a:lnTo>
                    <a:pt x="730973" y="102120"/>
                  </a:lnTo>
                  <a:lnTo>
                    <a:pt x="774141" y="102120"/>
                  </a:lnTo>
                  <a:lnTo>
                    <a:pt x="782866" y="5687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/>
            <p:cNvSpPr/>
            <p:nvPr/>
          </p:nvSpPr>
          <p:spPr>
            <a:xfrm>
              <a:off x="3401631" y="173965"/>
              <a:ext cx="212521" cy="212102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/>
            <p:cNvSpPr/>
            <p:nvPr/>
          </p:nvSpPr>
          <p:spPr>
            <a:xfrm>
              <a:off x="3633243" y="173962"/>
              <a:ext cx="173507" cy="211696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/>
            <p:cNvSpPr/>
            <p:nvPr/>
          </p:nvSpPr>
          <p:spPr>
            <a:xfrm>
              <a:off x="3824184" y="121660"/>
              <a:ext cx="136525" cy="264795"/>
            </a:xfrm>
            <a:custGeom>
              <a:avLst/>
              <a:gdLst/>
              <a:ahLst/>
              <a:cxnLst/>
              <a:rect l="l" t="t" r="r" b="b"/>
              <a:pathLst>
                <a:path w="136525" h="264795">
                  <a:moveTo>
                    <a:pt x="103771" y="0"/>
                  </a:moveTo>
                  <a:lnTo>
                    <a:pt x="42748" y="14109"/>
                  </a:lnTo>
                  <a:lnTo>
                    <a:pt x="34442" y="56870"/>
                  </a:lnTo>
                  <a:lnTo>
                    <a:pt x="8293" y="56870"/>
                  </a:lnTo>
                  <a:lnTo>
                    <a:pt x="0" y="102120"/>
                  </a:lnTo>
                  <a:lnTo>
                    <a:pt x="25730" y="102120"/>
                  </a:lnTo>
                  <a:lnTo>
                    <a:pt x="9956" y="183057"/>
                  </a:lnTo>
                  <a:lnTo>
                    <a:pt x="8080" y="193861"/>
                  </a:lnTo>
                  <a:lnTo>
                    <a:pt x="6789" y="203500"/>
                  </a:lnTo>
                  <a:lnTo>
                    <a:pt x="6043" y="212359"/>
                  </a:lnTo>
                  <a:lnTo>
                    <a:pt x="5803" y="220827"/>
                  </a:lnTo>
                  <a:lnTo>
                    <a:pt x="9020" y="238321"/>
                  </a:lnTo>
                  <a:lnTo>
                    <a:pt x="18775" y="252117"/>
                  </a:lnTo>
                  <a:lnTo>
                    <a:pt x="35223" y="261164"/>
                  </a:lnTo>
                  <a:lnTo>
                    <a:pt x="58521" y="264414"/>
                  </a:lnTo>
                  <a:lnTo>
                    <a:pt x="68411" y="264108"/>
                  </a:lnTo>
                  <a:lnTo>
                    <a:pt x="78185" y="263218"/>
                  </a:lnTo>
                  <a:lnTo>
                    <a:pt x="86948" y="261783"/>
                  </a:lnTo>
                  <a:lnTo>
                    <a:pt x="93802" y="259842"/>
                  </a:lnTo>
                  <a:lnTo>
                    <a:pt x="100863" y="212940"/>
                  </a:lnTo>
                  <a:lnTo>
                    <a:pt x="95465" y="213779"/>
                  </a:lnTo>
                  <a:lnTo>
                    <a:pt x="71386" y="213779"/>
                  </a:lnTo>
                  <a:lnTo>
                    <a:pt x="67233" y="206717"/>
                  </a:lnTo>
                  <a:lnTo>
                    <a:pt x="67233" y="196761"/>
                  </a:lnTo>
                  <a:lnTo>
                    <a:pt x="67519" y="190927"/>
                  </a:lnTo>
                  <a:lnTo>
                    <a:pt x="68273" y="184356"/>
                  </a:lnTo>
                  <a:lnTo>
                    <a:pt x="69339" y="177551"/>
                  </a:lnTo>
                  <a:lnTo>
                    <a:pt x="84264" y="102120"/>
                  </a:lnTo>
                  <a:lnTo>
                    <a:pt x="127419" y="102120"/>
                  </a:lnTo>
                  <a:lnTo>
                    <a:pt x="136143" y="56870"/>
                  </a:lnTo>
                  <a:lnTo>
                    <a:pt x="92976" y="56870"/>
                  </a:lnTo>
                  <a:lnTo>
                    <a:pt x="10377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21" name="object 21"/>
          <p:cNvGrpSpPr/>
          <p:nvPr/>
        </p:nvGrpSpPr>
        <p:grpSpPr>
          <a:xfrm>
            <a:off x="5379657" y="121660"/>
            <a:ext cx="521970" cy="264795"/>
            <a:chOff x="5379657" y="121660"/>
            <a:chExt cx="521970" cy="264795"/>
          </a:xfrm>
        </p:grpSpPr>
        <p:sp>
          <p:nvSpPr>
            <p:cNvPr id="22" name="object 22"/>
            <p:cNvSpPr/>
            <p:nvPr/>
          </p:nvSpPr>
          <p:spPr>
            <a:xfrm>
              <a:off x="5379657" y="173960"/>
              <a:ext cx="361138" cy="211698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3" name="object 23"/>
            <p:cNvSpPr/>
            <p:nvPr/>
          </p:nvSpPr>
          <p:spPr>
            <a:xfrm>
              <a:off x="5765288" y="121660"/>
              <a:ext cx="136525" cy="264795"/>
            </a:xfrm>
            <a:custGeom>
              <a:avLst/>
              <a:gdLst/>
              <a:ahLst/>
              <a:cxnLst/>
              <a:rect l="l" t="t" r="r" b="b"/>
              <a:pathLst>
                <a:path w="136525" h="264795">
                  <a:moveTo>
                    <a:pt x="103771" y="0"/>
                  </a:moveTo>
                  <a:lnTo>
                    <a:pt x="42748" y="14109"/>
                  </a:lnTo>
                  <a:lnTo>
                    <a:pt x="34455" y="56870"/>
                  </a:lnTo>
                  <a:lnTo>
                    <a:pt x="8293" y="56870"/>
                  </a:lnTo>
                  <a:lnTo>
                    <a:pt x="0" y="102120"/>
                  </a:lnTo>
                  <a:lnTo>
                    <a:pt x="25730" y="102120"/>
                  </a:lnTo>
                  <a:lnTo>
                    <a:pt x="9956" y="183057"/>
                  </a:lnTo>
                  <a:lnTo>
                    <a:pt x="8086" y="193861"/>
                  </a:lnTo>
                  <a:lnTo>
                    <a:pt x="6794" y="203500"/>
                  </a:lnTo>
                  <a:lnTo>
                    <a:pt x="6045" y="212359"/>
                  </a:lnTo>
                  <a:lnTo>
                    <a:pt x="5803" y="220827"/>
                  </a:lnTo>
                  <a:lnTo>
                    <a:pt x="9022" y="238321"/>
                  </a:lnTo>
                  <a:lnTo>
                    <a:pt x="18780" y="252117"/>
                  </a:lnTo>
                  <a:lnTo>
                    <a:pt x="35229" y="261164"/>
                  </a:lnTo>
                  <a:lnTo>
                    <a:pt x="58521" y="264414"/>
                  </a:lnTo>
                  <a:lnTo>
                    <a:pt x="68411" y="264108"/>
                  </a:lnTo>
                  <a:lnTo>
                    <a:pt x="78187" y="263218"/>
                  </a:lnTo>
                  <a:lnTo>
                    <a:pt x="86953" y="261783"/>
                  </a:lnTo>
                  <a:lnTo>
                    <a:pt x="93814" y="259842"/>
                  </a:lnTo>
                  <a:lnTo>
                    <a:pt x="100863" y="212940"/>
                  </a:lnTo>
                  <a:lnTo>
                    <a:pt x="95478" y="213779"/>
                  </a:lnTo>
                  <a:lnTo>
                    <a:pt x="71386" y="213779"/>
                  </a:lnTo>
                  <a:lnTo>
                    <a:pt x="67246" y="206717"/>
                  </a:lnTo>
                  <a:lnTo>
                    <a:pt x="67246" y="196761"/>
                  </a:lnTo>
                  <a:lnTo>
                    <a:pt x="67532" y="190927"/>
                  </a:lnTo>
                  <a:lnTo>
                    <a:pt x="68284" y="184356"/>
                  </a:lnTo>
                  <a:lnTo>
                    <a:pt x="69346" y="177551"/>
                  </a:lnTo>
                  <a:lnTo>
                    <a:pt x="84264" y="102120"/>
                  </a:lnTo>
                  <a:lnTo>
                    <a:pt x="127431" y="102120"/>
                  </a:lnTo>
                  <a:lnTo>
                    <a:pt x="136143" y="56870"/>
                  </a:lnTo>
                  <a:lnTo>
                    <a:pt x="92976" y="56870"/>
                  </a:lnTo>
                  <a:lnTo>
                    <a:pt x="10377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4" name="object 24"/>
          <p:cNvSpPr/>
          <p:nvPr/>
        </p:nvSpPr>
        <p:spPr>
          <a:xfrm>
            <a:off x="5977461" y="173964"/>
            <a:ext cx="430456" cy="212110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pSp>
        <p:nvGrpSpPr>
          <p:cNvPr id="25" name="object 25"/>
          <p:cNvGrpSpPr/>
          <p:nvPr/>
        </p:nvGrpSpPr>
        <p:grpSpPr>
          <a:xfrm>
            <a:off x="7562834" y="90117"/>
            <a:ext cx="1288415" cy="378460"/>
            <a:chOff x="7562834" y="90117"/>
            <a:chExt cx="1288415" cy="378460"/>
          </a:xfrm>
        </p:grpSpPr>
        <p:sp>
          <p:nvSpPr>
            <p:cNvPr id="26" name="object 26"/>
            <p:cNvSpPr/>
            <p:nvPr/>
          </p:nvSpPr>
          <p:spPr>
            <a:xfrm>
              <a:off x="7562834" y="173964"/>
              <a:ext cx="321310" cy="207645"/>
            </a:xfrm>
            <a:custGeom>
              <a:avLst/>
              <a:gdLst/>
              <a:ahLst/>
              <a:cxnLst/>
              <a:rect l="l" t="t" r="r" b="b"/>
              <a:pathLst>
                <a:path w="321309" h="207645">
                  <a:moveTo>
                    <a:pt x="271475" y="0"/>
                  </a:moveTo>
                  <a:lnTo>
                    <a:pt x="252110" y="2287"/>
                  </a:lnTo>
                  <a:lnTo>
                    <a:pt x="233645" y="9283"/>
                  </a:lnTo>
                  <a:lnTo>
                    <a:pt x="216661" y="21184"/>
                  </a:lnTo>
                  <a:lnTo>
                    <a:pt x="201739" y="38188"/>
                  </a:lnTo>
                  <a:lnTo>
                    <a:pt x="198067" y="24688"/>
                  </a:lnTo>
                  <a:lnTo>
                    <a:pt x="189182" y="12398"/>
                  </a:lnTo>
                  <a:lnTo>
                    <a:pt x="174539" y="3455"/>
                  </a:lnTo>
                  <a:lnTo>
                    <a:pt x="153593" y="0"/>
                  </a:lnTo>
                  <a:lnTo>
                    <a:pt x="134292" y="2160"/>
                  </a:lnTo>
                  <a:lnTo>
                    <a:pt x="115966" y="8875"/>
                  </a:lnTo>
                  <a:lnTo>
                    <a:pt x="99122" y="20493"/>
                  </a:lnTo>
                  <a:lnTo>
                    <a:pt x="84264" y="37363"/>
                  </a:lnTo>
                  <a:lnTo>
                    <a:pt x="83426" y="37363"/>
                  </a:lnTo>
                  <a:lnTo>
                    <a:pt x="87172" y="4571"/>
                  </a:lnTo>
                  <a:lnTo>
                    <a:pt x="35699" y="4571"/>
                  </a:lnTo>
                  <a:lnTo>
                    <a:pt x="31292" y="34604"/>
                  </a:lnTo>
                  <a:lnTo>
                    <a:pt x="25323" y="70561"/>
                  </a:lnTo>
                  <a:lnTo>
                    <a:pt x="0" y="207543"/>
                  </a:lnTo>
                  <a:lnTo>
                    <a:pt x="57696" y="207543"/>
                  </a:lnTo>
                  <a:lnTo>
                    <a:pt x="74307" y="116230"/>
                  </a:lnTo>
                  <a:lnTo>
                    <a:pt x="82243" y="88715"/>
                  </a:lnTo>
                  <a:lnTo>
                    <a:pt x="93959" y="67040"/>
                  </a:lnTo>
                  <a:lnTo>
                    <a:pt x="108092" y="52836"/>
                  </a:lnTo>
                  <a:lnTo>
                    <a:pt x="123278" y="47739"/>
                  </a:lnTo>
                  <a:lnTo>
                    <a:pt x="132398" y="49703"/>
                  </a:lnTo>
                  <a:lnTo>
                    <a:pt x="138282" y="55051"/>
                  </a:lnTo>
                  <a:lnTo>
                    <a:pt x="141440" y="62966"/>
                  </a:lnTo>
                  <a:lnTo>
                    <a:pt x="142379" y="72631"/>
                  </a:lnTo>
                  <a:lnTo>
                    <a:pt x="142379" y="79692"/>
                  </a:lnTo>
                  <a:lnTo>
                    <a:pt x="141122" y="87579"/>
                  </a:lnTo>
                  <a:lnTo>
                    <a:pt x="118719" y="207543"/>
                  </a:lnTo>
                  <a:lnTo>
                    <a:pt x="176415" y="207543"/>
                  </a:lnTo>
                  <a:lnTo>
                    <a:pt x="193433" y="115392"/>
                  </a:lnTo>
                  <a:lnTo>
                    <a:pt x="212578" y="66311"/>
                  </a:lnTo>
                  <a:lnTo>
                    <a:pt x="240753" y="47739"/>
                  </a:lnTo>
                  <a:lnTo>
                    <a:pt x="249885" y="49515"/>
                  </a:lnTo>
                  <a:lnTo>
                    <a:pt x="256217" y="54481"/>
                  </a:lnTo>
                  <a:lnTo>
                    <a:pt x="259904" y="62092"/>
                  </a:lnTo>
                  <a:lnTo>
                    <a:pt x="261099" y="71805"/>
                  </a:lnTo>
                  <a:lnTo>
                    <a:pt x="261099" y="79692"/>
                  </a:lnTo>
                  <a:lnTo>
                    <a:pt x="259854" y="88417"/>
                  </a:lnTo>
                  <a:lnTo>
                    <a:pt x="258190" y="96710"/>
                  </a:lnTo>
                  <a:lnTo>
                    <a:pt x="237858" y="207543"/>
                  </a:lnTo>
                  <a:lnTo>
                    <a:pt x="295541" y="207543"/>
                  </a:lnTo>
                  <a:lnTo>
                    <a:pt x="317550" y="89242"/>
                  </a:lnTo>
                  <a:lnTo>
                    <a:pt x="319007" y="80643"/>
                  </a:lnTo>
                  <a:lnTo>
                    <a:pt x="320193" y="71186"/>
                  </a:lnTo>
                  <a:lnTo>
                    <a:pt x="320992" y="62039"/>
                  </a:lnTo>
                  <a:lnTo>
                    <a:pt x="321284" y="54368"/>
                  </a:lnTo>
                  <a:lnTo>
                    <a:pt x="317936" y="31343"/>
                  </a:lnTo>
                  <a:lnTo>
                    <a:pt x="308205" y="14268"/>
                  </a:lnTo>
                  <a:lnTo>
                    <a:pt x="292561" y="3651"/>
                  </a:lnTo>
                  <a:lnTo>
                    <a:pt x="27147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7" name="object 27"/>
            <p:cNvSpPr/>
            <p:nvPr/>
          </p:nvSpPr>
          <p:spPr>
            <a:xfrm>
              <a:off x="7912760" y="173965"/>
              <a:ext cx="212521" cy="212102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8" name="object 28"/>
            <p:cNvSpPr/>
            <p:nvPr/>
          </p:nvSpPr>
          <p:spPr>
            <a:xfrm>
              <a:off x="8092476" y="90117"/>
              <a:ext cx="160655" cy="378460"/>
            </a:xfrm>
            <a:custGeom>
              <a:avLst/>
              <a:gdLst/>
              <a:ahLst/>
              <a:cxnLst/>
              <a:rect l="l" t="t" r="r" b="b"/>
              <a:pathLst>
                <a:path w="160654" h="378459">
                  <a:moveTo>
                    <a:pt x="130759" y="0"/>
                  </a:moveTo>
                  <a:lnTo>
                    <a:pt x="117494" y="2457"/>
                  </a:lnTo>
                  <a:lnTo>
                    <a:pt x="106526" y="9388"/>
                  </a:lnTo>
                  <a:lnTo>
                    <a:pt x="99060" y="20134"/>
                  </a:lnTo>
                  <a:lnTo>
                    <a:pt x="96304" y="34035"/>
                  </a:lnTo>
                  <a:lnTo>
                    <a:pt x="98449" y="46103"/>
                  </a:lnTo>
                  <a:lnTo>
                    <a:pt x="104446" y="55256"/>
                  </a:lnTo>
                  <a:lnTo>
                    <a:pt x="113636" y="61062"/>
                  </a:lnTo>
                  <a:lnTo>
                    <a:pt x="125361" y="63093"/>
                  </a:lnTo>
                  <a:lnTo>
                    <a:pt x="138925" y="60816"/>
                  </a:lnTo>
                  <a:lnTo>
                    <a:pt x="150153" y="54217"/>
                  </a:lnTo>
                  <a:lnTo>
                    <a:pt x="157803" y="43650"/>
                  </a:lnTo>
                  <a:lnTo>
                    <a:pt x="160629" y="29463"/>
                  </a:lnTo>
                  <a:lnTo>
                    <a:pt x="158412" y="17332"/>
                  </a:lnTo>
                  <a:lnTo>
                    <a:pt x="152228" y="8040"/>
                  </a:lnTo>
                  <a:lnTo>
                    <a:pt x="142777" y="2094"/>
                  </a:lnTo>
                  <a:lnTo>
                    <a:pt x="130759" y="0"/>
                  </a:lnTo>
                  <a:close/>
                </a:path>
                <a:path w="160654" h="378459">
                  <a:moveTo>
                    <a:pt x="7061" y="329577"/>
                  </a:moveTo>
                  <a:lnTo>
                    <a:pt x="0" y="374815"/>
                  </a:lnTo>
                  <a:lnTo>
                    <a:pt x="28638" y="378142"/>
                  </a:lnTo>
                  <a:lnTo>
                    <a:pt x="44393" y="376871"/>
                  </a:lnTo>
                  <a:lnTo>
                    <a:pt x="84264" y="356565"/>
                  </a:lnTo>
                  <a:lnTo>
                    <a:pt x="99635" y="330822"/>
                  </a:lnTo>
                  <a:lnTo>
                    <a:pt x="14947" y="330822"/>
                  </a:lnTo>
                  <a:lnTo>
                    <a:pt x="11214" y="330403"/>
                  </a:lnTo>
                  <a:lnTo>
                    <a:pt x="7061" y="329577"/>
                  </a:lnTo>
                  <a:close/>
                </a:path>
                <a:path w="160654" h="378459">
                  <a:moveTo>
                    <a:pt x="149440" y="88417"/>
                  </a:moveTo>
                  <a:lnTo>
                    <a:pt x="89661" y="88417"/>
                  </a:lnTo>
                  <a:lnTo>
                    <a:pt x="52298" y="287235"/>
                  </a:lnTo>
                  <a:lnTo>
                    <a:pt x="46434" y="309455"/>
                  </a:lnTo>
                  <a:lnTo>
                    <a:pt x="38969" y="322726"/>
                  </a:lnTo>
                  <a:lnTo>
                    <a:pt x="30181" y="329148"/>
                  </a:lnTo>
                  <a:lnTo>
                    <a:pt x="20345" y="330822"/>
                  </a:lnTo>
                  <a:lnTo>
                    <a:pt x="99635" y="330822"/>
                  </a:lnTo>
                  <a:lnTo>
                    <a:pt x="101022" y="327918"/>
                  </a:lnTo>
                  <a:lnTo>
                    <a:pt x="107317" y="308225"/>
                  </a:lnTo>
                  <a:lnTo>
                    <a:pt x="112483" y="284327"/>
                  </a:lnTo>
                  <a:lnTo>
                    <a:pt x="149440" y="8841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9" name="object 29"/>
            <p:cNvSpPr/>
            <p:nvPr/>
          </p:nvSpPr>
          <p:spPr>
            <a:xfrm>
              <a:off x="8258092" y="173963"/>
              <a:ext cx="188874" cy="211696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0" name="object 30"/>
            <p:cNvSpPr/>
            <p:nvPr/>
          </p:nvSpPr>
          <p:spPr>
            <a:xfrm>
              <a:off x="8471461" y="173964"/>
              <a:ext cx="379389" cy="212110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31" name="object 31"/>
          <p:cNvGrpSpPr/>
          <p:nvPr/>
        </p:nvGrpSpPr>
        <p:grpSpPr>
          <a:xfrm>
            <a:off x="2294707" y="580360"/>
            <a:ext cx="875030" cy="290195"/>
            <a:chOff x="2294707" y="580360"/>
            <a:chExt cx="875030" cy="290195"/>
          </a:xfrm>
        </p:grpSpPr>
        <p:sp>
          <p:nvSpPr>
            <p:cNvPr id="32" name="object 32"/>
            <p:cNvSpPr/>
            <p:nvPr/>
          </p:nvSpPr>
          <p:spPr>
            <a:xfrm>
              <a:off x="2294707" y="580360"/>
              <a:ext cx="232410" cy="290195"/>
            </a:xfrm>
            <a:custGeom>
              <a:avLst/>
              <a:gdLst/>
              <a:ahLst/>
              <a:cxnLst/>
              <a:rect l="l" t="t" r="r" b="b"/>
              <a:pathLst>
                <a:path w="232410" h="290194">
                  <a:moveTo>
                    <a:pt x="104597" y="4572"/>
                  </a:moveTo>
                  <a:lnTo>
                    <a:pt x="51053" y="4572"/>
                  </a:lnTo>
                  <a:lnTo>
                    <a:pt x="48672" y="22829"/>
                  </a:lnTo>
                  <a:lnTo>
                    <a:pt x="45810" y="42548"/>
                  </a:lnTo>
                  <a:lnTo>
                    <a:pt x="42468" y="63522"/>
                  </a:lnTo>
                  <a:lnTo>
                    <a:pt x="39014" y="83019"/>
                  </a:lnTo>
                  <a:lnTo>
                    <a:pt x="0" y="289737"/>
                  </a:lnTo>
                  <a:lnTo>
                    <a:pt x="59359" y="289737"/>
                  </a:lnTo>
                  <a:lnTo>
                    <a:pt x="75958" y="203809"/>
                  </a:lnTo>
                  <a:lnTo>
                    <a:pt x="150179" y="203809"/>
                  </a:lnTo>
                  <a:lnTo>
                    <a:pt x="162682" y="200894"/>
                  </a:lnTo>
                  <a:lnTo>
                    <a:pt x="199756" y="170916"/>
                  </a:lnTo>
                  <a:lnTo>
                    <a:pt x="201992" y="166865"/>
                  </a:lnTo>
                  <a:lnTo>
                    <a:pt x="112483" y="166865"/>
                  </a:lnTo>
                  <a:lnTo>
                    <a:pt x="104235" y="166184"/>
                  </a:lnTo>
                  <a:lnTo>
                    <a:pt x="96920" y="164220"/>
                  </a:lnTo>
                  <a:lnTo>
                    <a:pt x="90538" y="161089"/>
                  </a:lnTo>
                  <a:lnTo>
                    <a:pt x="85089" y="156908"/>
                  </a:lnTo>
                  <a:lnTo>
                    <a:pt x="92570" y="113322"/>
                  </a:lnTo>
                  <a:lnTo>
                    <a:pt x="100480" y="86327"/>
                  </a:lnTo>
                  <a:lnTo>
                    <a:pt x="112282" y="65795"/>
                  </a:lnTo>
                  <a:lnTo>
                    <a:pt x="126887" y="52735"/>
                  </a:lnTo>
                  <a:lnTo>
                    <a:pt x="143205" y="48158"/>
                  </a:lnTo>
                  <a:lnTo>
                    <a:pt x="228152" y="48158"/>
                  </a:lnTo>
                  <a:lnTo>
                    <a:pt x="228033" y="47282"/>
                  </a:lnTo>
                  <a:lnTo>
                    <a:pt x="221484" y="34036"/>
                  </a:lnTo>
                  <a:lnTo>
                    <a:pt x="100863" y="34036"/>
                  </a:lnTo>
                  <a:lnTo>
                    <a:pt x="104597" y="4572"/>
                  </a:lnTo>
                  <a:close/>
                </a:path>
                <a:path w="232410" h="290194">
                  <a:moveTo>
                    <a:pt x="150179" y="203809"/>
                  </a:moveTo>
                  <a:lnTo>
                    <a:pt x="76796" y="203809"/>
                  </a:lnTo>
                  <a:lnTo>
                    <a:pt x="83337" y="206859"/>
                  </a:lnTo>
                  <a:lnTo>
                    <a:pt x="92098" y="209519"/>
                  </a:lnTo>
                  <a:lnTo>
                    <a:pt x="102648" y="211401"/>
                  </a:lnTo>
                  <a:lnTo>
                    <a:pt x="114553" y="212115"/>
                  </a:lnTo>
                  <a:lnTo>
                    <a:pt x="150179" y="203809"/>
                  </a:lnTo>
                  <a:close/>
                </a:path>
                <a:path w="232410" h="290194">
                  <a:moveTo>
                    <a:pt x="228152" y="48158"/>
                  </a:moveTo>
                  <a:lnTo>
                    <a:pt x="143205" y="48158"/>
                  </a:lnTo>
                  <a:lnTo>
                    <a:pt x="155520" y="51068"/>
                  </a:lnTo>
                  <a:lnTo>
                    <a:pt x="163595" y="58685"/>
                  </a:lnTo>
                  <a:lnTo>
                    <a:pt x="168011" y="69337"/>
                  </a:lnTo>
                  <a:lnTo>
                    <a:pt x="169354" y="81356"/>
                  </a:lnTo>
                  <a:lnTo>
                    <a:pt x="164963" y="111529"/>
                  </a:lnTo>
                  <a:lnTo>
                    <a:pt x="152906" y="139055"/>
                  </a:lnTo>
                  <a:lnTo>
                    <a:pt x="134855" y="159108"/>
                  </a:lnTo>
                  <a:lnTo>
                    <a:pt x="112483" y="166865"/>
                  </a:lnTo>
                  <a:lnTo>
                    <a:pt x="201992" y="166865"/>
                  </a:lnTo>
                  <a:lnTo>
                    <a:pt x="223597" y="127708"/>
                  </a:lnTo>
                  <a:lnTo>
                    <a:pt x="232028" y="76796"/>
                  </a:lnTo>
                  <a:lnTo>
                    <a:pt x="228152" y="48158"/>
                  </a:lnTo>
                  <a:close/>
                </a:path>
                <a:path w="232410" h="290194">
                  <a:moveTo>
                    <a:pt x="166865" y="0"/>
                  </a:moveTo>
                  <a:lnTo>
                    <a:pt x="148687" y="2224"/>
                  </a:lnTo>
                  <a:lnTo>
                    <a:pt x="131325" y="8769"/>
                  </a:lnTo>
                  <a:lnTo>
                    <a:pt x="115442" y="19438"/>
                  </a:lnTo>
                  <a:lnTo>
                    <a:pt x="101701" y="34036"/>
                  </a:lnTo>
                  <a:lnTo>
                    <a:pt x="221484" y="34036"/>
                  </a:lnTo>
                  <a:lnTo>
                    <a:pt x="215944" y="22829"/>
                  </a:lnTo>
                  <a:lnTo>
                    <a:pt x="195606" y="6161"/>
                  </a:lnTo>
                  <a:lnTo>
                    <a:pt x="16686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3" name="object 33"/>
            <p:cNvSpPr/>
            <p:nvPr/>
          </p:nvSpPr>
          <p:spPr>
            <a:xfrm>
              <a:off x="2553306" y="580367"/>
              <a:ext cx="207124" cy="212102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4" name="object 34"/>
            <p:cNvSpPr/>
            <p:nvPr/>
          </p:nvSpPr>
          <p:spPr>
            <a:xfrm>
              <a:off x="2789910" y="580364"/>
              <a:ext cx="379376" cy="212110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35" name="object 35"/>
          <p:cNvSpPr/>
          <p:nvPr/>
        </p:nvSpPr>
        <p:spPr>
          <a:xfrm>
            <a:off x="3240693" y="90117"/>
            <a:ext cx="4463826" cy="784548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pSp>
        <p:nvGrpSpPr>
          <p:cNvPr id="36" name="object 36"/>
          <p:cNvGrpSpPr/>
          <p:nvPr/>
        </p:nvGrpSpPr>
        <p:grpSpPr>
          <a:xfrm>
            <a:off x="7806220" y="496517"/>
            <a:ext cx="854710" cy="296545"/>
            <a:chOff x="7806220" y="496517"/>
            <a:chExt cx="854710" cy="296545"/>
          </a:xfrm>
        </p:grpSpPr>
        <p:sp>
          <p:nvSpPr>
            <p:cNvPr id="37" name="object 37"/>
            <p:cNvSpPr/>
            <p:nvPr/>
          </p:nvSpPr>
          <p:spPr>
            <a:xfrm>
              <a:off x="7806220" y="584931"/>
              <a:ext cx="208368" cy="202971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8" name="object 38"/>
            <p:cNvSpPr/>
            <p:nvPr/>
          </p:nvSpPr>
          <p:spPr>
            <a:xfrm>
              <a:off x="8005458" y="496518"/>
              <a:ext cx="655955" cy="296545"/>
            </a:xfrm>
            <a:custGeom>
              <a:avLst/>
              <a:gdLst/>
              <a:ahLst/>
              <a:cxnLst/>
              <a:rect l="l" t="t" r="r" b="b"/>
              <a:pathLst>
                <a:path w="655954" h="296545">
                  <a:moveTo>
                    <a:pt x="98374" y="88417"/>
                  </a:moveTo>
                  <a:lnTo>
                    <a:pt x="38608" y="88417"/>
                  </a:lnTo>
                  <a:lnTo>
                    <a:pt x="0" y="291388"/>
                  </a:lnTo>
                  <a:lnTo>
                    <a:pt x="59778" y="291388"/>
                  </a:lnTo>
                  <a:lnTo>
                    <a:pt x="98374" y="88417"/>
                  </a:lnTo>
                  <a:close/>
                </a:path>
                <a:path w="655954" h="296545">
                  <a:moveTo>
                    <a:pt x="111239" y="29464"/>
                  </a:moveTo>
                  <a:lnTo>
                    <a:pt x="109029" y="17335"/>
                  </a:lnTo>
                  <a:lnTo>
                    <a:pt x="102844" y="8051"/>
                  </a:lnTo>
                  <a:lnTo>
                    <a:pt x="93383" y="2095"/>
                  </a:lnTo>
                  <a:lnTo>
                    <a:pt x="81356" y="0"/>
                  </a:lnTo>
                  <a:lnTo>
                    <a:pt x="68326" y="2463"/>
                  </a:lnTo>
                  <a:lnTo>
                    <a:pt x="57429" y="9398"/>
                  </a:lnTo>
                  <a:lnTo>
                    <a:pt x="49898" y="20142"/>
                  </a:lnTo>
                  <a:lnTo>
                    <a:pt x="46901" y="34036"/>
                  </a:lnTo>
                  <a:lnTo>
                    <a:pt x="49110" y="46113"/>
                  </a:lnTo>
                  <a:lnTo>
                    <a:pt x="55206" y="55257"/>
                  </a:lnTo>
                  <a:lnTo>
                    <a:pt x="64414" y="61061"/>
                  </a:lnTo>
                  <a:lnTo>
                    <a:pt x="75958" y="63093"/>
                  </a:lnTo>
                  <a:lnTo>
                    <a:pt x="89522" y="60820"/>
                  </a:lnTo>
                  <a:lnTo>
                    <a:pt x="100761" y="54229"/>
                  </a:lnTo>
                  <a:lnTo>
                    <a:pt x="108407" y="43649"/>
                  </a:lnTo>
                  <a:lnTo>
                    <a:pt x="111239" y="29464"/>
                  </a:lnTo>
                  <a:close/>
                </a:path>
                <a:path w="655954" h="296545">
                  <a:moveTo>
                    <a:pt x="268554" y="84251"/>
                  </a:moveTo>
                  <a:lnTo>
                    <a:pt x="264820" y="83845"/>
                  </a:lnTo>
                  <a:lnTo>
                    <a:pt x="257352" y="83845"/>
                  </a:lnTo>
                  <a:lnTo>
                    <a:pt x="237490" y="87261"/>
                  </a:lnTo>
                  <a:lnTo>
                    <a:pt x="219837" y="96774"/>
                  </a:lnTo>
                  <a:lnTo>
                    <a:pt x="204749" y="111340"/>
                  </a:lnTo>
                  <a:lnTo>
                    <a:pt x="192595" y="129921"/>
                  </a:lnTo>
                  <a:lnTo>
                    <a:pt x="191350" y="129921"/>
                  </a:lnTo>
                  <a:lnTo>
                    <a:pt x="195084" y="88417"/>
                  </a:lnTo>
                  <a:lnTo>
                    <a:pt x="143205" y="88417"/>
                  </a:lnTo>
                  <a:lnTo>
                    <a:pt x="139407" y="124523"/>
                  </a:lnTo>
                  <a:lnTo>
                    <a:pt x="136601" y="147256"/>
                  </a:lnTo>
                  <a:lnTo>
                    <a:pt x="132829" y="170599"/>
                  </a:lnTo>
                  <a:lnTo>
                    <a:pt x="109994" y="291388"/>
                  </a:lnTo>
                  <a:lnTo>
                    <a:pt x="169773" y="291388"/>
                  </a:lnTo>
                  <a:lnTo>
                    <a:pt x="183883" y="215836"/>
                  </a:lnTo>
                  <a:lnTo>
                    <a:pt x="204114" y="163957"/>
                  </a:lnTo>
                  <a:lnTo>
                    <a:pt x="247383" y="141947"/>
                  </a:lnTo>
                  <a:lnTo>
                    <a:pt x="254038" y="141947"/>
                  </a:lnTo>
                  <a:lnTo>
                    <a:pt x="256933" y="142367"/>
                  </a:lnTo>
                  <a:lnTo>
                    <a:pt x="268554" y="84251"/>
                  </a:lnTo>
                  <a:close/>
                </a:path>
                <a:path w="655954" h="296545">
                  <a:moveTo>
                    <a:pt x="483984" y="88417"/>
                  </a:moveTo>
                  <a:lnTo>
                    <a:pt x="424205" y="88417"/>
                  </a:lnTo>
                  <a:lnTo>
                    <a:pt x="406361" y="182219"/>
                  </a:lnTo>
                  <a:lnTo>
                    <a:pt x="398246" y="209562"/>
                  </a:lnTo>
                  <a:lnTo>
                    <a:pt x="386549" y="230060"/>
                  </a:lnTo>
                  <a:lnTo>
                    <a:pt x="372503" y="242938"/>
                  </a:lnTo>
                  <a:lnTo>
                    <a:pt x="357378" y="247396"/>
                  </a:lnTo>
                  <a:lnTo>
                    <a:pt x="347726" y="245567"/>
                  </a:lnTo>
                  <a:lnTo>
                    <a:pt x="341452" y="240550"/>
                  </a:lnTo>
                  <a:lnTo>
                    <a:pt x="338061" y="233032"/>
                  </a:lnTo>
                  <a:lnTo>
                    <a:pt x="337045" y="223735"/>
                  </a:lnTo>
                  <a:lnTo>
                    <a:pt x="337273" y="217716"/>
                  </a:lnTo>
                  <a:lnTo>
                    <a:pt x="337870" y="211074"/>
                  </a:lnTo>
                  <a:lnTo>
                    <a:pt x="339940" y="197167"/>
                  </a:lnTo>
                  <a:lnTo>
                    <a:pt x="360286" y="88417"/>
                  </a:lnTo>
                  <a:lnTo>
                    <a:pt x="300520" y="88417"/>
                  </a:lnTo>
                  <a:lnTo>
                    <a:pt x="277482" y="211950"/>
                  </a:lnTo>
                  <a:lnTo>
                    <a:pt x="276186" y="221500"/>
                  </a:lnTo>
                  <a:lnTo>
                    <a:pt x="275437" y="230517"/>
                  </a:lnTo>
                  <a:lnTo>
                    <a:pt x="275196" y="239090"/>
                  </a:lnTo>
                  <a:lnTo>
                    <a:pt x="278752" y="264261"/>
                  </a:lnTo>
                  <a:lnTo>
                    <a:pt x="289001" y="282003"/>
                  </a:lnTo>
                  <a:lnTo>
                    <a:pt x="305320" y="292506"/>
                  </a:lnTo>
                  <a:lnTo>
                    <a:pt x="327088" y="295960"/>
                  </a:lnTo>
                  <a:lnTo>
                    <a:pt x="345452" y="293789"/>
                  </a:lnTo>
                  <a:lnTo>
                    <a:pt x="363562" y="287032"/>
                  </a:lnTo>
                  <a:lnTo>
                    <a:pt x="380961" y="275297"/>
                  </a:lnTo>
                  <a:lnTo>
                    <a:pt x="397230" y="258191"/>
                  </a:lnTo>
                  <a:lnTo>
                    <a:pt x="398056" y="258191"/>
                  </a:lnTo>
                  <a:lnTo>
                    <a:pt x="394322" y="291388"/>
                  </a:lnTo>
                  <a:lnTo>
                    <a:pt x="447040" y="291388"/>
                  </a:lnTo>
                  <a:lnTo>
                    <a:pt x="454456" y="243992"/>
                  </a:lnTo>
                  <a:lnTo>
                    <a:pt x="457822" y="225399"/>
                  </a:lnTo>
                  <a:lnTo>
                    <a:pt x="483984" y="88417"/>
                  </a:lnTo>
                  <a:close/>
                </a:path>
                <a:path w="655954" h="296545">
                  <a:moveTo>
                    <a:pt x="655421" y="94221"/>
                  </a:moveTo>
                  <a:lnTo>
                    <a:pt x="646379" y="90157"/>
                  </a:lnTo>
                  <a:lnTo>
                    <a:pt x="634415" y="86855"/>
                  </a:lnTo>
                  <a:lnTo>
                    <a:pt x="619887" y="84658"/>
                  </a:lnTo>
                  <a:lnTo>
                    <a:pt x="603123" y="83845"/>
                  </a:lnTo>
                  <a:lnTo>
                    <a:pt x="567118" y="88849"/>
                  </a:lnTo>
                  <a:lnTo>
                    <a:pt x="538886" y="102997"/>
                  </a:lnTo>
                  <a:lnTo>
                    <a:pt x="520458" y="125006"/>
                  </a:lnTo>
                  <a:lnTo>
                    <a:pt x="513867" y="153581"/>
                  </a:lnTo>
                  <a:lnTo>
                    <a:pt x="517296" y="171069"/>
                  </a:lnTo>
                  <a:lnTo>
                    <a:pt x="526592" y="185699"/>
                  </a:lnTo>
                  <a:lnTo>
                    <a:pt x="540321" y="197777"/>
                  </a:lnTo>
                  <a:lnTo>
                    <a:pt x="557047" y="207543"/>
                  </a:lnTo>
                  <a:lnTo>
                    <a:pt x="568896" y="214083"/>
                  </a:lnTo>
                  <a:lnTo>
                    <a:pt x="576719" y="220306"/>
                  </a:lnTo>
                  <a:lnTo>
                    <a:pt x="581050" y="226695"/>
                  </a:lnTo>
                  <a:lnTo>
                    <a:pt x="582371" y="233692"/>
                  </a:lnTo>
                  <a:lnTo>
                    <a:pt x="580745" y="240753"/>
                  </a:lnTo>
                  <a:lnTo>
                    <a:pt x="575894" y="246570"/>
                  </a:lnTo>
                  <a:lnTo>
                    <a:pt x="567842" y="250507"/>
                  </a:lnTo>
                  <a:lnTo>
                    <a:pt x="556641" y="251955"/>
                  </a:lnTo>
                  <a:lnTo>
                    <a:pt x="541731" y="250571"/>
                  </a:lnTo>
                  <a:lnTo>
                    <a:pt x="527113" y="247078"/>
                  </a:lnTo>
                  <a:lnTo>
                    <a:pt x="513969" y="242506"/>
                  </a:lnTo>
                  <a:lnTo>
                    <a:pt x="503504" y="237845"/>
                  </a:lnTo>
                  <a:lnTo>
                    <a:pt x="488962" y="279768"/>
                  </a:lnTo>
                  <a:lnTo>
                    <a:pt x="500164" y="286092"/>
                  </a:lnTo>
                  <a:lnTo>
                    <a:pt x="514972" y="291084"/>
                  </a:lnTo>
                  <a:lnTo>
                    <a:pt x="532345" y="294360"/>
                  </a:lnTo>
                  <a:lnTo>
                    <a:pt x="551230" y="295541"/>
                  </a:lnTo>
                  <a:lnTo>
                    <a:pt x="588352" y="290931"/>
                  </a:lnTo>
                  <a:lnTo>
                    <a:pt x="617804" y="277279"/>
                  </a:lnTo>
                  <a:lnTo>
                    <a:pt x="637222" y="254914"/>
                  </a:lnTo>
                  <a:lnTo>
                    <a:pt x="644207" y="224142"/>
                  </a:lnTo>
                  <a:lnTo>
                    <a:pt x="640232" y="205130"/>
                  </a:lnTo>
                  <a:lnTo>
                    <a:pt x="629843" y="189953"/>
                  </a:lnTo>
                  <a:lnTo>
                    <a:pt x="615327" y="177977"/>
                  </a:lnTo>
                  <a:lnTo>
                    <a:pt x="598970" y="168529"/>
                  </a:lnTo>
                  <a:lnTo>
                    <a:pt x="588086" y="162737"/>
                  </a:lnTo>
                  <a:lnTo>
                    <a:pt x="580301" y="157060"/>
                  </a:lnTo>
                  <a:lnTo>
                    <a:pt x="575627" y="151307"/>
                  </a:lnTo>
                  <a:lnTo>
                    <a:pt x="574065" y="145275"/>
                  </a:lnTo>
                  <a:lnTo>
                    <a:pt x="575995" y="137934"/>
                  </a:lnTo>
                  <a:lnTo>
                    <a:pt x="581431" y="132308"/>
                  </a:lnTo>
                  <a:lnTo>
                    <a:pt x="589826" y="128701"/>
                  </a:lnTo>
                  <a:lnTo>
                    <a:pt x="600621" y="127431"/>
                  </a:lnTo>
                  <a:lnTo>
                    <a:pt x="613295" y="128282"/>
                  </a:lnTo>
                  <a:lnTo>
                    <a:pt x="624395" y="130441"/>
                  </a:lnTo>
                  <a:lnTo>
                    <a:pt x="633793" y="133388"/>
                  </a:lnTo>
                  <a:lnTo>
                    <a:pt x="641311" y="136563"/>
                  </a:lnTo>
                  <a:lnTo>
                    <a:pt x="655421" y="9422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39" name="object 39"/>
          <p:cNvGrpSpPr/>
          <p:nvPr/>
        </p:nvGrpSpPr>
        <p:grpSpPr>
          <a:xfrm>
            <a:off x="682894" y="1960759"/>
            <a:ext cx="515620" cy="175895"/>
            <a:chOff x="682894" y="1960759"/>
            <a:chExt cx="515620" cy="175895"/>
          </a:xfrm>
        </p:grpSpPr>
        <p:sp>
          <p:nvSpPr>
            <p:cNvPr id="40" name="object 40"/>
            <p:cNvSpPr/>
            <p:nvPr/>
          </p:nvSpPr>
          <p:spPr>
            <a:xfrm>
              <a:off x="682894" y="1960759"/>
              <a:ext cx="265004" cy="175289"/>
            </a:xfrm>
            <a:prstGeom prst="rect">
              <a:avLst/>
            </a:prstGeom>
            <a:blipFill>
              <a:blip r:embed="rId2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1" name="object 41"/>
            <p:cNvSpPr/>
            <p:nvPr/>
          </p:nvSpPr>
          <p:spPr>
            <a:xfrm>
              <a:off x="971510" y="2009019"/>
              <a:ext cx="119545" cy="127025"/>
            </a:xfrm>
            <a:prstGeom prst="rect">
              <a:avLst/>
            </a:prstGeom>
            <a:blipFill>
              <a:blip r:embed="rId2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2" name="object 42"/>
            <p:cNvSpPr/>
            <p:nvPr/>
          </p:nvSpPr>
          <p:spPr>
            <a:xfrm>
              <a:off x="1120302" y="2006239"/>
              <a:ext cx="77812" cy="127025"/>
            </a:xfrm>
            <a:prstGeom prst="rect">
              <a:avLst/>
            </a:prstGeom>
            <a:blipFill>
              <a:blip r:embed="rId2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43" name="object 43"/>
          <p:cNvGrpSpPr/>
          <p:nvPr/>
        </p:nvGrpSpPr>
        <p:grpSpPr>
          <a:xfrm>
            <a:off x="1270355" y="1952879"/>
            <a:ext cx="618490" cy="183515"/>
            <a:chOff x="1270355" y="1952879"/>
            <a:chExt cx="618490" cy="183515"/>
          </a:xfrm>
        </p:grpSpPr>
        <p:sp>
          <p:nvSpPr>
            <p:cNvPr id="44" name="object 44"/>
            <p:cNvSpPr/>
            <p:nvPr/>
          </p:nvSpPr>
          <p:spPr>
            <a:xfrm>
              <a:off x="1270355" y="1952879"/>
              <a:ext cx="39370" cy="180975"/>
            </a:xfrm>
            <a:custGeom>
              <a:avLst/>
              <a:gdLst/>
              <a:ahLst/>
              <a:cxnLst/>
              <a:rect l="l" t="t" r="r" b="b"/>
              <a:pathLst>
                <a:path w="39369" h="180975">
                  <a:moveTo>
                    <a:pt x="38900" y="0"/>
                  </a:moveTo>
                  <a:lnTo>
                    <a:pt x="0" y="0"/>
                  </a:lnTo>
                  <a:lnTo>
                    <a:pt x="0" y="180378"/>
                  </a:lnTo>
                  <a:lnTo>
                    <a:pt x="38900" y="180378"/>
                  </a:lnTo>
                  <a:lnTo>
                    <a:pt x="38900" y="0"/>
                  </a:lnTo>
                  <a:close/>
                </a:path>
              </a:pathLst>
            </a:custGeom>
            <a:solidFill>
              <a:srgbClr val="33536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5" name="object 45"/>
            <p:cNvSpPr/>
            <p:nvPr/>
          </p:nvSpPr>
          <p:spPr>
            <a:xfrm>
              <a:off x="1340270" y="1973454"/>
              <a:ext cx="448370" cy="162590"/>
            </a:xfrm>
            <a:prstGeom prst="rect">
              <a:avLst/>
            </a:prstGeom>
            <a:blipFill>
              <a:blip r:embed="rId2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6" name="object 46"/>
            <p:cNvSpPr/>
            <p:nvPr/>
          </p:nvSpPr>
          <p:spPr>
            <a:xfrm>
              <a:off x="1810964" y="2006239"/>
              <a:ext cx="77812" cy="127025"/>
            </a:xfrm>
            <a:prstGeom prst="rect">
              <a:avLst/>
            </a:prstGeom>
            <a:blipFill>
              <a:blip r:embed="rId2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47" name="object 47"/>
          <p:cNvGrpSpPr/>
          <p:nvPr/>
        </p:nvGrpSpPr>
        <p:grpSpPr>
          <a:xfrm>
            <a:off x="1953853" y="1950086"/>
            <a:ext cx="1447800" cy="186055"/>
            <a:chOff x="1953853" y="1950086"/>
            <a:chExt cx="1447800" cy="186055"/>
          </a:xfrm>
        </p:grpSpPr>
        <p:sp>
          <p:nvSpPr>
            <p:cNvPr id="48" name="object 48"/>
            <p:cNvSpPr/>
            <p:nvPr/>
          </p:nvSpPr>
          <p:spPr>
            <a:xfrm>
              <a:off x="1953853" y="1950086"/>
              <a:ext cx="341527" cy="185713"/>
            </a:xfrm>
            <a:prstGeom prst="rect">
              <a:avLst/>
            </a:prstGeom>
            <a:blipFill>
              <a:blip r:embed="rId2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9" name="object 49"/>
            <p:cNvSpPr/>
            <p:nvPr/>
          </p:nvSpPr>
          <p:spPr>
            <a:xfrm>
              <a:off x="2319271" y="2006230"/>
              <a:ext cx="229915" cy="129820"/>
            </a:xfrm>
            <a:prstGeom prst="rect">
              <a:avLst/>
            </a:prstGeom>
            <a:blipFill>
              <a:blip r:embed="rId2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0" name="object 50"/>
            <p:cNvSpPr/>
            <p:nvPr/>
          </p:nvSpPr>
          <p:spPr>
            <a:xfrm>
              <a:off x="2570990" y="2006230"/>
              <a:ext cx="231716" cy="129569"/>
            </a:xfrm>
            <a:prstGeom prst="rect">
              <a:avLst/>
            </a:prstGeom>
            <a:blipFill>
              <a:blip r:embed="rId2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1" name="object 51"/>
            <p:cNvSpPr/>
            <p:nvPr/>
          </p:nvSpPr>
          <p:spPr>
            <a:xfrm>
              <a:off x="2825029" y="2006231"/>
              <a:ext cx="190195" cy="127025"/>
            </a:xfrm>
            <a:prstGeom prst="rect">
              <a:avLst/>
            </a:prstGeom>
            <a:blipFill>
              <a:blip r:embed="rId2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2" name="object 52"/>
            <p:cNvSpPr/>
            <p:nvPr/>
          </p:nvSpPr>
          <p:spPr>
            <a:xfrm>
              <a:off x="3039108" y="2006234"/>
              <a:ext cx="119037" cy="129565"/>
            </a:xfrm>
            <a:prstGeom prst="rect">
              <a:avLst/>
            </a:prstGeom>
            <a:blipFill>
              <a:blip r:embed="rId2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3" name="object 53"/>
            <p:cNvSpPr/>
            <p:nvPr/>
          </p:nvSpPr>
          <p:spPr>
            <a:xfrm>
              <a:off x="3180468" y="1973454"/>
              <a:ext cx="220980" cy="162344"/>
            </a:xfrm>
            <a:prstGeom prst="rect">
              <a:avLst/>
            </a:prstGeom>
            <a:blipFill>
              <a:blip r:embed="rId3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54" name="object 54"/>
          <p:cNvGrpSpPr/>
          <p:nvPr/>
        </p:nvGrpSpPr>
        <p:grpSpPr>
          <a:xfrm>
            <a:off x="3468572" y="1973454"/>
            <a:ext cx="717550" cy="163195"/>
            <a:chOff x="3468572" y="1973454"/>
            <a:chExt cx="717550" cy="163195"/>
          </a:xfrm>
        </p:grpSpPr>
        <p:sp>
          <p:nvSpPr>
            <p:cNvPr id="55" name="object 55"/>
            <p:cNvSpPr/>
            <p:nvPr/>
          </p:nvSpPr>
          <p:spPr>
            <a:xfrm>
              <a:off x="3468572" y="2006229"/>
              <a:ext cx="243486" cy="129819"/>
            </a:xfrm>
            <a:prstGeom prst="rect">
              <a:avLst/>
            </a:prstGeom>
            <a:blipFill>
              <a:blip r:embed="rId3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6" name="object 56"/>
            <p:cNvSpPr/>
            <p:nvPr/>
          </p:nvSpPr>
          <p:spPr>
            <a:xfrm>
              <a:off x="3735162" y="1973454"/>
              <a:ext cx="220968" cy="162344"/>
            </a:xfrm>
            <a:prstGeom prst="rect">
              <a:avLst/>
            </a:prstGeom>
            <a:blipFill>
              <a:blip r:embed="rId3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7" name="object 57"/>
            <p:cNvSpPr/>
            <p:nvPr/>
          </p:nvSpPr>
          <p:spPr>
            <a:xfrm>
              <a:off x="3977678" y="2006234"/>
              <a:ext cx="208150" cy="129565"/>
            </a:xfrm>
            <a:prstGeom prst="rect">
              <a:avLst/>
            </a:prstGeom>
            <a:blipFill>
              <a:blip r:embed="rId3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58" name="object 58"/>
          <p:cNvGrpSpPr/>
          <p:nvPr/>
        </p:nvGrpSpPr>
        <p:grpSpPr>
          <a:xfrm>
            <a:off x="681621" y="2257672"/>
            <a:ext cx="1163320" cy="231140"/>
            <a:chOff x="681621" y="2257672"/>
            <a:chExt cx="1163320" cy="231140"/>
          </a:xfrm>
        </p:grpSpPr>
        <p:sp>
          <p:nvSpPr>
            <p:cNvPr id="59" name="object 59"/>
            <p:cNvSpPr/>
            <p:nvPr/>
          </p:nvSpPr>
          <p:spPr>
            <a:xfrm>
              <a:off x="681621" y="2257679"/>
              <a:ext cx="39370" cy="180975"/>
            </a:xfrm>
            <a:custGeom>
              <a:avLst/>
              <a:gdLst/>
              <a:ahLst/>
              <a:cxnLst/>
              <a:rect l="l" t="t" r="r" b="b"/>
              <a:pathLst>
                <a:path w="39370" h="180975">
                  <a:moveTo>
                    <a:pt x="38900" y="0"/>
                  </a:moveTo>
                  <a:lnTo>
                    <a:pt x="0" y="0"/>
                  </a:lnTo>
                  <a:lnTo>
                    <a:pt x="0" y="180378"/>
                  </a:lnTo>
                  <a:lnTo>
                    <a:pt x="38900" y="180378"/>
                  </a:lnTo>
                  <a:lnTo>
                    <a:pt x="38900" y="0"/>
                  </a:lnTo>
                  <a:close/>
                </a:path>
              </a:pathLst>
            </a:custGeom>
            <a:solidFill>
              <a:srgbClr val="33536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0" name="object 60"/>
            <p:cNvSpPr/>
            <p:nvPr/>
          </p:nvSpPr>
          <p:spPr>
            <a:xfrm>
              <a:off x="744119" y="2259713"/>
              <a:ext cx="163574" cy="180886"/>
            </a:xfrm>
            <a:prstGeom prst="rect">
              <a:avLst/>
            </a:prstGeom>
            <a:blipFill>
              <a:blip r:embed="rId3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1" name="object 61"/>
            <p:cNvSpPr/>
            <p:nvPr/>
          </p:nvSpPr>
          <p:spPr>
            <a:xfrm>
              <a:off x="930018" y="2311031"/>
              <a:ext cx="129781" cy="177330"/>
            </a:xfrm>
            <a:prstGeom prst="rect">
              <a:avLst/>
            </a:prstGeom>
            <a:blipFill>
              <a:blip r:embed="rId3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2" name="object 62"/>
            <p:cNvSpPr/>
            <p:nvPr/>
          </p:nvSpPr>
          <p:spPr>
            <a:xfrm>
              <a:off x="1083157" y="2259711"/>
              <a:ext cx="41275" cy="178435"/>
            </a:xfrm>
            <a:custGeom>
              <a:avLst/>
              <a:gdLst/>
              <a:ahLst/>
              <a:cxnLst/>
              <a:rect l="l" t="t" r="r" b="b"/>
              <a:pathLst>
                <a:path w="41275" h="178435">
                  <a:moveTo>
                    <a:pt x="39916" y="54114"/>
                  </a:moveTo>
                  <a:lnTo>
                    <a:pt x="1015" y="54114"/>
                  </a:lnTo>
                  <a:lnTo>
                    <a:pt x="1015" y="178346"/>
                  </a:lnTo>
                  <a:lnTo>
                    <a:pt x="39916" y="178346"/>
                  </a:lnTo>
                  <a:lnTo>
                    <a:pt x="39916" y="54114"/>
                  </a:lnTo>
                  <a:close/>
                </a:path>
                <a:path w="41275" h="178435">
                  <a:moveTo>
                    <a:pt x="20472" y="0"/>
                  </a:moveTo>
                  <a:lnTo>
                    <a:pt x="11942" y="1484"/>
                  </a:lnTo>
                  <a:lnTo>
                    <a:pt x="5430" y="5587"/>
                  </a:lnTo>
                  <a:lnTo>
                    <a:pt x="1321" y="11787"/>
                  </a:lnTo>
                  <a:lnTo>
                    <a:pt x="0" y="19558"/>
                  </a:lnTo>
                  <a:lnTo>
                    <a:pt x="1317" y="27076"/>
                  </a:lnTo>
                  <a:lnTo>
                    <a:pt x="5399" y="33216"/>
                  </a:lnTo>
                  <a:lnTo>
                    <a:pt x="11835" y="37356"/>
                  </a:lnTo>
                  <a:lnTo>
                    <a:pt x="20218" y="38874"/>
                  </a:lnTo>
                  <a:lnTo>
                    <a:pt x="28899" y="37356"/>
                  </a:lnTo>
                  <a:lnTo>
                    <a:pt x="35515" y="33216"/>
                  </a:lnTo>
                  <a:lnTo>
                    <a:pt x="39731" y="27076"/>
                  </a:lnTo>
                  <a:lnTo>
                    <a:pt x="41211" y="19558"/>
                  </a:lnTo>
                  <a:lnTo>
                    <a:pt x="39628" y="11787"/>
                  </a:lnTo>
                  <a:lnTo>
                    <a:pt x="35452" y="5587"/>
                  </a:lnTo>
                  <a:lnTo>
                    <a:pt x="28970" y="1484"/>
                  </a:lnTo>
                  <a:lnTo>
                    <a:pt x="20472" y="0"/>
                  </a:lnTo>
                  <a:close/>
                </a:path>
              </a:pathLst>
            </a:custGeom>
            <a:solidFill>
              <a:srgbClr val="33536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3" name="object 63"/>
            <p:cNvSpPr/>
            <p:nvPr/>
          </p:nvSpPr>
          <p:spPr>
            <a:xfrm>
              <a:off x="1147160" y="2257672"/>
              <a:ext cx="129540" cy="183172"/>
            </a:xfrm>
            <a:prstGeom prst="rect">
              <a:avLst/>
            </a:prstGeom>
            <a:blipFill>
              <a:blip r:embed="rId3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4" name="object 64"/>
            <p:cNvSpPr/>
            <p:nvPr/>
          </p:nvSpPr>
          <p:spPr>
            <a:xfrm>
              <a:off x="1299782" y="2259713"/>
              <a:ext cx="119037" cy="180886"/>
            </a:xfrm>
            <a:prstGeom prst="rect">
              <a:avLst/>
            </a:prstGeom>
            <a:blipFill>
              <a:blip r:embed="rId3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5" name="object 65"/>
            <p:cNvSpPr/>
            <p:nvPr/>
          </p:nvSpPr>
          <p:spPr>
            <a:xfrm>
              <a:off x="1441151" y="2311031"/>
              <a:ext cx="190195" cy="127025"/>
            </a:xfrm>
            <a:prstGeom prst="rect">
              <a:avLst/>
            </a:prstGeom>
            <a:blipFill>
              <a:blip r:embed="rId2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6" name="object 66"/>
            <p:cNvSpPr/>
            <p:nvPr/>
          </p:nvSpPr>
          <p:spPr>
            <a:xfrm>
              <a:off x="1661375" y="2259711"/>
              <a:ext cx="41275" cy="178435"/>
            </a:xfrm>
            <a:custGeom>
              <a:avLst/>
              <a:gdLst/>
              <a:ahLst/>
              <a:cxnLst/>
              <a:rect l="l" t="t" r="r" b="b"/>
              <a:pathLst>
                <a:path w="41275" h="178435">
                  <a:moveTo>
                    <a:pt x="39916" y="54114"/>
                  </a:moveTo>
                  <a:lnTo>
                    <a:pt x="1015" y="54114"/>
                  </a:lnTo>
                  <a:lnTo>
                    <a:pt x="1015" y="178346"/>
                  </a:lnTo>
                  <a:lnTo>
                    <a:pt x="39916" y="178346"/>
                  </a:lnTo>
                  <a:lnTo>
                    <a:pt x="39916" y="54114"/>
                  </a:lnTo>
                  <a:close/>
                </a:path>
                <a:path w="41275" h="178435">
                  <a:moveTo>
                    <a:pt x="20485" y="0"/>
                  </a:moveTo>
                  <a:lnTo>
                    <a:pt x="11949" y="1484"/>
                  </a:lnTo>
                  <a:lnTo>
                    <a:pt x="5437" y="5587"/>
                  </a:lnTo>
                  <a:lnTo>
                    <a:pt x="1327" y="11787"/>
                  </a:lnTo>
                  <a:lnTo>
                    <a:pt x="0" y="19558"/>
                  </a:lnTo>
                  <a:lnTo>
                    <a:pt x="1323" y="27076"/>
                  </a:lnTo>
                  <a:lnTo>
                    <a:pt x="5403" y="33216"/>
                  </a:lnTo>
                  <a:lnTo>
                    <a:pt x="11837" y="37356"/>
                  </a:lnTo>
                  <a:lnTo>
                    <a:pt x="20218" y="38874"/>
                  </a:lnTo>
                  <a:lnTo>
                    <a:pt x="28899" y="37356"/>
                  </a:lnTo>
                  <a:lnTo>
                    <a:pt x="35515" y="33216"/>
                  </a:lnTo>
                  <a:lnTo>
                    <a:pt x="39731" y="27076"/>
                  </a:lnTo>
                  <a:lnTo>
                    <a:pt x="41211" y="19558"/>
                  </a:lnTo>
                  <a:lnTo>
                    <a:pt x="39628" y="11787"/>
                  </a:lnTo>
                  <a:lnTo>
                    <a:pt x="35453" y="5587"/>
                  </a:lnTo>
                  <a:lnTo>
                    <a:pt x="28976" y="1484"/>
                  </a:lnTo>
                  <a:lnTo>
                    <a:pt x="20485" y="0"/>
                  </a:lnTo>
                  <a:close/>
                </a:path>
              </a:pathLst>
            </a:custGeom>
            <a:solidFill>
              <a:srgbClr val="33536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7" name="object 67"/>
            <p:cNvSpPr/>
            <p:nvPr/>
          </p:nvSpPr>
          <p:spPr>
            <a:xfrm>
              <a:off x="1725390" y="2311034"/>
              <a:ext cx="119037" cy="129565"/>
            </a:xfrm>
            <a:prstGeom prst="rect">
              <a:avLst/>
            </a:prstGeom>
            <a:blipFill>
              <a:blip r:embed="rId2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8" name="object 68"/>
          <p:cNvSpPr/>
          <p:nvPr/>
        </p:nvSpPr>
        <p:spPr>
          <a:xfrm>
            <a:off x="1918474" y="2257678"/>
            <a:ext cx="110489" cy="180975"/>
          </a:xfrm>
          <a:custGeom>
            <a:avLst/>
            <a:gdLst/>
            <a:ahLst/>
            <a:cxnLst/>
            <a:rect l="l" t="t" r="r" b="b"/>
            <a:pathLst>
              <a:path w="110489" h="180975">
                <a:moveTo>
                  <a:pt x="39903" y="56146"/>
                </a:moveTo>
                <a:lnTo>
                  <a:pt x="1016" y="56146"/>
                </a:lnTo>
                <a:lnTo>
                  <a:pt x="1016" y="180378"/>
                </a:lnTo>
                <a:lnTo>
                  <a:pt x="39903" y="180378"/>
                </a:lnTo>
                <a:lnTo>
                  <a:pt x="39903" y="56146"/>
                </a:lnTo>
                <a:close/>
              </a:path>
              <a:path w="110489" h="180975">
                <a:moveTo>
                  <a:pt x="41211" y="21590"/>
                </a:moveTo>
                <a:lnTo>
                  <a:pt x="39624" y="13830"/>
                </a:lnTo>
                <a:lnTo>
                  <a:pt x="35445" y="7620"/>
                </a:lnTo>
                <a:lnTo>
                  <a:pt x="28968" y="3517"/>
                </a:lnTo>
                <a:lnTo>
                  <a:pt x="20485" y="2032"/>
                </a:lnTo>
                <a:lnTo>
                  <a:pt x="11938" y="3517"/>
                </a:lnTo>
                <a:lnTo>
                  <a:pt x="5435" y="7620"/>
                </a:lnTo>
                <a:lnTo>
                  <a:pt x="1320" y="13830"/>
                </a:lnTo>
                <a:lnTo>
                  <a:pt x="0" y="21590"/>
                </a:lnTo>
                <a:lnTo>
                  <a:pt x="1320" y="29121"/>
                </a:lnTo>
                <a:lnTo>
                  <a:pt x="5397" y="35255"/>
                </a:lnTo>
                <a:lnTo>
                  <a:pt x="11836" y="39395"/>
                </a:lnTo>
                <a:lnTo>
                  <a:pt x="20218" y="40906"/>
                </a:lnTo>
                <a:lnTo>
                  <a:pt x="28892" y="39395"/>
                </a:lnTo>
                <a:lnTo>
                  <a:pt x="35509" y="35255"/>
                </a:lnTo>
                <a:lnTo>
                  <a:pt x="39725" y="29121"/>
                </a:lnTo>
                <a:lnTo>
                  <a:pt x="41211" y="21590"/>
                </a:lnTo>
                <a:close/>
              </a:path>
              <a:path w="110489" h="180975">
                <a:moveTo>
                  <a:pt x="110070" y="0"/>
                </a:moveTo>
                <a:lnTo>
                  <a:pt x="71183" y="0"/>
                </a:lnTo>
                <a:lnTo>
                  <a:pt x="71183" y="180378"/>
                </a:lnTo>
                <a:lnTo>
                  <a:pt x="110070" y="180378"/>
                </a:lnTo>
                <a:lnTo>
                  <a:pt x="110070" y="0"/>
                </a:lnTo>
                <a:close/>
              </a:path>
            </a:pathLst>
          </a:custGeom>
          <a:solidFill>
            <a:srgbClr val="33536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9" name="object 69"/>
          <p:cNvSpPr/>
          <p:nvPr/>
        </p:nvSpPr>
        <p:spPr>
          <a:xfrm>
            <a:off x="2104641" y="2278254"/>
            <a:ext cx="324934" cy="162345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pSp>
        <p:nvGrpSpPr>
          <p:cNvPr id="70" name="object 70"/>
          <p:cNvGrpSpPr/>
          <p:nvPr/>
        </p:nvGrpSpPr>
        <p:grpSpPr>
          <a:xfrm>
            <a:off x="2502847" y="2257672"/>
            <a:ext cx="1182370" cy="231140"/>
            <a:chOff x="2502847" y="2257672"/>
            <a:chExt cx="1182370" cy="231140"/>
          </a:xfrm>
        </p:grpSpPr>
        <p:sp>
          <p:nvSpPr>
            <p:cNvPr id="71" name="object 71"/>
            <p:cNvSpPr/>
            <p:nvPr/>
          </p:nvSpPr>
          <p:spPr>
            <a:xfrm>
              <a:off x="2502847" y="2311031"/>
              <a:ext cx="129781" cy="177330"/>
            </a:xfrm>
            <a:prstGeom prst="rect">
              <a:avLst/>
            </a:prstGeom>
            <a:blipFill>
              <a:blip r:embed="rId3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2" name="object 72"/>
            <p:cNvSpPr/>
            <p:nvPr/>
          </p:nvSpPr>
          <p:spPr>
            <a:xfrm>
              <a:off x="2655985" y="2311039"/>
              <a:ext cx="77812" cy="127025"/>
            </a:xfrm>
            <a:prstGeom prst="rect">
              <a:avLst/>
            </a:prstGeom>
            <a:blipFill>
              <a:blip r:embed="rId4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3" name="object 73"/>
            <p:cNvSpPr/>
            <p:nvPr/>
          </p:nvSpPr>
          <p:spPr>
            <a:xfrm>
              <a:off x="2753296" y="2259711"/>
              <a:ext cx="41275" cy="178435"/>
            </a:xfrm>
            <a:custGeom>
              <a:avLst/>
              <a:gdLst/>
              <a:ahLst/>
              <a:cxnLst/>
              <a:rect l="l" t="t" r="r" b="b"/>
              <a:pathLst>
                <a:path w="41275" h="178435">
                  <a:moveTo>
                    <a:pt x="39916" y="54114"/>
                  </a:moveTo>
                  <a:lnTo>
                    <a:pt x="1016" y="54114"/>
                  </a:lnTo>
                  <a:lnTo>
                    <a:pt x="1016" y="178346"/>
                  </a:lnTo>
                  <a:lnTo>
                    <a:pt x="39916" y="178346"/>
                  </a:lnTo>
                  <a:lnTo>
                    <a:pt x="39916" y="54114"/>
                  </a:lnTo>
                  <a:close/>
                </a:path>
                <a:path w="41275" h="178435">
                  <a:moveTo>
                    <a:pt x="20472" y="0"/>
                  </a:moveTo>
                  <a:lnTo>
                    <a:pt x="11942" y="1484"/>
                  </a:lnTo>
                  <a:lnTo>
                    <a:pt x="5430" y="5587"/>
                  </a:lnTo>
                  <a:lnTo>
                    <a:pt x="1321" y="11787"/>
                  </a:lnTo>
                  <a:lnTo>
                    <a:pt x="0" y="19558"/>
                  </a:lnTo>
                  <a:lnTo>
                    <a:pt x="1317" y="27076"/>
                  </a:lnTo>
                  <a:lnTo>
                    <a:pt x="5399" y="33216"/>
                  </a:lnTo>
                  <a:lnTo>
                    <a:pt x="11835" y="37356"/>
                  </a:lnTo>
                  <a:lnTo>
                    <a:pt x="20218" y="38874"/>
                  </a:lnTo>
                  <a:lnTo>
                    <a:pt x="28893" y="37356"/>
                  </a:lnTo>
                  <a:lnTo>
                    <a:pt x="35510" y="33216"/>
                  </a:lnTo>
                  <a:lnTo>
                    <a:pt x="39729" y="27076"/>
                  </a:lnTo>
                  <a:lnTo>
                    <a:pt x="41211" y="19558"/>
                  </a:lnTo>
                  <a:lnTo>
                    <a:pt x="39621" y="11787"/>
                  </a:lnTo>
                  <a:lnTo>
                    <a:pt x="35442" y="5587"/>
                  </a:lnTo>
                  <a:lnTo>
                    <a:pt x="28963" y="1484"/>
                  </a:lnTo>
                  <a:lnTo>
                    <a:pt x="20472" y="0"/>
                  </a:lnTo>
                  <a:close/>
                </a:path>
              </a:pathLst>
            </a:custGeom>
            <a:solidFill>
              <a:srgbClr val="33536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4" name="object 74"/>
            <p:cNvSpPr/>
            <p:nvPr/>
          </p:nvSpPr>
          <p:spPr>
            <a:xfrm>
              <a:off x="2823453" y="2311031"/>
              <a:ext cx="190195" cy="127025"/>
            </a:xfrm>
            <a:prstGeom prst="rect">
              <a:avLst/>
            </a:prstGeom>
            <a:blipFill>
              <a:blip r:embed="rId4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5" name="object 75"/>
            <p:cNvSpPr/>
            <p:nvPr/>
          </p:nvSpPr>
          <p:spPr>
            <a:xfrm>
              <a:off x="3037530" y="2311029"/>
              <a:ext cx="130809" cy="129819"/>
            </a:xfrm>
            <a:prstGeom prst="rect">
              <a:avLst/>
            </a:prstGeom>
            <a:blipFill>
              <a:blip r:embed="rId4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6" name="object 76"/>
            <p:cNvSpPr/>
            <p:nvPr/>
          </p:nvSpPr>
          <p:spPr>
            <a:xfrm>
              <a:off x="3191443" y="2257672"/>
              <a:ext cx="218634" cy="183172"/>
            </a:xfrm>
            <a:prstGeom prst="rect">
              <a:avLst/>
            </a:prstGeom>
            <a:blipFill>
              <a:blip r:embed="rId4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7" name="object 77"/>
            <p:cNvSpPr/>
            <p:nvPr/>
          </p:nvSpPr>
          <p:spPr>
            <a:xfrm>
              <a:off x="3439312" y="2259711"/>
              <a:ext cx="41275" cy="178435"/>
            </a:xfrm>
            <a:custGeom>
              <a:avLst/>
              <a:gdLst/>
              <a:ahLst/>
              <a:cxnLst/>
              <a:rect l="l" t="t" r="r" b="b"/>
              <a:pathLst>
                <a:path w="41275" h="178435">
                  <a:moveTo>
                    <a:pt x="39916" y="54114"/>
                  </a:moveTo>
                  <a:lnTo>
                    <a:pt x="1015" y="54114"/>
                  </a:lnTo>
                  <a:lnTo>
                    <a:pt x="1015" y="178346"/>
                  </a:lnTo>
                  <a:lnTo>
                    <a:pt x="39916" y="178346"/>
                  </a:lnTo>
                  <a:lnTo>
                    <a:pt x="39916" y="54114"/>
                  </a:lnTo>
                  <a:close/>
                </a:path>
                <a:path w="41275" h="178435">
                  <a:moveTo>
                    <a:pt x="20485" y="0"/>
                  </a:moveTo>
                  <a:lnTo>
                    <a:pt x="11949" y="1484"/>
                  </a:lnTo>
                  <a:lnTo>
                    <a:pt x="5437" y="5587"/>
                  </a:lnTo>
                  <a:lnTo>
                    <a:pt x="1327" y="11787"/>
                  </a:lnTo>
                  <a:lnTo>
                    <a:pt x="0" y="19558"/>
                  </a:lnTo>
                  <a:lnTo>
                    <a:pt x="1323" y="27076"/>
                  </a:lnTo>
                  <a:lnTo>
                    <a:pt x="5403" y="33216"/>
                  </a:lnTo>
                  <a:lnTo>
                    <a:pt x="11837" y="37356"/>
                  </a:lnTo>
                  <a:lnTo>
                    <a:pt x="20218" y="38874"/>
                  </a:lnTo>
                  <a:lnTo>
                    <a:pt x="28899" y="37356"/>
                  </a:lnTo>
                  <a:lnTo>
                    <a:pt x="35515" y="33216"/>
                  </a:lnTo>
                  <a:lnTo>
                    <a:pt x="39731" y="27076"/>
                  </a:lnTo>
                  <a:lnTo>
                    <a:pt x="41211" y="19558"/>
                  </a:lnTo>
                  <a:lnTo>
                    <a:pt x="39628" y="11787"/>
                  </a:lnTo>
                  <a:lnTo>
                    <a:pt x="35453" y="5587"/>
                  </a:lnTo>
                  <a:lnTo>
                    <a:pt x="28976" y="1484"/>
                  </a:lnTo>
                  <a:lnTo>
                    <a:pt x="20485" y="0"/>
                  </a:lnTo>
                  <a:close/>
                </a:path>
              </a:pathLst>
            </a:custGeom>
            <a:solidFill>
              <a:srgbClr val="33536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8" name="object 78"/>
            <p:cNvSpPr/>
            <p:nvPr/>
          </p:nvSpPr>
          <p:spPr>
            <a:xfrm>
              <a:off x="3502304" y="2311031"/>
              <a:ext cx="114427" cy="129819"/>
            </a:xfrm>
            <a:prstGeom prst="rect">
              <a:avLst/>
            </a:prstGeom>
            <a:blipFill>
              <a:blip r:embed="rId4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9" name="object 79"/>
            <p:cNvSpPr/>
            <p:nvPr/>
          </p:nvSpPr>
          <p:spPr>
            <a:xfrm>
              <a:off x="3645700" y="2257679"/>
              <a:ext cx="39370" cy="180975"/>
            </a:xfrm>
            <a:custGeom>
              <a:avLst/>
              <a:gdLst/>
              <a:ahLst/>
              <a:cxnLst/>
              <a:rect l="l" t="t" r="r" b="b"/>
              <a:pathLst>
                <a:path w="39370" h="180975">
                  <a:moveTo>
                    <a:pt x="38900" y="0"/>
                  </a:moveTo>
                  <a:lnTo>
                    <a:pt x="0" y="0"/>
                  </a:lnTo>
                  <a:lnTo>
                    <a:pt x="0" y="180378"/>
                  </a:lnTo>
                  <a:lnTo>
                    <a:pt x="38900" y="180378"/>
                  </a:lnTo>
                  <a:lnTo>
                    <a:pt x="38900" y="0"/>
                  </a:lnTo>
                  <a:close/>
                </a:path>
              </a:pathLst>
            </a:custGeom>
            <a:solidFill>
              <a:srgbClr val="335361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80" name="object 80"/>
          <p:cNvGrpSpPr/>
          <p:nvPr/>
        </p:nvGrpSpPr>
        <p:grpSpPr>
          <a:xfrm>
            <a:off x="3760682" y="2254886"/>
            <a:ext cx="1247775" cy="186055"/>
            <a:chOff x="3760682" y="2254886"/>
            <a:chExt cx="1247775" cy="186055"/>
          </a:xfrm>
        </p:grpSpPr>
        <p:sp>
          <p:nvSpPr>
            <p:cNvPr id="81" name="object 81"/>
            <p:cNvSpPr/>
            <p:nvPr/>
          </p:nvSpPr>
          <p:spPr>
            <a:xfrm>
              <a:off x="3760682" y="2257672"/>
              <a:ext cx="129539" cy="183172"/>
            </a:xfrm>
            <a:prstGeom prst="rect">
              <a:avLst/>
            </a:prstGeom>
            <a:blipFill>
              <a:blip r:embed="rId3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2" name="object 82"/>
            <p:cNvSpPr/>
            <p:nvPr/>
          </p:nvSpPr>
          <p:spPr>
            <a:xfrm>
              <a:off x="3912558" y="2259710"/>
              <a:ext cx="102406" cy="178346"/>
            </a:xfrm>
            <a:prstGeom prst="rect">
              <a:avLst/>
            </a:prstGeom>
            <a:blipFill>
              <a:blip r:embed="rId4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3" name="object 83"/>
            <p:cNvSpPr/>
            <p:nvPr/>
          </p:nvSpPr>
          <p:spPr>
            <a:xfrm>
              <a:off x="4037763" y="2257672"/>
              <a:ext cx="129539" cy="183172"/>
            </a:xfrm>
            <a:prstGeom prst="rect">
              <a:avLst/>
            </a:prstGeom>
            <a:blipFill>
              <a:blip r:embed="rId4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4" name="object 84"/>
            <p:cNvSpPr/>
            <p:nvPr/>
          </p:nvSpPr>
          <p:spPr>
            <a:xfrm>
              <a:off x="4190392" y="2311034"/>
              <a:ext cx="119037" cy="129565"/>
            </a:xfrm>
            <a:prstGeom prst="rect">
              <a:avLst/>
            </a:prstGeom>
            <a:blipFill>
              <a:blip r:embed="rId4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5" name="object 85"/>
            <p:cNvSpPr/>
            <p:nvPr/>
          </p:nvSpPr>
          <p:spPr>
            <a:xfrm>
              <a:off x="4331752" y="2278254"/>
              <a:ext cx="220968" cy="162344"/>
            </a:xfrm>
            <a:prstGeom prst="rect">
              <a:avLst/>
            </a:prstGeom>
            <a:blipFill>
              <a:blip r:embed="rId4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6" name="object 86"/>
            <p:cNvSpPr/>
            <p:nvPr/>
          </p:nvSpPr>
          <p:spPr>
            <a:xfrm>
              <a:off x="4574273" y="2254886"/>
              <a:ext cx="190472" cy="183172"/>
            </a:xfrm>
            <a:prstGeom prst="rect">
              <a:avLst/>
            </a:prstGeom>
            <a:blipFill>
              <a:blip r:embed="rId4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7" name="object 87"/>
            <p:cNvSpPr/>
            <p:nvPr/>
          </p:nvSpPr>
          <p:spPr>
            <a:xfrm>
              <a:off x="4788856" y="2311034"/>
              <a:ext cx="119037" cy="129565"/>
            </a:xfrm>
            <a:prstGeom prst="rect">
              <a:avLst/>
            </a:prstGeom>
            <a:blipFill>
              <a:blip r:embed="rId4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8" name="object 88"/>
            <p:cNvSpPr/>
            <p:nvPr/>
          </p:nvSpPr>
          <p:spPr>
            <a:xfrm>
              <a:off x="4930214" y="2311039"/>
              <a:ext cx="77812" cy="127025"/>
            </a:xfrm>
            <a:prstGeom prst="rect">
              <a:avLst/>
            </a:prstGeom>
            <a:blipFill>
              <a:blip r:embed="rId2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89" name="object 89"/>
          <p:cNvSpPr/>
          <p:nvPr/>
        </p:nvSpPr>
        <p:spPr>
          <a:xfrm>
            <a:off x="674452" y="2583054"/>
            <a:ext cx="213798" cy="162345"/>
          </a:xfrm>
          <a:prstGeom prst="rect">
            <a:avLst/>
          </a:prstGeom>
          <a:blipFill>
            <a:blip r:embed="rId5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pSp>
        <p:nvGrpSpPr>
          <p:cNvPr id="90" name="object 90"/>
          <p:cNvGrpSpPr/>
          <p:nvPr/>
        </p:nvGrpSpPr>
        <p:grpSpPr>
          <a:xfrm>
            <a:off x="955371" y="2562472"/>
            <a:ext cx="271780" cy="183515"/>
            <a:chOff x="955371" y="2562472"/>
            <a:chExt cx="271780" cy="183515"/>
          </a:xfrm>
        </p:grpSpPr>
        <p:sp>
          <p:nvSpPr>
            <p:cNvPr id="91" name="object 91"/>
            <p:cNvSpPr/>
            <p:nvPr/>
          </p:nvSpPr>
          <p:spPr>
            <a:xfrm>
              <a:off x="955371" y="2562472"/>
              <a:ext cx="129539" cy="183172"/>
            </a:xfrm>
            <a:prstGeom prst="rect">
              <a:avLst/>
            </a:prstGeom>
            <a:blipFill>
              <a:blip r:embed="rId5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92" name="object 92"/>
            <p:cNvSpPr/>
            <p:nvPr/>
          </p:nvSpPr>
          <p:spPr>
            <a:xfrm>
              <a:off x="1108001" y="2615834"/>
              <a:ext cx="119037" cy="129565"/>
            </a:xfrm>
            <a:prstGeom prst="rect">
              <a:avLst/>
            </a:prstGeom>
            <a:blipFill>
              <a:blip r:embed="rId5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93" name="object 93"/>
          <p:cNvGrpSpPr/>
          <p:nvPr/>
        </p:nvGrpSpPr>
        <p:grpSpPr>
          <a:xfrm>
            <a:off x="1294935" y="2562472"/>
            <a:ext cx="934719" cy="231140"/>
            <a:chOff x="1294935" y="2562472"/>
            <a:chExt cx="934719" cy="231140"/>
          </a:xfrm>
        </p:grpSpPr>
        <p:sp>
          <p:nvSpPr>
            <p:cNvPr id="94" name="object 94"/>
            <p:cNvSpPr/>
            <p:nvPr/>
          </p:nvSpPr>
          <p:spPr>
            <a:xfrm>
              <a:off x="1294935" y="2562472"/>
              <a:ext cx="129539" cy="183172"/>
            </a:xfrm>
            <a:prstGeom prst="rect">
              <a:avLst/>
            </a:prstGeom>
            <a:blipFill>
              <a:blip r:embed="rId5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95" name="object 95"/>
            <p:cNvSpPr/>
            <p:nvPr/>
          </p:nvSpPr>
          <p:spPr>
            <a:xfrm>
              <a:off x="1447557" y="2564513"/>
              <a:ext cx="119037" cy="180886"/>
            </a:xfrm>
            <a:prstGeom prst="rect">
              <a:avLst/>
            </a:prstGeom>
            <a:blipFill>
              <a:blip r:embed="rId3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96" name="object 96"/>
            <p:cNvSpPr/>
            <p:nvPr/>
          </p:nvSpPr>
          <p:spPr>
            <a:xfrm>
              <a:off x="1588918" y="2615831"/>
              <a:ext cx="129781" cy="177330"/>
            </a:xfrm>
            <a:prstGeom prst="rect">
              <a:avLst/>
            </a:prstGeom>
            <a:blipFill>
              <a:blip r:embed="rId3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97" name="object 97"/>
            <p:cNvSpPr/>
            <p:nvPr/>
          </p:nvSpPr>
          <p:spPr>
            <a:xfrm>
              <a:off x="1742059" y="2564511"/>
              <a:ext cx="41275" cy="178435"/>
            </a:xfrm>
            <a:custGeom>
              <a:avLst/>
              <a:gdLst/>
              <a:ahLst/>
              <a:cxnLst/>
              <a:rect l="l" t="t" r="r" b="b"/>
              <a:pathLst>
                <a:path w="41275" h="178435">
                  <a:moveTo>
                    <a:pt x="39916" y="54114"/>
                  </a:moveTo>
                  <a:lnTo>
                    <a:pt x="1016" y="54114"/>
                  </a:lnTo>
                  <a:lnTo>
                    <a:pt x="1016" y="178346"/>
                  </a:lnTo>
                  <a:lnTo>
                    <a:pt x="39916" y="178346"/>
                  </a:lnTo>
                  <a:lnTo>
                    <a:pt x="39916" y="54114"/>
                  </a:lnTo>
                  <a:close/>
                </a:path>
                <a:path w="41275" h="178435">
                  <a:moveTo>
                    <a:pt x="20472" y="0"/>
                  </a:moveTo>
                  <a:lnTo>
                    <a:pt x="11942" y="1484"/>
                  </a:lnTo>
                  <a:lnTo>
                    <a:pt x="5430" y="5587"/>
                  </a:lnTo>
                  <a:lnTo>
                    <a:pt x="1321" y="11787"/>
                  </a:lnTo>
                  <a:lnTo>
                    <a:pt x="0" y="19558"/>
                  </a:lnTo>
                  <a:lnTo>
                    <a:pt x="1317" y="27076"/>
                  </a:lnTo>
                  <a:lnTo>
                    <a:pt x="5399" y="33216"/>
                  </a:lnTo>
                  <a:lnTo>
                    <a:pt x="11835" y="37356"/>
                  </a:lnTo>
                  <a:lnTo>
                    <a:pt x="20218" y="38874"/>
                  </a:lnTo>
                  <a:lnTo>
                    <a:pt x="28893" y="37356"/>
                  </a:lnTo>
                  <a:lnTo>
                    <a:pt x="35510" y="33216"/>
                  </a:lnTo>
                  <a:lnTo>
                    <a:pt x="39729" y="27076"/>
                  </a:lnTo>
                  <a:lnTo>
                    <a:pt x="41211" y="19558"/>
                  </a:lnTo>
                  <a:lnTo>
                    <a:pt x="39621" y="11787"/>
                  </a:lnTo>
                  <a:lnTo>
                    <a:pt x="35442" y="5587"/>
                  </a:lnTo>
                  <a:lnTo>
                    <a:pt x="28963" y="1484"/>
                  </a:lnTo>
                  <a:lnTo>
                    <a:pt x="20472" y="0"/>
                  </a:lnTo>
                  <a:close/>
                </a:path>
              </a:pathLst>
            </a:custGeom>
            <a:solidFill>
              <a:srgbClr val="33536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8" name="object 98"/>
            <p:cNvSpPr/>
            <p:nvPr/>
          </p:nvSpPr>
          <p:spPr>
            <a:xfrm>
              <a:off x="1806063" y="2583054"/>
              <a:ext cx="322886" cy="162345"/>
            </a:xfrm>
            <a:prstGeom prst="rect">
              <a:avLst/>
            </a:prstGeom>
            <a:blipFill>
              <a:blip r:embed="rId5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99" name="object 99"/>
            <p:cNvSpPr/>
            <p:nvPr/>
          </p:nvSpPr>
          <p:spPr>
            <a:xfrm>
              <a:off x="2151272" y="2615839"/>
              <a:ext cx="77812" cy="127025"/>
            </a:xfrm>
            <a:prstGeom prst="rect">
              <a:avLst/>
            </a:prstGeom>
            <a:blipFill>
              <a:blip r:embed="rId4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00" name="object 100"/>
          <p:cNvGrpSpPr/>
          <p:nvPr/>
        </p:nvGrpSpPr>
        <p:grpSpPr>
          <a:xfrm>
            <a:off x="2301328" y="2562479"/>
            <a:ext cx="182880" cy="183515"/>
            <a:chOff x="2301328" y="2562479"/>
            <a:chExt cx="182880" cy="183515"/>
          </a:xfrm>
        </p:grpSpPr>
        <p:sp>
          <p:nvSpPr>
            <p:cNvPr id="101" name="object 101"/>
            <p:cNvSpPr/>
            <p:nvPr/>
          </p:nvSpPr>
          <p:spPr>
            <a:xfrm>
              <a:off x="2301328" y="2562479"/>
              <a:ext cx="39370" cy="180975"/>
            </a:xfrm>
            <a:custGeom>
              <a:avLst/>
              <a:gdLst/>
              <a:ahLst/>
              <a:cxnLst/>
              <a:rect l="l" t="t" r="r" b="b"/>
              <a:pathLst>
                <a:path w="39369" h="180975">
                  <a:moveTo>
                    <a:pt x="38900" y="0"/>
                  </a:moveTo>
                  <a:lnTo>
                    <a:pt x="0" y="0"/>
                  </a:lnTo>
                  <a:lnTo>
                    <a:pt x="0" y="180378"/>
                  </a:lnTo>
                  <a:lnTo>
                    <a:pt x="38900" y="180378"/>
                  </a:lnTo>
                  <a:lnTo>
                    <a:pt x="38900" y="0"/>
                  </a:lnTo>
                  <a:close/>
                </a:path>
              </a:pathLst>
            </a:custGeom>
            <a:solidFill>
              <a:srgbClr val="33536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2" name="object 102"/>
            <p:cNvSpPr/>
            <p:nvPr/>
          </p:nvSpPr>
          <p:spPr>
            <a:xfrm>
              <a:off x="2364582" y="2615834"/>
              <a:ext cx="119037" cy="129565"/>
            </a:xfrm>
            <a:prstGeom prst="rect">
              <a:avLst/>
            </a:prstGeom>
            <a:blipFill>
              <a:blip r:embed="rId5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03" name="object 103"/>
          <p:cNvGrpSpPr/>
          <p:nvPr/>
        </p:nvGrpSpPr>
        <p:grpSpPr>
          <a:xfrm>
            <a:off x="2557665" y="2562479"/>
            <a:ext cx="461645" cy="231140"/>
            <a:chOff x="2557665" y="2562479"/>
            <a:chExt cx="461645" cy="231140"/>
          </a:xfrm>
        </p:grpSpPr>
        <p:sp>
          <p:nvSpPr>
            <p:cNvPr id="104" name="object 104"/>
            <p:cNvSpPr/>
            <p:nvPr/>
          </p:nvSpPr>
          <p:spPr>
            <a:xfrm>
              <a:off x="2557665" y="2615831"/>
              <a:ext cx="129781" cy="177330"/>
            </a:xfrm>
            <a:prstGeom prst="rect">
              <a:avLst/>
            </a:prstGeom>
            <a:blipFill>
              <a:blip r:embed="rId3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05" name="object 105"/>
            <p:cNvSpPr/>
            <p:nvPr/>
          </p:nvSpPr>
          <p:spPr>
            <a:xfrm>
              <a:off x="2711818" y="2562479"/>
              <a:ext cx="39370" cy="180975"/>
            </a:xfrm>
            <a:custGeom>
              <a:avLst/>
              <a:gdLst/>
              <a:ahLst/>
              <a:cxnLst/>
              <a:rect l="l" t="t" r="r" b="b"/>
              <a:pathLst>
                <a:path w="39369" h="180975">
                  <a:moveTo>
                    <a:pt x="38900" y="0"/>
                  </a:moveTo>
                  <a:lnTo>
                    <a:pt x="0" y="0"/>
                  </a:lnTo>
                  <a:lnTo>
                    <a:pt x="0" y="180378"/>
                  </a:lnTo>
                  <a:lnTo>
                    <a:pt x="38900" y="180378"/>
                  </a:lnTo>
                  <a:lnTo>
                    <a:pt x="38900" y="0"/>
                  </a:lnTo>
                  <a:close/>
                </a:path>
              </a:pathLst>
            </a:custGeom>
            <a:solidFill>
              <a:srgbClr val="33536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6" name="object 106"/>
            <p:cNvSpPr/>
            <p:nvPr/>
          </p:nvSpPr>
          <p:spPr>
            <a:xfrm>
              <a:off x="2781731" y="2618619"/>
              <a:ext cx="119545" cy="127025"/>
            </a:xfrm>
            <a:prstGeom prst="rect">
              <a:avLst/>
            </a:prstGeom>
            <a:blipFill>
              <a:blip r:embed="rId2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07" name="object 107"/>
            <p:cNvSpPr/>
            <p:nvPr/>
          </p:nvSpPr>
          <p:spPr>
            <a:xfrm>
              <a:off x="2924370" y="2615831"/>
              <a:ext cx="94716" cy="129565"/>
            </a:xfrm>
            <a:prstGeom prst="rect">
              <a:avLst/>
            </a:prstGeom>
            <a:blipFill>
              <a:blip r:embed="rId5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08" name="object 108"/>
          <p:cNvGrpSpPr/>
          <p:nvPr/>
        </p:nvGrpSpPr>
        <p:grpSpPr>
          <a:xfrm>
            <a:off x="3093391" y="2562472"/>
            <a:ext cx="1317625" cy="231140"/>
            <a:chOff x="3093391" y="2562472"/>
            <a:chExt cx="1317625" cy="231140"/>
          </a:xfrm>
        </p:grpSpPr>
        <p:sp>
          <p:nvSpPr>
            <p:cNvPr id="109" name="object 109"/>
            <p:cNvSpPr/>
            <p:nvPr/>
          </p:nvSpPr>
          <p:spPr>
            <a:xfrm>
              <a:off x="3093391" y="2615831"/>
              <a:ext cx="201748" cy="129819"/>
            </a:xfrm>
            <a:prstGeom prst="rect">
              <a:avLst/>
            </a:prstGeom>
            <a:blipFill>
              <a:blip r:embed="rId5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10" name="object 110"/>
            <p:cNvSpPr/>
            <p:nvPr/>
          </p:nvSpPr>
          <p:spPr>
            <a:xfrm>
              <a:off x="3323088" y="2615831"/>
              <a:ext cx="129781" cy="177330"/>
            </a:xfrm>
            <a:prstGeom prst="rect">
              <a:avLst/>
            </a:prstGeom>
            <a:blipFill>
              <a:blip r:embed="rId3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11" name="object 111"/>
            <p:cNvSpPr/>
            <p:nvPr/>
          </p:nvSpPr>
          <p:spPr>
            <a:xfrm>
              <a:off x="3476231" y="2564511"/>
              <a:ext cx="41275" cy="178435"/>
            </a:xfrm>
            <a:custGeom>
              <a:avLst/>
              <a:gdLst/>
              <a:ahLst/>
              <a:cxnLst/>
              <a:rect l="l" t="t" r="r" b="b"/>
              <a:pathLst>
                <a:path w="41275" h="178435">
                  <a:moveTo>
                    <a:pt x="39916" y="54114"/>
                  </a:moveTo>
                  <a:lnTo>
                    <a:pt x="1015" y="54114"/>
                  </a:lnTo>
                  <a:lnTo>
                    <a:pt x="1015" y="178346"/>
                  </a:lnTo>
                  <a:lnTo>
                    <a:pt x="39916" y="178346"/>
                  </a:lnTo>
                  <a:lnTo>
                    <a:pt x="39916" y="54114"/>
                  </a:lnTo>
                  <a:close/>
                </a:path>
                <a:path w="41275" h="178435">
                  <a:moveTo>
                    <a:pt x="20472" y="0"/>
                  </a:moveTo>
                  <a:lnTo>
                    <a:pt x="11942" y="1484"/>
                  </a:lnTo>
                  <a:lnTo>
                    <a:pt x="5430" y="5587"/>
                  </a:lnTo>
                  <a:lnTo>
                    <a:pt x="1321" y="11787"/>
                  </a:lnTo>
                  <a:lnTo>
                    <a:pt x="0" y="19558"/>
                  </a:lnTo>
                  <a:lnTo>
                    <a:pt x="1317" y="27076"/>
                  </a:lnTo>
                  <a:lnTo>
                    <a:pt x="5397" y="33216"/>
                  </a:lnTo>
                  <a:lnTo>
                    <a:pt x="11830" y="37356"/>
                  </a:lnTo>
                  <a:lnTo>
                    <a:pt x="20205" y="38874"/>
                  </a:lnTo>
                  <a:lnTo>
                    <a:pt x="28888" y="37356"/>
                  </a:lnTo>
                  <a:lnTo>
                    <a:pt x="35509" y="33216"/>
                  </a:lnTo>
                  <a:lnTo>
                    <a:pt x="39729" y="27076"/>
                  </a:lnTo>
                  <a:lnTo>
                    <a:pt x="41211" y="19558"/>
                  </a:lnTo>
                  <a:lnTo>
                    <a:pt x="39621" y="11787"/>
                  </a:lnTo>
                  <a:lnTo>
                    <a:pt x="35442" y="5587"/>
                  </a:lnTo>
                  <a:lnTo>
                    <a:pt x="28963" y="1484"/>
                  </a:lnTo>
                  <a:lnTo>
                    <a:pt x="20472" y="0"/>
                  </a:lnTo>
                  <a:close/>
                </a:path>
              </a:pathLst>
            </a:custGeom>
            <a:solidFill>
              <a:srgbClr val="33536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2" name="object 112"/>
            <p:cNvSpPr/>
            <p:nvPr/>
          </p:nvSpPr>
          <p:spPr>
            <a:xfrm>
              <a:off x="3540230" y="2562472"/>
              <a:ext cx="129539" cy="183172"/>
            </a:xfrm>
            <a:prstGeom prst="rect">
              <a:avLst/>
            </a:prstGeom>
            <a:blipFill>
              <a:blip r:embed="rId5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13" name="object 113"/>
            <p:cNvSpPr/>
            <p:nvPr/>
          </p:nvSpPr>
          <p:spPr>
            <a:xfrm>
              <a:off x="3692860" y="2615834"/>
              <a:ext cx="119037" cy="129565"/>
            </a:xfrm>
            <a:prstGeom prst="rect">
              <a:avLst/>
            </a:prstGeom>
            <a:blipFill>
              <a:blip r:embed="rId5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14" name="object 114"/>
            <p:cNvSpPr/>
            <p:nvPr/>
          </p:nvSpPr>
          <p:spPr>
            <a:xfrm>
              <a:off x="3834220" y="2615831"/>
              <a:ext cx="190195" cy="127025"/>
            </a:xfrm>
            <a:prstGeom prst="rect">
              <a:avLst/>
            </a:prstGeom>
            <a:blipFill>
              <a:blip r:embed="rId4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15" name="object 115"/>
            <p:cNvSpPr/>
            <p:nvPr/>
          </p:nvSpPr>
          <p:spPr>
            <a:xfrm>
              <a:off x="4048298" y="2615834"/>
              <a:ext cx="119037" cy="129565"/>
            </a:xfrm>
            <a:prstGeom prst="rect">
              <a:avLst/>
            </a:prstGeom>
            <a:blipFill>
              <a:blip r:embed="rId5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16" name="object 116"/>
            <p:cNvSpPr/>
            <p:nvPr/>
          </p:nvSpPr>
          <p:spPr>
            <a:xfrm>
              <a:off x="4189658" y="2583054"/>
              <a:ext cx="220968" cy="162344"/>
            </a:xfrm>
            <a:prstGeom prst="rect">
              <a:avLst/>
            </a:prstGeom>
            <a:blipFill>
              <a:blip r:embed="rId5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17" name="object 117"/>
          <p:cNvGrpSpPr/>
          <p:nvPr/>
        </p:nvGrpSpPr>
        <p:grpSpPr>
          <a:xfrm>
            <a:off x="680595" y="2867279"/>
            <a:ext cx="930910" cy="231140"/>
            <a:chOff x="680595" y="2867279"/>
            <a:chExt cx="930910" cy="231140"/>
          </a:xfrm>
        </p:grpSpPr>
        <p:sp>
          <p:nvSpPr>
            <p:cNvPr id="118" name="object 118"/>
            <p:cNvSpPr/>
            <p:nvPr/>
          </p:nvSpPr>
          <p:spPr>
            <a:xfrm>
              <a:off x="680595" y="2920629"/>
              <a:ext cx="501369" cy="177332"/>
            </a:xfrm>
            <a:prstGeom prst="rect">
              <a:avLst/>
            </a:prstGeom>
            <a:blipFill>
              <a:blip r:embed="rId6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19" name="object 119"/>
            <p:cNvSpPr/>
            <p:nvPr/>
          </p:nvSpPr>
          <p:spPr>
            <a:xfrm>
              <a:off x="1204544" y="2869311"/>
              <a:ext cx="41275" cy="178435"/>
            </a:xfrm>
            <a:custGeom>
              <a:avLst/>
              <a:gdLst/>
              <a:ahLst/>
              <a:cxnLst/>
              <a:rect l="l" t="t" r="r" b="b"/>
              <a:pathLst>
                <a:path w="41275" h="178435">
                  <a:moveTo>
                    <a:pt x="39916" y="54114"/>
                  </a:moveTo>
                  <a:lnTo>
                    <a:pt x="1015" y="54114"/>
                  </a:lnTo>
                  <a:lnTo>
                    <a:pt x="1015" y="178346"/>
                  </a:lnTo>
                  <a:lnTo>
                    <a:pt x="39916" y="178346"/>
                  </a:lnTo>
                  <a:lnTo>
                    <a:pt x="39916" y="54114"/>
                  </a:lnTo>
                  <a:close/>
                </a:path>
                <a:path w="41275" h="178435">
                  <a:moveTo>
                    <a:pt x="20472" y="0"/>
                  </a:moveTo>
                  <a:lnTo>
                    <a:pt x="11942" y="1484"/>
                  </a:lnTo>
                  <a:lnTo>
                    <a:pt x="5430" y="5587"/>
                  </a:lnTo>
                  <a:lnTo>
                    <a:pt x="1321" y="11787"/>
                  </a:lnTo>
                  <a:lnTo>
                    <a:pt x="0" y="19558"/>
                  </a:lnTo>
                  <a:lnTo>
                    <a:pt x="1317" y="27076"/>
                  </a:lnTo>
                  <a:lnTo>
                    <a:pt x="5397" y="33216"/>
                  </a:lnTo>
                  <a:lnTo>
                    <a:pt x="11830" y="37356"/>
                  </a:lnTo>
                  <a:lnTo>
                    <a:pt x="20205" y="38874"/>
                  </a:lnTo>
                  <a:lnTo>
                    <a:pt x="28888" y="37356"/>
                  </a:lnTo>
                  <a:lnTo>
                    <a:pt x="35509" y="33216"/>
                  </a:lnTo>
                  <a:lnTo>
                    <a:pt x="39729" y="27076"/>
                  </a:lnTo>
                  <a:lnTo>
                    <a:pt x="41211" y="19558"/>
                  </a:lnTo>
                  <a:lnTo>
                    <a:pt x="39621" y="11787"/>
                  </a:lnTo>
                  <a:lnTo>
                    <a:pt x="35442" y="5587"/>
                  </a:lnTo>
                  <a:lnTo>
                    <a:pt x="28963" y="1484"/>
                  </a:lnTo>
                  <a:lnTo>
                    <a:pt x="20472" y="0"/>
                  </a:lnTo>
                  <a:close/>
                </a:path>
              </a:pathLst>
            </a:custGeom>
            <a:solidFill>
              <a:srgbClr val="33536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0" name="object 120"/>
            <p:cNvSpPr/>
            <p:nvPr/>
          </p:nvSpPr>
          <p:spPr>
            <a:xfrm>
              <a:off x="1274692" y="2867279"/>
              <a:ext cx="130048" cy="183172"/>
            </a:xfrm>
            <a:prstGeom prst="rect">
              <a:avLst/>
            </a:prstGeom>
            <a:blipFill>
              <a:blip r:embed="rId6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21" name="object 121"/>
            <p:cNvSpPr/>
            <p:nvPr/>
          </p:nvSpPr>
          <p:spPr>
            <a:xfrm>
              <a:off x="1428851" y="2867279"/>
              <a:ext cx="39370" cy="180975"/>
            </a:xfrm>
            <a:custGeom>
              <a:avLst/>
              <a:gdLst/>
              <a:ahLst/>
              <a:cxnLst/>
              <a:rect l="l" t="t" r="r" b="b"/>
              <a:pathLst>
                <a:path w="39369" h="180975">
                  <a:moveTo>
                    <a:pt x="38900" y="0"/>
                  </a:moveTo>
                  <a:lnTo>
                    <a:pt x="0" y="0"/>
                  </a:lnTo>
                  <a:lnTo>
                    <a:pt x="0" y="180378"/>
                  </a:lnTo>
                  <a:lnTo>
                    <a:pt x="38900" y="180378"/>
                  </a:lnTo>
                  <a:lnTo>
                    <a:pt x="38900" y="0"/>
                  </a:lnTo>
                  <a:close/>
                </a:path>
              </a:pathLst>
            </a:custGeom>
            <a:solidFill>
              <a:srgbClr val="33536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2" name="object 122"/>
            <p:cNvSpPr/>
            <p:nvPr/>
          </p:nvSpPr>
          <p:spPr>
            <a:xfrm>
              <a:off x="1492101" y="2920634"/>
              <a:ext cx="119037" cy="129565"/>
            </a:xfrm>
            <a:prstGeom prst="rect">
              <a:avLst/>
            </a:prstGeom>
            <a:blipFill>
              <a:blip r:embed="rId5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23" name="object 123"/>
          <p:cNvGrpSpPr/>
          <p:nvPr/>
        </p:nvGrpSpPr>
        <p:grpSpPr>
          <a:xfrm>
            <a:off x="1686204" y="2867279"/>
            <a:ext cx="293370" cy="183515"/>
            <a:chOff x="1686204" y="2867279"/>
            <a:chExt cx="293370" cy="183515"/>
          </a:xfrm>
        </p:grpSpPr>
        <p:sp>
          <p:nvSpPr>
            <p:cNvPr id="124" name="object 124"/>
            <p:cNvSpPr/>
            <p:nvPr/>
          </p:nvSpPr>
          <p:spPr>
            <a:xfrm>
              <a:off x="1686204" y="2867279"/>
              <a:ext cx="39370" cy="180975"/>
            </a:xfrm>
            <a:custGeom>
              <a:avLst/>
              <a:gdLst/>
              <a:ahLst/>
              <a:cxnLst/>
              <a:rect l="l" t="t" r="r" b="b"/>
              <a:pathLst>
                <a:path w="39369" h="180975">
                  <a:moveTo>
                    <a:pt x="38900" y="0"/>
                  </a:moveTo>
                  <a:lnTo>
                    <a:pt x="0" y="0"/>
                  </a:lnTo>
                  <a:lnTo>
                    <a:pt x="0" y="180378"/>
                  </a:lnTo>
                  <a:lnTo>
                    <a:pt x="38900" y="180378"/>
                  </a:lnTo>
                  <a:lnTo>
                    <a:pt x="38900" y="0"/>
                  </a:lnTo>
                  <a:close/>
                </a:path>
              </a:pathLst>
            </a:custGeom>
            <a:solidFill>
              <a:srgbClr val="33536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5" name="object 125"/>
            <p:cNvSpPr/>
            <p:nvPr/>
          </p:nvSpPr>
          <p:spPr>
            <a:xfrm>
              <a:off x="1749463" y="2920631"/>
              <a:ext cx="229923" cy="129567"/>
            </a:xfrm>
            <a:prstGeom prst="rect">
              <a:avLst/>
            </a:prstGeom>
            <a:blipFill>
              <a:blip r:embed="rId6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26" name="object 126"/>
          <p:cNvGrpSpPr/>
          <p:nvPr/>
        </p:nvGrpSpPr>
        <p:grpSpPr>
          <a:xfrm>
            <a:off x="2053683" y="2920629"/>
            <a:ext cx="1169670" cy="177800"/>
            <a:chOff x="2053683" y="2920629"/>
            <a:chExt cx="1169670" cy="177800"/>
          </a:xfrm>
        </p:grpSpPr>
        <p:sp>
          <p:nvSpPr>
            <p:cNvPr id="127" name="object 127"/>
            <p:cNvSpPr/>
            <p:nvPr/>
          </p:nvSpPr>
          <p:spPr>
            <a:xfrm>
              <a:off x="2053683" y="2920631"/>
              <a:ext cx="266795" cy="177330"/>
            </a:xfrm>
            <a:prstGeom prst="rect">
              <a:avLst/>
            </a:prstGeom>
            <a:blipFill>
              <a:blip r:embed="rId6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28" name="object 128"/>
            <p:cNvSpPr/>
            <p:nvPr/>
          </p:nvSpPr>
          <p:spPr>
            <a:xfrm>
              <a:off x="2342801" y="2920629"/>
              <a:ext cx="333090" cy="129819"/>
            </a:xfrm>
            <a:prstGeom prst="rect">
              <a:avLst/>
            </a:prstGeom>
            <a:blipFill>
              <a:blip r:embed="rId6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29" name="object 129"/>
            <p:cNvSpPr/>
            <p:nvPr/>
          </p:nvSpPr>
          <p:spPr>
            <a:xfrm>
              <a:off x="2698996" y="2920631"/>
              <a:ext cx="119799" cy="127025"/>
            </a:xfrm>
            <a:prstGeom prst="rect">
              <a:avLst/>
            </a:prstGeom>
            <a:blipFill>
              <a:blip r:embed="rId6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30" name="object 130"/>
            <p:cNvSpPr/>
            <p:nvPr/>
          </p:nvSpPr>
          <p:spPr>
            <a:xfrm>
              <a:off x="2849064" y="2920631"/>
              <a:ext cx="119799" cy="127025"/>
            </a:xfrm>
            <a:prstGeom prst="rect">
              <a:avLst/>
            </a:prstGeom>
            <a:blipFill>
              <a:blip r:embed="rId6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31" name="object 131"/>
            <p:cNvSpPr/>
            <p:nvPr/>
          </p:nvSpPr>
          <p:spPr>
            <a:xfrm>
              <a:off x="2992983" y="2920631"/>
              <a:ext cx="229923" cy="129567"/>
            </a:xfrm>
            <a:prstGeom prst="rect">
              <a:avLst/>
            </a:prstGeom>
            <a:blipFill>
              <a:blip r:embed="rId6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32" name="object 132"/>
          <p:cNvGrpSpPr/>
          <p:nvPr/>
        </p:nvGrpSpPr>
        <p:grpSpPr>
          <a:xfrm>
            <a:off x="3291055" y="2869311"/>
            <a:ext cx="349250" cy="229235"/>
            <a:chOff x="3291055" y="2869311"/>
            <a:chExt cx="349250" cy="229235"/>
          </a:xfrm>
        </p:grpSpPr>
        <p:sp>
          <p:nvSpPr>
            <p:cNvPr id="133" name="object 133"/>
            <p:cNvSpPr/>
            <p:nvPr/>
          </p:nvSpPr>
          <p:spPr>
            <a:xfrm>
              <a:off x="3291055" y="2920638"/>
              <a:ext cx="129286" cy="177330"/>
            </a:xfrm>
            <a:prstGeom prst="rect">
              <a:avLst/>
            </a:prstGeom>
            <a:blipFill>
              <a:blip r:embed="rId6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34" name="object 134"/>
            <p:cNvSpPr/>
            <p:nvPr/>
          </p:nvSpPr>
          <p:spPr>
            <a:xfrm>
              <a:off x="3450094" y="2923419"/>
              <a:ext cx="119545" cy="127025"/>
            </a:xfrm>
            <a:prstGeom prst="rect">
              <a:avLst/>
            </a:prstGeom>
            <a:blipFill>
              <a:blip r:embed="rId6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35" name="object 135"/>
            <p:cNvSpPr/>
            <p:nvPr/>
          </p:nvSpPr>
          <p:spPr>
            <a:xfrm>
              <a:off x="3598888" y="2869311"/>
              <a:ext cx="41275" cy="178435"/>
            </a:xfrm>
            <a:custGeom>
              <a:avLst/>
              <a:gdLst/>
              <a:ahLst/>
              <a:cxnLst/>
              <a:rect l="l" t="t" r="r" b="b"/>
              <a:pathLst>
                <a:path w="41275" h="178435">
                  <a:moveTo>
                    <a:pt x="39916" y="54114"/>
                  </a:moveTo>
                  <a:lnTo>
                    <a:pt x="1015" y="54114"/>
                  </a:lnTo>
                  <a:lnTo>
                    <a:pt x="1015" y="178346"/>
                  </a:lnTo>
                  <a:lnTo>
                    <a:pt x="39916" y="178346"/>
                  </a:lnTo>
                  <a:lnTo>
                    <a:pt x="39916" y="54114"/>
                  </a:lnTo>
                  <a:close/>
                </a:path>
                <a:path w="41275" h="178435">
                  <a:moveTo>
                    <a:pt x="20472" y="0"/>
                  </a:moveTo>
                  <a:lnTo>
                    <a:pt x="11942" y="1484"/>
                  </a:lnTo>
                  <a:lnTo>
                    <a:pt x="5430" y="5587"/>
                  </a:lnTo>
                  <a:lnTo>
                    <a:pt x="1321" y="11787"/>
                  </a:lnTo>
                  <a:lnTo>
                    <a:pt x="0" y="19558"/>
                  </a:lnTo>
                  <a:lnTo>
                    <a:pt x="1317" y="27076"/>
                  </a:lnTo>
                  <a:lnTo>
                    <a:pt x="5399" y="33216"/>
                  </a:lnTo>
                  <a:lnTo>
                    <a:pt x="11835" y="37356"/>
                  </a:lnTo>
                  <a:lnTo>
                    <a:pt x="20218" y="38874"/>
                  </a:lnTo>
                  <a:lnTo>
                    <a:pt x="28893" y="37356"/>
                  </a:lnTo>
                  <a:lnTo>
                    <a:pt x="35510" y="33216"/>
                  </a:lnTo>
                  <a:lnTo>
                    <a:pt x="39729" y="27076"/>
                  </a:lnTo>
                  <a:lnTo>
                    <a:pt x="41211" y="19558"/>
                  </a:lnTo>
                  <a:lnTo>
                    <a:pt x="39621" y="11787"/>
                  </a:lnTo>
                  <a:lnTo>
                    <a:pt x="35442" y="5587"/>
                  </a:lnTo>
                  <a:lnTo>
                    <a:pt x="28963" y="1484"/>
                  </a:lnTo>
                  <a:lnTo>
                    <a:pt x="20472" y="0"/>
                  </a:lnTo>
                  <a:close/>
                </a:path>
              </a:pathLst>
            </a:custGeom>
            <a:solidFill>
              <a:srgbClr val="335361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36" name="object 136"/>
          <p:cNvGrpSpPr/>
          <p:nvPr/>
        </p:nvGrpSpPr>
        <p:grpSpPr>
          <a:xfrm>
            <a:off x="3714624" y="2887854"/>
            <a:ext cx="375285" cy="163195"/>
            <a:chOff x="3714624" y="2887854"/>
            <a:chExt cx="375285" cy="163195"/>
          </a:xfrm>
        </p:grpSpPr>
        <p:sp>
          <p:nvSpPr>
            <p:cNvPr id="137" name="object 137"/>
            <p:cNvSpPr/>
            <p:nvPr/>
          </p:nvSpPr>
          <p:spPr>
            <a:xfrm>
              <a:off x="3714624" y="2920629"/>
              <a:ext cx="130810" cy="129819"/>
            </a:xfrm>
            <a:prstGeom prst="rect">
              <a:avLst/>
            </a:prstGeom>
            <a:blipFill>
              <a:blip r:embed="rId4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38" name="object 138"/>
            <p:cNvSpPr/>
            <p:nvPr/>
          </p:nvSpPr>
          <p:spPr>
            <a:xfrm>
              <a:off x="3868538" y="2887854"/>
              <a:ext cx="220967" cy="162344"/>
            </a:xfrm>
            <a:prstGeom prst="rect">
              <a:avLst/>
            </a:prstGeom>
            <a:blipFill>
              <a:blip r:embed="rId6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39" name="object 139"/>
          <p:cNvSpPr/>
          <p:nvPr/>
        </p:nvSpPr>
        <p:spPr>
          <a:xfrm>
            <a:off x="4156626" y="2869313"/>
            <a:ext cx="346955" cy="180886"/>
          </a:xfrm>
          <a:prstGeom prst="rect">
            <a:avLst/>
          </a:prstGeom>
          <a:blipFill>
            <a:blip r:embed="rId7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pSp>
        <p:nvGrpSpPr>
          <p:cNvPr id="140" name="object 140"/>
          <p:cNvGrpSpPr/>
          <p:nvPr/>
        </p:nvGrpSpPr>
        <p:grpSpPr>
          <a:xfrm>
            <a:off x="4571491" y="2920631"/>
            <a:ext cx="261620" cy="130175"/>
            <a:chOff x="4571491" y="2920631"/>
            <a:chExt cx="261620" cy="130175"/>
          </a:xfrm>
        </p:grpSpPr>
        <p:sp>
          <p:nvSpPr>
            <p:cNvPr id="141" name="object 141"/>
            <p:cNvSpPr/>
            <p:nvPr/>
          </p:nvSpPr>
          <p:spPr>
            <a:xfrm>
              <a:off x="4571491" y="2920634"/>
              <a:ext cx="119037" cy="129565"/>
            </a:xfrm>
            <a:prstGeom prst="rect">
              <a:avLst/>
            </a:prstGeom>
            <a:blipFill>
              <a:blip r:embed="rId5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42" name="object 142"/>
            <p:cNvSpPr/>
            <p:nvPr/>
          </p:nvSpPr>
          <p:spPr>
            <a:xfrm>
              <a:off x="4712851" y="2920631"/>
              <a:ext cx="119799" cy="127025"/>
            </a:xfrm>
            <a:prstGeom prst="rect">
              <a:avLst/>
            </a:prstGeom>
            <a:blipFill>
              <a:blip r:embed="rId6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43" name="object 143"/>
          <p:cNvGrpSpPr/>
          <p:nvPr/>
        </p:nvGrpSpPr>
        <p:grpSpPr>
          <a:xfrm>
            <a:off x="674448" y="3192654"/>
            <a:ext cx="836930" cy="163195"/>
            <a:chOff x="674448" y="3192654"/>
            <a:chExt cx="836930" cy="163195"/>
          </a:xfrm>
        </p:grpSpPr>
        <p:sp>
          <p:nvSpPr>
            <p:cNvPr id="144" name="object 144"/>
            <p:cNvSpPr/>
            <p:nvPr/>
          </p:nvSpPr>
          <p:spPr>
            <a:xfrm>
              <a:off x="674448" y="3225429"/>
              <a:ext cx="243486" cy="129819"/>
            </a:xfrm>
            <a:prstGeom prst="rect">
              <a:avLst/>
            </a:prstGeom>
            <a:blipFill>
              <a:blip r:embed="rId7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45" name="object 145"/>
            <p:cNvSpPr/>
            <p:nvPr/>
          </p:nvSpPr>
          <p:spPr>
            <a:xfrm>
              <a:off x="941039" y="3192654"/>
              <a:ext cx="349769" cy="162596"/>
            </a:xfrm>
            <a:prstGeom prst="rect">
              <a:avLst/>
            </a:prstGeom>
            <a:blipFill>
              <a:blip r:embed="rId7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46" name="object 146"/>
            <p:cNvSpPr/>
            <p:nvPr/>
          </p:nvSpPr>
          <p:spPr>
            <a:xfrm>
              <a:off x="1312611" y="3192654"/>
              <a:ext cx="198187" cy="162344"/>
            </a:xfrm>
            <a:prstGeom prst="rect">
              <a:avLst/>
            </a:prstGeom>
            <a:blipFill>
              <a:blip r:embed="rId7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47" name="object 147"/>
          <p:cNvSpPr/>
          <p:nvPr/>
        </p:nvSpPr>
        <p:spPr>
          <a:xfrm>
            <a:off x="1576903" y="3225430"/>
            <a:ext cx="501622" cy="129820"/>
          </a:xfrm>
          <a:prstGeom prst="rect">
            <a:avLst/>
          </a:prstGeom>
          <a:blipFill>
            <a:blip r:embed="rId7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pSp>
        <p:nvGrpSpPr>
          <p:cNvPr id="148" name="object 148"/>
          <p:cNvGrpSpPr/>
          <p:nvPr/>
        </p:nvGrpSpPr>
        <p:grpSpPr>
          <a:xfrm>
            <a:off x="2151023" y="3225431"/>
            <a:ext cx="412115" cy="130175"/>
            <a:chOff x="2151023" y="3225431"/>
            <a:chExt cx="412115" cy="130175"/>
          </a:xfrm>
        </p:grpSpPr>
        <p:sp>
          <p:nvSpPr>
            <p:cNvPr id="149" name="object 149"/>
            <p:cNvSpPr/>
            <p:nvPr/>
          </p:nvSpPr>
          <p:spPr>
            <a:xfrm>
              <a:off x="2151023" y="3228219"/>
              <a:ext cx="119545" cy="127025"/>
            </a:xfrm>
            <a:prstGeom prst="rect">
              <a:avLst/>
            </a:prstGeom>
            <a:blipFill>
              <a:blip r:embed="rId2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50" name="object 150"/>
            <p:cNvSpPr/>
            <p:nvPr/>
          </p:nvSpPr>
          <p:spPr>
            <a:xfrm>
              <a:off x="2299815" y="3225431"/>
              <a:ext cx="119799" cy="127025"/>
            </a:xfrm>
            <a:prstGeom prst="rect">
              <a:avLst/>
            </a:prstGeom>
            <a:blipFill>
              <a:blip r:embed="rId6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51" name="object 151"/>
            <p:cNvSpPr/>
            <p:nvPr/>
          </p:nvSpPr>
          <p:spPr>
            <a:xfrm>
              <a:off x="2443734" y="3225434"/>
              <a:ext cx="119037" cy="129565"/>
            </a:xfrm>
            <a:prstGeom prst="rect">
              <a:avLst/>
            </a:prstGeom>
            <a:blipFill>
              <a:blip r:embed="rId5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52" name="object 152"/>
          <p:cNvGrpSpPr/>
          <p:nvPr/>
        </p:nvGrpSpPr>
        <p:grpSpPr>
          <a:xfrm>
            <a:off x="2636817" y="3225429"/>
            <a:ext cx="1058545" cy="177800"/>
            <a:chOff x="2636817" y="3225429"/>
            <a:chExt cx="1058545" cy="177800"/>
          </a:xfrm>
        </p:grpSpPr>
        <p:sp>
          <p:nvSpPr>
            <p:cNvPr id="153" name="object 153"/>
            <p:cNvSpPr/>
            <p:nvPr/>
          </p:nvSpPr>
          <p:spPr>
            <a:xfrm>
              <a:off x="2636817" y="3225431"/>
              <a:ext cx="266795" cy="177330"/>
            </a:xfrm>
            <a:prstGeom prst="rect">
              <a:avLst/>
            </a:prstGeom>
            <a:blipFill>
              <a:blip r:embed="rId6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54" name="object 154"/>
            <p:cNvSpPr/>
            <p:nvPr/>
          </p:nvSpPr>
          <p:spPr>
            <a:xfrm>
              <a:off x="2925935" y="3225429"/>
              <a:ext cx="333115" cy="129819"/>
            </a:xfrm>
            <a:prstGeom prst="rect">
              <a:avLst/>
            </a:prstGeom>
            <a:blipFill>
              <a:blip r:embed="rId7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55" name="object 155"/>
            <p:cNvSpPr/>
            <p:nvPr/>
          </p:nvSpPr>
          <p:spPr>
            <a:xfrm>
              <a:off x="3282142" y="3225431"/>
              <a:ext cx="119799" cy="127025"/>
            </a:xfrm>
            <a:prstGeom prst="rect">
              <a:avLst/>
            </a:prstGeom>
            <a:blipFill>
              <a:blip r:embed="rId6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56" name="object 156"/>
            <p:cNvSpPr/>
            <p:nvPr/>
          </p:nvSpPr>
          <p:spPr>
            <a:xfrm>
              <a:off x="3432210" y="3225431"/>
              <a:ext cx="119799" cy="127025"/>
            </a:xfrm>
            <a:prstGeom prst="rect">
              <a:avLst/>
            </a:prstGeom>
            <a:blipFill>
              <a:blip r:embed="rId6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57" name="object 157"/>
            <p:cNvSpPr/>
            <p:nvPr/>
          </p:nvSpPr>
          <p:spPr>
            <a:xfrm>
              <a:off x="3576129" y="3225434"/>
              <a:ext cx="119037" cy="129565"/>
            </a:xfrm>
            <a:prstGeom prst="rect">
              <a:avLst/>
            </a:prstGeom>
            <a:blipFill>
              <a:blip r:embed="rId5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58" name="object 158"/>
          <p:cNvGrpSpPr/>
          <p:nvPr/>
        </p:nvGrpSpPr>
        <p:grpSpPr>
          <a:xfrm>
            <a:off x="3769212" y="3192654"/>
            <a:ext cx="1005840" cy="210185"/>
            <a:chOff x="3769212" y="3192654"/>
            <a:chExt cx="1005840" cy="210185"/>
          </a:xfrm>
        </p:grpSpPr>
        <p:sp>
          <p:nvSpPr>
            <p:cNvPr id="159" name="object 159"/>
            <p:cNvSpPr/>
            <p:nvPr/>
          </p:nvSpPr>
          <p:spPr>
            <a:xfrm>
              <a:off x="3769212" y="3225429"/>
              <a:ext cx="278578" cy="177332"/>
            </a:xfrm>
            <a:prstGeom prst="rect">
              <a:avLst/>
            </a:prstGeom>
            <a:blipFill>
              <a:blip r:embed="rId7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60" name="object 160"/>
            <p:cNvSpPr/>
            <p:nvPr/>
          </p:nvSpPr>
          <p:spPr>
            <a:xfrm>
              <a:off x="4070882" y="3192654"/>
              <a:ext cx="308273" cy="162345"/>
            </a:xfrm>
            <a:prstGeom prst="rect">
              <a:avLst/>
            </a:prstGeom>
            <a:blipFill>
              <a:blip r:embed="rId7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61" name="object 161"/>
            <p:cNvSpPr/>
            <p:nvPr/>
          </p:nvSpPr>
          <p:spPr>
            <a:xfrm>
              <a:off x="4401986" y="3228219"/>
              <a:ext cx="119545" cy="127025"/>
            </a:xfrm>
            <a:prstGeom prst="rect">
              <a:avLst/>
            </a:prstGeom>
            <a:blipFill>
              <a:blip r:embed="rId2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62" name="object 162"/>
            <p:cNvSpPr/>
            <p:nvPr/>
          </p:nvSpPr>
          <p:spPr>
            <a:xfrm>
              <a:off x="4544625" y="3225431"/>
              <a:ext cx="230178" cy="129567"/>
            </a:xfrm>
            <a:prstGeom prst="rect">
              <a:avLst/>
            </a:prstGeom>
            <a:blipFill>
              <a:blip r:embed="rId7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63" name="object 163"/>
          <p:cNvGrpSpPr/>
          <p:nvPr/>
        </p:nvGrpSpPr>
        <p:grpSpPr>
          <a:xfrm>
            <a:off x="4842699" y="3172072"/>
            <a:ext cx="279400" cy="183515"/>
            <a:chOff x="4842699" y="3172072"/>
            <a:chExt cx="279400" cy="183515"/>
          </a:xfrm>
        </p:grpSpPr>
        <p:sp>
          <p:nvSpPr>
            <p:cNvPr id="164" name="object 164"/>
            <p:cNvSpPr/>
            <p:nvPr/>
          </p:nvSpPr>
          <p:spPr>
            <a:xfrm>
              <a:off x="4842699" y="3172072"/>
              <a:ext cx="129539" cy="183172"/>
            </a:xfrm>
            <a:prstGeom prst="rect">
              <a:avLst/>
            </a:prstGeom>
            <a:blipFill>
              <a:blip r:embed="rId5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65" name="object 165"/>
            <p:cNvSpPr/>
            <p:nvPr/>
          </p:nvSpPr>
          <p:spPr>
            <a:xfrm>
              <a:off x="5001987" y="3228219"/>
              <a:ext cx="119545" cy="127025"/>
            </a:xfrm>
            <a:prstGeom prst="rect">
              <a:avLst/>
            </a:prstGeom>
            <a:blipFill>
              <a:blip r:embed="rId2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66" name="object 166"/>
          <p:cNvGrpSpPr/>
          <p:nvPr/>
        </p:nvGrpSpPr>
        <p:grpSpPr>
          <a:xfrm>
            <a:off x="668313" y="3478910"/>
            <a:ext cx="553085" cy="181610"/>
            <a:chOff x="668313" y="3478910"/>
            <a:chExt cx="553085" cy="181610"/>
          </a:xfrm>
        </p:grpSpPr>
        <p:sp>
          <p:nvSpPr>
            <p:cNvPr id="167" name="object 167"/>
            <p:cNvSpPr/>
            <p:nvPr/>
          </p:nvSpPr>
          <p:spPr>
            <a:xfrm>
              <a:off x="668313" y="3478910"/>
              <a:ext cx="189216" cy="178346"/>
            </a:xfrm>
            <a:prstGeom prst="rect">
              <a:avLst/>
            </a:prstGeom>
            <a:blipFill>
              <a:blip r:embed="rId7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68" name="object 168"/>
            <p:cNvSpPr/>
            <p:nvPr/>
          </p:nvSpPr>
          <p:spPr>
            <a:xfrm>
              <a:off x="886481" y="3530239"/>
              <a:ext cx="77812" cy="127025"/>
            </a:xfrm>
            <a:prstGeom prst="rect">
              <a:avLst/>
            </a:prstGeom>
            <a:blipFill>
              <a:blip r:embed="rId4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69" name="object 169"/>
            <p:cNvSpPr/>
            <p:nvPr/>
          </p:nvSpPr>
          <p:spPr>
            <a:xfrm>
              <a:off x="983528" y="3533019"/>
              <a:ext cx="119545" cy="127025"/>
            </a:xfrm>
            <a:prstGeom prst="rect">
              <a:avLst/>
            </a:prstGeom>
            <a:blipFill>
              <a:blip r:embed="rId2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70" name="object 170"/>
            <p:cNvSpPr/>
            <p:nvPr/>
          </p:nvSpPr>
          <p:spPr>
            <a:xfrm>
              <a:off x="1126167" y="3530231"/>
              <a:ext cx="94716" cy="129565"/>
            </a:xfrm>
            <a:prstGeom prst="rect">
              <a:avLst/>
            </a:prstGeom>
            <a:blipFill>
              <a:blip r:embed="rId5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71" name="object 171"/>
          <p:cNvGrpSpPr/>
          <p:nvPr/>
        </p:nvGrpSpPr>
        <p:grpSpPr>
          <a:xfrm>
            <a:off x="1295181" y="3530229"/>
            <a:ext cx="528955" cy="177800"/>
            <a:chOff x="1295181" y="3530229"/>
            <a:chExt cx="528955" cy="177800"/>
          </a:xfrm>
        </p:grpSpPr>
        <p:sp>
          <p:nvSpPr>
            <p:cNvPr id="172" name="object 172"/>
            <p:cNvSpPr/>
            <p:nvPr/>
          </p:nvSpPr>
          <p:spPr>
            <a:xfrm>
              <a:off x="1295181" y="3530229"/>
              <a:ext cx="278564" cy="177332"/>
            </a:xfrm>
            <a:prstGeom prst="rect">
              <a:avLst/>
            </a:prstGeom>
            <a:blipFill>
              <a:blip r:embed="rId8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73" name="object 173"/>
            <p:cNvSpPr/>
            <p:nvPr/>
          </p:nvSpPr>
          <p:spPr>
            <a:xfrm>
              <a:off x="1597357" y="3533019"/>
              <a:ext cx="119545" cy="127025"/>
            </a:xfrm>
            <a:prstGeom prst="rect">
              <a:avLst/>
            </a:prstGeom>
            <a:blipFill>
              <a:blip r:embed="rId6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74" name="object 174"/>
            <p:cNvSpPr/>
            <p:nvPr/>
          </p:nvSpPr>
          <p:spPr>
            <a:xfrm>
              <a:off x="1746149" y="3530239"/>
              <a:ext cx="77812" cy="127025"/>
            </a:xfrm>
            <a:prstGeom prst="rect">
              <a:avLst/>
            </a:prstGeom>
            <a:blipFill>
              <a:blip r:embed="rId4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75" name="object 175"/>
          <p:cNvGrpSpPr/>
          <p:nvPr/>
        </p:nvGrpSpPr>
        <p:grpSpPr>
          <a:xfrm>
            <a:off x="1896198" y="3476878"/>
            <a:ext cx="293370" cy="183515"/>
            <a:chOff x="1896198" y="3476878"/>
            <a:chExt cx="293370" cy="183515"/>
          </a:xfrm>
        </p:grpSpPr>
        <p:sp>
          <p:nvSpPr>
            <p:cNvPr id="176" name="object 176"/>
            <p:cNvSpPr/>
            <p:nvPr/>
          </p:nvSpPr>
          <p:spPr>
            <a:xfrm>
              <a:off x="1896198" y="3476878"/>
              <a:ext cx="39370" cy="180975"/>
            </a:xfrm>
            <a:custGeom>
              <a:avLst/>
              <a:gdLst/>
              <a:ahLst/>
              <a:cxnLst/>
              <a:rect l="l" t="t" r="r" b="b"/>
              <a:pathLst>
                <a:path w="39369" h="180975">
                  <a:moveTo>
                    <a:pt x="38900" y="0"/>
                  </a:moveTo>
                  <a:lnTo>
                    <a:pt x="0" y="0"/>
                  </a:lnTo>
                  <a:lnTo>
                    <a:pt x="0" y="180378"/>
                  </a:lnTo>
                  <a:lnTo>
                    <a:pt x="38900" y="180378"/>
                  </a:lnTo>
                  <a:lnTo>
                    <a:pt x="38900" y="0"/>
                  </a:lnTo>
                  <a:close/>
                </a:path>
              </a:pathLst>
            </a:custGeom>
            <a:solidFill>
              <a:srgbClr val="33536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7" name="object 177"/>
            <p:cNvSpPr/>
            <p:nvPr/>
          </p:nvSpPr>
          <p:spPr>
            <a:xfrm>
              <a:off x="1959460" y="3530231"/>
              <a:ext cx="229922" cy="129567"/>
            </a:xfrm>
            <a:prstGeom prst="rect">
              <a:avLst/>
            </a:prstGeom>
            <a:blipFill>
              <a:blip r:embed="rId8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78" name="object 178"/>
          <p:cNvGrpSpPr/>
          <p:nvPr/>
        </p:nvGrpSpPr>
        <p:grpSpPr>
          <a:xfrm>
            <a:off x="2263686" y="3476878"/>
            <a:ext cx="612775" cy="183515"/>
            <a:chOff x="2263686" y="3476878"/>
            <a:chExt cx="612775" cy="183515"/>
          </a:xfrm>
        </p:grpSpPr>
        <p:sp>
          <p:nvSpPr>
            <p:cNvPr id="179" name="object 179"/>
            <p:cNvSpPr/>
            <p:nvPr/>
          </p:nvSpPr>
          <p:spPr>
            <a:xfrm>
              <a:off x="2263686" y="3478910"/>
              <a:ext cx="41275" cy="178435"/>
            </a:xfrm>
            <a:custGeom>
              <a:avLst/>
              <a:gdLst/>
              <a:ahLst/>
              <a:cxnLst/>
              <a:rect l="l" t="t" r="r" b="b"/>
              <a:pathLst>
                <a:path w="41275" h="178435">
                  <a:moveTo>
                    <a:pt x="39916" y="54114"/>
                  </a:moveTo>
                  <a:lnTo>
                    <a:pt x="1016" y="54114"/>
                  </a:lnTo>
                  <a:lnTo>
                    <a:pt x="1016" y="178346"/>
                  </a:lnTo>
                  <a:lnTo>
                    <a:pt x="39916" y="178346"/>
                  </a:lnTo>
                  <a:lnTo>
                    <a:pt x="39916" y="54114"/>
                  </a:lnTo>
                  <a:close/>
                </a:path>
                <a:path w="41275" h="178435">
                  <a:moveTo>
                    <a:pt x="20472" y="0"/>
                  </a:moveTo>
                  <a:lnTo>
                    <a:pt x="11942" y="1484"/>
                  </a:lnTo>
                  <a:lnTo>
                    <a:pt x="5430" y="5587"/>
                  </a:lnTo>
                  <a:lnTo>
                    <a:pt x="1321" y="11787"/>
                  </a:lnTo>
                  <a:lnTo>
                    <a:pt x="0" y="19558"/>
                  </a:lnTo>
                  <a:lnTo>
                    <a:pt x="1317" y="27076"/>
                  </a:lnTo>
                  <a:lnTo>
                    <a:pt x="5399" y="33216"/>
                  </a:lnTo>
                  <a:lnTo>
                    <a:pt x="11835" y="37356"/>
                  </a:lnTo>
                  <a:lnTo>
                    <a:pt x="20218" y="38874"/>
                  </a:lnTo>
                  <a:lnTo>
                    <a:pt x="28899" y="37356"/>
                  </a:lnTo>
                  <a:lnTo>
                    <a:pt x="35515" y="33216"/>
                  </a:lnTo>
                  <a:lnTo>
                    <a:pt x="39731" y="27076"/>
                  </a:lnTo>
                  <a:lnTo>
                    <a:pt x="41211" y="19558"/>
                  </a:lnTo>
                  <a:lnTo>
                    <a:pt x="39628" y="11787"/>
                  </a:lnTo>
                  <a:lnTo>
                    <a:pt x="35452" y="5587"/>
                  </a:lnTo>
                  <a:lnTo>
                    <a:pt x="28970" y="1484"/>
                  </a:lnTo>
                  <a:lnTo>
                    <a:pt x="20472" y="0"/>
                  </a:lnTo>
                  <a:close/>
                </a:path>
              </a:pathLst>
            </a:custGeom>
            <a:solidFill>
              <a:srgbClr val="33536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0" name="object 180"/>
            <p:cNvSpPr/>
            <p:nvPr/>
          </p:nvSpPr>
          <p:spPr>
            <a:xfrm>
              <a:off x="2327694" y="3530229"/>
              <a:ext cx="241960" cy="129819"/>
            </a:xfrm>
            <a:prstGeom prst="rect">
              <a:avLst/>
            </a:prstGeom>
            <a:blipFill>
              <a:blip r:embed="rId8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81" name="object 181"/>
            <p:cNvSpPr/>
            <p:nvPr/>
          </p:nvSpPr>
          <p:spPr>
            <a:xfrm>
              <a:off x="2593759" y="3476878"/>
              <a:ext cx="39370" cy="180975"/>
            </a:xfrm>
            <a:custGeom>
              <a:avLst/>
              <a:gdLst/>
              <a:ahLst/>
              <a:cxnLst/>
              <a:rect l="l" t="t" r="r" b="b"/>
              <a:pathLst>
                <a:path w="39369" h="180975">
                  <a:moveTo>
                    <a:pt x="38900" y="0"/>
                  </a:moveTo>
                  <a:lnTo>
                    <a:pt x="0" y="0"/>
                  </a:lnTo>
                  <a:lnTo>
                    <a:pt x="0" y="180378"/>
                  </a:lnTo>
                  <a:lnTo>
                    <a:pt x="38900" y="180378"/>
                  </a:lnTo>
                  <a:lnTo>
                    <a:pt x="38900" y="0"/>
                  </a:lnTo>
                  <a:close/>
                </a:path>
              </a:pathLst>
            </a:custGeom>
            <a:solidFill>
              <a:srgbClr val="33536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2" name="object 182"/>
            <p:cNvSpPr/>
            <p:nvPr/>
          </p:nvSpPr>
          <p:spPr>
            <a:xfrm>
              <a:off x="2657016" y="3530234"/>
              <a:ext cx="119037" cy="129565"/>
            </a:xfrm>
            <a:prstGeom prst="rect">
              <a:avLst/>
            </a:prstGeom>
            <a:blipFill>
              <a:blip r:embed="rId5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83" name="object 183"/>
            <p:cNvSpPr/>
            <p:nvPr/>
          </p:nvSpPr>
          <p:spPr>
            <a:xfrm>
              <a:off x="2798376" y="3530239"/>
              <a:ext cx="77812" cy="127025"/>
            </a:xfrm>
            <a:prstGeom prst="rect">
              <a:avLst/>
            </a:prstGeom>
            <a:blipFill>
              <a:blip r:embed="rId4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84" name="object 184"/>
          <p:cNvSpPr/>
          <p:nvPr/>
        </p:nvSpPr>
        <p:spPr>
          <a:xfrm>
            <a:off x="2941266" y="3497454"/>
            <a:ext cx="213796" cy="162345"/>
          </a:xfrm>
          <a:prstGeom prst="rect">
            <a:avLst/>
          </a:prstGeom>
          <a:blipFill>
            <a:blip r:embed="rId8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pSp>
        <p:nvGrpSpPr>
          <p:cNvPr id="185" name="object 185"/>
          <p:cNvGrpSpPr/>
          <p:nvPr/>
        </p:nvGrpSpPr>
        <p:grpSpPr>
          <a:xfrm>
            <a:off x="3222182" y="3478910"/>
            <a:ext cx="651510" cy="180975"/>
            <a:chOff x="3222182" y="3478910"/>
            <a:chExt cx="651510" cy="180975"/>
          </a:xfrm>
        </p:grpSpPr>
        <p:sp>
          <p:nvSpPr>
            <p:cNvPr id="186" name="object 186"/>
            <p:cNvSpPr/>
            <p:nvPr/>
          </p:nvSpPr>
          <p:spPr>
            <a:xfrm>
              <a:off x="3222180" y="3478910"/>
              <a:ext cx="551815" cy="180975"/>
            </a:xfrm>
            <a:custGeom>
              <a:avLst/>
              <a:gdLst/>
              <a:ahLst/>
              <a:cxnLst/>
              <a:rect l="l" t="t" r="r" b="b"/>
              <a:pathLst>
                <a:path w="551814" h="180975">
                  <a:moveTo>
                    <a:pt x="104457" y="12"/>
                  </a:moveTo>
                  <a:lnTo>
                    <a:pt x="68351" y="12"/>
                  </a:lnTo>
                  <a:lnTo>
                    <a:pt x="46342" y="38620"/>
                  </a:lnTo>
                  <a:lnTo>
                    <a:pt x="73215" y="38620"/>
                  </a:lnTo>
                  <a:lnTo>
                    <a:pt x="104457" y="12"/>
                  </a:lnTo>
                  <a:close/>
                </a:path>
                <a:path w="551814" h="180975">
                  <a:moveTo>
                    <a:pt x="119037" y="113322"/>
                  </a:moveTo>
                  <a:lnTo>
                    <a:pt x="117538" y="102133"/>
                  </a:lnTo>
                  <a:lnTo>
                    <a:pt x="116001" y="90665"/>
                  </a:lnTo>
                  <a:lnTo>
                    <a:pt x="109321" y="76987"/>
                  </a:lnTo>
                  <a:lnTo>
                    <a:pt x="106299" y="70789"/>
                  </a:lnTo>
                  <a:lnTo>
                    <a:pt x="89014" y="56692"/>
                  </a:lnTo>
                  <a:lnTo>
                    <a:pt x="82956" y="55435"/>
                  </a:lnTo>
                  <a:lnTo>
                    <a:pt x="82956" y="102133"/>
                  </a:lnTo>
                  <a:lnTo>
                    <a:pt x="36868" y="102133"/>
                  </a:lnTo>
                  <a:lnTo>
                    <a:pt x="38760" y="93814"/>
                  </a:lnTo>
                  <a:lnTo>
                    <a:pt x="43141" y="85661"/>
                  </a:lnTo>
                  <a:lnTo>
                    <a:pt x="50406" y="79451"/>
                  </a:lnTo>
                  <a:lnTo>
                    <a:pt x="60934" y="76987"/>
                  </a:lnTo>
                  <a:lnTo>
                    <a:pt x="71920" y="79590"/>
                  </a:lnTo>
                  <a:lnTo>
                    <a:pt x="78651" y="86042"/>
                  </a:lnTo>
                  <a:lnTo>
                    <a:pt x="82029" y="94246"/>
                  </a:lnTo>
                  <a:lnTo>
                    <a:pt x="82956" y="102133"/>
                  </a:lnTo>
                  <a:lnTo>
                    <a:pt x="82956" y="55435"/>
                  </a:lnTo>
                  <a:lnTo>
                    <a:pt x="34988" y="57264"/>
                  </a:lnTo>
                  <a:lnTo>
                    <a:pt x="3759" y="93980"/>
                  </a:lnTo>
                  <a:lnTo>
                    <a:pt x="0" y="117640"/>
                  </a:lnTo>
                  <a:lnTo>
                    <a:pt x="4457" y="143916"/>
                  </a:lnTo>
                  <a:lnTo>
                    <a:pt x="17462" y="163842"/>
                  </a:lnTo>
                  <a:lnTo>
                    <a:pt x="38442" y="176479"/>
                  </a:lnTo>
                  <a:lnTo>
                    <a:pt x="66814" y="180898"/>
                  </a:lnTo>
                  <a:lnTo>
                    <a:pt x="79222" y="180416"/>
                  </a:lnTo>
                  <a:lnTo>
                    <a:pt x="91008" y="178993"/>
                  </a:lnTo>
                  <a:lnTo>
                    <a:pt x="102031" y="176606"/>
                  </a:lnTo>
                  <a:lnTo>
                    <a:pt x="112128" y="173278"/>
                  </a:lnTo>
                  <a:lnTo>
                    <a:pt x="108000" y="152184"/>
                  </a:lnTo>
                  <a:lnTo>
                    <a:pt x="107010" y="147104"/>
                  </a:lnTo>
                  <a:lnTo>
                    <a:pt x="99047" y="149288"/>
                  </a:lnTo>
                  <a:lnTo>
                    <a:pt x="90779" y="150876"/>
                  </a:lnTo>
                  <a:lnTo>
                    <a:pt x="81978" y="151853"/>
                  </a:lnTo>
                  <a:lnTo>
                    <a:pt x="72440" y="152184"/>
                  </a:lnTo>
                  <a:lnTo>
                    <a:pt x="59436" y="150736"/>
                  </a:lnTo>
                  <a:lnTo>
                    <a:pt x="48450" y="146367"/>
                  </a:lnTo>
                  <a:lnTo>
                    <a:pt x="40627" y="139001"/>
                  </a:lnTo>
                  <a:lnTo>
                    <a:pt x="37122" y="128562"/>
                  </a:lnTo>
                  <a:lnTo>
                    <a:pt x="117767" y="128562"/>
                  </a:lnTo>
                  <a:lnTo>
                    <a:pt x="118275" y="125755"/>
                  </a:lnTo>
                  <a:lnTo>
                    <a:pt x="119037" y="119913"/>
                  </a:lnTo>
                  <a:lnTo>
                    <a:pt x="119037" y="113322"/>
                  </a:lnTo>
                  <a:close/>
                </a:path>
                <a:path w="551814" h="180975">
                  <a:moveTo>
                    <a:pt x="258597" y="54114"/>
                  </a:moveTo>
                  <a:lnTo>
                    <a:pt x="217639" y="54114"/>
                  </a:lnTo>
                  <a:lnTo>
                    <a:pt x="201510" y="111785"/>
                  </a:lnTo>
                  <a:lnTo>
                    <a:pt x="199529" y="119583"/>
                  </a:lnTo>
                  <a:lnTo>
                    <a:pt x="194602" y="142011"/>
                  </a:lnTo>
                  <a:lnTo>
                    <a:pt x="193840" y="142011"/>
                  </a:lnTo>
                  <a:lnTo>
                    <a:pt x="192392" y="134581"/>
                  </a:lnTo>
                  <a:lnTo>
                    <a:pt x="188823" y="119519"/>
                  </a:lnTo>
                  <a:lnTo>
                    <a:pt x="169760" y="54114"/>
                  </a:lnTo>
                  <a:lnTo>
                    <a:pt x="127533" y="54114"/>
                  </a:lnTo>
                  <a:lnTo>
                    <a:pt x="173101" y="178346"/>
                  </a:lnTo>
                  <a:lnTo>
                    <a:pt x="212001" y="178346"/>
                  </a:lnTo>
                  <a:lnTo>
                    <a:pt x="258597" y="54114"/>
                  </a:lnTo>
                  <a:close/>
                </a:path>
                <a:path w="551814" h="180975">
                  <a:moveTo>
                    <a:pt x="315468" y="54114"/>
                  </a:moveTo>
                  <a:lnTo>
                    <a:pt x="276567" y="54114"/>
                  </a:lnTo>
                  <a:lnTo>
                    <a:pt x="276567" y="178346"/>
                  </a:lnTo>
                  <a:lnTo>
                    <a:pt x="315468" y="178346"/>
                  </a:lnTo>
                  <a:lnTo>
                    <a:pt x="315468" y="54114"/>
                  </a:lnTo>
                  <a:close/>
                </a:path>
                <a:path w="551814" h="180975">
                  <a:moveTo>
                    <a:pt x="316763" y="19558"/>
                  </a:moveTo>
                  <a:lnTo>
                    <a:pt x="315175" y="11798"/>
                  </a:lnTo>
                  <a:lnTo>
                    <a:pt x="310997" y="5588"/>
                  </a:lnTo>
                  <a:lnTo>
                    <a:pt x="304520" y="1485"/>
                  </a:lnTo>
                  <a:lnTo>
                    <a:pt x="296024" y="0"/>
                  </a:lnTo>
                  <a:lnTo>
                    <a:pt x="287489" y="1485"/>
                  </a:lnTo>
                  <a:lnTo>
                    <a:pt x="280974" y="5588"/>
                  </a:lnTo>
                  <a:lnTo>
                    <a:pt x="276872" y="11798"/>
                  </a:lnTo>
                  <a:lnTo>
                    <a:pt x="275551" y="19558"/>
                  </a:lnTo>
                  <a:lnTo>
                    <a:pt x="276860" y="27089"/>
                  </a:lnTo>
                  <a:lnTo>
                    <a:pt x="280949" y="33223"/>
                  </a:lnTo>
                  <a:lnTo>
                    <a:pt x="287375" y="37363"/>
                  </a:lnTo>
                  <a:lnTo>
                    <a:pt x="295770" y="38874"/>
                  </a:lnTo>
                  <a:lnTo>
                    <a:pt x="304444" y="37363"/>
                  </a:lnTo>
                  <a:lnTo>
                    <a:pt x="311061" y="33223"/>
                  </a:lnTo>
                  <a:lnTo>
                    <a:pt x="315277" y="27089"/>
                  </a:lnTo>
                  <a:lnTo>
                    <a:pt x="316763" y="19558"/>
                  </a:lnTo>
                  <a:close/>
                </a:path>
                <a:path w="551814" h="180975">
                  <a:moveTo>
                    <a:pt x="418147" y="54127"/>
                  </a:moveTo>
                  <a:lnTo>
                    <a:pt x="390245" y="54127"/>
                  </a:lnTo>
                  <a:lnTo>
                    <a:pt x="390245" y="18554"/>
                  </a:lnTo>
                  <a:lnTo>
                    <a:pt x="352107" y="27203"/>
                  </a:lnTo>
                  <a:lnTo>
                    <a:pt x="352107" y="54127"/>
                  </a:lnTo>
                  <a:lnTo>
                    <a:pt x="335470" y="54127"/>
                  </a:lnTo>
                  <a:lnTo>
                    <a:pt x="335470" y="82575"/>
                  </a:lnTo>
                  <a:lnTo>
                    <a:pt x="352107" y="82575"/>
                  </a:lnTo>
                  <a:lnTo>
                    <a:pt x="352107" y="133388"/>
                  </a:lnTo>
                  <a:lnTo>
                    <a:pt x="352767" y="145491"/>
                  </a:lnTo>
                  <a:lnTo>
                    <a:pt x="375043" y="177939"/>
                  </a:lnTo>
                  <a:lnTo>
                    <a:pt x="392036" y="180898"/>
                  </a:lnTo>
                  <a:lnTo>
                    <a:pt x="399923" y="180657"/>
                  </a:lnTo>
                  <a:lnTo>
                    <a:pt x="406908" y="179997"/>
                  </a:lnTo>
                  <a:lnTo>
                    <a:pt x="412800" y="178955"/>
                  </a:lnTo>
                  <a:lnTo>
                    <a:pt x="417385" y="177584"/>
                  </a:lnTo>
                  <a:lnTo>
                    <a:pt x="417118" y="148386"/>
                  </a:lnTo>
                  <a:lnTo>
                    <a:pt x="410476" y="149402"/>
                  </a:lnTo>
                  <a:lnTo>
                    <a:pt x="405599" y="149402"/>
                  </a:lnTo>
                  <a:lnTo>
                    <a:pt x="398233" y="148094"/>
                  </a:lnTo>
                  <a:lnTo>
                    <a:pt x="393509" y="144094"/>
                  </a:lnTo>
                  <a:lnTo>
                    <a:pt x="390982" y="137274"/>
                  </a:lnTo>
                  <a:lnTo>
                    <a:pt x="390245" y="127546"/>
                  </a:lnTo>
                  <a:lnTo>
                    <a:pt x="390245" y="82575"/>
                  </a:lnTo>
                  <a:lnTo>
                    <a:pt x="418147" y="82575"/>
                  </a:lnTo>
                  <a:lnTo>
                    <a:pt x="418147" y="54127"/>
                  </a:lnTo>
                  <a:close/>
                </a:path>
                <a:path w="551814" h="180975">
                  <a:moveTo>
                    <a:pt x="551307" y="113322"/>
                  </a:moveTo>
                  <a:lnTo>
                    <a:pt x="549808" y="102133"/>
                  </a:lnTo>
                  <a:lnTo>
                    <a:pt x="548271" y="90665"/>
                  </a:lnTo>
                  <a:lnTo>
                    <a:pt x="541591" y="76987"/>
                  </a:lnTo>
                  <a:lnTo>
                    <a:pt x="538568" y="70789"/>
                  </a:lnTo>
                  <a:lnTo>
                    <a:pt x="521271" y="56692"/>
                  </a:lnTo>
                  <a:lnTo>
                    <a:pt x="515213" y="55435"/>
                  </a:lnTo>
                  <a:lnTo>
                    <a:pt x="515213" y="102133"/>
                  </a:lnTo>
                  <a:lnTo>
                    <a:pt x="469125" y="102133"/>
                  </a:lnTo>
                  <a:lnTo>
                    <a:pt x="471017" y="93814"/>
                  </a:lnTo>
                  <a:lnTo>
                    <a:pt x="475399" y="85661"/>
                  </a:lnTo>
                  <a:lnTo>
                    <a:pt x="482663" y="79451"/>
                  </a:lnTo>
                  <a:lnTo>
                    <a:pt x="493204" y="76987"/>
                  </a:lnTo>
                  <a:lnTo>
                    <a:pt x="504190" y="79590"/>
                  </a:lnTo>
                  <a:lnTo>
                    <a:pt x="510921" y="86042"/>
                  </a:lnTo>
                  <a:lnTo>
                    <a:pt x="514286" y="94246"/>
                  </a:lnTo>
                  <a:lnTo>
                    <a:pt x="515213" y="102133"/>
                  </a:lnTo>
                  <a:lnTo>
                    <a:pt x="515213" y="55435"/>
                  </a:lnTo>
                  <a:lnTo>
                    <a:pt x="467245" y="57264"/>
                  </a:lnTo>
                  <a:lnTo>
                    <a:pt x="436029" y="93980"/>
                  </a:lnTo>
                  <a:lnTo>
                    <a:pt x="432269" y="117640"/>
                  </a:lnTo>
                  <a:lnTo>
                    <a:pt x="436727" y="143916"/>
                  </a:lnTo>
                  <a:lnTo>
                    <a:pt x="449732" y="163842"/>
                  </a:lnTo>
                  <a:lnTo>
                    <a:pt x="470700" y="176479"/>
                  </a:lnTo>
                  <a:lnTo>
                    <a:pt x="499071" y="180898"/>
                  </a:lnTo>
                  <a:lnTo>
                    <a:pt x="511479" y="180416"/>
                  </a:lnTo>
                  <a:lnTo>
                    <a:pt x="523278" y="178993"/>
                  </a:lnTo>
                  <a:lnTo>
                    <a:pt x="534289" y="176606"/>
                  </a:lnTo>
                  <a:lnTo>
                    <a:pt x="544398" y="173278"/>
                  </a:lnTo>
                  <a:lnTo>
                    <a:pt x="540270" y="152184"/>
                  </a:lnTo>
                  <a:lnTo>
                    <a:pt x="539280" y="147104"/>
                  </a:lnTo>
                  <a:lnTo>
                    <a:pt x="531317" y="149288"/>
                  </a:lnTo>
                  <a:lnTo>
                    <a:pt x="523049" y="150876"/>
                  </a:lnTo>
                  <a:lnTo>
                    <a:pt x="514248" y="151853"/>
                  </a:lnTo>
                  <a:lnTo>
                    <a:pt x="504710" y="152184"/>
                  </a:lnTo>
                  <a:lnTo>
                    <a:pt x="491693" y="150736"/>
                  </a:lnTo>
                  <a:lnTo>
                    <a:pt x="480707" y="146367"/>
                  </a:lnTo>
                  <a:lnTo>
                    <a:pt x="472884" y="139001"/>
                  </a:lnTo>
                  <a:lnTo>
                    <a:pt x="469392" y="128562"/>
                  </a:lnTo>
                  <a:lnTo>
                    <a:pt x="550024" y="128562"/>
                  </a:lnTo>
                  <a:lnTo>
                    <a:pt x="550532" y="125755"/>
                  </a:lnTo>
                  <a:lnTo>
                    <a:pt x="551307" y="119913"/>
                  </a:lnTo>
                  <a:lnTo>
                    <a:pt x="551307" y="113322"/>
                  </a:lnTo>
                  <a:close/>
                </a:path>
              </a:pathLst>
            </a:custGeom>
            <a:solidFill>
              <a:srgbClr val="33536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7" name="object 187"/>
            <p:cNvSpPr/>
            <p:nvPr/>
          </p:nvSpPr>
          <p:spPr>
            <a:xfrm>
              <a:off x="3795810" y="3530239"/>
              <a:ext cx="77812" cy="127025"/>
            </a:xfrm>
            <a:prstGeom prst="rect">
              <a:avLst/>
            </a:prstGeom>
            <a:blipFill>
              <a:blip r:embed="rId4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88" name="object 188"/>
          <p:cNvGrpSpPr/>
          <p:nvPr/>
        </p:nvGrpSpPr>
        <p:grpSpPr>
          <a:xfrm>
            <a:off x="3938692" y="3476872"/>
            <a:ext cx="271780" cy="183515"/>
            <a:chOff x="3938692" y="3476872"/>
            <a:chExt cx="271780" cy="183515"/>
          </a:xfrm>
        </p:grpSpPr>
        <p:sp>
          <p:nvSpPr>
            <p:cNvPr id="189" name="object 189"/>
            <p:cNvSpPr/>
            <p:nvPr/>
          </p:nvSpPr>
          <p:spPr>
            <a:xfrm>
              <a:off x="3938692" y="3476872"/>
              <a:ext cx="129539" cy="183172"/>
            </a:xfrm>
            <a:prstGeom prst="rect">
              <a:avLst/>
            </a:prstGeom>
            <a:blipFill>
              <a:blip r:embed="rId5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90" name="object 190"/>
            <p:cNvSpPr/>
            <p:nvPr/>
          </p:nvSpPr>
          <p:spPr>
            <a:xfrm>
              <a:off x="4091322" y="3530234"/>
              <a:ext cx="119037" cy="129565"/>
            </a:xfrm>
            <a:prstGeom prst="rect">
              <a:avLst/>
            </a:prstGeom>
            <a:blipFill>
              <a:blip r:embed="rId5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91" name="object 191"/>
          <p:cNvGrpSpPr/>
          <p:nvPr/>
        </p:nvGrpSpPr>
        <p:grpSpPr>
          <a:xfrm>
            <a:off x="680601" y="3781678"/>
            <a:ext cx="1078865" cy="183515"/>
            <a:chOff x="680601" y="3781678"/>
            <a:chExt cx="1078865" cy="183515"/>
          </a:xfrm>
        </p:grpSpPr>
        <p:sp>
          <p:nvSpPr>
            <p:cNvPr id="192" name="object 192"/>
            <p:cNvSpPr/>
            <p:nvPr/>
          </p:nvSpPr>
          <p:spPr>
            <a:xfrm>
              <a:off x="680601" y="3835031"/>
              <a:ext cx="119799" cy="127025"/>
            </a:xfrm>
            <a:prstGeom prst="rect">
              <a:avLst/>
            </a:prstGeom>
            <a:blipFill>
              <a:blip r:embed="rId6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93" name="object 193"/>
            <p:cNvSpPr/>
            <p:nvPr/>
          </p:nvSpPr>
          <p:spPr>
            <a:xfrm>
              <a:off x="824518" y="3835029"/>
              <a:ext cx="130822" cy="129819"/>
            </a:xfrm>
            <a:prstGeom prst="rect">
              <a:avLst/>
            </a:prstGeom>
            <a:blipFill>
              <a:blip r:embed="rId8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94" name="object 194"/>
            <p:cNvSpPr/>
            <p:nvPr/>
          </p:nvSpPr>
          <p:spPr>
            <a:xfrm>
              <a:off x="978940" y="3835034"/>
              <a:ext cx="393552" cy="129810"/>
            </a:xfrm>
            <a:prstGeom prst="rect">
              <a:avLst/>
            </a:prstGeom>
            <a:blipFill>
              <a:blip r:embed="rId8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95" name="object 195"/>
            <p:cNvSpPr/>
            <p:nvPr/>
          </p:nvSpPr>
          <p:spPr>
            <a:xfrm>
              <a:off x="1395831" y="3781678"/>
              <a:ext cx="109855" cy="180975"/>
            </a:xfrm>
            <a:custGeom>
              <a:avLst/>
              <a:gdLst/>
              <a:ahLst/>
              <a:cxnLst/>
              <a:rect l="l" t="t" r="r" b="b"/>
              <a:pathLst>
                <a:path w="109855" h="180975">
                  <a:moveTo>
                    <a:pt x="38900" y="0"/>
                  </a:moveTo>
                  <a:lnTo>
                    <a:pt x="0" y="0"/>
                  </a:lnTo>
                  <a:lnTo>
                    <a:pt x="0" y="180378"/>
                  </a:lnTo>
                  <a:lnTo>
                    <a:pt x="38900" y="180378"/>
                  </a:lnTo>
                  <a:lnTo>
                    <a:pt x="38900" y="0"/>
                  </a:lnTo>
                  <a:close/>
                </a:path>
                <a:path w="109855" h="180975">
                  <a:moveTo>
                    <a:pt x="109321" y="0"/>
                  </a:moveTo>
                  <a:lnTo>
                    <a:pt x="70421" y="0"/>
                  </a:lnTo>
                  <a:lnTo>
                    <a:pt x="70421" y="180378"/>
                  </a:lnTo>
                  <a:lnTo>
                    <a:pt x="109321" y="180378"/>
                  </a:lnTo>
                  <a:lnTo>
                    <a:pt x="109321" y="0"/>
                  </a:lnTo>
                  <a:close/>
                </a:path>
              </a:pathLst>
            </a:custGeom>
            <a:solidFill>
              <a:srgbClr val="33536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6" name="object 196"/>
            <p:cNvSpPr/>
            <p:nvPr/>
          </p:nvSpPr>
          <p:spPr>
            <a:xfrm>
              <a:off x="1529507" y="3835031"/>
              <a:ext cx="229922" cy="129567"/>
            </a:xfrm>
            <a:prstGeom prst="rect">
              <a:avLst/>
            </a:prstGeom>
            <a:blipFill>
              <a:blip r:embed="rId8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97" name="object 197"/>
          <p:cNvGrpSpPr/>
          <p:nvPr/>
        </p:nvGrpSpPr>
        <p:grpSpPr>
          <a:xfrm>
            <a:off x="1823495" y="3783710"/>
            <a:ext cx="1564640" cy="181610"/>
            <a:chOff x="1823495" y="3783710"/>
            <a:chExt cx="1564640" cy="181610"/>
          </a:xfrm>
        </p:grpSpPr>
        <p:sp>
          <p:nvSpPr>
            <p:cNvPr id="198" name="object 198"/>
            <p:cNvSpPr/>
            <p:nvPr/>
          </p:nvSpPr>
          <p:spPr>
            <a:xfrm>
              <a:off x="1823495" y="3802254"/>
              <a:ext cx="82676" cy="162344"/>
            </a:xfrm>
            <a:prstGeom prst="rect">
              <a:avLst/>
            </a:prstGeom>
            <a:blipFill>
              <a:blip r:embed="rId8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99" name="object 199"/>
            <p:cNvSpPr/>
            <p:nvPr/>
          </p:nvSpPr>
          <p:spPr>
            <a:xfrm>
              <a:off x="1927720" y="3835031"/>
              <a:ext cx="201747" cy="129819"/>
            </a:xfrm>
            <a:prstGeom prst="rect">
              <a:avLst/>
            </a:prstGeom>
            <a:blipFill>
              <a:blip r:embed="rId5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00" name="object 200"/>
            <p:cNvSpPr/>
            <p:nvPr/>
          </p:nvSpPr>
          <p:spPr>
            <a:xfrm>
              <a:off x="2157424" y="3835031"/>
              <a:ext cx="119799" cy="127025"/>
            </a:xfrm>
            <a:prstGeom prst="rect">
              <a:avLst/>
            </a:prstGeom>
            <a:blipFill>
              <a:blip r:embed="rId6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01" name="object 201"/>
            <p:cNvSpPr/>
            <p:nvPr/>
          </p:nvSpPr>
          <p:spPr>
            <a:xfrm>
              <a:off x="2301339" y="3835031"/>
              <a:ext cx="94716" cy="129565"/>
            </a:xfrm>
            <a:prstGeom prst="rect">
              <a:avLst/>
            </a:prstGeom>
            <a:blipFill>
              <a:blip r:embed="rId5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02" name="object 202"/>
            <p:cNvSpPr/>
            <p:nvPr/>
          </p:nvSpPr>
          <p:spPr>
            <a:xfrm>
              <a:off x="2418629" y="3835031"/>
              <a:ext cx="190195" cy="127025"/>
            </a:xfrm>
            <a:prstGeom prst="rect">
              <a:avLst/>
            </a:prstGeom>
            <a:blipFill>
              <a:blip r:embed="rId8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03" name="object 203"/>
            <p:cNvSpPr/>
            <p:nvPr/>
          </p:nvSpPr>
          <p:spPr>
            <a:xfrm>
              <a:off x="2638856" y="3783710"/>
              <a:ext cx="41275" cy="178435"/>
            </a:xfrm>
            <a:custGeom>
              <a:avLst/>
              <a:gdLst/>
              <a:ahLst/>
              <a:cxnLst/>
              <a:rect l="l" t="t" r="r" b="b"/>
              <a:pathLst>
                <a:path w="41275" h="178435">
                  <a:moveTo>
                    <a:pt x="39916" y="54114"/>
                  </a:moveTo>
                  <a:lnTo>
                    <a:pt x="1016" y="54114"/>
                  </a:lnTo>
                  <a:lnTo>
                    <a:pt x="1016" y="178346"/>
                  </a:lnTo>
                  <a:lnTo>
                    <a:pt x="39916" y="178346"/>
                  </a:lnTo>
                  <a:lnTo>
                    <a:pt x="39916" y="54114"/>
                  </a:lnTo>
                  <a:close/>
                </a:path>
                <a:path w="41275" h="178435">
                  <a:moveTo>
                    <a:pt x="20472" y="0"/>
                  </a:moveTo>
                  <a:lnTo>
                    <a:pt x="11942" y="1484"/>
                  </a:lnTo>
                  <a:lnTo>
                    <a:pt x="5430" y="5587"/>
                  </a:lnTo>
                  <a:lnTo>
                    <a:pt x="1321" y="11787"/>
                  </a:lnTo>
                  <a:lnTo>
                    <a:pt x="0" y="19558"/>
                  </a:lnTo>
                  <a:lnTo>
                    <a:pt x="1317" y="27076"/>
                  </a:lnTo>
                  <a:lnTo>
                    <a:pt x="5399" y="33216"/>
                  </a:lnTo>
                  <a:lnTo>
                    <a:pt x="11835" y="37356"/>
                  </a:lnTo>
                  <a:lnTo>
                    <a:pt x="20218" y="38874"/>
                  </a:lnTo>
                  <a:lnTo>
                    <a:pt x="28899" y="37356"/>
                  </a:lnTo>
                  <a:lnTo>
                    <a:pt x="35515" y="33216"/>
                  </a:lnTo>
                  <a:lnTo>
                    <a:pt x="39731" y="27076"/>
                  </a:lnTo>
                  <a:lnTo>
                    <a:pt x="41211" y="19558"/>
                  </a:lnTo>
                  <a:lnTo>
                    <a:pt x="39628" y="11787"/>
                  </a:lnTo>
                  <a:lnTo>
                    <a:pt x="35452" y="5587"/>
                  </a:lnTo>
                  <a:lnTo>
                    <a:pt x="28970" y="1484"/>
                  </a:lnTo>
                  <a:lnTo>
                    <a:pt x="20472" y="0"/>
                  </a:lnTo>
                  <a:close/>
                </a:path>
              </a:pathLst>
            </a:custGeom>
            <a:solidFill>
              <a:srgbClr val="33536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4" name="object 204"/>
            <p:cNvSpPr/>
            <p:nvPr/>
          </p:nvSpPr>
          <p:spPr>
            <a:xfrm>
              <a:off x="2702864" y="3835031"/>
              <a:ext cx="205854" cy="129565"/>
            </a:xfrm>
            <a:prstGeom prst="rect">
              <a:avLst/>
            </a:prstGeom>
            <a:blipFill>
              <a:blip r:embed="rId8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05" name="object 205"/>
            <p:cNvSpPr/>
            <p:nvPr/>
          </p:nvSpPr>
          <p:spPr>
            <a:xfrm>
              <a:off x="2931287" y="3783710"/>
              <a:ext cx="41275" cy="178435"/>
            </a:xfrm>
            <a:custGeom>
              <a:avLst/>
              <a:gdLst/>
              <a:ahLst/>
              <a:cxnLst/>
              <a:rect l="l" t="t" r="r" b="b"/>
              <a:pathLst>
                <a:path w="41275" h="178435">
                  <a:moveTo>
                    <a:pt x="39916" y="54114"/>
                  </a:moveTo>
                  <a:lnTo>
                    <a:pt x="1015" y="54114"/>
                  </a:lnTo>
                  <a:lnTo>
                    <a:pt x="1015" y="178346"/>
                  </a:lnTo>
                  <a:lnTo>
                    <a:pt x="39916" y="178346"/>
                  </a:lnTo>
                  <a:lnTo>
                    <a:pt x="39916" y="54114"/>
                  </a:lnTo>
                  <a:close/>
                </a:path>
                <a:path w="41275" h="178435">
                  <a:moveTo>
                    <a:pt x="20485" y="0"/>
                  </a:moveTo>
                  <a:lnTo>
                    <a:pt x="11949" y="1484"/>
                  </a:lnTo>
                  <a:lnTo>
                    <a:pt x="5437" y="5587"/>
                  </a:lnTo>
                  <a:lnTo>
                    <a:pt x="1327" y="11787"/>
                  </a:lnTo>
                  <a:lnTo>
                    <a:pt x="0" y="19558"/>
                  </a:lnTo>
                  <a:lnTo>
                    <a:pt x="1323" y="27076"/>
                  </a:lnTo>
                  <a:lnTo>
                    <a:pt x="5403" y="33216"/>
                  </a:lnTo>
                  <a:lnTo>
                    <a:pt x="11837" y="37356"/>
                  </a:lnTo>
                  <a:lnTo>
                    <a:pt x="20218" y="38874"/>
                  </a:lnTo>
                  <a:lnTo>
                    <a:pt x="28899" y="37356"/>
                  </a:lnTo>
                  <a:lnTo>
                    <a:pt x="35515" y="33216"/>
                  </a:lnTo>
                  <a:lnTo>
                    <a:pt x="39731" y="27076"/>
                  </a:lnTo>
                  <a:lnTo>
                    <a:pt x="41211" y="19558"/>
                  </a:lnTo>
                  <a:lnTo>
                    <a:pt x="39628" y="11787"/>
                  </a:lnTo>
                  <a:lnTo>
                    <a:pt x="35453" y="5587"/>
                  </a:lnTo>
                  <a:lnTo>
                    <a:pt x="28976" y="1484"/>
                  </a:lnTo>
                  <a:lnTo>
                    <a:pt x="20485" y="0"/>
                  </a:lnTo>
                  <a:close/>
                </a:path>
              </a:pathLst>
            </a:custGeom>
            <a:solidFill>
              <a:srgbClr val="33536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6" name="object 206"/>
            <p:cNvSpPr/>
            <p:nvPr/>
          </p:nvSpPr>
          <p:spPr>
            <a:xfrm>
              <a:off x="2995300" y="3835029"/>
              <a:ext cx="130822" cy="129819"/>
            </a:xfrm>
            <a:prstGeom prst="rect">
              <a:avLst/>
            </a:prstGeom>
            <a:blipFill>
              <a:blip r:embed="rId9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07" name="object 207"/>
            <p:cNvSpPr/>
            <p:nvPr/>
          </p:nvSpPr>
          <p:spPr>
            <a:xfrm>
              <a:off x="3149213" y="3835031"/>
              <a:ext cx="119799" cy="127025"/>
            </a:xfrm>
            <a:prstGeom prst="rect">
              <a:avLst/>
            </a:prstGeom>
            <a:blipFill>
              <a:blip r:embed="rId6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08" name="object 208"/>
            <p:cNvSpPr/>
            <p:nvPr/>
          </p:nvSpPr>
          <p:spPr>
            <a:xfrm>
              <a:off x="3293129" y="3835031"/>
              <a:ext cx="94716" cy="129565"/>
            </a:xfrm>
            <a:prstGeom prst="rect">
              <a:avLst/>
            </a:prstGeom>
            <a:blipFill>
              <a:blip r:embed="rId5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09" name="object 209"/>
          <p:cNvSpPr/>
          <p:nvPr/>
        </p:nvSpPr>
        <p:spPr>
          <a:xfrm>
            <a:off x="3456000" y="3802254"/>
            <a:ext cx="213798" cy="162345"/>
          </a:xfrm>
          <a:prstGeom prst="rect">
            <a:avLst/>
          </a:prstGeom>
          <a:blipFill>
            <a:blip r:embed="rId5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pSp>
        <p:nvGrpSpPr>
          <p:cNvPr id="210" name="object 210"/>
          <p:cNvGrpSpPr/>
          <p:nvPr/>
        </p:nvGrpSpPr>
        <p:grpSpPr>
          <a:xfrm>
            <a:off x="3735902" y="3783710"/>
            <a:ext cx="184150" cy="181610"/>
            <a:chOff x="3735902" y="3783710"/>
            <a:chExt cx="184150" cy="181610"/>
          </a:xfrm>
        </p:grpSpPr>
        <p:sp>
          <p:nvSpPr>
            <p:cNvPr id="211" name="object 211"/>
            <p:cNvSpPr/>
            <p:nvPr/>
          </p:nvSpPr>
          <p:spPr>
            <a:xfrm>
              <a:off x="3735902" y="3835031"/>
              <a:ext cx="114427" cy="129819"/>
            </a:xfrm>
            <a:prstGeom prst="rect">
              <a:avLst/>
            </a:prstGeom>
            <a:blipFill>
              <a:blip r:embed="rId4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12" name="object 212"/>
            <p:cNvSpPr/>
            <p:nvPr/>
          </p:nvSpPr>
          <p:spPr>
            <a:xfrm>
              <a:off x="3878287" y="3783710"/>
              <a:ext cx="41275" cy="178435"/>
            </a:xfrm>
            <a:custGeom>
              <a:avLst/>
              <a:gdLst/>
              <a:ahLst/>
              <a:cxnLst/>
              <a:rect l="l" t="t" r="r" b="b"/>
              <a:pathLst>
                <a:path w="41275" h="178435">
                  <a:moveTo>
                    <a:pt x="39916" y="54114"/>
                  </a:moveTo>
                  <a:lnTo>
                    <a:pt x="1015" y="54114"/>
                  </a:lnTo>
                  <a:lnTo>
                    <a:pt x="1015" y="178346"/>
                  </a:lnTo>
                  <a:lnTo>
                    <a:pt x="39916" y="178346"/>
                  </a:lnTo>
                  <a:lnTo>
                    <a:pt x="39916" y="54114"/>
                  </a:lnTo>
                  <a:close/>
                </a:path>
                <a:path w="41275" h="178435">
                  <a:moveTo>
                    <a:pt x="20472" y="0"/>
                  </a:moveTo>
                  <a:lnTo>
                    <a:pt x="11942" y="1484"/>
                  </a:lnTo>
                  <a:lnTo>
                    <a:pt x="5430" y="5587"/>
                  </a:lnTo>
                  <a:lnTo>
                    <a:pt x="1321" y="11787"/>
                  </a:lnTo>
                  <a:lnTo>
                    <a:pt x="0" y="19558"/>
                  </a:lnTo>
                  <a:lnTo>
                    <a:pt x="1317" y="27076"/>
                  </a:lnTo>
                  <a:lnTo>
                    <a:pt x="5399" y="33216"/>
                  </a:lnTo>
                  <a:lnTo>
                    <a:pt x="11835" y="37356"/>
                  </a:lnTo>
                  <a:lnTo>
                    <a:pt x="20218" y="38874"/>
                  </a:lnTo>
                  <a:lnTo>
                    <a:pt x="28893" y="37356"/>
                  </a:lnTo>
                  <a:lnTo>
                    <a:pt x="35510" y="33216"/>
                  </a:lnTo>
                  <a:lnTo>
                    <a:pt x="39729" y="27076"/>
                  </a:lnTo>
                  <a:lnTo>
                    <a:pt x="41211" y="19558"/>
                  </a:lnTo>
                  <a:lnTo>
                    <a:pt x="39621" y="11787"/>
                  </a:lnTo>
                  <a:lnTo>
                    <a:pt x="35442" y="5587"/>
                  </a:lnTo>
                  <a:lnTo>
                    <a:pt x="28963" y="1484"/>
                  </a:lnTo>
                  <a:lnTo>
                    <a:pt x="20472" y="0"/>
                  </a:lnTo>
                  <a:close/>
                </a:path>
              </a:pathLst>
            </a:custGeom>
            <a:solidFill>
              <a:srgbClr val="335361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213" name="object 213"/>
          <p:cNvGrpSpPr/>
          <p:nvPr/>
        </p:nvGrpSpPr>
        <p:grpSpPr>
          <a:xfrm>
            <a:off x="3948446" y="3783710"/>
            <a:ext cx="302895" cy="180975"/>
            <a:chOff x="3948446" y="3783710"/>
            <a:chExt cx="302895" cy="180975"/>
          </a:xfrm>
        </p:grpSpPr>
        <p:sp>
          <p:nvSpPr>
            <p:cNvPr id="214" name="object 214"/>
            <p:cNvSpPr/>
            <p:nvPr/>
          </p:nvSpPr>
          <p:spPr>
            <a:xfrm>
              <a:off x="4092361" y="3835031"/>
              <a:ext cx="94716" cy="129565"/>
            </a:xfrm>
            <a:prstGeom prst="rect">
              <a:avLst/>
            </a:prstGeom>
            <a:blipFill>
              <a:blip r:embed="rId5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15" name="object 215"/>
            <p:cNvSpPr/>
            <p:nvPr/>
          </p:nvSpPr>
          <p:spPr>
            <a:xfrm>
              <a:off x="3948446" y="3835031"/>
              <a:ext cx="119799" cy="127025"/>
            </a:xfrm>
            <a:prstGeom prst="rect">
              <a:avLst/>
            </a:prstGeom>
            <a:blipFill>
              <a:blip r:embed="rId6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16" name="object 216"/>
            <p:cNvSpPr/>
            <p:nvPr/>
          </p:nvSpPr>
          <p:spPr>
            <a:xfrm>
              <a:off x="4209656" y="3783710"/>
              <a:ext cx="41275" cy="178435"/>
            </a:xfrm>
            <a:custGeom>
              <a:avLst/>
              <a:gdLst/>
              <a:ahLst/>
              <a:cxnLst/>
              <a:rect l="l" t="t" r="r" b="b"/>
              <a:pathLst>
                <a:path w="41275" h="178435">
                  <a:moveTo>
                    <a:pt x="39916" y="54114"/>
                  </a:moveTo>
                  <a:lnTo>
                    <a:pt x="1015" y="54114"/>
                  </a:lnTo>
                  <a:lnTo>
                    <a:pt x="1015" y="178346"/>
                  </a:lnTo>
                  <a:lnTo>
                    <a:pt x="39916" y="178346"/>
                  </a:lnTo>
                  <a:lnTo>
                    <a:pt x="39916" y="54114"/>
                  </a:lnTo>
                  <a:close/>
                </a:path>
                <a:path w="41275" h="178435">
                  <a:moveTo>
                    <a:pt x="20472" y="0"/>
                  </a:moveTo>
                  <a:lnTo>
                    <a:pt x="11942" y="1484"/>
                  </a:lnTo>
                  <a:lnTo>
                    <a:pt x="5430" y="5587"/>
                  </a:lnTo>
                  <a:lnTo>
                    <a:pt x="1321" y="11787"/>
                  </a:lnTo>
                  <a:lnTo>
                    <a:pt x="0" y="19558"/>
                  </a:lnTo>
                  <a:lnTo>
                    <a:pt x="1317" y="27076"/>
                  </a:lnTo>
                  <a:lnTo>
                    <a:pt x="5397" y="33216"/>
                  </a:lnTo>
                  <a:lnTo>
                    <a:pt x="11830" y="37356"/>
                  </a:lnTo>
                  <a:lnTo>
                    <a:pt x="20205" y="38874"/>
                  </a:lnTo>
                  <a:lnTo>
                    <a:pt x="28888" y="37356"/>
                  </a:lnTo>
                  <a:lnTo>
                    <a:pt x="35509" y="33216"/>
                  </a:lnTo>
                  <a:lnTo>
                    <a:pt x="39729" y="27076"/>
                  </a:lnTo>
                  <a:lnTo>
                    <a:pt x="41211" y="19558"/>
                  </a:lnTo>
                  <a:lnTo>
                    <a:pt x="39621" y="11787"/>
                  </a:lnTo>
                  <a:lnTo>
                    <a:pt x="35442" y="5587"/>
                  </a:lnTo>
                  <a:lnTo>
                    <a:pt x="28963" y="1484"/>
                  </a:lnTo>
                  <a:lnTo>
                    <a:pt x="20472" y="0"/>
                  </a:lnTo>
                  <a:close/>
                </a:path>
              </a:pathLst>
            </a:custGeom>
            <a:solidFill>
              <a:srgbClr val="335361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217" name="object 217"/>
          <p:cNvGrpSpPr/>
          <p:nvPr/>
        </p:nvGrpSpPr>
        <p:grpSpPr>
          <a:xfrm>
            <a:off x="4325385" y="3781672"/>
            <a:ext cx="271780" cy="183515"/>
            <a:chOff x="4325385" y="3781672"/>
            <a:chExt cx="271780" cy="183515"/>
          </a:xfrm>
        </p:grpSpPr>
        <p:sp>
          <p:nvSpPr>
            <p:cNvPr id="218" name="object 218"/>
            <p:cNvSpPr/>
            <p:nvPr/>
          </p:nvSpPr>
          <p:spPr>
            <a:xfrm>
              <a:off x="4325385" y="3781672"/>
              <a:ext cx="129539" cy="183172"/>
            </a:xfrm>
            <a:prstGeom prst="rect">
              <a:avLst/>
            </a:prstGeom>
            <a:blipFill>
              <a:blip r:embed="rId9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19" name="object 219"/>
            <p:cNvSpPr/>
            <p:nvPr/>
          </p:nvSpPr>
          <p:spPr>
            <a:xfrm>
              <a:off x="4478016" y="3835034"/>
              <a:ext cx="119037" cy="129565"/>
            </a:xfrm>
            <a:prstGeom prst="rect">
              <a:avLst/>
            </a:prstGeom>
            <a:blipFill>
              <a:blip r:embed="rId5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20" name="object 220"/>
          <p:cNvSpPr/>
          <p:nvPr/>
        </p:nvSpPr>
        <p:spPr>
          <a:xfrm>
            <a:off x="674444" y="4086472"/>
            <a:ext cx="2086004" cy="233475"/>
          </a:xfrm>
          <a:prstGeom prst="rect">
            <a:avLst/>
          </a:prstGeom>
          <a:blipFill>
            <a:blip r:embed="rId9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21" name="object 221"/>
          <p:cNvSpPr/>
          <p:nvPr/>
        </p:nvSpPr>
        <p:spPr>
          <a:xfrm>
            <a:off x="2824513" y="4088508"/>
            <a:ext cx="323146" cy="181140"/>
          </a:xfrm>
          <a:prstGeom prst="rect">
            <a:avLst/>
          </a:prstGeom>
          <a:blipFill>
            <a:blip r:embed="rId9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pSp>
        <p:nvGrpSpPr>
          <p:cNvPr id="222" name="object 222"/>
          <p:cNvGrpSpPr/>
          <p:nvPr/>
        </p:nvGrpSpPr>
        <p:grpSpPr>
          <a:xfrm>
            <a:off x="3214780" y="4086472"/>
            <a:ext cx="382905" cy="183515"/>
            <a:chOff x="3214780" y="4086472"/>
            <a:chExt cx="382905" cy="183515"/>
          </a:xfrm>
        </p:grpSpPr>
        <p:sp>
          <p:nvSpPr>
            <p:cNvPr id="223" name="object 223"/>
            <p:cNvSpPr/>
            <p:nvPr/>
          </p:nvSpPr>
          <p:spPr>
            <a:xfrm>
              <a:off x="3214780" y="4086472"/>
              <a:ext cx="129539" cy="183172"/>
            </a:xfrm>
            <a:prstGeom prst="rect">
              <a:avLst/>
            </a:prstGeom>
            <a:blipFill>
              <a:blip r:embed="rId9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24" name="object 224"/>
            <p:cNvSpPr/>
            <p:nvPr/>
          </p:nvSpPr>
          <p:spPr>
            <a:xfrm>
              <a:off x="3367411" y="4139831"/>
              <a:ext cx="229922" cy="129567"/>
            </a:xfrm>
            <a:prstGeom prst="rect">
              <a:avLst/>
            </a:prstGeom>
            <a:blipFill>
              <a:blip r:embed="rId8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225" name="object 225"/>
          <p:cNvGrpSpPr/>
          <p:nvPr/>
        </p:nvGrpSpPr>
        <p:grpSpPr>
          <a:xfrm>
            <a:off x="3671638" y="4139829"/>
            <a:ext cx="1116330" cy="130175"/>
            <a:chOff x="3671638" y="4139829"/>
            <a:chExt cx="1116330" cy="130175"/>
          </a:xfrm>
        </p:grpSpPr>
        <p:sp>
          <p:nvSpPr>
            <p:cNvPr id="226" name="object 226"/>
            <p:cNvSpPr/>
            <p:nvPr/>
          </p:nvSpPr>
          <p:spPr>
            <a:xfrm>
              <a:off x="3671638" y="4139831"/>
              <a:ext cx="119799" cy="127025"/>
            </a:xfrm>
            <a:prstGeom prst="rect">
              <a:avLst/>
            </a:prstGeom>
            <a:blipFill>
              <a:blip r:embed="rId6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27" name="object 227"/>
            <p:cNvSpPr/>
            <p:nvPr/>
          </p:nvSpPr>
          <p:spPr>
            <a:xfrm>
              <a:off x="3815555" y="4139829"/>
              <a:ext cx="130810" cy="129819"/>
            </a:xfrm>
            <a:prstGeom prst="rect">
              <a:avLst/>
            </a:prstGeom>
            <a:blipFill>
              <a:blip r:embed="rId9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28" name="object 228"/>
            <p:cNvSpPr/>
            <p:nvPr/>
          </p:nvSpPr>
          <p:spPr>
            <a:xfrm>
              <a:off x="3969969" y="4139831"/>
              <a:ext cx="523240" cy="130175"/>
            </a:xfrm>
            <a:custGeom>
              <a:avLst/>
              <a:gdLst/>
              <a:ahLst/>
              <a:cxnLst/>
              <a:rect l="l" t="t" r="r" b="b"/>
              <a:pathLst>
                <a:path w="523239" h="130175">
                  <a:moveTo>
                    <a:pt x="119545" y="127038"/>
                  </a:moveTo>
                  <a:lnTo>
                    <a:pt x="118846" y="109283"/>
                  </a:lnTo>
                  <a:lnTo>
                    <a:pt x="118516" y="87147"/>
                  </a:lnTo>
                  <a:lnTo>
                    <a:pt x="118516" y="2794"/>
                  </a:lnTo>
                  <a:lnTo>
                    <a:pt x="79349" y="2794"/>
                  </a:lnTo>
                  <a:lnTo>
                    <a:pt x="79349" y="79781"/>
                  </a:lnTo>
                  <a:lnTo>
                    <a:pt x="79095" y="82816"/>
                  </a:lnTo>
                  <a:lnTo>
                    <a:pt x="75514" y="91198"/>
                  </a:lnTo>
                  <a:lnTo>
                    <a:pt x="69367" y="98577"/>
                  </a:lnTo>
                  <a:lnTo>
                    <a:pt x="58610" y="98577"/>
                  </a:lnTo>
                  <a:lnTo>
                    <a:pt x="49860" y="96583"/>
                  </a:lnTo>
                  <a:lnTo>
                    <a:pt x="43802" y="90855"/>
                  </a:lnTo>
                  <a:lnTo>
                    <a:pt x="40297" y="81749"/>
                  </a:lnTo>
                  <a:lnTo>
                    <a:pt x="39166" y="69608"/>
                  </a:lnTo>
                  <a:lnTo>
                    <a:pt x="39166" y="2794"/>
                  </a:lnTo>
                  <a:lnTo>
                    <a:pt x="0" y="2794"/>
                  </a:lnTo>
                  <a:lnTo>
                    <a:pt x="0" y="75717"/>
                  </a:lnTo>
                  <a:lnTo>
                    <a:pt x="3314" y="100355"/>
                  </a:lnTo>
                  <a:lnTo>
                    <a:pt x="12509" y="117144"/>
                  </a:lnTo>
                  <a:lnTo>
                    <a:pt x="26466" y="126758"/>
                  </a:lnTo>
                  <a:lnTo>
                    <a:pt x="44030" y="129819"/>
                  </a:lnTo>
                  <a:lnTo>
                    <a:pt x="58966" y="127711"/>
                  </a:lnTo>
                  <a:lnTo>
                    <a:pt x="70231" y="122516"/>
                  </a:lnTo>
                  <a:lnTo>
                    <a:pt x="78193" y="115887"/>
                  </a:lnTo>
                  <a:lnTo>
                    <a:pt x="83197" y="109499"/>
                  </a:lnTo>
                  <a:lnTo>
                    <a:pt x="83959" y="109499"/>
                  </a:lnTo>
                  <a:lnTo>
                    <a:pt x="85750" y="127038"/>
                  </a:lnTo>
                  <a:lnTo>
                    <a:pt x="119545" y="127038"/>
                  </a:lnTo>
                  <a:close/>
                </a:path>
                <a:path w="523239" h="130175">
                  <a:moveTo>
                    <a:pt x="267563" y="2794"/>
                  </a:moveTo>
                  <a:lnTo>
                    <a:pt x="226606" y="2794"/>
                  </a:lnTo>
                  <a:lnTo>
                    <a:pt x="210477" y="60464"/>
                  </a:lnTo>
                  <a:lnTo>
                    <a:pt x="208495" y="68262"/>
                  </a:lnTo>
                  <a:lnTo>
                    <a:pt x="203568" y="90690"/>
                  </a:lnTo>
                  <a:lnTo>
                    <a:pt x="202806" y="90690"/>
                  </a:lnTo>
                  <a:lnTo>
                    <a:pt x="201358" y="83261"/>
                  </a:lnTo>
                  <a:lnTo>
                    <a:pt x="197789" y="68199"/>
                  </a:lnTo>
                  <a:lnTo>
                    <a:pt x="178727" y="2794"/>
                  </a:lnTo>
                  <a:lnTo>
                    <a:pt x="136499" y="2794"/>
                  </a:lnTo>
                  <a:lnTo>
                    <a:pt x="182067" y="127025"/>
                  </a:lnTo>
                  <a:lnTo>
                    <a:pt x="220967" y="127025"/>
                  </a:lnTo>
                  <a:lnTo>
                    <a:pt x="267563" y="2794"/>
                  </a:lnTo>
                  <a:close/>
                </a:path>
                <a:path w="523239" h="130175">
                  <a:moveTo>
                    <a:pt x="393560" y="62001"/>
                  </a:moveTo>
                  <a:lnTo>
                    <a:pt x="392061" y="50812"/>
                  </a:lnTo>
                  <a:lnTo>
                    <a:pt x="390525" y="39344"/>
                  </a:lnTo>
                  <a:lnTo>
                    <a:pt x="383844" y="25666"/>
                  </a:lnTo>
                  <a:lnTo>
                    <a:pt x="380822" y="19469"/>
                  </a:lnTo>
                  <a:lnTo>
                    <a:pt x="363524" y="5372"/>
                  </a:lnTo>
                  <a:lnTo>
                    <a:pt x="357466" y="4114"/>
                  </a:lnTo>
                  <a:lnTo>
                    <a:pt x="357466" y="50812"/>
                  </a:lnTo>
                  <a:lnTo>
                    <a:pt x="311378" y="50812"/>
                  </a:lnTo>
                  <a:lnTo>
                    <a:pt x="313270" y="42494"/>
                  </a:lnTo>
                  <a:lnTo>
                    <a:pt x="317652" y="34340"/>
                  </a:lnTo>
                  <a:lnTo>
                    <a:pt x="324916" y="28130"/>
                  </a:lnTo>
                  <a:lnTo>
                    <a:pt x="335457" y="25666"/>
                  </a:lnTo>
                  <a:lnTo>
                    <a:pt x="346443" y="28270"/>
                  </a:lnTo>
                  <a:lnTo>
                    <a:pt x="353174" y="34721"/>
                  </a:lnTo>
                  <a:lnTo>
                    <a:pt x="356539" y="42926"/>
                  </a:lnTo>
                  <a:lnTo>
                    <a:pt x="357466" y="50812"/>
                  </a:lnTo>
                  <a:lnTo>
                    <a:pt x="357466" y="4114"/>
                  </a:lnTo>
                  <a:lnTo>
                    <a:pt x="309499" y="5943"/>
                  </a:lnTo>
                  <a:lnTo>
                    <a:pt x="278282" y="42659"/>
                  </a:lnTo>
                  <a:lnTo>
                    <a:pt x="274523" y="66319"/>
                  </a:lnTo>
                  <a:lnTo>
                    <a:pt x="278980" y="92595"/>
                  </a:lnTo>
                  <a:lnTo>
                    <a:pt x="291985" y="112522"/>
                  </a:lnTo>
                  <a:lnTo>
                    <a:pt x="312953" y="125158"/>
                  </a:lnTo>
                  <a:lnTo>
                    <a:pt x="341325" y="129578"/>
                  </a:lnTo>
                  <a:lnTo>
                    <a:pt x="353733" y="129095"/>
                  </a:lnTo>
                  <a:lnTo>
                    <a:pt x="365531" y="127673"/>
                  </a:lnTo>
                  <a:lnTo>
                    <a:pt x="376542" y="125285"/>
                  </a:lnTo>
                  <a:lnTo>
                    <a:pt x="386651" y="121958"/>
                  </a:lnTo>
                  <a:lnTo>
                    <a:pt x="382524" y="100863"/>
                  </a:lnTo>
                  <a:lnTo>
                    <a:pt x="381533" y="95783"/>
                  </a:lnTo>
                  <a:lnTo>
                    <a:pt x="373570" y="97967"/>
                  </a:lnTo>
                  <a:lnTo>
                    <a:pt x="365302" y="99555"/>
                  </a:lnTo>
                  <a:lnTo>
                    <a:pt x="356501" y="100533"/>
                  </a:lnTo>
                  <a:lnTo>
                    <a:pt x="346964" y="100863"/>
                  </a:lnTo>
                  <a:lnTo>
                    <a:pt x="333946" y="99415"/>
                  </a:lnTo>
                  <a:lnTo>
                    <a:pt x="322961" y="95046"/>
                  </a:lnTo>
                  <a:lnTo>
                    <a:pt x="315137" y="87680"/>
                  </a:lnTo>
                  <a:lnTo>
                    <a:pt x="311645" y="77241"/>
                  </a:lnTo>
                  <a:lnTo>
                    <a:pt x="392277" y="77241"/>
                  </a:lnTo>
                  <a:lnTo>
                    <a:pt x="392785" y="74434"/>
                  </a:lnTo>
                  <a:lnTo>
                    <a:pt x="393560" y="68592"/>
                  </a:lnTo>
                  <a:lnTo>
                    <a:pt x="393560" y="62001"/>
                  </a:lnTo>
                  <a:close/>
                </a:path>
                <a:path w="523239" h="130175">
                  <a:moveTo>
                    <a:pt x="523125" y="127025"/>
                  </a:moveTo>
                  <a:lnTo>
                    <a:pt x="521322" y="68338"/>
                  </a:lnTo>
                  <a:lnTo>
                    <a:pt x="521322" y="53606"/>
                  </a:lnTo>
                  <a:lnTo>
                    <a:pt x="518591" y="32905"/>
                  </a:lnTo>
                  <a:lnTo>
                    <a:pt x="515124" y="26416"/>
                  </a:lnTo>
                  <a:lnTo>
                    <a:pt x="509460" y="15849"/>
                  </a:lnTo>
                  <a:lnTo>
                    <a:pt x="492506" y="4267"/>
                  </a:lnTo>
                  <a:lnTo>
                    <a:pt x="483450" y="2794"/>
                  </a:lnTo>
                  <a:lnTo>
                    <a:pt x="483450" y="68338"/>
                  </a:lnTo>
                  <a:lnTo>
                    <a:pt x="483450" y="84086"/>
                  </a:lnTo>
                  <a:lnTo>
                    <a:pt x="483184" y="86372"/>
                  </a:lnTo>
                  <a:lnTo>
                    <a:pt x="482676" y="88404"/>
                  </a:lnTo>
                  <a:lnTo>
                    <a:pt x="480110" y="96278"/>
                  </a:lnTo>
                  <a:lnTo>
                    <a:pt x="472173" y="102628"/>
                  </a:lnTo>
                  <a:lnTo>
                    <a:pt x="453745" y="102628"/>
                  </a:lnTo>
                  <a:lnTo>
                    <a:pt x="447103" y="97802"/>
                  </a:lnTo>
                  <a:lnTo>
                    <a:pt x="447103" y="87896"/>
                  </a:lnTo>
                  <a:lnTo>
                    <a:pt x="449910" y="78486"/>
                  </a:lnTo>
                  <a:lnTo>
                    <a:pt x="457606" y="72402"/>
                  </a:lnTo>
                  <a:lnTo>
                    <a:pt x="469138" y="69176"/>
                  </a:lnTo>
                  <a:lnTo>
                    <a:pt x="483450" y="68338"/>
                  </a:lnTo>
                  <a:lnTo>
                    <a:pt x="483450" y="2794"/>
                  </a:lnTo>
                  <a:lnTo>
                    <a:pt x="466293" y="0"/>
                  </a:lnTo>
                  <a:lnTo>
                    <a:pt x="450316" y="1028"/>
                  </a:lnTo>
                  <a:lnTo>
                    <a:pt x="436702" y="3657"/>
                  </a:lnTo>
                  <a:lnTo>
                    <a:pt x="425729" y="7188"/>
                  </a:lnTo>
                  <a:lnTo>
                    <a:pt x="417652" y="10922"/>
                  </a:lnTo>
                  <a:lnTo>
                    <a:pt x="424827" y="35814"/>
                  </a:lnTo>
                  <a:lnTo>
                    <a:pt x="431876" y="32207"/>
                  </a:lnTo>
                  <a:lnTo>
                    <a:pt x="440372" y="29210"/>
                  </a:lnTo>
                  <a:lnTo>
                    <a:pt x="449732" y="27178"/>
                  </a:lnTo>
                  <a:lnTo>
                    <a:pt x="459371" y="26416"/>
                  </a:lnTo>
                  <a:lnTo>
                    <a:pt x="471043" y="27990"/>
                  </a:lnTo>
                  <a:lnTo>
                    <a:pt x="477964" y="31940"/>
                  </a:lnTo>
                  <a:lnTo>
                    <a:pt x="481304" y="37134"/>
                  </a:lnTo>
                  <a:lnTo>
                    <a:pt x="482155" y="42418"/>
                  </a:lnTo>
                  <a:lnTo>
                    <a:pt x="482155" y="44208"/>
                  </a:lnTo>
                  <a:lnTo>
                    <a:pt x="452005" y="46990"/>
                  </a:lnTo>
                  <a:lnTo>
                    <a:pt x="428828" y="55765"/>
                  </a:lnTo>
                  <a:lnTo>
                    <a:pt x="413956" y="70650"/>
                  </a:lnTo>
                  <a:lnTo>
                    <a:pt x="408698" y="91706"/>
                  </a:lnTo>
                  <a:lnTo>
                    <a:pt x="411454" y="106032"/>
                  </a:lnTo>
                  <a:lnTo>
                    <a:pt x="419417" y="118198"/>
                  </a:lnTo>
                  <a:lnTo>
                    <a:pt x="432142" y="126657"/>
                  </a:lnTo>
                  <a:lnTo>
                    <a:pt x="449148" y="129819"/>
                  </a:lnTo>
                  <a:lnTo>
                    <a:pt x="459867" y="128841"/>
                  </a:lnTo>
                  <a:lnTo>
                    <a:pt x="469569" y="125920"/>
                  </a:lnTo>
                  <a:lnTo>
                    <a:pt x="478015" y="121145"/>
                  </a:lnTo>
                  <a:lnTo>
                    <a:pt x="484974" y="114579"/>
                  </a:lnTo>
                  <a:lnTo>
                    <a:pt x="485749" y="114579"/>
                  </a:lnTo>
                  <a:lnTo>
                    <a:pt x="488048" y="127025"/>
                  </a:lnTo>
                  <a:lnTo>
                    <a:pt x="523125" y="127025"/>
                  </a:lnTo>
                  <a:close/>
                </a:path>
              </a:pathLst>
            </a:custGeom>
            <a:solidFill>
              <a:srgbClr val="33536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9" name="object 229"/>
            <p:cNvSpPr/>
            <p:nvPr/>
          </p:nvSpPr>
          <p:spPr>
            <a:xfrm>
              <a:off x="4521569" y="4142619"/>
              <a:ext cx="266024" cy="127025"/>
            </a:xfrm>
            <a:prstGeom prst="rect">
              <a:avLst/>
            </a:prstGeom>
            <a:blipFill>
              <a:blip r:embed="rId9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230" name="object 230"/>
          <p:cNvGrpSpPr/>
          <p:nvPr/>
        </p:nvGrpSpPr>
        <p:grpSpPr>
          <a:xfrm>
            <a:off x="674448" y="4444630"/>
            <a:ext cx="410845" cy="130175"/>
            <a:chOff x="674448" y="4444630"/>
            <a:chExt cx="410845" cy="130175"/>
          </a:xfrm>
        </p:grpSpPr>
        <p:sp>
          <p:nvSpPr>
            <p:cNvPr id="231" name="object 231"/>
            <p:cNvSpPr/>
            <p:nvPr/>
          </p:nvSpPr>
          <p:spPr>
            <a:xfrm>
              <a:off x="674448" y="4444630"/>
              <a:ext cx="229927" cy="129820"/>
            </a:xfrm>
            <a:prstGeom prst="rect">
              <a:avLst/>
            </a:prstGeom>
            <a:blipFill>
              <a:blip r:embed="rId9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32" name="object 232"/>
            <p:cNvSpPr/>
            <p:nvPr/>
          </p:nvSpPr>
          <p:spPr>
            <a:xfrm>
              <a:off x="926179" y="4444631"/>
              <a:ext cx="158746" cy="129819"/>
            </a:xfrm>
            <a:prstGeom prst="rect">
              <a:avLst/>
            </a:prstGeom>
            <a:blipFill>
              <a:blip r:embed="rId9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33" name="object 233"/>
          <p:cNvSpPr/>
          <p:nvPr/>
        </p:nvSpPr>
        <p:spPr>
          <a:xfrm>
            <a:off x="678545" y="4693286"/>
            <a:ext cx="4135133" cy="233475"/>
          </a:xfrm>
          <a:prstGeom prst="rect">
            <a:avLst/>
          </a:prstGeom>
          <a:blipFill>
            <a:blip r:embed="rId9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pSp>
        <p:nvGrpSpPr>
          <p:cNvPr id="234" name="object 234"/>
          <p:cNvGrpSpPr/>
          <p:nvPr/>
        </p:nvGrpSpPr>
        <p:grpSpPr>
          <a:xfrm>
            <a:off x="674961" y="5000880"/>
            <a:ext cx="770890" cy="183515"/>
            <a:chOff x="674961" y="5000880"/>
            <a:chExt cx="770890" cy="183515"/>
          </a:xfrm>
        </p:grpSpPr>
        <p:sp>
          <p:nvSpPr>
            <p:cNvPr id="235" name="object 235"/>
            <p:cNvSpPr/>
            <p:nvPr/>
          </p:nvSpPr>
          <p:spPr>
            <a:xfrm>
              <a:off x="674961" y="5000880"/>
              <a:ext cx="222496" cy="182920"/>
            </a:xfrm>
            <a:prstGeom prst="rect">
              <a:avLst/>
            </a:prstGeom>
            <a:blipFill>
              <a:blip r:embed="rId9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36" name="object 236"/>
            <p:cNvSpPr/>
            <p:nvPr/>
          </p:nvSpPr>
          <p:spPr>
            <a:xfrm>
              <a:off x="919011" y="5009772"/>
              <a:ext cx="307759" cy="174275"/>
            </a:xfrm>
            <a:prstGeom prst="rect">
              <a:avLst/>
            </a:prstGeom>
            <a:blipFill>
              <a:blip r:embed="rId10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37" name="object 237"/>
            <p:cNvSpPr/>
            <p:nvPr/>
          </p:nvSpPr>
          <p:spPr>
            <a:xfrm>
              <a:off x="1248580" y="5055495"/>
              <a:ext cx="197144" cy="128309"/>
            </a:xfrm>
            <a:prstGeom prst="rect">
              <a:avLst/>
            </a:prstGeom>
            <a:blipFill>
              <a:blip r:embed="rId10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38" name="object 238"/>
          <p:cNvSpPr/>
          <p:nvPr/>
        </p:nvSpPr>
        <p:spPr>
          <a:xfrm>
            <a:off x="1506448" y="5000878"/>
            <a:ext cx="238626" cy="183172"/>
          </a:xfrm>
          <a:prstGeom prst="rect">
            <a:avLst/>
          </a:prstGeom>
          <a:blipFill>
            <a:blip r:embed="rId10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39" name="object 239"/>
          <p:cNvSpPr/>
          <p:nvPr/>
        </p:nvSpPr>
        <p:spPr>
          <a:xfrm>
            <a:off x="1809623" y="5009781"/>
            <a:ext cx="1330960" cy="174625"/>
          </a:xfrm>
          <a:custGeom>
            <a:avLst/>
            <a:gdLst/>
            <a:ahLst/>
            <a:cxnLst/>
            <a:rect l="l" t="t" r="r" b="b"/>
            <a:pathLst>
              <a:path w="1330960" h="174625">
                <a:moveTo>
                  <a:pt x="71678" y="48514"/>
                </a:moveTo>
                <a:lnTo>
                  <a:pt x="41986" y="48514"/>
                </a:lnTo>
                <a:lnTo>
                  <a:pt x="48387" y="15481"/>
                </a:lnTo>
                <a:lnTo>
                  <a:pt x="26377" y="20828"/>
                </a:lnTo>
                <a:lnTo>
                  <a:pt x="20993" y="48514"/>
                </a:lnTo>
                <a:lnTo>
                  <a:pt x="3327" y="48514"/>
                </a:lnTo>
                <a:lnTo>
                  <a:pt x="0" y="65024"/>
                </a:lnTo>
                <a:lnTo>
                  <a:pt x="17932" y="65024"/>
                </a:lnTo>
                <a:lnTo>
                  <a:pt x="3835" y="136156"/>
                </a:lnTo>
                <a:lnTo>
                  <a:pt x="3086" y="143281"/>
                </a:lnTo>
                <a:lnTo>
                  <a:pt x="3086" y="150393"/>
                </a:lnTo>
                <a:lnTo>
                  <a:pt x="4508" y="159385"/>
                </a:lnTo>
                <a:lnTo>
                  <a:pt x="9029" y="167005"/>
                </a:lnTo>
                <a:lnTo>
                  <a:pt x="17119" y="172288"/>
                </a:lnTo>
                <a:lnTo>
                  <a:pt x="29184" y="174269"/>
                </a:lnTo>
                <a:lnTo>
                  <a:pt x="35331" y="174269"/>
                </a:lnTo>
                <a:lnTo>
                  <a:pt x="41732" y="173507"/>
                </a:lnTo>
                <a:lnTo>
                  <a:pt x="45567" y="171983"/>
                </a:lnTo>
                <a:lnTo>
                  <a:pt x="46583" y="155460"/>
                </a:lnTo>
                <a:lnTo>
                  <a:pt x="43776" y="155981"/>
                </a:lnTo>
                <a:lnTo>
                  <a:pt x="40182" y="156235"/>
                </a:lnTo>
                <a:lnTo>
                  <a:pt x="28422" y="156235"/>
                </a:lnTo>
                <a:lnTo>
                  <a:pt x="24841" y="151904"/>
                </a:lnTo>
                <a:lnTo>
                  <a:pt x="24841" y="137947"/>
                </a:lnTo>
                <a:lnTo>
                  <a:pt x="25869" y="131597"/>
                </a:lnTo>
                <a:lnTo>
                  <a:pt x="38658" y="65024"/>
                </a:lnTo>
                <a:lnTo>
                  <a:pt x="68351" y="65024"/>
                </a:lnTo>
                <a:lnTo>
                  <a:pt x="71678" y="48514"/>
                </a:lnTo>
                <a:close/>
              </a:path>
              <a:path w="1330960" h="174625">
                <a:moveTo>
                  <a:pt x="154406" y="46240"/>
                </a:moveTo>
                <a:lnTo>
                  <a:pt x="152869" y="45974"/>
                </a:lnTo>
                <a:lnTo>
                  <a:pt x="148513" y="45732"/>
                </a:lnTo>
                <a:lnTo>
                  <a:pt x="136690" y="47967"/>
                </a:lnTo>
                <a:lnTo>
                  <a:pt x="126301" y="54178"/>
                </a:lnTo>
                <a:lnTo>
                  <a:pt x="117551" y="63512"/>
                </a:lnTo>
                <a:lnTo>
                  <a:pt x="110629" y="75196"/>
                </a:lnTo>
                <a:lnTo>
                  <a:pt x="109855" y="75196"/>
                </a:lnTo>
                <a:lnTo>
                  <a:pt x="113195" y="48514"/>
                </a:lnTo>
                <a:lnTo>
                  <a:pt x="94500" y="48514"/>
                </a:lnTo>
                <a:lnTo>
                  <a:pt x="93395" y="57912"/>
                </a:lnTo>
                <a:lnTo>
                  <a:pt x="90208" y="80251"/>
                </a:lnTo>
                <a:lnTo>
                  <a:pt x="88099" y="92227"/>
                </a:lnTo>
                <a:lnTo>
                  <a:pt x="72999" y="171488"/>
                </a:lnTo>
                <a:lnTo>
                  <a:pt x="94246" y="171488"/>
                </a:lnTo>
                <a:lnTo>
                  <a:pt x="104482" y="117373"/>
                </a:lnTo>
                <a:lnTo>
                  <a:pt x="119672" y="81203"/>
                </a:lnTo>
                <a:lnTo>
                  <a:pt x="144678" y="66560"/>
                </a:lnTo>
                <a:lnTo>
                  <a:pt x="146977" y="66560"/>
                </a:lnTo>
                <a:lnTo>
                  <a:pt x="150304" y="67068"/>
                </a:lnTo>
                <a:lnTo>
                  <a:pt x="154406" y="46240"/>
                </a:lnTo>
                <a:close/>
              </a:path>
              <a:path w="1330960" h="174625">
                <a:moveTo>
                  <a:pt x="270395" y="50546"/>
                </a:moveTo>
                <a:lnTo>
                  <a:pt x="263283" y="48615"/>
                </a:lnTo>
                <a:lnTo>
                  <a:pt x="255003" y="47091"/>
                </a:lnTo>
                <a:lnTo>
                  <a:pt x="246583" y="46151"/>
                </a:lnTo>
                <a:lnTo>
                  <a:pt x="246583" y="64262"/>
                </a:lnTo>
                <a:lnTo>
                  <a:pt x="239420" y="101358"/>
                </a:lnTo>
                <a:lnTo>
                  <a:pt x="232308" y="123888"/>
                </a:lnTo>
                <a:lnTo>
                  <a:pt x="221335" y="141478"/>
                </a:lnTo>
                <a:lnTo>
                  <a:pt x="208203" y="152920"/>
                </a:lnTo>
                <a:lnTo>
                  <a:pt x="194614" y="156997"/>
                </a:lnTo>
                <a:lnTo>
                  <a:pt x="184378" y="154686"/>
                </a:lnTo>
                <a:lnTo>
                  <a:pt x="177838" y="148551"/>
                </a:lnTo>
                <a:lnTo>
                  <a:pt x="174383" y="139839"/>
                </a:lnTo>
                <a:lnTo>
                  <a:pt x="173367" y="129806"/>
                </a:lnTo>
                <a:lnTo>
                  <a:pt x="178092" y="104927"/>
                </a:lnTo>
                <a:lnTo>
                  <a:pt x="190652" y="83375"/>
                </a:lnTo>
                <a:lnTo>
                  <a:pt x="209156" y="68224"/>
                </a:lnTo>
                <a:lnTo>
                  <a:pt x="231736" y="62484"/>
                </a:lnTo>
                <a:lnTo>
                  <a:pt x="238912" y="62484"/>
                </a:lnTo>
                <a:lnTo>
                  <a:pt x="243509" y="63500"/>
                </a:lnTo>
                <a:lnTo>
                  <a:pt x="246583" y="64262"/>
                </a:lnTo>
                <a:lnTo>
                  <a:pt x="246583" y="46151"/>
                </a:lnTo>
                <a:lnTo>
                  <a:pt x="246087" y="46088"/>
                </a:lnTo>
                <a:lnTo>
                  <a:pt x="237109" y="45720"/>
                </a:lnTo>
                <a:lnTo>
                  <a:pt x="200914" y="53454"/>
                </a:lnTo>
                <a:lnTo>
                  <a:pt x="173977" y="73672"/>
                </a:lnTo>
                <a:lnTo>
                  <a:pt x="157162" y="101892"/>
                </a:lnTo>
                <a:lnTo>
                  <a:pt x="151358" y="133629"/>
                </a:lnTo>
                <a:lnTo>
                  <a:pt x="153847" y="149847"/>
                </a:lnTo>
                <a:lnTo>
                  <a:pt x="160985" y="162712"/>
                </a:lnTo>
                <a:lnTo>
                  <a:pt x="172199" y="171208"/>
                </a:lnTo>
                <a:lnTo>
                  <a:pt x="186944" y="174269"/>
                </a:lnTo>
                <a:lnTo>
                  <a:pt x="199999" y="172453"/>
                </a:lnTo>
                <a:lnTo>
                  <a:pt x="212521" y="166522"/>
                </a:lnTo>
                <a:lnTo>
                  <a:pt x="223012" y="156997"/>
                </a:lnTo>
                <a:lnTo>
                  <a:pt x="224294" y="155841"/>
                </a:lnTo>
                <a:lnTo>
                  <a:pt x="235064" y="139712"/>
                </a:lnTo>
                <a:lnTo>
                  <a:pt x="235585" y="139712"/>
                </a:lnTo>
                <a:lnTo>
                  <a:pt x="234403" y="149847"/>
                </a:lnTo>
                <a:lnTo>
                  <a:pt x="233591" y="157594"/>
                </a:lnTo>
                <a:lnTo>
                  <a:pt x="232981" y="165188"/>
                </a:lnTo>
                <a:lnTo>
                  <a:pt x="232765" y="171475"/>
                </a:lnTo>
                <a:lnTo>
                  <a:pt x="252476" y="171475"/>
                </a:lnTo>
                <a:lnTo>
                  <a:pt x="252514" y="159804"/>
                </a:lnTo>
                <a:lnTo>
                  <a:pt x="253428" y="145884"/>
                </a:lnTo>
                <a:lnTo>
                  <a:pt x="254139" y="139712"/>
                </a:lnTo>
                <a:lnTo>
                  <a:pt x="255206" y="130543"/>
                </a:lnTo>
                <a:lnTo>
                  <a:pt x="257848" y="114566"/>
                </a:lnTo>
                <a:lnTo>
                  <a:pt x="268046" y="62484"/>
                </a:lnTo>
                <a:lnTo>
                  <a:pt x="270395" y="50546"/>
                </a:lnTo>
                <a:close/>
              </a:path>
              <a:path w="1330960" h="174625">
                <a:moveTo>
                  <a:pt x="400469" y="80022"/>
                </a:moveTo>
                <a:lnTo>
                  <a:pt x="397637" y="63728"/>
                </a:lnTo>
                <a:lnTo>
                  <a:pt x="390296" y="53162"/>
                </a:lnTo>
                <a:lnTo>
                  <a:pt x="380174" y="47447"/>
                </a:lnTo>
                <a:lnTo>
                  <a:pt x="368985" y="45732"/>
                </a:lnTo>
                <a:lnTo>
                  <a:pt x="355714" y="47498"/>
                </a:lnTo>
                <a:lnTo>
                  <a:pt x="343395" y="52705"/>
                </a:lnTo>
                <a:lnTo>
                  <a:pt x="332409" y="61150"/>
                </a:lnTo>
                <a:lnTo>
                  <a:pt x="323151" y="72656"/>
                </a:lnTo>
                <a:lnTo>
                  <a:pt x="322643" y="72656"/>
                </a:lnTo>
                <a:lnTo>
                  <a:pt x="325729" y="48514"/>
                </a:lnTo>
                <a:lnTo>
                  <a:pt x="306768" y="48514"/>
                </a:lnTo>
                <a:lnTo>
                  <a:pt x="302793" y="74383"/>
                </a:lnTo>
                <a:lnTo>
                  <a:pt x="284251" y="171488"/>
                </a:lnTo>
                <a:lnTo>
                  <a:pt x="305498" y="171488"/>
                </a:lnTo>
                <a:lnTo>
                  <a:pt x="316763" y="111785"/>
                </a:lnTo>
                <a:lnTo>
                  <a:pt x="323621" y="91338"/>
                </a:lnTo>
                <a:lnTo>
                  <a:pt x="334327" y="76085"/>
                </a:lnTo>
                <a:lnTo>
                  <a:pt x="346824" y="66548"/>
                </a:lnTo>
                <a:lnTo>
                  <a:pt x="359003" y="63258"/>
                </a:lnTo>
                <a:lnTo>
                  <a:pt x="368211" y="64871"/>
                </a:lnTo>
                <a:lnTo>
                  <a:pt x="374205" y="69380"/>
                </a:lnTo>
                <a:lnTo>
                  <a:pt x="377482" y="76225"/>
                </a:lnTo>
                <a:lnTo>
                  <a:pt x="378460" y="84861"/>
                </a:lnTo>
                <a:lnTo>
                  <a:pt x="378460" y="89928"/>
                </a:lnTo>
                <a:lnTo>
                  <a:pt x="377685" y="95770"/>
                </a:lnTo>
                <a:lnTo>
                  <a:pt x="363093" y="171488"/>
                </a:lnTo>
                <a:lnTo>
                  <a:pt x="384340" y="171488"/>
                </a:lnTo>
                <a:lnTo>
                  <a:pt x="399440" y="93243"/>
                </a:lnTo>
                <a:lnTo>
                  <a:pt x="400469" y="85369"/>
                </a:lnTo>
                <a:lnTo>
                  <a:pt x="400469" y="80022"/>
                </a:lnTo>
                <a:close/>
              </a:path>
              <a:path w="1330960" h="174625">
                <a:moveTo>
                  <a:pt x="503428" y="51828"/>
                </a:moveTo>
                <a:lnTo>
                  <a:pt x="499033" y="49593"/>
                </a:lnTo>
                <a:lnTo>
                  <a:pt x="493001" y="47625"/>
                </a:lnTo>
                <a:lnTo>
                  <a:pt x="485724" y="46240"/>
                </a:lnTo>
                <a:lnTo>
                  <a:pt x="477583" y="45720"/>
                </a:lnTo>
                <a:lnTo>
                  <a:pt x="459562" y="48641"/>
                </a:lnTo>
                <a:lnTo>
                  <a:pt x="445389" y="56680"/>
                </a:lnTo>
                <a:lnTo>
                  <a:pt x="436105" y="68757"/>
                </a:lnTo>
                <a:lnTo>
                  <a:pt x="432777" y="83832"/>
                </a:lnTo>
                <a:lnTo>
                  <a:pt x="434238" y="92862"/>
                </a:lnTo>
                <a:lnTo>
                  <a:pt x="438543" y="101168"/>
                </a:lnTo>
                <a:lnTo>
                  <a:pt x="445528" y="108623"/>
                </a:lnTo>
                <a:lnTo>
                  <a:pt x="455053" y="115074"/>
                </a:lnTo>
                <a:lnTo>
                  <a:pt x="463130" y="120256"/>
                </a:lnTo>
                <a:lnTo>
                  <a:pt x="468426" y="125437"/>
                </a:lnTo>
                <a:lnTo>
                  <a:pt x="471322" y="131089"/>
                </a:lnTo>
                <a:lnTo>
                  <a:pt x="472198" y="137693"/>
                </a:lnTo>
                <a:lnTo>
                  <a:pt x="470535" y="145440"/>
                </a:lnTo>
                <a:lnTo>
                  <a:pt x="465797" y="151828"/>
                </a:lnTo>
                <a:lnTo>
                  <a:pt x="458381" y="156171"/>
                </a:lnTo>
                <a:lnTo>
                  <a:pt x="448652" y="157772"/>
                </a:lnTo>
                <a:lnTo>
                  <a:pt x="441109" y="157073"/>
                </a:lnTo>
                <a:lnTo>
                  <a:pt x="433806" y="155282"/>
                </a:lnTo>
                <a:lnTo>
                  <a:pt x="427266" y="152831"/>
                </a:lnTo>
                <a:lnTo>
                  <a:pt x="422033" y="150139"/>
                </a:lnTo>
                <a:lnTo>
                  <a:pt x="416140" y="165646"/>
                </a:lnTo>
                <a:lnTo>
                  <a:pt x="421436" y="168783"/>
                </a:lnTo>
                <a:lnTo>
                  <a:pt x="428612" y="171450"/>
                </a:lnTo>
                <a:lnTo>
                  <a:pt x="437235" y="173329"/>
                </a:lnTo>
                <a:lnTo>
                  <a:pt x="446862" y="174028"/>
                </a:lnTo>
                <a:lnTo>
                  <a:pt x="465277" y="171361"/>
                </a:lnTo>
                <a:lnTo>
                  <a:pt x="480339" y="163537"/>
                </a:lnTo>
                <a:lnTo>
                  <a:pt x="490486" y="150876"/>
                </a:lnTo>
                <a:lnTo>
                  <a:pt x="494220" y="133629"/>
                </a:lnTo>
                <a:lnTo>
                  <a:pt x="492518" y="123901"/>
                </a:lnTo>
                <a:lnTo>
                  <a:pt x="487756" y="115303"/>
                </a:lnTo>
                <a:lnTo>
                  <a:pt x="480390" y="107797"/>
                </a:lnTo>
                <a:lnTo>
                  <a:pt x="470928" y="101358"/>
                </a:lnTo>
                <a:lnTo>
                  <a:pt x="463638" y="96824"/>
                </a:lnTo>
                <a:lnTo>
                  <a:pt x="458355" y="92113"/>
                </a:lnTo>
                <a:lnTo>
                  <a:pt x="455129" y="86893"/>
                </a:lnTo>
                <a:lnTo>
                  <a:pt x="454037" y="80784"/>
                </a:lnTo>
                <a:lnTo>
                  <a:pt x="455676" y="73380"/>
                </a:lnTo>
                <a:lnTo>
                  <a:pt x="460248" y="67500"/>
                </a:lnTo>
                <a:lnTo>
                  <a:pt x="467207" y="63627"/>
                </a:lnTo>
                <a:lnTo>
                  <a:pt x="476046" y="62230"/>
                </a:lnTo>
                <a:lnTo>
                  <a:pt x="485267" y="62230"/>
                </a:lnTo>
                <a:lnTo>
                  <a:pt x="493204" y="65278"/>
                </a:lnTo>
                <a:lnTo>
                  <a:pt x="497535" y="67830"/>
                </a:lnTo>
                <a:lnTo>
                  <a:pt x="503428" y="51828"/>
                </a:lnTo>
                <a:close/>
              </a:path>
              <a:path w="1330960" h="174625">
                <a:moveTo>
                  <a:pt x="702868" y="78003"/>
                </a:moveTo>
                <a:lnTo>
                  <a:pt x="700214" y="63195"/>
                </a:lnTo>
                <a:lnTo>
                  <a:pt x="693267" y="53187"/>
                </a:lnTo>
                <a:lnTo>
                  <a:pt x="683641" y="47510"/>
                </a:lnTo>
                <a:lnTo>
                  <a:pt x="672909" y="45732"/>
                </a:lnTo>
                <a:lnTo>
                  <a:pt x="659472" y="47612"/>
                </a:lnTo>
                <a:lnTo>
                  <a:pt x="647268" y="52857"/>
                </a:lnTo>
                <a:lnTo>
                  <a:pt x="636498" y="61404"/>
                </a:lnTo>
                <a:lnTo>
                  <a:pt x="627354" y="73164"/>
                </a:lnTo>
                <a:lnTo>
                  <a:pt x="625068" y="62331"/>
                </a:lnTo>
                <a:lnTo>
                  <a:pt x="619607" y="53632"/>
                </a:lnTo>
                <a:lnTo>
                  <a:pt x="610793" y="47840"/>
                </a:lnTo>
                <a:lnTo>
                  <a:pt x="598424" y="45732"/>
                </a:lnTo>
                <a:lnTo>
                  <a:pt x="586333" y="47383"/>
                </a:lnTo>
                <a:lnTo>
                  <a:pt x="574852" y="52298"/>
                </a:lnTo>
                <a:lnTo>
                  <a:pt x="564273" y="60413"/>
                </a:lnTo>
                <a:lnTo>
                  <a:pt x="554901" y="71640"/>
                </a:lnTo>
                <a:lnTo>
                  <a:pt x="554139" y="71640"/>
                </a:lnTo>
                <a:lnTo>
                  <a:pt x="557466" y="48514"/>
                </a:lnTo>
                <a:lnTo>
                  <a:pt x="538784" y="48514"/>
                </a:lnTo>
                <a:lnTo>
                  <a:pt x="534936" y="74383"/>
                </a:lnTo>
                <a:lnTo>
                  <a:pt x="516509" y="171488"/>
                </a:lnTo>
                <a:lnTo>
                  <a:pt x="537248" y="171488"/>
                </a:lnTo>
                <a:lnTo>
                  <a:pt x="548767" y="109753"/>
                </a:lnTo>
                <a:lnTo>
                  <a:pt x="554824" y="91440"/>
                </a:lnTo>
                <a:lnTo>
                  <a:pt x="564578" y="76682"/>
                </a:lnTo>
                <a:lnTo>
                  <a:pt x="576351" y="66840"/>
                </a:lnTo>
                <a:lnTo>
                  <a:pt x="588441" y="63258"/>
                </a:lnTo>
                <a:lnTo>
                  <a:pt x="597916" y="65087"/>
                </a:lnTo>
                <a:lnTo>
                  <a:pt x="603516" y="69888"/>
                </a:lnTo>
                <a:lnTo>
                  <a:pt x="606196" y="76657"/>
                </a:lnTo>
                <a:lnTo>
                  <a:pt x="606869" y="84353"/>
                </a:lnTo>
                <a:lnTo>
                  <a:pt x="606869" y="89179"/>
                </a:lnTo>
                <a:lnTo>
                  <a:pt x="606361" y="93992"/>
                </a:lnTo>
                <a:lnTo>
                  <a:pt x="591515" y="171488"/>
                </a:lnTo>
                <a:lnTo>
                  <a:pt x="612000" y="171488"/>
                </a:lnTo>
                <a:lnTo>
                  <a:pt x="624027" y="108483"/>
                </a:lnTo>
                <a:lnTo>
                  <a:pt x="650887" y="66459"/>
                </a:lnTo>
                <a:lnTo>
                  <a:pt x="662686" y="63258"/>
                </a:lnTo>
                <a:lnTo>
                  <a:pt x="671436" y="64770"/>
                </a:lnTo>
                <a:lnTo>
                  <a:pt x="677202" y="69062"/>
                </a:lnTo>
                <a:lnTo>
                  <a:pt x="680389" y="75793"/>
                </a:lnTo>
                <a:lnTo>
                  <a:pt x="681355" y="84594"/>
                </a:lnTo>
                <a:lnTo>
                  <a:pt x="681355" y="89687"/>
                </a:lnTo>
                <a:lnTo>
                  <a:pt x="680605" y="96037"/>
                </a:lnTo>
                <a:lnTo>
                  <a:pt x="679577" y="100609"/>
                </a:lnTo>
                <a:lnTo>
                  <a:pt x="666267" y="171488"/>
                </a:lnTo>
                <a:lnTo>
                  <a:pt x="687006" y="171488"/>
                </a:lnTo>
                <a:lnTo>
                  <a:pt x="702094" y="91960"/>
                </a:lnTo>
                <a:lnTo>
                  <a:pt x="702868" y="83845"/>
                </a:lnTo>
                <a:lnTo>
                  <a:pt x="702868" y="78003"/>
                </a:lnTo>
                <a:close/>
              </a:path>
              <a:path w="1330960" h="174625">
                <a:moveTo>
                  <a:pt x="768489" y="48514"/>
                </a:moveTo>
                <a:lnTo>
                  <a:pt x="747242" y="48514"/>
                </a:lnTo>
                <a:lnTo>
                  <a:pt x="723430" y="171488"/>
                </a:lnTo>
                <a:lnTo>
                  <a:pt x="744677" y="171488"/>
                </a:lnTo>
                <a:lnTo>
                  <a:pt x="768489" y="48514"/>
                </a:lnTo>
                <a:close/>
              </a:path>
              <a:path w="1330960" h="174625">
                <a:moveTo>
                  <a:pt x="777709" y="5575"/>
                </a:moveTo>
                <a:lnTo>
                  <a:pt x="772845" y="0"/>
                </a:lnTo>
                <a:lnTo>
                  <a:pt x="757478" y="0"/>
                </a:lnTo>
                <a:lnTo>
                  <a:pt x="751078" y="6083"/>
                </a:lnTo>
                <a:lnTo>
                  <a:pt x="751078" y="21844"/>
                </a:lnTo>
                <a:lnTo>
                  <a:pt x="755942" y="27432"/>
                </a:lnTo>
                <a:lnTo>
                  <a:pt x="771550" y="27432"/>
                </a:lnTo>
                <a:lnTo>
                  <a:pt x="777443" y="21590"/>
                </a:lnTo>
                <a:lnTo>
                  <a:pt x="777684" y="14224"/>
                </a:lnTo>
                <a:lnTo>
                  <a:pt x="777709" y="5575"/>
                </a:lnTo>
                <a:close/>
              </a:path>
              <a:path w="1330960" h="174625">
                <a:moveTo>
                  <a:pt x="864501" y="51828"/>
                </a:moveTo>
                <a:lnTo>
                  <a:pt x="860107" y="49593"/>
                </a:lnTo>
                <a:lnTo>
                  <a:pt x="854075" y="47625"/>
                </a:lnTo>
                <a:lnTo>
                  <a:pt x="846797" y="46240"/>
                </a:lnTo>
                <a:lnTo>
                  <a:pt x="838657" y="45720"/>
                </a:lnTo>
                <a:lnTo>
                  <a:pt x="820635" y="48641"/>
                </a:lnTo>
                <a:lnTo>
                  <a:pt x="806450" y="56680"/>
                </a:lnTo>
                <a:lnTo>
                  <a:pt x="797179" y="68757"/>
                </a:lnTo>
                <a:lnTo>
                  <a:pt x="793851" y="83832"/>
                </a:lnTo>
                <a:lnTo>
                  <a:pt x="795312" y="92862"/>
                </a:lnTo>
                <a:lnTo>
                  <a:pt x="799604" y="101168"/>
                </a:lnTo>
                <a:lnTo>
                  <a:pt x="806589" y="108623"/>
                </a:lnTo>
                <a:lnTo>
                  <a:pt x="816127" y="115074"/>
                </a:lnTo>
                <a:lnTo>
                  <a:pt x="824191" y="120256"/>
                </a:lnTo>
                <a:lnTo>
                  <a:pt x="829487" y="125437"/>
                </a:lnTo>
                <a:lnTo>
                  <a:pt x="832383" y="131089"/>
                </a:lnTo>
                <a:lnTo>
                  <a:pt x="833272" y="137693"/>
                </a:lnTo>
                <a:lnTo>
                  <a:pt x="831608" y="145440"/>
                </a:lnTo>
                <a:lnTo>
                  <a:pt x="826871" y="151828"/>
                </a:lnTo>
                <a:lnTo>
                  <a:pt x="819454" y="156171"/>
                </a:lnTo>
                <a:lnTo>
                  <a:pt x="809726" y="157772"/>
                </a:lnTo>
                <a:lnTo>
                  <a:pt x="802182" y="157073"/>
                </a:lnTo>
                <a:lnTo>
                  <a:pt x="794867" y="155282"/>
                </a:lnTo>
                <a:lnTo>
                  <a:pt x="788339" y="152831"/>
                </a:lnTo>
                <a:lnTo>
                  <a:pt x="783094" y="150139"/>
                </a:lnTo>
                <a:lnTo>
                  <a:pt x="777214" y="165646"/>
                </a:lnTo>
                <a:lnTo>
                  <a:pt x="782510" y="168783"/>
                </a:lnTo>
                <a:lnTo>
                  <a:pt x="789686" y="171450"/>
                </a:lnTo>
                <a:lnTo>
                  <a:pt x="798296" y="173329"/>
                </a:lnTo>
                <a:lnTo>
                  <a:pt x="807935" y="174028"/>
                </a:lnTo>
                <a:lnTo>
                  <a:pt x="826350" y="171361"/>
                </a:lnTo>
                <a:lnTo>
                  <a:pt x="841400" y="163537"/>
                </a:lnTo>
                <a:lnTo>
                  <a:pt x="851560" y="150876"/>
                </a:lnTo>
                <a:lnTo>
                  <a:pt x="855294" y="133629"/>
                </a:lnTo>
                <a:lnTo>
                  <a:pt x="853592" y="123901"/>
                </a:lnTo>
                <a:lnTo>
                  <a:pt x="848817" y="115303"/>
                </a:lnTo>
                <a:lnTo>
                  <a:pt x="841463" y="107797"/>
                </a:lnTo>
                <a:lnTo>
                  <a:pt x="832002" y="101358"/>
                </a:lnTo>
                <a:lnTo>
                  <a:pt x="824712" y="96824"/>
                </a:lnTo>
                <a:lnTo>
                  <a:pt x="819416" y="92113"/>
                </a:lnTo>
                <a:lnTo>
                  <a:pt x="816190" y="86893"/>
                </a:lnTo>
                <a:lnTo>
                  <a:pt x="815111" y="80784"/>
                </a:lnTo>
                <a:lnTo>
                  <a:pt x="816749" y="73380"/>
                </a:lnTo>
                <a:lnTo>
                  <a:pt x="821309" y="67500"/>
                </a:lnTo>
                <a:lnTo>
                  <a:pt x="828281" y="63627"/>
                </a:lnTo>
                <a:lnTo>
                  <a:pt x="837120" y="62230"/>
                </a:lnTo>
                <a:lnTo>
                  <a:pt x="846328" y="62230"/>
                </a:lnTo>
                <a:lnTo>
                  <a:pt x="854265" y="65278"/>
                </a:lnTo>
                <a:lnTo>
                  <a:pt x="858608" y="67830"/>
                </a:lnTo>
                <a:lnTo>
                  <a:pt x="864501" y="51828"/>
                </a:lnTo>
                <a:close/>
              </a:path>
              <a:path w="1330960" h="174625">
                <a:moveTo>
                  <a:pt x="960005" y="51828"/>
                </a:moveTo>
                <a:lnTo>
                  <a:pt x="955611" y="49593"/>
                </a:lnTo>
                <a:lnTo>
                  <a:pt x="949591" y="47625"/>
                </a:lnTo>
                <a:lnTo>
                  <a:pt x="942301" y="46240"/>
                </a:lnTo>
                <a:lnTo>
                  <a:pt x="934161" y="45720"/>
                </a:lnTo>
                <a:lnTo>
                  <a:pt x="916139" y="48641"/>
                </a:lnTo>
                <a:lnTo>
                  <a:pt x="901966" y="56680"/>
                </a:lnTo>
                <a:lnTo>
                  <a:pt x="892683" y="68757"/>
                </a:lnTo>
                <a:lnTo>
                  <a:pt x="889355" y="83832"/>
                </a:lnTo>
                <a:lnTo>
                  <a:pt x="890816" y="92862"/>
                </a:lnTo>
                <a:lnTo>
                  <a:pt x="895121" y="101168"/>
                </a:lnTo>
                <a:lnTo>
                  <a:pt x="902106" y="108623"/>
                </a:lnTo>
                <a:lnTo>
                  <a:pt x="911631" y="115074"/>
                </a:lnTo>
                <a:lnTo>
                  <a:pt x="919708" y="120256"/>
                </a:lnTo>
                <a:lnTo>
                  <a:pt x="925004" y="125437"/>
                </a:lnTo>
                <a:lnTo>
                  <a:pt x="927900" y="131089"/>
                </a:lnTo>
                <a:lnTo>
                  <a:pt x="928776" y="137693"/>
                </a:lnTo>
                <a:lnTo>
                  <a:pt x="927112" y="145440"/>
                </a:lnTo>
                <a:lnTo>
                  <a:pt x="922388" y="151828"/>
                </a:lnTo>
                <a:lnTo>
                  <a:pt x="914958" y="156171"/>
                </a:lnTo>
                <a:lnTo>
                  <a:pt x="905230" y="157772"/>
                </a:lnTo>
                <a:lnTo>
                  <a:pt x="897686" y="157073"/>
                </a:lnTo>
                <a:lnTo>
                  <a:pt x="890384" y="155282"/>
                </a:lnTo>
                <a:lnTo>
                  <a:pt x="883843" y="152831"/>
                </a:lnTo>
                <a:lnTo>
                  <a:pt x="878611" y="150139"/>
                </a:lnTo>
                <a:lnTo>
                  <a:pt x="872718" y="165646"/>
                </a:lnTo>
                <a:lnTo>
                  <a:pt x="878027" y="168783"/>
                </a:lnTo>
                <a:lnTo>
                  <a:pt x="885190" y="171450"/>
                </a:lnTo>
                <a:lnTo>
                  <a:pt x="893813" y="173329"/>
                </a:lnTo>
                <a:lnTo>
                  <a:pt x="903439" y="174028"/>
                </a:lnTo>
                <a:lnTo>
                  <a:pt x="921854" y="171361"/>
                </a:lnTo>
                <a:lnTo>
                  <a:pt x="936917" y="163537"/>
                </a:lnTo>
                <a:lnTo>
                  <a:pt x="947077" y="150876"/>
                </a:lnTo>
                <a:lnTo>
                  <a:pt x="950798" y="133629"/>
                </a:lnTo>
                <a:lnTo>
                  <a:pt x="949096" y="123901"/>
                </a:lnTo>
                <a:lnTo>
                  <a:pt x="944333" y="115303"/>
                </a:lnTo>
                <a:lnTo>
                  <a:pt x="936967" y="107797"/>
                </a:lnTo>
                <a:lnTo>
                  <a:pt x="927506" y="101358"/>
                </a:lnTo>
                <a:lnTo>
                  <a:pt x="920216" y="96824"/>
                </a:lnTo>
                <a:lnTo>
                  <a:pt x="914933" y="92113"/>
                </a:lnTo>
                <a:lnTo>
                  <a:pt x="911707" y="86893"/>
                </a:lnTo>
                <a:lnTo>
                  <a:pt x="910615" y="80784"/>
                </a:lnTo>
                <a:lnTo>
                  <a:pt x="912253" y="73380"/>
                </a:lnTo>
                <a:lnTo>
                  <a:pt x="916825" y="67500"/>
                </a:lnTo>
                <a:lnTo>
                  <a:pt x="923785" y="63627"/>
                </a:lnTo>
                <a:lnTo>
                  <a:pt x="932624" y="62230"/>
                </a:lnTo>
                <a:lnTo>
                  <a:pt x="941844" y="62230"/>
                </a:lnTo>
                <a:lnTo>
                  <a:pt x="949782" y="65278"/>
                </a:lnTo>
                <a:lnTo>
                  <a:pt x="954112" y="67830"/>
                </a:lnTo>
                <a:lnTo>
                  <a:pt x="960005" y="51828"/>
                </a:lnTo>
                <a:close/>
              </a:path>
              <a:path w="1330960" h="174625">
                <a:moveTo>
                  <a:pt x="1018146" y="48514"/>
                </a:moveTo>
                <a:lnTo>
                  <a:pt x="996899" y="48514"/>
                </a:lnTo>
                <a:lnTo>
                  <a:pt x="973086" y="171488"/>
                </a:lnTo>
                <a:lnTo>
                  <a:pt x="994333" y="171488"/>
                </a:lnTo>
                <a:lnTo>
                  <a:pt x="1018146" y="48514"/>
                </a:lnTo>
                <a:close/>
              </a:path>
              <a:path w="1330960" h="174625">
                <a:moveTo>
                  <a:pt x="1027366" y="5575"/>
                </a:moveTo>
                <a:lnTo>
                  <a:pt x="1022502" y="0"/>
                </a:lnTo>
                <a:lnTo>
                  <a:pt x="1007135" y="0"/>
                </a:lnTo>
                <a:lnTo>
                  <a:pt x="1000734" y="6083"/>
                </a:lnTo>
                <a:lnTo>
                  <a:pt x="1000734" y="21844"/>
                </a:lnTo>
                <a:lnTo>
                  <a:pt x="1005598" y="27432"/>
                </a:lnTo>
                <a:lnTo>
                  <a:pt x="1021207" y="27432"/>
                </a:lnTo>
                <a:lnTo>
                  <a:pt x="1027099" y="21590"/>
                </a:lnTo>
                <a:lnTo>
                  <a:pt x="1027341" y="14224"/>
                </a:lnTo>
                <a:lnTo>
                  <a:pt x="1027366" y="5575"/>
                </a:lnTo>
                <a:close/>
              </a:path>
              <a:path w="1330960" h="174625">
                <a:moveTo>
                  <a:pt x="1150518" y="97040"/>
                </a:moveTo>
                <a:lnTo>
                  <a:pt x="1147673" y="77990"/>
                </a:lnTo>
                <a:lnTo>
                  <a:pt x="1139393" y="62484"/>
                </a:lnTo>
                <a:lnTo>
                  <a:pt x="1138897" y="61569"/>
                </a:lnTo>
                <a:lnTo>
                  <a:pt x="1128763" y="53835"/>
                </a:lnTo>
                <a:lnTo>
                  <a:pt x="1128763" y="96774"/>
                </a:lnTo>
                <a:lnTo>
                  <a:pt x="1125410" y="118376"/>
                </a:lnTo>
                <a:lnTo>
                  <a:pt x="1116152" y="137909"/>
                </a:lnTo>
                <a:lnTo>
                  <a:pt x="1102182" y="152057"/>
                </a:lnTo>
                <a:lnTo>
                  <a:pt x="1084732" y="157505"/>
                </a:lnTo>
                <a:lnTo>
                  <a:pt x="1072502" y="154940"/>
                </a:lnTo>
                <a:lnTo>
                  <a:pt x="1063320" y="147764"/>
                </a:lnTo>
                <a:lnTo>
                  <a:pt x="1057541" y="136829"/>
                </a:lnTo>
                <a:lnTo>
                  <a:pt x="1055547" y="122948"/>
                </a:lnTo>
                <a:lnTo>
                  <a:pt x="1058608" y="101612"/>
                </a:lnTo>
                <a:lnTo>
                  <a:pt x="1067600" y="82143"/>
                </a:lnTo>
                <a:lnTo>
                  <a:pt x="1081633" y="67970"/>
                </a:lnTo>
                <a:lnTo>
                  <a:pt x="1099820" y="62484"/>
                </a:lnTo>
                <a:lnTo>
                  <a:pt x="1113739" y="65849"/>
                </a:lnTo>
                <a:lnTo>
                  <a:pt x="1122641" y="74295"/>
                </a:lnTo>
                <a:lnTo>
                  <a:pt x="1127366" y="85420"/>
                </a:lnTo>
                <a:lnTo>
                  <a:pt x="1128763" y="96774"/>
                </a:lnTo>
                <a:lnTo>
                  <a:pt x="1128763" y="53835"/>
                </a:lnTo>
                <a:lnTo>
                  <a:pt x="1123835" y="50063"/>
                </a:lnTo>
                <a:lnTo>
                  <a:pt x="1102131" y="45720"/>
                </a:lnTo>
                <a:lnTo>
                  <a:pt x="1074458" y="52235"/>
                </a:lnTo>
                <a:lnTo>
                  <a:pt x="1052753" y="69583"/>
                </a:lnTo>
                <a:lnTo>
                  <a:pt x="1038593" y="94500"/>
                </a:lnTo>
                <a:lnTo>
                  <a:pt x="1033526" y="123723"/>
                </a:lnTo>
                <a:lnTo>
                  <a:pt x="1036726" y="143306"/>
                </a:lnTo>
                <a:lnTo>
                  <a:pt x="1046099" y="159385"/>
                </a:lnTo>
                <a:lnTo>
                  <a:pt x="1061288" y="170268"/>
                </a:lnTo>
                <a:lnTo>
                  <a:pt x="1081913" y="174269"/>
                </a:lnTo>
                <a:lnTo>
                  <a:pt x="1110119" y="167525"/>
                </a:lnTo>
                <a:lnTo>
                  <a:pt x="1122387" y="157505"/>
                </a:lnTo>
                <a:lnTo>
                  <a:pt x="1131760" y="149847"/>
                </a:lnTo>
                <a:lnTo>
                  <a:pt x="1145628" y="125082"/>
                </a:lnTo>
                <a:lnTo>
                  <a:pt x="1150518" y="97040"/>
                </a:lnTo>
                <a:close/>
              </a:path>
              <a:path w="1330960" h="174625">
                <a:moveTo>
                  <a:pt x="1281620" y="80022"/>
                </a:moveTo>
                <a:lnTo>
                  <a:pt x="1278788" y="63728"/>
                </a:lnTo>
                <a:lnTo>
                  <a:pt x="1271447" y="53162"/>
                </a:lnTo>
                <a:lnTo>
                  <a:pt x="1261325" y="47447"/>
                </a:lnTo>
                <a:lnTo>
                  <a:pt x="1250137" y="45732"/>
                </a:lnTo>
                <a:lnTo>
                  <a:pt x="1236853" y="47498"/>
                </a:lnTo>
                <a:lnTo>
                  <a:pt x="1224534" y="52705"/>
                </a:lnTo>
                <a:lnTo>
                  <a:pt x="1213561" y="61150"/>
                </a:lnTo>
                <a:lnTo>
                  <a:pt x="1204302" y="72656"/>
                </a:lnTo>
                <a:lnTo>
                  <a:pt x="1203794" y="72656"/>
                </a:lnTo>
                <a:lnTo>
                  <a:pt x="1206881" y="48514"/>
                </a:lnTo>
                <a:lnTo>
                  <a:pt x="1187919" y="48514"/>
                </a:lnTo>
                <a:lnTo>
                  <a:pt x="1183944" y="74383"/>
                </a:lnTo>
                <a:lnTo>
                  <a:pt x="1165402" y="171488"/>
                </a:lnTo>
                <a:lnTo>
                  <a:pt x="1186649" y="171488"/>
                </a:lnTo>
                <a:lnTo>
                  <a:pt x="1197914" y="111785"/>
                </a:lnTo>
                <a:lnTo>
                  <a:pt x="1204760" y="91338"/>
                </a:lnTo>
                <a:lnTo>
                  <a:pt x="1215478" y="76085"/>
                </a:lnTo>
                <a:lnTo>
                  <a:pt x="1227975" y="66548"/>
                </a:lnTo>
                <a:lnTo>
                  <a:pt x="1240155" y="63258"/>
                </a:lnTo>
                <a:lnTo>
                  <a:pt x="1249349" y="64871"/>
                </a:lnTo>
                <a:lnTo>
                  <a:pt x="1255356" y="69380"/>
                </a:lnTo>
                <a:lnTo>
                  <a:pt x="1258620" y="76225"/>
                </a:lnTo>
                <a:lnTo>
                  <a:pt x="1259611" y="84861"/>
                </a:lnTo>
                <a:lnTo>
                  <a:pt x="1259611" y="89928"/>
                </a:lnTo>
                <a:lnTo>
                  <a:pt x="1258836" y="95770"/>
                </a:lnTo>
                <a:lnTo>
                  <a:pt x="1244244" y="171488"/>
                </a:lnTo>
                <a:lnTo>
                  <a:pt x="1265491" y="171488"/>
                </a:lnTo>
                <a:lnTo>
                  <a:pt x="1280591" y="93243"/>
                </a:lnTo>
                <a:lnTo>
                  <a:pt x="1281620" y="85369"/>
                </a:lnTo>
                <a:lnTo>
                  <a:pt x="1281620" y="80022"/>
                </a:lnTo>
                <a:close/>
              </a:path>
              <a:path w="1330960" h="174625">
                <a:moveTo>
                  <a:pt x="1330820" y="148615"/>
                </a:moveTo>
                <a:lnTo>
                  <a:pt x="1325194" y="142265"/>
                </a:lnTo>
                <a:lnTo>
                  <a:pt x="1307007" y="142265"/>
                </a:lnTo>
                <a:lnTo>
                  <a:pt x="1300353" y="149898"/>
                </a:lnTo>
                <a:lnTo>
                  <a:pt x="1300353" y="159296"/>
                </a:lnTo>
                <a:lnTo>
                  <a:pt x="1300353" y="167665"/>
                </a:lnTo>
                <a:lnTo>
                  <a:pt x="1305991" y="174282"/>
                </a:lnTo>
                <a:lnTo>
                  <a:pt x="1324165" y="174282"/>
                </a:lnTo>
                <a:lnTo>
                  <a:pt x="1330820" y="166662"/>
                </a:lnTo>
                <a:lnTo>
                  <a:pt x="1330820" y="148615"/>
                </a:lnTo>
                <a:close/>
              </a:path>
            </a:pathLst>
          </a:custGeom>
          <a:solidFill>
            <a:srgbClr val="33536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0" name="object 240"/>
          <p:cNvSpPr/>
          <p:nvPr/>
        </p:nvSpPr>
        <p:spPr>
          <a:xfrm>
            <a:off x="673944" y="5314813"/>
            <a:ext cx="235797" cy="171246"/>
          </a:xfrm>
          <a:prstGeom prst="rect">
            <a:avLst/>
          </a:prstGeom>
          <a:blipFill>
            <a:blip r:embed="rId10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41" name="object 241"/>
          <p:cNvSpPr/>
          <p:nvPr/>
        </p:nvSpPr>
        <p:spPr>
          <a:xfrm>
            <a:off x="978670" y="5305678"/>
            <a:ext cx="3945906" cy="233476"/>
          </a:xfrm>
          <a:prstGeom prst="rect">
            <a:avLst/>
          </a:prstGeom>
          <a:blipFill>
            <a:blip r:embed="rId10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42" name="object 242"/>
          <p:cNvSpPr/>
          <p:nvPr/>
        </p:nvSpPr>
        <p:spPr>
          <a:xfrm>
            <a:off x="674446" y="5610478"/>
            <a:ext cx="3828315" cy="233467"/>
          </a:xfrm>
          <a:prstGeom prst="rect">
            <a:avLst/>
          </a:prstGeom>
          <a:blipFill>
            <a:blip r:embed="rId10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43" name="object 243"/>
          <p:cNvSpPr/>
          <p:nvPr/>
        </p:nvSpPr>
        <p:spPr>
          <a:xfrm>
            <a:off x="5534955" y="1952877"/>
            <a:ext cx="3716465" cy="230684"/>
          </a:xfrm>
          <a:prstGeom prst="rect">
            <a:avLst/>
          </a:prstGeom>
          <a:blipFill>
            <a:blip r:embed="rId10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44" name="object 244"/>
          <p:cNvSpPr/>
          <p:nvPr/>
        </p:nvSpPr>
        <p:spPr>
          <a:xfrm>
            <a:off x="5533937" y="2257679"/>
            <a:ext cx="3883110" cy="230689"/>
          </a:xfrm>
          <a:prstGeom prst="rect">
            <a:avLst/>
          </a:prstGeom>
          <a:blipFill>
            <a:blip r:embed="rId10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45" name="object 245"/>
          <p:cNvSpPr/>
          <p:nvPr/>
        </p:nvSpPr>
        <p:spPr>
          <a:xfrm>
            <a:off x="5534183" y="2559686"/>
            <a:ext cx="4386322" cy="233475"/>
          </a:xfrm>
          <a:prstGeom prst="rect">
            <a:avLst/>
          </a:prstGeom>
          <a:blipFill>
            <a:blip r:embed="rId10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46" name="object 246"/>
          <p:cNvSpPr/>
          <p:nvPr/>
        </p:nvSpPr>
        <p:spPr>
          <a:xfrm>
            <a:off x="5534183" y="2867279"/>
            <a:ext cx="238639" cy="183172"/>
          </a:xfrm>
          <a:prstGeom prst="rect">
            <a:avLst/>
          </a:prstGeom>
          <a:blipFill>
            <a:blip r:embed="rId10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47" name="object 247"/>
          <p:cNvSpPr/>
          <p:nvPr/>
        </p:nvSpPr>
        <p:spPr>
          <a:xfrm>
            <a:off x="5830468" y="2867291"/>
            <a:ext cx="702945" cy="231140"/>
          </a:xfrm>
          <a:custGeom>
            <a:avLst/>
            <a:gdLst/>
            <a:ahLst/>
            <a:cxnLst/>
            <a:rect l="l" t="t" r="r" b="b"/>
            <a:pathLst>
              <a:path w="702945" h="231139">
                <a:moveTo>
                  <a:pt x="55803" y="0"/>
                </a:moveTo>
                <a:lnTo>
                  <a:pt x="34556" y="0"/>
                </a:lnTo>
                <a:lnTo>
                  <a:pt x="0" y="180378"/>
                </a:lnTo>
                <a:lnTo>
                  <a:pt x="20980" y="180378"/>
                </a:lnTo>
                <a:lnTo>
                  <a:pt x="55803" y="0"/>
                </a:lnTo>
                <a:close/>
              </a:path>
              <a:path w="702945" h="231139">
                <a:moveTo>
                  <a:pt x="115709" y="6337"/>
                </a:moveTo>
                <a:lnTo>
                  <a:pt x="92417" y="8877"/>
                </a:lnTo>
                <a:lnTo>
                  <a:pt x="87134" y="23787"/>
                </a:lnTo>
                <a:lnTo>
                  <a:pt x="80645" y="39852"/>
                </a:lnTo>
                <a:lnTo>
                  <a:pt x="73774" y="55295"/>
                </a:lnTo>
                <a:lnTo>
                  <a:pt x="67322" y="68326"/>
                </a:lnTo>
                <a:lnTo>
                  <a:pt x="81927" y="66548"/>
                </a:lnTo>
                <a:lnTo>
                  <a:pt x="89662" y="55219"/>
                </a:lnTo>
                <a:lnTo>
                  <a:pt x="98628" y="40068"/>
                </a:lnTo>
                <a:lnTo>
                  <a:pt x="107708" y="23114"/>
                </a:lnTo>
                <a:lnTo>
                  <a:pt x="115709" y="6337"/>
                </a:lnTo>
                <a:close/>
              </a:path>
              <a:path w="702945" h="231139">
                <a:moveTo>
                  <a:pt x="219417" y="59436"/>
                </a:moveTo>
                <a:lnTo>
                  <a:pt x="212305" y="57505"/>
                </a:lnTo>
                <a:lnTo>
                  <a:pt x="204025" y="55981"/>
                </a:lnTo>
                <a:lnTo>
                  <a:pt x="195605" y="55041"/>
                </a:lnTo>
                <a:lnTo>
                  <a:pt x="195605" y="73152"/>
                </a:lnTo>
                <a:lnTo>
                  <a:pt x="188442" y="110248"/>
                </a:lnTo>
                <a:lnTo>
                  <a:pt x="181330" y="132778"/>
                </a:lnTo>
                <a:lnTo>
                  <a:pt x="170357" y="150368"/>
                </a:lnTo>
                <a:lnTo>
                  <a:pt x="157226" y="161810"/>
                </a:lnTo>
                <a:lnTo>
                  <a:pt x="143637" y="165887"/>
                </a:lnTo>
                <a:lnTo>
                  <a:pt x="133400" y="163576"/>
                </a:lnTo>
                <a:lnTo>
                  <a:pt x="126860" y="157441"/>
                </a:lnTo>
                <a:lnTo>
                  <a:pt x="123405" y="148729"/>
                </a:lnTo>
                <a:lnTo>
                  <a:pt x="122389" y="138696"/>
                </a:lnTo>
                <a:lnTo>
                  <a:pt x="127114" y="113817"/>
                </a:lnTo>
                <a:lnTo>
                  <a:pt x="139674" y="92265"/>
                </a:lnTo>
                <a:lnTo>
                  <a:pt x="158178" y="77114"/>
                </a:lnTo>
                <a:lnTo>
                  <a:pt x="180759" y="71374"/>
                </a:lnTo>
                <a:lnTo>
                  <a:pt x="187934" y="71374"/>
                </a:lnTo>
                <a:lnTo>
                  <a:pt x="192532" y="72390"/>
                </a:lnTo>
                <a:lnTo>
                  <a:pt x="195605" y="73152"/>
                </a:lnTo>
                <a:lnTo>
                  <a:pt x="195605" y="55041"/>
                </a:lnTo>
                <a:lnTo>
                  <a:pt x="195110" y="54978"/>
                </a:lnTo>
                <a:lnTo>
                  <a:pt x="186131" y="54610"/>
                </a:lnTo>
                <a:lnTo>
                  <a:pt x="149936" y="62344"/>
                </a:lnTo>
                <a:lnTo>
                  <a:pt x="122999" y="82562"/>
                </a:lnTo>
                <a:lnTo>
                  <a:pt x="106172" y="110782"/>
                </a:lnTo>
                <a:lnTo>
                  <a:pt x="100380" y="142519"/>
                </a:lnTo>
                <a:lnTo>
                  <a:pt x="102870" y="158737"/>
                </a:lnTo>
                <a:lnTo>
                  <a:pt x="110007" y="171602"/>
                </a:lnTo>
                <a:lnTo>
                  <a:pt x="121221" y="180098"/>
                </a:lnTo>
                <a:lnTo>
                  <a:pt x="135966" y="183159"/>
                </a:lnTo>
                <a:lnTo>
                  <a:pt x="149021" y="181343"/>
                </a:lnTo>
                <a:lnTo>
                  <a:pt x="161544" y="175412"/>
                </a:lnTo>
                <a:lnTo>
                  <a:pt x="172034" y="165887"/>
                </a:lnTo>
                <a:lnTo>
                  <a:pt x="173316" y="164731"/>
                </a:lnTo>
                <a:lnTo>
                  <a:pt x="184086" y="148602"/>
                </a:lnTo>
                <a:lnTo>
                  <a:pt x="184607" y="148602"/>
                </a:lnTo>
                <a:lnTo>
                  <a:pt x="183426" y="158737"/>
                </a:lnTo>
                <a:lnTo>
                  <a:pt x="182613" y="166484"/>
                </a:lnTo>
                <a:lnTo>
                  <a:pt x="182003" y="174078"/>
                </a:lnTo>
                <a:lnTo>
                  <a:pt x="181787" y="180365"/>
                </a:lnTo>
                <a:lnTo>
                  <a:pt x="201498" y="180365"/>
                </a:lnTo>
                <a:lnTo>
                  <a:pt x="201536" y="168694"/>
                </a:lnTo>
                <a:lnTo>
                  <a:pt x="202450" y="154774"/>
                </a:lnTo>
                <a:lnTo>
                  <a:pt x="203161" y="148602"/>
                </a:lnTo>
                <a:lnTo>
                  <a:pt x="204228" y="139433"/>
                </a:lnTo>
                <a:lnTo>
                  <a:pt x="206870" y="123456"/>
                </a:lnTo>
                <a:lnTo>
                  <a:pt x="217068" y="71374"/>
                </a:lnTo>
                <a:lnTo>
                  <a:pt x="219417" y="59436"/>
                </a:lnTo>
                <a:close/>
              </a:path>
              <a:path w="702945" h="231139">
                <a:moveTo>
                  <a:pt x="353085" y="99072"/>
                </a:moveTo>
                <a:lnTo>
                  <a:pt x="332244" y="58381"/>
                </a:lnTo>
                <a:lnTo>
                  <a:pt x="330987" y="58115"/>
                </a:lnTo>
                <a:lnTo>
                  <a:pt x="330987" y="101104"/>
                </a:lnTo>
                <a:lnTo>
                  <a:pt x="327037" y="124536"/>
                </a:lnTo>
                <a:lnTo>
                  <a:pt x="316128" y="145719"/>
                </a:lnTo>
                <a:lnTo>
                  <a:pt x="300075" y="160870"/>
                </a:lnTo>
                <a:lnTo>
                  <a:pt x="280631" y="166649"/>
                </a:lnTo>
                <a:lnTo>
                  <a:pt x="270637" y="166649"/>
                </a:lnTo>
                <a:lnTo>
                  <a:pt x="262458" y="164109"/>
                </a:lnTo>
                <a:lnTo>
                  <a:pt x="257086" y="159791"/>
                </a:lnTo>
                <a:lnTo>
                  <a:pt x="263220" y="125488"/>
                </a:lnTo>
                <a:lnTo>
                  <a:pt x="281406" y="85953"/>
                </a:lnTo>
                <a:lnTo>
                  <a:pt x="307251" y="72136"/>
                </a:lnTo>
                <a:lnTo>
                  <a:pt x="318541" y="74764"/>
                </a:lnTo>
                <a:lnTo>
                  <a:pt x="325882" y="81508"/>
                </a:lnTo>
                <a:lnTo>
                  <a:pt x="329869" y="90690"/>
                </a:lnTo>
                <a:lnTo>
                  <a:pt x="330885" y="99072"/>
                </a:lnTo>
                <a:lnTo>
                  <a:pt x="330987" y="101104"/>
                </a:lnTo>
                <a:lnTo>
                  <a:pt x="330987" y="58115"/>
                </a:lnTo>
                <a:lnTo>
                  <a:pt x="314934" y="54610"/>
                </a:lnTo>
                <a:lnTo>
                  <a:pt x="302437" y="56413"/>
                </a:lnTo>
                <a:lnTo>
                  <a:pt x="290563" y="61569"/>
                </a:lnTo>
                <a:lnTo>
                  <a:pt x="279730" y="69723"/>
                </a:lnTo>
                <a:lnTo>
                  <a:pt x="270395" y="80518"/>
                </a:lnTo>
                <a:lnTo>
                  <a:pt x="269887" y="80518"/>
                </a:lnTo>
                <a:lnTo>
                  <a:pt x="273469" y="57391"/>
                </a:lnTo>
                <a:lnTo>
                  <a:pt x="254012" y="57391"/>
                </a:lnTo>
                <a:lnTo>
                  <a:pt x="252539" y="67411"/>
                </a:lnTo>
                <a:lnTo>
                  <a:pt x="250837" y="78397"/>
                </a:lnTo>
                <a:lnTo>
                  <a:pt x="249008" y="89814"/>
                </a:lnTo>
                <a:lnTo>
                  <a:pt x="247103" y="101104"/>
                </a:lnTo>
                <a:lnTo>
                  <a:pt x="222262" y="230670"/>
                </a:lnTo>
                <a:lnTo>
                  <a:pt x="243255" y="230670"/>
                </a:lnTo>
                <a:lnTo>
                  <a:pt x="253238" y="177558"/>
                </a:lnTo>
                <a:lnTo>
                  <a:pt x="253746" y="177558"/>
                </a:lnTo>
                <a:lnTo>
                  <a:pt x="258127" y="179628"/>
                </a:lnTo>
                <a:lnTo>
                  <a:pt x="264020" y="181419"/>
                </a:lnTo>
                <a:lnTo>
                  <a:pt x="271500" y="182689"/>
                </a:lnTo>
                <a:lnTo>
                  <a:pt x="280631" y="183159"/>
                </a:lnTo>
                <a:lnTo>
                  <a:pt x="303390" y="177558"/>
                </a:lnTo>
                <a:lnTo>
                  <a:pt x="309346" y="176098"/>
                </a:lnTo>
                <a:lnTo>
                  <a:pt x="320903" y="166649"/>
                </a:lnTo>
                <a:lnTo>
                  <a:pt x="332320" y="157314"/>
                </a:lnTo>
                <a:lnTo>
                  <a:pt x="347560" y="130429"/>
                </a:lnTo>
                <a:lnTo>
                  <a:pt x="353085" y="99072"/>
                </a:lnTo>
                <a:close/>
              </a:path>
              <a:path w="702945" h="231139">
                <a:moveTo>
                  <a:pt x="487527" y="99072"/>
                </a:moveTo>
                <a:lnTo>
                  <a:pt x="466686" y="58381"/>
                </a:lnTo>
                <a:lnTo>
                  <a:pt x="465416" y="58115"/>
                </a:lnTo>
                <a:lnTo>
                  <a:pt x="465416" y="101104"/>
                </a:lnTo>
                <a:lnTo>
                  <a:pt x="461479" y="124536"/>
                </a:lnTo>
                <a:lnTo>
                  <a:pt x="450570" y="145719"/>
                </a:lnTo>
                <a:lnTo>
                  <a:pt x="434517" y="160870"/>
                </a:lnTo>
                <a:lnTo>
                  <a:pt x="415074" y="166649"/>
                </a:lnTo>
                <a:lnTo>
                  <a:pt x="405079" y="166649"/>
                </a:lnTo>
                <a:lnTo>
                  <a:pt x="396900" y="164109"/>
                </a:lnTo>
                <a:lnTo>
                  <a:pt x="391528" y="159791"/>
                </a:lnTo>
                <a:lnTo>
                  <a:pt x="397662" y="125488"/>
                </a:lnTo>
                <a:lnTo>
                  <a:pt x="415836" y="85953"/>
                </a:lnTo>
                <a:lnTo>
                  <a:pt x="441693" y="72136"/>
                </a:lnTo>
                <a:lnTo>
                  <a:pt x="452970" y="74764"/>
                </a:lnTo>
                <a:lnTo>
                  <a:pt x="460324" y="81508"/>
                </a:lnTo>
                <a:lnTo>
                  <a:pt x="464312" y="90690"/>
                </a:lnTo>
                <a:lnTo>
                  <a:pt x="465328" y="99072"/>
                </a:lnTo>
                <a:lnTo>
                  <a:pt x="465416" y="101104"/>
                </a:lnTo>
                <a:lnTo>
                  <a:pt x="465416" y="58115"/>
                </a:lnTo>
                <a:lnTo>
                  <a:pt x="449376" y="54610"/>
                </a:lnTo>
                <a:lnTo>
                  <a:pt x="436880" y="56413"/>
                </a:lnTo>
                <a:lnTo>
                  <a:pt x="425005" y="61569"/>
                </a:lnTo>
                <a:lnTo>
                  <a:pt x="414172" y="69723"/>
                </a:lnTo>
                <a:lnTo>
                  <a:pt x="404837" y="80518"/>
                </a:lnTo>
                <a:lnTo>
                  <a:pt x="404329" y="80518"/>
                </a:lnTo>
                <a:lnTo>
                  <a:pt x="407911" y="57391"/>
                </a:lnTo>
                <a:lnTo>
                  <a:pt x="388454" y="57391"/>
                </a:lnTo>
                <a:lnTo>
                  <a:pt x="386981" y="67411"/>
                </a:lnTo>
                <a:lnTo>
                  <a:pt x="385279" y="78397"/>
                </a:lnTo>
                <a:lnTo>
                  <a:pt x="383451" y="89814"/>
                </a:lnTo>
                <a:lnTo>
                  <a:pt x="381546" y="101104"/>
                </a:lnTo>
                <a:lnTo>
                  <a:pt x="356704" y="230670"/>
                </a:lnTo>
                <a:lnTo>
                  <a:pt x="377698" y="230670"/>
                </a:lnTo>
                <a:lnTo>
                  <a:pt x="387680" y="177558"/>
                </a:lnTo>
                <a:lnTo>
                  <a:pt x="388188" y="177558"/>
                </a:lnTo>
                <a:lnTo>
                  <a:pt x="392569" y="179628"/>
                </a:lnTo>
                <a:lnTo>
                  <a:pt x="398462" y="181419"/>
                </a:lnTo>
                <a:lnTo>
                  <a:pt x="405942" y="182689"/>
                </a:lnTo>
                <a:lnTo>
                  <a:pt x="415074" y="183159"/>
                </a:lnTo>
                <a:lnTo>
                  <a:pt x="437832" y="177558"/>
                </a:lnTo>
                <a:lnTo>
                  <a:pt x="443788" y="176098"/>
                </a:lnTo>
                <a:lnTo>
                  <a:pt x="455333" y="166649"/>
                </a:lnTo>
                <a:lnTo>
                  <a:pt x="466763" y="157314"/>
                </a:lnTo>
                <a:lnTo>
                  <a:pt x="482003" y="130429"/>
                </a:lnTo>
                <a:lnTo>
                  <a:pt x="487527" y="99072"/>
                </a:lnTo>
                <a:close/>
              </a:path>
              <a:path w="702945" h="231139">
                <a:moveTo>
                  <a:pt x="608139" y="86118"/>
                </a:moveTo>
                <a:lnTo>
                  <a:pt x="605777" y="73799"/>
                </a:lnTo>
                <a:lnTo>
                  <a:pt x="603910" y="71120"/>
                </a:lnTo>
                <a:lnTo>
                  <a:pt x="598792" y="63792"/>
                </a:lnTo>
                <a:lnTo>
                  <a:pt x="587654" y="57226"/>
                </a:lnTo>
                <a:lnTo>
                  <a:pt x="587654" y="76708"/>
                </a:lnTo>
                <a:lnTo>
                  <a:pt x="587654" y="86880"/>
                </a:lnTo>
                <a:lnTo>
                  <a:pt x="583057" y="98564"/>
                </a:lnTo>
                <a:lnTo>
                  <a:pt x="570445" y="105676"/>
                </a:lnTo>
                <a:lnTo>
                  <a:pt x="551586" y="109181"/>
                </a:lnTo>
                <a:lnTo>
                  <a:pt x="528256" y="110007"/>
                </a:lnTo>
                <a:lnTo>
                  <a:pt x="533908" y="95783"/>
                </a:lnTo>
                <a:lnTo>
                  <a:pt x="542823" y="83324"/>
                </a:lnTo>
                <a:lnTo>
                  <a:pt x="554583" y="74485"/>
                </a:lnTo>
                <a:lnTo>
                  <a:pt x="568718" y="71120"/>
                </a:lnTo>
                <a:lnTo>
                  <a:pt x="579983" y="71120"/>
                </a:lnTo>
                <a:lnTo>
                  <a:pt x="587654" y="76708"/>
                </a:lnTo>
                <a:lnTo>
                  <a:pt x="587654" y="57226"/>
                </a:lnTo>
                <a:lnTo>
                  <a:pt x="587400" y="57073"/>
                </a:lnTo>
                <a:lnTo>
                  <a:pt x="571779" y="54610"/>
                </a:lnTo>
                <a:lnTo>
                  <a:pt x="544385" y="61747"/>
                </a:lnTo>
                <a:lnTo>
                  <a:pt x="523024" y="80213"/>
                </a:lnTo>
                <a:lnTo>
                  <a:pt x="509155" y="105638"/>
                </a:lnTo>
                <a:lnTo>
                  <a:pt x="504202" y="133629"/>
                </a:lnTo>
                <a:lnTo>
                  <a:pt x="506958" y="152793"/>
                </a:lnTo>
                <a:lnTo>
                  <a:pt x="515467" y="168465"/>
                </a:lnTo>
                <a:lnTo>
                  <a:pt x="530123" y="179044"/>
                </a:lnTo>
                <a:lnTo>
                  <a:pt x="551307" y="182918"/>
                </a:lnTo>
                <a:lnTo>
                  <a:pt x="563435" y="182156"/>
                </a:lnTo>
                <a:lnTo>
                  <a:pt x="574573" y="180086"/>
                </a:lnTo>
                <a:lnTo>
                  <a:pt x="584314" y="177012"/>
                </a:lnTo>
                <a:lnTo>
                  <a:pt x="592264" y="173253"/>
                </a:lnTo>
                <a:lnTo>
                  <a:pt x="590880" y="166141"/>
                </a:lnTo>
                <a:lnTo>
                  <a:pt x="589191" y="157505"/>
                </a:lnTo>
                <a:lnTo>
                  <a:pt x="582815" y="160566"/>
                </a:lnTo>
                <a:lnTo>
                  <a:pt x="575157" y="163347"/>
                </a:lnTo>
                <a:lnTo>
                  <a:pt x="566191" y="165366"/>
                </a:lnTo>
                <a:lnTo>
                  <a:pt x="555917" y="166141"/>
                </a:lnTo>
                <a:lnTo>
                  <a:pt x="546887" y="165100"/>
                </a:lnTo>
                <a:lnTo>
                  <a:pt x="524675" y="131597"/>
                </a:lnTo>
                <a:lnTo>
                  <a:pt x="525703" y="126263"/>
                </a:lnTo>
                <a:lnTo>
                  <a:pt x="557923" y="124841"/>
                </a:lnTo>
                <a:lnTo>
                  <a:pt x="584111" y="118579"/>
                </a:lnTo>
                <a:lnTo>
                  <a:pt x="596201" y="110007"/>
                </a:lnTo>
                <a:lnTo>
                  <a:pt x="601713" y="106108"/>
                </a:lnTo>
                <a:lnTo>
                  <a:pt x="608139" y="86118"/>
                </a:lnTo>
                <a:close/>
              </a:path>
              <a:path w="702945" h="231139">
                <a:moveTo>
                  <a:pt x="674992" y="0"/>
                </a:moveTo>
                <a:lnTo>
                  <a:pt x="653745" y="0"/>
                </a:lnTo>
                <a:lnTo>
                  <a:pt x="619188" y="180378"/>
                </a:lnTo>
                <a:lnTo>
                  <a:pt x="640168" y="180378"/>
                </a:lnTo>
                <a:lnTo>
                  <a:pt x="674992" y="0"/>
                </a:lnTo>
                <a:close/>
              </a:path>
              <a:path w="702945" h="231139">
                <a:moveTo>
                  <a:pt x="702386" y="157505"/>
                </a:moveTo>
                <a:lnTo>
                  <a:pt x="696760" y="151155"/>
                </a:lnTo>
                <a:lnTo>
                  <a:pt x="678573" y="151155"/>
                </a:lnTo>
                <a:lnTo>
                  <a:pt x="671918" y="158788"/>
                </a:lnTo>
                <a:lnTo>
                  <a:pt x="671918" y="168186"/>
                </a:lnTo>
                <a:lnTo>
                  <a:pt x="671918" y="176555"/>
                </a:lnTo>
                <a:lnTo>
                  <a:pt x="677557" y="183172"/>
                </a:lnTo>
                <a:lnTo>
                  <a:pt x="695731" y="183172"/>
                </a:lnTo>
                <a:lnTo>
                  <a:pt x="702386" y="175552"/>
                </a:lnTo>
                <a:lnTo>
                  <a:pt x="702386" y="157505"/>
                </a:lnTo>
                <a:close/>
              </a:path>
            </a:pathLst>
          </a:custGeom>
          <a:solidFill>
            <a:srgbClr val="33536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8" name="object 248"/>
          <p:cNvSpPr/>
          <p:nvPr/>
        </p:nvSpPr>
        <p:spPr>
          <a:xfrm>
            <a:off x="5529322" y="3178168"/>
            <a:ext cx="2679595" cy="227378"/>
          </a:xfrm>
          <a:prstGeom prst="rect">
            <a:avLst/>
          </a:prstGeom>
          <a:blipFill>
            <a:blip r:embed="rId1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49" name="object 249"/>
          <p:cNvSpPr/>
          <p:nvPr/>
        </p:nvSpPr>
        <p:spPr>
          <a:xfrm>
            <a:off x="8272472" y="3169286"/>
            <a:ext cx="445027" cy="185962"/>
          </a:xfrm>
          <a:prstGeom prst="rect">
            <a:avLst/>
          </a:prstGeom>
          <a:blipFill>
            <a:blip r:embed="rId1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50" name="object 250"/>
          <p:cNvSpPr/>
          <p:nvPr/>
        </p:nvSpPr>
        <p:spPr>
          <a:xfrm>
            <a:off x="8775151" y="3172080"/>
            <a:ext cx="178184" cy="183168"/>
          </a:xfrm>
          <a:prstGeom prst="rect">
            <a:avLst/>
          </a:prstGeom>
          <a:blipFill>
            <a:blip r:embed="rId1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pSp>
        <p:nvGrpSpPr>
          <p:cNvPr id="251" name="object 251"/>
          <p:cNvGrpSpPr/>
          <p:nvPr/>
        </p:nvGrpSpPr>
        <p:grpSpPr>
          <a:xfrm>
            <a:off x="9014069" y="3172080"/>
            <a:ext cx="396875" cy="183515"/>
            <a:chOff x="9014069" y="3172080"/>
            <a:chExt cx="396875" cy="183515"/>
          </a:xfrm>
        </p:grpSpPr>
        <p:sp>
          <p:nvSpPr>
            <p:cNvPr id="252" name="object 252"/>
            <p:cNvSpPr/>
            <p:nvPr/>
          </p:nvSpPr>
          <p:spPr>
            <a:xfrm>
              <a:off x="9014069" y="3172080"/>
              <a:ext cx="199440" cy="182923"/>
            </a:xfrm>
            <a:prstGeom prst="rect">
              <a:avLst/>
            </a:prstGeom>
            <a:blipFill>
              <a:blip r:embed="rId1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53" name="object 253"/>
            <p:cNvSpPr/>
            <p:nvPr/>
          </p:nvSpPr>
          <p:spPr>
            <a:xfrm>
              <a:off x="9233759" y="3196461"/>
              <a:ext cx="177180" cy="158788"/>
            </a:xfrm>
            <a:prstGeom prst="rect">
              <a:avLst/>
            </a:prstGeom>
            <a:blipFill>
              <a:blip r:embed="rId1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54" name="object 254"/>
          <p:cNvSpPr/>
          <p:nvPr/>
        </p:nvSpPr>
        <p:spPr>
          <a:xfrm>
            <a:off x="9469348" y="3172079"/>
            <a:ext cx="331847" cy="183172"/>
          </a:xfrm>
          <a:prstGeom prst="rect">
            <a:avLst/>
          </a:prstGeom>
          <a:blipFill>
            <a:blip r:embed="rId1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55" name="object 255"/>
          <p:cNvSpPr/>
          <p:nvPr/>
        </p:nvSpPr>
        <p:spPr>
          <a:xfrm>
            <a:off x="5522155" y="3476878"/>
            <a:ext cx="4362752" cy="233467"/>
          </a:xfrm>
          <a:prstGeom prst="rect">
            <a:avLst/>
          </a:prstGeom>
          <a:blipFill>
            <a:blip r:embed="rId1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56" name="object 256"/>
          <p:cNvSpPr/>
          <p:nvPr/>
        </p:nvSpPr>
        <p:spPr>
          <a:xfrm>
            <a:off x="5533166" y="3778886"/>
            <a:ext cx="3612699" cy="234231"/>
          </a:xfrm>
          <a:prstGeom prst="rect">
            <a:avLst/>
          </a:prstGeom>
          <a:blipFill>
            <a:blip r:embed="rId1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pSp>
        <p:nvGrpSpPr>
          <p:cNvPr id="257" name="object 257"/>
          <p:cNvGrpSpPr/>
          <p:nvPr/>
        </p:nvGrpSpPr>
        <p:grpSpPr>
          <a:xfrm>
            <a:off x="9211721" y="3786503"/>
            <a:ext cx="432434" cy="205740"/>
            <a:chOff x="9211721" y="3786503"/>
            <a:chExt cx="432434" cy="205740"/>
          </a:xfrm>
        </p:grpSpPr>
        <p:sp>
          <p:nvSpPr>
            <p:cNvPr id="258" name="object 258"/>
            <p:cNvSpPr/>
            <p:nvPr/>
          </p:nvSpPr>
          <p:spPr>
            <a:xfrm>
              <a:off x="9211721" y="3786503"/>
              <a:ext cx="340038" cy="205536"/>
            </a:xfrm>
            <a:prstGeom prst="rect">
              <a:avLst/>
            </a:prstGeom>
            <a:blipFill>
              <a:blip r:embed="rId1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59" name="object 259"/>
            <p:cNvSpPr/>
            <p:nvPr/>
          </p:nvSpPr>
          <p:spPr>
            <a:xfrm>
              <a:off x="9572009" y="3806061"/>
              <a:ext cx="71678" cy="158788"/>
            </a:xfrm>
            <a:prstGeom prst="rect">
              <a:avLst/>
            </a:prstGeom>
            <a:blipFill>
              <a:blip r:embed="rId1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260" name="object 260"/>
          <p:cNvGrpSpPr/>
          <p:nvPr/>
        </p:nvGrpSpPr>
        <p:grpSpPr>
          <a:xfrm>
            <a:off x="5533166" y="4086480"/>
            <a:ext cx="1592580" cy="236854"/>
            <a:chOff x="5533166" y="4086480"/>
            <a:chExt cx="1592580" cy="236854"/>
          </a:xfrm>
        </p:grpSpPr>
        <p:sp>
          <p:nvSpPr>
            <p:cNvPr id="261" name="object 261"/>
            <p:cNvSpPr/>
            <p:nvPr/>
          </p:nvSpPr>
          <p:spPr>
            <a:xfrm>
              <a:off x="5533166" y="4141103"/>
              <a:ext cx="116217" cy="125755"/>
            </a:xfrm>
            <a:prstGeom prst="rect">
              <a:avLst/>
            </a:prstGeom>
            <a:blipFill>
              <a:blip r:embed="rId1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62" name="object 262"/>
            <p:cNvSpPr/>
            <p:nvPr/>
          </p:nvSpPr>
          <p:spPr>
            <a:xfrm>
              <a:off x="5670677" y="4086491"/>
              <a:ext cx="1454785" cy="236854"/>
            </a:xfrm>
            <a:custGeom>
              <a:avLst/>
              <a:gdLst/>
              <a:ahLst/>
              <a:cxnLst/>
              <a:rect l="l" t="t" r="r" b="b"/>
              <a:pathLst>
                <a:path w="1454784" h="236854">
                  <a:moveTo>
                    <a:pt x="119037" y="59436"/>
                  </a:moveTo>
                  <a:lnTo>
                    <a:pt x="111937" y="57505"/>
                  </a:lnTo>
                  <a:lnTo>
                    <a:pt x="103644" y="55981"/>
                  </a:lnTo>
                  <a:lnTo>
                    <a:pt x="95224" y="55041"/>
                  </a:lnTo>
                  <a:lnTo>
                    <a:pt x="95224" y="73152"/>
                  </a:lnTo>
                  <a:lnTo>
                    <a:pt x="88061" y="110248"/>
                  </a:lnTo>
                  <a:lnTo>
                    <a:pt x="80949" y="132778"/>
                  </a:lnTo>
                  <a:lnTo>
                    <a:pt x="69977" y="150368"/>
                  </a:lnTo>
                  <a:lnTo>
                    <a:pt x="56845" y="161810"/>
                  </a:lnTo>
                  <a:lnTo>
                    <a:pt x="43256" y="165887"/>
                  </a:lnTo>
                  <a:lnTo>
                    <a:pt x="33020" y="163576"/>
                  </a:lnTo>
                  <a:lnTo>
                    <a:pt x="26492" y="157441"/>
                  </a:lnTo>
                  <a:lnTo>
                    <a:pt x="23025" y="148729"/>
                  </a:lnTo>
                  <a:lnTo>
                    <a:pt x="22009" y="138696"/>
                  </a:lnTo>
                  <a:lnTo>
                    <a:pt x="26746" y="113817"/>
                  </a:lnTo>
                  <a:lnTo>
                    <a:pt x="39293" y="92265"/>
                  </a:lnTo>
                  <a:lnTo>
                    <a:pt x="57797" y="77114"/>
                  </a:lnTo>
                  <a:lnTo>
                    <a:pt x="80378" y="71374"/>
                  </a:lnTo>
                  <a:lnTo>
                    <a:pt x="87553" y="71374"/>
                  </a:lnTo>
                  <a:lnTo>
                    <a:pt x="92151" y="72390"/>
                  </a:lnTo>
                  <a:lnTo>
                    <a:pt x="95224" y="73152"/>
                  </a:lnTo>
                  <a:lnTo>
                    <a:pt x="95224" y="55041"/>
                  </a:lnTo>
                  <a:lnTo>
                    <a:pt x="94742" y="54978"/>
                  </a:lnTo>
                  <a:lnTo>
                    <a:pt x="85750" y="54610"/>
                  </a:lnTo>
                  <a:lnTo>
                    <a:pt x="49568" y="62344"/>
                  </a:lnTo>
                  <a:lnTo>
                    <a:pt x="22618" y="82562"/>
                  </a:lnTo>
                  <a:lnTo>
                    <a:pt x="5803" y="110782"/>
                  </a:lnTo>
                  <a:lnTo>
                    <a:pt x="0" y="142519"/>
                  </a:lnTo>
                  <a:lnTo>
                    <a:pt x="2501" y="158737"/>
                  </a:lnTo>
                  <a:lnTo>
                    <a:pt x="9626" y="171602"/>
                  </a:lnTo>
                  <a:lnTo>
                    <a:pt x="20840" y="180098"/>
                  </a:lnTo>
                  <a:lnTo>
                    <a:pt x="35585" y="183159"/>
                  </a:lnTo>
                  <a:lnTo>
                    <a:pt x="48641" y="181343"/>
                  </a:lnTo>
                  <a:lnTo>
                    <a:pt x="61175" y="175412"/>
                  </a:lnTo>
                  <a:lnTo>
                    <a:pt x="71666" y="165887"/>
                  </a:lnTo>
                  <a:lnTo>
                    <a:pt x="72948" y="164731"/>
                  </a:lnTo>
                  <a:lnTo>
                    <a:pt x="83705" y="148602"/>
                  </a:lnTo>
                  <a:lnTo>
                    <a:pt x="84226" y="148602"/>
                  </a:lnTo>
                  <a:lnTo>
                    <a:pt x="83045" y="158737"/>
                  </a:lnTo>
                  <a:lnTo>
                    <a:pt x="82245" y="166484"/>
                  </a:lnTo>
                  <a:lnTo>
                    <a:pt x="81635" y="174078"/>
                  </a:lnTo>
                  <a:lnTo>
                    <a:pt x="81407" y="180365"/>
                  </a:lnTo>
                  <a:lnTo>
                    <a:pt x="101117" y="180365"/>
                  </a:lnTo>
                  <a:lnTo>
                    <a:pt x="101168" y="168694"/>
                  </a:lnTo>
                  <a:lnTo>
                    <a:pt x="102069" y="154774"/>
                  </a:lnTo>
                  <a:lnTo>
                    <a:pt x="102793" y="148602"/>
                  </a:lnTo>
                  <a:lnTo>
                    <a:pt x="103847" y="139433"/>
                  </a:lnTo>
                  <a:lnTo>
                    <a:pt x="106489" y="123456"/>
                  </a:lnTo>
                  <a:lnTo>
                    <a:pt x="116700" y="71374"/>
                  </a:lnTo>
                  <a:lnTo>
                    <a:pt x="119037" y="59436"/>
                  </a:lnTo>
                  <a:close/>
                </a:path>
                <a:path w="1454784" h="236854">
                  <a:moveTo>
                    <a:pt x="215328" y="60718"/>
                  </a:moveTo>
                  <a:lnTo>
                    <a:pt x="210934" y="58483"/>
                  </a:lnTo>
                  <a:lnTo>
                    <a:pt x="204901" y="56515"/>
                  </a:lnTo>
                  <a:lnTo>
                    <a:pt x="197624" y="55130"/>
                  </a:lnTo>
                  <a:lnTo>
                    <a:pt x="189484" y="54610"/>
                  </a:lnTo>
                  <a:lnTo>
                    <a:pt x="171462" y="57531"/>
                  </a:lnTo>
                  <a:lnTo>
                    <a:pt x="157289" y="65570"/>
                  </a:lnTo>
                  <a:lnTo>
                    <a:pt x="148005" y="77647"/>
                  </a:lnTo>
                  <a:lnTo>
                    <a:pt x="144678" y="92722"/>
                  </a:lnTo>
                  <a:lnTo>
                    <a:pt x="146138" y="101752"/>
                  </a:lnTo>
                  <a:lnTo>
                    <a:pt x="150444" y="110058"/>
                  </a:lnTo>
                  <a:lnTo>
                    <a:pt x="157429" y="117513"/>
                  </a:lnTo>
                  <a:lnTo>
                    <a:pt x="166954" y="123964"/>
                  </a:lnTo>
                  <a:lnTo>
                    <a:pt x="175031" y="129146"/>
                  </a:lnTo>
                  <a:lnTo>
                    <a:pt x="180327" y="134327"/>
                  </a:lnTo>
                  <a:lnTo>
                    <a:pt x="183222" y="139979"/>
                  </a:lnTo>
                  <a:lnTo>
                    <a:pt x="184099" y="146583"/>
                  </a:lnTo>
                  <a:lnTo>
                    <a:pt x="182435" y="154330"/>
                  </a:lnTo>
                  <a:lnTo>
                    <a:pt x="177698" y="160718"/>
                  </a:lnTo>
                  <a:lnTo>
                    <a:pt x="170281" y="165061"/>
                  </a:lnTo>
                  <a:lnTo>
                    <a:pt x="160553" y="166662"/>
                  </a:lnTo>
                  <a:lnTo>
                    <a:pt x="153009" y="165963"/>
                  </a:lnTo>
                  <a:lnTo>
                    <a:pt x="145707" y="164172"/>
                  </a:lnTo>
                  <a:lnTo>
                    <a:pt x="139166" y="161721"/>
                  </a:lnTo>
                  <a:lnTo>
                    <a:pt x="133921" y="159029"/>
                  </a:lnTo>
                  <a:lnTo>
                    <a:pt x="128041" y="174536"/>
                  </a:lnTo>
                  <a:lnTo>
                    <a:pt x="133337" y="177673"/>
                  </a:lnTo>
                  <a:lnTo>
                    <a:pt x="140512" y="180340"/>
                  </a:lnTo>
                  <a:lnTo>
                    <a:pt x="149136" y="182219"/>
                  </a:lnTo>
                  <a:lnTo>
                    <a:pt x="158762" y="182918"/>
                  </a:lnTo>
                  <a:lnTo>
                    <a:pt x="177177" y="180251"/>
                  </a:lnTo>
                  <a:lnTo>
                    <a:pt x="192239" y="172427"/>
                  </a:lnTo>
                  <a:lnTo>
                    <a:pt x="202387" y="159766"/>
                  </a:lnTo>
                  <a:lnTo>
                    <a:pt x="206121" y="142519"/>
                  </a:lnTo>
                  <a:lnTo>
                    <a:pt x="204419" y="132791"/>
                  </a:lnTo>
                  <a:lnTo>
                    <a:pt x="199656" y="124193"/>
                  </a:lnTo>
                  <a:lnTo>
                    <a:pt x="192290" y="116687"/>
                  </a:lnTo>
                  <a:lnTo>
                    <a:pt x="182829" y="110248"/>
                  </a:lnTo>
                  <a:lnTo>
                    <a:pt x="175539" y="105714"/>
                  </a:lnTo>
                  <a:lnTo>
                    <a:pt x="170256" y="101003"/>
                  </a:lnTo>
                  <a:lnTo>
                    <a:pt x="167030" y="95783"/>
                  </a:lnTo>
                  <a:lnTo>
                    <a:pt x="165938" y="89674"/>
                  </a:lnTo>
                  <a:lnTo>
                    <a:pt x="167576" y="82270"/>
                  </a:lnTo>
                  <a:lnTo>
                    <a:pt x="172148" y="76390"/>
                  </a:lnTo>
                  <a:lnTo>
                    <a:pt x="179108" y="72517"/>
                  </a:lnTo>
                  <a:lnTo>
                    <a:pt x="187947" y="71120"/>
                  </a:lnTo>
                  <a:lnTo>
                    <a:pt x="197154" y="71120"/>
                  </a:lnTo>
                  <a:lnTo>
                    <a:pt x="205092" y="74168"/>
                  </a:lnTo>
                  <a:lnTo>
                    <a:pt x="209435" y="76720"/>
                  </a:lnTo>
                  <a:lnTo>
                    <a:pt x="215328" y="60718"/>
                  </a:lnTo>
                  <a:close/>
                </a:path>
                <a:path w="1454784" h="236854">
                  <a:moveTo>
                    <a:pt x="347192" y="105930"/>
                  </a:moveTo>
                  <a:lnTo>
                    <a:pt x="344347" y="86880"/>
                  </a:lnTo>
                  <a:lnTo>
                    <a:pt x="336067" y="71374"/>
                  </a:lnTo>
                  <a:lnTo>
                    <a:pt x="335584" y="70459"/>
                  </a:lnTo>
                  <a:lnTo>
                    <a:pt x="325437" y="62712"/>
                  </a:lnTo>
                  <a:lnTo>
                    <a:pt x="325437" y="105664"/>
                  </a:lnTo>
                  <a:lnTo>
                    <a:pt x="322084" y="127266"/>
                  </a:lnTo>
                  <a:lnTo>
                    <a:pt x="312826" y="146799"/>
                  </a:lnTo>
                  <a:lnTo>
                    <a:pt x="298869" y="160947"/>
                  </a:lnTo>
                  <a:lnTo>
                    <a:pt x="281406" y="166395"/>
                  </a:lnTo>
                  <a:lnTo>
                    <a:pt x="269176" y="163830"/>
                  </a:lnTo>
                  <a:lnTo>
                    <a:pt x="259994" y="156654"/>
                  </a:lnTo>
                  <a:lnTo>
                    <a:pt x="254228" y="145719"/>
                  </a:lnTo>
                  <a:lnTo>
                    <a:pt x="252222" y="131838"/>
                  </a:lnTo>
                  <a:lnTo>
                    <a:pt x="255295" y="110502"/>
                  </a:lnTo>
                  <a:lnTo>
                    <a:pt x="264287" y="91033"/>
                  </a:lnTo>
                  <a:lnTo>
                    <a:pt x="278320" y="76860"/>
                  </a:lnTo>
                  <a:lnTo>
                    <a:pt x="296494" y="71374"/>
                  </a:lnTo>
                  <a:lnTo>
                    <a:pt x="310413" y="74739"/>
                  </a:lnTo>
                  <a:lnTo>
                    <a:pt x="319328" y="83185"/>
                  </a:lnTo>
                  <a:lnTo>
                    <a:pt x="324053" y="94310"/>
                  </a:lnTo>
                  <a:lnTo>
                    <a:pt x="325437" y="105664"/>
                  </a:lnTo>
                  <a:lnTo>
                    <a:pt x="325437" y="62712"/>
                  </a:lnTo>
                  <a:lnTo>
                    <a:pt x="320522" y="58953"/>
                  </a:lnTo>
                  <a:lnTo>
                    <a:pt x="298805" y="54610"/>
                  </a:lnTo>
                  <a:lnTo>
                    <a:pt x="271145" y="61125"/>
                  </a:lnTo>
                  <a:lnTo>
                    <a:pt x="249440" y="78473"/>
                  </a:lnTo>
                  <a:lnTo>
                    <a:pt x="235280" y="103390"/>
                  </a:lnTo>
                  <a:lnTo>
                    <a:pt x="230200" y="132613"/>
                  </a:lnTo>
                  <a:lnTo>
                    <a:pt x="233413" y="152196"/>
                  </a:lnTo>
                  <a:lnTo>
                    <a:pt x="242785" y="168275"/>
                  </a:lnTo>
                  <a:lnTo>
                    <a:pt x="257962" y="179158"/>
                  </a:lnTo>
                  <a:lnTo>
                    <a:pt x="278574" y="183159"/>
                  </a:lnTo>
                  <a:lnTo>
                    <a:pt x="306793" y="176415"/>
                  </a:lnTo>
                  <a:lnTo>
                    <a:pt x="319062" y="166395"/>
                  </a:lnTo>
                  <a:lnTo>
                    <a:pt x="328447" y="158737"/>
                  </a:lnTo>
                  <a:lnTo>
                    <a:pt x="342303" y="133972"/>
                  </a:lnTo>
                  <a:lnTo>
                    <a:pt x="347192" y="105930"/>
                  </a:lnTo>
                  <a:close/>
                </a:path>
                <a:path w="1454784" h="236854">
                  <a:moveTo>
                    <a:pt x="481901" y="99072"/>
                  </a:moveTo>
                  <a:lnTo>
                    <a:pt x="479717" y="82588"/>
                  </a:lnTo>
                  <a:lnTo>
                    <a:pt x="474713" y="72136"/>
                  </a:lnTo>
                  <a:lnTo>
                    <a:pt x="472909" y="68364"/>
                  </a:lnTo>
                  <a:lnTo>
                    <a:pt x="461048" y="58381"/>
                  </a:lnTo>
                  <a:lnTo>
                    <a:pt x="459790" y="58115"/>
                  </a:lnTo>
                  <a:lnTo>
                    <a:pt x="459790" y="101104"/>
                  </a:lnTo>
                  <a:lnTo>
                    <a:pt x="455853" y="124536"/>
                  </a:lnTo>
                  <a:lnTo>
                    <a:pt x="444931" y="145719"/>
                  </a:lnTo>
                  <a:lnTo>
                    <a:pt x="428879" y="160870"/>
                  </a:lnTo>
                  <a:lnTo>
                    <a:pt x="409448" y="166649"/>
                  </a:lnTo>
                  <a:lnTo>
                    <a:pt x="399453" y="166649"/>
                  </a:lnTo>
                  <a:lnTo>
                    <a:pt x="391274" y="164109"/>
                  </a:lnTo>
                  <a:lnTo>
                    <a:pt x="385902" y="159791"/>
                  </a:lnTo>
                  <a:lnTo>
                    <a:pt x="392036" y="125488"/>
                  </a:lnTo>
                  <a:lnTo>
                    <a:pt x="410210" y="85953"/>
                  </a:lnTo>
                  <a:lnTo>
                    <a:pt x="436067" y="72136"/>
                  </a:lnTo>
                  <a:lnTo>
                    <a:pt x="447344" y="74764"/>
                  </a:lnTo>
                  <a:lnTo>
                    <a:pt x="454685" y="81508"/>
                  </a:lnTo>
                  <a:lnTo>
                    <a:pt x="458673" y="90690"/>
                  </a:lnTo>
                  <a:lnTo>
                    <a:pt x="459689" y="99072"/>
                  </a:lnTo>
                  <a:lnTo>
                    <a:pt x="459790" y="101104"/>
                  </a:lnTo>
                  <a:lnTo>
                    <a:pt x="459790" y="58115"/>
                  </a:lnTo>
                  <a:lnTo>
                    <a:pt x="443750" y="54610"/>
                  </a:lnTo>
                  <a:lnTo>
                    <a:pt x="431241" y="56413"/>
                  </a:lnTo>
                  <a:lnTo>
                    <a:pt x="419366" y="61569"/>
                  </a:lnTo>
                  <a:lnTo>
                    <a:pt x="408546" y="69723"/>
                  </a:lnTo>
                  <a:lnTo>
                    <a:pt x="399211" y="80518"/>
                  </a:lnTo>
                  <a:lnTo>
                    <a:pt x="398703" y="80518"/>
                  </a:lnTo>
                  <a:lnTo>
                    <a:pt x="402285" y="57391"/>
                  </a:lnTo>
                  <a:lnTo>
                    <a:pt x="382828" y="57391"/>
                  </a:lnTo>
                  <a:lnTo>
                    <a:pt x="381342" y="67411"/>
                  </a:lnTo>
                  <a:lnTo>
                    <a:pt x="379653" y="78397"/>
                  </a:lnTo>
                  <a:lnTo>
                    <a:pt x="377825" y="89814"/>
                  </a:lnTo>
                  <a:lnTo>
                    <a:pt x="375920" y="101104"/>
                  </a:lnTo>
                  <a:lnTo>
                    <a:pt x="351078" y="230670"/>
                  </a:lnTo>
                  <a:lnTo>
                    <a:pt x="372071" y="230670"/>
                  </a:lnTo>
                  <a:lnTo>
                    <a:pt x="382054" y="177558"/>
                  </a:lnTo>
                  <a:lnTo>
                    <a:pt x="382562" y="177558"/>
                  </a:lnTo>
                  <a:lnTo>
                    <a:pt x="386943" y="179628"/>
                  </a:lnTo>
                  <a:lnTo>
                    <a:pt x="392836" y="181419"/>
                  </a:lnTo>
                  <a:lnTo>
                    <a:pt x="400316" y="182689"/>
                  </a:lnTo>
                  <a:lnTo>
                    <a:pt x="409448" y="183159"/>
                  </a:lnTo>
                  <a:lnTo>
                    <a:pt x="432206" y="177558"/>
                  </a:lnTo>
                  <a:lnTo>
                    <a:pt x="438162" y="176098"/>
                  </a:lnTo>
                  <a:lnTo>
                    <a:pt x="449707" y="166649"/>
                  </a:lnTo>
                  <a:lnTo>
                    <a:pt x="461137" y="157314"/>
                  </a:lnTo>
                  <a:lnTo>
                    <a:pt x="476377" y="130429"/>
                  </a:lnTo>
                  <a:lnTo>
                    <a:pt x="481901" y="99072"/>
                  </a:lnTo>
                  <a:close/>
                </a:path>
                <a:path w="1454784" h="236854">
                  <a:moveTo>
                    <a:pt x="612495" y="87642"/>
                  </a:moveTo>
                  <a:lnTo>
                    <a:pt x="609676" y="72186"/>
                  </a:lnTo>
                  <a:lnTo>
                    <a:pt x="602411" y="61976"/>
                  </a:lnTo>
                  <a:lnTo>
                    <a:pt x="592518" y="56349"/>
                  </a:lnTo>
                  <a:lnTo>
                    <a:pt x="581774" y="54622"/>
                  </a:lnTo>
                  <a:lnTo>
                    <a:pt x="568452" y="56362"/>
                  </a:lnTo>
                  <a:lnTo>
                    <a:pt x="556564" y="61315"/>
                  </a:lnTo>
                  <a:lnTo>
                    <a:pt x="546214" y="69075"/>
                  </a:lnTo>
                  <a:lnTo>
                    <a:pt x="537489" y="79260"/>
                  </a:lnTo>
                  <a:lnTo>
                    <a:pt x="536981" y="79260"/>
                  </a:lnTo>
                  <a:lnTo>
                    <a:pt x="552348" y="0"/>
                  </a:lnTo>
                  <a:lnTo>
                    <a:pt x="531088" y="0"/>
                  </a:lnTo>
                  <a:lnTo>
                    <a:pt x="496531" y="180378"/>
                  </a:lnTo>
                  <a:lnTo>
                    <a:pt x="517779" y="180378"/>
                  </a:lnTo>
                  <a:lnTo>
                    <a:pt x="529297" y="118897"/>
                  </a:lnTo>
                  <a:lnTo>
                    <a:pt x="535749" y="99910"/>
                  </a:lnTo>
                  <a:lnTo>
                    <a:pt x="546188" y="85140"/>
                  </a:lnTo>
                  <a:lnTo>
                    <a:pt x="558736" y="75552"/>
                  </a:lnTo>
                  <a:lnTo>
                    <a:pt x="571538" y="72148"/>
                  </a:lnTo>
                  <a:lnTo>
                    <a:pt x="580364" y="73710"/>
                  </a:lnTo>
                  <a:lnTo>
                    <a:pt x="586320" y="78016"/>
                  </a:lnTo>
                  <a:lnTo>
                    <a:pt x="589673" y="84467"/>
                  </a:lnTo>
                  <a:lnTo>
                    <a:pt x="590740" y="92468"/>
                  </a:lnTo>
                  <a:lnTo>
                    <a:pt x="590740" y="99326"/>
                  </a:lnTo>
                  <a:lnTo>
                    <a:pt x="589965" y="104927"/>
                  </a:lnTo>
                  <a:lnTo>
                    <a:pt x="575373" y="180378"/>
                  </a:lnTo>
                  <a:lnTo>
                    <a:pt x="596620" y="180378"/>
                  </a:lnTo>
                  <a:lnTo>
                    <a:pt x="611720" y="102133"/>
                  </a:lnTo>
                  <a:lnTo>
                    <a:pt x="612495" y="94259"/>
                  </a:lnTo>
                  <a:lnTo>
                    <a:pt x="612495" y="87642"/>
                  </a:lnTo>
                  <a:close/>
                </a:path>
                <a:path w="1454784" h="236854">
                  <a:moveTo>
                    <a:pt x="753084" y="59436"/>
                  </a:moveTo>
                  <a:lnTo>
                    <a:pt x="745972" y="57505"/>
                  </a:lnTo>
                  <a:lnTo>
                    <a:pt x="737692" y="55981"/>
                  </a:lnTo>
                  <a:lnTo>
                    <a:pt x="729272" y="55041"/>
                  </a:lnTo>
                  <a:lnTo>
                    <a:pt x="729272" y="73152"/>
                  </a:lnTo>
                  <a:lnTo>
                    <a:pt x="722109" y="110248"/>
                  </a:lnTo>
                  <a:lnTo>
                    <a:pt x="714997" y="132778"/>
                  </a:lnTo>
                  <a:lnTo>
                    <a:pt x="704024" y="150368"/>
                  </a:lnTo>
                  <a:lnTo>
                    <a:pt x="690892" y="161810"/>
                  </a:lnTo>
                  <a:lnTo>
                    <a:pt x="677303" y="165887"/>
                  </a:lnTo>
                  <a:lnTo>
                    <a:pt x="667067" y="163576"/>
                  </a:lnTo>
                  <a:lnTo>
                    <a:pt x="660539" y="157441"/>
                  </a:lnTo>
                  <a:lnTo>
                    <a:pt x="657072" y="148729"/>
                  </a:lnTo>
                  <a:lnTo>
                    <a:pt x="656056" y="138696"/>
                  </a:lnTo>
                  <a:lnTo>
                    <a:pt x="660793" y="113817"/>
                  </a:lnTo>
                  <a:lnTo>
                    <a:pt x="673341" y="92265"/>
                  </a:lnTo>
                  <a:lnTo>
                    <a:pt x="691845" y="77114"/>
                  </a:lnTo>
                  <a:lnTo>
                    <a:pt x="714425" y="71374"/>
                  </a:lnTo>
                  <a:lnTo>
                    <a:pt x="721601" y="71374"/>
                  </a:lnTo>
                  <a:lnTo>
                    <a:pt x="726198" y="72390"/>
                  </a:lnTo>
                  <a:lnTo>
                    <a:pt x="729272" y="73152"/>
                  </a:lnTo>
                  <a:lnTo>
                    <a:pt x="729272" y="55041"/>
                  </a:lnTo>
                  <a:lnTo>
                    <a:pt x="728776" y="54978"/>
                  </a:lnTo>
                  <a:lnTo>
                    <a:pt x="719797" y="54610"/>
                  </a:lnTo>
                  <a:lnTo>
                    <a:pt x="683615" y="62344"/>
                  </a:lnTo>
                  <a:lnTo>
                    <a:pt x="656666" y="82562"/>
                  </a:lnTo>
                  <a:lnTo>
                    <a:pt x="639851" y="110782"/>
                  </a:lnTo>
                  <a:lnTo>
                    <a:pt x="634047" y="142519"/>
                  </a:lnTo>
                  <a:lnTo>
                    <a:pt x="636549" y="158737"/>
                  </a:lnTo>
                  <a:lnTo>
                    <a:pt x="643674" y="171602"/>
                  </a:lnTo>
                  <a:lnTo>
                    <a:pt x="654888" y="180098"/>
                  </a:lnTo>
                  <a:lnTo>
                    <a:pt x="669632" y="183159"/>
                  </a:lnTo>
                  <a:lnTo>
                    <a:pt x="682688" y="181343"/>
                  </a:lnTo>
                  <a:lnTo>
                    <a:pt x="695223" y="175412"/>
                  </a:lnTo>
                  <a:lnTo>
                    <a:pt x="705700" y="165887"/>
                  </a:lnTo>
                  <a:lnTo>
                    <a:pt x="706983" y="164731"/>
                  </a:lnTo>
                  <a:lnTo>
                    <a:pt x="717753" y="148602"/>
                  </a:lnTo>
                  <a:lnTo>
                    <a:pt x="718273" y="148602"/>
                  </a:lnTo>
                  <a:lnTo>
                    <a:pt x="717092" y="158737"/>
                  </a:lnTo>
                  <a:lnTo>
                    <a:pt x="716292" y="166484"/>
                  </a:lnTo>
                  <a:lnTo>
                    <a:pt x="715683" y="174078"/>
                  </a:lnTo>
                  <a:lnTo>
                    <a:pt x="715454" y="180365"/>
                  </a:lnTo>
                  <a:lnTo>
                    <a:pt x="735164" y="180365"/>
                  </a:lnTo>
                  <a:lnTo>
                    <a:pt x="735215" y="168694"/>
                  </a:lnTo>
                  <a:lnTo>
                    <a:pt x="736117" y="154774"/>
                  </a:lnTo>
                  <a:lnTo>
                    <a:pt x="736828" y="148602"/>
                  </a:lnTo>
                  <a:lnTo>
                    <a:pt x="737895" y="139433"/>
                  </a:lnTo>
                  <a:lnTo>
                    <a:pt x="740537" y="123456"/>
                  </a:lnTo>
                  <a:lnTo>
                    <a:pt x="750747" y="71374"/>
                  </a:lnTo>
                  <a:lnTo>
                    <a:pt x="753084" y="59436"/>
                  </a:lnTo>
                  <a:close/>
                </a:path>
                <a:path w="1454784" h="236854">
                  <a:moveTo>
                    <a:pt x="848360" y="55130"/>
                  </a:moveTo>
                  <a:lnTo>
                    <a:pt x="846823" y="54864"/>
                  </a:lnTo>
                  <a:lnTo>
                    <a:pt x="842467" y="54622"/>
                  </a:lnTo>
                  <a:lnTo>
                    <a:pt x="830643" y="56857"/>
                  </a:lnTo>
                  <a:lnTo>
                    <a:pt x="820254" y="63068"/>
                  </a:lnTo>
                  <a:lnTo>
                    <a:pt x="811504" y="72402"/>
                  </a:lnTo>
                  <a:lnTo>
                    <a:pt x="804583" y="84086"/>
                  </a:lnTo>
                  <a:lnTo>
                    <a:pt x="803808" y="84086"/>
                  </a:lnTo>
                  <a:lnTo>
                    <a:pt x="807148" y="57404"/>
                  </a:lnTo>
                  <a:lnTo>
                    <a:pt x="788454" y="57404"/>
                  </a:lnTo>
                  <a:lnTo>
                    <a:pt x="787349" y="66802"/>
                  </a:lnTo>
                  <a:lnTo>
                    <a:pt x="784161" y="89141"/>
                  </a:lnTo>
                  <a:lnTo>
                    <a:pt x="782053" y="101117"/>
                  </a:lnTo>
                  <a:lnTo>
                    <a:pt x="766953" y="180378"/>
                  </a:lnTo>
                  <a:lnTo>
                    <a:pt x="788200" y="180378"/>
                  </a:lnTo>
                  <a:lnTo>
                    <a:pt x="798436" y="126263"/>
                  </a:lnTo>
                  <a:lnTo>
                    <a:pt x="813625" y="90093"/>
                  </a:lnTo>
                  <a:lnTo>
                    <a:pt x="838631" y="75450"/>
                  </a:lnTo>
                  <a:lnTo>
                    <a:pt x="840930" y="75450"/>
                  </a:lnTo>
                  <a:lnTo>
                    <a:pt x="844257" y="75958"/>
                  </a:lnTo>
                  <a:lnTo>
                    <a:pt x="848360" y="55130"/>
                  </a:lnTo>
                  <a:close/>
                </a:path>
                <a:path w="1454784" h="236854">
                  <a:moveTo>
                    <a:pt x="966393" y="57404"/>
                  </a:moveTo>
                  <a:lnTo>
                    <a:pt x="943876" y="57404"/>
                  </a:lnTo>
                  <a:lnTo>
                    <a:pt x="908062" y="135255"/>
                  </a:lnTo>
                  <a:lnTo>
                    <a:pt x="899071" y="155981"/>
                  </a:lnTo>
                  <a:lnTo>
                    <a:pt x="898563" y="155981"/>
                  </a:lnTo>
                  <a:lnTo>
                    <a:pt x="896315" y="141655"/>
                  </a:lnTo>
                  <a:lnTo>
                    <a:pt x="880643" y="57404"/>
                  </a:lnTo>
                  <a:lnTo>
                    <a:pt x="858634" y="57404"/>
                  </a:lnTo>
                  <a:lnTo>
                    <a:pt x="883462" y="173012"/>
                  </a:lnTo>
                  <a:lnTo>
                    <a:pt x="883716" y="176555"/>
                  </a:lnTo>
                  <a:lnTo>
                    <a:pt x="858875" y="206794"/>
                  </a:lnTo>
                  <a:lnTo>
                    <a:pt x="836091" y="218732"/>
                  </a:lnTo>
                  <a:lnTo>
                    <a:pt x="841222" y="236766"/>
                  </a:lnTo>
                  <a:lnTo>
                    <a:pt x="877316" y="215430"/>
                  </a:lnTo>
                  <a:lnTo>
                    <a:pt x="910145" y="169951"/>
                  </a:lnTo>
                  <a:lnTo>
                    <a:pt x="920064" y="150901"/>
                  </a:lnTo>
                  <a:lnTo>
                    <a:pt x="966393" y="57404"/>
                  </a:lnTo>
                  <a:close/>
                </a:path>
                <a:path w="1454784" h="236854">
                  <a:moveTo>
                    <a:pt x="1082662" y="88912"/>
                  </a:moveTo>
                  <a:lnTo>
                    <a:pt x="1079830" y="72618"/>
                  </a:lnTo>
                  <a:lnTo>
                    <a:pt x="1072489" y="62052"/>
                  </a:lnTo>
                  <a:lnTo>
                    <a:pt x="1062355" y="56337"/>
                  </a:lnTo>
                  <a:lnTo>
                    <a:pt x="1051179" y="54622"/>
                  </a:lnTo>
                  <a:lnTo>
                    <a:pt x="1037894" y="56388"/>
                  </a:lnTo>
                  <a:lnTo>
                    <a:pt x="1025575" y="61595"/>
                  </a:lnTo>
                  <a:lnTo>
                    <a:pt x="1014590" y="70040"/>
                  </a:lnTo>
                  <a:lnTo>
                    <a:pt x="1005344" y="81546"/>
                  </a:lnTo>
                  <a:lnTo>
                    <a:pt x="1004836" y="81546"/>
                  </a:lnTo>
                  <a:lnTo>
                    <a:pt x="1007922" y="57404"/>
                  </a:lnTo>
                  <a:lnTo>
                    <a:pt x="988961" y="57404"/>
                  </a:lnTo>
                  <a:lnTo>
                    <a:pt x="984973" y="83273"/>
                  </a:lnTo>
                  <a:lnTo>
                    <a:pt x="966444" y="180378"/>
                  </a:lnTo>
                  <a:lnTo>
                    <a:pt x="987691" y="180378"/>
                  </a:lnTo>
                  <a:lnTo>
                    <a:pt x="998956" y="120675"/>
                  </a:lnTo>
                  <a:lnTo>
                    <a:pt x="1005801" y="100228"/>
                  </a:lnTo>
                  <a:lnTo>
                    <a:pt x="1016520" y="84975"/>
                  </a:lnTo>
                  <a:lnTo>
                    <a:pt x="1029004" y="75438"/>
                  </a:lnTo>
                  <a:lnTo>
                    <a:pt x="1041196" y="72148"/>
                  </a:lnTo>
                  <a:lnTo>
                    <a:pt x="1050391" y="73761"/>
                  </a:lnTo>
                  <a:lnTo>
                    <a:pt x="1056398" y="78270"/>
                  </a:lnTo>
                  <a:lnTo>
                    <a:pt x="1059662" y="85115"/>
                  </a:lnTo>
                  <a:lnTo>
                    <a:pt x="1060653" y="93751"/>
                  </a:lnTo>
                  <a:lnTo>
                    <a:pt x="1060653" y="98818"/>
                  </a:lnTo>
                  <a:lnTo>
                    <a:pt x="1059878" y="104660"/>
                  </a:lnTo>
                  <a:lnTo>
                    <a:pt x="1045286" y="180378"/>
                  </a:lnTo>
                  <a:lnTo>
                    <a:pt x="1066533" y="180378"/>
                  </a:lnTo>
                  <a:lnTo>
                    <a:pt x="1081633" y="102133"/>
                  </a:lnTo>
                  <a:lnTo>
                    <a:pt x="1082662" y="94259"/>
                  </a:lnTo>
                  <a:lnTo>
                    <a:pt x="1082662" y="88912"/>
                  </a:lnTo>
                  <a:close/>
                </a:path>
                <a:path w="1454784" h="236854">
                  <a:moveTo>
                    <a:pt x="1222730" y="63246"/>
                  </a:moveTo>
                  <a:lnTo>
                    <a:pt x="1214450" y="59969"/>
                  </a:lnTo>
                  <a:lnTo>
                    <a:pt x="1204633" y="57213"/>
                  </a:lnTo>
                  <a:lnTo>
                    <a:pt x="1199438" y="56299"/>
                  </a:lnTo>
                  <a:lnTo>
                    <a:pt x="1199438" y="75692"/>
                  </a:lnTo>
                  <a:lnTo>
                    <a:pt x="1191501" y="116598"/>
                  </a:lnTo>
                  <a:lnTo>
                    <a:pt x="1185672" y="134137"/>
                  </a:lnTo>
                  <a:lnTo>
                    <a:pt x="1175981" y="149148"/>
                  </a:lnTo>
                  <a:lnTo>
                    <a:pt x="1163751" y="159651"/>
                  </a:lnTo>
                  <a:lnTo>
                    <a:pt x="1150289" y="163601"/>
                  </a:lnTo>
                  <a:lnTo>
                    <a:pt x="1138580" y="160896"/>
                  </a:lnTo>
                  <a:lnTo>
                    <a:pt x="1131277" y="153924"/>
                  </a:lnTo>
                  <a:lnTo>
                    <a:pt x="1127544" y="144424"/>
                  </a:lnTo>
                  <a:lnTo>
                    <a:pt x="1126490" y="134124"/>
                  </a:lnTo>
                  <a:lnTo>
                    <a:pt x="1130427" y="111506"/>
                  </a:lnTo>
                  <a:lnTo>
                    <a:pt x="1141196" y="91452"/>
                  </a:lnTo>
                  <a:lnTo>
                    <a:pt x="1157732" y="77114"/>
                  </a:lnTo>
                  <a:lnTo>
                    <a:pt x="1178966" y="71628"/>
                  </a:lnTo>
                  <a:lnTo>
                    <a:pt x="1187919" y="71628"/>
                  </a:lnTo>
                  <a:lnTo>
                    <a:pt x="1195590" y="73914"/>
                  </a:lnTo>
                  <a:lnTo>
                    <a:pt x="1199438" y="75692"/>
                  </a:lnTo>
                  <a:lnTo>
                    <a:pt x="1199438" y="56299"/>
                  </a:lnTo>
                  <a:lnTo>
                    <a:pt x="1193939" y="55321"/>
                  </a:lnTo>
                  <a:lnTo>
                    <a:pt x="1183055" y="54610"/>
                  </a:lnTo>
                  <a:lnTo>
                    <a:pt x="1150543" y="61734"/>
                  </a:lnTo>
                  <a:lnTo>
                    <a:pt x="1125715" y="80530"/>
                  </a:lnTo>
                  <a:lnTo>
                    <a:pt x="1109903" y="107137"/>
                  </a:lnTo>
                  <a:lnTo>
                    <a:pt x="1104455" y="137680"/>
                  </a:lnTo>
                  <a:lnTo>
                    <a:pt x="1106843" y="153581"/>
                  </a:lnTo>
                  <a:lnTo>
                    <a:pt x="1113967" y="167220"/>
                  </a:lnTo>
                  <a:lnTo>
                    <a:pt x="1125740" y="176771"/>
                  </a:lnTo>
                  <a:lnTo>
                    <a:pt x="1142085" y="180365"/>
                  </a:lnTo>
                  <a:lnTo>
                    <a:pt x="1154531" y="178752"/>
                  </a:lnTo>
                  <a:lnTo>
                    <a:pt x="1165999" y="173863"/>
                  </a:lnTo>
                  <a:lnTo>
                    <a:pt x="1176261" y="165696"/>
                  </a:lnTo>
                  <a:lnTo>
                    <a:pt x="1177861" y="163601"/>
                  </a:lnTo>
                  <a:lnTo>
                    <a:pt x="1185100" y="154203"/>
                  </a:lnTo>
                  <a:lnTo>
                    <a:pt x="1185875" y="154203"/>
                  </a:lnTo>
                  <a:lnTo>
                    <a:pt x="1181773" y="172491"/>
                  </a:lnTo>
                  <a:lnTo>
                    <a:pt x="1174597" y="193408"/>
                  </a:lnTo>
                  <a:lnTo>
                    <a:pt x="1164501" y="206946"/>
                  </a:lnTo>
                  <a:lnTo>
                    <a:pt x="1151902" y="214261"/>
                  </a:lnTo>
                  <a:lnTo>
                    <a:pt x="1137234" y="216446"/>
                  </a:lnTo>
                  <a:lnTo>
                    <a:pt x="1127645" y="215823"/>
                  </a:lnTo>
                  <a:lnTo>
                    <a:pt x="1118730" y="214096"/>
                  </a:lnTo>
                  <a:lnTo>
                    <a:pt x="1110881" y="211518"/>
                  </a:lnTo>
                  <a:lnTo>
                    <a:pt x="1104455" y="208305"/>
                  </a:lnTo>
                  <a:lnTo>
                    <a:pt x="1098321" y="224828"/>
                  </a:lnTo>
                  <a:lnTo>
                    <a:pt x="1105344" y="228320"/>
                  </a:lnTo>
                  <a:lnTo>
                    <a:pt x="1114196" y="231051"/>
                  </a:lnTo>
                  <a:lnTo>
                    <a:pt x="1124394" y="232829"/>
                  </a:lnTo>
                  <a:lnTo>
                    <a:pt x="1135443" y="233464"/>
                  </a:lnTo>
                  <a:lnTo>
                    <a:pt x="1146530" y="232829"/>
                  </a:lnTo>
                  <a:lnTo>
                    <a:pt x="1181722" y="216446"/>
                  </a:lnTo>
                  <a:lnTo>
                    <a:pt x="1203794" y="164858"/>
                  </a:lnTo>
                  <a:lnTo>
                    <a:pt x="1221168" y="71628"/>
                  </a:lnTo>
                  <a:lnTo>
                    <a:pt x="1222730" y="63246"/>
                  </a:lnTo>
                  <a:close/>
                </a:path>
                <a:path w="1454784" h="236854">
                  <a:moveTo>
                    <a:pt x="1342580" y="86118"/>
                  </a:moveTo>
                  <a:lnTo>
                    <a:pt x="1340205" y="73799"/>
                  </a:lnTo>
                  <a:lnTo>
                    <a:pt x="1338338" y="71120"/>
                  </a:lnTo>
                  <a:lnTo>
                    <a:pt x="1333233" y="63792"/>
                  </a:lnTo>
                  <a:lnTo>
                    <a:pt x="1322108" y="57238"/>
                  </a:lnTo>
                  <a:lnTo>
                    <a:pt x="1322108" y="76720"/>
                  </a:lnTo>
                  <a:lnTo>
                    <a:pt x="1322108" y="86880"/>
                  </a:lnTo>
                  <a:lnTo>
                    <a:pt x="1317498" y="98564"/>
                  </a:lnTo>
                  <a:lnTo>
                    <a:pt x="1304886" y="105676"/>
                  </a:lnTo>
                  <a:lnTo>
                    <a:pt x="1286027" y="109169"/>
                  </a:lnTo>
                  <a:lnTo>
                    <a:pt x="1262710" y="110007"/>
                  </a:lnTo>
                  <a:lnTo>
                    <a:pt x="1268349" y="95783"/>
                  </a:lnTo>
                  <a:lnTo>
                    <a:pt x="1277277" y="83324"/>
                  </a:lnTo>
                  <a:lnTo>
                    <a:pt x="1289037" y="74485"/>
                  </a:lnTo>
                  <a:lnTo>
                    <a:pt x="1303172" y="71120"/>
                  </a:lnTo>
                  <a:lnTo>
                    <a:pt x="1314437" y="71120"/>
                  </a:lnTo>
                  <a:lnTo>
                    <a:pt x="1322108" y="76720"/>
                  </a:lnTo>
                  <a:lnTo>
                    <a:pt x="1322108" y="57238"/>
                  </a:lnTo>
                  <a:lnTo>
                    <a:pt x="1321841" y="57073"/>
                  </a:lnTo>
                  <a:lnTo>
                    <a:pt x="1306233" y="54610"/>
                  </a:lnTo>
                  <a:lnTo>
                    <a:pt x="1278813" y="61734"/>
                  </a:lnTo>
                  <a:lnTo>
                    <a:pt x="1257465" y="80213"/>
                  </a:lnTo>
                  <a:lnTo>
                    <a:pt x="1243596" y="105638"/>
                  </a:lnTo>
                  <a:lnTo>
                    <a:pt x="1238656" y="133629"/>
                  </a:lnTo>
                  <a:lnTo>
                    <a:pt x="1241399" y="152793"/>
                  </a:lnTo>
                  <a:lnTo>
                    <a:pt x="1249921" y="168465"/>
                  </a:lnTo>
                  <a:lnTo>
                    <a:pt x="1264577" y="179044"/>
                  </a:lnTo>
                  <a:lnTo>
                    <a:pt x="1285760" y="182918"/>
                  </a:lnTo>
                  <a:lnTo>
                    <a:pt x="1297876" y="182156"/>
                  </a:lnTo>
                  <a:lnTo>
                    <a:pt x="1309014" y="180086"/>
                  </a:lnTo>
                  <a:lnTo>
                    <a:pt x="1318768" y="177012"/>
                  </a:lnTo>
                  <a:lnTo>
                    <a:pt x="1326718" y="173253"/>
                  </a:lnTo>
                  <a:lnTo>
                    <a:pt x="1325333" y="166154"/>
                  </a:lnTo>
                  <a:lnTo>
                    <a:pt x="1323644" y="157505"/>
                  </a:lnTo>
                  <a:lnTo>
                    <a:pt x="1317256" y="160566"/>
                  </a:lnTo>
                  <a:lnTo>
                    <a:pt x="1309598" y="163347"/>
                  </a:lnTo>
                  <a:lnTo>
                    <a:pt x="1300632" y="165379"/>
                  </a:lnTo>
                  <a:lnTo>
                    <a:pt x="1290370" y="166154"/>
                  </a:lnTo>
                  <a:lnTo>
                    <a:pt x="1281328" y="165112"/>
                  </a:lnTo>
                  <a:lnTo>
                    <a:pt x="1259128" y="131597"/>
                  </a:lnTo>
                  <a:lnTo>
                    <a:pt x="1260157" y="126263"/>
                  </a:lnTo>
                  <a:lnTo>
                    <a:pt x="1292364" y="124841"/>
                  </a:lnTo>
                  <a:lnTo>
                    <a:pt x="1318552" y="118567"/>
                  </a:lnTo>
                  <a:lnTo>
                    <a:pt x="1330642" y="110007"/>
                  </a:lnTo>
                  <a:lnTo>
                    <a:pt x="1336141" y="106108"/>
                  </a:lnTo>
                  <a:lnTo>
                    <a:pt x="1342580" y="86118"/>
                  </a:lnTo>
                  <a:close/>
                </a:path>
                <a:path w="1454784" h="236854">
                  <a:moveTo>
                    <a:pt x="1345399" y="6083"/>
                  </a:moveTo>
                  <a:lnTo>
                    <a:pt x="1319796" y="6083"/>
                  </a:lnTo>
                  <a:lnTo>
                    <a:pt x="1294714" y="42418"/>
                  </a:lnTo>
                  <a:lnTo>
                    <a:pt x="1311351" y="42418"/>
                  </a:lnTo>
                  <a:lnTo>
                    <a:pt x="1345399" y="6083"/>
                  </a:lnTo>
                  <a:close/>
                </a:path>
                <a:path w="1454784" h="236854">
                  <a:moveTo>
                    <a:pt x="1406613" y="74942"/>
                  </a:moveTo>
                  <a:lnTo>
                    <a:pt x="1405572" y="55410"/>
                  </a:lnTo>
                  <a:lnTo>
                    <a:pt x="1402486" y="37401"/>
                  </a:lnTo>
                  <a:lnTo>
                    <a:pt x="1397431" y="20637"/>
                  </a:lnTo>
                  <a:lnTo>
                    <a:pt x="1390484" y="4813"/>
                  </a:lnTo>
                  <a:lnTo>
                    <a:pt x="1374101" y="4813"/>
                  </a:lnTo>
                  <a:lnTo>
                    <a:pt x="1380731" y="22733"/>
                  </a:lnTo>
                  <a:lnTo>
                    <a:pt x="1385074" y="40106"/>
                  </a:lnTo>
                  <a:lnTo>
                    <a:pt x="1387449" y="57238"/>
                  </a:lnTo>
                  <a:lnTo>
                    <a:pt x="1388173" y="74434"/>
                  </a:lnTo>
                  <a:lnTo>
                    <a:pt x="1383563" y="116141"/>
                  </a:lnTo>
                  <a:lnTo>
                    <a:pt x="1371384" y="152971"/>
                  </a:lnTo>
                  <a:lnTo>
                    <a:pt x="1354162" y="184505"/>
                  </a:lnTo>
                  <a:lnTo>
                    <a:pt x="1334427" y="210350"/>
                  </a:lnTo>
                  <a:lnTo>
                    <a:pt x="1352600" y="210350"/>
                  </a:lnTo>
                  <a:lnTo>
                    <a:pt x="1371727" y="186042"/>
                  </a:lnTo>
                  <a:lnTo>
                    <a:pt x="1389113" y="155028"/>
                  </a:lnTo>
                  <a:lnTo>
                    <a:pt x="1401737" y="117817"/>
                  </a:lnTo>
                  <a:lnTo>
                    <a:pt x="1406613" y="74942"/>
                  </a:lnTo>
                  <a:close/>
                </a:path>
                <a:path w="1454784" h="236854">
                  <a:moveTo>
                    <a:pt x="1454772" y="157505"/>
                  </a:moveTo>
                  <a:lnTo>
                    <a:pt x="1449146" y="151155"/>
                  </a:lnTo>
                  <a:lnTo>
                    <a:pt x="1430959" y="151155"/>
                  </a:lnTo>
                  <a:lnTo>
                    <a:pt x="1424305" y="158788"/>
                  </a:lnTo>
                  <a:lnTo>
                    <a:pt x="1424305" y="168186"/>
                  </a:lnTo>
                  <a:lnTo>
                    <a:pt x="1424305" y="176555"/>
                  </a:lnTo>
                  <a:lnTo>
                    <a:pt x="1429943" y="183172"/>
                  </a:lnTo>
                  <a:lnTo>
                    <a:pt x="1448117" y="183172"/>
                  </a:lnTo>
                  <a:lnTo>
                    <a:pt x="1454772" y="175552"/>
                  </a:lnTo>
                  <a:lnTo>
                    <a:pt x="1454772" y="157505"/>
                  </a:lnTo>
                  <a:close/>
                </a:path>
              </a:pathLst>
            </a:custGeom>
            <a:solidFill>
              <a:srgbClr val="335361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63" name="object 263"/>
          <p:cNvSpPr/>
          <p:nvPr/>
        </p:nvSpPr>
        <p:spPr>
          <a:xfrm>
            <a:off x="5533937" y="4391278"/>
            <a:ext cx="4311293" cy="230682"/>
          </a:xfrm>
          <a:prstGeom prst="rect">
            <a:avLst/>
          </a:prstGeom>
          <a:blipFill>
            <a:blip r:embed="rId1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64" name="object 264"/>
          <p:cNvSpPr/>
          <p:nvPr/>
        </p:nvSpPr>
        <p:spPr>
          <a:xfrm>
            <a:off x="5497578" y="4696078"/>
            <a:ext cx="2795836" cy="233467"/>
          </a:xfrm>
          <a:prstGeom prst="rect">
            <a:avLst/>
          </a:prstGeom>
          <a:blipFill>
            <a:blip r:embed="rId1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pSp>
        <p:nvGrpSpPr>
          <p:cNvPr id="265" name="object 265"/>
          <p:cNvGrpSpPr/>
          <p:nvPr/>
        </p:nvGrpSpPr>
        <p:grpSpPr>
          <a:xfrm>
            <a:off x="8360550" y="4696078"/>
            <a:ext cx="772160" cy="183515"/>
            <a:chOff x="8360550" y="4696078"/>
            <a:chExt cx="772160" cy="183515"/>
          </a:xfrm>
        </p:grpSpPr>
        <p:sp>
          <p:nvSpPr>
            <p:cNvPr id="266" name="object 266"/>
            <p:cNvSpPr/>
            <p:nvPr/>
          </p:nvSpPr>
          <p:spPr>
            <a:xfrm>
              <a:off x="8360550" y="4696078"/>
              <a:ext cx="425300" cy="183172"/>
            </a:xfrm>
            <a:prstGeom prst="rect">
              <a:avLst/>
            </a:prstGeom>
            <a:blipFill>
              <a:blip r:embed="rId12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67" name="object 267"/>
            <p:cNvSpPr/>
            <p:nvPr/>
          </p:nvSpPr>
          <p:spPr>
            <a:xfrm>
              <a:off x="8813544" y="4702168"/>
              <a:ext cx="318782" cy="177081"/>
            </a:xfrm>
            <a:prstGeom prst="rect">
              <a:avLst/>
            </a:prstGeom>
            <a:blipFill>
              <a:blip r:embed="rId12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268" name="object 268"/>
          <p:cNvGrpSpPr/>
          <p:nvPr/>
        </p:nvGrpSpPr>
        <p:grpSpPr>
          <a:xfrm>
            <a:off x="9186909" y="4720461"/>
            <a:ext cx="476250" cy="159385"/>
            <a:chOff x="9186909" y="4720461"/>
            <a:chExt cx="476250" cy="159385"/>
          </a:xfrm>
        </p:grpSpPr>
        <p:sp>
          <p:nvSpPr>
            <p:cNvPr id="269" name="object 269"/>
            <p:cNvSpPr/>
            <p:nvPr/>
          </p:nvSpPr>
          <p:spPr>
            <a:xfrm>
              <a:off x="9186909" y="4750695"/>
              <a:ext cx="278331" cy="128309"/>
            </a:xfrm>
            <a:prstGeom prst="rect">
              <a:avLst/>
            </a:prstGeom>
            <a:blipFill>
              <a:blip r:embed="rId12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70" name="object 270"/>
            <p:cNvSpPr/>
            <p:nvPr/>
          </p:nvSpPr>
          <p:spPr>
            <a:xfrm>
              <a:off x="9485490" y="4720461"/>
              <a:ext cx="177178" cy="158788"/>
            </a:xfrm>
            <a:prstGeom prst="rect">
              <a:avLst/>
            </a:prstGeom>
            <a:blipFill>
              <a:blip r:embed="rId1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71" name="object 271"/>
          <p:cNvSpPr/>
          <p:nvPr/>
        </p:nvSpPr>
        <p:spPr>
          <a:xfrm>
            <a:off x="5528303" y="5000878"/>
            <a:ext cx="4452118" cy="230682"/>
          </a:xfrm>
          <a:prstGeom prst="rect">
            <a:avLst/>
          </a:prstGeom>
          <a:blipFill>
            <a:blip r:embed="rId1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pSp>
        <p:nvGrpSpPr>
          <p:cNvPr id="272" name="object 272"/>
          <p:cNvGrpSpPr/>
          <p:nvPr/>
        </p:nvGrpSpPr>
        <p:grpSpPr>
          <a:xfrm>
            <a:off x="5534955" y="5330061"/>
            <a:ext cx="807720" cy="159385"/>
            <a:chOff x="5534955" y="5330061"/>
            <a:chExt cx="807720" cy="159385"/>
          </a:xfrm>
        </p:grpSpPr>
        <p:sp>
          <p:nvSpPr>
            <p:cNvPr id="273" name="object 273"/>
            <p:cNvSpPr/>
            <p:nvPr/>
          </p:nvSpPr>
          <p:spPr>
            <a:xfrm>
              <a:off x="5534955" y="5360300"/>
              <a:ext cx="354116" cy="128549"/>
            </a:xfrm>
            <a:prstGeom prst="rect">
              <a:avLst/>
            </a:prstGeom>
            <a:blipFill>
              <a:blip r:embed="rId12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74" name="object 274"/>
            <p:cNvSpPr/>
            <p:nvPr/>
          </p:nvSpPr>
          <p:spPr>
            <a:xfrm>
              <a:off x="5916766" y="5330061"/>
              <a:ext cx="425350" cy="158791"/>
            </a:xfrm>
            <a:prstGeom prst="rect">
              <a:avLst/>
            </a:prstGeom>
            <a:blipFill>
              <a:blip r:embed="rId12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275" name="object 275"/>
          <p:cNvGrpSpPr/>
          <p:nvPr/>
        </p:nvGrpSpPr>
        <p:grpSpPr>
          <a:xfrm>
            <a:off x="10490700" y="6786943"/>
            <a:ext cx="106680" cy="569595"/>
            <a:chOff x="10490700" y="6786943"/>
            <a:chExt cx="106680" cy="569595"/>
          </a:xfrm>
        </p:grpSpPr>
        <p:sp>
          <p:nvSpPr>
            <p:cNvPr id="276" name="object 276"/>
            <p:cNvSpPr/>
            <p:nvPr/>
          </p:nvSpPr>
          <p:spPr>
            <a:xfrm>
              <a:off x="10494219" y="7280449"/>
              <a:ext cx="96710" cy="75933"/>
            </a:xfrm>
            <a:prstGeom prst="rect">
              <a:avLst/>
            </a:prstGeom>
            <a:blipFill>
              <a:blip r:embed="rId12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77" name="object 277"/>
            <p:cNvSpPr/>
            <p:nvPr/>
          </p:nvSpPr>
          <p:spPr>
            <a:xfrm>
              <a:off x="10490700" y="7084915"/>
              <a:ext cx="106083" cy="170500"/>
            </a:xfrm>
            <a:prstGeom prst="rect">
              <a:avLst/>
            </a:prstGeom>
            <a:blipFill>
              <a:blip r:embed="rId13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78" name="object 278"/>
            <p:cNvSpPr/>
            <p:nvPr/>
          </p:nvSpPr>
          <p:spPr>
            <a:xfrm>
              <a:off x="10490700" y="6786943"/>
              <a:ext cx="106083" cy="277896"/>
            </a:xfrm>
            <a:prstGeom prst="rect">
              <a:avLst/>
            </a:prstGeom>
            <a:blipFill>
              <a:blip r:embed="rId13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12"/>
            <a:ext cx="10692130" cy="1158875"/>
            <a:chOff x="0" y="12"/>
            <a:chExt cx="10692130" cy="1158875"/>
          </a:xfrm>
        </p:grpSpPr>
        <p:sp>
          <p:nvSpPr>
            <p:cNvPr id="3" name="object 3"/>
            <p:cNvSpPr/>
            <p:nvPr/>
          </p:nvSpPr>
          <p:spPr>
            <a:xfrm>
              <a:off x="230797" y="288619"/>
              <a:ext cx="413384" cy="479425"/>
            </a:xfrm>
            <a:custGeom>
              <a:avLst/>
              <a:gdLst/>
              <a:ahLst/>
              <a:cxnLst/>
              <a:rect l="l" t="t" r="r" b="b"/>
              <a:pathLst>
                <a:path w="413384" h="479425">
                  <a:moveTo>
                    <a:pt x="272707" y="12407"/>
                  </a:moveTo>
                  <a:lnTo>
                    <a:pt x="271094" y="3708"/>
                  </a:lnTo>
                  <a:lnTo>
                    <a:pt x="270205" y="1689"/>
                  </a:lnTo>
                  <a:lnTo>
                    <a:pt x="267944" y="88"/>
                  </a:lnTo>
                  <a:lnTo>
                    <a:pt x="265772" y="0"/>
                  </a:lnTo>
                  <a:lnTo>
                    <a:pt x="262229" y="647"/>
                  </a:lnTo>
                  <a:lnTo>
                    <a:pt x="232130" y="14643"/>
                  </a:lnTo>
                  <a:lnTo>
                    <a:pt x="210235" y="26238"/>
                  </a:lnTo>
                  <a:lnTo>
                    <a:pt x="204444" y="28498"/>
                  </a:lnTo>
                  <a:lnTo>
                    <a:pt x="198323" y="30099"/>
                  </a:lnTo>
                  <a:lnTo>
                    <a:pt x="164998" y="40246"/>
                  </a:lnTo>
                  <a:lnTo>
                    <a:pt x="155981" y="42418"/>
                  </a:lnTo>
                  <a:lnTo>
                    <a:pt x="153568" y="42506"/>
                  </a:lnTo>
                  <a:lnTo>
                    <a:pt x="151003" y="42176"/>
                  </a:lnTo>
                  <a:lnTo>
                    <a:pt x="148094" y="42176"/>
                  </a:lnTo>
                  <a:lnTo>
                    <a:pt x="145199" y="42659"/>
                  </a:lnTo>
                  <a:lnTo>
                    <a:pt x="142303" y="43637"/>
                  </a:lnTo>
                  <a:lnTo>
                    <a:pt x="135851" y="44919"/>
                  </a:lnTo>
                  <a:lnTo>
                    <a:pt x="122745" y="49022"/>
                  </a:lnTo>
                  <a:lnTo>
                    <a:pt x="117678" y="49911"/>
                  </a:lnTo>
                  <a:lnTo>
                    <a:pt x="67932" y="53276"/>
                  </a:lnTo>
                  <a:lnTo>
                    <a:pt x="65506" y="53276"/>
                  </a:lnTo>
                  <a:lnTo>
                    <a:pt x="38785" y="55854"/>
                  </a:lnTo>
                  <a:lnTo>
                    <a:pt x="20675" y="58191"/>
                  </a:lnTo>
                  <a:lnTo>
                    <a:pt x="5143" y="61175"/>
                  </a:lnTo>
                  <a:lnTo>
                    <a:pt x="2565" y="63195"/>
                  </a:lnTo>
                  <a:lnTo>
                    <a:pt x="0" y="69951"/>
                  </a:lnTo>
                  <a:lnTo>
                    <a:pt x="635" y="73253"/>
                  </a:lnTo>
                  <a:lnTo>
                    <a:pt x="5867" y="79540"/>
                  </a:lnTo>
                  <a:lnTo>
                    <a:pt x="13830" y="86601"/>
                  </a:lnTo>
                  <a:lnTo>
                    <a:pt x="16090" y="87820"/>
                  </a:lnTo>
                  <a:lnTo>
                    <a:pt x="21247" y="88785"/>
                  </a:lnTo>
                  <a:lnTo>
                    <a:pt x="23660" y="89509"/>
                  </a:lnTo>
                  <a:lnTo>
                    <a:pt x="30429" y="92405"/>
                  </a:lnTo>
                  <a:lnTo>
                    <a:pt x="34772" y="93129"/>
                  </a:lnTo>
                  <a:lnTo>
                    <a:pt x="53594" y="90792"/>
                  </a:lnTo>
                  <a:lnTo>
                    <a:pt x="55854" y="87896"/>
                  </a:lnTo>
                  <a:lnTo>
                    <a:pt x="58191" y="86461"/>
                  </a:lnTo>
                  <a:lnTo>
                    <a:pt x="83375" y="83718"/>
                  </a:lnTo>
                  <a:lnTo>
                    <a:pt x="110426" y="80492"/>
                  </a:lnTo>
                  <a:lnTo>
                    <a:pt x="111633" y="80657"/>
                  </a:lnTo>
                  <a:lnTo>
                    <a:pt x="112598" y="81940"/>
                  </a:lnTo>
                  <a:lnTo>
                    <a:pt x="113004" y="83235"/>
                  </a:lnTo>
                  <a:lnTo>
                    <a:pt x="113322" y="85813"/>
                  </a:lnTo>
                  <a:lnTo>
                    <a:pt x="112915" y="86931"/>
                  </a:lnTo>
                  <a:lnTo>
                    <a:pt x="111709" y="101104"/>
                  </a:lnTo>
                  <a:lnTo>
                    <a:pt x="110426" y="127660"/>
                  </a:lnTo>
                  <a:lnTo>
                    <a:pt x="109778" y="133464"/>
                  </a:lnTo>
                  <a:lnTo>
                    <a:pt x="109461" y="139255"/>
                  </a:lnTo>
                  <a:lnTo>
                    <a:pt x="109461" y="150850"/>
                  </a:lnTo>
                  <a:lnTo>
                    <a:pt x="108978" y="162433"/>
                  </a:lnTo>
                  <a:lnTo>
                    <a:pt x="108331" y="167919"/>
                  </a:lnTo>
                  <a:lnTo>
                    <a:pt x="105435" y="201244"/>
                  </a:lnTo>
                  <a:lnTo>
                    <a:pt x="105117" y="208788"/>
                  </a:lnTo>
                  <a:lnTo>
                    <a:pt x="105117" y="224256"/>
                  </a:lnTo>
                  <a:lnTo>
                    <a:pt x="104635" y="239229"/>
                  </a:lnTo>
                  <a:lnTo>
                    <a:pt x="104635" y="245021"/>
                  </a:lnTo>
                  <a:lnTo>
                    <a:pt x="103746" y="271589"/>
                  </a:lnTo>
                  <a:lnTo>
                    <a:pt x="103987" y="307657"/>
                  </a:lnTo>
                  <a:lnTo>
                    <a:pt x="101092" y="343230"/>
                  </a:lnTo>
                  <a:lnTo>
                    <a:pt x="101257" y="350621"/>
                  </a:lnTo>
                  <a:lnTo>
                    <a:pt x="105117" y="380250"/>
                  </a:lnTo>
                  <a:lnTo>
                    <a:pt x="105752" y="383146"/>
                  </a:lnTo>
                  <a:lnTo>
                    <a:pt x="106883" y="391845"/>
                  </a:lnTo>
                  <a:lnTo>
                    <a:pt x="106883" y="394741"/>
                  </a:lnTo>
                  <a:lnTo>
                    <a:pt x="106565" y="397649"/>
                  </a:lnTo>
                  <a:lnTo>
                    <a:pt x="105600" y="416471"/>
                  </a:lnTo>
                  <a:lnTo>
                    <a:pt x="105270" y="422579"/>
                  </a:lnTo>
                  <a:lnTo>
                    <a:pt x="104152" y="435305"/>
                  </a:lnTo>
                  <a:lnTo>
                    <a:pt x="105117" y="435305"/>
                  </a:lnTo>
                  <a:lnTo>
                    <a:pt x="114287" y="472325"/>
                  </a:lnTo>
                  <a:lnTo>
                    <a:pt x="136817" y="479412"/>
                  </a:lnTo>
                  <a:lnTo>
                    <a:pt x="141655" y="479094"/>
                  </a:lnTo>
                  <a:lnTo>
                    <a:pt x="150672" y="476529"/>
                  </a:lnTo>
                  <a:lnTo>
                    <a:pt x="155181" y="474586"/>
                  </a:lnTo>
                  <a:lnTo>
                    <a:pt x="159689" y="472008"/>
                  </a:lnTo>
                  <a:lnTo>
                    <a:pt x="169659" y="467995"/>
                  </a:lnTo>
                  <a:lnTo>
                    <a:pt x="195910" y="437845"/>
                  </a:lnTo>
                  <a:lnTo>
                    <a:pt x="197599" y="427850"/>
                  </a:lnTo>
                  <a:lnTo>
                    <a:pt x="197358" y="417436"/>
                  </a:lnTo>
                  <a:lnTo>
                    <a:pt x="194627" y="392963"/>
                  </a:lnTo>
                  <a:lnTo>
                    <a:pt x="193255" y="387019"/>
                  </a:lnTo>
                  <a:lnTo>
                    <a:pt x="193179" y="385076"/>
                  </a:lnTo>
                  <a:lnTo>
                    <a:pt x="193497" y="383146"/>
                  </a:lnTo>
                  <a:lnTo>
                    <a:pt x="193814" y="378002"/>
                  </a:lnTo>
                  <a:lnTo>
                    <a:pt x="193738" y="373011"/>
                  </a:lnTo>
                  <a:lnTo>
                    <a:pt x="191566" y="353212"/>
                  </a:lnTo>
                  <a:lnTo>
                    <a:pt x="190271" y="338239"/>
                  </a:lnTo>
                  <a:lnTo>
                    <a:pt x="190119" y="331000"/>
                  </a:lnTo>
                  <a:lnTo>
                    <a:pt x="189788" y="326478"/>
                  </a:lnTo>
                  <a:lnTo>
                    <a:pt x="190119" y="292912"/>
                  </a:lnTo>
                  <a:lnTo>
                    <a:pt x="189636" y="286562"/>
                  </a:lnTo>
                  <a:lnTo>
                    <a:pt x="189636" y="282054"/>
                  </a:lnTo>
                  <a:lnTo>
                    <a:pt x="188823" y="269735"/>
                  </a:lnTo>
                  <a:lnTo>
                    <a:pt x="187706" y="261442"/>
                  </a:lnTo>
                  <a:lnTo>
                    <a:pt x="188099" y="259270"/>
                  </a:lnTo>
                  <a:lnTo>
                    <a:pt x="187706" y="258051"/>
                  </a:lnTo>
                  <a:lnTo>
                    <a:pt x="186080" y="251625"/>
                  </a:lnTo>
                  <a:lnTo>
                    <a:pt x="184873" y="245110"/>
                  </a:lnTo>
                  <a:lnTo>
                    <a:pt x="181902" y="218452"/>
                  </a:lnTo>
                  <a:lnTo>
                    <a:pt x="180454" y="207835"/>
                  </a:lnTo>
                  <a:lnTo>
                    <a:pt x="180771" y="200431"/>
                  </a:lnTo>
                  <a:lnTo>
                    <a:pt x="180619" y="195033"/>
                  </a:lnTo>
                  <a:lnTo>
                    <a:pt x="179324" y="184416"/>
                  </a:lnTo>
                  <a:lnTo>
                    <a:pt x="178206" y="179019"/>
                  </a:lnTo>
                  <a:lnTo>
                    <a:pt x="176593" y="173545"/>
                  </a:lnTo>
                  <a:lnTo>
                    <a:pt x="176593" y="170154"/>
                  </a:lnTo>
                  <a:lnTo>
                    <a:pt x="175145" y="148920"/>
                  </a:lnTo>
                  <a:lnTo>
                    <a:pt x="171284" y="105448"/>
                  </a:lnTo>
                  <a:lnTo>
                    <a:pt x="168859" y="85153"/>
                  </a:lnTo>
                  <a:lnTo>
                    <a:pt x="166611" y="69075"/>
                  </a:lnTo>
                  <a:lnTo>
                    <a:pt x="167576" y="67297"/>
                  </a:lnTo>
                  <a:lnTo>
                    <a:pt x="179324" y="62458"/>
                  </a:lnTo>
                  <a:lnTo>
                    <a:pt x="184315" y="61010"/>
                  </a:lnTo>
                  <a:lnTo>
                    <a:pt x="191719" y="58445"/>
                  </a:lnTo>
                  <a:lnTo>
                    <a:pt x="213537" y="49911"/>
                  </a:lnTo>
                  <a:lnTo>
                    <a:pt x="220548" y="46355"/>
                  </a:lnTo>
                  <a:lnTo>
                    <a:pt x="238963" y="35331"/>
                  </a:lnTo>
                  <a:lnTo>
                    <a:pt x="250888" y="29222"/>
                  </a:lnTo>
                  <a:lnTo>
                    <a:pt x="263042" y="22377"/>
                  </a:lnTo>
                  <a:lnTo>
                    <a:pt x="271094" y="16586"/>
                  </a:lnTo>
                  <a:lnTo>
                    <a:pt x="272707" y="12407"/>
                  </a:lnTo>
                  <a:close/>
                </a:path>
                <a:path w="413384" h="479425">
                  <a:moveTo>
                    <a:pt x="312140" y="179501"/>
                  </a:moveTo>
                  <a:lnTo>
                    <a:pt x="311823" y="175958"/>
                  </a:lnTo>
                  <a:lnTo>
                    <a:pt x="311759" y="174675"/>
                  </a:lnTo>
                  <a:lnTo>
                    <a:pt x="311658" y="174193"/>
                  </a:lnTo>
                  <a:lnTo>
                    <a:pt x="311340" y="173545"/>
                  </a:lnTo>
                  <a:lnTo>
                    <a:pt x="309727" y="171932"/>
                  </a:lnTo>
                  <a:lnTo>
                    <a:pt x="308356" y="170243"/>
                  </a:lnTo>
                  <a:lnTo>
                    <a:pt x="300634" y="161239"/>
                  </a:lnTo>
                  <a:lnTo>
                    <a:pt x="299910" y="160680"/>
                  </a:lnTo>
                  <a:lnTo>
                    <a:pt x="289115" y="155194"/>
                  </a:lnTo>
                  <a:lnTo>
                    <a:pt x="288150" y="154546"/>
                  </a:lnTo>
                  <a:lnTo>
                    <a:pt x="287108" y="154152"/>
                  </a:lnTo>
                  <a:lnTo>
                    <a:pt x="284848" y="153835"/>
                  </a:lnTo>
                  <a:lnTo>
                    <a:pt x="283806" y="153581"/>
                  </a:lnTo>
                  <a:lnTo>
                    <a:pt x="282841" y="153263"/>
                  </a:lnTo>
                  <a:lnTo>
                    <a:pt x="276390" y="152946"/>
                  </a:lnTo>
                  <a:lnTo>
                    <a:pt x="269963" y="153263"/>
                  </a:lnTo>
                  <a:lnTo>
                    <a:pt x="245808" y="169367"/>
                  </a:lnTo>
                  <a:lnTo>
                    <a:pt x="245325" y="170002"/>
                  </a:lnTo>
                  <a:lnTo>
                    <a:pt x="244690" y="170649"/>
                  </a:lnTo>
                  <a:lnTo>
                    <a:pt x="243065" y="172580"/>
                  </a:lnTo>
                  <a:lnTo>
                    <a:pt x="242912" y="174675"/>
                  </a:lnTo>
                  <a:lnTo>
                    <a:pt x="245491" y="179184"/>
                  </a:lnTo>
                  <a:lnTo>
                    <a:pt x="245808" y="181279"/>
                  </a:lnTo>
                  <a:lnTo>
                    <a:pt x="245173" y="183210"/>
                  </a:lnTo>
                  <a:lnTo>
                    <a:pt x="245656" y="183692"/>
                  </a:lnTo>
                  <a:lnTo>
                    <a:pt x="245656" y="184010"/>
                  </a:lnTo>
                  <a:lnTo>
                    <a:pt x="245808" y="184162"/>
                  </a:lnTo>
                  <a:lnTo>
                    <a:pt x="246138" y="184162"/>
                  </a:lnTo>
                  <a:lnTo>
                    <a:pt x="247751" y="185470"/>
                  </a:lnTo>
                  <a:lnTo>
                    <a:pt x="251282" y="193344"/>
                  </a:lnTo>
                  <a:lnTo>
                    <a:pt x="252577" y="194792"/>
                  </a:lnTo>
                  <a:lnTo>
                    <a:pt x="254825" y="195757"/>
                  </a:lnTo>
                  <a:lnTo>
                    <a:pt x="257073" y="197370"/>
                  </a:lnTo>
                  <a:lnTo>
                    <a:pt x="259422" y="198589"/>
                  </a:lnTo>
                  <a:lnTo>
                    <a:pt x="264248" y="200190"/>
                  </a:lnTo>
                  <a:lnTo>
                    <a:pt x="266738" y="200279"/>
                  </a:lnTo>
                  <a:lnTo>
                    <a:pt x="269316" y="199631"/>
                  </a:lnTo>
                  <a:lnTo>
                    <a:pt x="271564" y="198983"/>
                  </a:lnTo>
                  <a:lnTo>
                    <a:pt x="273672" y="199148"/>
                  </a:lnTo>
                  <a:lnTo>
                    <a:pt x="275602" y="200113"/>
                  </a:lnTo>
                  <a:lnTo>
                    <a:pt x="277533" y="200761"/>
                  </a:lnTo>
                  <a:lnTo>
                    <a:pt x="279463" y="201155"/>
                  </a:lnTo>
                  <a:lnTo>
                    <a:pt x="283324" y="201472"/>
                  </a:lnTo>
                  <a:lnTo>
                    <a:pt x="285089" y="201244"/>
                  </a:lnTo>
                  <a:lnTo>
                    <a:pt x="286702" y="200583"/>
                  </a:lnTo>
                  <a:lnTo>
                    <a:pt x="290398" y="198983"/>
                  </a:lnTo>
                  <a:lnTo>
                    <a:pt x="292506" y="198107"/>
                  </a:lnTo>
                  <a:lnTo>
                    <a:pt x="298297" y="195846"/>
                  </a:lnTo>
                  <a:lnTo>
                    <a:pt x="301028" y="194487"/>
                  </a:lnTo>
                  <a:lnTo>
                    <a:pt x="303606" y="192862"/>
                  </a:lnTo>
                  <a:lnTo>
                    <a:pt x="306819" y="190931"/>
                  </a:lnTo>
                  <a:lnTo>
                    <a:pt x="309079" y="188518"/>
                  </a:lnTo>
                  <a:lnTo>
                    <a:pt x="311658" y="182727"/>
                  </a:lnTo>
                  <a:lnTo>
                    <a:pt x="312140" y="179501"/>
                  </a:lnTo>
                  <a:close/>
                </a:path>
                <a:path w="413384" h="479425">
                  <a:moveTo>
                    <a:pt x="412762" y="243090"/>
                  </a:moveTo>
                  <a:lnTo>
                    <a:pt x="410819" y="243751"/>
                  </a:lnTo>
                  <a:lnTo>
                    <a:pt x="409536" y="244716"/>
                  </a:lnTo>
                  <a:lnTo>
                    <a:pt x="408901" y="245986"/>
                  </a:lnTo>
                  <a:lnTo>
                    <a:pt x="407606" y="246634"/>
                  </a:lnTo>
                  <a:lnTo>
                    <a:pt x="406641" y="247599"/>
                  </a:lnTo>
                  <a:lnTo>
                    <a:pt x="406006" y="248894"/>
                  </a:lnTo>
                  <a:lnTo>
                    <a:pt x="405345" y="250177"/>
                  </a:lnTo>
                  <a:lnTo>
                    <a:pt x="404545" y="251294"/>
                  </a:lnTo>
                  <a:lnTo>
                    <a:pt x="402932" y="252920"/>
                  </a:lnTo>
                  <a:lnTo>
                    <a:pt x="402056" y="253873"/>
                  </a:lnTo>
                  <a:lnTo>
                    <a:pt x="399796" y="256463"/>
                  </a:lnTo>
                  <a:lnTo>
                    <a:pt x="398589" y="257429"/>
                  </a:lnTo>
                  <a:lnTo>
                    <a:pt x="396011" y="258711"/>
                  </a:lnTo>
                  <a:lnTo>
                    <a:pt x="395046" y="259753"/>
                  </a:lnTo>
                  <a:lnTo>
                    <a:pt x="393763" y="262648"/>
                  </a:lnTo>
                  <a:lnTo>
                    <a:pt x="392798" y="264185"/>
                  </a:lnTo>
                  <a:lnTo>
                    <a:pt x="391502" y="265798"/>
                  </a:lnTo>
                  <a:lnTo>
                    <a:pt x="390537" y="267716"/>
                  </a:lnTo>
                  <a:lnTo>
                    <a:pt x="389648" y="268859"/>
                  </a:lnTo>
                  <a:lnTo>
                    <a:pt x="388048" y="269494"/>
                  </a:lnTo>
                  <a:lnTo>
                    <a:pt x="387324" y="269811"/>
                  </a:lnTo>
                  <a:lnTo>
                    <a:pt x="386029" y="270459"/>
                  </a:lnTo>
                  <a:lnTo>
                    <a:pt x="385229" y="271272"/>
                  </a:lnTo>
                  <a:lnTo>
                    <a:pt x="383298" y="273850"/>
                  </a:lnTo>
                  <a:lnTo>
                    <a:pt x="382168" y="274967"/>
                  </a:lnTo>
                  <a:lnTo>
                    <a:pt x="380885" y="275932"/>
                  </a:lnTo>
                  <a:lnTo>
                    <a:pt x="380555" y="276250"/>
                  </a:lnTo>
                  <a:lnTo>
                    <a:pt x="380161" y="276415"/>
                  </a:lnTo>
                  <a:lnTo>
                    <a:pt x="379196" y="276415"/>
                  </a:lnTo>
                  <a:lnTo>
                    <a:pt x="378790" y="276733"/>
                  </a:lnTo>
                  <a:lnTo>
                    <a:pt x="378142" y="278028"/>
                  </a:lnTo>
                  <a:lnTo>
                    <a:pt x="377825" y="278434"/>
                  </a:lnTo>
                  <a:lnTo>
                    <a:pt x="377177" y="278752"/>
                  </a:lnTo>
                  <a:lnTo>
                    <a:pt x="377024" y="278993"/>
                  </a:lnTo>
                  <a:lnTo>
                    <a:pt x="377024" y="279311"/>
                  </a:lnTo>
                  <a:lnTo>
                    <a:pt x="373634" y="286080"/>
                  </a:lnTo>
                  <a:lnTo>
                    <a:pt x="372351" y="287693"/>
                  </a:lnTo>
                  <a:lnTo>
                    <a:pt x="369455" y="293801"/>
                  </a:lnTo>
                  <a:lnTo>
                    <a:pt x="364832" y="304660"/>
                  </a:lnTo>
                  <a:lnTo>
                    <a:pt x="358673" y="317461"/>
                  </a:lnTo>
                  <a:lnTo>
                    <a:pt x="357378" y="320370"/>
                  </a:lnTo>
                  <a:lnTo>
                    <a:pt x="355930" y="323342"/>
                  </a:lnTo>
                  <a:lnTo>
                    <a:pt x="352704" y="329476"/>
                  </a:lnTo>
                  <a:lnTo>
                    <a:pt x="351091" y="332765"/>
                  </a:lnTo>
                  <a:lnTo>
                    <a:pt x="349491" y="336308"/>
                  </a:lnTo>
                  <a:lnTo>
                    <a:pt x="346913" y="340817"/>
                  </a:lnTo>
                  <a:lnTo>
                    <a:pt x="344411" y="345567"/>
                  </a:lnTo>
                  <a:lnTo>
                    <a:pt x="339585" y="355561"/>
                  </a:lnTo>
                  <a:lnTo>
                    <a:pt x="336130" y="360768"/>
                  </a:lnTo>
                  <a:lnTo>
                    <a:pt x="331622" y="366242"/>
                  </a:lnTo>
                  <a:lnTo>
                    <a:pt x="328079" y="370433"/>
                  </a:lnTo>
                  <a:lnTo>
                    <a:pt x="324612" y="374624"/>
                  </a:lnTo>
                  <a:lnTo>
                    <a:pt x="317855" y="382981"/>
                  </a:lnTo>
                  <a:lnTo>
                    <a:pt x="314553" y="385089"/>
                  </a:lnTo>
                  <a:lnTo>
                    <a:pt x="307467" y="385089"/>
                  </a:lnTo>
                  <a:lnTo>
                    <a:pt x="304406" y="381381"/>
                  </a:lnTo>
                  <a:lnTo>
                    <a:pt x="302158" y="373976"/>
                  </a:lnTo>
                  <a:lnTo>
                    <a:pt x="299910" y="367182"/>
                  </a:lnTo>
                  <a:lnTo>
                    <a:pt x="298958" y="360768"/>
                  </a:lnTo>
                  <a:lnTo>
                    <a:pt x="299072" y="349592"/>
                  </a:lnTo>
                  <a:lnTo>
                    <a:pt x="299046" y="340817"/>
                  </a:lnTo>
                  <a:lnTo>
                    <a:pt x="298919" y="337273"/>
                  </a:lnTo>
                  <a:lnTo>
                    <a:pt x="298361" y="330835"/>
                  </a:lnTo>
                  <a:lnTo>
                    <a:pt x="298272" y="329476"/>
                  </a:lnTo>
                  <a:lnTo>
                    <a:pt x="298056" y="325361"/>
                  </a:lnTo>
                  <a:lnTo>
                    <a:pt x="298132" y="319405"/>
                  </a:lnTo>
                  <a:lnTo>
                    <a:pt x="298208" y="317233"/>
                  </a:lnTo>
                  <a:lnTo>
                    <a:pt x="299847" y="304431"/>
                  </a:lnTo>
                  <a:lnTo>
                    <a:pt x="300393" y="298310"/>
                  </a:lnTo>
                  <a:lnTo>
                    <a:pt x="300710" y="291871"/>
                  </a:lnTo>
                  <a:lnTo>
                    <a:pt x="300799" y="284784"/>
                  </a:lnTo>
                  <a:lnTo>
                    <a:pt x="301040" y="278434"/>
                  </a:lnTo>
                  <a:lnTo>
                    <a:pt x="301447" y="271272"/>
                  </a:lnTo>
                  <a:lnTo>
                    <a:pt x="302158" y="262407"/>
                  </a:lnTo>
                  <a:lnTo>
                    <a:pt x="302425" y="258711"/>
                  </a:lnTo>
                  <a:lnTo>
                    <a:pt x="302323" y="256946"/>
                  </a:lnTo>
                  <a:lnTo>
                    <a:pt x="301828" y="253809"/>
                  </a:lnTo>
                  <a:lnTo>
                    <a:pt x="298589" y="246316"/>
                  </a:lnTo>
                  <a:lnTo>
                    <a:pt x="297332" y="242455"/>
                  </a:lnTo>
                  <a:lnTo>
                    <a:pt x="296367" y="238264"/>
                  </a:lnTo>
                  <a:lnTo>
                    <a:pt x="294919" y="236816"/>
                  </a:lnTo>
                  <a:lnTo>
                    <a:pt x="293624" y="236169"/>
                  </a:lnTo>
                  <a:lnTo>
                    <a:pt x="292417" y="235356"/>
                  </a:lnTo>
                  <a:lnTo>
                    <a:pt x="290156" y="233426"/>
                  </a:lnTo>
                  <a:lnTo>
                    <a:pt x="288798" y="232638"/>
                  </a:lnTo>
                  <a:lnTo>
                    <a:pt x="287185" y="231990"/>
                  </a:lnTo>
                  <a:lnTo>
                    <a:pt x="285572" y="231025"/>
                  </a:lnTo>
                  <a:lnTo>
                    <a:pt x="263156" y="225590"/>
                  </a:lnTo>
                  <a:lnTo>
                    <a:pt x="256552" y="226529"/>
                  </a:lnTo>
                  <a:lnTo>
                    <a:pt x="237121" y="241490"/>
                  </a:lnTo>
                  <a:lnTo>
                    <a:pt x="236715" y="242773"/>
                  </a:lnTo>
                  <a:lnTo>
                    <a:pt x="235750" y="245351"/>
                  </a:lnTo>
                  <a:lnTo>
                    <a:pt x="235356" y="246634"/>
                  </a:lnTo>
                  <a:lnTo>
                    <a:pt x="235026" y="247929"/>
                  </a:lnTo>
                  <a:lnTo>
                    <a:pt x="232130" y="266268"/>
                  </a:lnTo>
                  <a:lnTo>
                    <a:pt x="230530" y="274002"/>
                  </a:lnTo>
                  <a:lnTo>
                    <a:pt x="229476" y="281660"/>
                  </a:lnTo>
                  <a:lnTo>
                    <a:pt x="228511" y="296773"/>
                  </a:lnTo>
                  <a:lnTo>
                    <a:pt x="228092" y="304660"/>
                  </a:lnTo>
                  <a:lnTo>
                    <a:pt x="227838" y="310870"/>
                  </a:lnTo>
                  <a:lnTo>
                    <a:pt x="227914" y="320370"/>
                  </a:lnTo>
                  <a:lnTo>
                    <a:pt x="233426" y="370433"/>
                  </a:lnTo>
                  <a:lnTo>
                    <a:pt x="252653" y="403834"/>
                  </a:lnTo>
                  <a:lnTo>
                    <a:pt x="259181" y="410197"/>
                  </a:lnTo>
                  <a:lnTo>
                    <a:pt x="263042" y="414375"/>
                  </a:lnTo>
                  <a:lnTo>
                    <a:pt x="267703" y="416636"/>
                  </a:lnTo>
                  <a:lnTo>
                    <a:pt x="273189" y="416953"/>
                  </a:lnTo>
                  <a:lnTo>
                    <a:pt x="279298" y="419862"/>
                  </a:lnTo>
                  <a:lnTo>
                    <a:pt x="286385" y="421309"/>
                  </a:lnTo>
                  <a:lnTo>
                    <a:pt x="301510" y="421309"/>
                  </a:lnTo>
                  <a:lnTo>
                    <a:pt x="307314" y="420344"/>
                  </a:lnTo>
                  <a:lnTo>
                    <a:pt x="311823" y="418414"/>
                  </a:lnTo>
                  <a:lnTo>
                    <a:pt x="316649" y="416471"/>
                  </a:lnTo>
                  <a:lnTo>
                    <a:pt x="345948" y="387985"/>
                  </a:lnTo>
                  <a:lnTo>
                    <a:pt x="368084" y="349592"/>
                  </a:lnTo>
                  <a:lnTo>
                    <a:pt x="381520" y="316344"/>
                  </a:lnTo>
                  <a:lnTo>
                    <a:pt x="384098" y="310870"/>
                  </a:lnTo>
                  <a:lnTo>
                    <a:pt x="387642" y="304431"/>
                  </a:lnTo>
                  <a:lnTo>
                    <a:pt x="391502" y="294767"/>
                  </a:lnTo>
                  <a:lnTo>
                    <a:pt x="400685" y="273519"/>
                  </a:lnTo>
                  <a:lnTo>
                    <a:pt x="402297" y="270624"/>
                  </a:lnTo>
                  <a:lnTo>
                    <a:pt x="403656" y="267487"/>
                  </a:lnTo>
                  <a:lnTo>
                    <a:pt x="405917" y="260731"/>
                  </a:lnTo>
                  <a:lnTo>
                    <a:pt x="407441" y="256946"/>
                  </a:lnTo>
                  <a:lnTo>
                    <a:pt x="409384" y="252755"/>
                  </a:lnTo>
                  <a:lnTo>
                    <a:pt x="410019" y="251155"/>
                  </a:lnTo>
                  <a:lnTo>
                    <a:pt x="410578" y="249542"/>
                  </a:lnTo>
                  <a:lnTo>
                    <a:pt x="411556" y="246316"/>
                  </a:lnTo>
                  <a:lnTo>
                    <a:pt x="412115" y="244716"/>
                  </a:lnTo>
                  <a:lnTo>
                    <a:pt x="412762" y="243090"/>
                  </a:lnTo>
                  <a:close/>
                </a:path>
              </a:pathLst>
            </a:custGeom>
            <a:solidFill>
              <a:srgbClr val="FCB55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740794" y="310850"/>
              <a:ext cx="458646" cy="45847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1265758" y="288619"/>
              <a:ext cx="413384" cy="479425"/>
            </a:xfrm>
            <a:custGeom>
              <a:avLst/>
              <a:gdLst/>
              <a:ahLst/>
              <a:cxnLst/>
              <a:rect l="l" t="t" r="r" b="b"/>
              <a:pathLst>
                <a:path w="413385" h="479425">
                  <a:moveTo>
                    <a:pt x="272707" y="12407"/>
                  </a:moveTo>
                  <a:lnTo>
                    <a:pt x="271094" y="3708"/>
                  </a:lnTo>
                  <a:lnTo>
                    <a:pt x="270205" y="1689"/>
                  </a:lnTo>
                  <a:lnTo>
                    <a:pt x="267944" y="88"/>
                  </a:lnTo>
                  <a:lnTo>
                    <a:pt x="265772" y="0"/>
                  </a:lnTo>
                  <a:lnTo>
                    <a:pt x="262229" y="647"/>
                  </a:lnTo>
                  <a:lnTo>
                    <a:pt x="232130" y="14643"/>
                  </a:lnTo>
                  <a:lnTo>
                    <a:pt x="210235" y="26238"/>
                  </a:lnTo>
                  <a:lnTo>
                    <a:pt x="204444" y="28498"/>
                  </a:lnTo>
                  <a:lnTo>
                    <a:pt x="198323" y="30099"/>
                  </a:lnTo>
                  <a:lnTo>
                    <a:pt x="164998" y="40246"/>
                  </a:lnTo>
                  <a:lnTo>
                    <a:pt x="155981" y="42418"/>
                  </a:lnTo>
                  <a:lnTo>
                    <a:pt x="153568" y="42506"/>
                  </a:lnTo>
                  <a:lnTo>
                    <a:pt x="151003" y="42176"/>
                  </a:lnTo>
                  <a:lnTo>
                    <a:pt x="148094" y="42176"/>
                  </a:lnTo>
                  <a:lnTo>
                    <a:pt x="145199" y="42659"/>
                  </a:lnTo>
                  <a:lnTo>
                    <a:pt x="142303" y="43637"/>
                  </a:lnTo>
                  <a:lnTo>
                    <a:pt x="135851" y="44919"/>
                  </a:lnTo>
                  <a:lnTo>
                    <a:pt x="122745" y="49022"/>
                  </a:lnTo>
                  <a:lnTo>
                    <a:pt x="117678" y="49911"/>
                  </a:lnTo>
                  <a:lnTo>
                    <a:pt x="67932" y="53276"/>
                  </a:lnTo>
                  <a:lnTo>
                    <a:pt x="65506" y="53276"/>
                  </a:lnTo>
                  <a:lnTo>
                    <a:pt x="38785" y="55854"/>
                  </a:lnTo>
                  <a:lnTo>
                    <a:pt x="20675" y="58191"/>
                  </a:lnTo>
                  <a:lnTo>
                    <a:pt x="5143" y="61175"/>
                  </a:lnTo>
                  <a:lnTo>
                    <a:pt x="2565" y="63195"/>
                  </a:lnTo>
                  <a:lnTo>
                    <a:pt x="0" y="69951"/>
                  </a:lnTo>
                  <a:lnTo>
                    <a:pt x="635" y="73253"/>
                  </a:lnTo>
                  <a:lnTo>
                    <a:pt x="5867" y="79540"/>
                  </a:lnTo>
                  <a:lnTo>
                    <a:pt x="13830" y="86601"/>
                  </a:lnTo>
                  <a:lnTo>
                    <a:pt x="16090" y="87820"/>
                  </a:lnTo>
                  <a:lnTo>
                    <a:pt x="21247" y="88785"/>
                  </a:lnTo>
                  <a:lnTo>
                    <a:pt x="23660" y="89509"/>
                  </a:lnTo>
                  <a:lnTo>
                    <a:pt x="30429" y="92405"/>
                  </a:lnTo>
                  <a:lnTo>
                    <a:pt x="34772" y="93129"/>
                  </a:lnTo>
                  <a:lnTo>
                    <a:pt x="53594" y="90792"/>
                  </a:lnTo>
                  <a:lnTo>
                    <a:pt x="55854" y="87896"/>
                  </a:lnTo>
                  <a:lnTo>
                    <a:pt x="58191" y="86461"/>
                  </a:lnTo>
                  <a:lnTo>
                    <a:pt x="83375" y="83718"/>
                  </a:lnTo>
                  <a:lnTo>
                    <a:pt x="110426" y="80492"/>
                  </a:lnTo>
                  <a:lnTo>
                    <a:pt x="111633" y="80657"/>
                  </a:lnTo>
                  <a:lnTo>
                    <a:pt x="112598" y="81940"/>
                  </a:lnTo>
                  <a:lnTo>
                    <a:pt x="113004" y="83235"/>
                  </a:lnTo>
                  <a:lnTo>
                    <a:pt x="113322" y="85813"/>
                  </a:lnTo>
                  <a:lnTo>
                    <a:pt x="112915" y="86931"/>
                  </a:lnTo>
                  <a:lnTo>
                    <a:pt x="111709" y="101104"/>
                  </a:lnTo>
                  <a:lnTo>
                    <a:pt x="110426" y="127660"/>
                  </a:lnTo>
                  <a:lnTo>
                    <a:pt x="109778" y="133464"/>
                  </a:lnTo>
                  <a:lnTo>
                    <a:pt x="109461" y="139255"/>
                  </a:lnTo>
                  <a:lnTo>
                    <a:pt x="109461" y="150850"/>
                  </a:lnTo>
                  <a:lnTo>
                    <a:pt x="108978" y="162433"/>
                  </a:lnTo>
                  <a:lnTo>
                    <a:pt x="108331" y="167919"/>
                  </a:lnTo>
                  <a:lnTo>
                    <a:pt x="105435" y="201244"/>
                  </a:lnTo>
                  <a:lnTo>
                    <a:pt x="105117" y="208788"/>
                  </a:lnTo>
                  <a:lnTo>
                    <a:pt x="105117" y="224256"/>
                  </a:lnTo>
                  <a:lnTo>
                    <a:pt x="104635" y="239229"/>
                  </a:lnTo>
                  <a:lnTo>
                    <a:pt x="104635" y="245021"/>
                  </a:lnTo>
                  <a:lnTo>
                    <a:pt x="103746" y="271589"/>
                  </a:lnTo>
                  <a:lnTo>
                    <a:pt x="103987" y="307657"/>
                  </a:lnTo>
                  <a:lnTo>
                    <a:pt x="101092" y="343230"/>
                  </a:lnTo>
                  <a:lnTo>
                    <a:pt x="101257" y="350621"/>
                  </a:lnTo>
                  <a:lnTo>
                    <a:pt x="105117" y="380250"/>
                  </a:lnTo>
                  <a:lnTo>
                    <a:pt x="105752" y="383146"/>
                  </a:lnTo>
                  <a:lnTo>
                    <a:pt x="106883" y="391845"/>
                  </a:lnTo>
                  <a:lnTo>
                    <a:pt x="106883" y="394741"/>
                  </a:lnTo>
                  <a:lnTo>
                    <a:pt x="106565" y="397649"/>
                  </a:lnTo>
                  <a:lnTo>
                    <a:pt x="105600" y="416471"/>
                  </a:lnTo>
                  <a:lnTo>
                    <a:pt x="105270" y="422579"/>
                  </a:lnTo>
                  <a:lnTo>
                    <a:pt x="104152" y="435305"/>
                  </a:lnTo>
                  <a:lnTo>
                    <a:pt x="105117" y="435305"/>
                  </a:lnTo>
                  <a:lnTo>
                    <a:pt x="114287" y="472325"/>
                  </a:lnTo>
                  <a:lnTo>
                    <a:pt x="136817" y="479412"/>
                  </a:lnTo>
                  <a:lnTo>
                    <a:pt x="141655" y="479094"/>
                  </a:lnTo>
                  <a:lnTo>
                    <a:pt x="150672" y="476529"/>
                  </a:lnTo>
                  <a:lnTo>
                    <a:pt x="155181" y="474586"/>
                  </a:lnTo>
                  <a:lnTo>
                    <a:pt x="159689" y="472008"/>
                  </a:lnTo>
                  <a:lnTo>
                    <a:pt x="169659" y="467995"/>
                  </a:lnTo>
                  <a:lnTo>
                    <a:pt x="195910" y="437845"/>
                  </a:lnTo>
                  <a:lnTo>
                    <a:pt x="197599" y="427850"/>
                  </a:lnTo>
                  <a:lnTo>
                    <a:pt x="197358" y="417436"/>
                  </a:lnTo>
                  <a:lnTo>
                    <a:pt x="194627" y="392963"/>
                  </a:lnTo>
                  <a:lnTo>
                    <a:pt x="193255" y="387019"/>
                  </a:lnTo>
                  <a:lnTo>
                    <a:pt x="193179" y="385076"/>
                  </a:lnTo>
                  <a:lnTo>
                    <a:pt x="193497" y="383146"/>
                  </a:lnTo>
                  <a:lnTo>
                    <a:pt x="193814" y="378002"/>
                  </a:lnTo>
                  <a:lnTo>
                    <a:pt x="193738" y="373011"/>
                  </a:lnTo>
                  <a:lnTo>
                    <a:pt x="191566" y="353212"/>
                  </a:lnTo>
                  <a:lnTo>
                    <a:pt x="190271" y="338239"/>
                  </a:lnTo>
                  <a:lnTo>
                    <a:pt x="190119" y="331000"/>
                  </a:lnTo>
                  <a:lnTo>
                    <a:pt x="189788" y="326478"/>
                  </a:lnTo>
                  <a:lnTo>
                    <a:pt x="190119" y="292912"/>
                  </a:lnTo>
                  <a:lnTo>
                    <a:pt x="189636" y="286562"/>
                  </a:lnTo>
                  <a:lnTo>
                    <a:pt x="189636" y="282054"/>
                  </a:lnTo>
                  <a:lnTo>
                    <a:pt x="188823" y="269735"/>
                  </a:lnTo>
                  <a:lnTo>
                    <a:pt x="187706" y="261442"/>
                  </a:lnTo>
                  <a:lnTo>
                    <a:pt x="188099" y="259270"/>
                  </a:lnTo>
                  <a:lnTo>
                    <a:pt x="187706" y="258051"/>
                  </a:lnTo>
                  <a:lnTo>
                    <a:pt x="186080" y="251625"/>
                  </a:lnTo>
                  <a:lnTo>
                    <a:pt x="184873" y="245110"/>
                  </a:lnTo>
                  <a:lnTo>
                    <a:pt x="181902" y="218452"/>
                  </a:lnTo>
                  <a:lnTo>
                    <a:pt x="180454" y="207835"/>
                  </a:lnTo>
                  <a:lnTo>
                    <a:pt x="180771" y="200431"/>
                  </a:lnTo>
                  <a:lnTo>
                    <a:pt x="180619" y="195033"/>
                  </a:lnTo>
                  <a:lnTo>
                    <a:pt x="179324" y="184416"/>
                  </a:lnTo>
                  <a:lnTo>
                    <a:pt x="178206" y="179019"/>
                  </a:lnTo>
                  <a:lnTo>
                    <a:pt x="176593" y="173545"/>
                  </a:lnTo>
                  <a:lnTo>
                    <a:pt x="176593" y="170154"/>
                  </a:lnTo>
                  <a:lnTo>
                    <a:pt x="175145" y="148920"/>
                  </a:lnTo>
                  <a:lnTo>
                    <a:pt x="171284" y="105448"/>
                  </a:lnTo>
                  <a:lnTo>
                    <a:pt x="168859" y="85153"/>
                  </a:lnTo>
                  <a:lnTo>
                    <a:pt x="166611" y="69075"/>
                  </a:lnTo>
                  <a:lnTo>
                    <a:pt x="167576" y="67297"/>
                  </a:lnTo>
                  <a:lnTo>
                    <a:pt x="179324" y="62458"/>
                  </a:lnTo>
                  <a:lnTo>
                    <a:pt x="184315" y="61010"/>
                  </a:lnTo>
                  <a:lnTo>
                    <a:pt x="191719" y="58445"/>
                  </a:lnTo>
                  <a:lnTo>
                    <a:pt x="213537" y="49911"/>
                  </a:lnTo>
                  <a:lnTo>
                    <a:pt x="220548" y="46355"/>
                  </a:lnTo>
                  <a:lnTo>
                    <a:pt x="238963" y="35331"/>
                  </a:lnTo>
                  <a:lnTo>
                    <a:pt x="250888" y="29222"/>
                  </a:lnTo>
                  <a:lnTo>
                    <a:pt x="263042" y="22377"/>
                  </a:lnTo>
                  <a:lnTo>
                    <a:pt x="271094" y="16586"/>
                  </a:lnTo>
                  <a:lnTo>
                    <a:pt x="272707" y="12407"/>
                  </a:lnTo>
                  <a:close/>
                </a:path>
                <a:path w="413385" h="479425">
                  <a:moveTo>
                    <a:pt x="312140" y="179501"/>
                  </a:moveTo>
                  <a:lnTo>
                    <a:pt x="311823" y="175958"/>
                  </a:lnTo>
                  <a:lnTo>
                    <a:pt x="311746" y="174675"/>
                  </a:lnTo>
                  <a:lnTo>
                    <a:pt x="311658" y="174193"/>
                  </a:lnTo>
                  <a:lnTo>
                    <a:pt x="311340" y="173545"/>
                  </a:lnTo>
                  <a:lnTo>
                    <a:pt x="309727" y="171932"/>
                  </a:lnTo>
                  <a:lnTo>
                    <a:pt x="308356" y="170243"/>
                  </a:lnTo>
                  <a:lnTo>
                    <a:pt x="300634" y="161239"/>
                  </a:lnTo>
                  <a:lnTo>
                    <a:pt x="299910" y="160680"/>
                  </a:lnTo>
                  <a:lnTo>
                    <a:pt x="289115" y="155194"/>
                  </a:lnTo>
                  <a:lnTo>
                    <a:pt x="288150" y="154546"/>
                  </a:lnTo>
                  <a:lnTo>
                    <a:pt x="287108" y="154152"/>
                  </a:lnTo>
                  <a:lnTo>
                    <a:pt x="284848" y="153835"/>
                  </a:lnTo>
                  <a:lnTo>
                    <a:pt x="283806" y="153581"/>
                  </a:lnTo>
                  <a:lnTo>
                    <a:pt x="282841" y="153263"/>
                  </a:lnTo>
                  <a:lnTo>
                    <a:pt x="276390" y="152946"/>
                  </a:lnTo>
                  <a:lnTo>
                    <a:pt x="269963" y="153263"/>
                  </a:lnTo>
                  <a:lnTo>
                    <a:pt x="245808" y="169367"/>
                  </a:lnTo>
                  <a:lnTo>
                    <a:pt x="245325" y="170002"/>
                  </a:lnTo>
                  <a:lnTo>
                    <a:pt x="244690" y="170649"/>
                  </a:lnTo>
                  <a:lnTo>
                    <a:pt x="243065" y="172580"/>
                  </a:lnTo>
                  <a:lnTo>
                    <a:pt x="242912" y="174675"/>
                  </a:lnTo>
                  <a:lnTo>
                    <a:pt x="245491" y="179184"/>
                  </a:lnTo>
                  <a:lnTo>
                    <a:pt x="245808" y="181279"/>
                  </a:lnTo>
                  <a:lnTo>
                    <a:pt x="245173" y="183210"/>
                  </a:lnTo>
                  <a:lnTo>
                    <a:pt x="245656" y="183692"/>
                  </a:lnTo>
                  <a:lnTo>
                    <a:pt x="245656" y="184010"/>
                  </a:lnTo>
                  <a:lnTo>
                    <a:pt x="245808" y="184162"/>
                  </a:lnTo>
                  <a:lnTo>
                    <a:pt x="246138" y="184162"/>
                  </a:lnTo>
                  <a:lnTo>
                    <a:pt x="247751" y="185470"/>
                  </a:lnTo>
                  <a:lnTo>
                    <a:pt x="251282" y="193344"/>
                  </a:lnTo>
                  <a:lnTo>
                    <a:pt x="252577" y="194792"/>
                  </a:lnTo>
                  <a:lnTo>
                    <a:pt x="254825" y="195757"/>
                  </a:lnTo>
                  <a:lnTo>
                    <a:pt x="257073" y="197370"/>
                  </a:lnTo>
                  <a:lnTo>
                    <a:pt x="259422" y="198589"/>
                  </a:lnTo>
                  <a:lnTo>
                    <a:pt x="264248" y="200190"/>
                  </a:lnTo>
                  <a:lnTo>
                    <a:pt x="266738" y="200279"/>
                  </a:lnTo>
                  <a:lnTo>
                    <a:pt x="269316" y="199631"/>
                  </a:lnTo>
                  <a:lnTo>
                    <a:pt x="271564" y="198983"/>
                  </a:lnTo>
                  <a:lnTo>
                    <a:pt x="273672" y="199148"/>
                  </a:lnTo>
                  <a:lnTo>
                    <a:pt x="275602" y="200113"/>
                  </a:lnTo>
                  <a:lnTo>
                    <a:pt x="277533" y="200761"/>
                  </a:lnTo>
                  <a:lnTo>
                    <a:pt x="279463" y="201155"/>
                  </a:lnTo>
                  <a:lnTo>
                    <a:pt x="283324" y="201472"/>
                  </a:lnTo>
                  <a:lnTo>
                    <a:pt x="285089" y="201244"/>
                  </a:lnTo>
                  <a:lnTo>
                    <a:pt x="286702" y="200583"/>
                  </a:lnTo>
                  <a:lnTo>
                    <a:pt x="290398" y="198983"/>
                  </a:lnTo>
                  <a:lnTo>
                    <a:pt x="292506" y="198107"/>
                  </a:lnTo>
                  <a:lnTo>
                    <a:pt x="298297" y="195846"/>
                  </a:lnTo>
                  <a:lnTo>
                    <a:pt x="301028" y="194487"/>
                  </a:lnTo>
                  <a:lnTo>
                    <a:pt x="303606" y="192862"/>
                  </a:lnTo>
                  <a:lnTo>
                    <a:pt x="306819" y="190931"/>
                  </a:lnTo>
                  <a:lnTo>
                    <a:pt x="309079" y="188518"/>
                  </a:lnTo>
                  <a:lnTo>
                    <a:pt x="311658" y="182727"/>
                  </a:lnTo>
                  <a:lnTo>
                    <a:pt x="312140" y="179501"/>
                  </a:lnTo>
                  <a:close/>
                </a:path>
                <a:path w="413385" h="479425">
                  <a:moveTo>
                    <a:pt x="412762" y="243090"/>
                  </a:moveTo>
                  <a:lnTo>
                    <a:pt x="410819" y="243751"/>
                  </a:lnTo>
                  <a:lnTo>
                    <a:pt x="409536" y="244716"/>
                  </a:lnTo>
                  <a:lnTo>
                    <a:pt x="408901" y="245986"/>
                  </a:lnTo>
                  <a:lnTo>
                    <a:pt x="407606" y="246634"/>
                  </a:lnTo>
                  <a:lnTo>
                    <a:pt x="406641" y="247599"/>
                  </a:lnTo>
                  <a:lnTo>
                    <a:pt x="406006" y="248894"/>
                  </a:lnTo>
                  <a:lnTo>
                    <a:pt x="405345" y="250177"/>
                  </a:lnTo>
                  <a:lnTo>
                    <a:pt x="404545" y="251294"/>
                  </a:lnTo>
                  <a:lnTo>
                    <a:pt x="402932" y="252920"/>
                  </a:lnTo>
                  <a:lnTo>
                    <a:pt x="402056" y="253873"/>
                  </a:lnTo>
                  <a:lnTo>
                    <a:pt x="399796" y="256463"/>
                  </a:lnTo>
                  <a:lnTo>
                    <a:pt x="398589" y="257429"/>
                  </a:lnTo>
                  <a:lnTo>
                    <a:pt x="396011" y="258711"/>
                  </a:lnTo>
                  <a:lnTo>
                    <a:pt x="395046" y="259753"/>
                  </a:lnTo>
                  <a:lnTo>
                    <a:pt x="393763" y="262648"/>
                  </a:lnTo>
                  <a:lnTo>
                    <a:pt x="392798" y="264185"/>
                  </a:lnTo>
                  <a:lnTo>
                    <a:pt x="391502" y="265798"/>
                  </a:lnTo>
                  <a:lnTo>
                    <a:pt x="390537" y="267716"/>
                  </a:lnTo>
                  <a:lnTo>
                    <a:pt x="389648" y="268859"/>
                  </a:lnTo>
                  <a:lnTo>
                    <a:pt x="388048" y="269494"/>
                  </a:lnTo>
                  <a:lnTo>
                    <a:pt x="387324" y="269811"/>
                  </a:lnTo>
                  <a:lnTo>
                    <a:pt x="386029" y="270459"/>
                  </a:lnTo>
                  <a:lnTo>
                    <a:pt x="385229" y="271272"/>
                  </a:lnTo>
                  <a:lnTo>
                    <a:pt x="383298" y="273850"/>
                  </a:lnTo>
                  <a:lnTo>
                    <a:pt x="382168" y="274967"/>
                  </a:lnTo>
                  <a:lnTo>
                    <a:pt x="380885" y="275932"/>
                  </a:lnTo>
                  <a:lnTo>
                    <a:pt x="380555" y="276250"/>
                  </a:lnTo>
                  <a:lnTo>
                    <a:pt x="380161" y="276415"/>
                  </a:lnTo>
                  <a:lnTo>
                    <a:pt x="379196" y="276415"/>
                  </a:lnTo>
                  <a:lnTo>
                    <a:pt x="378790" y="276733"/>
                  </a:lnTo>
                  <a:lnTo>
                    <a:pt x="378142" y="278028"/>
                  </a:lnTo>
                  <a:lnTo>
                    <a:pt x="377825" y="278434"/>
                  </a:lnTo>
                  <a:lnTo>
                    <a:pt x="377177" y="278752"/>
                  </a:lnTo>
                  <a:lnTo>
                    <a:pt x="377024" y="278993"/>
                  </a:lnTo>
                  <a:lnTo>
                    <a:pt x="377024" y="279311"/>
                  </a:lnTo>
                  <a:lnTo>
                    <a:pt x="373634" y="286080"/>
                  </a:lnTo>
                  <a:lnTo>
                    <a:pt x="372351" y="287693"/>
                  </a:lnTo>
                  <a:lnTo>
                    <a:pt x="369455" y="293801"/>
                  </a:lnTo>
                  <a:lnTo>
                    <a:pt x="364832" y="304660"/>
                  </a:lnTo>
                  <a:lnTo>
                    <a:pt x="358673" y="317461"/>
                  </a:lnTo>
                  <a:lnTo>
                    <a:pt x="357378" y="320370"/>
                  </a:lnTo>
                  <a:lnTo>
                    <a:pt x="355930" y="323342"/>
                  </a:lnTo>
                  <a:lnTo>
                    <a:pt x="352704" y="329476"/>
                  </a:lnTo>
                  <a:lnTo>
                    <a:pt x="351091" y="332765"/>
                  </a:lnTo>
                  <a:lnTo>
                    <a:pt x="349491" y="336308"/>
                  </a:lnTo>
                  <a:lnTo>
                    <a:pt x="346913" y="340817"/>
                  </a:lnTo>
                  <a:lnTo>
                    <a:pt x="344411" y="345567"/>
                  </a:lnTo>
                  <a:lnTo>
                    <a:pt x="339585" y="355561"/>
                  </a:lnTo>
                  <a:lnTo>
                    <a:pt x="336130" y="360768"/>
                  </a:lnTo>
                  <a:lnTo>
                    <a:pt x="331622" y="366242"/>
                  </a:lnTo>
                  <a:lnTo>
                    <a:pt x="328079" y="370433"/>
                  </a:lnTo>
                  <a:lnTo>
                    <a:pt x="324612" y="374624"/>
                  </a:lnTo>
                  <a:lnTo>
                    <a:pt x="317855" y="382981"/>
                  </a:lnTo>
                  <a:lnTo>
                    <a:pt x="314553" y="385089"/>
                  </a:lnTo>
                  <a:lnTo>
                    <a:pt x="307467" y="385089"/>
                  </a:lnTo>
                  <a:lnTo>
                    <a:pt x="304406" y="381381"/>
                  </a:lnTo>
                  <a:lnTo>
                    <a:pt x="302158" y="373976"/>
                  </a:lnTo>
                  <a:lnTo>
                    <a:pt x="299897" y="367182"/>
                  </a:lnTo>
                  <a:lnTo>
                    <a:pt x="298958" y="360768"/>
                  </a:lnTo>
                  <a:lnTo>
                    <a:pt x="299072" y="349592"/>
                  </a:lnTo>
                  <a:lnTo>
                    <a:pt x="299034" y="340817"/>
                  </a:lnTo>
                  <a:lnTo>
                    <a:pt x="298919" y="337273"/>
                  </a:lnTo>
                  <a:lnTo>
                    <a:pt x="298361" y="330835"/>
                  </a:lnTo>
                  <a:lnTo>
                    <a:pt x="298259" y="329476"/>
                  </a:lnTo>
                  <a:lnTo>
                    <a:pt x="298056" y="325361"/>
                  </a:lnTo>
                  <a:lnTo>
                    <a:pt x="298119" y="319405"/>
                  </a:lnTo>
                  <a:lnTo>
                    <a:pt x="298208" y="317233"/>
                  </a:lnTo>
                  <a:lnTo>
                    <a:pt x="299834" y="304431"/>
                  </a:lnTo>
                  <a:lnTo>
                    <a:pt x="300393" y="298310"/>
                  </a:lnTo>
                  <a:lnTo>
                    <a:pt x="300710" y="291871"/>
                  </a:lnTo>
                  <a:lnTo>
                    <a:pt x="300799" y="284784"/>
                  </a:lnTo>
                  <a:lnTo>
                    <a:pt x="301028" y="278434"/>
                  </a:lnTo>
                  <a:lnTo>
                    <a:pt x="301447" y="271272"/>
                  </a:lnTo>
                  <a:lnTo>
                    <a:pt x="302158" y="262407"/>
                  </a:lnTo>
                  <a:lnTo>
                    <a:pt x="302412" y="258711"/>
                  </a:lnTo>
                  <a:lnTo>
                    <a:pt x="302323" y="256946"/>
                  </a:lnTo>
                  <a:lnTo>
                    <a:pt x="301828" y="253809"/>
                  </a:lnTo>
                  <a:lnTo>
                    <a:pt x="298577" y="246316"/>
                  </a:lnTo>
                  <a:lnTo>
                    <a:pt x="297332" y="242455"/>
                  </a:lnTo>
                  <a:lnTo>
                    <a:pt x="296367" y="238264"/>
                  </a:lnTo>
                  <a:lnTo>
                    <a:pt x="294919" y="236816"/>
                  </a:lnTo>
                  <a:lnTo>
                    <a:pt x="293624" y="236169"/>
                  </a:lnTo>
                  <a:lnTo>
                    <a:pt x="292417" y="235356"/>
                  </a:lnTo>
                  <a:lnTo>
                    <a:pt x="290156" y="233426"/>
                  </a:lnTo>
                  <a:lnTo>
                    <a:pt x="288798" y="232638"/>
                  </a:lnTo>
                  <a:lnTo>
                    <a:pt x="287185" y="231990"/>
                  </a:lnTo>
                  <a:lnTo>
                    <a:pt x="285572" y="231025"/>
                  </a:lnTo>
                  <a:lnTo>
                    <a:pt x="263156" y="225590"/>
                  </a:lnTo>
                  <a:lnTo>
                    <a:pt x="256540" y="226529"/>
                  </a:lnTo>
                  <a:lnTo>
                    <a:pt x="237121" y="241490"/>
                  </a:lnTo>
                  <a:lnTo>
                    <a:pt x="236715" y="242773"/>
                  </a:lnTo>
                  <a:lnTo>
                    <a:pt x="235750" y="245351"/>
                  </a:lnTo>
                  <a:lnTo>
                    <a:pt x="235356" y="246634"/>
                  </a:lnTo>
                  <a:lnTo>
                    <a:pt x="235026" y="247929"/>
                  </a:lnTo>
                  <a:lnTo>
                    <a:pt x="232130" y="266268"/>
                  </a:lnTo>
                  <a:lnTo>
                    <a:pt x="230530" y="274002"/>
                  </a:lnTo>
                  <a:lnTo>
                    <a:pt x="229476" y="281660"/>
                  </a:lnTo>
                  <a:lnTo>
                    <a:pt x="228511" y="296773"/>
                  </a:lnTo>
                  <a:lnTo>
                    <a:pt x="228092" y="304660"/>
                  </a:lnTo>
                  <a:lnTo>
                    <a:pt x="227838" y="310870"/>
                  </a:lnTo>
                  <a:lnTo>
                    <a:pt x="227914" y="320370"/>
                  </a:lnTo>
                  <a:lnTo>
                    <a:pt x="233426" y="370433"/>
                  </a:lnTo>
                  <a:lnTo>
                    <a:pt x="252653" y="403834"/>
                  </a:lnTo>
                  <a:lnTo>
                    <a:pt x="259181" y="410197"/>
                  </a:lnTo>
                  <a:lnTo>
                    <a:pt x="263042" y="414375"/>
                  </a:lnTo>
                  <a:lnTo>
                    <a:pt x="267703" y="416636"/>
                  </a:lnTo>
                  <a:lnTo>
                    <a:pt x="273189" y="416953"/>
                  </a:lnTo>
                  <a:lnTo>
                    <a:pt x="279298" y="419862"/>
                  </a:lnTo>
                  <a:lnTo>
                    <a:pt x="286385" y="421309"/>
                  </a:lnTo>
                  <a:lnTo>
                    <a:pt x="301510" y="421309"/>
                  </a:lnTo>
                  <a:lnTo>
                    <a:pt x="307314" y="420344"/>
                  </a:lnTo>
                  <a:lnTo>
                    <a:pt x="311823" y="418414"/>
                  </a:lnTo>
                  <a:lnTo>
                    <a:pt x="316649" y="416471"/>
                  </a:lnTo>
                  <a:lnTo>
                    <a:pt x="345948" y="387985"/>
                  </a:lnTo>
                  <a:lnTo>
                    <a:pt x="347865" y="385089"/>
                  </a:lnTo>
                  <a:lnTo>
                    <a:pt x="348526" y="384111"/>
                  </a:lnTo>
                  <a:lnTo>
                    <a:pt x="368071" y="349592"/>
                  </a:lnTo>
                  <a:lnTo>
                    <a:pt x="381520" y="316344"/>
                  </a:lnTo>
                  <a:lnTo>
                    <a:pt x="384098" y="310870"/>
                  </a:lnTo>
                  <a:lnTo>
                    <a:pt x="387642" y="304431"/>
                  </a:lnTo>
                  <a:lnTo>
                    <a:pt x="391502" y="294767"/>
                  </a:lnTo>
                  <a:lnTo>
                    <a:pt x="400685" y="273519"/>
                  </a:lnTo>
                  <a:lnTo>
                    <a:pt x="402297" y="270624"/>
                  </a:lnTo>
                  <a:lnTo>
                    <a:pt x="403656" y="267487"/>
                  </a:lnTo>
                  <a:lnTo>
                    <a:pt x="405917" y="260731"/>
                  </a:lnTo>
                  <a:lnTo>
                    <a:pt x="407441" y="256946"/>
                  </a:lnTo>
                  <a:lnTo>
                    <a:pt x="409384" y="252755"/>
                  </a:lnTo>
                  <a:lnTo>
                    <a:pt x="410019" y="251155"/>
                  </a:lnTo>
                  <a:lnTo>
                    <a:pt x="410578" y="249542"/>
                  </a:lnTo>
                  <a:lnTo>
                    <a:pt x="411556" y="246316"/>
                  </a:lnTo>
                  <a:lnTo>
                    <a:pt x="412115" y="244716"/>
                  </a:lnTo>
                  <a:lnTo>
                    <a:pt x="412762" y="243090"/>
                  </a:lnTo>
                  <a:close/>
                </a:path>
              </a:pathLst>
            </a:custGeom>
            <a:solidFill>
              <a:srgbClr val="FCB55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1775752" y="310850"/>
              <a:ext cx="458651" cy="45847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2326623" y="353170"/>
              <a:ext cx="1248947" cy="406501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3702158" y="304232"/>
              <a:ext cx="107950" cy="457834"/>
            </a:xfrm>
            <a:custGeom>
              <a:avLst/>
              <a:gdLst/>
              <a:ahLst/>
              <a:cxnLst/>
              <a:rect l="l" t="t" r="r" b="b"/>
              <a:pathLst>
                <a:path w="107950" h="457834">
                  <a:moveTo>
                    <a:pt x="55625" y="0"/>
                  </a:moveTo>
                  <a:lnTo>
                    <a:pt x="53060" y="0"/>
                  </a:lnTo>
                  <a:lnTo>
                    <a:pt x="50152" y="647"/>
                  </a:lnTo>
                  <a:lnTo>
                    <a:pt x="36139" y="26568"/>
                  </a:lnTo>
                  <a:lnTo>
                    <a:pt x="35826" y="29629"/>
                  </a:lnTo>
                  <a:lnTo>
                    <a:pt x="33248" y="42506"/>
                  </a:lnTo>
                  <a:lnTo>
                    <a:pt x="32600" y="45389"/>
                  </a:lnTo>
                  <a:lnTo>
                    <a:pt x="32118" y="48386"/>
                  </a:lnTo>
                  <a:lnTo>
                    <a:pt x="31470" y="54495"/>
                  </a:lnTo>
                  <a:lnTo>
                    <a:pt x="30987" y="57632"/>
                  </a:lnTo>
                  <a:lnTo>
                    <a:pt x="29070" y="67297"/>
                  </a:lnTo>
                  <a:lnTo>
                    <a:pt x="28105" y="73571"/>
                  </a:lnTo>
                  <a:lnTo>
                    <a:pt x="26809" y="85813"/>
                  </a:lnTo>
                  <a:lnTo>
                    <a:pt x="26009" y="92087"/>
                  </a:lnTo>
                  <a:lnTo>
                    <a:pt x="25044" y="98526"/>
                  </a:lnTo>
                  <a:lnTo>
                    <a:pt x="22455" y="117166"/>
                  </a:lnTo>
                  <a:lnTo>
                    <a:pt x="15620" y="173621"/>
                  </a:lnTo>
                  <a:lnTo>
                    <a:pt x="10418" y="230364"/>
                  </a:lnTo>
                  <a:lnTo>
                    <a:pt x="7810" y="274167"/>
                  </a:lnTo>
                  <a:lnTo>
                    <a:pt x="7327" y="280441"/>
                  </a:lnTo>
                  <a:lnTo>
                    <a:pt x="5397" y="300253"/>
                  </a:lnTo>
                  <a:lnTo>
                    <a:pt x="5275" y="302818"/>
                  </a:lnTo>
                  <a:lnTo>
                    <a:pt x="5216" y="309892"/>
                  </a:lnTo>
                  <a:lnTo>
                    <a:pt x="4991" y="312407"/>
                  </a:lnTo>
                  <a:lnTo>
                    <a:pt x="4025" y="317868"/>
                  </a:lnTo>
                  <a:lnTo>
                    <a:pt x="4584" y="320522"/>
                  </a:lnTo>
                  <a:lnTo>
                    <a:pt x="6210" y="323100"/>
                  </a:lnTo>
                  <a:lnTo>
                    <a:pt x="8458" y="327291"/>
                  </a:lnTo>
                  <a:lnTo>
                    <a:pt x="11595" y="331558"/>
                  </a:lnTo>
                  <a:lnTo>
                    <a:pt x="19646" y="340245"/>
                  </a:lnTo>
                  <a:lnTo>
                    <a:pt x="23914" y="342734"/>
                  </a:lnTo>
                  <a:lnTo>
                    <a:pt x="28422" y="343382"/>
                  </a:lnTo>
                  <a:lnTo>
                    <a:pt x="30022" y="343712"/>
                  </a:lnTo>
                  <a:lnTo>
                    <a:pt x="31559" y="343788"/>
                  </a:lnTo>
                  <a:lnTo>
                    <a:pt x="34467" y="343471"/>
                  </a:lnTo>
                  <a:lnTo>
                    <a:pt x="35991" y="343382"/>
                  </a:lnTo>
                  <a:lnTo>
                    <a:pt x="42354" y="343382"/>
                  </a:lnTo>
                  <a:lnTo>
                    <a:pt x="43395" y="343077"/>
                  </a:lnTo>
                  <a:lnTo>
                    <a:pt x="44361" y="342417"/>
                  </a:lnTo>
                  <a:lnTo>
                    <a:pt x="46774" y="341452"/>
                  </a:lnTo>
                  <a:lnTo>
                    <a:pt x="47269" y="341452"/>
                  </a:lnTo>
                  <a:lnTo>
                    <a:pt x="47891" y="340817"/>
                  </a:lnTo>
                  <a:lnTo>
                    <a:pt x="48463" y="340563"/>
                  </a:lnTo>
                  <a:lnTo>
                    <a:pt x="49758" y="340563"/>
                  </a:lnTo>
                  <a:lnTo>
                    <a:pt x="49987" y="340334"/>
                  </a:lnTo>
                  <a:lnTo>
                    <a:pt x="50634" y="339039"/>
                  </a:lnTo>
                  <a:lnTo>
                    <a:pt x="53212" y="335495"/>
                  </a:lnTo>
                  <a:lnTo>
                    <a:pt x="55473" y="331723"/>
                  </a:lnTo>
                  <a:lnTo>
                    <a:pt x="59334" y="323659"/>
                  </a:lnTo>
                  <a:lnTo>
                    <a:pt x="61264" y="319887"/>
                  </a:lnTo>
                  <a:lnTo>
                    <a:pt x="63195" y="316331"/>
                  </a:lnTo>
                  <a:lnTo>
                    <a:pt x="67055" y="309892"/>
                  </a:lnTo>
                  <a:lnTo>
                    <a:pt x="70116" y="302818"/>
                  </a:lnTo>
                  <a:lnTo>
                    <a:pt x="72377" y="295084"/>
                  </a:lnTo>
                  <a:lnTo>
                    <a:pt x="74942" y="287680"/>
                  </a:lnTo>
                  <a:lnTo>
                    <a:pt x="76555" y="279958"/>
                  </a:lnTo>
                  <a:lnTo>
                    <a:pt x="78485" y="255968"/>
                  </a:lnTo>
                  <a:lnTo>
                    <a:pt x="79133" y="248246"/>
                  </a:lnTo>
                  <a:lnTo>
                    <a:pt x="81546" y="222161"/>
                  </a:lnTo>
                  <a:lnTo>
                    <a:pt x="82194" y="218300"/>
                  </a:lnTo>
                  <a:lnTo>
                    <a:pt x="84772" y="202209"/>
                  </a:lnTo>
                  <a:lnTo>
                    <a:pt x="85407" y="198018"/>
                  </a:lnTo>
                  <a:lnTo>
                    <a:pt x="88620" y="182003"/>
                  </a:lnTo>
                  <a:lnTo>
                    <a:pt x="91846" y="166217"/>
                  </a:lnTo>
                  <a:lnTo>
                    <a:pt x="93141" y="158089"/>
                  </a:lnTo>
                  <a:lnTo>
                    <a:pt x="94106" y="149720"/>
                  </a:lnTo>
                  <a:lnTo>
                    <a:pt x="98932" y="112521"/>
                  </a:lnTo>
                  <a:lnTo>
                    <a:pt x="99580" y="106413"/>
                  </a:lnTo>
                  <a:lnTo>
                    <a:pt x="100710" y="100456"/>
                  </a:lnTo>
                  <a:lnTo>
                    <a:pt x="103924" y="88861"/>
                  </a:lnTo>
                  <a:lnTo>
                    <a:pt x="105041" y="82753"/>
                  </a:lnTo>
                  <a:lnTo>
                    <a:pt x="105702" y="76314"/>
                  </a:lnTo>
                  <a:lnTo>
                    <a:pt x="106337" y="73405"/>
                  </a:lnTo>
                  <a:lnTo>
                    <a:pt x="106819" y="70434"/>
                  </a:lnTo>
                  <a:lnTo>
                    <a:pt x="107467" y="64325"/>
                  </a:lnTo>
                  <a:lnTo>
                    <a:pt x="107619" y="61175"/>
                  </a:lnTo>
                  <a:lnTo>
                    <a:pt x="107558" y="54495"/>
                  </a:lnTo>
                  <a:lnTo>
                    <a:pt x="96443" y="31559"/>
                  </a:lnTo>
                  <a:lnTo>
                    <a:pt x="94589" y="29146"/>
                  </a:lnTo>
                  <a:lnTo>
                    <a:pt x="92541" y="26403"/>
                  </a:lnTo>
                  <a:lnTo>
                    <a:pt x="91046" y="24307"/>
                  </a:lnTo>
                  <a:lnTo>
                    <a:pt x="89357" y="22542"/>
                  </a:lnTo>
                  <a:lnTo>
                    <a:pt x="81546" y="16903"/>
                  </a:lnTo>
                  <a:lnTo>
                    <a:pt x="79298" y="14973"/>
                  </a:lnTo>
                  <a:lnTo>
                    <a:pt x="77368" y="12966"/>
                  </a:lnTo>
                  <a:lnTo>
                    <a:pt x="74142" y="8775"/>
                  </a:lnTo>
                  <a:lnTo>
                    <a:pt x="72047" y="6934"/>
                  </a:lnTo>
                  <a:lnTo>
                    <a:pt x="69481" y="5308"/>
                  </a:lnTo>
                  <a:lnTo>
                    <a:pt x="67221" y="4025"/>
                  </a:lnTo>
                  <a:lnTo>
                    <a:pt x="64566" y="2832"/>
                  </a:lnTo>
                  <a:lnTo>
                    <a:pt x="58432" y="571"/>
                  </a:lnTo>
                  <a:lnTo>
                    <a:pt x="55625" y="0"/>
                  </a:lnTo>
                  <a:close/>
                </a:path>
                <a:path w="107950" h="457834">
                  <a:moveTo>
                    <a:pt x="49758" y="340563"/>
                  </a:moveTo>
                  <a:lnTo>
                    <a:pt x="48463" y="340563"/>
                  </a:lnTo>
                  <a:lnTo>
                    <a:pt x="49428" y="340893"/>
                  </a:lnTo>
                  <a:lnTo>
                    <a:pt x="49758" y="340563"/>
                  </a:lnTo>
                  <a:close/>
                </a:path>
                <a:path w="107950" h="457834">
                  <a:moveTo>
                    <a:pt x="18275" y="379133"/>
                  </a:moveTo>
                  <a:lnTo>
                    <a:pt x="14427" y="379133"/>
                  </a:lnTo>
                  <a:lnTo>
                    <a:pt x="12649" y="379933"/>
                  </a:lnTo>
                  <a:lnTo>
                    <a:pt x="11036" y="381546"/>
                  </a:lnTo>
                  <a:lnTo>
                    <a:pt x="9423" y="382498"/>
                  </a:lnTo>
                  <a:lnTo>
                    <a:pt x="8127" y="384035"/>
                  </a:lnTo>
                  <a:lnTo>
                    <a:pt x="7162" y="386130"/>
                  </a:lnTo>
                  <a:lnTo>
                    <a:pt x="5397" y="390067"/>
                  </a:lnTo>
                  <a:lnTo>
                    <a:pt x="4762" y="391680"/>
                  </a:lnTo>
                  <a:lnTo>
                    <a:pt x="3149" y="394258"/>
                  </a:lnTo>
                  <a:lnTo>
                    <a:pt x="2184" y="396671"/>
                  </a:lnTo>
                  <a:lnTo>
                    <a:pt x="1536" y="401180"/>
                  </a:lnTo>
                  <a:lnTo>
                    <a:pt x="1054" y="403580"/>
                  </a:lnTo>
                  <a:lnTo>
                    <a:pt x="406" y="406184"/>
                  </a:lnTo>
                  <a:lnTo>
                    <a:pt x="226" y="407454"/>
                  </a:lnTo>
                  <a:lnTo>
                    <a:pt x="134" y="409066"/>
                  </a:lnTo>
                  <a:lnTo>
                    <a:pt x="241" y="410590"/>
                  </a:lnTo>
                  <a:lnTo>
                    <a:pt x="1536" y="414781"/>
                  </a:lnTo>
                  <a:lnTo>
                    <a:pt x="1536" y="417118"/>
                  </a:lnTo>
                  <a:lnTo>
                    <a:pt x="888" y="419696"/>
                  </a:lnTo>
                  <a:lnTo>
                    <a:pt x="571" y="421944"/>
                  </a:lnTo>
                  <a:lnTo>
                    <a:pt x="330" y="424281"/>
                  </a:lnTo>
                  <a:lnTo>
                    <a:pt x="0" y="429107"/>
                  </a:lnTo>
                  <a:lnTo>
                    <a:pt x="241" y="431596"/>
                  </a:lnTo>
                  <a:lnTo>
                    <a:pt x="26327" y="457682"/>
                  </a:lnTo>
                  <a:lnTo>
                    <a:pt x="30848" y="456399"/>
                  </a:lnTo>
                  <a:lnTo>
                    <a:pt x="46291" y="437565"/>
                  </a:lnTo>
                  <a:lnTo>
                    <a:pt x="48793" y="432498"/>
                  </a:lnTo>
                  <a:lnTo>
                    <a:pt x="51028" y="427659"/>
                  </a:lnTo>
                  <a:lnTo>
                    <a:pt x="52082" y="425170"/>
                  </a:lnTo>
                  <a:lnTo>
                    <a:pt x="53060" y="422592"/>
                  </a:lnTo>
                  <a:lnTo>
                    <a:pt x="54025" y="420344"/>
                  </a:lnTo>
                  <a:lnTo>
                    <a:pt x="54584" y="418731"/>
                  </a:lnTo>
                  <a:lnTo>
                    <a:pt x="54902" y="416788"/>
                  </a:lnTo>
                  <a:lnTo>
                    <a:pt x="55295" y="415175"/>
                  </a:lnTo>
                  <a:lnTo>
                    <a:pt x="55956" y="412940"/>
                  </a:lnTo>
                  <a:lnTo>
                    <a:pt x="56426" y="409066"/>
                  </a:lnTo>
                  <a:lnTo>
                    <a:pt x="55778" y="408419"/>
                  </a:lnTo>
                  <a:lnTo>
                    <a:pt x="55473" y="407454"/>
                  </a:lnTo>
                  <a:lnTo>
                    <a:pt x="55473" y="404888"/>
                  </a:lnTo>
                  <a:lnTo>
                    <a:pt x="55295" y="403923"/>
                  </a:lnTo>
                  <a:lnTo>
                    <a:pt x="54990" y="403275"/>
                  </a:lnTo>
                  <a:lnTo>
                    <a:pt x="54330" y="402628"/>
                  </a:lnTo>
                  <a:lnTo>
                    <a:pt x="53771" y="401980"/>
                  </a:lnTo>
                  <a:lnTo>
                    <a:pt x="52806" y="400697"/>
                  </a:lnTo>
                  <a:lnTo>
                    <a:pt x="52412" y="399884"/>
                  </a:lnTo>
                  <a:lnTo>
                    <a:pt x="50799" y="395135"/>
                  </a:lnTo>
                  <a:lnTo>
                    <a:pt x="49504" y="391604"/>
                  </a:lnTo>
                  <a:lnTo>
                    <a:pt x="35178" y="381546"/>
                  </a:lnTo>
                  <a:lnTo>
                    <a:pt x="33248" y="380580"/>
                  </a:lnTo>
                  <a:lnTo>
                    <a:pt x="31241" y="380098"/>
                  </a:lnTo>
                  <a:lnTo>
                    <a:pt x="27050" y="380098"/>
                  </a:lnTo>
                  <a:lnTo>
                    <a:pt x="24879" y="379933"/>
                  </a:lnTo>
                  <a:lnTo>
                    <a:pt x="20370" y="379285"/>
                  </a:lnTo>
                  <a:lnTo>
                    <a:pt x="18275" y="379133"/>
                  </a:lnTo>
                  <a:close/>
                </a:path>
              </a:pathLst>
            </a:custGeom>
            <a:solidFill>
              <a:srgbClr val="FCB55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3966306" y="484990"/>
              <a:ext cx="212521" cy="21211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4204570" y="484980"/>
              <a:ext cx="390194" cy="211696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4615927" y="484978"/>
              <a:ext cx="173507" cy="211696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4866220" y="397822"/>
              <a:ext cx="116839" cy="295275"/>
            </a:xfrm>
            <a:custGeom>
              <a:avLst/>
              <a:gdLst/>
              <a:ahLst/>
              <a:cxnLst/>
              <a:rect l="l" t="t" r="r" b="b"/>
              <a:pathLst>
                <a:path w="116839" h="295275">
                  <a:moveTo>
                    <a:pt x="116230" y="0"/>
                  </a:moveTo>
                  <a:lnTo>
                    <a:pt x="56451" y="0"/>
                  </a:lnTo>
                  <a:lnTo>
                    <a:pt x="0" y="294716"/>
                  </a:lnTo>
                  <a:lnTo>
                    <a:pt x="59778" y="294716"/>
                  </a:lnTo>
                  <a:lnTo>
                    <a:pt x="11623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/>
            <p:cNvSpPr/>
            <p:nvPr/>
          </p:nvSpPr>
          <p:spPr>
            <a:xfrm>
              <a:off x="4982443" y="484980"/>
              <a:ext cx="188874" cy="211696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/>
            <p:cNvSpPr/>
            <p:nvPr/>
          </p:nvSpPr>
          <p:spPr>
            <a:xfrm>
              <a:off x="5215303" y="401140"/>
              <a:ext cx="160655" cy="378460"/>
            </a:xfrm>
            <a:custGeom>
              <a:avLst/>
              <a:gdLst/>
              <a:ahLst/>
              <a:cxnLst/>
              <a:rect l="l" t="t" r="r" b="b"/>
              <a:pathLst>
                <a:path w="160654" h="378459">
                  <a:moveTo>
                    <a:pt x="130746" y="0"/>
                  </a:moveTo>
                  <a:lnTo>
                    <a:pt x="117488" y="2457"/>
                  </a:lnTo>
                  <a:lnTo>
                    <a:pt x="106524" y="9388"/>
                  </a:lnTo>
                  <a:lnTo>
                    <a:pt x="99060" y="20134"/>
                  </a:lnTo>
                  <a:lnTo>
                    <a:pt x="96304" y="34035"/>
                  </a:lnTo>
                  <a:lnTo>
                    <a:pt x="98451" y="46103"/>
                  </a:lnTo>
                  <a:lnTo>
                    <a:pt x="104451" y="55256"/>
                  </a:lnTo>
                  <a:lnTo>
                    <a:pt x="113641" y="61062"/>
                  </a:lnTo>
                  <a:lnTo>
                    <a:pt x="125361" y="63093"/>
                  </a:lnTo>
                  <a:lnTo>
                    <a:pt x="138927" y="60818"/>
                  </a:lnTo>
                  <a:lnTo>
                    <a:pt x="150160" y="54224"/>
                  </a:lnTo>
                  <a:lnTo>
                    <a:pt x="157813" y="43660"/>
                  </a:lnTo>
                  <a:lnTo>
                    <a:pt x="160642" y="29476"/>
                  </a:lnTo>
                  <a:lnTo>
                    <a:pt x="158423" y="17337"/>
                  </a:lnTo>
                  <a:lnTo>
                    <a:pt x="152233" y="8042"/>
                  </a:lnTo>
                  <a:lnTo>
                    <a:pt x="142773" y="2094"/>
                  </a:lnTo>
                  <a:lnTo>
                    <a:pt x="130746" y="0"/>
                  </a:lnTo>
                  <a:close/>
                </a:path>
                <a:path w="160654" h="378459">
                  <a:moveTo>
                    <a:pt x="7061" y="329577"/>
                  </a:moveTo>
                  <a:lnTo>
                    <a:pt x="0" y="374827"/>
                  </a:lnTo>
                  <a:lnTo>
                    <a:pt x="28638" y="378155"/>
                  </a:lnTo>
                  <a:lnTo>
                    <a:pt x="44393" y="376882"/>
                  </a:lnTo>
                  <a:lnTo>
                    <a:pt x="84264" y="356565"/>
                  </a:lnTo>
                  <a:lnTo>
                    <a:pt x="99636" y="330822"/>
                  </a:lnTo>
                  <a:lnTo>
                    <a:pt x="14947" y="330822"/>
                  </a:lnTo>
                  <a:lnTo>
                    <a:pt x="11201" y="330415"/>
                  </a:lnTo>
                  <a:lnTo>
                    <a:pt x="7061" y="329577"/>
                  </a:lnTo>
                  <a:close/>
                </a:path>
                <a:path w="160654" h="378459">
                  <a:moveTo>
                    <a:pt x="149440" y="88417"/>
                  </a:moveTo>
                  <a:lnTo>
                    <a:pt x="89662" y="88417"/>
                  </a:lnTo>
                  <a:lnTo>
                    <a:pt x="52298" y="287235"/>
                  </a:lnTo>
                  <a:lnTo>
                    <a:pt x="46429" y="309455"/>
                  </a:lnTo>
                  <a:lnTo>
                    <a:pt x="38965" y="322726"/>
                  </a:lnTo>
                  <a:lnTo>
                    <a:pt x="30179" y="329148"/>
                  </a:lnTo>
                  <a:lnTo>
                    <a:pt x="20345" y="330822"/>
                  </a:lnTo>
                  <a:lnTo>
                    <a:pt x="99636" y="330822"/>
                  </a:lnTo>
                  <a:lnTo>
                    <a:pt x="101022" y="327920"/>
                  </a:lnTo>
                  <a:lnTo>
                    <a:pt x="107317" y="308230"/>
                  </a:lnTo>
                  <a:lnTo>
                    <a:pt x="112483" y="284340"/>
                  </a:lnTo>
                  <a:lnTo>
                    <a:pt x="149440" y="8841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/>
            <p:cNvSpPr/>
            <p:nvPr/>
          </p:nvSpPr>
          <p:spPr>
            <a:xfrm>
              <a:off x="5380918" y="484980"/>
              <a:ext cx="188874" cy="211696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/>
            <p:cNvSpPr/>
            <p:nvPr/>
          </p:nvSpPr>
          <p:spPr>
            <a:xfrm>
              <a:off x="5594275" y="489562"/>
              <a:ext cx="208787" cy="207543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/>
            <p:cNvSpPr/>
            <p:nvPr/>
          </p:nvSpPr>
          <p:spPr>
            <a:xfrm>
              <a:off x="5896871" y="397827"/>
              <a:ext cx="233045" cy="299720"/>
            </a:xfrm>
            <a:custGeom>
              <a:avLst/>
              <a:gdLst/>
              <a:ahLst/>
              <a:cxnLst/>
              <a:rect l="l" t="t" r="r" b="b"/>
              <a:pathLst>
                <a:path w="233045" h="299720">
                  <a:moveTo>
                    <a:pt x="127850" y="87160"/>
                  </a:moveTo>
                  <a:lnTo>
                    <a:pt x="85064" y="94459"/>
                  </a:lnTo>
                  <a:lnTo>
                    <a:pt x="49671" y="114470"/>
                  </a:lnTo>
                  <a:lnTo>
                    <a:pt x="22886" y="144364"/>
                  </a:lnTo>
                  <a:lnTo>
                    <a:pt x="5923" y="181309"/>
                  </a:lnTo>
                  <a:lnTo>
                    <a:pt x="0" y="222478"/>
                  </a:lnTo>
                  <a:lnTo>
                    <a:pt x="5013" y="255320"/>
                  </a:lnTo>
                  <a:lnTo>
                    <a:pt x="18626" y="279403"/>
                  </a:lnTo>
                  <a:lnTo>
                    <a:pt x="38699" y="294223"/>
                  </a:lnTo>
                  <a:lnTo>
                    <a:pt x="63093" y="299275"/>
                  </a:lnTo>
                  <a:lnTo>
                    <a:pt x="80942" y="297232"/>
                  </a:lnTo>
                  <a:lnTo>
                    <a:pt x="98478" y="290715"/>
                  </a:lnTo>
                  <a:lnTo>
                    <a:pt x="114925" y="279140"/>
                  </a:lnTo>
                  <a:lnTo>
                    <a:pt x="129501" y="261924"/>
                  </a:lnTo>
                  <a:lnTo>
                    <a:pt x="184828" y="261924"/>
                  </a:lnTo>
                  <a:lnTo>
                    <a:pt x="185442" y="256054"/>
                  </a:lnTo>
                  <a:lnTo>
                    <a:pt x="186136" y="251129"/>
                  </a:lnTo>
                  <a:lnTo>
                    <a:pt x="90487" y="251129"/>
                  </a:lnTo>
                  <a:lnTo>
                    <a:pt x="78721" y="248605"/>
                  </a:lnTo>
                  <a:lnTo>
                    <a:pt x="69838" y="241215"/>
                  </a:lnTo>
                  <a:lnTo>
                    <a:pt x="64225" y="229232"/>
                  </a:lnTo>
                  <a:lnTo>
                    <a:pt x="62268" y="212928"/>
                  </a:lnTo>
                  <a:lnTo>
                    <a:pt x="66780" y="183886"/>
                  </a:lnTo>
                  <a:lnTo>
                    <a:pt x="79386" y="158032"/>
                  </a:lnTo>
                  <a:lnTo>
                    <a:pt x="98685" y="139494"/>
                  </a:lnTo>
                  <a:lnTo>
                    <a:pt x="123278" y="132397"/>
                  </a:lnTo>
                  <a:lnTo>
                    <a:pt x="207659" y="132397"/>
                  </a:lnTo>
                  <a:lnTo>
                    <a:pt x="215401" y="91732"/>
                  </a:lnTo>
                  <a:lnTo>
                    <a:pt x="155663" y="91732"/>
                  </a:lnTo>
                  <a:lnTo>
                    <a:pt x="148803" y="89613"/>
                  </a:lnTo>
                  <a:lnTo>
                    <a:pt x="141595" y="88198"/>
                  </a:lnTo>
                  <a:lnTo>
                    <a:pt x="134468" y="87406"/>
                  </a:lnTo>
                  <a:lnTo>
                    <a:pt x="127850" y="87160"/>
                  </a:lnTo>
                  <a:close/>
                </a:path>
                <a:path w="233045" h="299720">
                  <a:moveTo>
                    <a:pt x="184828" y="261924"/>
                  </a:moveTo>
                  <a:lnTo>
                    <a:pt x="130340" y="261924"/>
                  </a:lnTo>
                  <a:lnTo>
                    <a:pt x="127431" y="294716"/>
                  </a:lnTo>
                  <a:lnTo>
                    <a:pt x="182219" y="294716"/>
                  </a:lnTo>
                  <a:lnTo>
                    <a:pt x="183365" y="275910"/>
                  </a:lnTo>
                  <a:lnTo>
                    <a:pt x="184828" y="261924"/>
                  </a:lnTo>
                  <a:close/>
                </a:path>
                <a:path w="233045" h="299720">
                  <a:moveTo>
                    <a:pt x="207659" y="132397"/>
                  </a:moveTo>
                  <a:lnTo>
                    <a:pt x="133235" y="132397"/>
                  </a:lnTo>
                  <a:lnTo>
                    <a:pt x="142379" y="135724"/>
                  </a:lnTo>
                  <a:lnTo>
                    <a:pt x="146938" y="139458"/>
                  </a:lnTo>
                  <a:lnTo>
                    <a:pt x="136563" y="194246"/>
                  </a:lnTo>
                  <a:lnTo>
                    <a:pt x="116949" y="237166"/>
                  </a:lnTo>
                  <a:lnTo>
                    <a:pt x="90487" y="251129"/>
                  </a:lnTo>
                  <a:lnTo>
                    <a:pt x="186136" y="251129"/>
                  </a:lnTo>
                  <a:lnTo>
                    <a:pt x="188295" y="235812"/>
                  </a:lnTo>
                  <a:lnTo>
                    <a:pt x="191769" y="215849"/>
                  </a:lnTo>
                  <a:lnTo>
                    <a:pt x="207659" y="132397"/>
                  </a:lnTo>
                  <a:close/>
                </a:path>
                <a:path w="233045" h="299720">
                  <a:moveTo>
                    <a:pt x="232867" y="0"/>
                  </a:moveTo>
                  <a:lnTo>
                    <a:pt x="173088" y="0"/>
                  </a:lnTo>
                  <a:lnTo>
                    <a:pt x="155663" y="91732"/>
                  </a:lnTo>
                  <a:lnTo>
                    <a:pt x="215401" y="91732"/>
                  </a:lnTo>
                  <a:lnTo>
                    <a:pt x="23286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/>
            <p:cNvSpPr/>
            <p:nvPr/>
          </p:nvSpPr>
          <p:spPr>
            <a:xfrm>
              <a:off x="6130150" y="484980"/>
              <a:ext cx="188861" cy="211696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/>
            <p:cNvSpPr/>
            <p:nvPr/>
          </p:nvSpPr>
          <p:spPr>
            <a:xfrm>
              <a:off x="6408247" y="397822"/>
              <a:ext cx="116839" cy="295275"/>
            </a:xfrm>
            <a:custGeom>
              <a:avLst/>
              <a:gdLst/>
              <a:ahLst/>
              <a:cxnLst/>
              <a:rect l="l" t="t" r="r" b="b"/>
              <a:pathLst>
                <a:path w="116840" h="295275">
                  <a:moveTo>
                    <a:pt x="116217" y="0"/>
                  </a:moveTo>
                  <a:lnTo>
                    <a:pt x="56451" y="0"/>
                  </a:lnTo>
                  <a:lnTo>
                    <a:pt x="0" y="294716"/>
                  </a:lnTo>
                  <a:lnTo>
                    <a:pt x="59778" y="294716"/>
                  </a:lnTo>
                  <a:lnTo>
                    <a:pt x="11621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/>
            <p:cNvSpPr/>
            <p:nvPr/>
          </p:nvSpPr>
          <p:spPr>
            <a:xfrm>
              <a:off x="6523235" y="484990"/>
              <a:ext cx="212521" cy="212115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1" name="object 21"/>
            <p:cNvSpPr/>
            <p:nvPr/>
          </p:nvSpPr>
          <p:spPr>
            <a:xfrm>
              <a:off x="6824560" y="397827"/>
              <a:ext cx="437515" cy="381635"/>
            </a:xfrm>
            <a:custGeom>
              <a:avLst/>
              <a:gdLst/>
              <a:ahLst/>
              <a:cxnLst/>
              <a:rect l="l" t="t" r="r" b="b"/>
              <a:pathLst>
                <a:path w="437515" h="381634">
                  <a:moveTo>
                    <a:pt x="116217" y="0"/>
                  </a:moveTo>
                  <a:lnTo>
                    <a:pt x="56451" y="0"/>
                  </a:lnTo>
                  <a:lnTo>
                    <a:pt x="0" y="294716"/>
                  </a:lnTo>
                  <a:lnTo>
                    <a:pt x="59778" y="294716"/>
                  </a:lnTo>
                  <a:lnTo>
                    <a:pt x="116217" y="0"/>
                  </a:lnTo>
                  <a:close/>
                </a:path>
                <a:path w="437515" h="381634">
                  <a:moveTo>
                    <a:pt x="208381" y="91732"/>
                  </a:moveTo>
                  <a:lnTo>
                    <a:pt x="148615" y="91732"/>
                  </a:lnTo>
                  <a:lnTo>
                    <a:pt x="110007" y="294716"/>
                  </a:lnTo>
                  <a:lnTo>
                    <a:pt x="169786" y="294716"/>
                  </a:lnTo>
                  <a:lnTo>
                    <a:pt x="208381" y="91732"/>
                  </a:lnTo>
                  <a:close/>
                </a:path>
                <a:path w="437515" h="381634">
                  <a:moveTo>
                    <a:pt x="221246" y="32791"/>
                  </a:moveTo>
                  <a:lnTo>
                    <a:pt x="219024" y="20662"/>
                  </a:lnTo>
                  <a:lnTo>
                    <a:pt x="212839" y="11366"/>
                  </a:lnTo>
                  <a:lnTo>
                    <a:pt x="203390" y="5410"/>
                  </a:lnTo>
                  <a:lnTo>
                    <a:pt x="191363" y="3314"/>
                  </a:lnTo>
                  <a:lnTo>
                    <a:pt x="178320" y="5778"/>
                  </a:lnTo>
                  <a:lnTo>
                    <a:pt x="167436" y="12712"/>
                  </a:lnTo>
                  <a:lnTo>
                    <a:pt x="159893" y="23456"/>
                  </a:lnTo>
                  <a:lnTo>
                    <a:pt x="156908" y="37350"/>
                  </a:lnTo>
                  <a:lnTo>
                    <a:pt x="159105" y="49428"/>
                  </a:lnTo>
                  <a:lnTo>
                    <a:pt x="165201" y="58572"/>
                  </a:lnTo>
                  <a:lnTo>
                    <a:pt x="174409" y="64376"/>
                  </a:lnTo>
                  <a:lnTo>
                    <a:pt x="185966" y="66408"/>
                  </a:lnTo>
                  <a:lnTo>
                    <a:pt x="199529" y="64135"/>
                  </a:lnTo>
                  <a:lnTo>
                    <a:pt x="210756" y="57543"/>
                  </a:lnTo>
                  <a:lnTo>
                    <a:pt x="218414" y="46977"/>
                  </a:lnTo>
                  <a:lnTo>
                    <a:pt x="221246" y="32791"/>
                  </a:lnTo>
                  <a:close/>
                </a:path>
                <a:path w="437515" h="381634">
                  <a:moveTo>
                    <a:pt x="437515" y="101282"/>
                  </a:moveTo>
                  <a:lnTo>
                    <a:pt x="420865" y="95224"/>
                  </a:lnTo>
                  <a:lnTo>
                    <a:pt x="402742" y="90792"/>
                  </a:lnTo>
                  <a:lnTo>
                    <a:pt x="383222" y="88087"/>
                  </a:lnTo>
                  <a:lnTo>
                    <a:pt x="372757" y="87630"/>
                  </a:lnTo>
                  <a:lnTo>
                    <a:pt x="372757" y="136563"/>
                  </a:lnTo>
                  <a:lnTo>
                    <a:pt x="362381" y="190944"/>
                  </a:lnTo>
                  <a:lnTo>
                    <a:pt x="355358" y="214223"/>
                  </a:lnTo>
                  <a:lnTo>
                    <a:pt x="344525" y="231876"/>
                  </a:lnTo>
                  <a:lnTo>
                    <a:pt x="331203" y="243065"/>
                  </a:lnTo>
                  <a:lnTo>
                    <a:pt x="316712" y="246976"/>
                  </a:lnTo>
                  <a:lnTo>
                    <a:pt x="304723" y="244322"/>
                  </a:lnTo>
                  <a:lnTo>
                    <a:pt x="296164" y="236969"/>
                  </a:lnTo>
                  <a:lnTo>
                    <a:pt x="291033" y="225793"/>
                  </a:lnTo>
                  <a:lnTo>
                    <a:pt x="289318" y="211696"/>
                  </a:lnTo>
                  <a:lnTo>
                    <a:pt x="293903" y="183083"/>
                  </a:lnTo>
                  <a:lnTo>
                    <a:pt x="306692" y="157784"/>
                  </a:lnTo>
                  <a:lnTo>
                    <a:pt x="326263" y="139725"/>
                  </a:lnTo>
                  <a:lnTo>
                    <a:pt x="351167" y="132829"/>
                  </a:lnTo>
                  <a:lnTo>
                    <a:pt x="359473" y="132829"/>
                  </a:lnTo>
                  <a:lnTo>
                    <a:pt x="368185" y="134493"/>
                  </a:lnTo>
                  <a:lnTo>
                    <a:pt x="372757" y="136563"/>
                  </a:lnTo>
                  <a:lnTo>
                    <a:pt x="372757" y="87630"/>
                  </a:lnTo>
                  <a:lnTo>
                    <a:pt x="314261" y="94602"/>
                  </a:lnTo>
                  <a:lnTo>
                    <a:pt x="276250" y="114846"/>
                  </a:lnTo>
                  <a:lnTo>
                    <a:pt x="248691" y="144729"/>
                  </a:lnTo>
                  <a:lnTo>
                    <a:pt x="231889" y="181102"/>
                  </a:lnTo>
                  <a:lnTo>
                    <a:pt x="226225" y="220827"/>
                  </a:lnTo>
                  <a:lnTo>
                    <a:pt x="230924" y="248754"/>
                  </a:lnTo>
                  <a:lnTo>
                    <a:pt x="243865" y="271729"/>
                  </a:lnTo>
                  <a:lnTo>
                    <a:pt x="264287" y="287312"/>
                  </a:lnTo>
                  <a:lnTo>
                    <a:pt x="291401" y="293052"/>
                  </a:lnTo>
                  <a:lnTo>
                    <a:pt x="308419" y="291236"/>
                  </a:lnTo>
                  <a:lnTo>
                    <a:pt x="323570" y="285737"/>
                  </a:lnTo>
                  <a:lnTo>
                    <a:pt x="337159" y="276415"/>
                  </a:lnTo>
                  <a:lnTo>
                    <a:pt x="349504" y="263169"/>
                  </a:lnTo>
                  <a:lnTo>
                    <a:pt x="350329" y="263169"/>
                  </a:lnTo>
                  <a:lnTo>
                    <a:pt x="338251" y="305777"/>
                  </a:lnTo>
                  <a:lnTo>
                    <a:pt x="307327" y="331444"/>
                  </a:lnTo>
                  <a:lnTo>
                    <a:pt x="286410" y="334149"/>
                  </a:lnTo>
                  <a:lnTo>
                    <a:pt x="272503" y="333336"/>
                  </a:lnTo>
                  <a:lnTo>
                    <a:pt x="257670" y="331038"/>
                  </a:lnTo>
                  <a:lnTo>
                    <a:pt x="243916" y="327494"/>
                  </a:lnTo>
                  <a:lnTo>
                    <a:pt x="233286" y="322948"/>
                  </a:lnTo>
                  <a:lnTo>
                    <a:pt x="219583" y="368604"/>
                  </a:lnTo>
                  <a:lnTo>
                    <a:pt x="231876" y="373938"/>
                  </a:lnTo>
                  <a:lnTo>
                    <a:pt x="247599" y="377990"/>
                  </a:lnTo>
                  <a:lnTo>
                    <a:pt x="265811" y="380568"/>
                  </a:lnTo>
                  <a:lnTo>
                    <a:pt x="285584" y="381469"/>
                  </a:lnTo>
                  <a:lnTo>
                    <a:pt x="306133" y="380352"/>
                  </a:lnTo>
                  <a:lnTo>
                    <a:pt x="346290" y="369557"/>
                  </a:lnTo>
                  <a:lnTo>
                    <a:pt x="380047" y="341579"/>
                  </a:lnTo>
                  <a:lnTo>
                    <a:pt x="384200" y="334149"/>
                  </a:lnTo>
                  <a:lnTo>
                    <a:pt x="391947" y="320294"/>
                  </a:lnTo>
                  <a:lnTo>
                    <a:pt x="400570" y="295656"/>
                  </a:lnTo>
                  <a:lnTo>
                    <a:pt x="406793" y="268566"/>
                  </a:lnTo>
                  <a:lnTo>
                    <a:pt x="407784" y="263169"/>
                  </a:lnTo>
                  <a:lnTo>
                    <a:pt x="410756" y="246976"/>
                  </a:lnTo>
                  <a:lnTo>
                    <a:pt x="431723" y="132829"/>
                  </a:lnTo>
                  <a:lnTo>
                    <a:pt x="437515" y="10128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" name="object 22"/>
            <p:cNvSpPr/>
            <p:nvPr/>
          </p:nvSpPr>
          <p:spPr>
            <a:xfrm>
              <a:off x="7276188" y="484982"/>
              <a:ext cx="209626" cy="207556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3" name="object 23"/>
            <p:cNvSpPr/>
            <p:nvPr/>
          </p:nvSpPr>
          <p:spPr>
            <a:xfrm>
              <a:off x="7516106" y="484980"/>
              <a:ext cx="188874" cy="211696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4" name="object 24"/>
            <p:cNvSpPr/>
            <p:nvPr/>
          </p:nvSpPr>
          <p:spPr>
            <a:xfrm>
              <a:off x="7809154" y="408203"/>
              <a:ext cx="1737995" cy="288925"/>
            </a:xfrm>
            <a:custGeom>
              <a:avLst/>
              <a:gdLst/>
              <a:ahLst/>
              <a:cxnLst/>
              <a:rect l="l" t="t" r="r" b="b"/>
              <a:pathLst>
                <a:path w="1737995" h="288925">
                  <a:moveTo>
                    <a:pt x="234530" y="12039"/>
                  </a:moveTo>
                  <a:lnTo>
                    <a:pt x="225933" y="8051"/>
                  </a:lnTo>
                  <a:lnTo>
                    <a:pt x="212420" y="4152"/>
                  </a:lnTo>
                  <a:lnTo>
                    <a:pt x="194716" y="1181"/>
                  </a:lnTo>
                  <a:lnTo>
                    <a:pt x="173507" y="0"/>
                  </a:lnTo>
                  <a:lnTo>
                    <a:pt x="144868" y="1803"/>
                  </a:lnTo>
                  <a:lnTo>
                    <a:pt x="93370" y="16624"/>
                  </a:lnTo>
                  <a:lnTo>
                    <a:pt x="41681" y="54838"/>
                  </a:lnTo>
                  <a:lnTo>
                    <a:pt x="19405" y="86906"/>
                  </a:lnTo>
                  <a:lnTo>
                    <a:pt x="5080" y="125450"/>
                  </a:lnTo>
                  <a:lnTo>
                    <a:pt x="0" y="169773"/>
                  </a:lnTo>
                  <a:lnTo>
                    <a:pt x="8940" y="219494"/>
                  </a:lnTo>
                  <a:lnTo>
                    <a:pt x="34137" y="256832"/>
                  </a:lnTo>
                  <a:lnTo>
                    <a:pt x="73202" y="280327"/>
                  </a:lnTo>
                  <a:lnTo>
                    <a:pt x="123710" y="288480"/>
                  </a:lnTo>
                  <a:lnTo>
                    <a:pt x="147332" y="287528"/>
                  </a:lnTo>
                  <a:lnTo>
                    <a:pt x="197586" y="276453"/>
                  </a:lnTo>
                  <a:lnTo>
                    <a:pt x="192595" y="228295"/>
                  </a:lnTo>
                  <a:lnTo>
                    <a:pt x="181089" y="232181"/>
                  </a:lnTo>
                  <a:lnTo>
                    <a:pt x="168059" y="235051"/>
                  </a:lnTo>
                  <a:lnTo>
                    <a:pt x="154025" y="236829"/>
                  </a:lnTo>
                  <a:lnTo>
                    <a:pt x="139471" y="237439"/>
                  </a:lnTo>
                  <a:lnTo>
                    <a:pt x="107022" y="232079"/>
                  </a:lnTo>
                  <a:lnTo>
                    <a:pt x="83807" y="216941"/>
                  </a:lnTo>
                  <a:lnTo>
                    <a:pt x="69837" y="193484"/>
                  </a:lnTo>
                  <a:lnTo>
                    <a:pt x="65176" y="163131"/>
                  </a:lnTo>
                  <a:lnTo>
                    <a:pt x="67881" y="135280"/>
                  </a:lnTo>
                  <a:lnTo>
                    <a:pt x="87757" y="89700"/>
                  </a:lnTo>
                  <a:lnTo>
                    <a:pt x="117551" y="63728"/>
                  </a:lnTo>
                  <a:lnTo>
                    <a:pt x="167690" y="51473"/>
                  </a:lnTo>
                  <a:lnTo>
                    <a:pt x="184607" y="52311"/>
                  </a:lnTo>
                  <a:lnTo>
                    <a:pt x="198932" y="54483"/>
                  </a:lnTo>
                  <a:lnTo>
                    <a:pt x="210312" y="57429"/>
                  </a:lnTo>
                  <a:lnTo>
                    <a:pt x="218351" y="60604"/>
                  </a:lnTo>
                  <a:lnTo>
                    <a:pt x="234530" y="12039"/>
                  </a:lnTo>
                  <a:close/>
                </a:path>
                <a:path w="1737995" h="288925">
                  <a:moveTo>
                    <a:pt x="498106" y="116636"/>
                  </a:moveTo>
                  <a:lnTo>
                    <a:pt x="490855" y="70218"/>
                  </a:lnTo>
                  <a:lnTo>
                    <a:pt x="478993" y="49809"/>
                  </a:lnTo>
                  <a:lnTo>
                    <a:pt x="469366" y="33261"/>
                  </a:lnTo>
                  <a:lnTo>
                    <a:pt x="434606" y="9232"/>
                  </a:lnTo>
                  <a:lnTo>
                    <a:pt x="434606" y="118300"/>
                  </a:lnTo>
                  <a:lnTo>
                    <a:pt x="432384" y="144564"/>
                  </a:lnTo>
                  <a:lnTo>
                    <a:pt x="415163" y="198335"/>
                  </a:lnTo>
                  <a:lnTo>
                    <a:pt x="390258" y="227190"/>
                  </a:lnTo>
                  <a:lnTo>
                    <a:pt x="353656" y="239090"/>
                  </a:lnTo>
                  <a:lnTo>
                    <a:pt x="327355" y="233870"/>
                  </a:lnTo>
                  <a:lnTo>
                    <a:pt x="309143" y="219430"/>
                  </a:lnTo>
                  <a:lnTo>
                    <a:pt x="298551" y="197586"/>
                  </a:lnTo>
                  <a:lnTo>
                    <a:pt x="295135" y="170192"/>
                  </a:lnTo>
                  <a:lnTo>
                    <a:pt x="297434" y="143598"/>
                  </a:lnTo>
                  <a:lnTo>
                    <a:pt x="315099" y="91033"/>
                  </a:lnTo>
                  <a:lnTo>
                    <a:pt x="340334" y="62077"/>
                  </a:lnTo>
                  <a:lnTo>
                    <a:pt x="378155" y="49809"/>
                  </a:lnTo>
                  <a:lnTo>
                    <a:pt x="405536" y="55613"/>
                  </a:lnTo>
                  <a:lnTo>
                    <a:pt x="422884" y="70980"/>
                  </a:lnTo>
                  <a:lnTo>
                    <a:pt x="431977" y="92887"/>
                  </a:lnTo>
                  <a:lnTo>
                    <a:pt x="434606" y="118300"/>
                  </a:lnTo>
                  <a:lnTo>
                    <a:pt x="434606" y="9232"/>
                  </a:lnTo>
                  <a:lnTo>
                    <a:pt x="434022" y="8826"/>
                  </a:lnTo>
                  <a:lnTo>
                    <a:pt x="385216" y="0"/>
                  </a:lnTo>
                  <a:lnTo>
                    <a:pt x="355942" y="2730"/>
                  </a:lnTo>
                  <a:lnTo>
                    <a:pt x="304419" y="23126"/>
                  </a:lnTo>
                  <a:lnTo>
                    <a:pt x="261226" y="66725"/>
                  </a:lnTo>
                  <a:lnTo>
                    <a:pt x="235064" y="134645"/>
                  </a:lnTo>
                  <a:lnTo>
                    <a:pt x="231635" y="172262"/>
                  </a:lnTo>
                  <a:lnTo>
                    <a:pt x="239128" y="217982"/>
                  </a:lnTo>
                  <a:lnTo>
                    <a:pt x="261048" y="255016"/>
                  </a:lnTo>
                  <a:lnTo>
                    <a:pt x="296595" y="279844"/>
                  </a:lnTo>
                  <a:lnTo>
                    <a:pt x="344944" y="288899"/>
                  </a:lnTo>
                  <a:lnTo>
                    <a:pt x="375107" y="286169"/>
                  </a:lnTo>
                  <a:lnTo>
                    <a:pt x="402539" y="278269"/>
                  </a:lnTo>
                  <a:lnTo>
                    <a:pt x="427012" y="265607"/>
                  </a:lnTo>
                  <a:lnTo>
                    <a:pt x="448297" y="248627"/>
                  </a:lnTo>
                  <a:lnTo>
                    <a:pt x="455879" y="239090"/>
                  </a:lnTo>
                  <a:lnTo>
                    <a:pt x="469569" y="221881"/>
                  </a:lnTo>
                  <a:lnTo>
                    <a:pt x="485190" y="189953"/>
                  </a:lnTo>
                  <a:lnTo>
                    <a:pt x="494817" y="154368"/>
                  </a:lnTo>
                  <a:lnTo>
                    <a:pt x="498106" y="116636"/>
                  </a:lnTo>
                  <a:close/>
                </a:path>
                <a:path w="1737995" h="288925">
                  <a:moveTo>
                    <a:pt x="782459" y="4572"/>
                  </a:moveTo>
                  <a:lnTo>
                    <a:pt x="715632" y="4572"/>
                  </a:lnTo>
                  <a:lnTo>
                    <a:pt x="652957" y="137401"/>
                  </a:lnTo>
                  <a:lnTo>
                    <a:pt x="642797" y="159296"/>
                  </a:lnTo>
                  <a:lnTo>
                    <a:pt x="633031" y="181190"/>
                  </a:lnTo>
                  <a:lnTo>
                    <a:pt x="623887" y="202768"/>
                  </a:lnTo>
                  <a:lnTo>
                    <a:pt x="615594" y="223735"/>
                  </a:lnTo>
                  <a:lnTo>
                    <a:pt x="614768" y="223735"/>
                  </a:lnTo>
                  <a:lnTo>
                    <a:pt x="613435" y="202196"/>
                  </a:lnTo>
                  <a:lnTo>
                    <a:pt x="610146" y="159588"/>
                  </a:lnTo>
                  <a:lnTo>
                    <a:pt x="595668" y="4572"/>
                  </a:lnTo>
                  <a:lnTo>
                    <a:pt x="533831" y="4572"/>
                  </a:lnTo>
                  <a:lnTo>
                    <a:pt x="568693" y="284340"/>
                  </a:lnTo>
                  <a:lnTo>
                    <a:pt x="638009" y="284340"/>
                  </a:lnTo>
                  <a:lnTo>
                    <a:pt x="782459" y="4572"/>
                  </a:lnTo>
                  <a:close/>
                </a:path>
                <a:path w="1737995" h="288925">
                  <a:moveTo>
                    <a:pt x="873772" y="4572"/>
                  </a:moveTo>
                  <a:lnTo>
                    <a:pt x="813993" y="4572"/>
                  </a:lnTo>
                  <a:lnTo>
                    <a:pt x="760857" y="284340"/>
                  </a:lnTo>
                  <a:lnTo>
                    <a:pt x="820635" y="284340"/>
                  </a:lnTo>
                  <a:lnTo>
                    <a:pt x="873772" y="4572"/>
                  </a:lnTo>
                  <a:close/>
                </a:path>
                <a:path w="1737995" h="288925">
                  <a:moveTo>
                    <a:pt x="1144828" y="120383"/>
                  </a:moveTo>
                  <a:lnTo>
                    <a:pt x="1142034" y="91986"/>
                  </a:lnTo>
                  <a:lnTo>
                    <a:pt x="1134605" y="68186"/>
                  </a:lnTo>
                  <a:lnTo>
                    <a:pt x="1124267" y="50647"/>
                  </a:lnTo>
                  <a:lnTo>
                    <a:pt x="1123048" y="48577"/>
                  </a:lnTo>
                  <a:lnTo>
                    <a:pt x="1107884" y="32791"/>
                  </a:lnTo>
                  <a:lnTo>
                    <a:pt x="1088072" y="19481"/>
                  </a:lnTo>
                  <a:lnTo>
                    <a:pt x="1079652" y="16141"/>
                  </a:lnTo>
                  <a:lnTo>
                    <a:pt x="1079652" y="120789"/>
                  </a:lnTo>
                  <a:lnTo>
                    <a:pt x="1077798" y="145110"/>
                  </a:lnTo>
                  <a:lnTo>
                    <a:pt x="1063193" y="187515"/>
                  </a:lnTo>
                  <a:lnTo>
                    <a:pt x="1035062" y="219113"/>
                  </a:lnTo>
                  <a:lnTo>
                    <a:pt x="994791" y="235699"/>
                  </a:lnTo>
                  <a:lnTo>
                    <a:pt x="971321" y="237845"/>
                  </a:lnTo>
                  <a:lnTo>
                    <a:pt x="963853" y="237769"/>
                  </a:lnTo>
                  <a:lnTo>
                    <a:pt x="956995" y="237490"/>
                  </a:lnTo>
                  <a:lnTo>
                    <a:pt x="950772" y="236969"/>
                  </a:lnTo>
                  <a:lnTo>
                    <a:pt x="945159" y="236181"/>
                  </a:lnTo>
                  <a:lnTo>
                    <a:pt x="980440" y="52298"/>
                  </a:lnTo>
                  <a:lnTo>
                    <a:pt x="986675" y="51054"/>
                  </a:lnTo>
                  <a:lnTo>
                    <a:pt x="995387" y="50647"/>
                  </a:lnTo>
                  <a:lnTo>
                    <a:pt x="1005763" y="50647"/>
                  </a:lnTo>
                  <a:lnTo>
                    <a:pt x="1038148" y="55422"/>
                  </a:lnTo>
                  <a:lnTo>
                    <a:pt x="1061237" y="69215"/>
                  </a:lnTo>
                  <a:lnTo>
                    <a:pt x="1075055" y="91262"/>
                  </a:lnTo>
                  <a:lnTo>
                    <a:pt x="1079652" y="120789"/>
                  </a:lnTo>
                  <a:lnTo>
                    <a:pt x="1079652" y="16141"/>
                  </a:lnTo>
                  <a:lnTo>
                    <a:pt x="1064298" y="10020"/>
                  </a:lnTo>
                  <a:lnTo>
                    <a:pt x="1036789" y="4368"/>
                  </a:lnTo>
                  <a:lnTo>
                    <a:pt x="1005763" y="2489"/>
                  </a:lnTo>
                  <a:lnTo>
                    <a:pt x="985647" y="2882"/>
                  </a:lnTo>
                  <a:lnTo>
                    <a:pt x="965923" y="4051"/>
                  </a:lnTo>
                  <a:lnTo>
                    <a:pt x="946810" y="5994"/>
                  </a:lnTo>
                  <a:lnTo>
                    <a:pt x="928547" y="8724"/>
                  </a:lnTo>
                  <a:lnTo>
                    <a:pt x="876668" y="281012"/>
                  </a:lnTo>
                  <a:lnTo>
                    <a:pt x="889660" y="282854"/>
                  </a:lnTo>
                  <a:lnTo>
                    <a:pt x="907389" y="284441"/>
                  </a:lnTo>
                  <a:lnTo>
                    <a:pt x="928865" y="285572"/>
                  </a:lnTo>
                  <a:lnTo>
                    <a:pt x="953046" y="286004"/>
                  </a:lnTo>
                  <a:lnTo>
                    <a:pt x="995019" y="283845"/>
                  </a:lnTo>
                  <a:lnTo>
                    <a:pt x="1030681" y="277177"/>
                  </a:lnTo>
                  <a:lnTo>
                    <a:pt x="1061046" y="265684"/>
                  </a:lnTo>
                  <a:lnTo>
                    <a:pt x="1087120" y="249059"/>
                  </a:lnTo>
                  <a:lnTo>
                    <a:pt x="1098092" y="237845"/>
                  </a:lnTo>
                  <a:lnTo>
                    <a:pt x="1110856" y="224815"/>
                  </a:lnTo>
                  <a:lnTo>
                    <a:pt x="1129055" y="194525"/>
                  </a:lnTo>
                  <a:lnTo>
                    <a:pt x="1140726" y="159346"/>
                  </a:lnTo>
                  <a:lnTo>
                    <a:pt x="1144828" y="120383"/>
                  </a:lnTo>
                  <a:close/>
                </a:path>
                <a:path w="1737995" h="288925">
                  <a:moveTo>
                    <a:pt x="1282636" y="154419"/>
                  </a:moveTo>
                  <a:lnTo>
                    <a:pt x="1175131" y="154419"/>
                  </a:lnTo>
                  <a:lnTo>
                    <a:pt x="1167244" y="196342"/>
                  </a:lnTo>
                  <a:lnTo>
                    <a:pt x="1274749" y="196342"/>
                  </a:lnTo>
                  <a:lnTo>
                    <a:pt x="1282636" y="154419"/>
                  </a:lnTo>
                  <a:close/>
                </a:path>
                <a:path w="1737995" h="288925">
                  <a:moveTo>
                    <a:pt x="1474812" y="14528"/>
                  </a:moveTo>
                  <a:lnTo>
                    <a:pt x="1426248" y="14528"/>
                  </a:lnTo>
                  <a:lnTo>
                    <a:pt x="1351114" y="47320"/>
                  </a:lnTo>
                  <a:lnTo>
                    <a:pt x="1352778" y="94221"/>
                  </a:lnTo>
                  <a:lnTo>
                    <a:pt x="1405915" y="70561"/>
                  </a:lnTo>
                  <a:lnTo>
                    <a:pt x="1406740" y="70561"/>
                  </a:lnTo>
                  <a:lnTo>
                    <a:pt x="1366481" y="284340"/>
                  </a:lnTo>
                  <a:lnTo>
                    <a:pt x="1424178" y="284340"/>
                  </a:lnTo>
                  <a:lnTo>
                    <a:pt x="1474812" y="14528"/>
                  </a:lnTo>
                  <a:close/>
                </a:path>
                <a:path w="1737995" h="288925">
                  <a:moveTo>
                    <a:pt x="1737563" y="104190"/>
                  </a:moveTo>
                  <a:lnTo>
                    <a:pt x="1726476" y="56045"/>
                  </a:lnTo>
                  <a:lnTo>
                    <a:pt x="1689061" y="17157"/>
                  </a:lnTo>
                  <a:lnTo>
                    <a:pt x="1677365" y="14986"/>
                  </a:lnTo>
                  <a:lnTo>
                    <a:pt x="1677365" y="94653"/>
                  </a:lnTo>
                  <a:lnTo>
                    <a:pt x="1677263" y="104190"/>
                  </a:lnTo>
                  <a:lnTo>
                    <a:pt x="1676958" y="110832"/>
                  </a:lnTo>
                  <a:lnTo>
                    <a:pt x="1675295" y="116230"/>
                  </a:lnTo>
                  <a:lnTo>
                    <a:pt x="1673631" y="122034"/>
                  </a:lnTo>
                  <a:lnTo>
                    <a:pt x="1632953" y="146951"/>
                  </a:lnTo>
                  <a:lnTo>
                    <a:pt x="1620215" y="144399"/>
                  </a:lnTo>
                  <a:lnTo>
                    <a:pt x="1610385" y="137134"/>
                  </a:lnTo>
                  <a:lnTo>
                    <a:pt x="1604073" y="125755"/>
                  </a:lnTo>
                  <a:lnTo>
                    <a:pt x="1601825" y="110832"/>
                  </a:lnTo>
                  <a:lnTo>
                    <a:pt x="1605191" y="90881"/>
                  </a:lnTo>
                  <a:lnTo>
                    <a:pt x="1614385" y="73317"/>
                  </a:lnTo>
                  <a:lnTo>
                    <a:pt x="1628101" y="60807"/>
                  </a:lnTo>
                  <a:lnTo>
                    <a:pt x="1644992" y="56045"/>
                  </a:lnTo>
                  <a:lnTo>
                    <a:pt x="1659509" y="59042"/>
                  </a:lnTo>
                  <a:lnTo>
                    <a:pt x="1669592" y="67246"/>
                  </a:lnTo>
                  <a:lnTo>
                    <a:pt x="1675460" y="79502"/>
                  </a:lnTo>
                  <a:lnTo>
                    <a:pt x="1677365" y="94653"/>
                  </a:lnTo>
                  <a:lnTo>
                    <a:pt x="1677365" y="14986"/>
                  </a:lnTo>
                  <a:lnTo>
                    <a:pt x="1607286" y="18669"/>
                  </a:lnTo>
                  <a:lnTo>
                    <a:pt x="1572361" y="42189"/>
                  </a:lnTo>
                  <a:lnTo>
                    <a:pt x="1548942" y="76682"/>
                  </a:lnTo>
                  <a:lnTo>
                    <a:pt x="1540395" y="118300"/>
                  </a:lnTo>
                  <a:lnTo>
                    <a:pt x="1545678" y="148107"/>
                  </a:lnTo>
                  <a:lnTo>
                    <a:pt x="1560474" y="171170"/>
                  </a:lnTo>
                  <a:lnTo>
                    <a:pt x="1583296" y="186080"/>
                  </a:lnTo>
                  <a:lnTo>
                    <a:pt x="1612620" y="191363"/>
                  </a:lnTo>
                  <a:lnTo>
                    <a:pt x="1626323" y="190182"/>
                  </a:lnTo>
                  <a:lnTo>
                    <a:pt x="1640014" y="186588"/>
                  </a:lnTo>
                  <a:lnTo>
                    <a:pt x="1652778" y="180505"/>
                  </a:lnTo>
                  <a:lnTo>
                    <a:pt x="1663674" y="171856"/>
                  </a:lnTo>
                  <a:lnTo>
                    <a:pt x="1664512" y="172262"/>
                  </a:lnTo>
                  <a:lnTo>
                    <a:pt x="1634744" y="211886"/>
                  </a:lnTo>
                  <a:lnTo>
                    <a:pt x="1595450" y="233489"/>
                  </a:lnTo>
                  <a:lnTo>
                    <a:pt x="1556156" y="239102"/>
                  </a:lnTo>
                  <a:lnTo>
                    <a:pt x="1549107" y="239509"/>
                  </a:lnTo>
                  <a:lnTo>
                    <a:pt x="1542465" y="238671"/>
                  </a:lnTo>
                  <a:lnTo>
                    <a:pt x="1534985" y="288074"/>
                  </a:lnTo>
                  <a:lnTo>
                    <a:pt x="1541018" y="288366"/>
                  </a:lnTo>
                  <a:lnTo>
                    <a:pt x="1547761" y="288531"/>
                  </a:lnTo>
                  <a:lnTo>
                    <a:pt x="1555889" y="288480"/>
                  </a:lnTo>
                  <a:lnTo>
                    <a:pt x="1620862" y="277596"/>
                  </a:lnTo>
                  <a:lnTo>
                    <a:pt x="1669072" y="251548"/>
                  </a:lnTo>
                  <a:lnTo>
                    <a:pt x="1716709" y="191096"/>
                  </a:lnTo>
                  <a:lnTo>
                    <a:pt x="1723783" y="171856"/>
                  </a:lnTo>
                  <a:lnTo>
                    <a:pt x="1731772" y="150152"/>
                  </a:lnTo>
                  <a:lnTo>
                    <a:pt x="1732178" y="146951"/>
                  </a:lnTo>
                  <a:lnTo>
                    <a:pt x="1737563" y="10419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5" name="object 25"/>
          <p:cNvSpPr/>
          <p:nvPr/>
        </p:nvSpPr>
        <p:spPr>
          <a:xfrm>
            <a:off x="2289111" y="1430972"/>
            <a:ext cx="524510" cy="382270"/>
          </a:xfrm>
          <a:custGeom>
            <a:avLst/>
            <a:gdLst/>
            <a:ahLst/>
            <a:cxnLst/>
            <a:rect l="l" t="t" r="r" b="b"/>
            <a:pathLst>
              <a:path w="524510" h="382269">
                <a:moveTo>
                  <a:pt x="238645" y="306260"/>
                </a:moveTo>
                <a:lnTo>
                  <a:pt x="93891" y="306260"/>
                </a:lnTo>
                <a:lnTo>
                  <a:pt x="152019" y="0"/>
                </a:lnTo>
                <a:lnTo>
                  <a:pt x="71539" y="0"/>
                </a:lnTo>
                <a:lnTo>
                  <a:pt x="0" y="376682"/>
                </a:lnTo>
                <a:lnTo>
                  <a:pt x="225234" y="376682"/>
                </a:lnTo>
                <a:lnTo>
                  <a:pt x="238645" y="306260"/>
                </a:lnTo>
                <a:close/>
              </a:path>
              <a:path w="524510" h="382269">
                <a:moveTo>
                  <a:pt x="524205" y="178841"/>
                </a:moveTo>
                <a:lnTo>
                  <a:pt x="519468" y="155930"/>
                </a:lnTo>
                <a:lnTo>
                  <a:pt x="517144" y="144627"/>
                </a:lnTo>
                <a:lnTo>
                  <a:pt x="497446" y="118973"/>
                </a:lnTo>
                <a:lnTo>
                  <a:pt x="467385" y="102844"/>
                </a:lnTo>
                <a:lnTo>
                  <a:pt x="448767" y="100114"/>
                </a:lnTo>
                <a:lnTo>
                  <a:pt x="448767" y="179400"/>
                </a:lnTo>
                <a:lnTo>
                  <a:pt x="442899" y="195008"/>
                </a:lnTo>
                <a:lnTo>
                  <a:pt x="425284" y="205308"/>
                </a:lnTo>
                <a:lnTo>
                  <a:pt x="395947" y="210908"/>
                </a:lnTo>
                <a:lnTo>
                  <a:pt x="354863" y="212369"/>
                </a:lnTo>
                <a:lnTo>
                  <a:pt x="362000" y="192709"/>
                </a:lnTo>
                <a:lnTo>
                  <a:pt x="375056" y="174510"/>
                </a:lnTo>
                <a:lnTo>
                  <a:pt x="394081" y="161137"/>
                </a:lnTo>
                <a:lnTo>
                  <a:pt x="419138" y="155930"/>
                </a:lnTo>
                <a:lnTo>
                  <a:pt x="431546" y="157632"/>
                </a:lnTo>
                <a:lnTo>
                  <a:pt x="440867" y="162420"/>
                </a:lnTo>
                <a:lnTo>
                  <a:pt x="446735" y="169837"/>
                </a:lnTo>
                <a:lnTo>
                  <a:pt x="448767" y="179400"/>
                </a:lnTo>
                <a:lnTo>
                  <a:pt x="448767" y="100114"/>
                </a:lnTo>
                <a:lnTo>
                  <a:pt x="383044" y="104051"/>
                </a:lnTo>
                <a:lnTo>
                  <a:pt x="343941" y="122783"/>
                </a:lnTo>
                <a:lnTo>
                  <a:pt x="312458" y="150964"/>
                </a:lnTo>
                <a:lnTo>
                  <a:pt x="289229" y="186080"/>
                </a:lnTo>
                <a:lnTo>
                  <a:pt x="274840" y="225640"/>
                </a:lnTo>
                <a:lnTo>
                  <a:pt x="269913" y="267144"/>
                </a:lnTo>
                <a:lnTo>
                  <a:pt x="277418" y="315074"/>
                </a:lnTo>
                <a:lnTo>
                  <a:pt x="299808" y="351320"/>
                </a:lnTo>
                <a:lnTo>
                  <a:pt x="336880" y="374269"/>
                </a:lnTo>
                <a:lnTo>
                  <a:pt x="388404" y="382270"/>
                </a:lnTo>
                <a:lnTo>
                  <a:pt x="412546" y="381228"/>
                </a:lnTo>
                <a:lnTo>
                  <a:pt x="438632" y="377723"/>
                </a:lnTo>
                <a:lnTo>
                  <a:pt x="465035" y="371182"/>
                </a:lnTo>
                <a:lnTo>
                  <a:pt x="490118" y="361022"/>
                </a:lnTo>
                <a:lnTo>
                  <a:pt x="486194" y="320243"/>
                </a:lnTo>
                <a:lnTo>
                  <a:pt x="484530" y="302907"/>
                </a:lnTo>
                <a:lnTo>
                  <a:pt x="467537" y="310095"/>
                </a:lnTo>
                <a:lnTo>
                  <a:pt x="449186" y="315556"/>
                </a:lnTo>
                <a:lnTo>
                  <a:pt x="429361" y="319024"/>
                </a:lnTo>
                <a:lnTo>
                  <a:pt x="407962" y="320243"/>
                </a:lnTo>
                <a:lnTo>
                  <a:pt x="391337" y="318884"/>
                </a:lnTo>
                <a:lnTo>
                  <a:pt x="355422" y="299008"/>
                </a:lnTo>
                <a:lnTo>
                  <a:pt x="347040" y="271043"/>
                </a:lnTo>
                <a:lnTo>
                  <a:pt x="407530" y="269240"/>
                </a:lnTo>
                <a:lnTo>
                  <a:pt x="456717" y="259918"/>
                </a:lnTo>
                <a:lnTo>
                  <a:pt x="493395" y="242290"/>
                </a:lnTo>
                <a:lnTo>
                  <a:pt x="516293" y="215531"/>
                </a:lnTo>
                <a:lnTo>
                  <a:pt x="516978" y="212369"/>
                </a:lnTo>
                <a:lnTo>
                  <a:pt x="524205" y="178841"/>
                </a:lnTo>
                <a:close/>
              </a:path>
            </a:pathLst>
          </a:custGeom>
          <a:solidFill>
            <a:srgbClr val="33536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2942348" y="1528216"/>
            <a:ext cx="823594" cy="285750"/>
          </a:xfrm>
          <a:custGeom>
            <a:avLst/>
            <a:gdLst/>
            <a:ahLst/>
            <a:cxnLst/>
            <a:rect l="l" t="t" r="r" b="b"/>
            <a:pathLst>
              <a:path w="823595" h="285750">
                <a:moveTo>
                  <a:pt x="233616" y="9499"/>
                </a:moveTo>
                <a:lnTo>
                  <a:pt x="223316" y="5892"/>
                </a:lnTo>
                <a:lnTo>
                  <a:pt x="210350" y="2857"/>
                </a:lnTo>
                <a:lnTo>
                  <a:pt x="195173" y="774"/>
                </a:lnTo>
                <a:lnTo>
                  <a:pt x="178282" y="0"/>
                </a:lnTo>
                <a:lnTo>
                  <a:pt x="128981" y="6070"/>
                </a:lnTo>
                <a:lnTo>
                  <a:pt x="85864" y="23304"/>
                </a:lnTo>
                <a:lnTo>
                  <a:pt x="50152" y="50152"/>
                </a:lnTo>
                <a:lnTo>
                  <a:pt x="23114" y="85115"/>
                </a:lnTo>
                <a:lnTo>
                  <a:pt x="5981" y="126644"/>
                </a:lnTo>
                <a:lnTo>
                  <a:pt x="0" y="173253"/>
                </a:lnTo>
                <a:lnTo>
                  <a:pt x="8483" y="220662"/>
                </a:lnTo>
                <a:lnTo>
                  <a:pt x="32207" y="255752"/>
                </a:lnTo>
                <a:lnTo>
                  <a:pt x="68618" y="277545"/>
                </a:lnTo>
                <a:lnTo>
                  <a:pt x="115138" y="285038"/>
                </a:lnTo>
                <a:lnTo>
                  <a:pt x="138506" y="284022"/>
                </a:lnTo>
                <a:lnTo>
                  <a:pt x="177927" y="276771"/>
                </a:lnTo>
                <a:lnTo>
                  <a:pt x="192252" y="209575"/>
                </a:lnTo>
                <a:lnTo>
                  <a:pt x="181190" y="213677"/>
                </a:lnTo>
                <a:lnTo>
                  <a:pt x="168706" y="217258"/>
                </a:lnTo>
                <a:lnTo>
                  <a:pt x="154457" y="219798"/>
                </a:lnTo>
                <a:lnTo>
                  <a:pt x="138049" y="220764"/>
                </a:lnTo>
                <a:lnTo>
                  <a:pt x="116928" y="217208"/>
                </a:lnTo>
                <a:lnTo>
                  <a:pt x="99898" y="206578"/>
                </a:lnTo>
                <a:lnTo>
                  <a:pt x="88531" y="188925"/>
                </a:lnTo>
                <a:lnTo>
                  <a:pt x="84391" y="164312"/>
                </a:lnTo>
                <a:lnTo>
                  <a:pt x="90792" y="126987"/>
                </a:lnTo>
                <a:lnTo>
                  <a:pt x="109194" y="95008"/>
                </a:lnTo>
                <a:lnTo>
                  <a:pt x="138379" y="72669"/>
                </a:lnTo>
                <a:lnTo>
                  <a:pt x="177177" y="64274"/>
                </a:lnTo>
                <a:lnTo>
                  <a:pt x="188429" y="64770"/>
                </a:lnTo>
                <a:lnTo>
                  <a:pt x="198120" y="66154"/>
                </a:lnTo>
                <a:lnTo>
                  <a:pt x="206565" y="68275"/>
                </a:lnTo>
                <a:lnTo>
                  <a:pt x="214058" y="70980"/>
                </a:lnTo>
                <a:lnTo>
                  <a:pt x="233616" y="9499"/>
                </a:lnTo>
                <a:close/>
              </a:path>
              <a:path w="823595" h="285750">
                <a:moveTo>
                  <a:pt x="516928" y="112344"/>
                </a:moveTo>
                <a:lnTo>
                  <a:pt x="509143" y="68618"/>
                </a:lnTo>
                <a:lnTo>
                  <a:pt x="486537" y="32905"/>
                </a:lnTo>
                <a:lnTo>
                  <a:pt x="450202" y="8826"/>
                </a:lnTo>
                <a:lnTo>
                  <a:pt x="433666" y="5854"/>
                </a:lnTo>
                <a:lnTo>
                  <a:pt x="433666" y="112903"/>
                </a:lnTo>
                <a:lnTo>
                  <a:pt x="429133" y="150075"/>
                </a:lnTo>
                <a:lnTo>
                  <a:pt x="415848" y="186105"/>
                </a:lnTo>
                <a:lnTo>
                  <a:pt x="394284" y="213334"/>
                </a:lnTo>
                <a:lnTo>
                  <a:pt x="364921" y="224116"/>
                </a:lnTo>
                <a:lnTo>
                  <a:pt x="346316" y="220294"/>
                </a:lnTo>
                <a:lnTo>
                  <a:pt x="332638" y="209511"/>
                </a:lnTo>
                <a:lnTo>
                  <a:pt x="324205" y="192747"/>
                </a:lnTo>
                <a:lnTo>
                  <a:pt x="321322" y="171018"/>
                </a:lnTo>
                <a:lnTo>
                  <a:pt x="325386" y="135890"/>
                </a:lnTo>
                <a:lnTo>
                  <a:pt x="338366" y="100037"/>
                </a:lnTo>
                <a:lnTo>
                  <a:pt x="360146" y="72148"/>
                </a:lnTo>
                <a:lnTo>
                  <a:pt x="390626" y="60921"/>
                </a:lnTo>
                <a:lnTo>
                  <a:pt x="411022" y="65506"/>
                </a:lnTo>
                <a:lnTo>
                  <a:pt x="424307" y="77470"/>
                </a:lnTo>
                <a:lnTo>
                  <a:pt x="431495" y="94157"/>
                </a:lnTo>
                <a:lnTo>
                  <a:pt x="433666" y="112903"/>
                </a:lnTo>
                <a:lnTo>
                  <a:pt x="433666" y="5854"/>
                </a:lnTo>
                <a:lnTo>
                  <a:pt x="355384" y="6184"/>
                </a:lnTo>
                <a:lnTo>
                  <a:pt x="315709" y="23660"/>
                </a:lnTo>
                <a:lnTo>
                  <a:pt x="283184" y="50711"/>
                </a:lnTo>
                <a:lnTo>
                  <a:pt x="258749" y="85686"/>
                </a:lnTo>
                <a:lnTo>
                  <a:pt x="243382" y="126911"/>
                </a:lnTo>
                <a:lnTo>
                  <a:pt x="238048" y="172694"/>
                </a:lnTo>
                <a:lnTo>
                  <a:pt x="246380" y="218859"/>
                </a:lnTo>
                <a:lnTo>
                  <a:pt x="269913" y="254495"/>
                </a:lnTo>
                <a:lnTo>
                  <a:pt x="306425" y="277456"/>
                </a:lnTo>
                <a:lnTo>
                  <a:pt x="353745" y="285584"/>
                </a:lnTo>
                <a:lnTo>
                  <a:pt x="398818" y="279692"/>
                </a:lnTo>
                <a:lnTo>
                  <a:pt x="438277" y="262902"/>
                </a:lnTo>
                <a:lnTo>
                  <a:pt x="470954" y="236474"/>
                </a:lnTo>
                <a:lnTo>
                  <a:pt x="495731" y="201714"/>
                </a:lnTo>
                <a:lnTo>
                  <a:pt x="511441" y="159905"/>
                </a:lnTo>
                <a:lnTo>
                  <a:pt x="516928" y="112344"/>
                </a:lnTo>
                <a:close/>
              </a:path>
              <a:path w="823595" h="285750">
                <a:moveTo>
                  <a:pt x="823150" y="74333"/>
                </a:moveTo>
                <a:lnTo>
                  <a:pt x="818527" y="42913"/>
                </a:lnTo>
                <a:lnTo>
                  <a:pt x="804989" y="19558"/>
                </a:lnTo>
                <a:lnTo>
                  <a:pt x="783069" y="5003"/>
                </a:lnTo>
                <a:lnTo>
                  <a:pt x="753300" y="0"/>
                </a:lnTo>
                <a:lnTo>
                  <a:pt x="726554" y="2997"/>
                </a:lnTo>
                <a:lnTo>
                  <a:pt x="701243" y="12293"/>
                </a:lnTo>
                <a:lnTo>
                  <a:pt x="677926" y="28295"/>
                </a:lnTo>
                <a:lnTo>
                  <a:pt x="657161" y="51422"/>
                </a:lnTo>
                <a:lnTo>
                  <a:pt x="656043" y="51422"/>
                </a:lnTo>
                <a:lnTo>
                  <a:pt x="661631" y="6146"/>
                </a:lnTo>
                <a:lnTo>
                  <a:pt x="590092" y="6146"/>
                </a:lnTo>
                <a:lnTo>
                  <a:pt x="584085" y="46596"/>
                </a:lnTo>
                <a:lnTo>
                  <a:pt x="580199" y="69888"/>
                </a:lnTo>
                <a:lnTo>
                  <a:pt x="540918" y="279438"/>
                </a:lnTo>
                <a:lnTo>
                  <a:pt x="621398" y="279438"/>
                </a:lnTo>
                <a:lnTo>
                  <a:pt x="644309" y="158165"/>
                </a:lnTo>
                <a:lnTo>
                  <a:pt x="655980" y="118110"/>
                </a:lnTo>
                <a:lnTo>
                  <a:pt x="672744" y="88861"/>
                </a:lnTo>
                <a:lnTo>
                  <a:pt x="692327" y="70929"/>
                </a:lnTo>
                <a:lnTo>
                  <a:pt x="712495" y="64833"/>
                </a:lnTo>
                <a:lnTo>
                  <a:pt x="725170" y="67221"/>
                </a:lnTo>
                <a:lnTo>
                  <a:pt x="733450" y="73914"/>
                </a:lnTo>
                <a:lnTo>
                  <a:pt x="737958" y="84162"/>
                </a:lnTo>
                <a:lnTo>
                  <a:pt x="739317" y="97243"/>
                </a:lnTo>
                <a:lnTo>
                  <a:pt x="739114" y="104952"/>
                </a:lnTo>
                <a:lnTo>
                  <a:pt x="738543" y="112814"/>
                </a:lnTo>
                <a:lnTo>
                  <a:pt x="737666" y="120573"/>
                </a:lnTo>
                <a:lnTo>
                  <a:pt x="736523" y="127977"/>
                </a:lnTo>
                <a:lnTo>
                  <a:pt x="708025" y="279438"/>
                </a:lnTo>
                <a:lnTo>
                  <a:pt x="788492" y="279438"/>
                </a:lnTo>
                <a:lnTo>
                  <a:pt x="818680" y="120713"/>
                </a:lnTo>
                <a:lnTo>
                  <a:pt x="820318" y="109537"/>
                </a:lnTo>
                <a:lnTo>
                  <a:pt x="821753" y="97104"/>
                </a:lnTo>
                <a:lnTo>
                  <a:pt x="822769" y="84874"/>
                </a:lnTo>
                <a:lnTo>
                  <a:pt x="823150" y="74333"/>
                </a:lnTo>
                <a:close/>
              </a:path>
            </a:pathLst>
          </a:custGeom>
          <a:solidFill>
            <a:srgbClr val="33536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3812946" y="1457794"/>
            <a:ext cx="936625" cy="356235"/>
          </a:xfrm>
          <a:custGeom>
            <a:avLst/>
            <a:gdLst/>
            <a:ahLst/>
            <a:cxnLst/>
            <a:rect l="l" t="t" r="r" b="b"/>
            <a:pathLst>
              <a:path w="936625" h="356235">
                <a:moveTo>
                  <a:pt x="183324" y="76568"/>
                </a:moveTo>
                <a:lnTo>
                  <a:pt x="125183" y="76568"/>
                </a:lnTo>
                <a:lnTo>
                  <a:pt x="139725" y="0"/>
                </a:lnTo>
                <a:lnTo>
                  <a:pt x="57569" y="18999"/>
                </a:lnTo>
                <a:lnTo>
                  <a:pt x="46393" y="76568"/>
                </a:lnTo>
                <a:lnTo>
                  <a:pt x="11188" y="76568"/>
                </a:lnTo>
                <a:lnTo>
                  <a:pt x="0" y="137477"/>
                </a:lnTo>
                <a:lnTo>
                  <a:pt x="34658" y="137477"/>
                </a:lnTo>
                <a:lnTo>
                  <a:pt x="13423" y="246468"/>
                </a:lnTo>
                <a:lnTo>
                  <a:pt x="10896" y="261010"/>
                </a:lnTo>
                <a:lnTo>
                  <a:pt x="9156" y="273989"/>
                </a:lnTo>
                <a:lnTo>
                  <a:pt x="8140" y="285915"/>
                </a:lnTo>
                <a:lnTo>
                  <a:pt x="7823" y="297319"/>
                </a:lnTo>
                <a:lnTo>
                  <a:pt x="12153" y="320878"/>
                </a:lnTo>
                <a:lnTo>
                  <a:pt x="25285" y="339445"/>
                </a:lnTo>
                <a:lnTo>
                  <a:pt x="47434" y="351624"/>
                </a:lnTo>
                <a:lnTo>
                  <a:pt x="78803" y="356006"/>
                </a:lnTo>
                <a:lnTo>
                  <a:pt x="92113" y="355600"/>
                </a:lnTo>
                <a:lnTo>
                  <a:pt x="105283" y="354393"/>
                </a:lnTo>
                <a:lnTo>
                  <a:pt x="117081" y="352463"/>
                </a:lnTo>
                <a:lnTo>
                  <a:pt x="126314" y="349859"/>
                </a:lnTo>
                <a:lnTo>
                  <a:pt x="135813" y="286702"/>
                </a:lnTo>
                <a:lnTo>
                  <a:pt x="128549" y="287820"/>
                </a:lnTo>
                <a:lnTo>
                  <a:pt x="113461" y="287820"/>
                </a:lnTo>
                <a:lnTo>
                  <a:pt x="102565" y="286131"/>
                </a:lnTo>
                <a:lnTo>
                  <a:pt x="95504" y="281393"/>
                </a:lnTo>
                <a:lnTo>
                  <a:pt x="91694" y="274142"/>
                </a:lnTo>
                <a:lnTo>
                  <a:pt x="90551" y="264909"/>
                </a:lnTo>
                <a:lnTo>
                  <a:pt x="90932" y="257060"/>
                </a:lnTo>
                <a:lnTo>
                  <a:pt x="91948" y="248208"/>
                </a:lnTo>
                <a:lnTo>
                  <a:pt x="93370" y="239052"/>
                </a:lnTo>
                <a:lnTo>
                  <a:pt x="113461" y="137477"/>
                </a:lnTo>
                <a:lnTo>
                  <a:pt x="171589" y="137477"/>
                </a:lnTo>
                <a:lnTo>
                  <a:pt x="183324" y="76568"/>
                </a:lnTo>
                <a:close/>
              </a:path>
              <a:path w="936625" h="356235">
                <a:moveTo>
                  <a:pt x="470560" y="83820"/>
                </a:moveTo>
                <a:lnTo>
                  <a:pt x="451294" y="78676"/>
                </a:lnTo>
                <a:lnTo>
                  <a:pt x="428840" y="74396"/>
                </a:lnTo>
                <a:lnTo>
                  <a:pt x="404609" y="71488"/>
                </a:lnTo>
                <a:lnTo>
                  <a:pt x="380009" y="70408"/>
                </a:lnTo>
                <a:lnTo>
                  <a:pt x="380009" y="133565"/>
                </a:lnTo>
                <a:lnTo>
                  <a:pt x="367157" y="196723"/>
                </a:lnTo>
                <a:lnTo>
                  <a:pt x="355053" y="239776"/>
                </a:lnTo>
                <a:lnTo>
                  <a:pt x="338594" y="269100"/>
                </a:lnTo>
                <a:lnTo>
                  <a:pt x="319925" y="285851"/>
                </a:lnTo>
                <a:lnTo>
                  <a:pt x="301218" y="291172"/>
                </a:lnTo>
                <a:lnTo>
                  <a:pt x="286626" y="287883"/>
                </a:lnTo>
                <a:lnTo>
                  <a:pt x="276339" y="278599"/>
                </a:lnTo>
                <a:lnTo>
                  <a:pt x="270243" y="264299"/>
                </a:lnTo>
                <a:lnTo>
                  <a:pt x="268236" y="245910"/>
                </a:lnTo>
                <a:lnTo>
                  <a:pt x="274980" y="206552"/>
                </a:lnTo>
                <a:lnTo>
                  <a:pt x="293725" y="169557"/>
                </a:lnTo>
                <a:lnTo>
                  <a:pt x="322224" y="142087"/>
                </a:lnTo>
                <a:lnTo>
                  <a:pt x="358216" y="131330"/>
                </a:lnTo>
                <a:lnTo>
                  <a:pt x="366039" y="131330"/>
                </a:lnTo>
                <a:lnTo>
                  <a:pt x="373875" y="132448"/>
                </a:lnTo>
                <a:lnTo>
                  <a:pt x="380009" y="133565"/>
                </a:lnTo>
                <a:lnTo>
                  <a:pt x="380009" y="70408"/>
                </a:lnTo>
                <a:lnTo>
                  <a:pt x="326758" y="76136"/>
                </a:lnTo>
                <a:lnTo>
                  <a:pt x="282333" y="92062"/>
                </a:lnTo>
                <a:lnTo>
                  <a:pt x="246481" y="116382"/>
                </a:lnTo>
                <a:lnTo>
                  <a:pt x="218986" y="147269"/>
                </a:lnTo>
                <a:lnTo>
                  <a:pt x="199631" y="182880"/>
                </a:lnTo>
                <a:lnTo>
                  <a:pt x="188175" y="221399"/>
                </a:lnTo>
                <a:lnTo>
                  <a:pt x="184416" y="260985"/>
                </a:lnTo>
                <a:lnTo>
                  <a:pt x="190423" y="299885"/>
                </a:lnTo>
                <a:lnTo>
                  <a:pt x="207314" y="329882"/>
                </a:lnTo>
                <a:lnTo>
                  <a:pt x="233438" y="349186"/>
                </a:lnTo>
                <a:lnTo>
                  <a:pt x="267119" y="356006"/>
                </a:lnTo>
                <a:lnTo>
                  <a:pt x="291338" y="352945"/>
                </a:lnTo>
                <a:lnTo>
                  <a:pt x="315455" y="342798"/>
                </a:lnTo>
                <a:lnTo>
                  <a:pt x="338328" y="324180"/>
                </a:lnTo>
                <a:lnTo>
                  <a:pt x="358775" y="295643"/>
                </a:lnTo>
                <a:lnTo>
                  <a:pt x="360451" y="295643"/>
                </a:lnTo>
                <a:lnTo>
                  <a:pt x="359206" y="310095"/>
                </a:lnTo>
                <a:lnTo>
                  <a:pt x="358063" y="324180"/>
                </a:lnTo>
                <a:lnTo>
                  <a:pt x="357149" y="337299"/>
                </a:lnTo>
                <a:lnTo>
                  <a:pt x="356539" y="349846"/>
                </a:lnTo>
                <a:lnTo>
                  <a:pt x="430872" y="349846"/>
                </a:lnTo>
                <a:lnTo>
                  <a:pt x="431114" y="321208"/>
                </a:lnTo>
                <a:lnTo>
                  <a:pt x="432790" y="295643"/>
                </a:lnTo>
                <a:lnTo>
                  <a:pt x="436841" y="256171"/>
                </a:lnTo>
                <a:lnTo>
                  <a:pt x="460908" y="131330"/>
                </a:lnTo>
                <a:lnTo>
                  <a:pt x="470560" y="83820"/>
                </a:lnTo>
                <a:close/>
              </a:path>
              <a:path w="936625" h="356235">
                <a:moveTo>
                  <a:pt x="729818" y="79921"/>
                </a:moveTo>
                <a:lnTo>
                  <a:pt x="719518" y="76314"/>
                </a:lnTo>
                <a:lnTo>
                  <a:pt x="706551" y="73279"/>
                </a:lnTo>
                <a:lnTo>
                  <a:pt x="691375" y="71196"/>
                </a:lnTo>
                <a:lnTo>
                  <a:pt x="674484" y="70421"/>
                </a:lnTo>
                <a:lnTo>
                  <a:pt x="625182" y="76492"/>
                </a:lnTo>
                <a:lnTo>
                  <a:pt x="582066" y="93726"/>
                </a:lnTo>
                <a:lnTo>
                  <a:pt x="546366" y="120573"/>
                </a:lnTo>
                <a:lnTo>
                  <a:pt x="519315" y="155536"/>
                </a:lnTo>
                <a:lnTo>
                  <a:pt x="502183" y="197065"/>
                </a:lnTo>
                <a:lnTo>
                  <a:pt x="496201" y="243674"/>
                </a:lnTo>
                <a:lnTo>
                  <a:pt x="504685" y="291084"/>
                </a:lnTo>
                <a:lnTo>
                  <a:pt x="528408" y="326174"/>
                </a:lnTo>
                <a:lnTo>
                  <a:pt x="564819" y="347967"/>
                </a:lnTo>
                <a:lnTo>
                  <a:pt x="611339" y="355460"/>
                </a:lnTo>
                <a:lnTo>
                  <a:pt x="634707" y="354444"/>
                </a:lnTo>
                <a:lnTo>
                  <a:pt x="674128" y="347192"/>
                </a:lnTo>
                <a:lnTo>
                  <a:pt x="688454" y="279996"/>
                </a:lnTo>
                <a:lnTo>
                  <a:pt x="677392" y="284099"/>
                </a:lnTo>
                <a:lnTo>
                  <a:pt x="664908" y="287680"/>
                </a:lnTo>
                <a:lnTo>
                  <a:pt x="650659" y="290220"/>
                </a:lnTo>
                <a:lnTo>
                  <a:pt x="634250" y="291185"/>
                </a:lnTo>
                <a:lnTo>
                  <a:pt x="613130" y="287629"/>
                </a:lnTo>
                <a:lnTo>
                  <a:pt x="596099" y="276999"/>
                </a:lnTo>
                <a:lnTo>
                  <a:pt x="584733" y="259346"/>
                </a:lnTo>
                <a:lnTo>
                  <a:pt x="580593" y="234734"/>
                </a:lnTo>
                <a:lnTo>
                  <a:pt x="586994" y="197408"/>
                </a:lnTo>
                <a:lnTo>
                  <a:pt x="605396" y="165430"/>
                </a:lnTo>
                <a:lnTo>
                  <a:pt x="634593" y="143090"/>
                </a:lnTo>
                <a:lnTo>
                  <a:pt x="673379" y="134696"/>
                </a:lnTo>
                <a:lnTo>
                  <a:pt x="684631" y="135191"/>
                </a:lnTo>
                <a:lnTo>
                  <a:pt x="694334" y="136575"/>
                </a:lnTo>
                <a:lnTo>
                  <a:pt x="702767" y="138696"/>
                </a:lnTo>
                <a:lnTo>
                  <a:pt x="710260" y="141401"/>
                </a:lnTo>
                <a:lnTo>
                  <a:pt x="729818" y="79921"/>
                </a:lnTo>
                <a:close/>
              </a:path>
              <a:path w="936625" h="356235">
                <a:moveTo>
                  <a:pt x="936548" y="76568"/>
                </a:moveTo>
                <a:lnTo>
                  <a:pt x="878420" y="76568"/>
                </a:lnTo>
                <a:lnTo>
                  <a:pt x="892949" y="0"/>
                </a:lnTo>
                <a:lnTo>
                  <a:pt x="810793" y="18999"/>
                </a:lnTo>
                <a:lnTo>
                  <a:pt x="799617" y="76568"/>
                </a:lnTo>
                <a:lnTo>
                  <a:pt x="764413" y="76568"/>
                </a:lnTo>
                <a:lnTo>
                  <a:pt x="753237" y="137477"/>
                </a:lnTo>
                <a:lnTo>
                  <a:pt x="787882" y="137477"/>
                </a:lnTo>
                <a:lnTo>
                  <a:pt x="766648" y="246468"/>
                </a:lnTo>
                <a:lnTo>
                  <a:pt x="764133" y="261010"/>
                </a:lnTo>
                <a:lnTo>
                  <a:pt x="762381" y="273989"/>
                </a:lnTo>
                <a:lnTo>
                  <a:pt x="761377" y="285915"/>
                </a:lnTo>
                <a:lnTo>
                  <a:pt x="761047" y="297319"/>
                </a:lnTo>
                <a:lnTo>
                  <a:pt x="765390" y="320878"/>
                </a:lnTo>
                <a:lnTo>
                  <a:pt x="778522" y="339445"/>
                </a:lnTo>
                <a:lnTo>
                  <a:pt x="800671" y="351624"/>
                </a:lnTo>
                <a:lnTo>
                  <a:pt x="832027" y="356006"/>
                </a:lnTo>
                <a:lnTo>
                  <a:pt x="845350" y="355600"/>
                </a:lnTo>
                <a:lnTo>
                  <a:pt x="858507" y="354393"/>
                </a:lnTo>
                <a:lnTo>
                  <a:pt x="870305" y="352463"/>
                </a:lnTo>
                <a:lnTo>
                  <a:pt x="879538" y="349859"/>
                </a:lnTo>
                <a:lnTo>
                  <a:pt x="889038" y="286702"/>
                </a:lnTo>
                <a:lnTo>
                  <a:pt x="881773" y="287820"/>
                </a:lnTo>
                <a:lnTo>
                  <a:pt x="866686" y="287820"/>
                </a:lnTo>
                <a:lnTo>
                  <a:pt x="855802" y="286131"/>
                </a:lnTo>
                <a:lnTo>
                  <a:pt x="848741" y="281393"/>
                </a:lnTo>
                <a:lnTo>
                  <a:pt x="844918" y="274142"/>
                </a:lnTo>
                <a:lnTo>
                  <a:pt x="843775" y="264909"/>
                </a:lnTo>
                <a:lnTo>
                  <a:pt x="844169" y="257060"/>
                </a:lnTo>
                <a:lnTo>
                  <a:pt x="845172" y="248208"/>
                </a:lnTo>
                <a:lnTo>
                  <a:pt x="846607" y="239052"/>
                </a:lnTo>
                <a:lnTo>
                  <a:pt x="866686" y="137477"/>
                </a:lnTo>
                <a:lnTo>
                  <a:pt x="924814" y="137477"/>
                </a:lnTo>
                <a:lnTo>
                  <a:pt x="936548" y="76568"/>
                </a:lnTo>
                <a:close/>
              </a:path>
            </a:pathLst>
          </a:custGeom>
          <a:solidFill>
            <a:srgbClr val="33536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4863452" y="1415325"/>
            <a:ext cx="1691005" cy="509270"/>
          </a:xfrm>
          <a:custGeom>
            <a:avLst/>
            <a:gdLst/>
            <a:ahLst/>
            <a:cxnLst/>
            <a:rect l="l" t="t" r="r" b="b"/>
            <a:pathLst>
              <a:path w="1691004" h="509269">
                <a:moveTo>
                  <a:pt x="183324" y="119037"/>
                </a:moveTo>
                <a:lnTo>
                  <a:pt x="125183" y="119037"/>
                </a:lnTo>
                <a:lnTo>
                  <a:pt x="139725" y="42468"/>
                </a:lnTo>
                <a:lnTo>
                  <a:pt x="57569" y="61468"/>
                </a:lnTo>
                <a:lnTo>
                  <a:pt x="46393" y="119037"/>
                </a:lnTo>
                <a:lnTo>
                  <a:pt x="11188" y="119037"/>
                </a:lnTo>
                <a:lnTo>
                  <a:pt x="0" y="179946"/>
                </a:lnTo>
                <a:lnTo>
                  <a:pt x="34658" y="179946"/>
                </a:lnTo>
                <a:lnTo>
                  <a:pt x="13423" y="288937"/>
                </a:lnTo>
                <a:lnTo>
                  <a:pt x="10896" y="303479"/>
                </a:lnTo>
                <a:lnTo>
                  <a:pt x="9156" y="316458"/>
                </a:lnTo>
                <a:lnTo>
                  <a:pt x="8140" y="328383"/>
                </a:lnTo>
                <a:lnTo>
                  <a:pt x="7823" y="339788"/>
                </a:lnTo>
                <a:lnTo>
                  <a:pt x="12153" y="363347"/>
                </a:lnTo>
                <a:lnTo>
                  <a:pt x="25285" y="381914"/>
                </a:lnTo>
                <a:lnTo>
                  <a:pt x="47434" y="394093"/>
                </a:lnTo>
                <a:lnTo>
                  <a:pt x="78803" y="398475"/>
                </a:lnTo>
                <a:lnTo>
                  <a:pt x="92113" y="398068"/>
                </a:lnTo>
                <a:lnTo>
                  <a:pt x="105283" y="396862"/>
                </a:lnTo>
                <a:lnTo>
                  <a:pt x="117081" y="394931"/>
                </a:lnTo>
                <a:lnTo>
                  <a:pt x="126314" y="392328"/>
                </a:lnTo>
                <a:lnTo>
                  <a:pt x="135813" y="329171"/>
                </a:lnTo>
                <a:lnTo>
                  <a:pt x="128549" y="330288"/>
                </a:lnTo>
                <a:lnTo>
                  <a:pt x="113461" y="330288"/>
                </a:lnTo>
                <a:lnTo>
                  <a:pt x="102565" y="328599"/>
                </a:lnTo>
                <a:lnTo>
                  <a:pt x="95504" y="323862"/>
                </a:lnTo>
                <a:lnTo>
                  <a:pt x="91694" y="316611"/>
                </a:lnTo>
                <a:lnTo>
                  <a:pt x="90551" y="307378"/>
                </a:lnTo>
                <a:lnTo>
                  <a:pt x="90932" y="299529"/>
                </a:lnTo>
                <a:lnTo>
                  <a:pt x="91948" y="290677"/>
                </a:lnTo>
                <a:lnTo>
                  <a:pt x="93370" y="281520"/>
                </a:lnTo>
                <a:lnTo>
                  <a:pt x="113461" y="179946"/>
                </a:lnTo>
                <a:lnTo>
                  <a:pt x="171589" y="179946"/>
                </a:lnTo>
                <a:lnTo>
                  <a:pt x="183324" y="119037"/>
                </a:lnTo>
                <a:close/>
              </a:path>
              <a:path w="1691004" h="509269">
                <a:moveTo>
                  <a:pt x="392874" y="113449"/>
                </a:moveTo>
                <a:lnTo>
                  <a:pt x="387832" y="112890"/>
                </a:lnTo>
                <a:lnTo>
                  <a:pt x="377774" y="112890"/>
                </a:lnTo>
                <a:lnTo>
                  <a:pt x="351028" y="117475"/>
                </a:lnTo>
                <a:lnTo>
                  <a:pt x="327266" y="130276"/>
                </a:lnTo>
                <a:lnTo>
                  <a:pt x="306959" y="149910"/>
                </a:lnTo>
                <a:lnTo>
                  <a:pt x="290588" y="174929"/>
                </a:lnTo>
                <a:lnTo>
                  <a:pt x="288912" y="174929"/>
                </a:lnTo>
                <a:lnTo>
                  <a:pt x="293941" y="119037"/>
                </a:lnTo>
                <a:lnTo>
                  <a:pt x="224091" y="119037"/>
                </a:lnTo>
                <a:lnTo>
                  <a:pt x="218973" y="167652"/>
                </a:lnTo>
                <a:lnTo>
                  <a:pt x="215201" y="198259"/>
                </a:lnTo>
                <a:lnTo>
                  <a:pt x="210108" y="229692"/>
                </a:lnTo>
                <a:lnTo>
                  <a:pt x="179374" y="392328"/>
                </a:lnTo>
                <a:lnTo>
                  <a:pt x="259854" y="392328"/>
                </a:lnTo>
                <a:lnTo>
                  <a:pt x="278853" y="290614"/>
                </a:lnTo>
                <a:lnTo>
                  <a:pt x="289229" y="252437"/>
                </a:lnTo>
                <a:lnTo>
                  <a:pt x="330720" y="199136"/>
                </a:lnTo>
                <a:lnTo>
                  <a:pt x="364350" y="191135"/>
                </a:lnTo>
                <a:lnTo>
                  <a:pt x="373316" y="191135"/>
                </a:lnTo>
                <a:lnTo>
                  <a:pt x="377215" y="191693"/>
                </a:lnTo>
                <a:lnTo>
                  <a:pt x="392874" y="113449"/>
                </a:lnTo>
                <a:close/>
              </a:path>
              <a:path w="1691004" h="509269">
                <a:moveTo>
                  <a:pt x="673963" y="126288"/>
                </a:moveTo>
                <a:lnTo>
                  <a:pt x="654710" y="121145"/>
                </a:lnTo>
                <a:lnTo>
                  <a:pt x="632256" y="116865"/>
                </a:lnTo>
                <a:lnTo>
                  <a:pt x="608012" y="113957"/>
                </a:lnTo>
                <a:lnTo>
                  <a:pt x="583412" y="112877"/>
                </a:lnTo>
                <a:lnTo>
                  <a:pt x="583412" y="176034"/>
                </a:lnTo>
                <a:lnTo>
                  <a:pt x="570560" y="239191"/>
                </a:lnTo>
                <a:lnTo>
                  <a:pt x="558457" y="282244"/>
                </a:lnTo>
                <a:lnTo>
                  <a:pt x="541997" y="311569"/>
                </a:lnTo>
                <a:lnTo>
                  <a:pt x="523341" y="328320"/>
                </a:lnTo>
                <a:lnTo>
                  <a:pt x="504621" y="333641"/>
                </a:lnTo>
                <a:lnTo>
                  <a:pt x="490029" y="330352"/>
                </a:lnTo>
                <a:lnTo>
                  <a:pt x="479742" y="321068"/>
                </a:lnTo>
                <a:lnTo>
                  <a:pt x="473646" y="306768"/>
                </a:lnTo>
                <a:lnTo>
                  <a:pt x="471639" y="288378"/>
                </a:lnTo>
                <a:lnTo>
                  <a:pt x="478396" y="249021"/>
                </a:lnTo>
                <a:lnTo>
                  <a:pt x="497141" y="212026"/>
                </a:lnTo>
                <a:lnTo>
                  <a:pt x="525627" y="184556"/>
                </a:lnTo>
                <a:lnTo>
                  <a:pt x="561619" y="173799"/>
                </a:lnTo>
                <a:lnTo>
                  <a:pt x="569442" y="173799"/>
                </a:lnTo>
                <a:lnTo>
                  <a:pt x="577278" y="174917"/>
                </a:lnTo>
                <a:lnTo>
                  <a:pt x="583412" y="176034"/>
                </a:lnTo>
                <a:lnTo>
                  <a:pt x="583412" y="112877"/>
                </a:lnTo>
                <a:lnTo>
                  <a:pt x="530174" y="118605"/>
                </a:lnTo>
                <a:lnTo>
                  <a:pt x="485736" y="134531"/>
                </a:lnTo>
                <a:lnTo>
                  <a:pt x="449884" y="158851"/>
                </a:lnTo>
                <a:lnTo>
                  <a:pt x="422402" y="189738"/>
                </a:lnTo>
                <a:lnTo>
                  <a:pt x="403034" y="225348"/>
                </a:lnTo>
                <a:lnTo>
                  <a:pt x="391591" y="263867"/>
                </a:lnTo>
                <a:lnTo>
                  <a:pt x="387819" y="303453"/>
                </a:lnTo>
                <a:lnTo>
                  <a:pt x="393827" y="342353"/>
                </a:lnTo>
                <a:lnTo>
                  <a:pt x="410730" y="372351"/>
                </a:lnTo>
                <a:lnTo>
                  <a:pt x="436854" y="391655"/>
                </a:lnTo>
                <a:lnTo>
                  <a:pt x="470522" y="398475"/>
                </a:lnTo>
                <a:lnTo>
                  <a:pt x="494741" y="395414"/>
                </a:lnTo>
                <a:lnTo>
                  <a:pt x="518871" y="385267"/>
                </a:lnTo>
                <a:lnTo>
                  <a:pt x="541731" y="366649"/>
                </a:lnTo>
                <a:lnTo>
                  <a:pt x="562178" y="338112"/>
                </a:lnTo>
                <a:lnTo>
                  <a:pt x="563854" y="338112"/>
                </a:lnTo>
                <a:lnTo>
                  <a:pt x="562622" y="352564"/>
                </a:lnTo>
                <a:lnTo>
                  <a:pt x="561467" y="366649"/>
                </a:lnTo>
                <a:lnTo>
                  <a:pt x="560552" y="379768"/>
                </a:lnTo>
                <a:lnTo>
                  <a:pt x="559943" y="392315"/>
                </a:lnTo>
                <a:lnTo>
                  <a:pt x="634276" y="392315"/>
                </a:lnTo>
                <a:lnTo>
                  <a:pt x="634517" y="363677"/>
                </a:lnTo>
                <a:lnTo>
                  <a:pt x="636206" y="338112"/>
                </a:lnTo>
                <a:lnTo>
                  <a:pt x="636498" y="333641"/>
                </a:lnTo>
                <a:lnTo>
                  <a:pt x="636651" y="331266"/>
                </a:lnTo>
                <a:lnTo>
                  <a:pt x="640245" y="298640"/>
                </a:lnTo>
                <a:lnTo>
                  <a:pt x="644893" y="269367"/>
                </a:lnTo>
                <a:lnTo>
                  <a:pt x="664311" y="173799"/>
                </a:lnTo>
                <a:lnTo>
                  <a:pt x="673963" y="126288"/>
                </a:lnTo>
                <a:close/>
              </a:path>
              <a:path w="1691004" h="509269">
                <a:moveTo>
                  <a:pt x="933221" y="122389"/>
                </a:moveTo>
                <a:lnTo>
                  <a:pt x="922921" y="118783"/>
                </a:lnTo>
                <a:lnTo>
                  <a:pt x="909955" y="115747"/>
                </a:lnTo>
                <a:lnTo>
                  <a:pt x="894791" y="113665"/>
                </a:lnTo>
                <a:lnTo>
                  <a:pt x="877887" y="112890"/>
                </a:lnTo>
                <a:lnTo>
                  <a:pt x="828586" y="118960"/>
                </a:lnTo>
                <a:lnTo>
                  <a:pt x="785469" y="136194"/>
                </a:lnTo>
                <a:lnTo>
                  <a:pt x="749769" y="163042"/>
                </a:lnTo>
                <a:lnTo>
                  <a:pt x="722731" y="198005"/>
                </a:lnTo>
                <a:lnTo>
                  <a:pt x="705599" y="239534"/>
                </a:lnTo>
                <a:lnTo>
                  <a:pt x="699604" y="286143"/>
                </a:lnTo>
                <a:lnTo>
                  <a:pt x="708088" y="333552"/>
                </a:lnTo>
                <a:lnTo>
                  <a:pt x="731812" y="368642"/>
                </a:lnTo>
                <a:lnTo>
                  <a:pt x="768223" y="390436"/>
                </a:lnTo>
                <a:lnTo>
                  <a:pt x="814743" y="397929"/>
                </a:lnTo>
                <a:lnTo>
                  <a:pt x="838123" y="396913"/>
                </a:lnTo>
                <a:lnTo>
                  <a:pt x="877531" y="389661"/>
                </a:lnTo>
                <a:lnTo>
                  <a:pt x="891857" y="322465"/>
                </a:lnTo>
                <a:lnTo>
                  <a:pt x="880795" y="326567"/>
                </a:lnTo>
                <a:lnTo>
                  <a:pt x="868324" y="330149"/>
                </a:lnTo>
                <a:lnTo>
                  <a:pt x="854062" y="332689"/>
                </a:lnTo>
                <a:lnTo>
                  <a:pt x="837653" y="333654"/>
                </a:lnTo>
                <a:lnTo>
                  <a:pt x="816546" y="330098"/>
                </a:lnTo>
                <a:lnTo>
                  <a:pt x="799515" y="319468"/>
                </a:lnTo>
                <a:lnTo>
                  <a:pt x="788136" y="301815"/>
                </a:lnTo>
                <a:lnTo>
                  <a:pt x="783996" y="277202"/>
                </a:lnTo>
                <a:lnTo>
                  <a:pt x="790397" y="239877"/>
                </a:lnTo>
                <a:lnTo>
                  <a:pt x="808799" y="207899"/>
                </a:lnTo>
                <a:lnTo>
                  <a:pt x="837996" y="185559"/>
                </a:lnTo>
                <a:lnTo>
                  <a:pt x="876782" y="177165"/>
                </a:lnTo>
                <a:lnTo>
                  <a:pt x="888047" y="177660"/>
                </a:lnTo>
                <a:lnTo>
                  <a:pt x="897737" y="179044"/>
                </a:lnTo>
                <a:lnTo>
                  <a:pt x="906170" y="181165"/>
                </a:lnTo>
                <a:lnTo>
                  <a:pt x="913663" y="183870"/>
                </a:lnTo>
                <a:lnTo>
                  <a:pt x="933221" y="122389"/>
                </a:lnTo>
                <a:close/>
              </a:path>
              <a:path w="1691004" h="509269">
                <a:moveTo>
                  <a:pt x="1067879" y="119049"/>
                </a:moveTo>
                <a:lnTo>
                  <a:pt x="987399" y="119049"/>
                </a:lnTo>
                <a:lnTo>
                  <a:pt x="935418" y="392328"/>
                </a:lnTo>
                <a:lnTo>
                  <a:pt x="1015898" y="392328"/>
                </a:lnTo>
                <a:lnTo>
                  <a:pt x="1067879" y="119049"/>
                </a:lnTo>
                <a:close/>
              </a:path>
              <a:path w="1691004" h="509269">
                <a:moveTo>
                  <a:pt x="1085202" y="39687"/>
                </a:moveTo>
                <a:lnTo>
                  <a:pt x="1082205" y="23342"/>
                </a:lnTo>
                <a:lnTo>
                  <a:pt x="1073873" y="10820"/>
                </a:lnTo>
                <a:lnTo>
                  <a:pt x="1061148" y="2819"/>
                </a:lnTo>
                <a:lnTo>
                  <a:pt x="1044956" y="0"/>
                </a:lnTo>
                <a:lnTo>
                  <a:pt x="1027404" y="3302"/>
                </a:lnTo>
                <a:lnTo>
                  <a:pt x="1012748" y="12636"/>
                </a:lnTo>
                <a:lnTo>
                  <a:pt x="1002601" y="27101"/>
                </a:lnTo>
                <a:lnTo>
                  <a:pt x="998575" y="45821"/>
                </a:lnTo>
                <a:lnTo>
                  <a:pt x="1001534" y="62077"/>
                </a:lnTo>
                <a:lnTo>
                  <a:pt x="1009751" y="74396"/>
                </a:lnTo>
                <a:lnTo>
                  <a:pt x="1022146" y="82207"/>
                </a:lnTo>
                <a:lnTo>
                  <a:pt x="1037691" y="84950"/>
                </a:lnTo>
                <a:lnTo>
                  <a:pt x="1055954" y="81876"/>
                </a:lnTo>
                <a:lnTo>
                  <a:pt x="1071079" y="72999"/>
                </a:lnTo>
                <a:lnTo>
                  <a:pt x="1081392" y="58775"/>
                </a:lnTo>
                <a:lnTo>
                  <a:pt x="1085202" y="39687"/>
                </a:lnTo>
                <a:close/>
              </a:path>
              <a:path w="1691004" h="509269">
                <a:moveTo>
                  <a:pt x="1365732" y="187223"/>
                </a:moveTo>
                <a:lnTo>
                  <a:pt x="1361109" y="155803"/>
                </a:lnTo>
                <a:lnTo>
                  <a:pt x="1347571" y="132448"/>
                </a:lnTo>
                <a:lnTo>
                  <a:pt x="1325651" y="117894"/>
                </a:lnTo>
                <a:lnTo>
                  <a:pt x="1295882" y="112890"/>
                </a:lnTo>
                <a:lnTo>
                  <a:pt x="1269149" y="115887"/>
                </a:lnTo>
                <a:lnTo>
                  <a:pt x="1243838" y="125183"/>
                </a:lnTo>
                <a:lnTo>
                  <a:pt x="1220508" y="141185"/>
                </a:lnTo>
                <a:lnTo>
                  <a:pt x="1199743" y="164312"/>
                </a:lnTo>
                <a:lnTo>
                  <a:pt x="1198626" y="164312"/>
                </a:lnTo>
                <a:lnTo>
                  <a:pt x="1204214" y="119037"/>
                </a:lnTo>
                <a:lnTo>
                  <a:pt x="1132674" y="119037"/>
                </a:lnTo>
                <a:lnTo>
                  <a:pt x="1126667" y="159486"/>
                </a:lnTo>
                <a:lnTo>
                  <a:pt x="1122781" y="182778"/>
                </a:lnTo>
                <a:lnTo>
                  <a:pt x="1083500" y="392328"/>
                </a:lnTo>
                <a:lnTo>
                  <a:pt x="1163980" y="392328"/>
                </a:lnTo>
                <a:lnTo>
                  <a:pt x="1186891" y="271056"/>
                </a:lnTo>
                <a:lnTo>
                  <a:pt x="1198562" y="231000"/>
                </a:lnTo>
                <a:lnTo>
                  <a:pt x="1215326" y="201752"/>
                </a:lnTo>
                <a:lnTo>
                  <a:pt x="1234909" y="183819"/>
                </a:lnTo>
                <a:lnTo>
                  <a:pt x="1255077" y="177723"/>
                </a:lnTo>
                <a:lnTo>
                  <a:pt x="1267752" y="180111"/>
                </a:lnTo>
                <a:lnTo>
                  <a:pt x="1276032" y="186804"/>
                </a:lnTo>
                <a:lnTo>
                  <a:pt x="1280541" y="197053"/>
                </a:lnTo>
                <a:lnTo>
                  <a:pt x="1281899" y="210134"/>
                </a:lnTo>
                <a:lnTo>
                  <a:pt x="1281696" y="217843"/>
                </a:lnTo>
                <a:lnTo>
                  <a:pt x="1281137" y="225704"/>
                </a:lnTo>
                <a:lnTo>
                  <a:pt x="1280248" y="233464"/>
                </a:lnTo>
                <a:lnTo>
                  <a:pt x="1279105" y="240868"/>
                </a:lnTo>
                <a:lnTo>
                  <a:pt x="1250594" y="392328"/>
                </a:lnTo>
                <a:lnTo>
                  <a:pt x="1331087" y="392328"/>
                </a:lnTo>
                <a:lnTo>
                  <a:pt x="1361262" y="233603"/>
                </a:lnTo>
                <a:lnTo>
                  <a:pt x="1362900" y="222427"/>
                </a:lnTo>
                <a:lnTo>
                  <a:pt x="1364335" y="209994"/>
                </a:lnTo>
                <a:lnTo>
                  <a:pt x="1365351" y="197764"/>
                </a:lnTo>
                <a:lnTo>
                  <a:pt x="1365732" y="187223"/>
                </a:lnTo>
                <a:close/>
              </a:path>
              <a:path w="1691004" h="509269">
                <a:moveTo>
                  <a:pt x="1690954" y="131889"/>
                </a:moveTo>
                <a:lnTo>
                  <a:pt x="1668538" y="123736"/>
                </a:lnTo>
                <a:lnTo>
                  <a:pt x="1644142" y="117779"/>
                </a:lnTo>
                <a:lnTo>
                  <a:pt x="1617865" y="114134"/>
                </a:lnTo>
                <a:lnTo>
                  <a:pt x="1603768" y="113512"/>
                </a:lnTo>
                <a:lnTo>
                  <a:pt x="1603768" y="179387"/>
                </a:lnTo>
                <a:lnTo>
                  <a:pt x="1589786" y="252615"/>
                </a:lnTo>
                <a:lnTo>
                  <a:pt x="1580337" y="283972"/>
                </a:lnTo>
                <a:lnTo>
                  <a:pt x="1565757" y="307733"/>
                </a:lnTo>
                <a:lnTo>
                  <a:pt x="1547825" y="322795"/>
                </a:lnTo>
                <a:lnTo>
                  <a:pt x="1528318" y="328053"/>
                </a:lnTo>
                <a:lnTo>
                  <a:pt x="1512176" y="324485"/>
                </a:lnTo>
                <a:lnTo>
                  <a:pt x="1500657" y="314579"/>
                </a:lnTo>
                <a:lnTo>
                  <a:pt x="1493735" y="299529"/>
                </a:lnTo>
                <a:lnTo>
                  <a:pt x="1491424" y="280555"/>
                </a:lnTo>
                <a:lnTo>
                  <a:pt x="1497596" y="242036"/>
                </a:lnTo>
                <a:lnTo>
                  <a:pt x="1514830" y="207962"/>
                </a:lnTo>
                <a:lnTo>
                  <a:pt x="1541183" y="183642"/>
                </a:lnTo>
                <a:lnTo>
                  <a:pt x="1574711" y="174358"/>
                </a:lnTo>
                <a:lnTo>
                  <a:pt x="1583105" y="174752"/>
                </a:lnTo>
                <a:lnTo>
                  <a:pt x="1591132" y="175831"/>
                </a:lnTo>
                <a:lnTo>
                  <a:pt x="1598206" y="177431"/>
                </a:lnTo>
                <a:lnTo>
                  <a:pt x="1603768" y="179387"/>
                </a:lnTo>
                <a:lnTo>
                  <a:pt x="1603768" y="113512"/>
                </a:lnTo>
                <a:lnTo>
                  <a:pt x="1534871" y="119938"/>
                </a:lnTo>
                <a:lnTo>
                  <a:pt x="1489354" y="139433"/>
                </a:lnTo>
                <a:lnTo>
                  <a:pt x="1453502" y="168922"/>
                </a:lnTo>
                <a:lnTo>
                  <a:pt x="1427556" y="205955"/>
                </a:lnTo>
                <a:lnTo>
                  <a:pt x="1411795" y="248081"/>
                </a:lnTo>
                <a:lnTo>
                  <a:pt x="1406486" y="292849"/>
                </a:lnTo>
                <a:lnTo>
                  <a:pt x="1412811" y="330441"/>
                </a:lnTo>
                <a:lnTo>
                  <a:pt x="1430235" y="361378"/>
                </a:lnTo>
                <a:lnTo>
                  <a:pt x="1457718" y="382371"/>
                </a:lnTo>
                <a:lnTo>
                  <a:pt x="1494231" y="390093"/>
                </a:lnTo>
                <a:lnTo>
                  <a:pt x="1517142" y="387654"/>
                </a:lnTo>
                <a:lnTo>
                  <a:pt x="1537538" y="380250"/>
                </a:lnTo>
                <a:lnTo>
                  <a:pt x="1555838" y="367690"/>
                </a:lnTo>
                <a:lnTo>
                  <a:pt x="1572463" y="349846"/>
                </a:lnTo>
                <a:lnTo>
                  <a:pt x="1573580" y="349846"/>
                </a:lnTo>
                <a:lnTo>
                  <a:pt x="1557312" y="407225"/>
                </a:lnTo>
                <a:lnTo>
                  <a:pt x="1515681" y="441769"/>
                </a:lnTo>
                <a:lnTo>
                  <a:pt x="1487525" y="445414"/>
                </a:lnTo>
                <a:lnTo>
                  <a:pt x="1468793" y="444322"/>
                </a:lnTo>
                <a:lnTo>
                  <a:pt x="1448816" y="441223"/>
                </a:lnTo>
                <a:lnTo>
                  <a:pt x="1430312" y="436460"/>
                </a:lnTo>
                <a:lnTo>
                  <a:pt x="1415986" y="430326"/>
                </a:lnTo>
                <a:lnTo>
                  <a:pt x="1397546" y="491807"/>
                </a:lnTo>
                <a:lnTo>
                  <a:pt x="1414106" y="498995"/>
                </a:lnTo>
                <a:lnTo>
                  <a:pt x="1435265" y="504456"/>
                </a:lnTo>
                <a:lnTo>
                  <a:pt x="1459788" y="507923"/>
                </a:lnTo>
                <a:lnTo>
                  <a:pt x="1486408" y="509130"/>
                </a:lnTo>
                <a:lnTo>
                  <a:pt x="1514068" y="507631"/>
                </a:lnTo>
                <a:lnTo>
                  <a:pt x="1568132" y="493102"/>
                </a:lnTo>
                <a:lnTo>
                  <a:pt x="1613598" y="455447"/>
                </a:lnTo>
                <a:lnTo>
                  <a:pt x="1619199" y="445414"/>
                </a:lnTo>
                <a:lnTo>
                  <a:pt x="1629613" y="426770"/>
                </a:lnTo>
                <a:lnTo>
                  <a:pt x="1641221" y="393598"/>
                </a:lnTo>
                <a:lnTo>
                  <a:pt x="1649590" y="357111"/>
                </a:lnTo>
                <a:lnTo>
                  <a:pt x="1650923" y="349846"/>
                </a:lnTo>
                <a:lnTo>
                  <a:pt x="1654924" y="328053"/>
                </a:lnTo>
                <a:lnTo>
                  <a:pt x="1683156" y="174358"/>
                </a:lnTo>
                <a:lnTo>
                  <a:pt x="1690954" y="131889"/>
                </a:lnTo>
                <a:close/>
              </a:path>
            </a:pathLst>
          </a:custGeom>
          <a:solidFill>
            <a:srgbClr val="33536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6684556" y="1457794"/>
            <a:ext cx="702945" cy="356235"/>
          </a:xfrm>
          <a:custGeom>
            <a:avLst/>
            <a:gdLst/>
            <a:ahLst/>
            <a:cxnLst/>
            <a:rect l="l" t="t" r="r" b="b"/>
            <a:pathLst>
              <a:path w="702945" h="356235">
                <a:moveTo>
                  <a:pt x="254279" y="152019"/>
                </a:moveTo>
                <a:lnTo>
                  <a:pt x="227533" y="92151"/>
                </a:lnTo>
                <a:lnTo>
                  <a:pt x="178841" y="73291"/>
                </a:lnTo>
                <a:lnTo>
                  <a:pt x="178841" y="152577"/>
                </a:lnTo>
                <a:lnTo>
                  <a:pt x="172974" y="168186"/>
                </a:lnTo>
                <a:lnTo>
                  <a:pt x="155371" y="178485"/>
                </a:lnTo>
                <a:lnTo>
                  <a:pt x="126022" y="184086"/>
                </a:lnTo>
                <a:lnTo>
                  <a:pt x="84937" y="185547"/>
                </a:lnTo>
                <a:lnTo>
                  <a:pt x="92087" y="165887"/>
                </a:lnTo>
                <a:lnTo>
                  <a:pt x="105143" y="147688"/>
                </a:lnTo>
                <a:lnTo>
                  <a:pt x="124167" y="134315"/>
                </a:lnTo>
                <a:lnTo>
                  <a:pt x="149212" y="129108"/>
                </a:lnTo>
                <a:lnTo>
                  <a:pt x="161620" y="130810"/>
                </a:lnTo>
                <a:lnTo>
                  <a:pt x="170942" y="135597"/>
                </a:lnTo>
                <a:lnTo>
                  <a:pt x="176809" y="143014"/>
                </a:lnTo>
                <a:lnTo>
                  <a:pt x="178841" y="152577"/>
                </a:lnTo>
                <a:lnTo>
                  <a:pt x="178841" y="73291"/>
                </a:lnTo>
                <a:lnTo>
                  <a:pt x="113131" y="77228"/>
                </a:lnTo>
                <a:lnTo>
                  <a:pt x="74015" y="95961"/>
                </a:lnTo>
                <a:lnTo>
                  <a:pt x="42545" y="124142"/>
                </a:lnTo>
                <a:lnTo>
                  <a:pt x="19316" y="159258"/>
                </a:lnTo>
                <a:lnTo>
                  <a:pt x="4927" y="198818"/>
                </a:lnTo>
                <a:lnTo>
                  <a:pt x="0" y="240322"/>
                </a:lnTo>
                <a:lnTo>
                  <a:pt x="7518" y="288251"/>
                </a:lnTo>
                <a:lnTo>
                  <a:pt x="29895" y="324497"/>
                </a:lnTo>
                <a:lnTo>
                  <a:pt x="66954" y="347446"/>
                </a:lnTo>
                <a:lnTo>
                  <a:pt x="118478" y="355447"/>
                </a:lnTo>
                <a:lnTo>
                  <a:pt x="142621" y="354406"/>
                </a:lnTo>
                <a:lnTo>
                  <a:pt x="168706" y="350901"/>
                </a:lnTo>
                <a:lnTo>
                  <a:pt x="195110" y="344360"/>
                </a:lnTo>
                <a:lnTo>
                  <a:pt x="220192" y="334200"/>
                </a:lnTo>
                <a:lnTo>
                  <a:pt x="216281" y="293420"/>
                </a:lnTo>
                <a:lnTo>
                  <a:pt x="214604" y="276085"/>
                </a:lnTo>
                <a:lnTo>
                  <a:pt x="197612" y="283273"/>
                </a:lnTo>
                <a:lnTo>
                  <a:pt x="179260" y="288734"/>
                </a:lnTo>
                <a:lnTo>
                  <a:pt x="159435" y="292201"/>
                </a:lnTo>
                <a:lnTo>
                  <a:pt x="138036" y="293420"/>
                </a:lnTo>
                <a:lnTo>
                  <a:pt x="121424" y="292061"/>
                </a:lnTo>
                <a:lnTo>
                  <a:pt x="85496" y="272186"/>
                </a:lnTo>
                <a:lnTo>
                  <a:pt x="77114" y="244221"/>
                </a:lnTo>
                <a:lnTo>
                  <a:pt x="137604" y="242417"/>
                </a:lnTo>
                <a:lnTo>
                  <a:pt x="186804" y="233095"/>
                </a:lnTo>
                <a:lnTo>
                  <a:pt x="223469" y="215468"/>
                </a:lnTo>
                <a:lnTo>
                  <a:pt x="246380" y="188709"/>
                </a:lnTo>
                <a:lnTo>
                  <a:pt x="247053" y="185547"/>
                </a:lnTo>
                <a:lnTo>
                  <a:pt x="254279" y="152019"/>
                </a:lnTo>
                <a:close/>
              </a:path>
              <a:path w="702945" h="356235">
                <a:moveTo>
                  <a:pt x="486181" y="84391"/>
                </a:moveTo>
                <a:lnTo>
                  <a:pt x="474002" y="78905"/>
                </a:lnTo>
                <a:lnTo>
                  <a:pt x="457898" y="74472"/>
                </a:lnTo>
                <a:lnTo>
                  <a:pt x="438327" y="71501"/>
                </a:lnTo>
                <a:lnTo>
                  <a:pt x="415772" y="70421"/>
                </a:lnTo>
                <a:lnTo>
                  <a:pt x="367284" y="77152"/>
                </a:lnTo>
                <a:lnTo>
                  <a:pt x="329285" y="96189"/>
                </a:lnTo>
                <a:lnTo>
                  <a:pt x="304482" y="125818"/>
                </a:lnTo>
                <a:lnTo>
                  <a:pt x="295605" y="164299"/>
                </a:lnTo>
                <a:lnTo>
                  <a:pt x="300202" y="187845"/>
                </a:lnTo>
                <a:lnTo>
                  <a:pt x="312724" y="207556"/>
                </a:lnTo>
                <a:lnTo>
                  <a:pt x="331203" y="223812"/>
                </a:lnTo>
                <a:lnTo>
                  <a:pt x="353733" y="236969"/>
                </a:lnTo>
                <a:lnTo>
                  <a:pt x="369671" y="245770"/>
                </a:lnTo>
                <a:lnTo>
                  <a:pt x="380212" y="254152"/>
                </a:lnTo>
                <a:lnTo>
                  <a:pt x="386029" y="262750"/>
                </a:lnTo>
                <a:lnTo>
                  <a:pt x="387819" y="272186"/>
                </a:lnTo>
                <a:lnTo>
                  <a:pt x="385622" y="281673"/>
                </a:lnTo>
                <a:lnTo>
                  <a:pt x="379095" y="289496"/>
                </a:lnTo>
                <a:lnTo>
                  <a:pt x="368249" y="294805"/>
                </a:lnTo>
                <a:lnTo>
                  <a:pt x="353174" y="296760"/>
                </a:lnTo>
                <a:lnTo>
                  <a:pt x="333108" y="294894"/>
                </a:lnTo>
                <a:lnTo>
                  <a:pt x="313423" y="290195"/>
                </a:lnTo>
                <a:lnTo>
                  <a:pt x="295719" y="284035"/>
                </a:lnTo>
                <a:lnTo>
                  <a:pt x="281635" y="277761"/>
                </a:lnTo>
                <a:lnTo>
                  <a:pt x="262077" y="334200"/>
                </a:lnTo>
                <a:lnTo>
                  <a:pt x="277139" y="342709"/>
                </a:lnTo>
                <a:lnTo>
                  <a:pt x="297078" y="349440"/>
                </a:lnTo>
                <a:lnTo>
                  <a:pt x="320471" y="353860"/>
                </a:lnTo>
                <a:lnTo>
                  <a:pt x="345909" y="355447"/>
                </a:lnTo>
                <a:lnTo>
                  <a:pt x="395884" y="349224"/>
                </a:lnTo>
                <a:lnTo>
                  <a:pt x="435533" y="330860"/>
                </a:lnTo>
                <a:lnTo>
                  <a:pt x="461670" y="300748"/>
                </a:lnTo>
                <a:lnTo>
                  <a:pt x="471093" y="259321"/>
                </a:lnTo>
                <a:lnTo>
                  <a:pt x="465747" y="233705"/>
                </a:lnTo>
                <a:lnTo>
                  <a:pt x="451739" y="213283"/>
                </a:lnTo>
                <a:lnTo>
                  <a:pt x="432193" y="197154"/>
                </a:lnTo>
                <a:lnTo>
                  <a:pt x="410171" y="184429"/>
                </a:lnTo>
                <a:lnTo>
                  <a:pt x="395503" y="176631"/>
                </a:lnTo>
                <a:lnTo>
                  <a:pt x="385025" y="168986"/>
                </a:lnTo>
                <a:lnTo>
                  <a:pt x="378739" y="161239"/>
                </a:lnTo>
                <a:lnTo>
                  <a:pt x="376643" y="153136"/>
                </a:lnTo>
                <a:lnTo>
                  <a:pt x="379247" y="143256"/>
                </a:lnTo>
                <a:lnTo>
                  <a:pt x="386562" y="135674"/>
                </a:lnTo>
                <a:lnTo>
                  <a:pt x="397865" y="130822"/>
                </a:lnTo>
                <a:lnTo>
                  <a:pt x="412419" y="129108"/>
                </a:lnTo>
                <a:lnTo>
                  <a:pt x="429463" y="130238"/>
                </a:lnTo>
                <a:lnTo>
                  <a:pt x="444411" y="133159"/>
                </a:lnTo>
                <a:lnTo>
                  <a:pt x="457047" y="137121"/>
                </a:lnTo>
                <a:lnTo>
                  <a:pt x="467182" y="141401"/>
                </a:lnTo>
                <a:lnTo>
                  <a:pt x="486181" y="84391"/>
                </a:lnTo>
                <a:close/>
              </a:path>
              <a:path w="702945" h="356235">
                <a:moveTo>
                  <a:pt x="702437" y="76568"/>
                </a:moveTo>
                <a:lnTo>
                  <a:pt x="644296" y="76568"/>
                </a:lnTo>
                <a:lnTo>
                  <a:pt x="658837" y="0"/>
                </a:lnTo>
                <a:lnTo>
                  <a:pt x="576681" y="18999"/>
                </a:lnTo>
                <a:lnTo>
                  <a:pt x="565505" y="76568"/>
                </a:lnTo>
                <a:lnTo>
                  <a:pt x="530301" y="76568"/>
                </a:lnTo>
                <a:lnTo>
                  <a:pt x="519112" y="137477"/>
                </a:lnTo>
                <a:lnTo>
                  <a:pt x="553770" y="137477"/>
                </a:lnTo>
                <a:lnTo>
                  <a:pt x="532536" y="246468"/>
                </a:lnTo>
                <a:lnTo>
                  <a:pt x="530009" y="261010"/>
                </a:lnTo>
                <a:lnTo>
                  <a:pt x="528269" y="273989"/>
                </a:lnTo>
                <a:lnTo>
                  <a:pt x="527265" y="285915"/>
                </a:lnTo>
                <a:lnTo>
                  <a:pt x="526935" y="297319"/>
                </a:lnTo>
                <a:lnTo>
                  <a:pt x="531266" y="320878"/>
                </a:lnTo>
                <a:lnTo>
                  <a:pt x="544410" y="339445"/>
                </a:lnTo>
                <a:lnTo>
                  <a:pt x="566559" y="351624"/>
                </a:lnTo>
                <a:lnTo>
                  <a:pt x="597916" y="356006"/>
                </a:lnTo>
                <a:lnTo>
                  <a:pt x="611238" y="355600"/>
                </a:lnTo>
                <a:lnTo>
                  <a:pt x="624395" y="354393"/>
                </a:lnTo>
                <a:lnTo>
                  <a:pt x="636193" y="352463"/>
                </a:lnTo>
                <a:lnTo>
                  <a:pt x="645426" y="349859"/>
                </a:lnTo>
                <a:lnTo>
                  <a:pt x="654926" y="286702"/>
                </a:lnTo>
                <a:lnTo>
                  <a:pt x="647661" y="287820"/>
                </a:lnTo>
                <a:lnTo>
                  <a:pt x="632574" y="287820"/>
                </a:lnTo>
                <a:lnTo>
                  <a:pt x="621677" y="286131"/>
                </a:lnTo>
                <a:lnTo>
                  <a:pt x="614616" y="281393"/>
                </a:lnTo>
                <a:lnTo>
                  <a:pt x="610806" y="274142"/>
                </a:lnTo>
                <a:lnTo>
                  <a:pt x="609663" y="264909"/>
                </a:lnTo>
                <a:lnTo>
                  <a:pt x="610044" y="257060"/>
                </a:lnTo>
                <a:lnTo>
                  <a:pt x="611060" y="248208"/>
                </a:lnTo>
                <a:lnTo>
                  <a:pt x="612495" y="239052"/>
                </a:lnTo>
                <a:lnTo>
                  <a:pt x="632574" y="137477"/>
                </a:lnTo>
                <a:lnTo>
                  <a:pt x="690702" y="137477"/>
                </a:lnTo>
                <a:lnTo>
                  <a:pt x="702437" y="76568"/>
                </a:lnTo>
                <a:close/>
              </a:path>
            </a:pathLst>
          </a:custGeom>
          <a:solidFill>
            <a:srgbClr val="33536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7501509" y="1528216"/>
            <a:ext cx="875030" cy="285750"/>
          </a:xfrm>
          <a:custGeom>
            <a:avLst/>
            <a:gdLst/>
            <a:ahLst/>
            <a:cxnLst/>
            <a:rect l="l" t="t" r="r" b="b"/>
            <a:pathLst>
              <a:path w="875029" h="285750">
                <a:moveTo>
                  <a:pt x="281114" y="6146"/>
                </a:moveTo>
                <a:lnTo>
                  <a:pt x="200634" y="6146"/>
                </a:lnTo>
                <a:lnTo>
                  <a:pt x="176606" y="132448"/>
                </a:lnTo>
                <a:lnTo>
                  <a:pt x="165671" y="169265"/>
                </a:lnTo>
                <a:lnTo>
                  <a:pt x="149923" y="196862"/>
                </a:lnTo>
                <a:lnTo>
                  <a:pt x="131025" y="214185"/>
                </a:lnTo>
                <a:lnTo>
                  <a:pt x="110655" y="220192"/>
                </a:lnTo>
                <a:lnTo>
                  <a:pt x="97663" y="217728"/>
                </a:lnTo>
                <a:lnTo>
                  <a:pt x="89217" y="210972"/>
                </a:lnTo>
                <a:lnTo>
                  <a:pt x="84645" y="200863"/>
                </a:lnTo>
                <a:lnTo>
                  <a:pt x="83273" y="188341"/>
                </a:lnTo>
                <a:lnTo>
                  <a:pt x="83578" y="180238"/>
                </a:lnTo>
                <a:lnTo>
                  <a:pt x="84391" y="171297"/>
                </a:lnTo>
                <a:lnTo>
                  <a:pt x="85623" y="161925"/>
                </a:lnTo>
                <a:lnTo>
                  <a:pt x="87172" y="152565"/>
                </a:lnTo>
                <a:lnTo>
                  <a:pt x="114566" y="6146"/>
                </a:lnTo>
                <a:lnTo>
                  <a:pt x="34086" y="6146"/>
                </a:lnTo>
                <a:lnTo>
                  <a:pt x="3073" y="172478"/>
                </a:lnTo>
                <a:lnTo>
                  <a:pt x="1333" y="185343"/>
                </a:lnTo>
                <a:lnTo>
                  <a:pt x="330" y="197472"/>
                </a:lnTo>
                <a:lnTo>
                  <a:pt x="0" y="209016"/>
                </a:lnTo>
                <a:lnTo>
                  <a:pt x="4787" y="242912"/>
                </a:lnTo>
                <a:lnTo>
                  <a:pt x="18580" y="266788"/>
                </a:lnTo>
                <a:lnTo>
                  <a:pt x="40551" y="280936"/>
                </a:lnTo>
                <a:lnTo>
                  <a:pt x="69850" y="285584"/>
                </a:lnTo>
                <a:lnTo>
                  <a:pt x="94602" y="282663"/>
                </a:lnTo>
                <a:lnTo>
                  <a:pt x="118973" y="273570"/>
                </a:lnTo>
                <a:lnTo>
                  <a:pt x="142405" y="257759"/>
                </a:lnTo>
                <a:lnTo>
                  <a:pt x="164312" y="234721"/>
                </a:lnTo>
                <a:lnTo>
                  <a:pt x="165430" y="234721"/>
                </a:lnTo>
                <a:lnTo>
                  <a:pt x="160401" y="279438"/>
                </a:lnTo>
                <a:lnTo>
                  <a:pt x="231368" y="279438"/>
                </a:lnTo>
                <a:lnTo>
                  <a:pt x="241363" y="215620"/>
                </a:lnTo>
                <a:lnTo>
                  <a:pt x="245910" y="190563"/>
                </a:lnTo>
                <a:lnTo>
                  <a:pt x="281114" y="6146"/>
                </a:lnTo>
                <a:close/>
              </a:path>
              <a:path w="875029" h="285750">
                <a:moveTo>
                  <a:pt x="579513" y="74333"/>
                </a:moveTo>
                <a:lnTo>
                  <a:pt x="574878" y="42913"/>
                </a:lnTo>
                <a:lnTo>
                  <a:pt x="561352" y="19558"/>
                </a:lnTo>
                <a:lnTo>
                  <a:pt x="539432" y="5003"/>
                </a:lnTo>
                <a:lnTo>
                  <a:pt x="509663" y="0"/>
                </a:lnTo>
                <a:lnTo>
                  <a:pt x="482917" y="2997"/>
                </a:lnTo>
                <a:lnTo>
                  <a:pt x="457606" y="12293"/>
                </a:lnTo>
                <a:lnTo>
                  <a:pt x="434276" y="28295"/>
                </a:lnTo>
                <a:lnTo>
                  <a:pt x="413524" y="51422"/>
                </a:lnTo>
                <a:lnTo>
                  <a:pt x="412407" y="51422"/>
                </a:lnTo>
                <a:lnTo>
                  <a:pt x="417995" y="6146"/>
                </a:lnTo>
                <a:lnTo>
                  <a:pt x="346456" y="6146"/>
                </a:lnTo>
                <a:lnTo>
                  <a:pt x="340448" y="46596"/>
                </a:lnTo>
                <a:lnTo>
                  <a:pt x="336550" y="69888"/>
                </a:lnTo>
                <a:lnTo>
                  <a:pt x="297281" y="279438"/>
                </a:lnTo>
                <a:lnTo>
                  <a:pt x="377761" y="279438"/>
                </a:lnTo>
                <a:lnTo>
                  <a:pt x="400672" y="158165"/>
                </a:lnTo>
                <a:lnTo>
                  <a:pt x="412343" y="118110"/>
                </a:lnTo>
                <a:lnTo>
                  <a:pt x="429094" y="88861"/>
                </a:lnTo>
                <a:lnTo>
                  <a:pt x="448691" y="70929"/>
                </a:lnTo>
                <a:lnTo>
                  <a:pt x="468858" y="64833"/>
                </a:lnTo>
                <a:lnTo>
                  <a:pt x="481533" y="67221"/>
                </a:lnTo>
                <a:lnTo>
                  <a:pt x="489813" y="73914"/>
                </a:lnTo>
                <a:lnTo>
                  <a:pt x="494309" y="84162"/>
                </a:lnTo>
                <a:lnTo>
                  <a:pt x="495681" y="97243"/>
                </a:lnTo>
                <a:lnTo>
                  <a:pt x="495477" y="104952"/>
                </a:lnTo>
                <a:lnTo>
                  <a:pt x="494906" y="112814"/>
                </a:lnTo>
                <a:lnTo>
                  <a:pt x="494030" y="120573"/>
                </a:lnTo>
                <a:lnTo>
                  <a:pt x="492887" y="127977"/>
                </a:lnTo>
                <a:lnTo>
                  <a:pt x="464388" y="279438"/>
                </a:lnTo>
                <a:lnTo>
                  <a:pt x="544855" y="279438"/>
                </a:lnTo>
                <a:lnTo>
                  <a:pt x="575043" y="120713"/>
                </a:lnTo>
                <a:lnTo>
                  <a:pt x="576681" y="109537"/>
                </a:lnTo>
                <a:lnTo>
                  <a:pt x="578116" y="97104"/>
                </a:lnTo>
                <a:lnTo>
                  <a:pt x="579120" y="84874"/>
                </a:lnTo>
                <a:lnTo>
                  <a:pt x="579513" y="74333"/>
                </a:lnTo>
                <a:close/>
              </a:path>
              <a:path w="875029" h="285750">
                <a:moveTo>
                  <a:pt x="874534" y="81597"/>
                </a:moveTo>
                <a:lnTo>
                  <a:pt x="847788" y="21729"/>
                </a:lnTo>
                <a:lnTo>
                  <a:pt x="799096" y="2870"/>
                </a:lnTo>
                <a:lnTo>
                  <a:pt x="799096" y="82156"/>
                </a:lnTo>
                <a:lnTo>
                  <a:pt x="793229" y="97764"/>
                </a:lnTo>
                <a:lnTo>
                  <a:pt x="775627" y="108064"/>
                </a:lnTo>
                <a:lnTo>
                  <a:pt x="746277" y="113665"/>
                </a:lnTo>
                <a:lnTo>
                  <a:pt x="705192" y="115125"/>
                </a:lnTo>
                <a:lnTo>
                  <a:pt x="712343" y="95465"/>
                </a:lnTo>
                <a:lnTo>
                  <a:pt x="725398" y="77266"/>
                </a:lnTo>
                <a:lnTo>
                  <a:pt x="744423" y="63893"/>
                </a:lnTo>
                <a:lnTo>
                  <a:pt x="769467" y="58686"/>
                </a:lnTo>
                <a:lnTo>
                  <a:pt x="781875" y="60388"/>
                </a:lnTo>
                <a:lnTo>
                  <a:pt x="791197" y="65176"/>
                </a:lnTo>
                <a:lnTo>
                  <a:pt x="797064" y="72593"/>
                </a:lnTo>
                <a:lnTo>
                  <a:pt x="799096" y="82156"/>
                </a:lnTo>
                <a:lnTo>
                  <a:pt x="799096" y="2870"/>
                </a:lnTo>
                <a:lnTo>
                  <a:pt x="733386" y="6807"/>
                </a:lnTo>
                <a:lnTo>
                  <a:pt x="694270" y="25539"/>
                </a:lnTo>
                <a:lnTo>
                  <a:pt x="662800" y="53721"/>
                </a:lnTo>
                <a:lnTo>
                  <a:pt x="639572" y="88836"/>
                </a:lnTo>
                <a:lnTo>
                  <a:pt x="625182" y="128397"/>
                </a:lnTo>
                <a:lnTo>
                  <a:pt x="620255" y="169900"/>
                </a:lnTo>
                <a:lnTo>
                  <a:pt x="627773" y="217830"/>
                </a:lnTo>
                <a:lnTo>
                  <a:pt x="650151" y="254076"/>
                </a:lnTo>
                <a:lnTo>
                  <a:pt x="687209" y="277025"/>
                </a:lnTo>
                <a:lnTo>
                  <a:pt x="738733" y="285026"/>
                </a:lnTo>
                <a:lnTo>
                  <a:pt x="762876" y="283984"/>
                </a:lnTo>
                <a:lnTo>
                  <a:pt x="788962" y="280479"/>
                </a:lnTo>
                <a:lnTo>
                  <a:pt x="815365" y="273939"/>
                </a:lnTo>
                <a:lnTo>
                  <a:pt x="840447" y="263779"/>
                </a:lnTo>
                <a:lnTo>
                  <a:pt x="836536" y="222999"/>
                </a:lnTo>
                <a:lnTo>
                  <a:pt x="834859" y="205663"/>
                </a:lnTo>
                <a:lnTo>
                  <a:pt x="817867" y="212852"/>
                </a:lnTo>
                <a:lnTo>
                  <a:pt x="799515" y="218313"/>
                </a:lnTo>
                <a:lnTo>
                  <a:pt x="779691" y="221780"/>
                </a:lnTo>
                <a:lnTo>
                  <a:pt x="758291" y="222999"/>
                </a:lnTo>
                <a:lnTo>
                  <a:pt x="741680" y="221640"/>
                </a:lnTo>
                <a:lnTo>
                  <a:pt x="705751" y="201764"/>
                </a:lnTo>
                <a:lnTo>
                  <a:pt x="697369" y="173799"/>
                </a:lnTo>
                <a:lnTo>
                  <a:pt x="757859" y="171996"/>
                </a:lnTo>
                <a:lnTo>
                  <a:pt x="807059" y="162674"/>
                </a:lnTo>
                <a:lnTo>
                  <a:pt x="843724" y="145046"/>
                </a:lnTo>
                <a:lnTo>
                  <a:pt x="866635" y="118287"/>
                </a:lnTo>
                <a:lnTo>
                  <a:pt x="867308" y="115125"/>
                </a:lnTo>
                <a:lnTo>
                  <a:pt x="874534" y="81597"/>
                </a:lnTo>
                <a:close/>
              </a:path>
            </a:pathLst>
          </a:custGeom>
          <a:solidFill>
            <a:srgbClr val="33536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2688374" y="2085885"/>
            <a:ext cx="1401445" cy="398780"/>
          </a:xfrm>
          <a:custGeom>
            <a:avLst/>
            <a:gdLst/>
            <a:ahLst/>
            <a:cxnLst/>
            <a:rect l="l" t="t" r="r" b="b"/>
            <a:pathLst>
              <a:path w="1401445" h="398780">
                <a:moveTo>
                  <a:pt x="286143" y="126301"/>
                </a:moveTo>
                <a:lnTo>
                  <a:pt x="266890" y="121145"/>
                </a:lnTo>
                <a:lnTo>
                  <a:pt x="244436" y="116865"/>
                </a:lnTo>
                <a:lnTo>
                  <a:pt x="220205" y="113957"/>
                </a:lnTo>
                <a:lnTo>
                  <a:pt x="195605" y="112877"/>
                </a:lnTo>
                <a:lnTo>
                  <a:pt x="195605" y="176047"/>
                </a:lnTo>
                <a:lnTo>
                  <a:pt x="182753" y="239204"/>
                </a:lnTo>
                <a:lnTo>
                  <a:pt x="170649" y="282257"/>
                </a:lnTo>
                <a:lnTo>
                  <a:pt x="154190" y="311569"/>
                </a:lnTo>
                <a:lnTo>
                  <a:pt x="135521" y="328320"/>
                </a:lnTo>
                <a:lnTo>
                  <a:pt x="116801" y="333641"/>
                </a:lnTo>
                <a:lnTo>
                  <a:pt x="102222" y="330339"/>
                </a:lnTo>
                <a:lnTo>
                  <a:pt x="91935" y="321068"/>
                </a:lnTo>
                <a:lnTo>
                  <a:pt x="85852" y="306768"/>
                </a:lnTo>
                <a:lnTo>
                  <a:pt x="83832" y="288378"/>
                </a:lnTo>
                <a:lnTo>
                  <a:pt x="90589" y="249021"/>
                </a:lnTo>
                <a:lnTo>
                  <a:pt x="109334" y="212013"/>
                </a:lnTo>
                <a:lnTo>
                  <a:pt x="137833" y="184556"/>
                </a:lnTo>
                <a:lnTo>
                  <a:pt x="173812" y="173799"/>
                </a:lnTo>
                <a:lnTo>
                  <a:pt x="181635" y="173799"/>
                </a:lnTo>
                <a:lnTo>
                  <a:pt x="189458" y="174917"/>
                </a:lnTo>
                <a:lnTo>
                  <a:pt x="195605" y="176047"/>
                </a:lnTo>
                <a:lnTo>
                  <a:pt x="195605" y="112877"/>
                </a:lnTo>
                <a:lnTo>
                  <a:pt x="142367" y="118592"/>
                </a:lnTo>
                <a:lnTo>
                  <a:pt x="97929" y="134531"/>
                </a:lnTo>
                <a:lnTo>
                  <a:pt x="62077" y="158851"/>
                </a:lnTo>
                <a:lnTo>
                  <a:pt x="34582" y="189738"/>
                </a:lnTo>
                <a:lnTo>
                  <a:pt x="15227" y="225348"/>
                </a:lnTo>
                <a:lnTo>
                  <a:pt x="3771" y="263867"/>
                </a:lnTo>
                <a:lnTo>
                  <a:pt x="0" y="303466"/>
                </a:lnTo>
                <a:lnTo>
                  <a:pt x="6007" y="342366"/>
                </a:lnTo>
                <a:lnTo>
                  <a:pt x="22923" y="372351"/>
                </a:lnTo>
                <a:lnTo>
                  <a:pt x="49047" y="391655"/>
                </a:lnTo>
                <a:lnTo>
                  <a:pt x="82715" y="398475"/>
                </a:lnTo>
                <a:lnTo>
                  <a:pt x="106946" y="395414"/>
                </a:lnTo>
                <a:lnTo>
                  <a:pt x="131064" y="385279"/>
                </a:lnTo>
                <a:lnTo>
                  <a:pt x="153924" y="366649"/>
                </a:lnTo>
                <a:lnTo>
                  <a:pt x="174371" y="338124"/>
                </a:lnTo>
                <a:lnTo>
                  <a:pt x="176047" y="338124"/>
                </a:lnTo>
                <a:lnTo>
                  <a:pt x="174815" y="352564"/>
                </a:lnTo>
                <a:lnTo>
                  <a:pt x="173659" y="366649"/>
                </a:lnTo>
                <a:lnTo>
                  <a:pt x="172758" y="379780"/>
                </a:lnTo>
                <a:lnTo>
                  <a:pt x="172135" y="392328"/>
                </a:lnTo>
                <a:lnTo>
                  <a:pt x="246468" y="392328"/>
                </a:lnTo>
                <a:lnTo>
                  <a:pt x="246710" y="363689"/>
                </a:lnTo>
                <a:lnTo>
                  <a:pt x="248386" y="338124"/>
                </a:lnTo>
                <a:lnTo>
                  <a:pt x="252437" y="298653"/>
                </a:lnTo>
                <a:lnTo>
                  <a:pt x="276504" y="173799"/>
                </a:lnTo>
                <a:lnTo>
                  <a:pt x="286143" y="126301"/>
                </a:lnTo>
                <a:close/>
              </a:path>
              <a:path w="1401445" h="398780">
                <a:moveTo>
                  <a:pt x="502945" y="119037"/>
                </a:moveTo>
                <a:lnTo>
                  <a:pt x="444817" y="119037"/>
                </a:lnTo>
                <a:lnTo>
                  <a:pt x="459346" y="42481"/>
                </a:lnTo>
                <a:lnTo>
                  <a:pt x="377190" y="61480"/>
                </a:lnTo>
                <a:lnTo>
                  <a:pt x="366014" y="119037"/>
                </a:lnTo>
                <a:lnTo>
                  <a:pt x="330809" y="119037"/>
                </a:lnTo>
                <a:lnTo>
                  <a:pt x="319633" y="179959"/>
                </a:lnTo>
                <a:lnTo>
                  <a:pt x="354279" y="179959"/>
                </a:lnTo>
                <a:lnTo>
                  <a:pt x="333044" y="288937"/>
                </a:lnTo>
                <a:lnTo>
                  <a:pt x="330517" y="303479"/>
                </a:lnTo>
                <a:lnTo>
                  <a:pt x="328777" y="316458"/>
                </a:lnTo>
                <a:lnTo>
                  <a:pt x="327774" y="328396"/>
                </a:lnTo>
                <a:lnTo>
                  <a:pt x="327444" y="339801"/>
                </a:lnTo>
                <a:lnTo>
                  <a:pt x="331774" y="363347"/>
                </a:lnTo>
                <a:lnTo>
                  <a:pt x="344919" y="381927"/>
                </a:lnTo>
                <a:lnTo>
                  <a:pt x="367055" y="394093"/>
                </a:lnTo>
                <a:lnTo>
                  <a:pt x="398424" y="398475"/>
                </a:lnTo>
                <a:lnTo>
                  <a:pt x="411734" y="398056"/>
                </a:lnTo>
                <a:lnTo>
                  <a:pt x="424903" y="396862"/>
                </a:lnTo>
                <a:lnTo>
                  <a:pt x="436702" y="394944"/>
                </a:lnTo>
                <a:lnTo>
                  <a:pt x="445935" y="392341"/>
                </a:lnTo>
                <a:lnTo>
                  <a:pt x="455434" y="329184"/>
                </a:lnTo>
                <a:lnTo>
                  <a:pt x="448170" y="330301"/>
                </a:lnTo>
                <a:lnTo>
                  <a:pt x="433082" y="330301"/>
                </a:lnTo>
                <a:lnTo>
                  <a:pt x="422186" y="328599"/>
                </a:lnTo>
                <a:lnTo>
                  <a:pt x="415124" y="323875"/>
                </a:lnTo>
                <a:lnTo>
                  <a:pt x="411314" y="316623"/>
                </a:lnTo>
                <a:lnTo>
                  <a:pt x="410171" y="307378"/>
                </a:lnTo>
                <a:lnTo>
                  <a:pt x="410552" y="299529"/>
                </a:lnTo>
                <a:lnTo>
                  <a:pt x="411568" y="290690"/>
                </a:lnTo>
                <a:lnTo>
                  <a:pt x="412991" y="281520"/>
                </a:lnTo>
                <a:lnTo>
                  <a:pt x="433082" y="179959"/>
                </a:lnTo>
                <a:lnTo>
                  <a:pt x="491210" y="179959"/>
                </a:lnTo>
                <a:lnTo>
                  <a:pt x="502945" y="119037"/>
                </a:lnTo>
                <a:close/>
              </a:path>
              <a:path w="1401445" h="398780">
                <a:moveTo>
                  <a:pt x="697407" y="119037"/>
                </a:moveTo>
                <a:lnTo>
                  <a:pt x="639267" y="119037"/>
                </a:lnTo>
                <a:lnTo>
                  <a:pt x="653808" y="42481"/>
                </a:lnTo>
                <a:lnTo>
                  <a:pt x="571652" y="61480"/>
                </a:lnTo>
                <a:lnTo>
                  <a:pt x="560476" y="119037"/>
                </a:lnTo>
                <a:lnTo>
                  <a:pt x="525272" y="119037"/>
                </a:lnTo>
                <a:lnTo>
                  <a:pt x="514083" y="179959"/>
                </a:lnTo>
                <a:lnTo>
                  <a:pt x="548741" y="179959"/>
                </a:lnTo>
                <a:lnTo>
                  <a:pt x="527507" y="288937"/>
                </a:lnTo>
                <a:lnTo>
                  <a:pt x="524979" y="303479"/>
                </a:lnTo>
                <a:lnTo>
                  <a:pt x="523240" y="316458"/>
                </a:lnTo>
                <a:lnTo>
                  <a:pt x="522224" y="328396"/>
                </a:lnTo>
                <a:lnTo>
                  <a:pt x="521906" y="339801"/>
                </a:lnTo>
                <a:lnTo>
                  <a:pt x="526237" y="363347"/>
                </a:lnTo>
                <a:lnTo>
                  <a:pt x="539369" y="381927"/>
                </a:lnTo>
                <a:lnTo>
                  <a:pt x="561517" y="394093"/>
                </a:lnTo>
                <a:lnTo>
                  <a:pt x="592886" y="398475"/>
                </a:lnTo>
                <a:lnTo>
                  <a:pt x="606196" y="398056"/>
                </a:lnTo>
                <a:lnTo>
                  <a:pt x="619366" y="396862"/>
                </a:lnTo>
                <a:lnTo>
                  <a:pt x="631164" y="394944"/>
                </a:lnTo>
                <a:lnTo>
                  <a:pt x="640397" y="392341"/>
                </a:lnTo>
                <a:lnTo>
                  <a:pt x="649897" y="329184"/>
                </a:lnTo>
                <a:lnTo>
                  <a:pt x="642632" y="330301"/>
                </a:lnTo>
                <a:lnTo>
                  <a:pt x="627545" y="330301"/>
                </a:lnTo>
                <a:lnTo>
                  <a:pt x="616648" y="328599"/>
                </a:lnTo>
                <a:lnTo>
                  <a:pt x="609587" y="323875"/>
                </a:lnTo>
                <a:lnTo>
                  <a:pt x="605777" y="316623"/>
                </a:lnTo>
                <a:lnTo>
                  <a:pt x="604634" y="307378"/>
                </a:lnTo>
                <a:lnTo>
                  <a:pt x="605015" y="299529"/>
                </a:lnTo>
                <a:lnTo>
                  <a:pt x="606018" y="290690"/>
                </a:lnTo>
                <a:lnTo>
                  <a:pt x="607453" y="281520"/>
                </a:lnTo>
                <a:lnTo>
                  <a:pt x="627545" y="179959"/>
                </a:lnTo>
                <a:lnTo>
                  <a:pt x="685673" y="179959"/>
                </a:lnTo>
                <a:lnTo>
                  <a:pt x="697407" y="119037"/>
                </a:lnTo>
                <a:close/>
              </a:path>
              <a:path w="1401445" h="398780">
                <a:moveTo>
                  <a:pt x="953325" y="194500"/>
                </a:moveTo>
                <a:lnTo>
                  <a:pt x="948588" y="171577"/>
                </a:lnTo>
                <a:lnTo>
                  <a:pt x="946264" y="160286"/>
                </a:lnTo>
                <a:lnTo>
                  <a:pt x="926579" y="134620"/>
                </a:lnTo>
                <a:lnTo>
                  <a:pt x="896518" y="118491"/>
                </a:lnTo>
                <a:lnTo>
                  <a:pt x="877887" y="115760"/>
                </a:lnTo>
                <a:lnTo>
                  <a:pt x="877887" y="195059"/>
                </a:lnTo>
                <a:lnTo>
                  <a:pt x="872020" y="210654"/>
                </a:lnTo>
                <a:lnTo>
                  <a:pt x="854405" y="220954"/>
                </a:lnTo>
                <a:lnTo>
                  <a:pt x="825068" y="226555"/>
                </a:lnTo>
                <a:lnTo>
                  <a:pt x="783983" y="228015"/>
                </a:lnTo>
                <a:lnTo>
                  <a:pt x="791121" y="208356"/>
                </a:lnTo>
                <a:lnTo>
                  <a:pt x="804176" y="190157"/>
                </a:lnTo>
                <a:lnTo>
                  <a:pt x="823214" y="176784"/>
                </a:lnTo>
                <a:lnTo>
                  <a:pt x="848258" y="171577"/>
                </a:lnTo>
                <a:lnTo>
                  <a:pt x="860666" y="173278"/>
                </a:lnTo>
                <a:lnTo>
                  <a:pt x="869988" y="178066"/>
                </a:lnTo>
                <a:lnTo>
                  <a:pt x="875855" y="185483"/>
                </a:lnTo>
                <a:lnTo>
                  <a:pt x="877887" y="195059"/>
                </a:lnTo>
                <a:lnTo>
                  <a:pt x="877887" y="115760"/>
                </a:lnTo>
                <a:lnTo>
                  <a:pt x="812177" y="119684"/>
                </a:lnTo>
                <a:lnTo>
                  <a:pt x="773061" y="138430"/>
                </a:lnTo>
                <a:lnTo>
                  <a:pt x="741591" y="166611"/>
                </a:lnTo>
                <a:lnTo>
                  <a:pt x="718362" y="201726"/>
                </a:lnTo>
                <a:lnTo>
                  <a:pt x="703973" y="241287"/>
                </a:lnTo>
                <a:lnTo>
                  <a:pt x="699046" y="282790"/>
                </a:lnTo>
                <a:lnTo>
                  <a:pt x="706551" y="330720"/>
                </a:lnTo>
                <a:lnTo>
                  <a:pt x="728941" y="366966"/>
                </a:lnTo>
                <a:lnTo>
                  <a:pt x="766000" y="389902"/>
                </a:lnTo>
                <a:lnTo>
                  <a:pt x="817524" y="397916"/>
                </a:lnTo>
                <a:lnTo>
                  <a:pt x="841667" y="396875"/>
                </a:lnTo>
                <a:lnTo>
                  <a:pt x="867752" y="393382"/>
                </a:lnTo>
                <a:lnTo>
                  <a:pt x="894156" y="386842"/>
                </a:lnTo>
                <a:lnTo>
                  <a:pt x="919238" y="376682"/>
                </a:lnTo>
                <a:lnTo>
                  <a:pt x="915314" y="335889"/>
                </a:lnTo>
                <a:lnTo>
                  <a:pt x="913650" y="318554"/>
                </a:lnTo>
                <a:lnTo>
                  <a:pt x="896658" y="325742"/>
                </a:lnTo>
                <a:lnTo>
                  <a:pt x="878306" y="331203"/>
                </a:lnTo>
                <a:lnTo>
                  <a:pt x="858481" y="334670"/>
                </a:lnTo>
                <a:lnTo>
                  <a:pt x="837082" y="335889"/>
                </a:lnTo>
                <a:lnTo>
                  <a:pt x="820470" y="334530"/>
                </a:lnTo>
                <a:lnTo>
                  <a:pt x="784542" y="314655"/>
                </a:lnTo>
                <a:lnTo>
                  <a:pt x="776160" y="286702"/>
                </a:lnTo>
                <a:lnTo>
                  <a:pt x="836650" y="284886"/>
                </a:lnTo>
                <a:lnTo>
                  <a:pt x="885850" y="275564"/>
                </a:lnTo>
                <a:lnTo>
                  <a:pt x="922515" y="257937"/>
                </a:lnTo>
                <a:lnTo>
                  <a:pt x="945413" y="231178"/>
                </a:lnTo>
                <a:lnTo>
                  <a:pt x="946099" y="228015"/>
                </a:lnTo>
                <a:lnTo>
                  <a:pt x="953325" y="194500"/>
                </a:lnTo>
                <a:close/>
              </a:path>
              <a:path w="1401445" h="398780">
                <a:moveTo>
                  <a:pt x="1103083" y="119037"/>
                </a:moveTo>
                <a:lnTo>
                  <a:pt x="1022604" y="119037"/>
                </a:lnTo>
                <a:lnTo>
                  <a:pt x="970622" y="392328"/>
                </a:lnTo>
                <a:lnTo>
                  <a:pt x="1051102" y="392328"/>
                </a:lnTo>
                <a:lnTo>
                  <a:pt x="1103083" y="119037"/>
                </a:lnTo>
                <a:close/>
              </a:path>
              <a:path w="1401445" h="398780">
                <a:moveTo>
                  <a:pt x="1120406" y="39674"/>
                </a:moveTo>
                <a:lnTo>
                  <a:pt x="1117409" y="23342"/>
                </a:lnTo>
                <a:lnTo>
                  <a:pt x="1109078" y="10833"/>
                </a:lnTo>
                <a:lnTo>
                  <a:pt x="1096352" y="2819"/>
                </a:lnTo>
                <a:lnTo>
                  <a:pt x="1080160" y="0"/>
                </a:lnTo>
                <a:lnTo>
                  <a:pt x="1062609" y="3314"/>
                </a:lnTo>
                <a:lnTo>
                  <a:pt x="1047953" y="12649"/>
                </a:lnTo>
                <a:lnTo>
                  <a:pt x="1037793" y="27114"/>
                </a:lnTo>
                <a:lnTo>
                  <a:pt x="1033780" y="45821"/>
                </a:lnTo>
                <a:lnTo>
                  <a:pt x="1036739" y="62077"/>
                </a:lnTo>
                <a:lnTo>
                  <a:pt x="1044956" y="74396"/>
                </a:lnTo>
                <a:lnTo>
                  <a:pt x="1057351" y="82207"/>
                </a:lnTo>
                <a:lnTo>
                  <a:pt x="1072896" y="84937"/>
                </a:lnTo>
                <a:lnTo>
                  <a:pt x="1091158" y="81876"/>
                </a:lnTo>
                <a:lnTo>
                  <a:pt x="1106284" y="72999"/>
                </a:lnTo>
                <a:lnTo>
                  <a:pt x="1116596" y="58775"/>
                </a:lnTo>
                <a:lnTo>
                  <a:pt x="1120406" y="39674"/>
                </a:lnTo>
                <a:close/>
              </a:path>
              <a:path w="1401445" h="398780">
                <a:moveTo>
                  <a:pt x="1400937" y="187236"/>
                </a:moveTo>
                <a:lnTo>
                  <a:pt x="1396314" y="155803"/>
                </a:lnTo>
                <a:lnTo>
                  <a:pt x="1382776" y="132448"/>
                </a:lnTo>
                <a:lnTo>
                  <a:pt x="1360855" y="117894"/>
                </a:lnTo>
                <a:lnTo>
                  <a:pt x="1331087" y="112890"/>
                </a:lnTo>
                <a:lnTo>
                  <a:pt x="1304353" y="115887"/>
                </a:lnTo>
                <a:lnTo>
                  <a:pt x="1279042" y="125183"/>
                </a:lnTo>
                <a:lnTo>
                  <a:pt x="1255712" y="141185"/>
                </a:lnTo>
                <a:lnTo>
                  <a:pt x="1234948" y="164312"/>
                </a:lnTo>
                <a:lnTo>
                  <a:pt x="1233830" y="164312"/>
                </a:lnTo>
                <a:lnTo>
                  <a:pt x="1239418" y="119037"/>
                </a:lnTo>
                <a:lnTo>
                  <a:pt x="1167879" y="119037"/>
                </a:lnTo>
                <a:lnTo>
                  <a:pt x="1161872" y="159486"/>
                </a:lnTo>
                <a:lnTo>
                  <a:pt x="1157986" y="182778"/>
                </a:lnTo>
                <a:lnTo>
                  <a:pt x="1118704" y="392341"/>
                </a:lnTo>
                <a:lnTo>
                  <a:pt x="1199184" y="392341"/>
                </a:lnTo>
                <a:lnTo>
                  <a:pt x="1222095" y="271056"/>
                </a:lnTo>
                <a:lnTo>
                  <a:pt x="1233766" y="231000"/>
                </a:lnTo>
                <a:lnTo>
                  <a:pt x="1250530" y="201752"/>
                </a:lnTo>
                <a:lnTo>
                  <a:pt x="1270114" y="183819"/>
                </a:lnTo>
                <a:lnTo>
                  <a:pt x="1290281" y="177736"/>
                </a:lnTo>
                <a:lnTo>
                  <a:pt x="1302956" y="180124"/>
                </a:lnTo>
                <a:lnTo>
                  <a:pt x="1311236" y="186804"/>
                </a:lnTo>
                <a:lnTo>
                  <a:pt x="1315745" y="197053"/>
                </a:lnTo>
                <a:lnTo>
                  <a:pt x="1317104" y="210134"/>
                </a:lnTo>
                <a:lnTo>
                  <a:pt x="1316901" y="217843"/>
                </a:lnTo>
                <a:lnTo>
                  <a:pt x="1316342" y="225717"/>
                </a:lnTo>
                <a:lnTo>
                  <a:pt x="1315453" y="233476"/>
                </a:lnTo>
                <a:lnTo>
                  <a:pt x="1314310" y="240880"/>
                </a:lnTo>
                <a:lnTo>
                  <a:pt x="1285798" y="392341"/>
                </a:lnTo>
                <a:lnTo>
                  <a:pt x="1366291" y="392341"/>
                </a:lnTo>
                <a:lnTo>
                  <a:pt x="1396466" y="233616"/>
                </a:lnTo>
                <a:lnTo>
                  <a:pt x="1398104" y="222427"/>
                </a:lnTo>
                <a:lnTo>
                  <a:pt x="1399540" y="209994"/>
                </a:lnTo>
                <a:lnTo>
                  <a:pt x="1400556" y="197777"/>
                </a:lnTo>
                <a:lnTo>
                  <a:pt x="1400937" y="187236"/>
                </a:lnTo>
                <a:close/>
              </a:path>
            </a:pathLst>
          </a:custGeom>
          <a:solidFill>
            <a:srgbClr val="33536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4136771" y="2128367"/>
            <a:ext cx="439420" cy="356235"/>
          </a:xfrm>
          <a:custGeom>
            <a:avLst/>
            <a:gdLst/>
            <a:ahLst/>
            <a:cxnLst/>
            <a:rect l="l" t="t" r="r" b="b"/>
            <a:pathLst>
              <a:path w="439420" h="356235">
                <a:moveTo>
                  <a:pt x="183311" y="76555"/>
                </a:moveTo>
                <a:lnTo>
                  <a:pt x="125183" y="76555"/>
                </a:lnTo>
                <a:lnTo>
                  <a:pt x="139712" y="0"/>
                </a:lnTo>
                <a:lnTo>
                  <a:pt x="57556" y="18999"/>
                </a:lnTo>
                <a:lnTo>
                  <a:pt x="46380" y="76555"/>
                </a:lnTo>
                <a:lnTo>
                  <a:pt x="11176" y="76555"/>
                </a:lnTo>
                <a:lnTo>
                  <a:pt x="0" y="137477"/>
                </a:lnTo>
                <a:lnTo>
                  <a:pt x="34645" y="137477"/>
                </a:lnTo>
                <a:lnTo>
                  <a:pt x="13411" y="246456"/>
                </a:lnTo>
                <a:lnTo>
                  <a:pt x="10883" y="260997"/>
                </a:lnTo>
                <a:lnTo>
                  <a:pt x="9144" y="273977"/>
                </a:lnTo>
                <a:lnTo>
                  <a:pt x="8128" y="285915"/>
                </a:lnTo>
                <a:lnTo>
                  <a:pt x="7810" y="297319"/>
                </a:lnTo>
                <a:lnTo>
                  <a:pt x="12141" y="320865"/>
                </a:lnTo>
                <a:lnTo>
                  <a:pt x="25273" y="339445"/>
                </a:lnTo>
                <a:lnTo>
                  <a:pt x="47421" y="351612"/>
                </a:lnTo>
                <a:lnTo>
                  <a:pt x="78790" y="355993"/>
                </a:lnTo>
                <a:lnTo>
                  <a:pt x="92100" y="355574"/>
                </a:lnTo>
                <a:lnTo>
                  <a:pt x="105270" y="354380"/>
                </a:lnTo>
                <a:lnTo>
                  <a:pt x="117068" y="352463"/>
                </a:lnTo>
                <a:lnTo>
                  <a:pt x="126301" y="349859"/>
                </a:lnTo>
                <a:lnTo>
                  <a:pt x="135801" y="286702"/>
                </a:lnTo>
                <a:lnTo>
                  <a:pt x="128536" y="287820"/>
                </a:lnTo>
                <a:lnTo>
                  <a:pt x="113449" y="287820"/>
                </a:lnTo>
                <a:lnTo>
                  <a:pt x="102552" y="286118"/>
                </a:lnTo>
                <a:lnTo>
                  <a:pt x="95491" y="281393"/>
                </a:lnTo>
                <a:lnTo>
                  <a:pt x="91681" y="274142"/>
                </a:lnTo>
                <a:lnTo>
                  <a:pt x="90538" y="264896"/>
                </a:lnTo>
                <a:lnTo>
                  <a:pt x="90919" y="257048"/>
                </a:lnTo>
                <a:lnTo>
                  <a:pt x="91935" y="248208"/>
                </a:lnTo>
                <a:lnTo>
                  <a:pt x="93357" y="239039"/>
                </a:lnTo>
                <a:lnTo>
                  <a:pt x="113449" y="137477"/>
                </a:lnTo>
                <a:lnTo>
                  <a:pt x="171577" y="137477"/>
                </a:lnTo>
                <a:lnTo>
                  <a:pt x="183311" y="76555"/>
                </a:lnTo>
                <a:close/>
              </a:path>
              <a:path w="439420" h="356235">
                <a:moveTo>
                  <a:pt x="439242" y="152019"/>
                </a:moveTo>
                <a:lnTo>
                  <a:pt x="412483" y="92138"/>
                </a:lnTo>
                <a:lnTo>
                  <a:pt x="363804" y="73279"/>
                </a:lnTo>
                <a:lnTo>
                  <a:pt x="363804" y="152577"/>
                </a:lnTo>
                <a:lnTo>
                  <a:pt x="357924" y="168173"/>
                </a:lnTo>
                <a:lnTo>
                  <a:pt x="340321" y="178473"/>
                </a:lnTo>
                <a:lnTo>
                  <a:pt x="310972" y="184073"/>
                </a:lnTo>
                <a:lnTo>
                  <a:pt x="269900" y="185534"/>
                </a:lnTo>
                <a:lnTo>
                  <a:pt x="277037" y="165874"/>
                </a:lnTo>
                <a:lnTo>
                  <a:pt x="290093" y="147675"/>
                </a:lnTo>
                <a:lnTo>
                  <a:pt x="309118" y="134302"/>
                </a:lnTo>
                <a:lnTo>
                  <a:pt x="334175" y="129095"/>
                </a:lnTo>
                <a:lnTo>
                  <a:pt x="346583" y="130797"/>
                </a:lnTo>
                <a:lnTo>
                  <a:pt x="355904" y="135585"/>
                </a:lnTo>
                <a:lnTo>
                  <a:pt x="361759" y="143002"/>
                </a:lnTo>
                <a:lnTo>
                  <a:pt x="363804" y="152577"/>
                </a:lnTo>
                <a:lnTo>
                  <a:pt x="363804" y="73279"/>
                </a:lnTo>
                <a:lnTo>
                  <a:pt x="298094" y="77203"/>
                </a:lnTo>
                <a:lnTo>
                  <a:pt x="258978" y="95948"/>
                </a:lnTo>
                <a:lnTo>
                  <a:pt x="227507" y="124129"/>
                </a:lnTo>
                <a:lnTo>
                  <a:pt x="204266" y="159245"/>
                </a:lnTo>
                <a:lnTo>
                  <a:pt x="189890" y="198805"/>
                </a:lnTo>
                <a:lnTo>
                  <a:pt x="184962" y="240309"/>
                </a:lnTo>
                <a:lnTo>
                  <a:pt x="192468" y="288239"/>
                </a:lnTo>
                <a:lnTo>
                  <a:pt x="214858" y="324485"/>
                </a:lnTo>
                <a:lnTo>
                  <a:pt x="251917" y="347421"/>
                </a:lnTo>
                <a:lnTo>
                  <a:pt x="303441" y="355434"/>
                </a:lnTo>
                <a:lnTo>
                  <a:pt x="327583" y="354393"/>
                </a:lnTo>
                <a:lnTo>
                  <a:pt x="353669" y="350901"/>
                </a:lnTo>
                <a:lnTo>
                  <a:pt x="380060" y="344360"/>
                </a:lnTo>
                <a:lnTo>
                  <a:pt x="405155" y="334200"/>
                </a:lnTo>
                <a:lnTo>
                  <a:pt x="401231" y="293408"/>
                </a:lnTo>
                <a:lnTo>
                  <a:pt x="399567" y="276072"/>
                </a:lnTo>
                <a:lnTo>
                  <a:pt x="382574" y="283260"/>
                </a:lnTo>
                <a:lnTo>
                  <a:pt x="364210" y="288721"/>
                </a:lnTo>
                <a:lnTo>
                  <a:pt x="344385" y="292188"/>
                </a:lnTo>
                <a:lnTo>
                  <a:pt x="322999" y="293408"/>
                </a:lnTo>
                <a:lnTo>
                  <a:pt x="306374" y="292049"/>
                </a:lnTo>
                <a:lnTo>
                  <a:pt x="270459" y="272173"/>
                </a:lnTo>
                <a:lnTo>
                  <a:pt x="262077" y="244221"/>
                </a:lnTo>
                <a:lnTo>
                  <a:pt x="322567" y="242404"/>
                </a:lnTo>
                <a:lnTo>
                  <a:pt x="371754" y="233083"/>
                </a:lnTo>
                <a:lnTo>
                  <a:pt x="408419" y="215455"/>
                </a:lnTo>
                <a:lnTo>
                  <a:pt x="431330" y="188696"/>
                </a:lnTo>
                <a:lnTo>
                  <a:pt x="432015" y="185534"/>
                </a:lnTo>
                <a:lnTo>
                  <a:pt x="439242" y="152019"/>
                </a:lnTo>
                <a:close/>
              </a:path>
            </a:pathLst>
          </a:custGeom>
          <a:solidFill>
            <a:srgbClr val="33536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4702836" y="2086996"/>
            <a:ext cx="286385" cy="397510"/>
          </a:xfrm>
          <a:custGeom>
            <a:avLst/>
            <a:gdLst/>
            <a:ahLst/>
            <a:cxnLst/>
            <a:rect l="l" t="t" r="r" b="b"/>
            <a:pathLst>
              <a:path w="286385" h="397510">
                <a:moveTo>
                  <a:pt x="176034" y="0"/>
                </a:moveTo>
                <a:lnTo>
                  <a:pt x="98361" y="0"/>
                </a:lnTo>
                <a:lnTo>
                  <a:pt x="160400" y="84937"/>
                </a:lnTo>
                <a:lnTo>
                  <a:pt x="217957" y="84937"/>
                </a:lnTo>
                <a:lnTo>
                  <a:pt x="176034" y="0"/>
                </a:lnTo>
                <a:close/>
              </a:path>
              <a:path w="286385" h="397510">
                <a:moveTo>
                  <a:pt x="195592" y="111772"/>
                </a:moveTo>
                <a:lnTo>
                  <a:pt x="142350" y="117490"/>
                </a:lnTo>
                <a:lnTo>
                  <a:pt x="97916" y="133424"/>
                </a:lnTo>
                <a:lnTo>
                  <a:pt x="62066" y="157746"/>
                </a:lnTo>
                <a:lnTo>
                  <a:pt x="34574" y="188629"/>
                </a:lnTo>
                <a:lnTo>
                  <a:pt x="15216" y="224244"/>
                </a:lnTo>
                <a:lnTo>
                  <a:pt x="3766" y="262764"/>
                </a:lnTo>
                <a:lnTo>
                  <a:pt x="0" y="302361"/>
                </a:lnTo>
                <a:lnTo>
                  <a:pt x="6005" y="341250"/>
                </a:lnTo>
                <a:lnTo>
                  <a:pt x="22906" y="371233"/>
                </a:lnTo>
                <a:lnTo>
                  <a:pt x="49029" y="390529"/>
                </a:lnTo>
                <a:lnTo>
                  <a:pt x="82702" y="397357"/>
                </a:lnTo>
                <a:lnTo>
                  <a:pt x="106924" y="394294"/>
                </a:lnTo>
                <a:lnTo>
                  <a:pt x="131044" y="384160"/>
                </a:lnTo>
                <a:lnTo>
                  <a:pt x="153907" y="365537"/>
                </a:lnTo>
                <a:lnTo>
                  <a:pt x="174358" y="337007"/>
                </a:lnTo>
                <a:lnTo>
                  <a:pt x="248385" y="337007"/>
                </a:lnTo>
                <a:lnTo>
                  <a:pt x="248679" y="332536"/>
                </a:lnTo>
                <a:lnTo>
                  <a:pt x="116801" y="332536"/>
                </a:lnTo>
                <a:lnTo>
                  <a:pt x="102213" y="329234"/>
                </a:lnTo>
                <a:lnTo>
                  <a:pt x="91924" y="319957"/>
                </a:lnTo>
                <a:lnTo>
                  <a:pt x="85828" y="305651"/>
                </a:lnTo>
                <a:lnTo>
                  <a:pt x="83819" y="287261"/>
                </a:lnTo>
                <a:lnTo>
                  <a:pt x="90569" y="247902"/>
                </a:lnTo>
                <a:lnTo>
                  <a:pt x="109316" y="210904"/>
                </a:lnTo>
                <a:lnTo>
                  <a:pt x="137810" y="183442"/>
                </a:lnTo>
                <a:lnTo>
                  <a:pt x="173799" y="172694"/>
                </a:lnTo>
                <a:lnTo>
                  <a:pt x="276490" y="172694"/>
                </a:lnTo>
                <a:lnTo>
                  <a:pt x="286143" y="125183"/>
                </a:lnTo>
                <a:lnTo>
                  <a:pt x="266883" y="120023"/>
                </a:lnTo>
                <a:lnTo>
                  <a:pt x="244430" y="115754"/>
                </a:lnTo>
                <a:lnTo>
                  <a:pt x="220196" y="112846"/>
                </a:lnTo>
                <a:lnTo>
                  <a:pt x="195592" y="111772"/>
                </a:lnTo>
                <a:close/>
              </a:path>
              <a:path w="286385" h="397510">
                <a:moveTo>
                  <a:pt x="248385" y="337007"/>
                </a:moveTo>
                <a:lnTo>
                  <a:pt x="176034" y="337007"/>
                </a:lnTo>
                <a:lnTo>
                  <a:pt x="174794" y="351448"/>
                </a:lnTo>
                <a:lnTo>
                  <a:pt x="173647" y="365537"/>
                </a:lnTo>
                <a:lnTo>
                  <a:pt x="172734" y="378660"/>
                </a:lnTo>
                <a:lnTo>
                  <a:pt x="172123" y="391223"/>
                </a:lnTo>
                <a:lnTo>
                  <a:pt x="246456" y="391223"/>
                </a:lnTo>
                <a:lnTo>
                  <a:pt x="246702" y="362577"/>
                </a:lnTo>
                <a:lnTo>
                  <a:pt x="248385" y="337007"/>
                </a:lnTo>
                <a:close/>
              </a:path>
              <a:path w="286385" h="397510">
                <a:moveTo>
                  <a:pt x="276490" y="172694"/>
                </a:moveTo>
                <a:lnTo>
                  <a:pt x="181622" y="172694"/>
                </a:lnTo>
                <a:lnTo>
                  <a:pt x="189458" y="173812"/>
                </a:lnTo>
                <a:lnTo>
                  <a:pt x="195592" y="174929"/>
                </a:lnTo>
                <a:lnTo>
                  <a:pt x="182740" y="238086"/>
                </a:lnTo>
                <a:lnTo>
                  <a:pt x="170635" y="281133"/>
                </a:lnTo>
                <a:lnTo>
                  <a:pt x="135514" y="327208"/>
                </a:lnTo>
                <a:lnTo>
                  <a:pt x="116801" y="332536"/>
                </a:lnTo>
                <a:lnTo>
                  <a:pt x="248679" y="332536"/>
                </a:lnTo>
                <a:lnTo>
                  <a:pt x="248835" y="330161"/>
                </a:lnTo>
                <a:lnTo>
                  <a:pt x="252433" y="297536"/>
                </a:lnTo>
                <a:lnTo>
                  <a:pt x="257073" y="268262"/>
                </a:lnTo>
                <a:lnTo>
                  <a:pt x="276490" y="172694"/>
                </a:lnTo>
                <a:close/>
              </a:path>
            </a:pathLst>
          </a:custGeom>
          <a:solidFill>
            <a:srgbClr val="33536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/>
          <p:nvPr/>
        </p:nvSpPr>
        <p:spPr>
          <a:xfrm>
            <a:off x="5108499" y="2081415"/>
            <a:ext cx="441325" cy="403225"/>
          </a:xfrm>
          <a:custGeom>
            <a:avLst/>
            <a:gdLst/>
            <a:ahLst/>
            <a:cxnLst/>
            <a:rect l="l" t="t" r="r" b="b"/>
            <a:pathLst>
              <a:path w="441325" h="403225">
                <a:moveTo>
                  <a:pt x="156476" y="0"/>
                </a:moveTo>
                <a:lnTo>
                  <a:pt x="75996" y="0"/>
                </a:lnTo>
                <a:lnTo>
                  <a:pt x="0" y="396811"/>
                </a:lnTo>
                <a:lnTo>
                  <a:pt x="80479" y="396811"/>
                </a:lnTo>
                <a:lnTo>
                  <a:pt x="156476" y="0"/>
                </a:lnTo>
                <a:close/>
              </a:path>
              <a:path w="441325" h="403225">
                <a:moveTo>
                  <a:pt x="440944" y="130771"/>
                </a:moveTo>
                <a:lnTo>
                  <a:pt x="421678" y="125615"/>
                </a:lnTo>
                <a:lnTo>
                  <a:pt x="399224" y="121335"/>
                </a:lnTo>
                <a:lnTo>
                  <a:pt x="374992" y="118427"/>
                </a:lnTo>
                <a:lnTo>
                  <a:pt x="350393" y="117348"/>
                </a:lnTo>
                <a:lnTo>
                  <a:pt x="350393" y="180517"/>
                </a:lnTo>
                <a:lnTo>
                  <a:pt x="337540" y="243674"/>
                </a:lnTo>
                <a:lnTo>
                  <a:pt x="325424" y="286727"/>
                </a:lnTo>
                <a:lnTo>
                  <a:pt x="308965" y="316039"/>
                </a:lnTo>
                <a:lnTo>
                  <a:pt x="290309" y="332790"/>
                </a:lnTo>
                <a:lnTo>
                  <a:pt x="271602" y="338112"/>
                </a:lnTo>
                <a:lnTo>
                  <a:pt x="257009" y="334810"/>
                </a:lnTo>
                <a:lnTo>
                  <a:pt x="246722" y="325539"/>
                </a:lnTo>
                <a:lnTo>
                  <a:pt x="240626" y="311238"/>
                </a:lnTo>
                <a:lnTo>
                  <a:pt x="238620" y="292849"/>
                </a:lnTo>
                <a:lnTo>
                  <a:pt x="245364" y="253492"/>
                </a:lnTo>
                <a:lnTo>
                  <a:pt x="264109" y="216484"/>
                </a:lnTo>
                <a:lnTo>
                  <a:pt x="292608" y="189026"/>
                </a:lnTo>
                <a:lnTo>
                  <a:pt x="328599" y="178269"/>
                </a:lnTo>
                <a:lnTo>
                  <a:pt x="336423" y="178269"/>
                </a:lnTo>
                <a:lnTo>
                  <a:pt x="344258" y="179387"/>
                </a:lnTo>
                <a:lnTo>
                  <a:pt x="350393" y="180517"/>
                </a:lnTo>
                <a:lnTo>
                  <a:pt x="350393" y="117348"/>
                </a:lnTo>
                <a:lnTo>
                  <a:pt x="297141" y="123063"/>
                </a:lnTo>
                <a:lnTo>
                  <a:pt x="252704" y="139001"/>
                </a:lnTo>
                <a:lnTo>
                  <a:pt x="216865" y="163322"/>
                </a:lnTo>
                <a:lnTo>
                  <a:pt x="189369" y="194208"/>
                </a:lnTo>
                <a:lnTo>
                  <a:pt x="170014" y="229819"/>
                </a:lnTo>
                <a:lnTo>
                  <a:pt x="158559" y="268338"/>
                </a:lnTo>
                <a:lnTo>
                  <a:pt x="154800" y="307936"/>
                </a:lnTo>
                <a:lnTo>
                  <a:pt x="160794" y="346837"/>
                </a:lnTo>
                <a:lnTo>
                  <a:pt x="177698" y="376821"/>
                </a:lnTo>
                <a:lnTo>
                  <a:pt x="203822" y="396125"/>
                </a:lnTo>
                <a:lnTo>
                  <a:pt x="237502" y="402945"/>
                </a:lnTo>
                <a:lnTo>
                  <a:pt x="261721" y="399884"/>
                </a:lnTo>
                <a:lnTo>
                  <a:pt x="285838" y="389750"/>
                </a:lnTo>
                <a:lnTo>
                  <a:pt x="308698" y="371119"/>
                </a:lnTo>
                <a:lnTo>
                  <a:pt x="329158" y="342595"/>
                </a:lnTo>
                <a:lnTo>
                  <a:pt x="330835" y="342595"/>
                </a:lnTo>
                <a:lnTo>
                  <a:pt x="329590" y="357035"/>
                </a:lnTo>
                <a:lnTo>
                  <a:pt x="328447" y="371119"/>
                </a:lnTo>
                <a:lnTo>
                  <a:pt x="327533" y="384251"/>
                </a:lnTo>
                <a:lnTo>
                  <a:pt x="326923" y="396798"/>
                </a:lnTo>
                <a:lnTo>
                  <a:pt x="401256" y="396798"/>
                </a:lnTo>
                <a:lnTo>
                  <a:pt x="401497" y="368160"/>
                </a:lnTo>
                <a:lnTo>
                  <a:pt x="403174" y="342595"/>
                </a:lnTo>
                <a:lnTo>
                  <a:pt x="407225" y="303123"/>
                </a:lnTo>
                <a:lnTo>
                  <a:pt x="431292" y="178269"/>
                </a:lnTo>
                <a:lnTo>
                  <a:pt x="440944" y="130771"/>
                </a:lnTo>
                <a:close/>
              </a:path>
            </a:pathLst>
          </a:custGeom>
          <a:solidFill>
            <a:srgbClr val="33536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/>
          <p:nvPr/>
        </p:nvSpPr>
        <p:spPr>
          <a:xfrm>
            <a:off x="5686831" y="2085885"/>
            <a:ext cx="679450" cy="398145"/>
          </a:xfrm>
          <a:custGeom>
            <a:avLst/>
            <a:gdLst/>
            <a:ahLst/>
            <a:cxnLst/>
            <a:rect l="l" t="t" r="r" b="b"/>
            <a:pathLst>
              <a:path w="679450" h="398144">
                <a:moveTo>
                  <a:pt x="280555" y="119037"/>
                </a:moveTo>
                <a:lnTo>
                  <a:pt x="190576" y="119037"/>
                </a:lnTo>
                <a:lnTo>
                  <a:pt x="135255" y="239204"/>
                </a:lnTo>
                <a:lnTo>
                  <a:pt x="117233" y="281330"/>
                </a:lnTo>
                <a:lnTo>
                  <a:pt x="110578" y="297903"/>
                </a:lnTo>
                <a:lnTo>
                  <a:pt x="105079" y="312978"/>
                </a:lnTo>
                <a:lnTo>
                  <a:pt x="102831" y="312978"/>
                </a:lnTo>
                <a:lnTo>
                  <a:pt x="101625" y="297586"/>
                </a:lnTo>
                <a:lnTo>
                  <a:pt x="97739" y="261581"/>
                </a:lnTo>
                <a:lnTo>
                  <a:pt x="95580" y="238645"/>
                </a:lnTo>
                <a:lnTo>
                  <a:pt x="83273" y="119037"/>
                </a:lnTo>
                <a:lnTo>
                  <a:pt x="0" y="119037"/>
                </a:lnTo>
                <a:lnTo>
                  <a:pt x="46393" y="392341"/>
                </a:lnTo>
                <a:lnTo>
                  <a:pt x="127990" y="392341"/>
                </a:lnTo>
                <a:lnTo>
                  <a:pt x="280555" y="119037"/>
                </a:lnTo>
                <a:close/>
              </a:path>
              <a:path w="679450" h="398144">
                <a:moveTo>
                  <a:pt x="400685" y="119037"/>
                </a:moveTo>
                <a:lnTo>
                  <a:pt x="320205" y="119037"/>
                </a:lnTo>
                <a:lnTo>
                  <a:pt x="268224" y="392328"/>
                </a:lnTo>
                <a:lnTo>
                  <a:pt x="348703" y="392328"/>
                </a:lnTo>
                <a:lnTo>
                  <a:pt x="400685" y="119037"/>
                </a:lnTo>
                <a:close/>
              </a:path>
              <a:path w="679450" h="398144">
                <a:moveTo>
                  <a:pt x="418007" y="39674"/>
                </a:moveTo>
                <a:lnTo>
                  <a:pt x="415010" y="23342"/>
                </a:lnTo>
                <a:lnTo>
                  <a:pt x="406679" y="10833"/>
                </a:lnTo>
                <a:lnTo>
                  <a:pt x="393954" y="2819"/>
                </a:lnTo>
                <a:lnTo>
                  <a:pt x="377761" y="0"/>
                </a:lnTo>
                <a:lnTo>
                  <a:pt x="360210" y="3314"/>
                </a:lnTo>
                <a:lnTo>
                  <a:pt x="345554" y="12649"/>
                </a:lnTo>
                <a:lnTo>
                  <a:pt x="335394" y="27114"/>
                </a:lnTo>
                <a:lnTo>
                  <a:pt x="331381" y="45821"/>
                </a:lnTo>
                <a:lnTo>
                  <a:pt x="334340" y="62077"/>
                </a:lnTo>
                <a:lnTo>
                  <a:pt x="342557" y="74396"/>
                </a:lnTo>
                <a:lnTo>
                  <a:pt x="354952" y="82207"/>
                </a:lnTo>
                <a:lnTo>
                  <a:pt x="370497" y="84937"/>
                </a:lnTo>
                <a:lnTo>
                  <a:pt x="388759" y="81876"/>
                </a:lnTo>
                <a:lnTo>
                  <a:pt x="403885" y="72999"/>
                </a:lnTo>
                <a:lnTo>
                  <a:pt x="414197" y="58775"/>
                </a:lnTo>
                <a:lnTo>
                  <a:pt x="418007" y="39674"/>
                </a:lnTo>
                <a:close/>
              </a:path>
              <a:path w="679450" h="398144">
                <a:moveTo>
                  <a:pt x="678967" y="194500"/>
                </a:moveTo>
                <a:lnTo>
                  <a:pt x="652221" y="134620"/>
                </a:lnTo>
                <a:lnTo>
                  <a:pt x="603529" y="115760"/>
                </a:lnTo>
                <a:lnTo>
                  <a:pt x="603529" y="195059"/>
                </a:lnTo>
                <a:lnTo>
                  <a:pt x="597662" y="210654"/>
                </a:lnTo>
                <a:lnTo>
                  <a:pt x="580059" y="220954"/>
                </a:lnTo>
                <a:lnTo>
                  <a:pt x="550710" y="226555"/>
                </a:lnTo>
                <a:lnTo>
                  <a:pt x="509625" y="228015"/>
                </a:lnTo>
                <a:lnTo>
                  <a:pt x="516763" y="208356"/>
                </a:lnTo>
                <a:lnTo>
                  <a:pt x="529831" y="190157"/>
                </a:lnTo>
                <a:lnTo>
                  <a:pt x="548855" y="176784"/>
                </a:lnTo>
                <a:lnTo>
                  <a:pt x="573900" y="171577"/>
                </a:lnTo>
                <a:lnTo>
                  <a:pt x="586308" y="173278"/>
                </a:lnTo>
                <a:lnTo>
                  <a:pt x="595630" y="178066"/>
                </a:lnTo>
                <a:lnTo>
                  <a:pt x="601497" y="185483"/>
                </a:lnTo>
                <a:lnTo>
                  <a:pt x="603529" y="195059"/>
                </a:lnTo>
                <a:lnTo>
                  <a:pt x="603529" y="115760"/>
                </a:lnTo>
                <a:lnTo>
                  <a:pt x="537819" y="119684"/>
                </a:lnTo>
                <a:lnTo>
                  <a:pt x="498703" y="138430"/>
                </a:lnTo>
                <a:lnTo>
                  <a:pt x="467233" y="166611"/>
                </a:lnTo>
                <a:lnTo>
                  <a:pt x="444004" y="201726"/>
                </a:lnTo>
                <a:lnTo>
                  <a:pt x="429615" y="241287"/>
                </a:lnTo>
                <a:lnTo>
                  <a:pt x="424688" y="282790"/>
                </a:lnTo>
                <a:lnTo>
                  <a:pt x="432193" y="330720"/>
                </a:lnTo>
                <a:lnTo>
                  <a:pt x="454583" y="366966"/>
                </a:lnTo>
                <a:lnTo>
                  <a:pt x="491642" y="389902"/>
                </a:lnTo>
                <a:lnTo>
                  <a:pt x="543166" y="397916"/>
                </a:lnTo>
                <a:lnTo>
                  <a:pt x="567309" y="396875"/>
                </a:lnTo>
                <a:lnTo>
                  <a:pt x="593394" y="393382"/>
                </a:lnTo>
                <a:lnTo>
                  <a:pt x="619798" y="386842"/>
                </a:lnTo>
                <a:lnTo>
                  <a:pt x="644880" y="376682"/>
                </a:lnTo>
                <a:lnTo>
                  <a:pt x="640956" y="335889"/>
                </a:lnTo>
                <a:lnTo>
                  <a:pt x="639292" y="318554"/>
                </a:lnTo>
                <a:lnTo>
                  <a:pt x="622300" y="325742"/>
                </a:lnTo>
                <a:lnTo>
                  <a:pt x="603948" y="331203"/>
                </a:lnTo>
                <a:lnTo>
                  <a:pt x="584123" y="334670"/>
                </a:lnTo>
                <a:lnTo>
                  <a:pt x="562724" y="335889"/>
                </a:lnTo>
                <a:lnTo>
                  <a:pt x="546112" y="334530"/>
                </a:lnTo>
                <a:lnTo>
                  <a:pt x="510184" y="314655"/>
                </a:lnTo>
                <a:lnTo>
                  <a:pt x="501802" y="286702"/>
                </a:lnTo>
                <a:lnTo>
                  <a:pt x="562292" y="284886"/>
                </a:lnTo>
                <a:lnTo>
                  <a:pt x="611492" y="275564"/>
                </a:lnTo>
                <a:lnTo>
                  <a:pt x="648157" y="257937"/>
                </a:lnTo>
                <a:lnTo>
                  <a:pt x="671055" y="231178"/>
                </a:lnTo>
                <a:lnTo>
                  <a:pt x="671741" y="228015"/>
                </a:lnTo>
                <a:lnTo>
                  <a:pt x="678967" y="194500"/>
                </a:lnTo>
                <a:close/>
              </a:path>
            </a:pathLst>
          </a:custGeom>
          <a:solidFill>
            <a:srgbClr val="33536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/>
          <p:nvPr/>
        </p:nvSpPr>
        <p:spPr>
          <a:xfrm>
            <a:off x="6464109" y="2085885"/>
            <a:ext cx="1516380" cy="503555"/>
          </a:xfrm>
          <a:custGeom>
            <a:avLst/>
            <a:gdLst/>
            <a:ahLst/>
            <a:cxnLst/>
            <a:rect l="l" t="t" r="r" b="b"/>
            <a:pathLst>
              <a:path w="1516379" h="503555">
                <a:moveTo>
                  <a:pt x="312407" y="216281"/>
                </a:moveTo>
                <a:lnTo>
                  <a:pt x="307187" y="177723"/>
                </a:lnTo>
                <a:lnTo>
                  <a:pt x="307035" y="176555"/>
                </a:lnTo>
                <a:lnTo>
                  <a:pt x="298221" y="158724"/>
                </a:lnTo>
                <a:lnTo>
                  <a:pt x="290753" y="143624"/>
                </a:lnTo>
                <a:lnTo>
                  <a:pt x="263372" y="121183"/>
                </a:lnTo>
                <a:lnTo>
                  <a:pt x="228028" y="113601"/>
                </a:lnTo>
                <a:lnTo>
                  <a:pt x="228028" y="222427"/>
                </a:lnTo>
                <a:lnTo>
                  <a:pt x="222123" y="263055"/>
                </a:lnTo>
                <a:lnTo>
                  <a:pt x="205879" y="300126"/>
                </a:lnTo>
                <a:lnTo>
                  <a:pt x="181571" y="327126"/>
                </a:lnTo>
                <a:lnTo>
                  <a:pt x="151447" y="337566"/>
                </a:lnTo>
                <a:lnTo>
                  <a:pt x="140347" y="336651"/>
                </a:lnTo>
                <a:lnTo>
                  <a:pt x="130505" y="333997"/>
                </a:lnTo>
                <a:lnTo>
                  <a:pt x="121907" y="329780"/>
                </a:lnTo>
                <a:lnTo>
                  <a:pt x="114566" y="324142"/>
                </a:lnTo>
                <a:lnTo>
                  <a:pt x="124625" y="265468"/>
                </a:lnTo>
                <a:lnTo>
                  <a:pt x="135280" y="229120"/>
                </a:lnTo>
                <a:lnTo>
                  <a:pt x="151180" y="201485"/>
                </a:lnTo>
                <a:lnTo>
                  <a:pt x="170840" y="183896"/>
                </a:lnTo>
                <a:lnTo>
                  <a:pt x="192811" y="177723"/>
                </a:lnTo>
                <a:lnTo>
                  <a:pt x="209397" y="181648"/>
                </a:lnTo>
                <a:lnTo>
                  <a:pt x="220268" y="191909"/>
                </a:lnTo>
                <a:lnTo>
                  <a:pt x="226225" y="206248"/>
                </a:lnTo>
                <a:lnTo>
                  <a:pt x="228028" y="222427"/>
                </a:lnTo>
                <a:lnTo>
                  <a:pt x="228028" y="113601"/>
                </a:lnTo>
                <a:lnTo>
                  <a:pt x="176822" y="124701"/>
                </a:lnTo>
                <a:lnTo>
                  <a:pt x="136931" y="158724"/>
                </a:lnTo>
                <a:lnTo>
                  <a:pt x="135813" y="158724"/>
                </a:lnTo>
                <a:lnTo>
                  <a:pt x="140830" y="119037"/>
                </a:lnTo>
                <a:lnTo>
                  <a:pt x="68745" y="119037"/>
                </a:lnTo>
                <a:lnTo>
                  <a:pt x="65544" y="143624"/>
                </a:lnTo>
                <a:lnTo>
                  <a:pt x="61696" y="170180"/>
                </a:lnTo>
                <a:lnTo>
                  <a:pt x="57188" y="198412"/>
                </a:lnTo>
                <a:lnTo>
                  <a:pt x="52527" y="224663"/>
                </a:lnTo>
                <a:lnTo>
                  <a:pt x="0" y="502983"/>
                </a:lnTo>
                <a:lnTo>
                  <a:pt x="79908" y="502983"/>
                </a:lnTo>
                <a:lnTo>
                  <a:pt x="102273" y="387299"/>
                </a:lnTo>
                <a:lnTo>
                  <a:pt x="103390" y="387299"/>
                </a:lnTo>
                <a:lnTo>
                  <a:pt x="112204" y="391414"/>
                </a:lnTo>
                <a:lnTo>
                  <a:pt x="124002" y="394982"/>
                </a:lnTo>
                <a:lnTo>
                  <a:pt x="138214" y="397522"/>
                </a:lnTo>
                <a:lnTo>
                  <a:pt x="154254" y="398475"/>
                </a:lnTo>
                <a:lnTo>
                  <a:pt x="198958" y="391579"/>
                </a:lnTo>
                <a:lnTo>
                  <a:pt x="207530" y="387299"/>
                </a:lnTo>
                <a:lnTo>
                  <a:pt x="237477" y="372364"/>
                </a:lnTo>
                <a:lnTo>
                  <a:pt x="268960" y="343014"/>
                </a:lnTo>
                <a:lnTo>
                  <a:pt x="272402" y="337566"/>
                </a:lnTo>
                <a:lnTo>
                  <a:pt x="292519" y="305752"/>
                </a:lnTo>
                <a:lnTo>
                  <a:pt x="307289" y="262775"/>
                </a:lnTo>
                <a:lnTo>
                  <a:pt x="312407" y="216281"/>
                </a:lnTo>
                <a:close/>
              </a:path>
              <a:path w="1516379" h="503555">
                <a:moveTo>
                  <a:pt x="549338" y="113461"/>
                </a:moveTo>
                <a:lnTo>
                  <a:pt x="544296" y="112890"/>
                </a:lnTo>
                <a:lnTo>
                  <a:pt x="534238" y="112890"/>
                </a:lnTo>
                <a:lnTo>
                  <a:pt x="507492" y="117475"/>
                </a:lnTo>
                <a:lnTo>
                  <a:pt x="483730" y="130289"/>
                </a:lnTo>
                <a:lnTo>
                  <a:pt x="463423" y="149910"/>
                </a:lnTo>
                <a:lnTo>
                  <a:pt x="447052" y="174929"/>
                </a:lnTo>
                <a:lnTo>
                  <a:pt x="445376" y="174929"/>
                </a:lnTo>
                <a:lnTo>
                  <a:pt x="450405" y="119037"/>
                </a:lnTo>
                <a:lnTo>
                  <a:pt x="380555" y="119037"/>
                </a:lnTo>
                <a:lnTo>
                  <a:pt x="375450" y="167665"/>
                </a:lnTo>
                <a:lnTo>
                  <a:pt x="371665" y="198259"/>
                </a:lnTo>
                <a:lnTo>
                  <a:pt x="366572" y="229704"/>
                </a:lnTo>
                <a:lnTo>
                  <a:pt x="335838" y="392341"/>
                </a:lnTo>
                <a:lnTo>
                  <a:pt x="416318" y="392341"/>
                </a:lnTo>
                <a:lnTo>
                  <a:pt x="435317" y="290614"/>
                </a:lnTo>
                <a:lnTo>
                  <a:pt x="445693" y="252437"/>
                </a:lnTo>
                <a:lnTo>
                  <a:pt x="487197" y="199136"/>
                </a:lnTo>
                <a:lnTo>
                  <a:pt x="520827" y="191135"/>
                </a:lnTo>
                <a:lnTo>
                  <a:pt x="529767" y="191135"/>
                </a:lnTo>
                <a:lnTo>
                  <a:pt x="533679" y="191693"/>
                </a:lnTo>
                <a:lnTo>
                  <a:pt x="549338" y="113461"/>
                </a:lnTo>
                <a:close/>
              </a:path>
              <a:path w="1516379" h="503555">
                <a:moveTo>
                  <a:pt x="675055" y="119037"/>
                </a:moveTo>
                <a:lnTo>
                  <a:pt x="594575" y="119037"/>
                </a:lnTo>
                <a:lnTo>
                  <a:pt x="542594" y="392328"/>
                </a:lnTo>
                <a:lnTo>
                  <a:pt x="623074" y="392328"/>
                </a:lnTo>
                <a:lnTo>
                  <a:pt x="675055" y="119037"/>
                </a:lnTo>
                <a:close/>
              </a:path>
              <a:path w="1516379" h="503555">
                <a:moveTo>
                  <a:pt x="692378" y="39674"/>
                </a:moveTo>
                <a:lnTo>
                  <a:pt x="689394" y="23342"/>
                </a:lnTo>
                <a:lnTo>
                  <a:pt x="681062" y="10833"/>
                </a:lnTo>
                <a:lnTo>
                  <a:pt x="668324" y="2819"/>
                </a:lnTo>
                <a:lnTo>
                  <a:pt x="652132" y="0"/>
                </a:lnTo>
                <a:lnTo>
                  <a:pt x="634593" y="3314"/>
                </a:lnTo>
                <a:lnTo>
                  <a:pt x="619937" y="12649"/>
                </a:lnTo>
                <a:lnTo>
                  <a:pt x="609777" y="27114"/>
                </a:lnTo>
                <a:lnTo>
                  <a:pt x="605751" y="45821"/>
                </a:lnTo>
                <a:lnTo>
                  <a:pt x="608723" y="62077"/>
                </a:lnTo>
                <a:lnTo>
                  <a:pt x="616927" y="74396"/>
                </a:lnTo>
                <a:lnTo>
                  <a:pt x="629323" y="82207"/>
                </a:lnTo>
                <a:lnTo>
                  <a:pt x="644867" y="84937"/>
                </a:lnTo>
                <a:lnTo>
                  <a:pt x="663143" y="81876"/>
                </a:lnTo>
                <a:lnTo>
                  <a:pt x="678268" y="72999"/>
                </a:lnTo>
                <a:lnTo>
                  <a:pt x="688568" y="58775"/>
                </a:lnTo>
                <a:lnTo>
                  <a:pt x="692378" y="39674"/>
                </a:lnTo>
                <a:close/>
              </a:path>
              <a:path w="1516379" h="503555">
                <a:moveTo>
                  <a:pt x="989126" y="119037"/>
                </a:moveTo>
                <a:lnTo>
                  <a:pt x="899147" y="119037"/>
                </a:lnTo>
                <a:lnTo>
                  <a:pt x="843826" y="239204"/>
                </a:lnTo>
                <a:lnTo>
                  <a:pt x="825792" y="281330"/>
                </a:lnTo>
                <a:lnTo>
                  <a:pt x="819137" y="297903"/>
                </a:lnTo>
                <a:lnTo>
                  <a:pt x="813650" y="312978"/>
                </a:lnTo>
                <a:lnTo>
                  <a:pt x="811403" y="312978"/>
                </a:lnTo>
                <a:lnTo>
                  <a:pt x="810183" y="297586"/>
                </a:lnTo>
                <a:lnTo>
                  <a:pt x="806284" y="261581"/>
                </a:lnTo>
                <a:lnTo>
                  <a:pt x="804138" y="238645"/>
                </a:lnTo>
                <a:lnTo>
                  <a:pt x="791845" y="119037"/>
                </a:lnTo>
                <a:lnTo>
                  <a:pt x="708571" y="119037"/>
                </a:lnTo>
                <a:lnTo>
                  <a:pt x="754964" y="392341"/>
                </a:lnTo>
                <a:lnTo>
                  <a:pt x="836561" y="392341"/>
                </a:lnTo>
                <a:lnTo>
                  <a:pt x="989126" y="119037"/>
                </a:lnTo>
                <a:close/>
              </a:path>
              <a:path w="1516379" h="503555">
                <a:moveTo>
                  <a:pt x="1233881" y="194500"/>
                </a:moveTo>
                <a:lnTo>
                  <a:pt x="1207122" y="134620"/>
                </a:lnTo>
                <a:lnTo>
                  <a:pt x="1158430" y="115760"/>
                </a:lnTo>
                <a:lnTo>
                  <a:pt x="1158430" y="195059"/>
                </a:lnTo>
                <a:lnTo>
                  <a:pt x="1152550" y="210654"/>
                </a:lnTo>
                <a:lnTo>
                  <a:pt x="1134948" y="220967"/>
                </a:lnTo>
                <a:lnTo>
                  <a:pt x="1105611" y="226555"/>
                </a:lnTo>
                <a:lnTo>
                  <a:pt x="1064539" y="228015"/>
                </a:lnTo>
                <a:lnTo>
                  <a:pt x="1071664" y="208356"/>
                </a:lnTo>
                <a:lnTo>
                  <a:pt x="1084719" y="190157"/>
                </a:lnTo>
                <a:lnTo>
                  <a:pt x="1103744" y="176784"/>
                </a:lnTo>
                <a:lnTo>
                  <a:pt x="1128801" y="171577"/>
                </a:lnTo>
                <a:lnTo>
                  <a:pt x="1141209" y="173278"/>
                </a:lnTo>
                <a:lnTo>
                  <a:pt x="1150531" y="178079"/>
                </a:lnTo>
                <a:lnTo>
                  <a:pt x="1156385" y="185496"/>
                </a:lnTo>
                <a:lnTo>
                  <a:pt x="1158430" y="195059"/>
                </a:lnTo>
                <a:lnTo>
                  <a:pt x="1158430" y="115760"/>
                </a:lnTo>
                <a:lnTo>
                  <a:pt x="1092720" y="119697"/>
                </a:lnTo>
                <a:lnTo>
                  <a:pt x="1053604" y="138430"/>
                </a:lnTo>
                <a:lnTo>
                  <a:pt x="1022134" y="166611"/>
                </a:lnTo>
                <a:lnTo>
                  <a:pt x="998893" y="201726"/>
                </a:lnTo>
                <a:lnTo>
                  <a:pt x="984516" y="241287"/>
                </a:lnTo>
                <a:lnTo>
                  <a:pt x="979589" y="282790"/>
                </a:lnTo>
                <a:lnTo>
                  <a:pt x="987094" y="330720"/>
                </a:lnTo>
                <a:lnTo>
                  <a:pt x="1009484" y="366966"/>
                </a:lnTo>
                <a:lnTo>
                  <a:pt x="1046543" y="389902"/>
                </a:lnTo>
                <a:lnTo>
                  <a:pt x="1098067" y="397916"/>
                </a:lnTo>
                <a:lnTo>
                  <a:pt x="1122210" y="396875"/>
                </a:lnTo>
                <a:lnTo>
                  <a:pt x="1148295" y="393382"/>
                </a:lnTo>
                <a:lnTo>
                  <a:pt x="1174686" y="386842"/>
                </a:lnTo>
                <a:lnTo>
                  <a:pt x="1199781" y="376682"/>
                </a:lnTo>
                <a:lnTo>
                  <a:pt x="1195857" y="335876"/>
                </a:lnTo>
                <a:lnTo>
                  <a:pt x="1194206" y="318554"/>
                </a:lnTo>
                <a:lnTo>
                  <a:pt x="1177201" y="325742"/>
                </a:lnTo>
                <a:lnTo>
                  <a:pt x="1158849" y="331203"/>
                </a:lnTo>
                <a:lnTo>
                  <a:pt x="1139012" y="334657"/>
                </a:lnTo>
                <a:lnTo>
                  <a:pt x="1117625" y="335876"/>
                </a:lnTo>
                <a:lnTo>
                  <a:pt x="1101013" y="334518"/>
                </a:lnTo>
                <a:lnTo>
                  <a:pt x="1065098" y="314642"/>
                </a:lnTo>
                <a:lnTo>
                  <a:pt x="1056703" y="286702"/>
                </a:lnTo>
                <a:lnTo>
                  <a:pt x="1117193" y="284886"/>
                </a:lnTo>
                <a:lnTo>
                  <a:pt x="1166393" y="275564"/>
                </a:lnTo>
                <a:lnTo>
                  <a:pt x="1203058" y="257937"/>
                </a:lnTo>
                <a:lnTo>
                  <a:pt x="1225969" y="231178"/>
                </a:lnTo>
                <a:lnTo>
                  <a:pt x="1226642" y="228015"/>
                </a:lnTo>
                <a:lnTo>
                  <a:pt x="1233881" y="194500"/>
                </a:lnTo>
                <a:close/>
              </a:path>
              <a:path w="1516379" h="503555">
                <a:moveTo>
                  <a:pt x="1240028" y="1117"/>
                </a:moveTo>
                <a:lnTo>
                  <a:pt x="1160665" y="1117"/>
                </a:lnTo>
                <a:lnTo>
                  <a:pt x="1108125" y="86055"/>
                </a:lnTo>
                <a:lnTo>
                  <a:pt x="1167371" y="86055"/>
                </a:lnTo>
                <a:lnTo>
                  <a:pt x="1240028" y="1117"/>
                </a:lnTo>
                <a:close/>
              </a:path>
              <a:path w="1516379" h="503555">
                <a:moveTo>
                  <a:pt x="1516049" y="194500"/>
                </a:moveTo>
                <a:lnTo>
                  <a:pt x="1489303" y="134620"/>
                </a:lnTo>
                <a:lnTo>
                  <a:pt x="1440611" y="115760"/>
                </a:lnTo>
                <a:lnTo>
                  <a:pt x="1440611" y="195059"/>
                </a:lnTo>
                <a:lnTo>
                  <a:pt x="1434744" y="210654"/>
                </a:lnTo>
                <a:lnTo>
                  <a:pt x="1417142" y="220954"/>
                </a:lnTo>
                <a:lnTo>
                  <a:pt x="1387792" y="226555"/>
                </a:lnTo>
                <a:lnTo>
                  <a:pt x="1346708" y="228015"/>
                </a:lnTo>
                <a:lnTo>
                  <a:pt x="1353858" y="208356"/>
                </a:lnTo>
                <a:lnTo>
                  <a:pt x="1366913" y="190157"/>
                </a:lnTo>
                <a:lnTo>
                  <a:pt x="1385938" y="176784"/>
                </a:lnTo>
                <a:lnTo>
                  <a:pt x="1410982" y="171577"/>
                </a:lnTo>
                <a:lnTo>
                  <a:pt x="1423390" y="173278"/>
                </a:lnTo>
                <a:lnTo>
                  <a:pt x="1432712" y="178066"/>
                </a:lnTo>
                <a:lnTo>
                  <a:pt x="1438579" y="185483"/>
                </a:lnTo>
                <a:lnTo>
                  <a:pt x="1440611" y="195059"/>
                </a:lnTo>
                <a:lnTo>
                  <a:pt x="1440611" y="115760"/>
                </a:lnTo>
                <a:lnTo>
                  <a:pt x="1374914" y="119684"/>
                </a:lnTo>
                <a:lnTo>
                  <a:pt x="1335798" y="138430"/>
                </a:lnTo>
                <a:lnTo>
                  <a:pt x="1304315" y="166611"/>
                </a:lnTo>
                <a:lnTo>
                  <a:pt x="1281087" y="201726"/>
                </a:lnTo>
                <a:lnTo>
                  <a:pt x="1266698" y="241287"/>
                </a:lnTo>
                <a:lnTo>
                  <a:pt x="1261770" y="282790"/>
                </a:lnTo>
                <a:lnTo>
                  <a:pt x="1269288" y="330720"/>
                </a:lnTo>
                <a:lnTo>
                  <a:pt x="1291678" y="366966"/>
                </a:lnTo>
                <a:lnTo>
                  <a:pt x="1328737" y="389902"/>
                </a:lnTo>
                <a:lnTo>
                  <a:pt x="1380248" y="397916"/>
                </a:lnTo>
                <a:lnTo>
                  <a:pt x="1404391" y="396875"/>
                </a:lnTo>
                <a:lnTo>
                  <a:pt x="1430477" y="393382"/>
                </a:lnTo>
                <a:lnTo>
                  <a:pt x="1456880" y="386842"/>
                </a:lnTo>
                <a:lnTo>
                  <a:pt x="1481963" y="376682"/>
                </a:lnTo>
                <a:lnTo>
                  <a:pt x="1478051" y="335889"/>
                </a:lnTo>
                <a:lnTo>
                  <a:pt x="1476375" y="318554"/>
                </a:lnTo>
                <a:lnTo>
                  <a:pt x="1459382" y="325742"/>
                </a:lnTo>
                <a:lnTo>
                  <a:pt x="1441030" y="331203"/>
                </a:lnTo>
                <a:lnTo>
                  <a:pt x="1421206" y="334670"/>
                </a:lnTo>
                <a:lnTo>
                  <a:pt x="1399806" y="335889"/>
                </a:lnTo>
                <a:lnTo>
                  <a:pt x="1383195" y="334530"/>
                </a:lnTo>
                <a:lnTo>
                  <a:pt x="1347266" y="314655"/>
                </a:lnTo>
                <a:lnTo>
                  <a:pt x="1338884" y="286702"/>
                </a:lnTo>
                <a:lnTo>
                  <a:pt x="1399387" y="284886"/>
                </a:lnTo>
                <a:lnTo>
                  <a:pt x="1448574" y="275564"/>
                </a:lnTo>
                <a:lnTo>
                  <a:pt x="1485239" y="257937"/>
                </a:lnTo>
                <a:lnTo>
                  <a:pt x="1508150" y="231178"/>
                </a:lnTo>
                <a:lnTo>
                  <a:pt x="1508823" y="228015"/>
                </a:lnTo>
                <a:lnTo>
                  <a:pt x="1516049" y="194500"/>
                </a:lnTo>
                <a:close/>
              </a:path>
            </a:pathLst>
          </a:custGeom>
          <a:solidFill>
            <a:srgbClr val="33536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/>
          <p:nvPr/>
        </p:nvSpPr>
        <p:spPr>
          <a:xfrm>
            <a:off x="9817723" y="190425"/>
            <a:ext cx="745451" cy="745451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pSp>
        <p:nvGrpSpPr>
          <p:cNvPr id="38" name="object 38"/>
          <p:cNvGrpSpPr/>
          <p:nvPr/>
        </p:nvGrpSpPr>
        <p:grpSpPr>
          <a:xfrm>
            <a:off x="2113254" y="2860291"/>
            <a:ext cx="6350000" cy="4317365"/>
            <a:chOff x="2113254" y="2860291"/>
            <a:chExt cx="6350000" cy="4317365"/>
          </a:xfrm>
        </p:grpSpPr>
        <p:sp>
          <p:nvSpPr>
            <p:cNvPr id="39" name="object 39"/>
            <p:cNvSpPr/>
            <p:nvPr/>
          </p:nvSpPr>
          <p:spPr>
            <a:xfrm>
              <a:off x="2113254" y="2860294"/>
              <a:ext cx="6350000" cy="4317365"/>
            </a:xfrm>
            <a:custGeom>
              <a:avLst/>
              <a:gdLst/>
              <a:ahLst/>
              <a:cxnLst/>
              <a:rect l="l" t="t" r="r" b="b"/>
              <a:pathLst>
                <a:path w="6350000" h="4317365">
                  <a:moveTo>
                    <a:pt x="6350000" y="0"/>
                  </a:moveTo>
                  <a:lnTo>
                    <a:pt x="0" y="0"/>
                  </a:lnTo>
                  <a:lnTo>
                    <a:pt x="0" y="4317098"/>
                  </a:lnTo>
                  <a:lnTo>
                    <a:pt x="6350000" y="4317098"/>
                  </a:lnTo>
                  <a:lnTo>
                    <a:pt x="6350000" y="0"/>
                  </a:lnTo>
                  <a:close/>
                </a:path>
              </a:pathLst>
            </a:custGeom>
            <a:solidFill>
              <a:srgbClr val="4DAAD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0" name="object 40"/>
            <p:cNvSpPr/>
            <p:nvPr/>
          </p:nvSpPr>
          <p:spPr>
            <a:xfrm>
              <a:off x="5866711" y="3319044"/>
              <a:ext cx="1139190" cy="569595"/>
            </a:xfrm>
            <a:custGeom>
              <a:avLst/>
              <a:gdLst/>
              <a:ahLst/>
              <a:cxnLst/>
              <a:rect l="l" t="t" r="r" b="b"/>
              <a:pathLst>
                <a:path w="1139190" h="569595">
                  <a:moveTo>
                    <a:pt x="1139037" y="0"/>
                  </a:moveTo>
                  <a:lnTo>
                    <a:pt x="0" y="0"/>
                  </a:lnTo>
                  <a:lnTo>
                    <a:pt x="2090" y="49140"/>
                  </a:lnTo>
                  <a:lnTo>
                    <a:pt x="8248" y="97120"/>
                  </a:lnTo>
                  <a:lnTo>
                    <a:pt x="18301" y="143768"/>
                  </a:lnTo>
                  <a:lnTo>
                    <a:pt x="32080" y="188914"/>
                  </a:lnTo>
                  <a:lnTo>
                    <a:pt x="49413" y="232385"/>
                  </a:lnTo>
                  <a:lnTo>
                    <a:pt x="70130" y="274012"/>
                  </a:lnTo>
                  <a:lnTo>
                    <a:pt x="94058" y="313624"/>
                  </a:lnTo>
                  <a:lnTo>
                    <a:pt x="121028" y="351048"/>
                  </a:lnTo>
                  <a:lnTo>
                    <a:pt x="150868" y="386116"/>
                  </a:lnTo>
                  <a:lnTo>
                    <a:pt x="183407" y="418654"/>
                  </a:lnTo>
                  <a:lnTo>
                    <a:pt x="218475" y="448494"/>
                  </a:lnTo>
                  <a:lnTo>
                    <a:pt x="255900" y="475463"/>
                  </a:lnTo>
                  <a:lnTo>
                    <a:pt x="295511" y="499391"/>
                  </a:lnTo>
                  <a:lnTo>
                    <a:pt x="337138" y="520106"/>
                  </a:lnTo>
                  <a:lnTo>
                    <a:pt x="380609" y="537439"/>
                  </a:lnTo>
                  <a:lnTo>
                    <a:pt x="425754" y="551217"/>
                  </a:lnTo>
                  <a:lnTo>
                    <a:pt x="472401" y="561271"/>
                  </a:lnTo>
                  <a:lnTo>
                    <a:pt x="520379" y="567428"/>
                  </a:lnTo>
                  <a:lnTo>
                    <a:pt x="569518" y="569518"/>
                  </a:lnTo>
                  <a:lnTo>
                    <a:pt x="618659" y="567428"/>
                  </a:lnTo>
                  <a:lnTo>
                    <a:pt x="666639" y="561271"/>
                  </a:lnTo>
                  <a:lnTo>
                    <a:pt x="713287" y="551217"/>
                  </a:lnTo>
                  <a:lnTo>
                    <a:pt x="758433" y="537439"/>
                  </a:lnTo>
                  <a:lnTo>
                    <a:pt x="801904" y="520106"/>
                  </a:lnTo>
                  <a:lnTo>
                    <a:pt x="843531" y="499391"/>
                  </a:lnTo>
                  <a:lnTo>
                    <a:pt x="883142" y="475463"/>
                  </a:lnTo>
                  <a:lnTo>
                    <a:pt x="920567" y="448494"/>
                  </a:lnTo>
                  <a:lnTo>
                    <a:pt x="955634" y="418654"/>
                  </a:lnTo>
                  <a:lnTo>
                    <a:pt x="988173" y="386116"/>
                  </a:lnTo>
                  <a:lnTo>
                    <a:pt x="1018013" y="351048"/>
                  </a:lnTo>
                  <a:lnTo>
                    <a:pt x="1044982" y="313624"/>
                  </a:lnTo>
                  <a:lnTo>
                    <a:pt x="1068910" y="274012"/>
                  </a:lnTo>
                  <a:lnTo>
                    <a:pt x="1089625" y="232385"/>
                  </a:lnTo>
                  <a:lnTo>
                    <a:pt x="1106958" y="188914"/>
                  </a:lnTo>
                  <a:lnTo>
                    <a:pt x="1120736" y="143768"/>
                  </a:lnTo>
                  <a:lnTo>
                    <a:pt x="1130789" y="97120"/>
                  </a:lnTo>
                  <a:lnTo>
                    <a:pt x="1136947" y="49140"/>
                  </a:lnTo>
                  <a:lnTo>
                    <a:pt x="1139037" y="0"/>
                  </a:lnTo>
                  <a:close/>
                </a:path>
              </a:pathLst>
            </a:custGeom>
            <a:solidFill>
              <a:srgbClr val="090C10">
                <a:alpha val="88000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1" name="object 41"/>
            <p:cNvSpPr/>
            <p:nvPr/>
          </p:nvSpPr>
          <p:spPr>
            <a:xfrm>
              <a:off x="5786394" y="3145652"/>
              <a:ext cx="1285240" cy="213995"/>
            </a:xfrm>
            <a:custGeom>
              <a:avLst/>
              <a:gdLst/>
              <a:ahLst/>
              <a:cxnLst/>
              <a:rect l="l" t="t" r="r" b="b"/>
              <a:pathLst>
                <a:path w="1285240" h="213995">
                  <a:moveTo>
                    <a:pt x="1285049" y="0"/>
                  </a:moveTo>
                  <a:lnTo>
                    <a:pt x="0" y="0"/>
                  </a:lnTo>
                  <a:lnTo>
                    <a:pt x="0" y="74917"/>
                  </a:lnTo>
                  <a:lnTo>
                    <a:pt x="7068" y="118738"/>
                  </a:lnTo>
                  <a:lnTo>
                    <a:pt x="26751" y="156798"/>
                  </a:lnTo>
                  <a:lnTo>
                    <a:pt x="56765" y="186811"/>
                  </a:lnTo>
                  <a:lnTo>
                    <a:pt x="94824" y="206494"/>
                  </a:lnTo>
                  <a:lnTo>
                    <a:pt x="138645" y="213563"/>
                  </a:lnTo>
                  <a:lnTo>
                    <a:pt x="1146403" y="213563"/>
                  </a:lnTo>
                  <a:lnTo>
                    <a:pt x="1190225" y="206494"/>
                  </a:lnTo>
                  <a:lnTo>
                    <a:pt x="1228284" y="186811"/>
                  </a:lnTo>
                  <a:lnTo>
                    <a:pt x="1258297" y="156798"/>
                  </a:lnTo>
                  <a:lnTo>
                    <a:pt x="1277980" y="118738"/>
                  </a:lnTo>
                  <a:lnTo>
                    <a:pt x="1285049" y="74917"/>
                  </a:lnTo>
                  <a:lnTo>
                    <a:pt x="1285049" y="0"/>
                  </a:lnTo>
                  <a:close/>
                </a:path>
              </a:pathLst>
            </a:custGeom>
            <a:solidFill>
              <a:srgbClr val="B7BBC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2" name="object 42"/>
            <p:cNvSpPr/>
            <p:nvPr/>
          </p:nvSpPr>
          <p:spPr>
            <a:xfrm>
              <a:off x="5633072" y="2860291"/>
              <a:ext cx="1577340" cy="293370"/>
            </a:xfrm>
            <a:custGeom>
              <a:avLst/>
              <a:gdLst/>
              <a:ahLst/>
              <a:cxnLst/>
              <a:rect l="l" t="t" r="r" b="b"/>
              <a:pathLst>
                <a:path w="1577340" h="293369">
                  <a:moveTo>
                    <a:pt x="1577098" y="0"/>
                  </a:moveTo>
                  <a:lnTo>
                    <a:pt x="0" y="0"/>
                  </a:lnTo>
                  <a:lnTo>
                    <a:pt x="0" y="154622"/>
                  </a:lnTo>
                  <a:lnTo>
                    <a:pt x="7068" y="198443"/>
                  </a:lnTo>
                  <a:lnTo>
                    <a:pt x="26751" y="236503"/>
                  </a:lnTo>
                  <a:lnTo>
                    <a:pt x="56765" y="266516"/>
                  </a:lnTo>
                  <a:lnTo>
                    <a:pt x="94824" y="286199"/>
                  </a:lnTo>
                  <a:lnTo>
                    <a:pt x="138645" y="293268"/>
                  </a:lnTo>
                  <a:lnTo>
                    <a:pt x="1438452" y="293268"/>
                  </a:lnTo>
                  <a:lnTo>
                    <a:pt x="1482274" y="286199"/>
                  </a:lnTo>
                  <a:lnTo>
                    <a:pt x="1520333" y="266516"/>
                  </a:lnTo>
                  <a:lnTo>
                    <a:pt x="1550347" y="236503"/>
                  </a:lnTo>
                  <a:lnTo>
                    <a:pt x="1570030" y="198443"/>
                  </a:lnTo>
                  <a:lnTo>
                    <a:pt x="1577098" y="154622"/>
                  </a:lnTo>
                  <a:lnTo>
                    <a:pt x="157709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3" name="object 43"/>
            <p:cNvSpPr/>
            <p:nvPr/>
          </p:nvSpPr>
          <p:spPr>
            <a:xfrm>
              <a:off x="5965285" y="3473602"/>
              <a:ext cx="471170" cy="286385"/>
            </a:xfrm>
            <a:custGeom>
              <a:avLst/>
              <a:gdLst/>
              <a:ahLst/>
              <a:cxnLst/>
              <a:rect l="l" t="t" r="r" b="b"/>
              <a:pathLst>
                <a:path w="471170" h="286385">
                  <a:moveTo>
                    <a:pt x="149682" y="0"/>
                  </a:moveTo>
                  <a:lnTo>
                    <a:pt x="0" y="0"/>
                  </a:lnTo>
                  <a:lnTo>
                    <a:pt x="91554" y="191982"/>
                  </a:lnTo>
                  <a:lnTo>
                    <a:pt x="171130" y="285510"/>
                  </a:lnTo>
                  <a:lnTo>
                    <a:pt x="174595" y="286181"/>
                  </a:lnTo>
                  <a:lnTo>
                    <a:pt x="449835" y="286181"/>
                  </a:lnTo>
                  <a:lnTo>
                    <a:pt x="470947" y="283527"/>
                  </a:lnTo>
                  <a:lnTo>
                    <a:pt x="328345" y="279097"/>
                  </a:lnTo>
                  <a:lnTo>
                    <a:pt x="247343" y="248086"/>
                  </a:lnTo>
                  <a:lnTo>
                    <a:pt x="197828" y="163914"/>
                  </a:lnTo>
                  <a:lnTo>
                    <a:pt x="149682" y="0"/>
                  </a:lnTo>
                  <a:close/>
                </a:path>
              </a:pathLst>
            </a:custGeom>
            <a:solidFill>
              <a:srgbClr val="FFFFFF">
                <a:alpha val="42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4" name="object 44"/>
            <p:cNvSpPr/>
            <p:nvPr/>
          </p:nvSpPr>
          <p:spPr>
            <a:xfrm>
              <a:off x="6284709" y="3461448"/>
              <a:ext cx="274320" cy="274320"/>
            </a:xfrm>
            <a:custGeom>
              <a:avLst/>
              <a:gdLst/>
              <a:ahLst/>
              <a:cxnLst/>
              <a:rect l="l" t="t" r="r" b="b"/>
              <a:pathLst>
                <a:path w="274320" h="274320">
                  <a:moveTo>
                    <a:pt x="273799" y="136893"/>
                  </a:moveTo>
                  <a:lnTo>
                    <a:pt x="266827" y="93624"/>
                  </a:lnTo>
                  <a:lnTo>
                    <a:pt x="247396" y="56045"/>
                  </a:lnTo>
                  <a:lnTo>
                    <a:pt x="217754" y="26416"/>
                  </a:lnTo>
                  <a:lnTo>
                    <a:pt x="180174" y="6972"/>
                  </a:lnTo>
                  <a:lnTo>
                    <a:pt x="136893" y="0"/>
                  </a:lnTo>
                  <a:lnTo>
                    <a:pt x="93624" y="6972"/>
                  </a:lnTo>
                  <a:lnTo>
                    <a:pt x="56045" y="26416"/>
                  </a:lnTo>
                  <a:lnTo>
                    <a:pt x="26416" y="56045"/>
                  </a:lnTo>
                  <a:lnTo>
                    <a:pt x="6985" y="93624"/>
                  </a:lnTo>
                  <a:lnTo>
                    <a:pt x="0" y="136893"/>
                  </a:lnTo>
                  <a:lnTo>
                    <a:pt x="6985" y="180162"/>
                  </a:lnTo>
                  <a:lnTo>
                    <a:pt x="26416" y="217741"/>
                  </a:lnTo>
                  <a:lnTo>
                    <a:pt x="56045" y="247370"/>
                  </a:lnTo>
                  <a:lnTo>
                    <a:pt x="93624" y="266801"/>
                  </a:lnTo>
                  <a:lnTo>
                    <a:pt x="136893" y="273786"/>
                  </a:lnTo>
                  <a:lnTo>
                    <a:pt x="180174" y="266801"/>
                  </a:lnTo>
                  <a:lnTo>
                    <a:pt x="217754" y="247370"/>
                  </a:lnTo>
                  <a:lnTo>
                    <a:pt x="247396" y="217741"/>
                  </a:lnTo>
                  <a:lnTo>
                    <a:pt x="266827" y="180162"/>
                  </a:lnTo>
                  <a:lnTo>
                    <a:pt x="273799" y="136893"/>
                  </a:lnTo>
                  <a:close/>
                </a:path>
              </a:pathLst>
            </a:custGeom>
            <a:solidFill>
              <a:srgbClr val="090C1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5" name="object 45"/>
            <p:cNvSpPr/>
            <p:nvPr/>
          </p:nvSpPr>
          <p:spPr>
            <a:xfrm>
              <a:off x="6352261" y="3528965"/>
              <a:ext cx="139065" cy="139065"/>
            </a:xfrm>
            <a:custGeom>
              <a:avLst/>
              <a:gdLst/>
              <a:ahLst/>
              <a:cxnLst/>
              <a:rect l="l" t="t" r="r" b="b"/>
              <a:pathLst>
                <a:path w="139064" h="139064">
                  <a:moveTo>
                    <a:pt x="69354" y="0"/>
                  </a:moveTo>
                  <a:lnTo>
                    <a:pt x="42358" y="5450"/>
                  </a:lnTo>
                  <a:lnTo>
                    <a:pt x="20313" y="20315"/>
                  </a:lnTo>
                  <a:lnTo>
                    <a:pt x="5450" y="42364"/>
                  </a:lnTo>
                  <a:lnTo>
                    <a:pt x="0" y="69367"/>
                  </a:lnTo>
                  <a:lnTo>
                    <a:pt x="5450" y="96370"/>
                  </a:lnTo>
                  <a:lnTo>
                    <a:pt x="20313" y="118419"/>
                  </a:lnTo>
                  <a:lnTo>
                    <a:pt x="42358" y="133284"/>
                  </a:lnTo>
                  <a:lnTo>
                    <a:pt x="69354" y="138734"/>
                  </a:lnTo>
                  <a:lnTo>
                    <a:pt x="96357" y="133284"/>
                  </a:lnTo>
                  <a:lnTo>
                    <a:pt x="118406" y="118419"/>
                  </a:lnTo>
                  <a:lnTo>
                    <a:pt x="133271" y="96370"/>
                  </a:lnTo>
                  <a:lnTo>
                    <a:pt x="138722" y="69367"/>
                  </a:lnTo>
                  <a:lnTo>
                    <a:pt x="133271" y="42364"/>
                  </a:lnTo>
                  <a:lnTo>
                    <a:pt x="118406" y="20315"/>
                  </a:lnTo>
                  <a:lnTo>
                    <a:pt x="96357" y="5450"/>
                  </a:lnTo>
                  <a:lnTo>
                    <a:pt x="6935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6" name="object 46"/>
            <p:cNvSpPr/>
            <p:nvPr/>
          </p:nvSpPr>
          <p:spPr>
            <a:xfrm>
              <a:off x="6484585" y="3523169"/>
              <a:ext cx="26034" cy="26034"/>
            </a:xfrm>
            <a:custGeom>
              <a:avLst/>
              <a:gdLst/>
              <a:ahLst/>
              <a:cxnLst/>
              <a:rect l="l" t="t" r="r" b="b"/>
              <a:pathLst>
                <a:path w="26034" h="26035">
                  <a:moveTo>
                    <a:pt x="20078" y="0"/>
                  </a:moveTo>
                  <a:lnTo>
                    <a:pt x="5791" y="0"/>
                  </a:lnTo>
                  <a:lnTo>
                    <a:pt x="0" y="5803"/>
                  </a:lnTo>
                  <a:lnTo>
                    <a:pt x="0" y="20078"/>
                  </a:lnTo>
                  <a:lnTo>
                    <a:pt x="5791" y="25869"/>
                  </a:lnTo>
                  <a:lnTo>
                    <a:pt x="20078" y="25869"/>
                  </a:lnTo>
                  <a:lnTo>
                    <a:pt x="25869" y="20078"/>
                  </a:lnTo>
                  <a:lnTo>
                    <a:pt x="25869" y="12941"/>
                  </a:lnTo>
                  <a:lnTo>
                    <a:pt x="25869" y="5803"/>
                  </a:lnTo>
                  <a:lnTo>
                    <a:pt x="20078" y="0"/>
                  </a:lnTo>
                  <a:close/>
                </a:path>
              </a:pathLst>
            </a:custGeom>
            <a:solidFill>
              <a:srgbClr val="E71D2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7" name="object 47"/>
            <p:cNvSpPr/>
            <p:nvPr/>
          </p:nvSpPr>
          <p:spPr>
            <a:xfrm>
              <a:off x="5786404" y="2860297"/>
              <a:ext cx="549275" cy="226695"/>
            </a:xfrm>
            <a:custGeom>
              <a:avLst/>
              <a:gdLst/>
              <a:ahLst/>
              <a:cxnLst/>
              <a:rect l="l" t="t" r="r" b="b"/>
              <a:pathLst>
                <a:path w="549275" h="226694">
                  <a:moveTo>
                    <a:pt x="450672" y="0"/>
                  </a:moveTo>
                  <a:lnTo>
                    <a:pt x="98424" y="0"/>
                  </a:lnTo>
                  <a:lnTo>
                    <a:pt x="60109" y="7733"/>
                  </a:lnTo>
                  <a:lnTo>
                    <a:pt x="28824" y="28824"/>
                  </a:lnTo>
                  <a:lnTo>
                    <a:pt x="7733" y="60109"/>
                  </a:lnTo>
                  <a:lnTo>
                    <a:pt x="0" y="98425"/>
                  </a:lnTo>
                  <a:lnTo>
                    <a:pt x="0" y="127901"/>
                  </a:lnTo>
                  <a:lnTo>
                    <a:pt x="7733" y="166212"/>
                  </a:lnTo>
                  <a:lnTo>
                    <a:pt x="28824" y="197497"/>
                  </a:lnTo>
                  <a:lnTo>
                    <a:pt x="60109" y="218591"/>
                  </a:lnTo>
                  <a:lnTo>
                    <a:pt x="98424" y="226326"/>
                  </a:lnTo>
                  <a:lnTo>
                    <a:pt x="450672" y="226326"/>
                  </a:lnTo>
                  <a:lnTo>
                    <a:pt x="488982" y="218591"/>
                  </a:lnTo>
                  <a:lnTo>
                    <a:pt x="520268" y="197497"/>
                  </a:lnTo>
                  <a:lnTo>
                    <a:pt x="541362" y="166212"/>
                  </a:lnTo>
                  <a:lnTo>
                    <a:pt x="549097" y="127901"/>
                  </a:lnTo>
                  <a:lnTo>
                    <a:pt x="549097" y="98425"/>
                  </a:lnTo>
                  <a:lnTo>
                    <a:pt x="541362" y="60109"/>
                  </a:lnTo>
                  <a:lnTo>
                    <a:pt x="520268" y="28824"/>
                  </a:lnTo>
                  <a:lnTo>
                    <a:pt x="488982" y="7733"/>
                  </a:lnTo>
                  <a:lnTo>
                    <a:pt x="450672" y="0"/>
                  </a:lnTo>
                  <a:close/>
                </a:path>
              </a:pathLst>
            </a:custGeom>
            <a:solidFill>
              <a:srgbClr val="FFFFFF">
                <a:alpha val="51998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8" name="object 48"/>
            <p:cNvSpPr/>
            <p:nvPr/>
          </p:nvSpPr>
          <p:spPr>
            <a:xfrm>
              <a:off x="3834993" y="3390967"/>
              <a:ext cx="318770" cy="318770"/>
            </a:xfrm>
            <a:custGeom>
              <a:avLst/>
              <a:gdLst/>
              <a:ahLst/>
              <a:cxnLst/>
              <a:rect l="l" t="t" r="r" b="b"/>
              <a:pathLst>
                <a:path w="318770" h="318770">
                  <a:moveTo>
                    <a:pt x="159207" y="0"/>
                  </a:moveTo>
                  <a:lnTo>
                    <a:pt x="108887" y="8115"/>
                  </a:lnTo>
                  <a:lnTo>
                    <a:pt x="65183" y="30714"/>
                  </a:lnTo>
                  <a:lnTo>
                    <a:pt x="30719" y="65175"/>
                  </a:lnTo>
                  <a:lnTo>
                    <a:pt x="8117" y="108876"/>
                  </a:lnTo>
                  <a:lnTo>
                    <a:pt x="0" y="159194"/>
                  </a:lnTo>
                  <a:lnTo>
                    <a:pt x="8117" y="209519"/>
                  </a:lnTo>
                  <a:lnTo>
                    <a:pt x="30719" y="253223"/>
                  </a:lnTo>
                  <a:lnTo>
                    <a:pt x="65183" y="287685"/>
                  </a:lnTo>
                  <a:lnTo>
                    <a:pt x="108887" y="310285"/>
                  </a:lnTo>
                  <a:lnTo>
                    <a:pt x="159207" y="318401"/>
                  </a:lnTo>
                  <a:lnTo>
                    <a:pt x="209531" y="310285"/>
                  </a:lnTo>
                  <a:lnTo>
                    <a:pt x="253235" y="287685"/>
                  </a:lnTo>
                  <a:lnTo>
                    <a:pt x="287698" y="253223"/>
                  </a:lnTo>
                  <a:lnTo>
                    <a:pt x="310298" y="209519"/>
                  </a:lnTo>
                  <a:lnTo>
                    <a:pt x="318414" y="159194"/>
                  </a:lnTo>
                  <a:lnTo>
                    <a:pt x="310298" y="108876"/>
                  </a:lnTo>
                  <a:lnTo>
                    <a:pt x="287698" y="65175"/>
                  </a:lnTo>
                  <a:lnTo>
                    <a:pt x="253235" y="30714"/>
                  </a:lnTo>
                  <a:lnTo>
                    <a:pt x="209531" y="8115"/>
                  </a:lnTo>
                  <a:lnTo>
                    <a:pt x="15920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9" name="object 49"/>
            <p:cNvSpPr/>
            <p:nvPr/>
          </p:nvSpPr>
          <p:spPr>
            <a:xfrm>
              <a:off x="2137709" y="3451567"/>
              <a:ext cx="464184" cy="511809"/>
            </a:xfrm>
            <a:custGeom>
              <a:avLst/>
              <a:gdLst/>
              <a:ahLst/>
              <a:cxnLst/>
              <a:rect l="l" t="t" r="r" b="b"/>
              <a:pathLst>
                <a:path w="464185" h="511810">
                  <a:moveTo>
                    <a:pt x="463626" y="45451"/>
                  </a:moveTo>
                  <a:lnTo>
                    <a:pt x="322866" y="0"/>
                  </a:lnTo>
                  <a:lnTo>
                    <a:pt x="248567" y="3166"/>
                  </a:lnTo>
                  <a:lnTo>
                    <a:pt x="216088" y="71436"/>
                  </a:lnTo>
                  <a:lnTo>
                    <a:pt x="200786" y="221295"/>
                  </a:lnTo>
                  <a:lnTo>
                    <a:pt x="191608" y="296482"/>
                  </a:lnTo>
                  <a:lnTo>
                    <a:pt x="177111" y="355718"/>
                  </a:lnTo>
                  <a:lnTo>
                    <a:pt x="157681" y="401420"/>
                  </a:lnTo>
                  <a:lnTo>
                    <a:pt x="133702" y="436006"/>
                  </a:lnTo>
                  <a:lnTo>
                    <a:pt x="105560" y="461893"/>
                  </a:lnTo>
                  <a:lnTo>
                    <a:pt x="38323" y="497237"/>
                  </a:lnTo>
                  <a:lnTo>
                    <a:pt x="0" y="511528"/>
                  </a:lnTo>
                </a:path>
              </a:pathLst>
            </a:custGeom>
            <a:ln w="12700">
              <a:solidFill>
                <a:srgbClr val="13040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0" name="object 50"/>
            <p:cNvSpPr/>
            <p:nvPr/>
          </p:nvSpPr>
          <p:spPr>
            <a:xfrm>
              <a:off x="2188705" y="3824566"/>
              <a:ext cx="622300" cy="507365"/>
            </a:xfrm>
            <a:custGeom>
              <a:avLst/>
              <a:gdLst/>
              <a:ahLst/>
              <a:cxnLst/>
              <a:rect l="l" t="t" r="r" b="b"/>
              <a:pathLst>
                <a:path w="622300" h="507364">
                  <a:moveTo>
                    <a:pt x="621893" y="70802"/>
                  </a:moveTo>
                  <a:lnTo>
                    <a:pt x="488175" y="0"/>
                  </a:lnTo>
                  <a:lnTo>
                    <a:pt x="299923" y="355612"/>
                  </a:lnTo>
                  <a:lnTo>
                    <a:pt x="0" y="355942"/>
                  </a:lnTo>
                  <a:lnTo>
                    <a:pt x="177" y="507250"/>
                  </a:lnTo>
                  <a:lnTo>
                    <a:pt x="339585" y="506857"/>
                  </a:lnTo>
                  <a:lnTo>
                    <a:pt x="339521" y="458812"/>
                  </a:lnTo>
                  <a:lnTo>
                    <a:pt x="399643" y="490626"/>
                  </a:lnTo>
                  <a:lnTo>
                    <a:pt x="621893" y="70802"/>
                  </a:lnTo>
                  <a:close/>
                </a:path>
              </a:pathLst>
            </a:custGeom>
            <a:solidFill>
              <a:srgbClr val="E7E9E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1" name="object 51"/>
            <p:cNvSpPr/>
            <p:nvPr/>
          </p:nvSpPr>
          <p:spPr>
            <a:xfrm>
              <a:off x="2454640" y="3824564"/>
              <a:ext cx="222250" cy="490855"/>
            </a:xfrm>
            <a:custGeom>
              <a:avLst/>
              <a:gdLst/>
              <a:ahLst/>
              <a:cxnLst/>
              <a:rect l="l" t="t" r="r" b="b"/>
              <a:pathLst>
                <a:path w="222250" h="490854">
                  <a:moveTo>
                    <a:pt x="222250" y="0"/>
                  </a:moveTo>
                  <a:lnTo>
                    <a:pt x="0" y="419836"/>
                  </a:lnTo>
                  <a:lnTo>
                    <a:pt x="133718" y="490626"/>
                  </a:lnTo>
                  <a:lnTo>
                    <a:pt x="22225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2" name="object 52"/>
            <p:cNvSpPr/>
            <p:nvPr/>
          </p:nvSpPr>
          <p:spPr>
            <a:xfrm>
              <a:off x="3994209" y="3373503"/>
              <a:ext cx="93345" cy="373380"/>
            </a:xfrm>
            <a:custGeom>
              <a:avLst/>
              <a:gdLst/>
              <a:ahLst/>
              <a:cxnLst/>
              <a:rect l="l" t="t" r="r" b="b"/>
              <a:pathLst>
                <a:path w="93345" h="373379">
                  <a:moveTo>
                    <a:pt x="92951" y="0"/>
                  </a:moveTo>
                  <a:lnTo>
                    <a:pt x="0" y="0"/>
                  </a:lnTo>
                  <a:lnTo>
                    <a:pt x="0" y="373189"/>
                  </a:lnTo>
                  <a:lnTo>
                    <a:pt x="64820" y="373189"/>
                  </a:lnTo>
                  <a:lnTo>
                    <a:pt x="75768" y="370978"/>
                  </a:lnTo>
                  <a:lnTo>
                    <a:pt x="84710" y="364947"/>
                  </a:lnTo>
                  <a:lnTo>
                    <a:pt x="90740" y="356001"/>
                  </a:lnTo>
                  <a:lnTo>
                    <a:pt x="92951" y="345046"/>
                  </a:lnTo>
                  <a:lnTo>
                    <a:pt x="92951" y="0"/>
                  </a:lnTo>
                  <a:close/>
                </a:path>
              </a:pathLst>
            </a:custGeom>
            <a:solidFill>
              <a:srgbClr val="090C1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3" name="object 53"/>
            <p:cNvSpPr/>
            <p:nvPr/>
          </p:nvSpPr>
          <p:spPr>
            <a:xfrm>
              <a:off x="2588353" y="3265813"/>
              <a:ext cx="1405890" cy="596900"/>
            </a:xfrm>
            <a:custGeom>
              <a:avLst/>
              <a:gdLst/>
              <a:ahLst/>
              <a:cxnLst/>
              <a:rect l="l" t="t" r="r" b="b"/>
              <a:pathLst>
                <a:path w="1405889" h="596900">
                  <a:moveTo>
                    <a:pt x="1405851" y="0"/>
                  </a:moveTo>
                  <a:lnTo>
                    <a:pt x="0" y="0"/>
                  </a:lnTo>
                  <a:lnTo>
                    <a:pt x="0" y="495985"/>
                  </a:lnTo>
                  <a:lnTo>
                    <a:pt x="7929" y="535254"/>
                  </a:lnTo>
                  <a:lnTo>
                    <a:pt x="29552" y="567323"/>
                  </a:lnTo>
                  <a:lnTo>
                    <a:pt x="61625" y="588945"/>
                  </a:lnTo>
                  <a:lnTo>
                    <a:pt x="100901" y="596874"/>
                  </a:lnTo>
                  <a:lnTo>
                    <a:pt x="1304963" y="596874"/>
                  </a:lnTo>
                  <a:lnTo>
                    <a:pt x="1344231" y="588945"/>
                  </a:lnTo>
                  <a:lnTo>
                    <a:pt x="1376300" y="567323"/>
                  </a:lnTo>
                  <a:lnTo>
                    <a:pt x="1397922" y="535254"/>
                  </a:lnTo>
                  <a:lnTo>
                    <a:pt x="1405851" y="495985"/>
                  </a:lnTo>
                  <a:lnTo>
                    <a:pt x="1405851" y="0"/>
                  </a:lnTo>
                  <a:close/>
                </a:path>
              </a:pathLst>
            </a:custGeom>
            <a:solidFill>
              <a:srgbClr val="CFD3D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4" name="object 54"/>
            <p:cNvSpPr/>
            <p:nvPr/>
          </p:nvSpPr>
          <p:spPr>
            <a:xfrm>
              <a:off x="2588526" y="3223831"/>
              <a:ext cx="1672589" cy="240029"/>
            </a:xfrm>
            <a:custGeom>
              <a:avLst/>
              <a:gdLst/>
              <a:ahLst/>
              <a:cxnLst/>
              <a:rect l="l" t="t" r="r" b="b"/>
              <a:pathLst>
                <a:path w="1672589" h="240029">
                  <a:moveTo>
                    <a:pt x="1672043" y="0"/>
                  </a:moveTo>
                  <a:lnTo>
                    <a:pt x="0" y="0"/>
                  </a:lnTo>
                  <a:lnTo>
                    <a:pt x="0" y="239725"/>
                  </a:lnTo>
                  <a:lnTo>
                    <a:pt x="1463548" y="239725"/>
                  </a:lnTo>
                  <a:lnTo>
                    <a:pt x="1511354" y="234218"/>
                  </a:lnTo>
                  <a:lnTo>
                    <a:pt x="1555240" y="218534"/>
                  </a:lnTo>
                  <a:lnTo>
                    <a:pt x="1593952" y="193922"/>
                  </a:lnTo>
                  <a:lnTo>
                    <a:pt x="1626240" y="161635"/>
                  </a:lnTo>
                  <a:lnTo>
                    <a:pt x="1650852" y="122925"/>
                  </a:lnTo>
                  <a:lnTo>
                    <a:pt x="1666537" y="79044"/>
                  </a:lnTo>
                  <a:lnTo>
                    <a:pt x="1672043" y="31242"/>
                  </a:lnTo>
                  <a:lnTo>
                    <a:pt x="167204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5" name="object 55"/>
            <p:cNvSpPr/>
            <p:nvPr/>
          </p:nvSpPr>
          <p:spPr>
            <a:xfrm>
              <a:off x="2419704" y="4147444"/>
              <a:ext cx="217169" cy="217182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6" name="object 56"/>
            <p:cNvSpPr/>
            <p:nvPr/>
          </p:nvSpPr>
          <p:spPr>
            <a:xfrm>
              <a:off x="2113259" y="3927395"/>
              <a:ext cx="75565" cy="657225"/>
            </a:xfrm>
            <a:custGeom>
              <a:avLst/>
              <a:gdLst/>
              <a:ahLst/>
              <a:cxnLst/>
              <a:rect l="l" t="t" r="r" b="b"/>
              <a:pathLst>
                <a:path w="75564" h="657225">
                  <a:moveTo>
                    <a:pt x="9829" y="0"/>
                  </a:moveTo>
                  <a:lnTo>
                    <a:pt x="0" y="0"/>
                  </a:lnTo>
                  <a:lnTo>
                    <a:pt x="0" y="657123"/>
                  </a:lnTo>
                  <a:lnTo>
                    <a:pt x="9829" y="657123"/>
                  </a:lnTo>
                  <a:lnTo>
                    <a:pt x="35374" y="651967"/>
                  </a:lnTo>
                  <a:lnTo>
                    <a:pt x="56232" y="637905"/>
                  </a:lnTo>
                  <a:lnTo>
                    <a:pt x="70294" y="617046"/>
                  </a:lnTo>
                  <a:lnTo>
                    <a:pt x="75450" y="591502"/>
                  </a:lnTo>
                  <a:lnTo>
                    <a:pt x="75450" y="65620"/>
                  </a:lnTo>
                  <a:lnTo>
                    <a:pt x="70294" y="40076"/>
                  </a:lnTo>
                  <a:lnTo>
                    <a:pt x="56232" y="19218"/>
                  </a:lnTo>
                  <a:lnTo>
                    <a:pt x="35374" y="5156"/>
                  </a:lnTo>
                  <a:lnTo>
                    <a:pt x="9829" y="0"/>
                  </a:lnTo>
                  <a:close/>
                </a:path>
              </a:pathLst>
            </a:custGeom>
            <a:solidFill>
              <a:srgbClr val="090C1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7" name="object 57"/>
            <p:cNvSpPr/>
            <p:nvPr/>
          </p:nvSpPr>
          <p:spPr>
            <a:xfrm>
              <a:off x="2588526" y="3463556"/>
              <a:ext cx="1405890" cy="67310"/>
            </a:xfrm>
            <a:custGeom>
              <a:avLst/>
              <a:gdLst/>
              <a:ahLst/>
              <a:cxnLst/>
              <a:rect l="l" t="t" r="r" b="b"/>
              <a:pathLst>
                <a:path w="1405889" h="67310">
                  <a:moveTo>
                    <a:pt x="1405686" y="0"/>
                  </a:moveTo>
                  <a:lnTo>
                    <a:pt x="0" y="0"/>
                  </a:lnTo>
                  <a:lnTo>
                    <a:pt x="0" y="66941"/>
                  </a:lnTo>
                  <a:lnTo>
                    <a:pt x="1405686" y="66941"/>
                  </a:lnTo>
                  <a:lnTo>
                    <a:pt x="1405686" y="0"/>
                  </a:lnTo>
                  <a:close/>
                </a:path>
              </a:pathLst>
            </a:custGeom>
            <a:solidFill>
              <a:srgbClr val="B7BBC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8" name="object 58"/>
            <p:cNvSpPr/>
            <p:nvPr/>
          </p:nvSpPr>
          <p:spPr>
            <a:xfrm>
              <a:off x="2588530" y="3511321"/>
              <a:ext cx="558800" cy="558800"/>
            </a:xfrm>
            <a:custGeom>
              <a:avLst/>
              <a:gdLst/>
              <a:ahLst/>
              <a:cxnLst/>
              <a:rect l="l" t="t" r="r" b="b"/>
              <a:pathLst>
                <a:path w="558800" h="558800">
                  <a:moveTo>
                    <a:pt x="279272" y="0"/>
                  </a:moveTo>
                  <a:lnTo>
                    <a:pt x="233972" y="3655"/>
                  </a:lnTo>
                  <a:lnTo>
                    <a:pt x="190999" y="14237"/>
                  </a:lnTo>
                  <a:lnTo>
                    <a:pt x="150929" y="31171"/>
                  </a:lnTo>
                  <a:lnTo>
                    <a:pt x="114336" y="53882"/>
                  </a:lnTo>
                  <a:lnTo>
                    <a:pt x="81795" y="81795"/>
                  </a:lnTo>
                  <a:lnTo>
                    <a:pt x="53882" y="114336"/>
                  </a:lnTo>
                  <a:lnTo>
                    <a:pt x="31171" y="150929"/>
                  </a:lnTo>
                  <a:lnTo>
                    <a:pt x="14237" y="190999"/>
                  </a:lnTo>
                  <a:lnTo>
                    <a:pt x="3655" y="233972"/>
                  </a:lnTo>
                  <a:lnTo>
                    <a:pt x="0" y="279273"/>
                  </a:lnTo>
                  <a:lnTo>
                    <a:pt x="3655" y="324576"/>
                  </a:lnTo>
                  <a:lnTo>
                    <a:pt x="14237" y="367551"/>
                  </a:lnTo>
                  <a:lnTo>
                    <a:pt x="31171" y="407622"/>
                  </a:lnTo>
                  <a:lnTo>
                    <a:pt x="53882" y="444214"/>
                  </a:lnTo>
                  <a:lnTo>
                    <a:pt x="81795" y="476754"/>
                  </a:lnTo>
                  <a:lnTo>
                    <a:pt x="114336" y="504667"/>
                  </a:lnTo>
                  <a:lnTo>
                    <a:pt x="150929" y="527377"/>
                  </a:lnTo>
                  <a:lnTo>
                    <a:pt x="190999" y="544310"/>
                  </a:lnTo>
                  <a:lnTo>
                    <a:pt x="233972" y="554891"/>
                  </a:lnTo>
                  <a:lnTo>
                    <a:pt x="279272" y="558546"/>
                  </a:lnTo>
                  <a:lnTo>
                    <a:pt x="324573" y="554891"/>
                  </a:lnTo>
                  <a:lnTo>
                    <a:pt x="367546" y="544310"/>
                  </a:lnTo>
                  <a:lnTo>
                    <a:pt x="407616" y="527377"/>
                  </a:lnTo>
                  <a:lnTo>
                    <a:pt x="444209" y="504667"/>
                  </a:lnTo>
                  <a:lnTo>
                    <a:pt x="476750" y="476754"/>
                  </a:lnTo>
                  <a:lnTo>
                    <a:pt x="504663" y="444214"/>
                  </a:lnTo>
                  <a:lnTo>
                    <a:pt x="527374" y="407622"/>
                  </a:lnTo>
                  <a:lnTo>
                    <a:pt x="544308" y="367551"/>
                  </a:lnTo>
                  <a:lnTo>
                    <a:pt x="554890" y="324576"/>
                  </a:lnTo>
                  <a:lnTo>
                    <a:pt x="558545" y="279273"/>
                  </a:lnTo>
                  <a:lnTo>
                    <a:pt x="554890" y="233972"/>
                  </a:lnTo>
                  <a:lnTo>
                    <a:pt x="544308" y="190999"/>
                  </a:lnTo>
                  <a:lnTo>
                    <a:pt x="527374" y="150929"/>
                  </a:lnTo>
                  <a:lnTo>
                    <a:pt x="504663" y="114336"/>
                  </a:lnTo>
                  <a:lnTo>
                    <a:pt x="476750" y="81795"/>
                  </a:lnTo>
                  <a:lnTo>
                    <a:pt x="444209" y="53882"/>
                  </a:lnTo>
                  <a:lnTo>
                    <a:pt x="407616" y="31171"/>
                  </a:lnTo>
                  <a:lnTo>
                    <a:pt x="367546" y="14237"/>
                  </a:lnTo>
                  <a:lnTo>
                    <a:pt x="324573" y="3655"/>
                  </a:lnTo>
                  <a:lnTo>
                    <a:pt x="279272" y="0"/>
                  </a:lnTo>
                  <a:close/>
                </a:path>
              </a:pathLst>
            </a:custGeom>
            <a:solidFill>
              <a:srgbClr val="E7E9E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9" name="object 59"/>
            <p:cNvSpPr/>
            <p:nvPr/>
          </p:nvSpPr>
          <p:spPr>
            <a:xfrm>
              <a:off x="2695303" y="3618103"/>
              <a:ext cx="345440" cy="345440"/>
            </a:xfrm>
            <a:custGeom>
              <a:avLst/>
              <a:gdLst/>
              <a:ahLst/>
              <a:cxnLst/>
              <a:rect l="l" t="t" r="r" b="b"/>
              <a:pathLst>
                <a:path w="345439" h="345439">
                  <a:moveTo>
                    <a:pt x="172491" y="0"/>
                  </a:moveTo>
                  <a:lnTo>
                    <a:pt x="126641" y="6161"/>
                  </a:lnTo>
                  <a:lnTo>
                    <a:pt x="85438" y="23550"/>
                  </a:lnTo>
                  <a:lnTo>
                    <a:pt x="50526" y="50522"/>
                  </a:lnTo>
                  <a:lnTo>
                    <a:pt x="23553" y="85432"/>
                  </a:lnTo>
                  <a:lnTo>
                    <a:pt x="6162" y="126636"/>
                  </a:lnTo>
                  <a:lnTo>
                    <a:pt x="0" y="172491"/>
                  </a:lnTo>
                  <a:lnTo>
                    <a:pt x="6162" y="218351"/>
                  </a:lnTo>
                  <a:lnTo>
                    <a:pt x="23553" y="259559"/>
                  </a:lnTo>
                  <a:lnTo>
                    <a:pt x="50526" y="294471"/>
                  </a:lnTo>
                  <a:lnTo>
                    <a:pt x="85438" y="321444"/>
                  </a:lnTo>
                  <a:lnTo>
                    <a:pt x="126641" y="338833"/>
                  </a:lnTo>
                  <a:lnTo>
                    <a:pt x="172491" y="344995"/>
                  </a:lnTo>
                  <a:lnTo>
                    <a:pt x="218351" y="338833"/>
                  </a:lnTo>
                  <a:lnTo>
                    <a:pt x="259559" y="321444"/>
                  </a:lnTo>
                  <a:lnTo>
                    <a:pt x="294471" y="294471"/>
                  </a:lnTo>
                  <a:lnTo>
                    <a:pt x="321444" y="259559"/>
                  </a:lnTo>
                  <a:lnTo>
                    <a:pt x="338833" y="218351"/>
                  </a:lnTo>
                  <a:lnTo>
                    <a:pt x="344995" y="172491"/>
                  </a:lnTo>
                  <a:lnTo>
                    <a:pt x="338833" y="126636"/>
                  </a:lnTo>
                  <a:lnTo>
                    <a:pt x="321444" y="85432"/>
                  </a:lnTo>
                  <a:lnTo>
                    <a:pt x="294471" y="50522"/>
                  </a:lnTo>
                  <a:lnTo>
                    <a:pt x="259559" y="23550"/>
                  </a:lnTo>
                  <a:lnTo>
                    <a:pt x="218351" y="6161"/>
                  </a:lnTo>
                  <a:lnTo>
                    <a:pt x="172491" y="0"/>
                  </a:lnTo>
                  <a:close/>
                </a:path>
              </a:pathLst>
            </a:custGeom>
            <a:solidFill>
              <a:srgbClr val="B7BBC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0" name="object 60"/>
            <p:cNvSpPr/>
            <p:nvPr/>
          </p:nvSpPr>
          <p:spPr>
            <a:xfrm>
              <a:off x="3229256" y="3577934"/>
              <a:ext cx="549275" cy="226695"/>
            </a:xfrm>
            <a:custGeom>
              <a:avLst/>
              <a:gdLst/>
              <a:ahLst/>
              <a:cxnLst/>
              <a:rect l="l" t="t" r="r" b="b"/>
              <a:pathLst>
                <a:path w="549275" h="226695">
                  <a:moveTo>
                    <a:pt x="435927" y="0"/>
                  </a:moveTo>
                  <a:lnTo>
                    <a:pt x="113169" y="0"/>
                  </a:lnTo>
                  <a:lnTo>
                    <a:pt x="69121" y="8894"/>
                  </a:lnTo>
                  <a:lnTo>
                    <a:pt x="33148" y="33148"/>
                  </a:lnTo>
                  <a:lnTo>
                    <a:pt x="8894" y="69121"/>
                  </a:lnTo>
                  <a:lnTo>
                    <a:pt x="0" y="113169"/>
                  </a:lnTo>
                  <a:lnTo>
                    <a:pt x="8894" y="157223"/>
                  </a:lnTo>
                  <a:lnTo>
                    <a:pt x="33148" y="193195"/>
                  </a:lnTo>
                  <a:lnTo>
                    <a:pt x="69121" y="217447"/>
                  </a:lnTo>
                  <a:lnTo>
                    <a:pt x="113169" y="226339"/>
                  </a:lnTo>
                  <a:lnTo>
                    <a:pt x="435927" y="226339"/>
                  </a:lnTo>
                  <a:lnTo>
                    <a:pt x="479976" y="217447"/>
                  </a:lnTo>
                  <a:lnTo>
                    <a:pt x="515948" y="193195"/>
                  </a:lnTo>
                  <a:lnTo>
                    <a:pt x="540203" y="157223"/>
                  </a:lnTo>
                  <a:lnTo>
                    <a:pt x="549097" y="113169"/>
                  </a:lnTo>
                  <a:lnTo>
                    <a:pt x="540203" y="69121"/>
                  </a:lnTo>
                  <a:lnTo>
                    <a:pt x="515948" y="33148"/>
                  </a:lnTo>
                  <a:lnTo>
                    <a:pt x="479976" y="8894"/>
                  </a:lnTo>
                  <a:lnTo>
                    <a:pt x="435927" y="0"/>
                  </a:lnTo>
                  <a:close/>
                </a:path>
              </a:pathLst>
            </a:custGeom>
            <a:solidFill>
              <a:srgbClr val="FFFFFF">
                <a:alpha val="41000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1" name="object 61"/>
            <p:cNvSpPr/>
            <p:nvPr/>
          </p:nvSpPr>
          <p:spPr>
            <a:xfrm>
              <a:off x="6983178" y="5840017"/>
              <a:ext cx="328295" cy="496570"/>
            </a:xfrm>
            <a:custGeom>
              <a:avLst/>
              <a:gdLst/>
              <a:ahLst/>
              <a:cxnLst/>
              <a:rect l="l" t="t" r="r" b="b"/>
              <a:pathLst>
                <a:path w="328295" h="496570">
                  <a:moveTo>
                    <a:pt x="138734" y="0"/>
                  </a:moveTo>
                  <a:lnTo>
                    <a:pt x="0" y="60375"/>
                  </a:lnTo>
                  <a:lnTo>
                    <a:pt x="189560" y="495947"/>
                  </a:lnTo>
                  <a:lnTo>
                    <a:pt x="328282" y="435571"/>
                  </a:lnTo>
                  <a:lnTo>
                    <a:pt x="138734" y="0"/>
                  </a:lnTo>
                  <a:close/>
                </a:path>
              </a:pathLst>
            </a:custGeom>
            <a:solidFill>
              <a:srgbClr val="E7E9E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2" name="object 62"/>
            <p:cNvSpPr/>
            <p:nvPr/>
          </p:nvSpPr>
          <p:spPr>
            <a:xfrm>
              <a:off x="7121909" y="5840020"/>
              <a:ext cx="189865" cy="496570"/>
            </a:xfrm>
            <a:custGeom>
              <a:avLst/>
              <a:gdLst/>
              <a:ahLst/>
              <a:cxnLst/>
              <a:rect l="l" t="t" r="r" b="b"/>
              <a:pathLst>
                <a:path w="189865" h="496570">
                  <a:moveTo>
                    <a:pt x="0" y="0"/>
                  </a:moveTo>
                  <a:lnTo>
                    <a:pt x="50825" y="495947"/>
                  </a:lnTo>
                  <a:lnTo>
                    <a:pt x="189547" y="43557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3" name="object 63"/>
            <p:cNvSpPr/>
            <p:nvPr/>
          </p:nvSpPr>
          <p:spPr>
            <a:xfrm>
              <a:off x="7275723" y="6297046"/>
              <a:ext cx="1036955" cy="153035"/>
            </a:xfrm>
            <a:custGeom>
              <a:avLst/>
              <a:gdLst/>
              <a:ahLst/>
              <a:cxnLst/>
              <a:rect l="l" t="t" r="r" b="b"/>
              <a:pathLst>
                <a:path w="1036954" h="153035">
                  <a:moveTo>
                    <a:pt x="1036370" y="0"/>
                  </a:moveTo>
                  <a:lnTo>
                    <a:pt x="0" y="1422"/>
                  </a:lnTo>
                  <a:lnTo>
                    <a:pt x="342" y="152717"/>
                  </a:lnTo>
                  <a:lnTo>
                    <a:pt x="1036701" y="151295"/>
                  </a:lnTo>
                  <a:lnTo>
                    <a:pt x="1036370" y="0"/>
                  </a:lnTo>
                  <a:close/>
                </a:path>
              </a:pathLst>
            </a:custGeom>
            <a:solidFill>
              <a:srgbClr val="E7E9E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4" name="object 64"/>
            <p:cNvSpPr/>
            <p:nvPr/>
          </p:nvSpPr>
          <p:spPr>
            <a:xfrm>
              <a:off x="6888901" y="5697957"/>
              <a:ext cx="304800" cy="304800"/>
            </a:xfrm>
            <a:custGeom>
              <a:avLst/>
              <a:gdLst/>
              <a:ahLst/>
              <a:cxnLst/>
              <a:rect l="l" t="t" r="r" b="b"/>
              <a:pathLst>
                <a:path w="304800" h="304800">
                  <a:moveTo>
                    <a:pt x="152107" y="0"/>
                  </a:moveTo>
                  <a:lnTo>
                    <a:pt x="104028" y="7755"/>
                  </a:lnTo>
                  <a:lnTo>
                    <a:pt x="62273" y="29350"/>
                  </a:lnTo>
                  <a:lnTo>
                    <a:pt x="29346" y="62278"/>
                  </a:lnTo>
                  <a:lnTo>
                    <a:pt x="7754" y="104033"/>
                  </a:lnTo>
                  <a:lnTo>
                    <a:pt x="0" y="152107"/>
                  </a:lnTo>
                  <a:lnTo>
                    <a:pt x="7754" y="200188"/>
                  </a:lnTo>
                  <a:lnTo>
                    <a:pt x="29346" y="241946"/>
                  </a:lnTo>
                  <a:lnTo>
                    <a:pt x="62273" y="274877"/>
                  </a:lnTo>
                  <a:lnTo>
                    <a:pt x="104028" y="296472"/>
                  </a:lnTo>
                  <a:lnTo>
                    <a:pt x="152107" y="304228"/>
                  </a:lnTo>
                  <a:lnTo>
                    <a:pt x="200187" y="296472"/>
                  </a:lnTo>
                  <a:lnTo>
                    <a:pt x="241942" y="274877"/>
                  </a:lnTo>
                  <a:lnTo>
                    <a:pt x="274868" y="241946"/>
                  </a:lnTo>
                  <a:lnTo>
                    <a:pt x="296461" y="200188"/>
                  </a:lnTo>
                  <a:lnTo>
                    <a:pt x="304215" y="152107"/>
                  </a:lnTo>
                  <a:lnTo>
                    <a:pt x="296461" y="104033"/>
                  </a:lnTo>
                  <a:lnTo>
                    <a:pt x="274868" y="62278"/>
                  </a:lnTo>
                  <a:lnTo>
                    <a:pt x="241942" y="29350"/>
                  </a:lnTo>
                  <a:lnTo>
                    <a:pt x="200187" y="7755"/>
                  </a:lnTo>
                  <a:lnTo>
                    <a:pt x="152107" y="0"/>
                  </a:lnTo>
                  <a:close/>
                </a:path>
              </a:pathLst>
            </a:custGeom>
            <a:solidFill>
              <a:srgbClr val="090C1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5" name="object 65"/>
            <p:cNvSpPr/>
            <p:nvPr/>
          </p:nvSpPr>
          <p:spPr>
            <a:xfrm>
              <a:off x="7346445" y="6297889"/>
              <a:ext cx="966469" cy="152400"/>
            </a:xfrm>
            <a:custGeom>
              <a:avLst/>
              <a:gdLst/>
              <a:ahLst/>
              <a:cxnLst/>
              <a:rect l="l" t="t" r="r" b="b"/>
              <a:pathLst>
                <a:path w="966470" h="152400">
                  <a:moveTo>
                    <a:pt x="29209" y="0"/>
                  </a:moveTo>
                  <a:lnTo>
                    <a:pt x="0" y="151879"/>
                  </a:lnTo>
                  <a:lnTo>
                    <a:pt x="965987" y="150456"/>
                  </a:lnTo>
                  <a:lnTo>
                    <a:pt x="2920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6" name="object 66"/>
            <p:cNvSpPr/>
            <p:nvPr/>
          </p:nvSpPr>
          <p:spPr>
            <a:xfrm>
              <a:off x="7123615" y="6221497"/>
              <a:ext cx="304800" cy="304800"/>
            </a:xfrm>
            <a:custGeom>
              <a:avLst/>
              <a:gdLst/>
              <a:ahLst/>
              <a:cxnLst/>
              <a:rect l="l" t="t" r="r" b="b"/>
              <a:pathLst>
                <a:path w="304800" h="304800">
                  <a:moveTo>
                    <a:pt x="152107" y="0"/>
                  </a:moveTo>
                  <a:lnTo>
                    <a:pt x="104033" y="7755"/>
                  </a:lnTo>
                  <a:lnTo>
                    <a:pt x="62278" y="29351"/>
                  </a:lnTo>
                  <a:lnTo>
                    <a:pt x="29350" y="62281"/>
                  </a:lnTo>
                  <a:lnTo>
                    <a:pt x="7755" y="104040"/>
                  </a:lnTo>
                  <a:lnTo>
                    <a:pt x="0" y="152120"/>
                  </a:lnTo>
                  <a:lnTo>
                    <a:pt x="7755" y="200194"/>
                  </a:lnTo>
                  <a:lnTo>
                    <a:pt x="29350" y="241949"/>
                  </a:lnTo>
                  <a:lnTo>
                    <a:pt x="62278" y="274877"/>
                  </a:lnTo>
                  <a:lnTo>
                    <a:pt x="104033" y="296473"/>
                  </a:lnTo>
                  <a:lnTo>
                    <a:pt x="152107" y="304228"/>
                  </a:lnTo>
                  <a:lnTo>
                    <a:pt x="200188" y="296473"/>
                  </a:lnTo>
                  <a:lnTo>
                    <a:pt x="241946" y="274877"/>
                  </a:lnTo>
                  <a:lnTo>
                    <a:pt x="274877" y="241949"/>
                  </a:lnTo>
                  <a:lnTo>
                    <a:pt x="296472" y="200194"/>
                  </a:lnTo>
                  <a:lnTo>
                    <a:pt x="304228" y="152120"/>
                  </a:lnTo>
                  <a:lnTo>
                    <a:pt x="296472" y="104040"/>
                  </a:lnTo>
                  <a:lnTo>
                    <a:pt x="274877" y="62281"/>
                  </a:lnTo>
                  <a:lnTo>
                    <a:pt x="241946" y="29351"/>
                  </a:lnTo>
                  <a:lnTo>
                    <a:pt x="200188" y="7755"/>
                  </a:lnTo>
                  <a:lnTo>
                    <a:pt x="152107" y="0"/>
                  </a:lnTo>
                  <a:close/>
                </a:path>
              </a:pathLst>
            </a:custGeom>
            <a:solidFill>
              <a:srgbClr val="090C1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7" name="object 67"/>
            <p:cNvSpPr/>
            <p:nvPr/>
          </p:nvSpPr>
          <p:spPr>
            <a:xfrm>
              <a:off x="8312255" y="6112922"/>
              <a:ext cx="75565" cy="487045"/>
            </a:xfrm>
            <a:custGeom>
              <a:avLst/>
              <a:gdLst/>
              <a:ahLst/>
              <a:cxnLst/>
              <a:rect l="l" t="t" r="r" b="b"/>
              <a:pathLst>
                <a:path w="75565" h="487045">
                  <a:moveTo>
                    <a:pt x="75450" y="0"/>
                  </a:moveTo>
                  <a:lnTo>
                    <a:pt x="65620" y="0"/>
                  </a:lnTo>
                  <a:lnTo>
                    <a:pt x="40076" y="5154"/>
                  </a:lnTo>
                  <a:lnTo>
                    <a:pt x="19218" y="19211"/>
                  </a:lnTo>
                  <a:lnTo>
                    <a:pt x="5156" y="40065"/>
                  </a:lnTo>
                  <a:lnTo>
                    <a:pt x="0" y="65608"/>
                  </a:lnTo>
                  <a:lnTo>
                    <a:pt x="0" y="421131"/>
                  </a:lnTo>
                  <a:lnTo>
                    <a:pt x="5156" y="446676"/>
                  </a:lnTo>
                  <a:lnTo>
                    <a:pt x="19218" y="467534"/>
                  </a:lnTo>
                  <a:lnTo>
                    <a:pt x="40076" y="481596"/>
                  </a:lnTo>
                  <a:lnTo>
                    <a:pt x="65620" y="486752"/>
                  </a:lnTo>
                  <a:lnTo>
                    <a:pt x="75450" y="486752"/>
                  </a:lnTo>
                  <a:lnTo>
                    <a:pt x="7545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8" name="object 68"/>
            <p:cNvSpPr/>
            <p:nvPr/>
          </p:nvSpPr>
          <p:spPr>
            <a:xfrm>
              <a:off x="8387810" y="6027743"/>
              <a:ext cx="75565" cy="657225"/>
            </a:xfrm>
            <a:custGeom>
              <a:avLst/>
              <a:gdLst/>
              <a:ahLst/>
              <a:cxnLst/>
              <a:rect l="l" t="t" r="r" b="b"/>
              <a:pathLst>
                <a:path w="75565" h="657225">
                  <a:moveTo>
                    <a:pt x="75450" y="0"/>
                  </a:moveTo>
                  <a:lnTo>
                    <a:pt x="65620" y="0"/>
                  </a:lnTo>
                  <a:lnTo>
                    <a:pt x="40076" y="5154"/>
                  </a:lnTo>
                  <a:lnTo>
                    <a:pt x="19218" y="19211"/>
                  </a:lnTo>
                  <a:lnTo>
                    <a:pt x="5156" y="40065"/>
                  </a:lnTo>
                  <a:lnTo>
                    <a:pt x="0" y="65608"/>
                  </a:lnTo>
                  <a:lnTo>
                    <a:pt x="0" y="591489"/>
                  </a:lnTo>
                  <a:lnTo>
                    <a:pt x="5156" y="617034"/>
                  </a:lnTo>
                  <a:lnTo>
                    <a:pt x="19218" y="637892"/>
                  </a:lnTo>
                  <a:lnTo>
                    <a:pt x="40076" y="651954"/>
                  </a:lnTo>
                  <a:lnTo>
                    <a:pt x="65620" y="657110"/>
                  </a:lnTo>
                  <a:lnTo>
                    <a:pt x="75450" y="657110"/>
                  </a:lnTo>
                  <a:lnTo>
                    <a:pt x="75450" y="0"/>
                  </a:lnTo>
                  <a:close/>
                </a:path>
              </a:pathLst>
            </a:custGeom>
            <a:solidFill>
              <a:srgbClr val="090C1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9" name="object 69"/>
            <p:cNvSpPr/>
            <p:nvPr/>
          </p:nvSpPr>
          <p:spPr>
            <a:xfrm>
              <a:off x="6538912" y="5250023"/>
              <a:ext cx="78651" cy="193558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0" name="object 70"/>
            <p:cNvSpPr/>
            <p:nvPr/>
          </p:nvSpPr>
          <p:spPr>
            <a:xfrm>
              <a:off x="7440473" y="5256547"/>
              <a:ext cx="78651" cy="193547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1" name="object 71"/>
            <p:cNvSpPr/>
            <p:nvPr/>
          </p:nvSpPr>
          <p:spPr>
            <a:xfrm>
              <a:off x="6617573" y="5118159"/>
              <a:ext cx="822960" cy="748030"/>
            </a:xfrm>
            <a:custGeom>
              <a:avLst/>
              <a:gdLst/>
              <a:ahLst/>
              <a:cxnLst/>
              <a:rect l="l" t="t" r="r" b="b"/>
              <a:pathLst>
                <a:path w="822959" h="748029">
                  <a:moveTo>
                    <a:pt x="744016" y="0"/>
                  </a:moveTo>
                  <a:lnTo>
                    <a:pt x="78866" y="0"/>
                  </a:lnTo>
                  <a:lnTo>
                    <a:pt x="48241" y="6224"/>
                  </a:lnTo>
                  <a:lnTo>
                    <a:pt x="23164" y="23171"/>
                  </a:lnTo>
                  <a:lnTo>
                    <a:pt x="6222" y="48252"/>
                  </a:lnTo>
                  <a:lnTo>
                    <a:pt x="0" y="78879"/>
                  </a:lnTo>
                  <a:lnTo>
                    <a:pt x="0" y="668566"/>
                  </a:lnTo>
                  <a:lnTo>
                    <a:pt x="6222" y="699193"/>
                  </a:lnTo>
                  <a:lnTo>
                    <a:pt x="23164" y="724274"/>
                  </a:lnTo>
                  <a:lnTo>
                    <a:pt x="48241" y="741221"/>
                  </a:lnTo>
                  <a:lnTo>
                    <a:pt x="78866" y="747445"/>
                  </a:lnTo>
                  <a:lnTo>
                    <a:pt x="744016" y="747445"/>
                  </a:lnTo>
                  <a:lnTo>
                    <a:pt x="774644" y="741221"/>
                  </a:lnTo>
                  <a:lnTo>
                    <a:pt x="799725" y="724274"/>
                  </a:lnTo>
                  <a:lnTo>
                    <a:pt x="816672" y="699193"/>
                  </a:lnTo>
                  <a:lnTo>
                    <a:pt x="822896" y="668566"/>
                  </a:lnTo>
                  <a:lnTo>
                    <a:pt x="822896" y="78879"/>
                  </a:lnTo>
                  <a:lnTo>
                    <a:pt x="816672" y="48252"/>
                  </a:lnTo>
                  <a:lnTo>
                    <a:pt x="799725" y="23171"/>
                  </a:lnTo>
                  <a:lnTo>
                    <a:pt x="774644" y="6224"/>
                  </a:lnTo>
                  <a:lnTo>
                    <a:pt x="744016" y="0"/>
                  </a:lnTo>
                  <a:close/>
                </a:path>
              </a:pathLst>
            </a:custGeom>
            <a:solidFill>
              <a:srgbClr val="E7E9E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2" name="object 72"/>
            <p:cNvSpPr/>
            <p:nvPr/>
          </p:nvSpPr>
          <p:spPr>
            <a:xfrm>
              <a:off x="6707035" y="5169903"/>
              <a:ext cx="644525" cy="644525"/>
            </a:xfrm>
            <a:custGeom>
              <a:avLst/>
              <a:gdLst/>
              <a:ahLst/>
              <a:cxnLst/>
              <a:rect l="l" t="t" r="r" b="b"/>
              <a:pathLst>
                <a:path w="644525" h="644525">
                  <a:moveTo>
                    <a:pt x="643953" y="321983"/>
                  </a:moveTo>
                  <a:lnTo>
                    <a:pt x="640461" y="274408"/>
                  </a:lnTo>
                  <a:lnTo>
                    <a:pt x="630313" y="228993"/>
                  </a:lnTo>
                  <a:lnTo>
                    <a:pt x="614032" y="186245"/>
                  </a:lnTo>
                  <a:lnTo>
                    <a:pt x="592074" y="146659"/>
                  </a:lnTo>
                  <a:lnTo>
                    <a:pt x="564972" y="110744"/>
                  </a:lnTo>
                  <a:lnTo>
                    <a:pt x="533209" y="78981"/>
                  </a:lnTo>
                  <a:lnTo>
                    <a:pt x="497293" y="51879"/>
                  </a:lnTo>
                  <a:lnTo>
                    <a:pt x="457708" y="29933"/>
                  </a:lnTo>
                  <a:lnTo>
                    <a:pt x="414972" y="13639"/>
                  </a:lnTo>
                  <a:lnTo>
                    <a:pt x="369557" y="3492"/>
                  </a:lnTo>
                  <a:lnTo>
                    <a:pt x="321983" y="0"/>
                  </a:lnTo>
                  <a:lnTo>
                    <a:pt x="274396" y="3492"/>
                  </a:lnTo>
                  <a:lnTo>
                    <a:pt x="228993" y="13639"/>
                  </a:lnTo>
                  <a:lnTo>
                    <a:pt x="186245" y="29933"/>
                  </a:lnTo>
                  <a:lnTo>
                    <a:pt x="146659" y="51879"/>
                  </a:lnTo>
                  <a:lnTo>
                    <a:pt x="110744" y="78981"/>
                  </a:lnTo>
                  <a:lnTo>
                    <a:pt x="78981" y="110744"/>
                  </a:lnTo>
                  <a:lnTo>
                    <a:pt x="51866" y="146659"/>
                  </a:lnTo>
                  <a:lnTo>
                    <a:pt x="29921" y="186245"/>
                  </a:lnTo>
                  <a:lnTo>
                    <a:pt x="13627" y="228993"/>
                  </a:lnTo>
                  <a:lnTo>
                    <a:pt x="3492" y="274408"/>
                  </a:lnTo>
                  <a:lnTo>
                    <a:pt x="0" y="321983"/>
                  </a:lnTo>
                  <a:lnTo>
                    <a:pt x="3492" y="369570"/>
                  </a:lnTo>
                  <a:lnTo>
                    <a:pt x="13627" y="414985"/>
                  </a:lnTo>
                  <a:lnTo>
                    <a:pt x="29921" y="457733"/>
                  </a:lnTo>
                  <a:lnTo>
                    <a:pt x="51866" y="497306"/>
                  </a:lnTo>
                  <a:lnTo>
                    <a:pt x="78981" y="533234"/>
                  </a:lnTo>
                  <a:lnTo>
                    <a:pt x="110744" y="564997"/>
                  </a:lnTo>
                  <a:lnTo>
                    <a:pt x="146659" y="592099"/>
                  </a:lnTo>
                  <a:lnTo>
                    <a:pt x="186245" y="614045"/>
                  </a:lnTo>
                  <a:lnTo>
                    <a:pt x="228993" y="630339"/>
                  </a:lnTo>
                  <a:lnTo>
                    <a:pt x="274396" y="640486"/>
                  </a:lnTo>
                  <a:lnTo>
                    <a:pt x="321983" y="643966"/>
                  </a:lnTo>
                  <a:lnTo>
                    <a:pt x="369557" y="640486"/>
                  </a:lnTo>
                  <a:lnTo>
                    <a:pt x="414972" y="630339"/>
                  </a:lnTo>
                  <a:lnTo>
                    <a:pt x="457708" y="614045"/>
                  </a:lnTo>
                  <a:lnTo>
                    <a:pt x="497293" y="592099"/>
                  </a:lnTo>
                  <a:lnTo>
                    <a:pt x="533209" y="564997"/>
                  </a:lnTo>
                  <a:lnTo>
                    <a:pt x="564972" y="533234"/>
                  </a:lnTo>
                  <a:lnTo>
                    <a:pt x="592074" y="497306"/>
                  </a:lnTo>
                  <a:lnTo>
                    <a:pt x="614032" y="457733"/>
                  </a:lnTo>
                  <a:lnTo>
                    <a:pt x="630313" y="414985"/>
                  </a:lnTo>
                  <a:lnTo>
                    <a:pt x="640461" y="369570"/>
                  </a:lnTo>
                  <a:lnTo>
                    <a:pt x="643953" y="321983"/>
                  </a:lnTo>
                  <a:close/>
                </a:path>
              </a:pathLst>
            </a:custGeom>
            <a:solidFill>
              <a:srgbClr val="090C10">
                <a:alpha val="88000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3" name="object 73"/>
            <p:cNvSpPr/>
            <p:nvPr/>
          </p:nvSpPr>
          <p:spPr>
            <a:xfrm>
              <a:off x="6879738" y="5342596"/>
              <a:ext cx="299085" cy="299085"/>
            </a:xfrm>
            <a:custGeom>
              <a:avLst/>
              <a:gdLst/>
              <a:ahLst/>
              <a:cxnLst/>
              <a:rect l="l" t="t" r="r" b="b"/>
              <a:pathLst>
                <a:path w="299084" h="299085">
                  <a:moveTo>
                    <a:pt x="149288" y="0"/>
                  </a:moveTo>
                  <a:lnTo>
                    <a:pt x="102097" y="7610"/>
                  </a:lnTo>
                  <a:lnTo>
                    <a:pt x="61115" y="28804"/>
                  </a:lnTo>
                  <a:lnTo>
                    <a:pt x="28800" y="61121"/>
                  </a:lnTo>
                  <a:lnTo>
                    <a:pt x="7609" y="102102"/>
                  </a:lnTo>
                  <a:lnTo>
                    <a:pt x="0" y="149288"/>
                  </a:lnTo>
                  <a:lnTo>
                    <a:pt x="7609" y="196474"/>
                  </a:lnTo>
                  <a:lnTo>
                    <a:pt x="28800" y="237455"/>
                  </a:lnTo>
                  <a:lnTo>
                    <a:pt x="61115" y="269772"/>
                  </a:lnTo>
                  <a:lnTo>
                    <a:pt x="102097" y="290966"/>
                  </a:lnTo>
                  <a:lnTo>
                    <a:pt x="149288" y="298577"/>
                  </a:lnTo>
                  <a:lnTo>
                    <a:pt x="196468" y="290966"/>
                  </a:lnTo>
                  <a:lnTo>
                    <a:pt x="237445" y="269772"/>
                  </a:lnTo>
                  <a:lnTo>
                    <a:pt x="269760" y="237455"/>
                  </a:lnTo>
                  <a:lnTo>
                    <a:pt x="290953" y="196474"/>
                  </a:lnTo>
                  <a:lnTo>
                    <a:pt x="298564" y="149288"/>
                  </a:lnTo>
                  <a:lnTo>
                    <a:pt x="290953" y="102102"/>
                  </a:lnTo>
                  <a:lnTo>
                    <a:pt x="269760" y="61121"/>
                  </a:lnTo>
                  <a:lnTo>
                    <a:pt x="237445" y="28804"/>
                  </a:lnTo>
                  <a:lnTo>
                    <a:pt x="196468" y="7610"/>
                  </a:lnTo>
                  <a:lnTo>
                    <a:pt x="14928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4" name="object 74"/>
            <p:cNvSpPr/>
            <p:nvPr/>
          </p:nvSpPr>
          <p:spPr>
            <a:xfrm>
              <a:off x="6949243" y="5363381"/>
              <a:ext cx="196075" cy="196087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5" name="object 75"/>
            <p:cNvSpPr/>
            <p:nvPr/>
          </p:nvSpPr>
          <p:spPr>
            <a:xfrm>
              <a:off x="6709183" y="5048383"/>
              <a:ext cx="628650" cy="50800"/>
            </a:xfrm>
            <a:custGeom>
              <a:avLst/>
              <a:gdLst/>
              <a:ahLst/>
              <a:cxnLst/>
              <a:rect l="l" t="t" r="r" b="b"/>
              <a:pathLst>
                <a:path w="628650" h="50800">
                  <a:moveTo>
                    <a:pt x="295724" y="0"/>
                  </a:moveTo>
                  <a:lnTo>
                    <a:pt x="246327" y="2245"/>
                  </a:lnTo>
                  <a:lnTo>
                    <a:pt x="197062" y="7007"/>
                  </a:lnTo>
                  <a:lnTo>
                    <a:pt x="148026" y="14285"/>
                  </a:lnTo>
                  <a:lnTo>
                    <a:pt x="99316" y="24079"/>
                  </a:lnTo>
                  <a:lnTo>
                    <a:pt x="51028" y="36391"/>
                  </a:lnTo>
                  <a:lnTo>
                    <a:pt x="0" y="50806"/>
                  </a:lnTo>
                  <a:lnTo>
                    <a:pt x="628497" y="50806"/>
                  </a:lnTo>
                  <a:lnTo>
                    <a:pt x="589445" y="39325"/>
                  </a:lnTo>
                  <a:lnTo>
                    <a:pt x="541292" y="26487"/>
                  </a:lnTo>
                  <a:lnTo>
                    <a:pt x="492690" y="16162"/>
                  </a:lnTo>
                  <a:lnTo>
                    <a:pt x="443735" y="8351"/>
                  </a:lnTo>
                  <a:lnTo>
                    <a:pt x="394525" y="3053"/>
                  </a:lnTo>
                  <a:lnTo>
                    <a:pt x="345155" y="269"/>
                  </a:lnTo>
                  <a:lnTo>
                    <a:pt x="29572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6" name="object 76"/>
            <p:cNvSpPr/>
            <p:nvPr/>
          </p:nvSpPr>
          <p:spPr>
            <a:xfrm>
              <a:off x="6715381" y="5745976"/>
              <a:ext cx="55880" cy="55880"/>
            </a:xfrm>
            <a:custGeom>
              <a:avLst/>
              <a:gdLst/>
              <a:ahLst/>
              <a:cxnLst/>
              <a:rect l="l" t="t" r="r" b="b"/>
              <a:pathLst>
                <a:path w="55879" h="55879">
                  <a:moveTo>
                    <a:pt x="27863" y="0"/>
                  </a:moveTo>
                  <a:lnTo>
                    <a:pt x="17021" y="2188"/>
                  </a:lnTo>
                  <a:lnTo>
                    <a:pt x="8164" y="8158"/>
                  </a:lnTo>
                  <a:lnTo>
                    <a:pt x="2190" y="17011"/>
                  </a:lnTo>
                  <a:lnTo>
                    <a:pt x="0" y="27851"/>
                  </a:lnTo>
                  <a:lnTo>
                    <a:pt x="2190" y="38698"/>
                  </a:lnTo>
                  <a:lnTo>
                    <a:pt x="8164" y="47555"/>
                  </a:lnTo>
                  <a:lnTo>
                    <a:pt x="17021" y="53525"/>
                  </a:lnTo>
                  <a:lnTo>
                    <a:pt x="27863" y="55714"/>
                  </a:lnTo>
                  <a:lnTo>
                    <a:pt x="38711" y="53525"/>
                  </a:lnTo>
                  <a:lnTo>
                    <a:pt x="47567" y="47555"/>
                  </a:lnTo>
                  <a:lnTo>
                    <a:pt x="53538" y="38698"/>
                  </a:lnTo>
                  <a:lnTo>
                    <a:pt x="55727" y="27851"/>
                  </a:lnTo>
                  <a:lnTo>
                    <a:pt x="53538" y="17011"/>
                  </a:lnTo>
                  <a:lnTo>
                    <a:pt x="47567" y="8158"/>
                  </a:lnTo>
                  <a:lnTo>
                    <a:pt x="38711" y="2188"/>
                  </a:lnTo>
                  <a:lnTo>
                    <a:pt x="27863" y="0"/>
                  </a:lnTo>
                  <a:close/>
                </a:path>
              </a:pathLst>
            </a:custGeom>
            <a:solidFill>
              <a:srgbClr val="E71D2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7" name="object 77"/>
            <p:cNvSpPr/>
            <p:nvPr/>
          </p:nvSpPr>
          <p:spPr>
            <a:xfrm>
              <a:off x="6617568" y="5123417"/>
              <a:ext cx="822960" cy="741680"/>
            </a:xfrm>
            <a:custGeom>
              <a:avLst/>
              <a:gdLst/>
              <a:ahLst/>
              <a:cxnLst/>
              <a:rect l="l" t="t" r="r" b="b"/>
              <a:pathLst>
                <a:path w="822959" h="741679">
                  <a:moveTo>
                    <a:pt x="660006" y="0"/>
                  </a:moveTo>
                  <a:lnTo>
                    <a:pt x="97815" y="7302"/>
                  </a:lnTo>
                  <a:lnTo>
                    <a:pt x="29654" y="46494"/>
                  </a:lnTo>
                  <a:lnTo>
                    <a:pt x="0" y="133134"/>
                  </a:lnTo>
                  <a:lnTo>
                    <a:pt x="0" y="363321"/>
                  </a:lnTo>
                  <a:lnTo>
                    <a:pt x="378282" y="741603"/>
                  </a:lnTo>
                  <a:lnTo>
                    <a:pt x="742353" y="741603"/>
                  </a:lnTo>
                  <a:lnTo>
                    <a:pt x="788598" y="734721"/>
                  </a:lnTo>
                  <a:lnTo>
                    <a:pt x="812374" y="723644"/>
                  </a:lnTo>
                  <a:lnTo>
                    <a:pt x="821205" y="700468"/>
                  </a:lnTo>
                  <a:lnTo>
                    <a:pt x="822617" y="657288"/>
                  </a:lnTo>
                  <a:lnTo>
                    <a:pt x="822617" y="115608"/>
                  </a:lnTo>
                  <a:lnTo>
                    <a:pt x="774395" y="13385"/>
                  </a:lnTo>
                  <a:lnTo>
                    <a:pt x="660006" y="0"/>
                  </a:lnTo>
                  <a:close/>
                </a:path>
              </a:pathLst>
            </a:custGeom>
            <a:solidFill>
              <a:srgbClr val="D5D7D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8" name="object 78"/>
            <p:cNvSpPr/>
            <p:nvPr/>
          </p:nvSpPr>
          <p:spPr>
            <a:xfrm>
              <a:off x="6517705" y="5096934"/>
              <a:ext cx="1019175" cy="354965"/>
            </a:xfrm>
            <a:custGeom>
              <a:avLst/>
              <a:gdLst/>
              <a:ahLst/>
              <a:cxnLst/>
              <a:rect l="l" t="t" r="r" b="b"/>
              <a:pathLst>
                <a:path w="1019175" h="354964">
                  <a:moveTo>
                    <a:pt x="800078" y="0"/>
                  </a:moveTo>
                  <a:lnTo>
                    <a:pt x="211065" y="0"/>
                  </a:lnTo>
                  <a:lnTo>
                    <a:pt x="169503" y="6515"/>
                  </a:lnTo>
                  <a:lnTo>
                    <a:pt x="132590" y="24901"/>
                  </a:lnTo>
                  <a:lnTo>
                    <a:pt x="102800" y="53417"/>
                  </a:lnTo>
                  <a:lnTo>
                    <a:pt x="82604" y="90322"/>
                  </a:lnTo>
                  <a:lnTo>
                    <a:pt x="1223" y="316776"/>
                  </a:lnTo>
                  <a:lnTo>
                    <a:pt x="0" y="325110"/>
                  </a:lnTo>
                  <a:lnTo>
                    <a:pt x="1999" y="332997"/>
                  </a:lnTo>
                  <a:lnTo>
                    <a:pt x="6811" y="339564"/>
                  </a:lnTo>
                  <a:lnTo>
                    <a:pt x="14024" y="343941"/>
                  </a:lnTo>
                  <a:lnTo>
                    <a:pt x="22371" y="345169"/>
                  </a:lnTo>
                  <a:lnTo>
                    <a:pt x="30258" y="343168"/>
                  </a:lnTo>
                  <a:lnTo>
                    <a:pt x="36817" y="338349"/>
                  </a:lnTo>
                  <a:lnTo>
                    <a:pt x="41177" y="331127"/>
                  </a:lnTo>
                  <a:lnTo>
                    <a:pt x="122559" y="104686"/>
                  </a:lnTo>
                  <a:lnTo>
                    <a:pt x="136472" y="79260"/>
                  </a:lnTo>
                  <a:lnTo>
                    <a:pt x="156996" y="59618"/>
                  </a:lnTo>
                  <a:lnTo>
                    <a:pt x="182429" y="46955"/>
                  </a:lnTo>
                  <a:lnTo>
                    <a:pt x="211065" y="42468"/>
                  </a:lnTo>
                  <a:lnTo>
                    <a:pt x="800078" y="42468"/>
                  </a:lnTo>
                  <a:lnTo>
                    <a:pt x="853452" y="59215"/>
                  </a:lnTo>
                  <a:lnTo>
                    <a:pt x="888013" y="103212"/>
                  </a:lnTo>
                  <a:lnTo>
                    <a:pt x="981142" y="349275"/>
                  </a:lnTo>
                  <a:lnTo>
                    <a:pt x="989207" y="354495"/>
                  </a:lnTo>
                  <a:lnTo>
                    <a:pt x="997779" y="354495"/>
                  </a:lnTo>
                  <a:lnTo>
                    <a:pt x="1000281" y="354495"/>
                  </a:lnTo>
                  <a:lnTo>
                    <a:pt x="1002808" y="354063"/>
                  </a:lnTo>
                  <a:lnTo>
                    <a:pt x="1005298" y="353123"/>
                  </a:lnTo>
                  <a:lnTo>
                    <a:pt x="1012432" y="348634"/>
                  </a:lnTo>
                  <a:lnTo>
                    <a:pt x="1017131" y="341987"/>
                  </a:lnTo>
                  <a:lnTo>
                    <a:pt x="1018996" y="334065"/>
                  </a:lnTo>
                  <a:lnTo>
                    <a:pt x="1017629" y="325754"/>
                  </a:lnTo>
                  <a:lnTo>
                    <a:pt x="927726" y="88176"/>
                  </a:lnTo>
                  <a:lnTo>
                    <a:pt x="907286" y="52147"/>
                  </a:lnTo>
                  <a:lnTo>
                    <a:pt x="877556" y="24309"/>
                  </a:lnTo>
                  <a:lnTo>
                    <a:pt x="840999" y="6360"/>
                  </a:lnTo>
                  <a:lnTo>
                    <a:pt x="80007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9" name="object 79"/>
            <p:cNvSpPr/>
            <p:nvPr/>
          </p:nvSpPr>
          <p:spPr>
            <a:xfrm>
              <a:off x="2916205" y="6364178"/>
              <a:ext cx="836930" cy="749935"/>
            </a:xfrm>
            <a:custGeom>
              <a:avLst/>
              <a:gdLst/>
              <a:ahLst/>
              <a:cxnLst/>
              <a:rect l="l" t="t" r="r" b="b"/>
              <a:pathLst>
                <a:path w="836929" h="749934">
                  <a:moveTo>
                    <a:pt x="728891" y="0"/>
                  </a:moveTo>
                  <a:lnTo>
                    <a:pt x="0" y="736727"/>
                  </a:lnTo>
                  <a:lnTo>
                    <a:pt x="199783" y="749909"/>
                  </a:lnTo>
                  <a:lnTo>
                    <a:pt x="836536" y="106311"/>
                  </a:lnTo>
                  <a:lnTo>
                    <a:pt x="728891" y="0"/>
                  </a:lnTo>
                  <a:close/>
                </a:path>
              </a:pathLst>
            </a:custGeom>
            <a:solidFill>
              <a:srgbClr val="E7E9E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0" name="object 80"/>
            <p:cNvSpPr/>
            <p:nvPr/>
          </p:nvSpPr>
          <p:spPr>
            <a:xfrm>
              <a:off x="2916204" y="6414132"/>
              <a:ext cx="767080" cy="687070"/>
            </a:xfrm>
            <a:custGeom>
              <a:avLst/>
              <a:gdLst/>
              <a:ahLst/>
              <a:cxnLst/>
              <a:rect l="l" t="t" r="r" b="b"/>
              <a:pathLst>
                <a:path w="767079" h="687070">
                  <a:moveTo>
                    <a:pt x="679323" y="0"/>
                  </a:moveTo>
                  <a:lnTo>
                    <a:pt x="0" y="686777"/>
                  </a:lnTo>
                  <a:lnTo>
                    <a:pt x="766572" y="127711"/>
                  </a:lnTo>
                  <a:lnTo>
                    <a:pt x="67932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1" name="object 81"/>
            <p:cNvSpPr/>
            <p:nvPr/>
          </p:nvSpPr>
          <p:spPr>
            <a:xfrm>
              <a:off x="2831200" y="7024378"/>
              <a:ext cx="487045" cy="77470"/>
            </a:xfrm>
            <a:custGeom>
              <a:avLst/>
              <a:gdLst/>
              <a:ahLst/>
              <a:cxnLst/>
              <a:rect l="l" t="t" r="r" b="b"/>
              <a:pathLst>
                <a:path w="487045" h="77470">
                  <a:moveTo>
                    <a:pt x="420878" y="0"/>
                  </a:moveTo>
                  <a:lnTo>
                    <a:pt x="65354" y="1409"/>
                  </a:lnTo>
                  <a:lnTo>
                    <a:pt x="19032" y="20807"/>
                  </a:lnTo>
                  <a:lnTo>
                    <a:pt x="0" y="67284"/>
                  </a:lnTo>
                  <a:lnTo>
                    <a:pt x="38" y="77114"/>
                  </a:lnTo>
                  <a:lnTo>
                    <a:pt x="486791" y="75183"/>
                  </a:lnTo>
                  <a:lnTo>
                    <a:pt x="486752" y="65354"/>
                  </a:lnTo>
                  <a:lnTo>
                    <a:pt x="481490" y="39829"/>
                  </a:lnTo>
                  <a:lnTo>
                    <a:pt x="467345" y="19027"/>
                  </a:lnTo>
                  <a:lnTo>
                    <a:pt x="446435" y="5050"/>
                  </a:lnTo>
                  <a:lnTo>
                    <a:pt x="42087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2" name="object 82"/>
            <p:cNvSpPr/>
            <p:nvPr/>
          </p:nvSpPr>
          <p:spPr>
            <a:xfrm>
              <a:off x="2746319" y="7099583"/>
              <a:ext cx="657225" cy="78105"/>
            </a:xfrm>
            <a:custGeom>
              <a:avLst/>
              <a:gdLst/>
              <a:ahLst/>
              <a:cxnLst/>
              <a:rect l="l" t="t" r="r" b="b"/>
              <a:pathLst>
                <a:path w="657225" h="78104">
                  <a:moveTo>
                    <a:pt x="591235" y="0"/>
                  </a:moveTo>
                  <a:lnTo>
                    <a:pt x="65354" y="2095"/>
                  </a:lnTo>
                  <a:lnTo>
                    <a:pt x="19032" y="21493"/>
                  </a:lnTo>
                  <a:lnTo>
                    <a:pt x="0" y="67970"/>
                  </a:lnTo>
                  <a:lnTo>
                    <a:pt x="38" y="77800"/>
                  </a:lnTo>
                  <a:lnTo>
                    <a:pt x="657161" y="75183"/>
                  </a:lnTo>
                  <a:lnTo>
                    <a:pt x="657110" y="65366"/>
                  </a:lnTo>
                  <a:lnTo>
                    <a:pt x="651855" y="39844"/>
                  </a:lnTo>
                  <a:lnTo>
                    <a:pt x="637713" y="19043"/>
                  </a:lnTo>
                  <a:lnTo>
                    <a:pt x="616800" y="5062"/>
                  </a:lnTo>
                  <a:lnTo>
                    <a:pt x="591235" y="0"/>
                  </a:lnTo>
                  <a:close/>
                </a:path>
              </a:pathLst>
            </a:custGeom>
            <a:solidFill>
              <a:srgbClr val="090C1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3" name="object 83"/>
            <p:cNvSpPr/>
            <p:nvPr/>
          </p:nvSpPr>
          <p:spPr>
            <a:xfrm>
              <a:off x="3627756" y="5491201"/>
              <a:ext cx="151765" cy="1036955"/>
            </a:xfrm>
            <a:custGeom>
              <a:avLst/>
              <a:gdLst/>
              <a:ahLst/>
              <a:cxnLst/>
              <a:rect l="l" t="t" r="r" b="b"/>
              <a:pathLst>
                <a:path w="151764" h="1036954">
                  <a:moveTo>
                    <a:pt x="151295" y="0"/>
                  </a:moveTo>
                  <a:lnTo>
                    <a:pt x="0" y="203"/>
                  </a:lnTo>
                  <a:lnTo>
                    <a:pt x="457" y="1036561"/>
                  </a:lnTo>
                  <a:lnTo>
                    <a:pt x="151752" y="968463"/>
                  </a:lnTo>
                  <a:lnTo>
                    <a:pt x="151295" y="0"/>
                  </a:lnTo>
                  <a:close/>
                </a:path>
              </a:pathLst>
            </a:custGeom>
            <a:solidFill>
              <a:srgbClr val="E7E9E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4" name="object 84"/>
            <p:cNvSpPr/>
            <p:nvPr/>
          </p:nvSpPr>
          <p:spPr>
            <a:xfrm>
              <a:off x="3806748" y="5418708"/>
              <a:ext cx="201930" cy="148590"/>
            </a:xfrm>
            <a:custGeom>
              <a:avLst/>
              <a:gdLst/>
              <a:ahLst/>
              <a:cxnLst/>
              <a:rect l="l" t="t" r="r" b="b"/>
              <a:pathLst>
                <a:path w="201929" h="148589">
                  <a:moveTo>
                    <a:pt x="201815" y="0"/>
                  </a:moveTo>
                  <a:lnTo>
                    <a:pt x="0" y="0"/>
                  </a:lnTo>
                  <a:lnTo>
                    <a:pt x="0" y="148183"/>
                  </a:lnTo>
                  <a:lnTo>
                    <a:pt x="201815" y="148183"/>
                  </a:lnTo>
                  <a:lnTo>
                    <a:pt x="20181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5" name="object 85"/>
            <p:cNvSpPr/>
            <p:nvPr/>
          </p:nvSpPr>
          <p:spPr>
            <a:xfrm>
              <a:off x="3763208" y="5496636"/>
              <a:ext cx="200660" cy="70485"/>
            </a:xfrm>
            <a:custGeom>
              <a:avLst/>
              <a:gdLst/>
              <a:ahLst/>
              <a:cxnLst/>
              <a:rect l="l" t="t" r="r" b="b"/>
              <a:pathLst>
                <a:path w="200660" h="70485">
                  <a:moveTo>
                    <a:pt x="173456" y="0"/>
                  </a:moveTo>
                  <a:lnTo>
                    <a:pt x="0" y="0"/>
                  </a:lnTo>
                  <a:lnTo>
                    <a:pt x="32613" y="70256"/>
                  </a:lnTo>
                  <a:lnTo>
                    <a:pt x="200139" y="70256"/>
                  </a:lnTo>
                  <a:lnTo>
                    <a:pt x="173456" y="0"/>
                  </a:lnTo>
                  <a:close/>
                </a:path>
              </a:pathLst>
            </a:custGeom>
            <a:solidFill>
              <a:srgbClr val="BFC1C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6" name="object 86"/>
            <p:cNvSpPr/>
            <p:nvPr/>
          </p:nvSpPr>
          <p:spPr>
            <a:xfrm>
              <a:off x="4245344" y="5581810"/>
              <a:ext cx="501650" cy="455930"/>
            </a:xfrm>
            <a:custGeom>
              <a:avLst/>
              <a:gdLst/>
              <a:ahLst/>
              <a:cxnLst/>
              <a:rect l="l" t="t" r="r" b="b"/>
              <a:pathLst>
                <a:path w="501650" h="455929">
                  <a:moveTo>
                    <a:pt x="422389" y="0"/>
                  </a:moveTo>
                  <a:lnTo>
                    <a:pt x="0" y="0"/>
                  </a:lnTo>
                  <a:lnTo>
                    <a:pt x="0" y="376427"/>
                  </a:lnTo>
                  <a:lnTo>
                    <a:pt x="6226" y="407055"/>
                  </a:lnTo>
                  <a:lnTo>
                    <a:pt x="23177" y="432136"/>
                  </a:lnTo>
                  <a:lnTo>
                    <a:pt x="48263" y="449083"/>
                  </a:lnTo>
                  <a:lnTo>
                    <a:pt x="78892" y="455307"/>
                  </a:lnTo>
                  <a:lnTo>
                    <a:pt x="422389" y="455307"/>
                  </a:lnTo>
                  <a:lnTo>
                    <a:pt x="453021" y="449083"/>
                  </a:lnTo>
                  <a:lnTo>
                    <a:pt x="478102" y="432136"/>
                  </a:lnTo>
                  <a:lnTo>
                    <a:pt x="495046" y="407055"/>
                  </a:lnTo>
                  <a:lnTo>
                    <a:pt x="501269" y="376427"/>
                  </a:lnTo>
                  <a:lnTo>
                    <a:pt x="501269" y="78879"/>
                  </a:lnTo>
                  <a:lnTo>
                    <a:pt x="495046" y="48252"/>
                  </a:lnTo>
                  <a:lnTo>
                    <a:pt x="478102" y="23171"/>
                  </a:lnTo>
                  <a:lnTo>
                    <a:pt x="453021" y="6224"/>
                  </a:lnTo>
                  <a:lnTo>
                    <a:pt x="422389" y="0"/>
                  </a:lnTo>
                  <a:close/>
                </a:path>
              </a:pathLst>
            </a:custGeom>
            <a:solidFill>
              <a:srgbClr val="E7E9E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7" name="object 87"/>
            <p:cNvSpPr/>
            <p:nvPr/>
          </p:nvSpPr>
          <p:spPr>
            <a:xfrm>
              <a:off x="3936664" y="5274261"/>
              <a:ext cx="320040" cy="741045"/>
            </a:xfrm>
            <a:custGeom>
              <a:avLst/>
              <a:gdLst/>
              <a:ahLst/>
              <a:cxnLst/>
              <a:rect l="l" t="t" r="r" b="b"/>
              <a:pathLst>
                <a:path w="320039" h="741045">
                  <a:moveTo>
                    <a:pt x="0" y="0"/>
                  </a:moveTo>
                  <a:lnTo>
                    <a:pt x="0" y="420827"/>
                  </a:lnTo>
                  <a:lnTo>
                    <a:pt x="319874" y="740791"/>
                  </a:lnTo>
                  <a:lnTo>
                    <a:pt x="319874" y="3198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FD3D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8" name="object 88"/>
            <p:cNvSpPr/>
            <p:nvPr/>
          </p:nvSpPr>
          <p:spPr>
            <a:xfrm>
              <a:off x="4341774" y="5621172"/>
              <a:ext cx="377190" cy="377190"/>
            </a:xfrm>
            <a:custGeom>
              <a:avLst/>
              <a:gdLst/>
              <a:ahLst/>
              <a:cxnLst/>
              <a:rect l="l" t="t" r="r" b="b"/>
              <a:pathLst>
                <a:path w="377189" h="377189">
                  <a:moveTo>
                    <a:pt x="376593" y="188290"/>
                  </a:moveTo>
                  <a:lnTo>
                    <a:pt x="369874" y="138239"/>
                  </a:lnTo>
                  <a:lnTo>
                    <a:pt x="350888" y="93256"/>
                  </a:lnTo>
                  <a:lnTo>
                    <a:pt x="321449" y="55156"/>
                  </a:lnTo>
                  <a:lnTo>
                    <a:pt x="283337" y="25717"/>
                  </a:lnTo>
                  <a:lnTo>
                    <a:pt x="238353" y="6731"/>
                  </a:lnTo>
                  <a:lnTo>
                    <a:pt x="188290" y="0"/>
                  </a:lnTo>
                  <a:lnTo>
                    <a:pt x="138239" y="6731"/>
                  </a:lnTo>
                  <a:lnTo>
                    <a:pt x="93268" y="25717"/>
                  </a:lnTo>
                  <a:lnTo>
                    <a:pt x="55156" y="55156"/>
                  </a:lnTo>
                  <a:lnTo>
                    <a:pt x="25717" y="93256"/>
                  </a:lnTo>
                  <a:lnTo>
                    <a:pt x="6731" y="138239"/>
                  </a:lnTo>
                  <a:lnTo>
                    <a:pt x="0" y="188290"/>
                  </a:lnTo>
                  <a:lnTo>
                    <a:pt x="6731" y="238353"/>
                  </a:lnTo>
                  <a:lnTo>
                    <a:pt x="25717" y="283324"/>
                  </a:lnTo>
                  <a:lnTo>
                    <a:pt x="55156" y="321437"/>
                  </a:lnTo>
                  <a:lnTo>
                    <a:pt x="93268" y="350888"/>
                  </a:lnTo>
                  <a:lnTo>
                    <a:pt x="138239" y="369874"/>
                  </a:lnTo>
                  <a:lnTo>
                    <a:pt x="188290" y="376593"/>
                  </a:lnTo>
                  <a:lnTo>
                    <a:pt x="238353" y="369874"/>
                  </a:lnTo>
                  <a:lnTo>
                    <a:pt x="283337" y="350888"/>
                  </a:lnTo>
                  <a:lnTo>
                    <a:pt x="321449" y="321437"/>
                  </a:lnTo>
                  <a:lnTo>
                    <a:pt x="350888" y="283324"/>
                  </a:lnTo>
                  <a:lnTo>
                    <a:pt x="369874" y="238353"/>
                  </a:lnTo>
                  <a:lnTo>
                    <a:pt x="376593" y="188290"/>
                  </a:lnTo>
                  <a:close/>
                </a:path>
              </a:pathLst>
            </a:custGeom>
            <a:solidFill>
              <a:srgbClr val="090C10">
                <a:alpha val="88000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9" name="object 89"/>
            <p:cNvSpPr/>
            <p:nvPr/>
          </p:nvSpPr>
          <p:spPr>
            <a:xfrm>
              <a:off x="4391016" y="5663925"/>
              <a:ext cx="209943" cy="209956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90" name="object 90"/>
            <p:cNvSpPr/>
            <p:nvPr/>
          </p:nvSpPr>
          <p:spPr>
            <a:xfrm>
              <a:off x="3936664" y="5271556"/>
              <a:ext cx="847090" cy="399415"/>
            </a:xfrm>
            <a:custGeom>
              <a:avLst/>
              <a:gdLst/>
              <a:ahLst/>
              <a:cxnLst/>
              <a:rect l="l" t="t" r="r" b="b"/>
              <a:pathLst>
                <a:path w="847089" h="399414">
                  <a:moveTo>
                    <a:pt x="473443" y="0"/>
                  </a:moveTo>
                  <a:lnTo>
                    <a:pt x="0" y="2705"/>
                  </a:lnTo>
                  <a:lnTo>
                    <a:pt x="391579" y="394284"/>
                  </a:lnTo>
                  <a:lnTo>
                    <a:pt x="394576" y="397281"/>
                  </a:lnTo>
                  <a:lnTo>
                    <a:pt x="831430" y="396494"/>
                  </a:lnTo>
                  <a:lnTo>
                    <a:pt x="847029" y="377805"/>
                  </a:lnTo>
                  <a:lnTo>
                    <a:pt x="842581" y="369366"/>
                  </a:lnTo>
                  <a:lnTo>
                    <a:pt x="47344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1" name="object 91"/>
            <p:cNvSpPr/>
            <p:nvPr/>
          </p:nvSpPr>
          <p:spPr>
            <a:xfrm>
              <a:off x="3703628" y="5555187"/>
              <a:ext cx="305435" cy="235585"/>
            </a:xfrm>
            <a:custGeom>
              <a:avLst/>
              <a:gdLst/>
              <a:ahLst/>
              <a:cxnLst/>
              <a:rect l="l" t="t" r="r" b="b"/>
              <a:pathLst>
                <a:path w="305435" h="235585">
                  <a:moveTo>
                    <a:pt x="304939" y="0"/>
                  </a:moveTo>
                  <a:lnTo>
                    <a:pt x="283287" y="166372"/>
                  </a:lnTo>
                  <a:lnTo>
                    <a:pt x="244305" y="235127"/>
                  </a:lnTo>
                  <a:lnTo>
                    <a:pt x="159405" y="218234"/>
                  </a:lnTo>
                  <a:lnTo>
                    <a:pt x="0" y="12766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2" name="object 92"/>
            <p:cNvSpPr/>
            <p:nvPr/>
          </p:nvSpPr>
          <p:spPr>
            <a:xfrm>
              <a:off x="3990416" y="5529624"/>
              <a:ext cx="22860" cy="45720"/>
            </a:xfrm>
            <a:custGeom>
              <a:avLst/>
              <a:gdLst/>
              <a:ahLst/>
              <a:cxnLst/>
              <a:rect l="l" t="t" r="r" b="b"/>
              <a:pathLst>
                <a:path w="22860" h="45720">
                  <a:moveTo>
                    <a:pt x="22783" y="0"/>
                  </a:moveTo>
                  <a:lnTo>
                    <a:pt x="13914" y="1792"/>
                  </a:lnTo>
                  <a:lnTo>
                    <a:pt x="6672" y="6678"/>
                  </a:lnTo>
                  <a:lnTo>
                    <a:pt x="1790" y="13924"/>
                  </a:lnTo>
                  <a:lnTo>
                    <a:pt x="0" y="22796"/>
                  </a:lnTo>
                  <a:lnTo>
                    <a:pt x="1790" y="31668"/>
                  </a:lnTo>
                  <a:lnTo>
                    <a:pt x="6672" y="38914"/>
                  </a:lnTo>
                  <a:lnTo>
                    <a:pt x="13914" y="43800"/>
                  </a:lnTo>
                  <a:lnTo>
                    <a:pt x="22783" y="45593"/>
                  </a:lnTo>
                  <a:lnTo>
                    <a:pt x="2278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3" name="object 93"/>
            <p:cNvSpPr/>
            <p:nvPr/>
          </p:nvSpPr>
          <p:spPr>
            <a:xfrm>
              <a:off x="3380117" y="5418708"/>
              <a:ext cx="201930" cy="148590"/>
            </a:xfrm>
            <a:custGeom>
              <a:avLst/>
              <a:gdLst/>
              <a:ahLst/>
              <a:cxnLst/>
              <a:rect l="l" t="t" r="r" b="b"/>
              <a:pathLst>
                <a:path w="201929" h="148589">
                  <a:moveTo>
                    <a:pt x="201815" y="0"/>
                  </a:moveTo>
                  <a:lnTo>
                    <a:pt x="0" y="0"/>
                  </a:lnTo>
                  <a:lnTo>
                    <a:pt x="0" y="148183"/>
                  </a:lnTo>
                  <a:lnTo>
                    <a:pt x="201815" y="148183"/>
                  </a:lnTo>
                  <a:lnTo>
                    <a:pt x="20181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4" name="object 94"/>
            <p:cNvSpPr/>
            <p:nvPr/>
          </p:nvSpPr>
          <p:spPr>
            <a:xfrm>
              <a:off x="3425329" y="5496636"/>
              <a:ext cx="200660" cy="70485"/>
            </a:xfrm>
            <a:custGeom>
              <a:avLst/>
              <a:gdLst/>
              <a:ahLst/>
              <a:cxnLst/>
              <a:rect l="l" t="t" r="r" b="b"/>
              <a:pathLst>
                <a:path w="200660" h="70485">
                  <a:moveTo>
                    <a:pt x="200151" y="0"/>
                  </a:moveTo>
                  <a:lnTo>
                    <a:pt x="26695" y="0"/>
                  </a:lnTo>
                  <a:lnTo>
                    <a:pt x="0" y="70256"/>
                  </a:lnTo>
                  <a:lnTo>
                    <a:pt x="167538" y="70256"/>
                  </a:lnTo>
                  <a:lnTo>
                    <a:pt x="200151" y="0"/>
                  </a:lnTo>
                  <a:close/>
                </a:path>
              </a:pathLst>
            </a:custGeom>
            <a:solidFill>
              <a:srgbClr val="BFC1C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5" name="object 95"/>
            <p:cNvSpPr/>
            <p:nvPr/>
          </p:nvSpPr>
          <p:spPr>
            <a:xfrm>
              <a:off x="2642076" y="5581810"/>
              <a:ext cx="501650" cy="455930"/>
            </a:xfrm>
            <a:custGeom>
              <a:avLst/>
              <a:gdLst/>
              <a:ahLst/>
              <a:cxnLst/>
              <a:rect l="l" t="t" r="r" b="b"/>
              <a:pathLst>
                <a:path w="501650" h="455929">
                  <a:moveTo>
                    <a:pt x="501256" y="0"/>
                  </a:moveTo>
                  <a:lnTo>
                    <a:pt x="78879" y="0"/>
                  </a:lnTo>
                  <a:lnTo>
                    <a:pt x="48247" y="6224"/>
                  </a:lnTo>
                  <a:lnTo>
                    <a:pt x="23166" y="23171"/>
                  </a:lnTo>
                  <a:lnTo>
                    <a:pt x="6222" y="48252"/>
                  </a:lnTo>
                  <a:lnTo>
                    <a:pt x="0" y="78879"/>
                  </a:lnTo>
                  <a:lnTo>
                    <a:pt x="0" y="376427"/>
                  </a:lnTo>
                  <a:lnTo>
                    <a:pt x="6222" y="407055"/>
                  </a:lnTo>
                  <a:lnTo>
                    <a:pt x="23166" y="432136"/>
                  </a:lnTo>
                  <a:lnTo>
                    <a:pt x="48247" y="449083"/>
                  </a:lnTo>
                  <a:lnTo>
                    <a:pt x="78879" y="455307"/>
                  </a:lnTo>
                  <a:lnTo>
                    <a:pt x="422376" y="455307"/>
                  </a:lnTo>
                  <a:lnTo>
                    <a:pt x="453003" y="449083"/>
                  </a:lnTo>
                  <a:lnTo>
                    <a:pt x="478085" y="432136"/>
                  </a:lnTo>
                  <a:lnTo>
                    <a:pt x="495032" y="407055"/>
                  </a:lnTo>
                  <a:lnTo>
                    <a:pt x="501256" y="376427"/>
                  </a:lnTo>
                  <a:lnTo>
                    <a:pt x="501256" y="0"/>
                  </a:lnTo>
                  <a:close/>
                </a:path>
              </a:pathLst>
            </a:custGeom>
            <a:solidFill>
              <a:srgbClr val="E7E9E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6" name="object 96"/>
            <p:cNvSpPr/>
            <p:nvPr/>
          </p:nvSpPr>
          <p:spPr>
            <a:xfrm>
              <a:off x="3132150" y="5274261"/>
              <a:ext cx="320040" cy="741045"/>
            </a:xfrm>
            <a:custGeom>
              <a:avLst/>
              <a:gdLst/>
              <a:ahLst/>
              <a:cxnLst/>
              <a:rect l="l" t="t" r="r" b="b"/>
              <a:pathLst>
                <a:path w="320039" h="741045">
                  <a:moveTo>
                    <a:pt x="319874" y="0"/>
                  </a:moveTo>
                  <a:lnTo>
                    <a:pt x="0" y="319874"/>
                  </a:lnTo>
                  <a:lnTo>
                    <a:pt x="0" y="740791"/>
                  </a:lnTo>
                  <a:lnTo>
                    <a:pt x="319874" y="420827"/>
                  </a:lnTo>
                  <a:lnTo>
                    <a:pt x="319874" y="0"/>
                  </a:lnTo>
                  <a:close/>
                </a:path>
              </a:pathLst>
            </a:custGeom>
            <a:solidFill>
              <a:srgbClr val="CFD3D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7" name="object 97"/>
            <p:cNvSpPr/>
            <p:nvPr/>
          </p:nvSpPr>
          <p:spPr>
            <a:xfrm>
              <a:off x="2670302" y="5621172"/>
              <a:ext cx="377190" cy="377190"/>
            </a:xfrm>
            <a:custGeom>
              <a:avLst/>
              <a:gdLst/>
              <a:ahLst/>
              <a:cxnLst/>
              <a:rect l="l" t="t" r="r" b="b"/>
              <a:pathLst>
                <a:path w="377189" h="377189">
                  <a:moveTo>
                    <a:pt x="376593" y="188290"/>
                  </a:moveTo>
                  <a:lnTo>
                    <a:pt x="369874" y="138239"/>
                  </a:lnTo>
                  <a:lnTo>
                    <a:pt x="350888" y="93256"/>
                  </a:lnTo>
                  <a:lnTo>
                    <a:pt x="321449" y="55156"/>
                  </a:lnTo>
                  <a:lnTo>
                    <a:pt x="283337" y="25717"/>
                  </a:lnTo>
                  <a:lnTo>
                    <a:pt x="238353" y="6731"/>
                  </a:lnTo>
                  <a:lnTo>
                    <a:pt x="188290" y="0"/>
                  </a:lnTo>
                  <a:lnTo>
                    <a:pt x="138239" y="6731"/>
                  </a:lnTo>
                  <a:lnTo>
                    <a:pt x="93256" y="25717"/>
                  </a:lnTo>
                  <a:lnTo>
                    <a:pt x="55156" y="55156"/>
                  </a:lnTo>
                  <a:lnTo>
                    <a:pt x="25704" y="93256"/>
                  </a:lnTo>
                  <a:lnTo>
                    <a:pt x="6731" y="138239"/>
                  </a:lnTo>
                  <a:lnTo>
                    <a:pt x="0" y="188290"/>
                  </a:lnTo>
                  <a:lnTo>
                    <a:pt x="6731" y="238353"/>
                  </a:lnTo>
                  <a:lnTo>
                    <a:pt x="25704" y="283324"/>
                  </a:lnTo>
                  <a:lnTo>
                    <a:pt x="55156" y="321437"/>
                  </a:lnTo>
                  <a:lnTo>
                    <a:pt x="93256" y="350888"/>
                  </a:lnTo>
                  <a:lnTo>
                    <a:pt x="138239" y="369874"/>
                  </a:lnTo>
                  <a:lnTo>
                    <a:pt x="188290" y="376593"/>
                  </a:lnTo>
                  <a:lnTo>
                    <a:pt x="238353" y="369874"/>
                  </a:lnTo>
                  <a:lnTo>
                    <a:pt x="283337" y="350888"/>
                  </a:lnTo>
                  <a:lnTo>
                    <a:pt x="321449" y="321437"/>
                  </a:lnTo>
                  <a:lnTo>
                    <a:pt x="350888" y="283324"/>
                  </a:lnTo>
                  <a:lnTo>
                    <a:pt x="369874" y="238353"/>
                  </a:lnTo>
                  <a:lnTo>
                    <a:pt x="376593" y="188290"/>
                  </a:lnTo>
                  <a:close/>
                </a:path>
              </a:pathLst>
            </a:custGeom>
            <a:solidFill>
              <a:srgbClr val="090C10">
                <a:alpha val="88000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8" name="object 98"/>
            <p:cNvSpPr/>
            <p:nvPr/>
          </p:nvSpPr>
          <p:spPr>
            <a:xfrm>
              <a:off x="2787729" y="5663925"/>
              <a:ext cx="209943" cy="209956"/>
            </a:xfrm>
            <a:prstGeom prst="rect">
              <a:avLst/>
            </a:prstGeom>
            <a:blipFill>
              <a:blip r:embed="rId2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99" name="object 99"/>
            <p:cNvSpPr/>
            <p:nvPr/>
          </p:nvSpPr>
          <p:spPr>
            <a:xfrm>
              <a:off x="2604995" y="5271556"/>
              <a:ext cx="847090" cy="399415"/>
            </a:xfrm>
            <a:custGeom>
              <a:avLst/>
              <a:gdLst/>
              <a:ahLst/>
              <a:cxnLst/>
              <a:rect l="l" t="t" r="r" b="b"/>
              <a:pathLst>
                <a:path w="847089" h="399414">
                  <a:moveTo>
                    <a:pt x="373585" y="0"/>
                  </a:moveTo>
                  <a:lnTo>
                    <a:pt x="4447" y="369366"/>
                  </a:lnTo>
                  <a:lnTo>
                    <a:pt x="0" y="377805"/>
                  </a:lnTo>
                  <a:lnTo>
                    <a:pt x="993" y="386645"/>
                  </a:lnTo>
                  <a:lnTo>
                    <a:pt x="6501" y="393626"/>
                  </a:lnTo>
                  <a:lnTo>
                    <a:pt x="15598" y="396494"/>
                  </a:lnTo>
                  <a:lnTo>
                    <a:pt x="448363" y="398957"/>
                  </a:lnTo>
                  <a:lnTo>
                    <a:pt x="452452" y="397281"/>
                  </a:lnTo>
                  <a:lnTo>
                    <a:pt x="455450" y="394284"/>
                  </a:lnTo>
                  <a:lnTo>
                    <a:pt x="847029" y="2705"/>
                  </a:lnTo>
                  <a:lnTo>
                    <a:pt x="37358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0" name="object 100"/>
            <p:cNvSpPr/>
            <p:nvPr/>
          </p:nvSpPr>
          <p:spPr>
            <a:xfrm>
              <a:off x="3380122" y="5555187"/>
              <a:ext cx="305435" cy="235585"/>
            </a:xfrm>
            <a:custGeom>
              <a:avLst/>
              <a:gdLst/>
              <a:ahLst/>
              <a:cxnLst/>
              <a:rect l="l" t="t" r="r" b="b"/>
              <a:pathLst>
                <a:path w="305435" h="235585">
                  <a:moveTo>
                    <a:pt x="0" y="0"/>
                  </a:moveTo>
                  <a:lnTo>
                    <a:pt x="21652" y="166372"/>
                  </a:lnTo>
                  <a:lnTo>
                    <a:pt x="60634" y="235127"/>
                  </a:lnTo>
                  <a:lnTo>
                    <a:pt x="145534" y="218234"/>
                  </a:lnTo>
                  <a:lnTo>
                    <a:pt x="304939" y="12766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1" name="object 101"/>
            <p:cNvSpPr/>
            <p:nvPr/>
          </p:nvSpPr>
          <p:spPr>
            <a:xfrm>
              <a:off x="3375489" y="5529624"/>
              <a:ext cx="22860" cy="45720"/>
            </a:xfrm>
            <a:custGeom>
              <a:avLst/>
              <a:gdLst/>
              <a:ahLst/>
              <a:cxnLst/>
              <a:rect l="l" t="t" r="r" b="b"/>
              <a:pathLst>
                <a:path w="22860" h="45720">
                  <a:moveTo>
                    <a:pt x="0" y="0"/>
                  </a:moveTo>
                  <a:lnTo>
                    <a:pt x="0" y="45593"/>
                  </a:lnTo>
                  <a:lnTo>
                    <a:pt x="8869" y="43800"/>
                  </a:lnTo>
                  <a:lnTo>
                    <a:pt x="16111" y="38914"/>
                  </a:lnTo>
                  <a:lnTo>
                    <a:pt x="20993" y="31668"/>
                  </a:lnTo>
                  <a:lnTo>
                    <a:pt x="22783" y="22796"/>
                  </a:lnTo>
                  <a:lnTo>
                    <a:pt x="20993" y="13924"/>
                  </a:lnTo>
                  <a:lnTo>
                    <a:pt x="16111" y="6678"/>
                  </a:lnTo>
                  <a:lnTo>
                    <a:pt x="8869" y="17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2" name="object 102"/>
            <p:cNvSpPr/>
            <p:nvPr/>
          </p:nvSpPr>
          <p:spPr>
            <a:xfrm>
              <a:off x="3551272" y="5355632"/>
              <a:ext cx="289560" cy="289560"/>
            </a:xfrm>
            <a:custGeom>
              <a:avLst/>
              <a:gdLst/>
              <a:ahLst/>
              <a:cxnLst/>
              <a:rect l="l" t="t" r="r" b="b"/>
              <a:pathLst>
                <a:path w="289560" h="289560">
                  <a:moveTo>
                    <a:pt x="144500" y="0"/>
                  </a:moveTo>
                  <a:lnTo>
                    <a:pt x="98826" y="7367"/>
                  </a:lnTo>
                  <a:lnTo>
                    <a:pt x="59159" y="27884"/>
                  </a:lnTo>
                  <a:lnTo>
                    <a:pt x="27879" y="59168"/>
                  </a:lnTo>
                  <a:lnTo>
                    <a:pt x="7366" y="98838"/>
                  </a:lnTo>
                  <a:lnTo>
                    <a:pt x="0" y="144513"/>
                  </a:lnTo>
                  <a:lnTo>
                    <a:pt x="7366" y="190188"/>
                  </a:lnTo>
                  <a:lnTo>
                    <a:pt x="27879" y="229858"/>
                  </a:lnTo>
                  <a:lnTo>
                    <a:pt x="59159" y="261142"/>
                  </a:lnTo>
                  <a:lnTo>
                    <a:pt x="98826" y="281658"/>
                  </a:lnTo>
                  <a:lnTo>
                    <a:pt x="144500" y="289026"/>
                  </a:lnTo>
                  <a:lnTo>
                    <a:pt x="190175" y="281658"/>
                  </a:lnTo>
                  <a:lnTo>
                    <a:pt x="229845" y="261142"/>
                  </a:lnTo>
                  <a:lnTo>
                    <a:pt x="261129" y="229858"/>
                  </a:lnTo>
                  <a:lnTo>
                    <a:pt x="281645" y="190188"/>
                  </a:lnTo>
                  <a:lnTo>
                    <a:pt x="289013" y="144513"/>
                  </a:lnTo>
                  <a:lnTo>
                    <a:pt x="281645" y="98838"/>
                  </a:lnTo>
                  <a:lnTo>
                    <a:pt x="261129" y="59168"/>
                  </a:lnTo>
                  <a:lnTo>
                    <a:pt x="229845" y="27884"/>
                  </a:lnTo>
                  <a:lnTo>
                    <a:pt x="190175" y="7367"/>
                  </a:lnTo>
                  <a:lnTo>
                    <a:pt x="144500" y="0"/>
                  </a:lnTo>
                  <a:close/>
                </a:path>
              </a:pathLst>
            </a:custGeom>
            <a:solidFill>
              <a:srgbClr val="090C1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3" name="object 103"/>
            <p:cNvSpPr/>
            <p:nvPr/>
          </p:nvSpPr>
          <p:spPr>
            <a:xfrm>
              <a:off x="3468928" y="5593753"/>
              <a:ext cx="418465" cy="100965"/>
            </a:xfrm>
            <a:custGeom>
              <a:avLst/>
              <a:gdLst/>
              <a:ahLst/>
              <a:cxnLst/>
              <a:rect l="l" t="t" r="r" b="b"/>
              <a:pathLst>
                <a:path w="418464" h="100964">
                  <a:moveTo>
                    <a:pt x="392671" y="0"/>
                  </a:moveTo>
                  <a:lnTo>
                    <a:pt x="25399" y="0"/>
                  </a:lnTo>
                  <a:lnTo>
                    <a:pt x="15516" y="1995"/>
                  </a:lnTo>
                  <a:lnTo>
                    <a:pt x="7442" y="7437"/>
                  </a:lnTo>
                  <a:lnTo>
                    <a:pt x="1997" y="15510"/>
                  </a:lnTo>
                  <a:lnTo>
                    <a:pt x="0" y="25399"/>
                  </a:lnTo>
                  <a:lnTo>
                    <a:pt x="0" y="75399"/>
                  </a:lnTo>
                  <a:lnTo>
                    <a:pt x="1997" y="85283"/>
                  </a:lnTo>
                  <a:lnTo>
                    <a:pt x="7442" y="93357"/>
                  </a:lnTo>
                  <a:lnTo>
                    <a:pt x="15516" y="98802"/>
                  </a:lnTo>
                  <a:lnTo>
                    <a:pt x="25399" y="100799"/>
                  </a:lnTo>
                  <a:lnTo>
                    <a:pt x="392671" y="100799"/>
                  </a:lnTo>
                  <a:lnTo>
                    <a:pt x="402555" y="98802"/>
                  </a:lnTo>
                  <a:lnTo>
                    <a:pt x="410629" y="93357"/>
                  </a:lnTo>
                  <a:lnTo>
                    <a:pt x="416074" y="85283"/>
                  </a:lnTo>
                  <a:lnTo>
                    <a:pt x="418071" y="75399"/>
                  </a:lnTo>
                  <a:lnTo>
                    <a:pt x="418071" y="25399"/>
                  </a:lnTo>
                  <a:lnTo>
                    <a:pt x="416074" y="15510"/>
                  </a:lnTo>
                  <a:lnTo>
                    <a:pt x="410629" y="7437"/>
                  </a:lnTo>
                  <a:lnTo>
                    <a:pt x="402555" y="1995"/>
                  </a:lnTo>
                  <a:lnTo>
                    <a:pt x="39267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4" name="object 104"/>
            <p:cNvSpPr/>
            <p:nvPr/>
          </p:nvSpPr>
          <p:spPr>
            <a:xfrm>
              <a:off x="3504869" y="5631738"/>
              <a:ext cx="314325" cy="26670"/>
            </a:xfrm>
            <a:custGeom>
              <a:avLst/>
              <a:gdLst/>
              <a:ahLst/>
              <a:cxnLst/>
              <a:rect l="l" t="t" r="r" b="b"/>
              <a:pathLst>
                <a:path w="314325" h="26670">
                  <a:moveTo>
                    <a:pt x="26136" y="5854"/>
                  </a:moveTo>
                  <a:lnTo>
                    <a:pt x="20294" y="0"/>
                  </a:lnTo>
                  <a:lnTo>
                    <a:pt x="5854" y="0"/>
                  </a:lnTo>
                  <a:lnTo>
                    <a:pt x="0" y="5854"/>
                  </a:lnTo>
                  <a:lnTo>
                    <a:pt x="0" y="20269"/>
                  </a:lnTo>
                  <a:lnTo>
                    <a:pt x="5854" y="26123"/>
                  </a:lnTo>
                  <a:lnTo>
                    <a:pt x="20294" y="26123"/>
                  </a:lnTo>
                  <a:lnTo>
                    <a:pt x="26136" y="20269"/>
                  </a:lnTo>
                  <a:lnTo>
                    <a:pt x="26136" y="13055"/>
                  </a:lnTo>
                  <a:lnTo>
                    <a:pt x="26136" y="5854"/>
                  </a:lnTo>
                  <a:close/>
                </a:path>
                <a:path w="314325" h="26670">
                  <a:moveTo>
                    <a:pt x="83680" y="5854"/>
                  </a:moveTo>
                  <a:lnTo>
                    <a:pt x="77838" y="0"/>
                  </a:lnTo>
                  <a:lnTo>
                    <a:pt x="63398" y="0"/>
                  </a:lnTo>
                  <a:lnTo>
                    <a:pt x="57556" y="5854"/>
                  </a:lnTo>
                  <a:lnTo>
                    <a:pt x="57556" y="20269"/>
                  </a:lnTo>
                  <a:lnTo>
                    <a:pt x="63398" y="26123"/>
                  </a:lnTo>
                  <a:lnTo>
                    <a:pt x="77838" y="26123"/>
                  </a:lnTo>
                  <a:lnTo>
                    <a:pt x="83680" y="20269"/>
                  </a:lnTo>
                  <a:lnTo>
                    <a:pt x="83680" y="13055"/>
                  </a:lnTo>
                  <a:lnTo>
                    <a:pt x="83680" y="5854"/>
                  </a:lnTo>
                  <a:close/>
                </a:path>
                <a:path w="314325" h="26670">
                  <a:moveTo>
                    <a:pt x="141211" y="5854"/>
                  </a:moveTo>
                  <a:lnTo>
                    <a:pt x="135369" y="0"/>
                  </a:lnTo>
                  <a:lnTo>
                    <a:pt x="120929" y="0"/>
                  </a:lnTo>
                  <a:lnTo>
                    <a:pt x="115074" y="5854"/>
                  </a:lnTo>
                  <a:lnTo>
                    <a:pt x="115074" y="20269"/>
                  </a:lnTo>
                  <a:lnTo>
                    <a:pt x="120929" y="26123"/>
                  </a:lnTo>
                  <a:lnTo>
                    <a:pt x="135369" y="26123"/>
                  </a:lnTo>
                  <a:lnTo>
                    <a:pt x="141211" y="20269"/>
                  </a:lnTo>
                  <a:lnTo>
                    <a:pt x="141211" y="13055"/>
                  </a:lnTo>
                  <a:lnTo>
                    <a:pt x="141211" y="5854"/>
                  </a:lnTo>
                  <a:close/>
                </a:path>
                <a:path w="314325" h="26670">
                  <a:moveTo>
                    <a:pt x="198755" y="5854"/>
                  </a:moveTo>
                  <a:lnTo>
                    <a:pt x="192913" y="0"/>
                  </a:lnTo>
                  <a:lnTo>
                    <a:pt x="178473" y="0"/>
                  </a:lnTo>
                  <a:lnTo>
                    <a:pt x="172618" y="5854"/>
                  </a:lnTo>
                  <a:lnTo>
                    <a:pt x="172618" y="20269"/>
                  </a:lnTo>
                  <a:lnTo>
                    <a:pt x="178473" y="26123"/>
                  </a:lnTo>
                  <a:lnTo>
                    <a:pt x="192913" y="26123"/>
                  </a:lnTo>
                  <a:lnTo>
                    <a:pt x="198755" y="20269"/>
                  </a:lnTo>
                  <a:lnTo>
                    <a:pt x="198755" y="13055"/>
                  </a:lnTo>
                  <a:lnTo>
                    <a:pt x="198755" y="5854"/>
                  </a:lnTo>
                  <a:close/>
                </a:path>
                <a:path w="314325" h="26670">
                  <a:moveTo>
                    <a:pt x="256298" y="5854"/>
                  </a:moveTo>
                  <a:lnTo>
                    <a:pt x="250456" y="0"/>
                  </a:lnTo>
                  <a:lnTo>
                    <a:pt x="236016" y="0"/>
                  </a:lnTo>
                  <a:lnTo>
                    <a:pt x="230162" y="5854"/>
                  </a:lnTo>
                  <a:lnTo>
                    <a:pt x="230162" y="20269"/>
                  </a:lnTo>
                  <a:lnTo>
                    <a:pt x="236016" y="26123"/>
                  </a:lnTo>
                  <a:lnTo>
                    <a:pt x="250456" y="26123"/>
                  </a:lnTo>
                  <a:lnTo>
                    <a:pt x="256298" y="20269"/>
                  </a:lnTo>
                  <a:lnTo>
                    <a:pt x="256298" y="13055"/>
                  </a:lnTo>
                  <a:lnTo>
                    <a:pt x="256298" y="5854"/>
                  </a:lnTo>
                  <a:close/>
                </a:path>
                <a:path w="314325" h="26670">
                  <a:moveTo>
                    <a:pt x="313842" y="5854"/>
                  </a:moveTo>
                  <a:lnTo>
                    <a:pt x="308000" y="0"/>
                  </a:lnTo>
                  <a:lnTo>
                    <a:pt x="293560" y="0"/>
                  </a:lnTo>
                  <a:lnTo>
                    <a:pt x="287705" y="5854"/>
                  </a:lnTo>
                  <a:lnTo>
                    <a:pt x="287705" y="20269"/>
                  </a:lnTo>
                  <a:lnTo>
                    <a:pt x="293560" y="26123"/>
                  </a:lnTo>
                  <a:lnTo>
                    <a:pt x="308000" y="26123"/>
                  </a:lnTo>
                  <a:lnTo>
                    <a:pt x="313842" y="20269"/>
                  </a:lnTo>
                  <a:lnTo>
                    <a:pt x="313842" y="13055"/>
                  </a:lnTo>
                  <a:lnTo>
                    <a:pt x="313842" y="5854"/>
                  </a:lnTo>
                  <a:close/>
                </a:path>
              </a:pathLst>
            </a:custGeom>
            <a:solidFill>
              <a:srgbClr val="E71D2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5" name="object 105"/>
            <p:cNvSpPr/>
            <p:nvPr/>
          </p:nvSpPr>
          <p:spPr>
            <a:xfrm>
              <a:off x="3543660" y="6231965"/>
              <a:ext cx="304800" cy="304800"/>
            </a:xfrm>
            <a:custGeom>
              <a:avLst/>
              <a:gdLst/>
              <a:ahLst/>
              <a:cxnLst/>
              <a:rect l="l" t="t" r="r" b="b"/>
              <a:pathLst>
                <a:path w="304800" h="304800">
                  <a:moveTo>
                    <a:pt x="152107" y="0"/>
                  </a:moveTo>
                  <a:lnTo>
                    <a:pt x="104033" y="7755"/>
                  </a:lnTo>
                  <a:lnTo>
                    <a:pt x="62278" y="29351"/>
                  </a:lnTo>
                  <a:lnTo>
                    <a:pt x="29350" y="62281"/>
                  </a:lnTo>
                  <a:lnTo>
                    <a:pt x="7755" y="104040"/>
                  </a:lnTo>
                  <a:lnTo>
                    <a:pt x="0" y="152120"/>
                  </a:lnTo>
                  <a:lnTo>
                    <a:pt x="7755" y="200201"/>
                  </a:lnTo>
                  <a:lnTo>
                    <a:pt x="29350" y="241959"/>
                  </a:lnTo>
                  <a:lnTo>
                    <a:pt x="62278" y="274889"/>
                  </a:lnTo>
                  <a:lnTo>
                    <a:pt x="104033" y="296485"/>
                  </a:lnTo>
                  <a:lnTo>
                    <a:pt x="152107" y="304241"/>
                  </a:lnTo>
                  <a:lnTo>
                    <a:pt x="200188" y="296485"/>
                  </a:lnTo>
                  <a:lnTo>
                    <a:pt x="241946" y="274889"/>
                  </a:lnTo>
                  <a:lnTo>
                    <a:pt x="274877" y="241959"/>
                  </a:lnTo>
                  <a:lnTo>
                    <a:pt x="296472" y="200201"/>
                  </a:lnTo>
                  <a:lnTo>
                    <a:pt x="304228" y="152120"/>
                  </a:lnTo>
                  <a:lnTo>
                    <a:pt x="296472" y="104040"/>
                  </a:lnTo>
                  <a:lnTo>
                    <a:pt x="274877" y="62281"/>
                  </a:lnTo>
                  <a:lnTo>
                    <a:pt x="241946" y="29351"/>
                  </a:lnTo>
                  <a:lnTo>
                    <a:pt x="200188" y="7755"/>
                  </a:lnTo>
                  <a:lnTo>
                    <a:pt x="152107" y="0"/>
                  </a:lnTo>
                  <a:close/>
                </a:path>
              </a:pathLst>
            </a:custGeom>
            <a:solidFill>
              <a:srgbClr val="090C10"/>
            </a:solid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0692130" cy="1484630"/>
          </a:xfrm>
          <a:custGeom>
            <a:avLst/>
            <a:gdLst/>
            <a:ahLst/>
            <a:cxnLst/>
            <a:rect l="l" t="t" r="r" b="b"/>
            <a:pathLst>
              <a:path w="10692130" h="1484630">
                <a:moveTo>
                  <a:pt x="10692003" y="0"/>
                </a:moveTo>
                <a:lnTo>
                  <a:pt x="0" y="0"/>
                </a:lnTo>
                <a:lnTo>
                  <a:pt x="0" y="1484452"/>
                </a:lnTo>
                <a:lnTo>
                  <a:pt x="10692003" y="1484452"/>
                </a:lnTo>
                <a:lnTo>
                  <a:pt x="10692003" y="0"/>
                </a:lnTo>
                <a:close/>
              </a:path>
            </a:pathLst>
          </a:custGeom>
          <a:solidFill>
            <a:srgbClr val="33536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0" y="6401727"/>
            <a:ext cx="10692130" cy="1158875"/>
          </a:xfrm>
          <a:custGeom>
            <a:avLst/>
            <a:gdLst/>
            <a:ahLst/>
            <a:cxnLst/>
            <a:rect l="l" t="t" r="r" b="b"/>
            <a:pathLst>
              <a:path w="10692130" h="1158875">
                <a:moveTo>
                  <a:pt x="10692003" y="0"/>
                </a:moveTo>
                <a:lnTo>
                  <a:pt x="0" y="0"/>
                </a:lnTo>
                <a:lnTo>
                  <a:pt x="0" y="1158278"/>
                </a:lnTo>
                <a:lnTo>
                  <a:pt x="10692003" y="1158278"/>
                </a:lnTo>
                <a:lnTo>
                  <a:pt x="10692003" y="0"/>
                </a:lnTo>
                <a:close/>
              </a:path>
            </a:pathLst>
          </a:custGeom>
          <a:solidFill>
            <a:srgbClr val="335361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4" name="object 4"/>
          <p:cNvGrpSpPr/>
          <p:nvPr/>
        </p:nvGrpSpPr>
        <p:grpSpPr>
          <a:xfrm>
            <a:off x="1071195" y="293381"/>
            <a:ext cx="389890" cy="284480"/>
            <a:chOff x="1071195" y="293381"/>
            <a:chExt cx="389890" cy="284480"/>
          </a:xfrm>
        </p:grpSpPr>
        <p:sp>
          <p:nvSpPr>
            <p:cNvPr id="5" name="object 5"/>
            <p:cNvSpPr/>
            <p:nvPr/>
          </p:nvSpPr>
          <p:spPr>
            <a:xfrm>
              <a:off x="1071195" y="293381"/>
              <a:ext cx="177800" cy="280035"/>
            </a:xfrm>
            <a:custGeom>
              <a:avLst/>
              <a:gdLst/>
              <a:ahLst/>
              <a:cxnLst/>
              <a:rect l="l" t="t" r="r" b="b"/>
              <a:pathLst>
                <a:path w="177800" h="280034">
                  <a:moveTo>
                    <a:pt x="112902" y="0"/>
                  </a:moveTo>
                  <a:lnTo>
                    <a:pt x="53136" y="0"/>
                  </a:lnTo>
                  <a:lnTo>
                    <a:pt x="0" y="279768"/>
                  </a:lnTo>
                  <a:lnTo>
                    <a:pt x="167284" y="279768"/>
                  </a:lnTo>
                  <a:lnTo>
                    <a:pt x="177241" y="227469"/>
                  </a:lnTo>
                  <a:lnTo>
                    <a:pt x="69735" y="227469"/>
                  </a:lnTo>
                  <a:lnTo>
                    <a:pt x="11290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1271691" y="365594"/>
              <a:ext cx="188874" cy="211696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7" name="object 7"/>
          <p:cNvGrpSpPr/>
          <p:nvPr/>
        </p:nvGrpSpPr>
        <p:grpSpPr>
          <a:xfrm>
            <a:off x="1556447" y="313298"/>
            <a:ext cx="1342390" cy="264795"/>
            <a:chOff x="1556447" y="313298"/>
            <a:chExt cx="1342390" cy="264795"/>
          </a:xfrm>
        </p:grpSpPr>
        <p:sp>
          <p:nvSpPr>
            <p:cNvPr id="8" name="object 8"/>
            <p:cNvSpPr/>
            <p:nvPr/>
          </p:nvSpPr>
          <p:spPr>
            <a:xfrm>
              <a:off x="1556435" y="313308"/>
              <a:ext cx="782955" cy="264795"/>
            </a:xfrm>
            <a:custGeom>
              <a:avLst/>
              <a:gdLst/>
              <a:ahLst/>
              <a:cxnLst/>
              <a:rect l="l" t="t" r="r" b="b"/>
              <a:pathLst>
                <a:path w="782955" h="264795">
                  <a:moveTo>
                    <a:pt x="173507" y="59347"/>
                  </a:moveTo>
                  <a:lnTo>
                    <a:pt x="165862" y="56680"/>
                  </a:lnTo>
                  <a:lnTo>
                    <a:pt x="156222" y="54419"/>
                  </a:lnTo>
                  <a:lnTo>
                    <a:pt x="144957" y="52870"/>
                  </a:lnTo>
                  <a:lnTo>
                    <a:pt x="132397" y="52285"/>
                  </a:lnTo>
                  <a:lnTo>
                    <a:pt x="79146" y="62242"/>
                  </a:lnTo>
                  <a:lnTo>
                    <a:pt x="37249" y="89547"/>
                  </a:lnTo>
                  <a:lnTo>
                    <a:pt x="9829" y="130403"/>
                  </a:lnTo>
                  <a:lnTo>
                    <a:pt x="0" y="180975"/>
                  </a:lnTo>
                  <a:lnTo>
                    <a:pt x="6299" y="216192"/>
                  </a:lnTo>
                  <a:lnTo>
                    <a:pt x="23926" y="242252"/>
                  </a:lnTo>
                  <a:lnTo>
                    <a:pt x="50952" y="258432"/>
                  </a:lnTo>
                  <a:lnTo>
                    <a:pt x="85496" y="263982"/>
                  </a:lnTo>
                  <a:lnTo>
                    <a:pt x="102870" y="263245"/>
                  </a:lnTo>
                  <a:lnTo>
                    <a:pt x="143205" y="253619"/>
                  </a:lnTo>
                  <a:lnTo>
                    <a:pt x="142786" y="207949"/>
                  </a:lnTo>
                  <a:lnTo>
                    <a:pt x="134569" y="211010"/>
                  </a:lnTo>
                  <a:lnTo>
                    <a:pt x="125298" y="213677"/>
                  </a:lnTo>
                  <a:lnTo>
                    <a:pt x="114706" y="215557"/>
                  </a:lnTo>
                  <a:lnTo>
                    <a:pt x="102527" y="216268"/>
                  </a:lnTo>
                  <a:lnTo>
                    <a:pt x="86842" y="213639"/>
                  </a:lnTo>
                  <a:lnTo>
                    <a:pt x="74193" y="205740"/>
                  </a:lnTo>
                  <a:lnTo>
                    <a:pt x="65747" y="192620"/>
                  </a:lnTo>
                  <a:lnTo>
                    <a:pt x="62674" y="174332"/>
                  </a:lnTo>
                  <a:lnTo>
                    <a:pt x="67437" y="146621"/>
                  </a:lnTo>
                  <a:lnTo>
                    <a:pt x="81102" y="122859"/>
                  </a:lnTo>
                  <a:lnTo>
                    <a:pt x="102781" y="106273"/>
                  </a:lnTo>
                  <a:lnTo>
                    <a:pt x="131572" y="100025"/>
                  </a:lnTo>
                  <a:lnTo>
                    <a:pt x="139941" y="100406"/>
                  </a:lnTo>
                  <a:lnTo>
                    <a:pt x="147142" y="101434"/>
                  </a:lnTo>
                  <a:lnTo>
                    <a:pt x="153416" y="103009"/>
                  </a:lnTo>
                  <a:lnTo>
                    <a:pt x="158965" y="105016"/>
                  </a:lnTo>
                  <a:lnTo>
                    <a:pt x="173507" y="59347"/>
                  </a:lnTo>
                  <a:close/>
                </a:path>
                <a:path w="782955" h="264795">
                  <a:moveTo>
                    <a:pt x="383959" y="135737"/>
                  </a:moveTo>
                  <a:lnTo>
                    <a:pt x="378180" y="103263"/>
                  </a:lnTo>
                  <a:lnTo>
                    <a:pt x="374561" y="97548"/>
                  </a:lnTo>
                  <a:lnTo>
                    <a:pt x="361391" y="76733"/>
                  </a:lnTo>
                  <a:lnTo>
                    <a:pt x="334403" y="58851"/>
                  </a:lnTo>
                  <a:lnTo>
                    <a:pt x="322110" y="56642"/>
                  </a:lnTo>
                  <a:lnTo>
                    <a:pt x="322110" y="136156"/>
                  </a:lnTo>
                  <a:lnTo>
                    <a:pt x="318744" y="163766"/>
                  </a:lnTo>
                  <a:lnTo>
                    <a:pt x="308876" y="190525"/>
                  </a:lnTo>
                  <a:lnTo>
                    <a:pt x="292862" y="210743"/>
                  </a:lnTo>
                  <a:lnTo>
                    <a:pt x="271056" y="218744"/>
                  </a:lnTo>
                  <a:lnTo>
                    <a:pt x="257238" y="215912"/>
                  </a:lnTo>
                  <a:lnTo>
                    <a:pt x="247091" y="207911"/>
                  </a:lnTo>
                  <a:lnTo>
                    <a:pt x="240817" y="195465"/>
                  </a:lnTo>
                  <a:lnTo>
                    <a:pt x="238683" y="179324"/>
                  </a:lnTo>
                  <a:lnTo>
                    <a:pt x="241706" y="153238"/>
                  </a:lnTo>
                  <a:lnTo>
                    <a:pt x="251345" y="126606"/>
                  </a:lnTo>
                  <a:lnTo>
                    <a:pt x="267512" y="105892"/>
                  </a:lnTo>
                  <a:lnTo>
                    <a:pt x="290156" y="97548"/>
                  </a:lnTo>
                  <a:lnTo>
                    <a:pt x="305295" y="100952"/>
                  </a:lnTo>
                  <a:lnTo>
                    <a:pt x="315163" y="109842"/>
                  </a:lnTo>
                  <a:lnTo>
                    <a:pt x="320497" y="122237"/>
                  </a:lnTo>
                  <a:lnTo>
                    <a:pt x="322110" y="136156"/>
                  </a:lnTo>
                  <a:lnTo>
                    <a:pt x="322110" y="56642"/>
                  </a:lnTo>
                  <a:lnTo>
                    <a:pt x="248627" y="62420"/>
                  </a:lnTo>
                  <a:lnTo>
                    <a:pt x="210350" y="89966"/>
                  </a:lnTo>
                  <a:lnTo>
                    <a:pt x="185610" y="130759"/>
                  </a:lnTo>
                  <a:lnTo>
                    <a:pt x="176834" y="180568"/>
                  </a:lnTo>
                  <a:lnTo>
                    <a:pt x="183019" y="214858"/>
                  </a:lnTo>
                  <a:lnTo>
                    <a:pt x="200494" y="241325"/>
                  </a:lnTo>
                  <a:lnTo>
                    <a:pt x="227622" y="258381"/>
                  </a:lnTo>
                  <a:lnTo>
                    <a:pt x="262763" y="264414"/>
                  </a:lnTo>
                  <a:lnTo>
                    <a:pt x="311467" y="254762"/>
                  </a:lnTo>
                  <a:lnTo>
                    <a:pt x="349821" y="227939"/>
                  </a:lnTo>
                  <a:lnTo>
                    <a:pt x="355485" y="218744"/>
                  </a:lnTo>
                  <a:lnTo>
                    <a:pt x="374942" y="187185"/>
                  </a:lnTo>
                  <a:lnTo>
                    <a:pt x="383959" y="135737"/>
                  </a:lnTo>
                  <a:close/>
                </a:path>
                <a:path w="782955" h="264795">
                  <a:moveTo>
                    <a:pt x="611441" y="107518"/>
                  </a:moveTo>
                  <a:lnTo>
                    <a:pt x="607999" y="84175"/>
                  </a:lnTo>
                  <a:lnTo>
                    <a:pt x="597941" y="66827"/>
                  </a:lnTo>
                  <a:lnTo>
                    <a:pt x="581660" y="56019"/>
                  </a:lnTo>
                  <a:lnTo>
                    <a:pt x="559549" y="52298"/>
                  </a:lnTo>
                  <a:lnTo>
                    <a:pt x="539699" y="54533"/>
                  </a:lnTo>
                  <a:lnTo>
                    <a:pt x="520890" y="61429"/>
                  </a:lnTo>
                  <a:lnTo>
                    <a:pt x="503567" y="73317"/>
                  </a:lnTo>
                  <a:lnTo>
                    <a:pt x="488149" y="90500"/>
                  </a:lnTo>
                  <a:lnTo>
                    <a:pt x="487311" y="90500"/>
                  </a:lnTo>
                  <a:lnTo>
                    <a:pt x="491477" y="56883"/>
                  </a:lnTo>
                  <a:lnTo>
                    <a:pt x="438340" y="56883"/>
                  </a:lnTo>
                  <a:lnTo>
                    <a:pt x="436295" y="71094"/>
                  </a:lnTo>
                  <a:lnTo>
                    <a:pt x="430987" y="104203"/>
                  </a:lnTo>
                  <a:lnTo>
                    <a:pt x="401815" y="259854"/>
                  </a:lnTo>
                  <a:lnTo>
                    <a:pt x="461581" y="259854"/>
                  </a:lnTo>
                  <a:lnTo>
                    <a:pt x="478612" y="169773"/>
                  </a:lnTo>
                  <a:lnTo>
                    <a:pt x="487273" y="140030"/>
                  </a:lnTo>
                  <a:lnTo>
                    <a:pt x="499719" y="118300"/>
                  </a:lnTo>
                  <a:lnTo>
                    <a:pt x="514273" y="104978"/>
                  </a:lnTo>
                  <a:lnTo>
                    <a:pt x="529247" y="100457"/>
                  </a:lnTo>
                  <a:lnTo>
                    <a:pt x="538657" y="102235"/>
                  </a:lnTo>
                  <a:lnTo>
                    <a:pt x="544817" y="107200"/>
                  </a:lnTo>
                  <a:lnTo>
                    <a:pt x="548157" y="114808"/>
                  </a:lnTo>
                  <a:lnTo>
                    <a:pt x="549173" y="124536"/>
                  </a:lnTo>
                  <a:lnTo>
                    <a:pt x="549173" y="132003"/>
                  </a:lnTo>
                  <a:lnTo>
                    <a:pt x="548335" y="140309"/>
                  </a:lnTo>
                  <a:lnTo>
                    <a:pt x="525919" y="259854"/>
                  </a:lnTo>
                  <a:lnTo>
                    <a:pt x="585698" y="259854"/>
                  </a:lnTo>
                  <a:lnTo>
                    <a:pt x="608114" y="141973"/>
                  </a:lnTo>
                  <a:lnTo>
                    <a:pt x="609333" y="133667"/>
                  </a:lnTo>
                  <a:lnTo>
                    <a:pt x="610400" y="124421"/>
                  </a:lnTo>
                  <a:lnTo>
                    <a:pt x="611149" y="115354"/>
                  </a:lnTo>
                  <a:lnTo>
                    <a:pt x="611441" y="107518"/>
                  </a:lnTo>
                  <a:close/>
                </a:path>
                <a:path w="782955" h="264795">
                  <a:moveTo>
                    <a:pt x="782866" y="56883"/>
                  </a:moveTo>
                  <a:lnTo>
                    <a:pt x="739686" y="56883"/>
                  </a:lnTo>
                  <a:lnTo>
                    <a:pt x="750481" y="0"/>
                  </a:lnTo>
                  <a:lnTo>
                    <a:pt x="689457" y="14109"/>
                  </a:lnTo>
                  <a:lnTo>
                    <a:pt x="681164" y="56883"/>
                  </a:lnTo>
                  <a:lnTo>
                    <a:pt x="655002" y="56883"/>
                  </a:lnTo>
                  <a:lnTo>
                    <a:pt x="646709" y="102120"/>
                  </a:lnTo>
                  <a:lnTo>
                    <a:pt x="672439" y="102120"/>
                  </a:lnTo>
                  <a:lnTo>
                    <a:pt x="656666" y="183057"/>
                  </a:lnTo>
                  <a:lnTo>
                    <a:pt x="654799" y="193852"/>
                  </a:lnTo>
                  <a:lnTo>
                    <a:pt x="653503" y="203492"/>
                  </a:lnTo>
                  <a:lnTo>
                    <a:pt x="652767" y="212356"/>
                  </a:lnTo>
                  <a:lnTo>
                    <a:pt x="652526" y="220840"/>
                  </a:lnTo>
                  <a:lnTo>
                    <a:pt x="655739" y="238328"/>
                  </a:lnTo>
                  <a:lnTo>
                    <a:pt x="665492" y="252120"/>
                  </a:lnTo>
                  <a:lnTo>
                    <a:pt x="681939" y="261162"/>
                  </a:lnTo>
                  <a:lnTo>
                    <a:pt x="705231" y="264414"/>
                  </a:lnTo>
                  <a:lnTo>
                    <a:pt x="715124" y="264109"/>
                  </a:lnTo>
                  <a:lnTo>
                    <a:pt x="724903" y="263220"/>
                  </a:lnTo>
                  <a:lnTo>
                    <a:pt x="733666" y="261785"/>
                  </a:lnTo>
                  <a:lnTo>
                    <a:pt x="740524" y="259854"/>
                  </a:lnTo>
                  <a:lnTo>
                    <a:pt x="747572" y="212953"/>
                  </a:lnTo>
                  <a:lnTo>
                    <a:pt x="742188" y="213779"/>
                  </a:lnTo>
                  <a:lnTo>
                    <a:pt x="718108" y="213779"/>
                  </a:lnTo>
                  <a:lnTo>
                    <a:pt x="713955" y="206717"/>
                  </a:lnTo>
                  <a:lnTo>
                    <a:pt x="713955" y="196761"/>
                  </a:lnTo>
                  <a:lnTo>
                    <a:pt x="714235" y="190931"/>
                  </a:lnTo>
                  <a:lnTo>
                    <a:pt x="714997" y="184353"/>
                  </a:lnTo>
                  <a:lnTo>
                    <a:pt x="716064" y="177546"/>
                  </a:lnTo>
                  <a:lnTo>
                    <a:pt x="730973" y="102120"/>
                  </a:lnTo>
                  <a:lnTo>
                    <a:pt x="774141" y="102120"/>
                  </a:lnTo>
                  <a:lnTo>
                    <a:pt x="782866" y="5688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2340140" y="365605"/>
              <a:ext cx="212521" cy="21211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2571752" y="365594"/>
              <a:ext cx="173507" cy="211696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2762693" y="313298"/>
              <a:ext cx="136525" cy="264795"/>
            </a:xfrm>
            <a:custGeom>
              <a:avLst/>
              <a:gdLst/>
              <a:ahLst/>
              <a:cxnLst/>
              <a:rect l="l" t="t" r="r" b="b"/>
              <a:pathLst>
                <a:path w="136525" h="264795">
                  <a:moveTo>
                    <a:pt x="103771" y="0"/>
                  </a:moveTo>
                  <a:lnTo>
                    <a:pt x="42748" y="14109"/>
                  </a:lnTo>
                  <a:lnTo>
                    <a:pt x="34442" y="56883"/>
                  </a:lnTo>
                  <a:lnTo>
                    <a:pt x="8293" y="56883"/>
                  </a:lnTo>
                  <a:lnTo>
                    <a:pt x="0" y="102120"/>
                  </a:lnTo>
                  <a:lnTo>
                    <a:pt x="25730" y="102120"/>
                  </a:lnTo>
                  <a:lnTo>
                    <a:pt x="9956" y="183057"/>
                  </a:lnTo>
                  <a:lnTo>
                    <a:pt x="8080" y="193861"/>
                  </a:lnTo>
                  <a:lnTo>
                    <a:pt x="6789" y="203501"/>
                  </a:lnTo>
                  <a:lnTo>
                    <a:pt x="6043" y="212365"/>
                  </a:lnTo>
                  <a:lnTo>
                    <a:pt x="5803" y="220840"/>
                  </a:lnTo>
                  <a:lnTo>
                    <a:pt x="9020" y="238326"/>
                  </a:lnTo>
                  <a:lnTo>
                    <a:pt x="18775" y="252118"/>
                  </a:lnTo>
                  <a:lnTo>
                    <a:pt x="35223" y="261164"/>
                  </a:lnTo>
                  <a:lnTo>
                    <a:pt x="58521" y="264414"/>
                  </a:lnTo>
                  <a:lnTo>
                    <a:pt x="68411" y="264108"/>
                  </a:lnTo>
                  <a:lnTo>
                    <a:pt x="78185" y="263220"/>
                  </a:lnTo>
                  <a:lnTo>
                    <a:pt x="86948" y="261788"/>
                  </a:lnTo>
                  <a:lnTo>
                    <a:pt x="93802" y="259854"/>
                  </a:lnTo>
                  <a:lnTo>
                    <a:pt x="100863" y="212953"/>
                  </a:lnTo>
                  <a:lnTo>
                    <a:pt x="95465" y="213779"/>
                  </a:lnTo>
                  <a:lnTo>
                    <a:pt x="71386" y="213779"/>
                  </a:lnTo>
                  <a:lnTo>
                    <a:pt x="67233" y="206717"/>
                  </a:lnTo>
                  <a:lnTo>
                    <a:pt x="67233" y="196761"/>
                  </a:lnTo>
                  <a:lnTo>
                    <a:pt x="67519" y="190933"/>
                  </a:lnTo>
                  <a:lnTo>
                    <a:pt x="68273" y="184361"/>
                  </a:lnTo>
                  <a:lnTo>
                    <a:pt x="69339" y="177553"/>
                  </a:lnTo>
                  <a:lnTo>
                    <a:pt x="84264" y="102120"/>
                  </a:lnTo>
                  <a:lnTo>
                    <a:pt x="127419" y="102120"/>
                  </a:lnTo>
                  <a:lnTo>
                    <a:pt x="136143" y="56883"/>
                  </a:lnTo>
                  <a:lnTo>
                    <a:pt x="92976" y="56883"/>
                  </a:lnTo>
                  <a:lnTo>
                    <a:pt x="10377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2" name="object 12"/>
          <p:cNvGrpSpPr/>
          <p:nvPr/>
        </p:nvGrpSpPr>
        <p:grpSpPr>
          <a:xfrm>
            <a:off x="2983517" y="281755"/>
            <a:ext cx="1256665" cy="378460"/>
            <a:chOff x="2983517" y="281755"/>
            <a:chExt cx="1256665" cy="378460"/>
          </a:xfrm>
        </p:grpSpPr>
        <p:sp>
          <p:nvSpPr>
            <p:cNvPr id="13" name="object 13"/>
            <p:cNvSpPr/>
            <p:nvPr/>
          </p:nvSpPr>
          <p:spPr>
            <a:xfrm>
              <a:off x="2983517" y="313298"/>
              <a:ext cx="136525" cy="264795"/>
            </a:xfrm>
            <a:custGeom>
              <a:avLst/>
              <a:gdLst/>
              <a:ahLst/>
              <a:cxnLst/>
              <a:rect l="l" t="t" r="r" b="b"/>
              <a:pathLst>
                <a:path w="136525" h="264795">
                  <a:moveTo>
                    <a:pt x="103771" y="0"/>
                  </a:moveTo>
                  <a:lnTo>
                    <a:pt x="42748" y="14109"/>
                  </a:lnTo>
                  <a:lnTo>
                    <a:pt x="34442" y="56883"/>
                  </a:lnTo>
                  <a:lnTo>
                    <a:pt x="8293" y="56883"/>
                  </a:lnTo>
                  <a:lnTo>
                    <a:pt x="0" y="102120"/>
                  </a:lnTo>
                  <a:lnTo>
                    <a:pt x="25730" y="102120"/>
                  </a:lnTo>
                  <a:lnTo>
                    <a:pt x="9956" y="183057"/>
                  </a:lnTo>
                  <a:lnTo>
                    <a:pt x="8080" y="193861"/>
                  </a:lnTo>
                  <a:lnTo>
                    <a:pt x="6789" y="203501"/>
                  </a:lnTo>
                  <a:lnTo>
                    <a:pt x="6043" y="212365"/>
                  </a:lnTo>
                  <a:lnTo>
                    <a:pt x="5803" y="220840"/>
                  </a:lnTo>
                  <a:lnTo>
                    <a:pt x="9020" y="238326"/>
                  </a:lnTo>
                  <a:lnTo>
                    <a:pt x="18775" y="252118"/>
                  </a:lnTo>
                  <a:lnTo>
                    <a:pt x="35223" y="261164"/>
                  </a:lnTo>
                  <a:lnTo>
                    <a:pt x="58521" y="264414"/>
                  </a:lnTo>
                  <a:lnTo>
                    <a:pt x="68411" y="264108"/>
                  </a:lnTo>
                  <a:lnTo>
                    <a:pt x="78185" y="263220"/>
                  </a:lnTo>
                  <a:lnTo>
                    <a:pt x="86948" y="261788"/>
                  </a:lnTo>
                  <a:lnTo>
                    <a:pt x="93802" y="259854"/>
                  </a:lnTo>
                  <a:lnTo>
                    <a:pt x="100863" y="212953"/>
                  </a:lnTo>
                  <a:lnTo>
                    <a:pt x="95465" y="213779"/>
                  </a:lnTo>
                  <a:lnTo>
                    <a:pt x="71386" y="213779"/>
                  </a:lnTo>
                  <a:lnTo>
                    <a:pt x="67233" y="206717"/>
                  </a:lnTo>
                  <a:lnTo>
                    <a:pt x="67233" y="196761"/>
                  </a:lnTo>
                  <a:lnTo>
                    <a:pt x="67519" y="190933"/>
                  </a:lnTo>
                  <a:lnTo>
                    <a:pt x="68273" y="184361"/>
                  </a:lnTo>
                  <a:lnTo>
                    <a:pt x="69339" y="177553"/>
                  </a:lnTo>
                  <a:lnTo>
                    <a:pt x="84264" y="102120"/>
                  </a:lnTo>
                  <a:lnTo>
                    <a:pt x="127419" y="102120"/>
                  </a:lnTo>
                  <a:lnTo>
                    <a:pt x="136143" y="56883"/>
                  </a:lnTo>
                  <a:lnTo>
                    <a:pt x="92976" y="56883"/>
                  </a:lnTo>
                  <a:lnTo>
                    <a:pt x="10377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/>
            <p:cNvSpPr/>
            <p:nvPr/>
          </p:nvSpPr>
          <p:spPr>
            <a:xfrm>
              <a:off x="3116756" y="365597"/>
              <a:ext cx="367370" cy="212123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/>
            <p:cNvSpPr/>
            <p:nvPr/>
          </p:nvSpPr>
          <p:spPr>
            <a:xfrm>
              <a:off x="3503218" y="365594"/>
              <a:ext cx="173507" cy="211696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/>
            <p:cNvSpPr/>
            <p:nvPr/>
          </p:nvSpPr>
          <p:spPr>
            <a:xfrm>
              <a:off x="3678376" y="281755"/>
              <a:ext cx="111760" cy="291465"/>
            </a:xfrm>
            <a:custGeom>
              <a:avLst/>
              <a:gdLst/>
              <a:ahLst/>
              <a:cxnLst/>
              <a:rect l="l" t="t" r="r" b="b"/>
              <a:pathLst>
                <a:path w="111760" h="291465">
                  <a:moveTo>
                    <a:pt x="81356" y="0"/>
                  </a:moveTo>
                  <a:lnTo>
                    <a:pt x="68321" y="2457"/>
                  </a:lnTo>
                  <a:lnTo>
                    <a:pt x="57432" y="9388"/>
                  </a:lnTo>
                  <a:lnTo>
                    <a:pt x="49891" y="20134"/>
                  </a:lnTo>
                  <a:lnTo>
                    <a:pt x="46901" y="34035"/>
                  </a:lnTo>
                  <a:lnTo>
                    <a:pt x="49105" y="46103"/>
                  </a:lnTo>
                  <a:lnTo>
                    <a:pt x="55200" y="55256"/>
                  </a:lnTo>
                  <a:lnTo>
                    <a:pt x="64410" y="61062"/>
                  </a:lnTo>
                  <a:lnTo>
                    <a:pt x="75958" y="63093"/>
                  </a:lnTo>
                  <a:lnTo>
                    <a:pt x="89524" y="60818"/>
                  </a:lnTo>
                  <a:lnTo>
                    <a:pt x="100757" y="54224"/>
                  </a:lnTo>
                  <a:lnTo>
                    <a:pt x="108410" y="43660"/>
                  </a:lnTo>
                  <a:lnTo>
                    <a:pt x="111239" y="29476"/>
                  </a:lnTo>
                  <a:lnTo>
                    <a:pt x="109022" y="17337"/>
                  </a:lnTo>
                  <a:lnTo>
                    <a:pt x="102836" y="8042"/>
                  </a:lnTo>
                  <a:lnTo>
                    <a:pt x="93381" y="2094"/>
                  </a:lnTo>
                  <a:lnTo>
                    <a:pt x="81356" y="0"/>
                  </a:lnTo>
                  <a:close/>
                </a:path>
                <a:path w="111760" h="291465">
                  <a:moveTo>
                    <a:pt x="98374" y="88417"/>
                  </a:moveTo>
                  <a:lnTo>
                    <a:pt x="38607" y="88417"/>
                  </a:lnTo>
                  <a:lnTo>
                    <a:pt x="0" y="291401"/>
                  </a:lnTo>
                  <a:lnTo>
                    <a:pt x="59778" y="291401"/>
                  </a:lnTo>
                  <a:lnTo>
                    <a:pt x="98374" y="8841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/>
            <p:cNvSpPr/>
            <p:nvPr/>
          </p:nvSpPr>
          <p:spPr>
            <a:xfrm>
              <a:off x="3788368" y="365597"/>
              <a:ext cx="209626" cy="207556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/>
            <p:cNvSpPr/>
            <p:nvPr/>
          </p:nvSpPr>
          <p:spPr>
            <a:xfrm>
              <a:off x="4021650" y="365596"/>
              <a:ext cx="218440" cy="294640"/>
            </a:xfrm>
            <a:custGeom>
              <a:avLst/>
              <a:gdLst/>
              <a:ahLst/>
              <a:cxnLst/>
              <a:rect l="l" t="t" r="r" b="b"/>
              <a:pathLst>
                <a:path w="218439" h="294640">
                  <a:moveTo>
                    <a:pt x="13703" y="235788"/>
                  </a:moveTo>
                  <a:lnTo>
                    <a:pt x="0" y="281444"/>
                  </a:lnTo>
                  <a:lnTo>
                    <a:pt x="12300" y="286782"/>
                  </a:lnTo>
                  <a:lnTo>
                    <a:pt x="28024" y="290834"/>
                  </a:lnTo>
                  <a:lnTo>
                    <a:pt x="46236" y="293408"/>
                  </a:lnTo>
                  <a:lnTo>
                    <a:pt x="66001" y="294309"/>
                  </a:lnTo>
                  <a:lnTo>
                    <a:pt x="86551" y="293193"/>
                  </a:lnTo>
                  <a:lnTo>
                    <a:pt x="126707" y="282399"/>
                  </a:lnTo>
                  <a:lnTo>
                    <a:pt x="160468" y="254424"/>
                  </a:lnTo>
                  <a:lnTo>
                    <a:pt x="164622" y="246989"/>
                  </a:lnTo>
                  <a:lnTo>
                    <a:pt x="66827" y="246989"/>
                  </a:lnTo>
                  <a:lnTo>
                    <a:pt x="52922" y="246171"/>
                  </a:lnTo>
                  <a:lnTo>
                    <a:pt x="38084" y="243874"/>
                  </a:lnTo>
                  <a:lnTo>
                    <a:pt x="24336" y="240335"/>
                  </a:lnTo>
                  <a:lnTo>
                    <a:pt x="13703" y="235788"/>
                  </a:lnTo>
                  <a:close/>
                </a:path>
                <a:path w="218439" h="294640">
                  <a:moveTo>
                    <a:pt x="188201" y="176009"/>
                  </a:moveTo>
                  <a:lnTo>
                    <a:pt x="130746" y="176009"/>
                  </a:lnTo>
                  <a:lnTo>
                    <a:pt x="127444" y="193027"/>
                  </a:lnTo>
                  <a:lnTo>
                    <a:pt x="118667" y="218619"/>
                  </a:lnTo>
                  <a:lnTo>
                    <a:pt x="105227" y="235262"/>
                  </a:lnTo>
                  <a:lnTo>
                    <a:pt x="87741" y="244278"/>
                  </a:lnTo>
                  <a:lnTo>
                    <a:pt x="66827" y="246989"/>
                  </a:lnTo>
                  <a:lnTo>
                    <a:pt x="164622" y="246989"/>
                  </a:lnTo>
                  <a:lnTo>
                    <a:pt x="172364" y="233132"/>
                  </a:lnTo>
                  <a:lnTo>
                    <a:pt x="180993" y="208494"/>
                  </a:lnTo>
                  <a:lnTo>
                    <a:pt x="187210" y="181406"/>
                  </a:lnTo>
                  <a:lnTo>
                    <a:pt x="188201" y="176009"/>
                  </a:lnTo>
                  <a:close/>
                </a:path>
                <a:path w="218439" h="294640">
                  <a:moveTo>
                    <a:pt x="142798" y="0"/>
                  </a:moveTo>
                  <a:lnTo>
                    <a:pt x="94686" y="7445"/>
                  </a:lnTo>
                  <a:lnTo>
                    <a:pt x="56675" y="27683"/>
                  </a:lnTo>
                  <a:lnTo>
                    <a:pt x="29105" y="57566"/>
                  </a:lnTo>
                  <a:lnTo>
                    <a:pt x="12314" y="93943"/>
                  </a:lnTo>
                  <a:lnTo>
                    <a:pt x="6642" y="133667"/>
                  </a:lnTo>
                  <a:lnTo>
                    <a:pt x="11339" y="161588"/>
                  </a:lnTo>
                  <a:lnTo>
                    <a:pt x="24285" y="184567"/>
                  </a:lnTo>
                  <a:lnTo>
                    <a:pt x="44703" y="200152"/>
                  </a:lnTo>
                  <a:lnTo>
                    <a:pt x="71818" y="205892"/>
                  </a:lnTo>
                  <a:lnTo>
                    <a:pt x="88833" y="204082"/>
                  </a:lnTo>
                  <a:lnTo>
                    <a:pt x="103984" y="198575"/>
                  </a:lnTo>
                  <a:lnTo>
                    <a:pt x="117577" y="189256"/>
                  </a:lnTo>
                  <a:lnTo>
                    <a:pt x="129920" y="176009"/>
                  </a:lnTo>
                  <a:lnTo>
                    <a:pt x="188201" y="176009"/>
                  </a:lnTo>
                  <a:lnTo>
                    <a:pt x="191175" y="159816"/>
                  </a:lnTo>
                  <a:lnTo>
                    <a:pt x="97129" y="159816"/>
                  </a:lnTo>
                  <a:lnTo>
                    <a:pt x="85144" y="157165"/>
                  </a:lnTo>
                  <a:lnTo>
                    <a:pt x="76584" y="149806"/>
                  </a:lnTo>
                  <a:lnTo>
                    <a:pt x="71447" y="138632"/>
                  </a:lnTo>
                  <a:lnTo>
                    <a:pt x="69735" y="124536"/>
                  </a:lnTo>
                  <a:lnTo>
                    <a:pt x="74320" y="95925"/>
                  </a:lnTo>
                  <a:lnTo>
                    <a:pt x="87115" y="70624"/>
                  </a:lnTo>
                  <a:lnTo>
                    <a:pt x="106683" y="52562"/>
                  </a:lnTo>
                  <a:lnTo>
                    <a:pt x="131584" y="45669"/>
                  </a:lnTo>
                  <a:lnTo>
                    <a:pt x="212138" y="45669"/>
                  </a:lnTo>
                  <a:lnTo>
                    <a:pt x="217931" y="14122"/>
                  </a:lnTo>
                  <a:lnTo>
                    <a:pt x="201286" y="8063"/>
                  </a:lnTo>
                  <a:lnTo>
                    <a:pt x="183160" y="3636"/>
                  </a:lnTo>
                  <a:lnTo>
                    <a:pt x="163637" y="922"/>
                  </a:lnTo>
                  <a:lnTo>
                    <a:pt x="142798" y="0"/>
                  </a:lnTo>
                  <a:close/>
                </a:path>
                <a:path w="218439" h="294640">
                  <a:moveTo>
                    <a:pt x="212138" y="45669"/>
                  </a:moveTo>
                  <a:lnTo>
                    <a:pt x="139890" y="45669"/>
                  </a:lnTo>
                  <a:lnTo>
                    <a:pt x="148602" y="47332"/>
                  </a:lnTo>
                  <a:lnTo>
                    <a:pt x="153174" y="49402"/>
                  </a:lnTo>
                  <a:lnTo>
                    <a:pt x="142798" y="103784"/>
                  </a:lnTo>
                  <a:lnTo>
                    <a:pt x="124941" y="144716"/>
                  </a:lnTo>
                  <a:lnTo>
                    <a:pt x="97129" y="159816"/>
                  </a:lnTo>
                  <a:lnTo>
                    <a:pt x="191175" y="159816"/>
                  </a:lnTo>
                  <a:lnTo>
                    <a:pt x="212138" y="4566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9" name="object 19"/>
          <p:cNvGrpSpPr/>
          <p:nvPr/>
        </p:nvGrpSpPr>
        <p:grpSpPr>
          <a:xfrm>
            <a:off x="4336285" y="313298"/>
            <a:ext cx="521970" cy="264795"/>
            <a:chOff x="4336285" y="313298"/>
            <a:chExt cx="521970" cy="264795"/>
          </a:xfrm>
        </p:grpSpPr>
        <p:sp>
          <p:nvSpPr>
            <p:cNvPr id="20" name="object 20"/>
            <p:cNvSpPr/>
            <p:nvPr/>
          </p:nvSpPr>
          <p:spPr>
            <a:xfrm>
              <a:off x="4336285" y="365594"/>
              <a:ext cx="361138" cy="211701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1" name="object 21"/>
            <p:cNvSpPr/>
            <p:nvPr/>
          </p:nvSpPr>
          <p:spPr>
            <a:xfrm>
              <a:off x="4721915" y="313298"/>
              <a:ext cx="136525" cy="264795"/>
            </a:xfrm>
            <a:custGeom>
              <a:avLst/>
              <a:gdLst/>
              <a:ahLst/>
              <a:cxnLst/>
              <a:rect l="l" t="t" r="r" b="b"/>
              <a:pathLst>
                <a:path w="136525" h="264795">
                  <a:moveTo>
                    <a:pt x="103771" y="0"/>
                  </a:moveTo>
                  <a:lnTo>
                    <a:pt x="42748" y="14109"/>
                  </a:lnTo>
                  <a:lnTo>
                    <a:pt x="34455" y="56883"/>
                  </a:lnTo>
                  <a:lnTo>
                    <a:pt x="8293" y="56883"/>
                  </a:lnTo>
                  <a:lnTo>
                    <a:pt x="0" y="102120"/>
                  </a:lnTo>
                  <a:lnTo>
                    <a:pt x="25730" y="102120"/>
                  </a:lnTo>
                  <a:lnTo>
                    <a:pt x="9956" y="183057"/>
                  </a:lnTo>
                  <a:lnTo>
                    <a:pt x="8086" y="193861"/>
                  </a:lnTo>
                  <a:lnTo>
                    <a:pt x="6794" y="203501"/>
                  </a:lnTo>
                  <a:lnTo>
                    <a:pt x="6045" y="212365"/>
                  </a:lnTo>
                  <a:lnTo>
                    <a:pt x="5803" y="220840"/>
                  </a:lnTo>
                  <a:lnTo>
                    <a:pt x="9022" y="238326"/>
                  </a:lnTo>
                  <a:lnTo>
                    <a:pt x="18780" y="252118"/>
                  </a:lnTo>
                  <a:lnTo>
                    <a:pt x="35229" y="261164"/>
                  </a:lnTo>
                  <a:lnTo>
                    <a:pt x="58521" y="264414"/>
                  </a:lnTo>
                  <a:lnTo>
                    <a:pt x="68411" y="264108"/>
                  </a:lnTo>
                  <a:lnTo>
                    <a:pt x="78187" y="263220"/>
                  </a:lnTo>
                  <a:lnTo>
                    <a:pt x="86953" y="261788"/>
                  </a:lnTo>
                  <a:lnTo>
                    <a:pt x="93814" y="259854"/>
                  </a:lnTo>
                  <a:lnTo>
                    <a:pt x="100863" y="212953"/>
                  </a:lnTo>
                  <a:lnTo>
                    <a:pt x="95478" y="213779"/>
                  </a:lnTo>
                  <a:lnTo>
                    <a:pt x="71386" y="213779"/>
                  </a:lnTo>
                  <a:lnTo>
                    <a:pt x="67246" y="206717"/>
                  </a:lnTo>
                  <a:lnTo>
                    <a:pt x="67246" y="196761"/>
                  </a:lnTo>
                  <a:lnTo>
                    <a:pt x="67532" y="190933"/>
                  </a:lnTo>
                  <a:lnTo>
                    <a:pt x="68284" y="184361"/>
                  </a:lnTo>
                  <a:lnTo>
                    <a:pt x="69346" y="177553"/>
                  </a:lnTo>
                  <a:lnTo>
                    <a:pt x="84264" y="102120"/>
                  </a:lnTo>
                  <a:lnTo>
                    <a:pt x="127431" y="102120"/>
                  </a:lnTo>
                  <a:lnTo>
                    <a:pt x="136143" y="56883"/>
                  </a:lnTo>
                  <a:lnTo>
                    <a:pt x="92976" y="56883"/>
                  </a:lnTo>
                  <a:lnTo>
                    <a:pt x="10377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22" name="object 22"/>
          <p:cNvGrpSpPr/>
          <p:nvPr/>
        </p:nvGrpSpPr>
        <p:grpSpPr>
          <a:xfrm>
            <a:off x="4943156" y="365594"/>
            <a:ext cx="650240" cy="212725"/>
            <a:chOff x="4943156" y="365594"/>
            <a:chExt cx="650240" cy="212725"/>
          </a:xfrm>
        </p:grpSpPr>
        <p:sp>
          <p:nvSpPr>
            <p:cNvPr id="23" name="object 23"/>
            <p:cNvSpPr/>
            <p:nvPr/>
          </p:nvSpPr>
          <p:spPr>
            <a:xfrm>
              <a:off x="4943156" y="365597"/>
              <a:ext cx="430456" cy="212123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4" name="object 24"/>
            <p:cNvSpPr/>
            <p:nvPr/>
          </p:nvSpPr>
          <p:spPr>
            <a:xfrm>
              <a:off x="5403904" y="365594"/>
              <a:ext cx="188874" cy="211696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25" name="object 25"/>
          <p:cNvGrpSpPr/>
          <p:nvPr/>
        </p:nvGrpSpPr>
        <p:grpSpPr>
          <a:xfrm>
            <a:off x="5687011" y="281755"/>
            <a:ext cx="1402715" cy="296545"/>
            <a:chOff x="5687011" y="281755"/>
            <a:chExt cx="1402715" cy="296545"/>
          </a:xfrm>
        </p:grpSpPr>
        <p:sp>
          <p:nvSpPr>
            <p:cNvPr id="26" name="object 26"/>
            <p:cNvSpPr/>
            <p:nvPr/>
          </p:nvSpPr>
          <p:spPr>
            <a:xfrm>
              <a:off x="5687011" y="365605"/>
              <a:ext cx="212521" cy="212115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7" name="object 27"/>
            <p:cNvSpPr/>
            <p:nvPr/>
          </p:nvSpPr>
          <p:spPr>
            <a:xfrm>
              <a:off x="5924410" y="313308"/>
              <a:ext cx="280670" cy="264795"/>
            </a:xfrm>
            <a:custGeom>
              <a:avLst/>
              <a:gdLst/>
              <a:ahLst/>
              <a:cxnLst/>
              <a:rect l="l" t="t" r="r" b="b"/>
              <a:pathLst>
                <a:path w="280670" h="264795">
                  <a:moveTo>
                    <a:pt x="136144" y="56883"/>
                  </a:moveTo>
                  <a:lnTo>
                    <a:pt x="92976" y="56883"/>
                  </a:lnTo>
                  <a:lnTo>
                    <a:pt x="103771" y="0"/>
                  </a:lnTo>
                  <a:lnTo>
                    <a:pt x="42748" y="14109"/>
                  </a:lnTo>
                  <a:lnTo>
                    <a:pt x="34455" y="56883"/>
                  </a:lnTo>
                  <a:lnTo>
                    <a:pt x="8293" y="56883"/>
                  </a:lnTo>
                  <a:lnTo>
                    <a:pt x="0" y="102120"/>
                  </a:lnTo>
                  <a:lnTo>
                    <a:pt x="25730" y="102120"/>
                  </a:lnTo>
                  <a:lnTo>
                    <a:pt x="9956" y="183057"/>
                  </a:lnTo>
                  <a:lnTo>
                    <a:pt x="8089" y="193852"/>
                  </a:lnTo>
                  <a:lnTo>
                    <a:pt x="6794" y="203492"/>
                  </a:lnTo>
                  <a:lnTo>
                    <a:pt x="6045" y="212356"/>
                  </a:lnTo>
                  <a:lnTo>
                    <a:pt x="5803" y="220840"/>
                  </a:lnTo>
                  <a:lnTo>
                    <a:pt x="9029" y="238328"/>
                  </a:lnTo>
                  <a:lnTo>
                    <a:pt x="18783" y="252120"/>
                  </a:lnTo>
                  <a:lnTo>
                    <a:pt x="35229" y="261162"/>
                  </a:lnTo>
                  <a:lnTo>
                    <a:pt x="58521" y="264414"/>
                  </a:lnTo>
                  <a:lnTo>
                    <a:pt x="68414" y="264109"/>
                  </a:lnTo>
                  <a:lnTo>
                    <a:pt x="78193" y="263220"/>
                  </a:lnTo>
                  <a:lnTo>
                    <a:pt x="86956" y="261785"/>
                  </a:lnTo>
                  <a:lnTo>
                    <a:pt x="93814" y="259854"/>
                  </a:lnTo>
                  <a:lnTo>
                    <a:pt x="100863" y="212953"/>
                  </a:lnTo>
                  <a:lnTo>
                    <a:pt x="95478" y="213779"/>
                  </a:lnTo>
                  <a:lnTo>
                    <a:pt x="71386" y="213779"/>
                  </a:lnTo>
                  <a:lnTo>
                    <a:pt x="67246" y="206717"/>
                  </a:lnTo>
                  <a:lnTo>
                    <a:pt x="67246" y="196761"/>
                  </a:lnTo>
                  <a:lnTo>
                    <a:pt x="67538" y="190931"/>
                  </a:lnTo>
                  <a:lnTo>
                    <a:pt x="68287" y="184353"/>
                  </a:lnTo>
                  <a:lnTo>
                    <a:pt x="69354" y="177546"/>
                  </a:lnTo>
                  <a:lnTo>
                    <a:pt x="84264" y="102120"/>
                  </a:lnTo>
                  <a:lnTo>
                    <a:pt x="127431" y="102120"/>
                  </a:lnTo>
                  <a:lnTo>
                    <a:pt x="136144" y="56883"/>
                  </a:lnTo>
                  <a:close/>
                </a:path>
                <a:path w="280670" h="264795">
                  <a:moveTo>
                    <a:pt x="280606" y="56883"/>
                  </a:moveTo>
                  <a:lnTo>
                    <a:pt x="237439" y="56883"/>
                  </a:lnTo>
                  <a:lnTo>
                    <a:pt x="248234" y="0"/>
                  </a:lnTo>
                  <a:lnTo>
                    <a:pt x="187210" y="14109"/>
                  </a:lnTo>
                  <a:lnTo>
                    <a:pt x="178917" y="56883"/>
                  </a:lnTo>
                  <a:lnTo>
                    <a:pt x="152755" y="56883"/>
                  </a:lnTo>
                  <a:lnTo>
                    <a:pt x="144462" y="102120"/>
                  </a:lnTo>
                  <a:lnTo>
                    <a:pt x="170192" y="102120"/>
                  </a:lnTo>
                  <a:lnTo>
                    <a:pt x="154419" y="183057"/>
                  </a:lnTo>
                  <a:lnTo>
                    <a:pt x="152552" y="193852"/>
                  </a:lnTo>
                  <a:lnTo>
                    <a:pt x="151257" y="203492"/>
                  </a:lnTo>
                  <a:lnTo>
                    <a:pt x="150507" y="212356"/>
                  </a:lnTo>
                  <a:lnTo>
                    <a:pt x="150266" y="220840"/>
                  </a:lnTo>
                  <a:lnTo>
                    <a:pt x="153492" y="238328"/>
                  </a:lnTo>
                  <a:lnTo>
                    <a:pt x="163245" y="252120"/>
                  </a:lnTo>
                  <a:lnTo>
                    <a:pt x="179692" y="261162"/>
                  </a:lnTo>
                  <a:lnTo>
                    <a:pt x="202984" y="264414"/>
                  </a:lnTo>
                  <a:lnTo>
                    <a:pt x="212877" y="264109"/>
                  </a:lnTo>
                  <a:lnTo>
                    <a:pt x="222656" y="263220"/>
                  </a:lnTo>
                  <a:lnTo>
                    <a:pt x="231419" y="261785"/>
                  </a:lnTo>
                  <a:lnTo>
                    <a:pt x="238277" y="259854"/>
                  </a:lnTo>
                  <a:lnTo>
                    <a:pt x="245325" y="212953"/>
                  </a:lnTo>
                  <a:lnTo>
                    <a:pt x="239941" y="213779"/>
                  </a:lnTo>
                  <a:lnTo>
                    <a:pt x="215849" y="213779"/>
                  </a:lnTo>
                  <a:lnTo>
                    <a:pt x="211709" y="206717"/>
                  </a:lnTo>
                  <a:lnTo>
                    <a:pt x="211709" y="196761"/>
                  </a:lnTo>
                  <a:lnTo>
                    <a:pt x="212001" y="190931"/>
                  </a:lnTo>
                  <a:lnTo>
                    <a:pt x="212750" y="184353"/>
                  </a:lnTo>
                  <a:lnTo>
                    <a:pt x="213817" y="177546"/>
                  </a:lnTo>
                  <a:lnTo>
                    <a:pt x="228727" y="102120"/>
                  </a:lnTo>
                  <a:lnTo>
                    <a:pt x="271894" y="102120"/>
                  </a:lnTo>
                  <a:lnTo>
                    <a:pt x="280606" y="5688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8" name="object 28"/>
            <p:cNvSpPr/>
            <p:nvPr/>
          </p:nvSpPr>
          <p:spPr>
            <a:xfrm>
              <a:off x="6206274" y="365594"/>
              <a:ext cx="188874" cy="211696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9" name="object 29"/>
            <p:cNvSpPr/>
            <p:nvPr/>
          </p:nvSpPr>
          <p:spPr>
            <a:xfrm>
              <a:off x="6408020" y="281755"/>
              <a:ext cx="111760" cy="291465"/>
            </a:xfrm>
            <a:custGeom>
              <a:avLst/>
              <a:gdLst/>
              <a:ahLst/>
              <a:cxnLst/>
              <a:rect l="l" t="t" r="r" b="b"/>
              <a:pathLst>
                <a:path w="111759" h="291465">
                  <a:moveTo>
                    <a:pt x="81356" y="0"/>
                  </a:moveTo>
                  <a:lnTo>
                    <a:pt x="68321" y="2457"/>
                  </a:lnTo>
                  <a:lnTo>
                    <a:pt x="57432" y="9388"/>
                  </a:lnTo>
                  <a:lnTo>
                    <a:pt x="49891" y="20134"/>
                  </a:lnTo>
                  <a:lnTo>
                    <a:pt x="46901" y="34035"/>
                  </a:lnTo>
                  <a:lnTo>
                    <a:pt x="49105" y="46103"/>
                  </a:lnTo>
                  <a:lnTo>
                    <a:pt x="55200" y="55256"/>
                  </a:lnTo>
                  <a:lnTo>
                    <a:pt x="64410" y="61062"/>
                  </a:lnTo>
                  <a:lnTo>
                    <a:pt x="75958" y="63093"/>
                  </a:lnTo>
                  <a:lnTo>
                    <a:pt x="89524" y="60818"/>
                  </a:lnTo>
                  <a:lnTo>
                    <a:pt x="100757" y="54224"/>
                  </a:lnTo>
                  <a:lnTo>
                    <a:pt x="108410" y="43660"/>
                  </a:lnTo>
                  <a:lnTo>
                    <a:pt x="111239" y="29476"/>
                  </a:lnTo>
                  <a:lnTo>
                    <a:pt x="109022" y="17337"/>
                  </a:lnTo>
                  <a:lnTo>
                    <a:pt x="102836" y="8042"/>
                  </a:lnTo>
                  <a:lnTo>
                    <a:pt x="93381" y="2094"/>
                  </a:lnTo>
                  <a:lnTo>
                    <a:pt x="81356" y="0"/>
                  </a:lnTo>
                  <a:close/>
                </a:path>
                <a:path w="111759" h="291465">
                  <a:moveTo>
                    <a:pt x="98374" y="88417"/>
                  </a:moveTo>
                  <a:lnTo>
                    <a:pt x="38607" y="88417"/>
                  </a:lnTo>
                  <a:lnTo>
                    <a:pt x="0" y="291401"/>
                  </a:lnTo>
                  <a:lnTo>
                    <a:pt x="59778" y="291401"/>
                  </a:lnTo>
                  <a:lnTo>
                    <a:pt x="98374" y="8841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0" name="object 30"/>
            <p:cNvSpPr/>
            <p:nvPr/>
          </p:nvSpPr>
          <p:spPr>
            <a:xfrm>
              <a:off x="6518012" y="365597"/>
              <a:ext cx="209626" cy="207556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1" name="object 31"/>
            <p:cNvSpPr/>
            <p:nvPr/>
          </p:nvSpPr>
          <p:spPr>
            <a:xfrm>
              <a:off x="6762920" y="313298"/>
              <a:ext cx="136525" cy="264795"/>
            </a:xfrm>
            <a:custGeom>
              <a:avLst/>
              <a:gdLst/>
              <a:ahLst/>
              <a:cxnLst/>
              <a:rect l="l" t="t" r="r" b="b"/>
              <a:pathLst>
                <a:path w="136525" h="264795">
                  <a:moveTo>
                    <a:pt x="103771" y="0"/>
                  </a:moveTo>
                  <a:lnTo>
                    <a:pt x="42748" y="14109"/>
                  </a:lnTo>
                  <a:lnTo>
                    <a:pt x="34455" y="56883"/>
                  </a:lnTo>
                  <a:lnTo>
                    <a:pt x="8293" y="56883"/>
                  </a:lnTo>
                  <a:lnTo>
                    <a:pt x="0" y="102120"/>
                  </a:lnTo>
                  <a:lnTo>
                    <a:pt x="25730" y="102120"/>
                  </a:lnTo>
                  <a:lnTo>
                    <a:pt x="9956" y="183057"/>
                  </a:lnTo>
                  <a:lnTo>
                    <a:pt x="8086" y="193861"/>
                  </a:lnTo>
                  <a:lnTo>
                    <a:pt x="6794" y="203501"/>
                  </a:lnTo>
                  <a:lnTo>
                    <a:pt x="6045" y="212365"/>
                  </a:lnTo>
                  <a:lnTo>
                    <a:pt x="5803" y="220840"/>
                  </a:lnTo>
                  <a:lnTo>
                    <a:pt x="9022" y="238326"/>
                  </a:lnTo>
                  <a:lnTo>
                    <a:pt x="18780" y="252118"/>
                  </a:lnTo>
                  <a:lnTo>
                    <a:pt x="35229" y="261164"/>
                  </a:lnTo>
                  <a:lnTo>
                    <a:pt x="58521" y="264414"/>
                  </a:lnTo>
                  <a:lnTo>
                    <a:pt x="68411" y="264108"/>
                  </a:lnTo>
                  <a:lnTo>
                    <a:pt x="78187" y="263220"/>
                  </a:lnTo>
                  <a:lnTo>
                    <a:pt x="86953" y="261788"/>
                  </a:lnTo>
                  <a:lnTo>
                    <a:pt x="93814" y="259854"/>
                  </a:lnTo>
                  <a:lnTo>
                    <a:pt x="100863" y="212953"/>
                  </a:lnTo>
                  <a:lnTo>
                    <a:pt x="95478" y="213779"/>
                  </a:lnTo>
                  <a:lnTo>
                    <a:pt x="71386" y="213779"/>
                  </a:lnTo>
                  <a:lnTo>
                    <a:pt x="67246" y="206717"/>
                  </a:lnTo>
                  <a:lnTo>
                    <a:pt x="67246" y="196761"/>
                  </a:lnTo>
                  <a:lnTo>
                    <a:pt x="67532" y="190933"/>
                  </a:lnTo>
                  <a:lnTo>
                    <a:pt x="68284" y="184361"/>
                  </a:lnTo>
                  <a:lnTo>
                    <a:pt x="69346" y="177553"/>
                  </a:lnTo>
                  <a:lnTo>
                    <a:pt x="84264" y="102120"/>
                  </a:lnTo>
                  <a:lnTo>
                    <a:pt x="127431" y="102120"/>
                  </a:lnTo>
                  <a:lnTo>
                    <a:pt x="136144" y="56883"/>
                  </a:lnTo>
                  <a:lnTo>
                    <a:pt x="92976" y="56883"/>
                  </a:lnTo>
                  <a:lnTo>
                    <a:pt x="10377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2" name="object 32"/>
            <p:cNvSpPr/>
            <p:nvPr/>
          </p:nvSpPr>
          <p:spPr>
            <a:xfrm>
              <a:off x="6900308" y="365594"/>
              <a:ext cx="188874" cy="211696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33" name="object 33"/>
          <p:cNvSpPr/>
          <p:nvPr/>
        </p:nvSpPr>
        <p:spPr>
          <a:xfrm>
            <a:off x="7183409" y="282591"/>
            <a:ext cx="212725" cy="295275"/>
          </a:xfrm>
          <a:custGeom>
            <a:avLst/>
            <a:gdLst/>
            <a:ahLst/>
            <a:cxnLst/>
            <a:rect l="l" t="t" r="r" b="b"/>
            <a:pathLst>
              <a:path w="212725" h="295275">
                <a:moveTo>
                  <a:pt x="130746" y="0"/>
                </a:moveTo>
                <a:lnTo>
                  <a:pt x="73050" y="0"/>
                </a:lnTo>
                <a:lnTo>
                  <a:pt x="119125" y="63093"/>
                </a:lnTo>
                <a:lnTo>
                  <a:pt x="161886" y="63093"/>
                </a:lnTo>
                <a:lnTo>
                  <a:pt x="130746" y="0"/>
                </a:lnTo>
                <a:close/>
              </a:path>
              <a:path w="212725" h="295275">
                <a:moveTo>
                  <a:pt x="145287" y="83007"/>
                </a:moveTo>
                <a:lnTo>
                  <a:pt x="91763" y="91153"/>
                </a:lnTo>
                <a:lnTo>
                  <a:pt x="50930" y="113108"/>
                </a:lnTo>
                <a:lnTo>
                  <a:pt x="22330" y="145146"/>
                </a:lnTo>
                <a:lnTo>
                  <a:pt x="5506" y="183539"/>
                </a:lnTo>
                <a:lnTo>
                  <a:pt x="0" y="224561"/>
                </a:lnTo>
                <a:lnTo>
                  <a:pt x="4462" y="253449"/>
                </a:lnTo>
                <a:lnTo>
                  <a:pt x="17017" y="275720"/>
                </a:lnTo>
                <a:lnTo>
                  <a:pt x="36422" y="290051"/>
                </a:lnTo>
                <a:lnTo>
                  <a:pt x="61429" y="295122"/>
                </a:lnTo>
                <a:lnTo>
                  <a:pt x="79422" y="292845"/>
                </a:lnTo>
                <a:lnTo>
                  <a:pt x="97337" y="285313"/>
                </a:lnTo>
                <a:lnTo>
                  <a:pt x="114316" y="271478"/>
                </a:lnTo>
                <a:lnTo>
                  <a:pt x="129501" y="250291"/>
                </a:lnTo>
                <a:lnTo>
                  <a:pt x="184486" y="250291"/>
                </a:lnTo>
                <a:lnTo>
                  <a:pt x="184705" y="246976"/>
                </a:lnTo>
                <a:lnTo>
                  <a:pt x="86753" y="246976"/>
                </a:lnTo>
                <a:lnTo>
                  <a:pt x="75923" y="244524"/>
                </a:lnTo>
                <a:lnTo>
                  <a:pt x="68279" y="237636"/>
                </a:lnTo>
                <a:lnTo>
                  <a:pt x="63749" y="227013"/>
                </a:lnTo>
                <a:lnTo>
                  <a:pt x="62255" y="213360"/>
                </a:lnTo>
                <a:lnTo>
                  <a:pt x="67269" y="184123"/>
                </a:lnTo>
                <a:lnTo>
                  <a:pt x="81197" y="156640"/>
                </a:lnTo>
                <a:lnTo>
                  <a:pt x="102363" y="136241"/>
                </a:lnTo>
                <a:lnTo>
                  <a:pt x="129095" y="128257"/>
                </a:lnTo>
                <a:lnTo>
                  <a:pt x="205353" y="128257"/>
                </a:lnTo>
                <a:lnTo>
                  <a:pt x="212521" y="92976"/>
                </a:lnTo>
                <a:lnTo>
                  <a:pt x="198221" y="89141"/>
                </a:lnTo>
                <a:lnTo>
                  <a:pt x="181548" y="85967"/>
                </a:lnTo>
                <a:lnTo>
                  <a:pt x="163553" y="83805"/>
                </a:lnTo>
                <a:lnTo>
                  <a:pt x="145287" y="83007"/>
                </a:lnTo>
                <a:close/>
              </a:path>
              <a:path w="212725" h="295275">
                <a:moveTo>
                  <a:pt x="184486" y="250291"/>
                </a:moveTo>
                <a:lnTo>
                  <a:pt x="130746" y="250291"/>
                </a:lnTo>
                <a:lnTo>
                  <a:pt x="129827" y="261025"/>
                </a:lnTo>
                <a:lnTo>
                  <a:pt x="128979" y="271478"/>
                </a:lnTo>
                <a:lnTo>
                  <a:pt x="128299" y="281236"/>
                </a:lnTo>
                <a:lnTo>
                  <a:pt x="127838" y="290563"/>
                </a:lnTo>
                <a:lnTo>
                  <a:pt x="183045" y="290563"/>
                </a:lnTo>
                <a:lnTo>
                  <a:pt x="183236" y="269287"/>
                </a:lnTo>
                <a:lnTo>
                  <a:pt x="184486" y="250291"/>
                </a:lnTo>
                <a:close/>
              </a:path>
              <a:path w="212725" h="295275">
                <a:moveTo>
                  <a:pt x="205353" y="128257"/>
                </a:moveTo>
                <a:lnTo>
                  <a:pt x="134899" y="128257"/>
                </a:lnTo>
                <a:lnTo>
                  <a:pt x="140715" y="129082"/>
                </a:lnTo>
                <a:lnTo>
                  <a:pt x="145287" y="129908"/>
                </a:lnTo>
                <a:lnTo>
                  <a:pt x="135737" y="176822"/>
                </a:lnTo>
                <a:lnTo>
                  <a:pt x="114512" y="230582"/>
                </a:lnTo>
                <a:lnTo>
                  <a:pt x="86753" y="246976"/>
                </a:lnTo>
                <a:lnTo>
                  <a:pt x="184705" y="246976"/>
                </a:lnTo>
                <a:lnTo>
                  <a:pt x="184821" y="245210"/>
                </a:lnTo>
                <a:lnTo>
                  <a:pt x="187490" y="220977"/>
                </a:lnTo>
                <a:lnTo>
                  <a:pt x="190931" y="199237"/>
                </a:lnTo>
                <a:lnTo>
                  <a:pt x="205353" y="12825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34" name="object 34"/>
          <p:cNvGrpSpPr/>
          <p:nvPr/>
        </p:nvGrpSpPr>
        <p:grpSpPr>
          <a:xfrm>
            <a:off x="7484750" y="278437"/>
            <a:ext cx="327660" cy="299720"/>
            <a:chOff x="7484750" y="278437"/>
            <a:chExt cx="327660" cy="299720"/>
          </a:xfrm>
        </p:grpSpPr>
        <p:sp>
          <p:nvSpPr>
            <p:cNvPr id="35" name="object 35"/>
            <p:cNvSpPr/>
            <p:nvPr/>
          </p:nvSpPr>
          <p:spPr>
            <a:xfrm>
              <a:off x="7484750" y="278437"/>
              <a:ext cx="116839" cy="295275"/>
            </a:xfrm>
            <a:custGeom>
              <a:avLst/>
              <a:gdLst/>
              <a:ahLst/>
              <a:cxnLst/>
              <a:rect l="l" t="t" r="r" b="b"/>
              <a:pathLst>
                <a:path w="116840" h="295275">
                  <a:moveTo>
                    <a:pt x="116217" y="0"/>
                  </a:moveTo>
                  <a:lnTo>
                    <a:pt x="56451" y="0"/>
                  </a:lnTo>
                  <a:lnTo>
                    <a:pt x="0" y="294716"/>
                  </a:lnTo>
                  <a:lnTo>
                    <a:pt x="59778" y="294716"/>
                  </a:lnTo>
                  <a:lnTo>
                    <a:pt x="11621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6" name="object 36"/>
            <p:cNvSpPr/>
            <p:nvPr/>
          </p:nvSpPr>
          <p:spPr>
            <a:xfrm>
              <a:off x="7599738" y="365605"/>
              <a:ext cx="212521" cy="212115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37" name="object 37"/>
          <p:cNvGrpSpPr/>
          <p:nvPr/>
        </p:nvGrpSpPr>
        <p:grpSpPr>
          <a:xfrm>
            <a:off x="7914356" y="281755"/>
            <a:ext cx="504825" cy="295910"/>
            <a:chOff x="7914356" y="281755"/>
            <a:chExt cx="504825" cy="295910"/>
          </a:xfrm>
        </p:grpSpPr>
        <p:sp>
          <p:nvSpPr>
            <p:cNvPr id="38" name="object 38"/>
            <p:cNvSpPr/>
            <p:nvPr/>
          </p:nvSpPr>
          <p:spPr>
            <a:xfrm>
              <a:off x="7914356" y="370177"/>
              <a:ext cx="208368" cy="202971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9" name="object 39"/>
            <p:cNvSpPr/>
            <p:nvPr/>
          </p:nvSpPr>
          <p:spPr>
            <a:xfrm>
              <a:off x="8113602" y="281755"/>
              <a:ext cx="111760" cy="291465"/>
            </a:xfrm>
            <a:custGeom>
              <a:avLst/>
              <a:gdLst/>
              <a:ahLst/>
              <a:cxnLst/>
              <a:rect l="l" t="t" r="r" b="b"/>
              <a:pathLst>
                <a:path w="111759" h="291465">
                  <a:moveTo>
                    <a:pt x="81356" y="0"/>
                  </a:moveTo>
                  <a:lnTo>
                    <a:pt x="68321" y="2457"/>
                  </a:lnTo>
                  <a:lnTo>
                    <a:pt x="57432" y="9388"/>
                  </a:lnTo>
                  <a:lnTo>
                    <a:pt x="49891" y="20134"/>
                  </a:lnTo>
                  <a:lnTo>
                    <a:pt x="46901" y="34035"/>
                  </a:lnTo>
                  <a:lnTo>
                    <a:pt x="49105" y="46103"/>
                  </a:lnTo>
                  <a:lnTo>
                    <a:pt x="55200" y="55256"/>
                  </a:lnTo>
                  <a:lnTo>
                    <a:pt x="64410" y="61062"/>
                  </a:lnTo>
                  <a:lnTo>
                    <a:pt x="75958" y="63093"/>
                  </a:lnTo>
                  <a:lnTo>
                    <a:pt x="89524" y="60818"/>
                  </a:lnTo>
                  <a:lnTo>
                    <a:pt x="100757" y="54224"/>
                  </a:lnTo>
                  <a:lnTo>
                    <a:pt x="108410" y="43660"/>
                  </a:lnTo>
                  <a:lnTo>
                    <a:pt x="111239" y="29476"/>
                  </a:lnTo>
                  <a:lnTo>
                    <a:pt x="109022" y="17337"/>
                  </a:lnTo>
                  <a:lnTo>
                    <a:pt x="102836" y="8042"/>
                  </a:lnTo>
                  <a:lnTo>
                    <a:pt x="93381" y="2094"/>
                  </a:lnTo>
                  <a:lnTo>
                    <a:pt x="81356" y="0"/>
                  </a:lnTo>
                  <a:close/>
                </a:path>
                <a:path w="111759" h="291465">
                  <a:moveTo>
                    <a:pt x="98374" y="88417"/>
                  </a:moveTo>
                  <a:lnTo>
                    <a:pt x="38607" y="88417"/>
                  </a:lnTo>
                  <a:lnTo>
                    <a:pt x="0" y="291401"/>
                  </a:lnTo>
                  <a:lnTo>
                    <a:pt x="59778" y="291401"/>
                  </a:lnTo>
                  <a:lnTo>
                    <a:pt x="98374" y="8841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0" name="object 40"/>
            <p:cNvSpPr/>
            <p:nvPr/>
          </p:nvSpPr>
          <p:spPr>
            <a:xfrm>
              <a:off x="8229815" y="365594"/>
              <a:ext cx="188874" cy="211696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41" name="object 41"/>
          <p:cNvGrpSpPr/>
          <p:nvPr/>
        </p:nvGrpSpPr>
        <p:grpSpPr>
          <a:xfrm>
            <a:off x="8491748" y="281755"/>
            <a:ext cx="1126490" cy="374015"/>
            <a:chOff x="8491748" y="281755"/>
            <a:chExt cx="1126490" cy="374015"/>
          </a:xfrm>
        </p:grpSpPr>
        <p:sp>
          <p:nvSpPr>
            <p:cNvPr id="42" name="object 42"/>
            <p:cNvSpPr/>
            <p:nvPr/>
          </p:nvSpPr>
          <p:spPr>
            <a:xfrm>
              <a:off x="8491748" y="365606"/>
              <a:ext cx="232410" cy="290195"/>
            </a:xfrm>
            <a:custGeom>
              <a:avLst/>
              <a:gdLst/>
              <a:ahLst/>
              <a:cxnLst/>
              <a:rect l="l" t="t" r="r" b="b"/>
              <a:pathLst>
                <a:path w="232409" h="290195">
                  <a:moveTo>
                    <a:pt x="104597" y="4572"/>
                  </a:moveTo>
                  <a:lnTo>
                    <a:pt x="51041" y="4572"/>
                  </a:lnTo>
                  <a:lnTo>
                    <a:pt x="48667" y="22828"/>
                  </a:lnTo>
                  <a:lnTo>
                    <a:pt x="45808" y="42548"/>
                  </a:lnTo>
                  <a:lnTo>
                    <a:pt x="42468" y="63522"/>
                  </a:lnTo>
                  <a:lnTo>
                    <a:pt x="39014" y="83019"/>
                  </a:lnTo>
                  <a:lnTo>
                    <a:pt x="0" y="289737"/>
                  </a:lnTo>
                  <a:lnTo>
                    <a:pt x="59359" y="289737"/>
                  </a:lnTo>
                  <a:lnTo>
                    <a:pt x="75958" y="203809"/>
                  </a:lnTo>
                  <a:lnTo>
                    <a:pt x="150178" y="203809"/>
                  </a:lnTo>
                  <a:lnTo>
                    <a:pt x="162682" y="200894"/>
                  </a:lnTo>
                  <a:lnTo>
                    <a:pt x="199756" y="170915"/>
                  </a:lnTo>
                  <a:lnTo>
                    <a:pt x="201991" y="166865"/>
                  </a:lnTo>
                  <a:lnTo>
                    <a:pt x="112483" y="166865"/>
                  </a:lnTo>
                  <a:lnTo>
                    <a:pt x="104233" y="166184"/>
                  </a:lnTo>
                  <a:lnTo>
                    <a:pt x="96915" y="164220"/>
                  </a:lnTo>
                  <a:lnTo>
                    <a:pt x="90532" y="161089"/>
                  </a:lnTo>
                  <a:lnTo>
                    <a:pt x="85090" y="156908"/>
                  </a:lnTo>
                  <a:lnTo>
                    <a:pt x="92557" y="113309"/>
                  </a:lnTo>
                  <a:lnTo>
                    <a:pt x="100474" y="86322"/>
                  </a:lnTo>
                  <a:lnTo>
                    <a:pt x="112280" y="65793"/>
                  </a:lnTo>
                  <a:lnTo>
                    <a:pt x="126886" y="52735"/>
                  </a:lnTo>
                  <a:lnTo>
                    <a:pt x="143205" y="48158"/>
                  </a:lnTo>
                  <a:lnTo>
                    <a:pt x="228152" y="48158"/>
                  </a:lnTo>
                  <a:lnTo>
                    <a:pt x="228033" y="47277"/>
                  </a:lnTo>
                  <a:lnTo>
                    <a:pt x="221485" y="34036"/>
                  </a:lnTo>
                  <a:lnTo>
                    <a:pt x="100863" y="34036"/>
                  </a:lnTo>
                  <a:lnTo>
                    <a:pt x="104597" y="4572"/>
                  </a:lnTo>
                  <a:close/>
                </a:path>
                <a:path w="232409" h="290195">
                  <a:moveTo>
                    <a:pt x="150178" y="203809"/>
                  </a:moveTo>
                  <a:lnTo>
                    <a:pt x="76796" y="203809"/>
                  </a:lnTo>
                  <a:lnTo>
                    <a:pt x="83330" y="206859"/>
                  </a:lnTo>
                  <a:lnTo>
                    <a:pt x="92089" y="209519"/>
                  </a:lnTo>
                  <a:lnTo>
                    <a:pt x="102641" y="211401"/>
                  </a:lnTo>
                  <a:lnTo>
                    <a:pt x="114554" y="212115"/>
                  </a:lnTo>
                  <a:lnTo>
                    <a:pt x="150178" y="203809"/>
                  </a:lnTo>
                  <a:close/>
                </a:path>
                <a:path w="232409" h="290195">
                  <a:moveTo>
                    <a:pt x="228152" y="48158"/>
                  </a:moveTo>
                  <a:lnTo>
                    <a:pt x="143205" y="48158"/>
                  </a:lnTo>
                  <a:lnTo>
                    <a:pt x="155520" y="51068"/>
                  </a:lnTo>
                  <a:lnTo>
                    <a:pt x="163595" y="58685"/>
                  </a:lnTo>
                  <a:lnTo>
                    <a:pt x="168011" y="69337"/>
                  </a:lnTo>
                  <a:lnTo>
                    <a:pt x="169354" y="81356"/>
                  </a:lnTo>
                  <a:lnTo>
                    <a:pt x="164963" y="111524"/>
                  </a:lnTo>
                  <a:lnTo>
                    <a:pt x="152906" y="139050"/>
                  </a:lnTo>
                  <a:lnTo>
                    <a:pt x="134855" y="159106"/>
                  </a:lnTo>
                  <a:lnTo>
                    <a:pt x="112483" y="166865"/>
                  </a:lnTo>
                  <a:lnTo>
                    <a:pt x="201991" y="166865"/>
                  </a:lnTo>
                  <a:lnTo>
                    <a:pt x="223597" y="127703"/>
                  </a:lnTo>
                  <a:lnTo>
                    <a:pt x="232029" y="76784"/>
                  </a:lnTo>
                  <a:lnTo>
                    <a:pt x="228152" y="48158"/>
                  </a:lnTo>
                  <a:close/>
                </a:path>
                <a:path w="232409" h="290195">
                  <a:moveTo>
                    <a:pt x="166852" y="0"/>
                  </a:moveTo>
                  <a:lnTo>
                    <a:pt x="148680" y="2224"/>
                  </a:lnTo>
                  <a:lnTo>
                    <a:pt x="131319" y="8769"/>
                  </a:lnTo>
                  <a:lnTo>
                    <a:pt x="115437" y="19438"/>
                  </a:lnTo>
                  <a:lnTo>
                    <a:pt x="101701" y="34036"/>
                  </a:lnTo>
                  <a:lnTo>
                    <a:pt x="221485" y="34036"/>
                  </a:lnTo>
                  <a:lnTo>
                    <a:pt x="215942" y="22828"/>
                  </a:lnTo>
                  <a:lnTo>
                    <a:pt x="195601" y="6161"/>
                  </a:lnTo>
                  <a:lnTo>
                    <a:pt x="16685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3" name="object 43"/>
            <p:cNvSpPr/>
            <p:nvPr/>
          </p:nvSpPr>
          <p:spPr>
            <a:xfrm>
              <a:off x="8741206" y="365597"/>
              <a:ext cx="158559" cy="207556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4" name="object 44"/>
            <p:cNvSpPr/>
            <p:nvPr/>
          </p:nvSpPr>
          <p:spPr>
            <a:xfrm>
              <a:off x="8894789" y="281755"/>
              <a:ext cx="111760" cy="291465"/>
            </a:xfrm>
            <a:custGeom>
              <a:avLst/>
              <a:gdLst/>
              <a:ahLst/>
              <a:cxnLst/>
              <a:rect l="l" t="t" r="r" b="b"/>
              <a:pathLst>
                <a:path w="111759" h="291465">
                  <a:moveTo>
                    <a:pt x="81356" y="0"/>
                  </a:moveTo>
                  <a:lnTo>
                    <a:pt x="68321" y="2457"/>
                  </a:lnTo>
                  <a:lnTo>
                    <a:pt x="57432" y="9388"/>
                  </a:lnTo>
                  <a:lnTo>
                    <a:pt x="49891" y="20134"/>
                  </a:lnTo>
                  <a:lnTo>
                    <a:pt x="46901" y="34035"/>
                  </a:lnTo>
                  <a:lnTo>
                    <a:pt x="49105" y="46103"/>
                  </a:lnTo>
                  <a:lnTo>
                    <a:pt x="55200" y="55256"/>
                  </a:lnTo>
                  <a:lnTo>
                    <a:pt x="64410" y="61062"/>
                  </a:lnTo>
                  <a:lnTo>
                    <a:pt x="75958" y="63093"/>
                  </a:lnTo>
                  <a:lnTo>
                    <a:pt x="89524" y="60818"/>
                  </a:lnTo>
                  <a:lnTo>
                    <a:pt x="100757" y="54224"/>
                  </a:lnTo>
                  <a:lnTo>
                    <a:pt x="108410" y="43660"/>
                  </a:lnTo>
                  <a:lnTo>
                    <a:pt x="111239" y="29476"/>
                  </a:lnTo>
                  <a:lnTo>
                    <a:pt x="109022" y="17337"/>
                  </a:lnTo>
                  <a:lnTo>
                    <a:pt x="102836" y="8042"/>
                  </a:lnTo>
                  <a:lnTo>
                    <a:pt x="93381" y="2094"/>
                  </a:lnTo>
                  <a:lnTo>
                    <a:pt x="81356" y="0"/>
                  </a:lnTo>
                  <a:close/>
                </a:path>
                <a:path w="111759" h="291465">
                  <a:moveTo>
                    <a:pt x="98374" y="88417"/>
                  </a:moveTo>
                  <a:lnTo>
                    <a:pt x="38607" y="88417"/>
                  </a:lnTo>
                  <a:lnTo>
                    <a:pt x="0" y="291401"/>
                  </a:lnTo>
                  <a:lnTo>
                    <a:pt x="59778" y="291401"/>
                  </a:lnTo>
                  <a:lnTo>
                    <a:pt x="98374" y="8841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5" name="object 45"/>
            <p:cNvSpPr/>
            <p:nvPr/>
          </p:nvSpPr>
          <p:spPr>
            <a:xfrm>
              <a:off x="9018065" y="370177"/>
              <a:ext cx="208368" cy="202971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6" name="object 46"/>
            <p:cNvSpPr/>
            <p:nvPr/>
          </p:nvSpPr>
          <p:spPr>
            <a:xfrm>
              <a:off x="9219384" y="282591"/>
              <a:ext cx="193675" cy="295275"/>
            </a:xfrm>
            <a:custGeom>
              <a:avLst/>
              <a:gdLst/>
              <a:ahLst/>
              <a:cxnLst/>
              <a:rect l="l" t="t" r="r" b="b"/>
              <a:pathLst>
                <a:path w="193675" h="295275">
                  <a:moveTo>
                    <a:pt x="193433" y="0"/>
                  </a:moveTo>
                  <a:lnTo>
                    <a:pt x="134480" y="0"/>
                  </a:lnTo>
                  <a:lnTo>
                    <a:pt x="95465" y="63093"/>
                  </a:lnTo>
                  <a:lnTo>
                    <a:pt x="139471" y="63093"/>
                  </a:lnTo>
                  <a:lnTo>
                    <a:pt x="193433" y="0"/>
                  </a:lnTo>
                  <a:close/>
                </a:path>
                <a:path w="193675" h="295275">
                  <a:moveTo>
                    <a:pt x="118300" y="83007"/>
                  </a:moveTo>
                  <a:lnTo>
                    <a:pt x="68821" y="94028"/>
                  </a:lnTo>
                  <a:lnTo>
                    <a:pt x="31599" y="122913"/>
                  </a:lnTo>
                  <a:lnTo>
                    <a:pt x="8152" y="163395"/>
                  </a:lnTo>
                  <a:lnTo>
                    <a:pt x="0" y="209207"/>
                  </a:lnTo>
                  <a:lnTo>
                    <a:pt x="5577" y="244800"/>
                  </a:lnTo>
                  <a:lnTo>
                    <a:pt x="22204" y="271719"/>
                  </a:lnTo>
                  <a:lnTo>
                    <a:pt x="49725" y="288756"/>
                  </a:lnTo>
                  <a:lnTo>
                    <a:pt x="87985" y="294703"/>
                  </a:lnTo>
                  <a:lnTo>
                    <a:pt x="105925" y="293932"/>
                  </a:lnTo>
                  <a:lnTo>
                    <a:pt x="125299" y="291333"/>
                  </a:lnTo>
                  <a:lnTo>
                    <a:pt x="144905" y="286479"/>
                  </a:lnTo>
                  <a:lnTo>
                    <a:pt x="163537" y="278942"/>
                  </a:lnTo>
                  <a:lnTo>
                    <a:pt x="160622" y="248627"/>
                  </a:lnTo>
                  <a:lnTo>
                    <a:pt x="102527" y="248627"/>
                  </a:lnTo>
                  <a:lnTo>
                    <a:pt x="90183" y="247622"/>
                  </a:lnTo>
                  <a:lnTo>
                    <a:pt x="57276" y="217919"/>
                  </a:lnTo>
                  <a:lnTo>
                    <a:pt x="57276" y="212102"/>
                  </a:lnTo>
                  <a:lnTo>
                    <a:pt x="112164" y="209577"/>
                  </a:lnTo>
                  <a:lnTo>
                    <a:pt x="153582" y="198099"/>
                  </a:lnTo>
                  <a:lnTo>
                    <a:pt x="179744" y="176503"/>
                  </a:lnTo>
                  <a:lnTo>
                    <a:pt x="181955" y="168529"/>
                  </a:lnTo>
                  <a:lnTo>
                    <a:pt x="63080" y="168529"/>
                  </a:lnTo>
                  <a:lnTo>
                    <a:pt x="68382" y="153920"/>
                  </a:lnTo>
                  <a:lnTo>
                    <a:pt x="78082" y="140404"/>
                  </a:lnTo>
                  <a:lnTo>
                    <a:pt x="92216" y="130470"/>
                  </a:lnTo>
                  <a:lnTo>
                    <a:pt x="110820" y="126606"/>
                  </a:lnTo>
                  <a:lnTo>
                    <a:pt x="185347" y="126606"/>
                  </a:lnTo>
                  <a:lnTo>
                    <a:pt x="183614" y="118213"/>
                  </a:lnTo>
                  <a:lnTo>
                    <a:pt x="168987" y="99147"/>
                  </a:lnTo>
                  <a:lnTo>
                    <a:pt x="146658" y="87165"/>
                  </a:lnTo>
                  <a:lnTo>
                    <a:pt x="118300" y="83007"/>
                  </a:lnTo>
                  <a:close/>
                </a:path>
                <a:path w="193675" h="295275">
                  <a:moveTo>
                    <a:pt x="159384" y="235762"/>
                  </a:moveTo>
                  <a:lnTo>
                    <a:pt x="146768" y="241105"/>
                  </a:lnTo>
                  <a:lnTo>
                    <a:pt x="133137" y="245157"/>
                  </a:lnTo>
                  <a:lnTo>
                    <a:pt x="118415" y="247728"/>
                  </a:lnTo>
                  <a:lnTo>
                    <a:pt x="102527" y="248627"/>
                  </a:lnTo>
                  <a:lnTo>
                    <a:pt x="160622" y="248627"/>
                  </a:lnTo>
                  <a:lnTo>
                    <a:pt x="159384" y="235762"/>
                  </a:lnTo>
                  <a:close/>
                </a:path>
                <a:path w="193675" h="295275">
                  <a:moveTo>
                    <a:pt x="185347" y="126606"/>
                  </a:moveTo>
                  <a:lnTo>
                    <a:pt x="110820" y="126606"/>
                  </a:lnTo>
                  <a:lnTo>
                    <a:pt x="120040" y="127869"/>
                  </a:lnTo>
                  <a:lnTo>
                    <a:pt x="126963" y="131427"/>
                  </a:lnTo>
                  <a:lnTo>
                    <a:pt x="131317" y="136930"/>
                  </a:lnTo>
                  <a:lnTo>
                    <a:pt x="132829" y="144030"/>
                  </a:lnTo>
                  <a:lnTo>
                    <a:pt x="128469" y="155620"/>
                  </a:lnTo>
                  <a:lnTo>
                    <a:pt x="115390" y="163280"/>
                  </a:lnTo>
                  <a:lnTo>
                    <a:pt x="93594" y="167440"/>
                  </a:lnTo>
                  <a:lnTo>
                    <a:pt x="63080" y="168529"/>
                  </a:lnTo>
                  <a:lnTo>
                    <a:pt x="181955" y="168529"/>
                  </a:lnTo>
                  <a:lnTo>
                    <a:pt x="188861" y="143624"/>
                  </a:lnTo>
                  <a:lnTo>
                    <a:pt x="185347" y="12660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7" name="object 47"/>
            <p:cNvSpPr/>
            <p:nvPr/>
          </p:nvSpPr>
          <p:spPr>
            <a:xfrm>
              <a:off x="9428998" y="365594"/>
              <a:ext cx="188874" cy="211696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48" name="object 48"/>
          <p:cNvGrpSpPr/>
          <p:nvPr/>
        </p:nvGrpSpPr>
        <p:grpSpPr>
          <a:xfrm>
            <a:off x="668051" y="2279016"/>
            <a:ext cx="721360" cy="174625"/>
            <a:chOff x="668051" y="2279016"/>
            <a:chExt cx="721360" cy="174625"/>
          </a:xfrm>
        </p:grpSpPr>
        <p:sp>
          <p:nvSpPr>
            <p:cNvPr id="49" name="object 49"/>
            <p:cNvSpPr/>
            <p:nvPr/>
          </p:nvSpPr>
          <p:spPr>
            <a:xfrm>
              <a:off x="668051" y="2279016"/>
              <a:ext cx="248089" cy="174529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0" name="object 50"/>
            <p:cNvSpPr/>
            <p:nvPr/>
          </p:nvSpPr>
          <p:spPr>
            <a:xfrm>
              <a:off x="941534" y="2327035"/>
              <a:ext cx="113144" cy="126517"/>
            </a:xfrm>
            <a:prstGeom prst="rect">
              <a:avLst/>
            </a:prstGeom>
            <a:blipFill>
              <a:blip r:embed="rId2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1" name="object 51"/>
            <p:cNvSpPr/>
            <p:nvPr/>
          </p:nvSpPr>
          <p:spPr>
            <a:xfrm>
              <a:off x="1075207" y="2291721"/>
              <a:ext cx="313912" cy="161583"/>
            </a:xfrm>
            <a:prstGeom prst="rect">
              <a:avLst/>
            </a:prstGeom>
            <a:blipFill>
              <a:blip r:embed="rId2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52" name="object 52"/>
          <p:cNvGrpSpPr/>
          <p:nvPr/>
        </p:nvGrpSpPr>
        <p:grpSpPr>
          <a:xfrm>
            <a:off x="1468018" y="2270379"/>
            <a:ext cx="279400" cy="183515"/>
            <a:chOff x="1468018" y="2270379"/>
            <a:chExt cx="279400" cy="183515"/>
          </a:xfrm>
        </p:grpSpPr>
        <p:sp>
          <p:nvSpPr>
            <p:cNvPr id="53" name="object 53"/>
            <p:cNvSpPr/>
            <p:nvPr/>
          </p:nvSpPr>
          <p:spPr>
            <a:xfrm>
              <a:off x="1468018" y="2270379"/>
              <a:ext cx="31750" cy="180975"/>
            </a:xfrm>
            <a:custGeom>
              <a:avLst/>
              <a:gdLst/>
              <a:ahLst/>
              <a:cxnLst/>
              <a:rect l="l" t="t" r="r" b="b"/>
              <a:pathLst>
                <a:path w="31750" h="180975">
                  <a:moveTo>
                    <a:pt x="31750" y="0"/>
                  </a:moveTo>
                  <a:lnTo>
                    <a:pt x="0" y="0"/>
                  </a:lnTo>
                  <a:lnTo>
                    <a:pt x="0" y="180378"/>
                  </a:lnTo>
                  <a:lnTo>
                    <a:pt x="31750" y="180378"/>
                  </a:lnTo>
                  <a:lnTo>
                    <a:pt x="31750" y="0"/>
                  </a:lnTo>
                  <a:close/>
                </a:path>
              </a:pathLst>
            </a:custGeom>
            <a:solidFill>
              <a:srgbClr val="33536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4" name="object 54"/>
            <p:cNvSpPr/>
            <p:nvPr/>
          </p:nvSpPr>
          <p:spPr>
            <a:xfrm>
              <a:off x="1525887" y="2324234"/>
              <a:ext cx="220966" cy="129070"/>
            </a:xfrm>
            <a:prstGeom prst="rect">
              <a:avLst/>
            </a:prstGeom>
            <a:blipFill>
              <a:blip r:embed="rId2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55" name="object 55"/>
          <p:cNvGrpSpPr/>
          <p:nvPr/>
        </p:nvGrpSpPr>
        <p:grpSpPr>
          <a:xfrm>
            <a:off x="1824724" y="2324234"/>
            <a:ext cx="599440" cy="177165"/>
            <a:chOff x="1824724" y="2324234"/>
            <a:chExt cx="599440" cy="177165"/>
          </a:xfrm>
        </p:grpSpPr>
        <p:sp>
          <p:nvSpPr>
            <p:cNvPr id="56" name="object 56"/>
            <p:cNvSpPr/>
            <p:nvPr/>
          </p:nvSpPr>
          <p:spPr>
            <a:xfrm>
              <a:off x="1824724" y="2324234"/>
              <a:ext cx="257578" cy="176825"/>
            </a:xfrm>
            <a:prstGeom prst="rect">
              <a:avLst/>
            </a:prstGeom>
            <a:blipFill>
              <a:blip r:embed="rId2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7" name="object 57"/>
            <p:cNvSpPr/>
            <p:nvPr/>
          </p:nvSpPr>
          <p:spPr>
            <a:xfrm>
              <a:off x="2106673" y="2324234"/>
              <a:ext cx="317480" cy="129311"/>
            </a:xfrm>
            <a:prstGeom prst="rect">
              <a:avLst/>
            </a:prstGeom>
            <a:blipFill>
              <a:blip r:embed="rId2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58" name="object 58"/>
          <p:cNvGrpSpPr/>
          <p:nvPr/>
        </p:nvGrpSpPr>
        <p:grpSpPr>
          <a:xfrm>
            <a:off x="2449040" y="2324234"/>
            <a:ext cx="507365" cy="129539"/>
            <a:chOff x="2449040" y="2324234"/>
            <a:chExt cx="507365" cy="129539"/>
          </a:xfrm>
        </p:grpSpPr>
        <p:sp>
          <p:nvSpPr>
            <p:cNvPr id="59" name="object 59"/>
            <p:cNvSpPr/>
            <p:nvPr/>
          </p:nvSpPr>
          <p:spPr>
            <a:xfrm>
              <a:off x="2595524" y="2324241"/>
              <a:ext cx="113918" cy="126517"/>
            </a:xfrm>
            <a:prstGeom prst="rect">
              <a:avLst/>
            </a:prstGeom>
            <a:blipFill>
              <a:blip r:embed="rId2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0" name="object 60"/>
            <p:cNvSpPr/>
            <p:nvPr/>
          </p:nvSpPr>
          <p:spPr>
            <a:xfrm>
              <a:off x="2449040" y="2324241"/>
              <a:ext cx="113918" cy="126517"/>
            </a:xfrm>
            <a:prstGeom prst="rect">
              <a:avLst/>
            </a:prstGeom>
            <a:blipFill>
              <a:blip r:embed="rId2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1" name="object 61"/>
            <p:cNvSpPr/>
            <p:nvPr/>
          </p:nvSpPr>
          <p:spPr>
            <a:xfrm>
              <a:off x="2735091" y="2324234"/>
              <a:ext cx="220964" cy="129070"/>
            </a:xfrm>
            <a:prstGeom prst="rect">
              <a:avLst/>
            </a:prstGeom>
            <a:blipFill>
              <a:blip r:embed="rId2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62" name="object 62"/>
          <p:cNvGrpSpPr/>
          <p:nvPr/>
        </p:nvGrpSpPr>
        <p:grpSpPr>
          <a:xfrm>
            <a:off x="3027016" y="2275458"/>
            <a:ext cx="336550" cy="226060"/>
            <a:chOff x="3027016" y="2275458"/>
            <a:chExt cx="336550" cy="226060"/>
          </a:xfrm>
        </p:grpSpPr>
        <p:sp>
          <p:nvSpPr>
            <p:cNvPr id="63" name="object 63"/>
            <p:cNvSpPr/>
            <p:nvPr/>
          </p:nvSpPr>
          <p:spPr>
            <a:xfrm>
              <a:off x="3027016" y="2324243"/>
              <a:ext cx="123901" cy="176822"/>
            </a:xfrm>
            <a:prstGeom prst="rect">
              <a:avLst/>
            </a:prstGeom>
            <a:blipFill>
              <a:blip r:embed="rId2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4" name="object 64"/>
            <p:cNvSpPr/>
            <p:nvPr/>
          </p:nvSpPr>
          <p:spPr>
            <a:xfrm>
              <a:off x="3183221" y="2327034"/>
              <a:ext cx="113144" cy="126517"/>
            </a:xfrm>
            <a:prstGeom prst="rect">
              <a:avLst/>
            </a:prstGeom>
            <a:blipFill>
              <a:blip r:embed="rId2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5" name="object 65"/>
            <p:cNvSpPr/>
            <p:nvPr/>
          </p:nvSpPr>
          <p:spPr>
            <a:xfrm>
              <a:off x="3327641" y="2275458"/>
              <a:ext cx="35560" cy="175895"/>
            </a:xfrm>
            <a:custGeom>
              <a:avLst/>
              <a:gdLst/>
              <a:ahLst/>
              <a:cxnLst/>
              <a:rect l="l" t="t" r="r" b="b"/>
              <a:pathLst>
                <a:path w="35560" h="175894">
                  <a:moveTo>
                    <a:pt x="33540" y="51574"/>
                  </a:moveTo>
                  <a:lnTo>
                    <a:pt x="1790" y="51574"/>
                  </a:lnTo>
                  <a:lnTo>
                    <a:pt x="1790" y="175298"/>
                  </a:lnTo>
                  <a:lnTo>
                    <a:pt x="33540" y="175298"/>
                  </a:lnTo>
                  <a:lnTo>
                    <a:pt x="33540" y="51574"/>
                  </a:lnTo>
                  <a:close/>
                </a:path>
                <a:path w="35560" h="175894">
                  <a:moveTo>
                    <a:pt x="28422" y="0"/>
                  </a:moveTo>
                  <a:lnTo>
                    <a:pt x="7175" y="0"/>
                  </a:lnTo>
                  <a:lnTo>
                    <a:pt x="0" y="7365"/>
                  </a:lnTo>
                  <a:lnTo>
                    <a:pt x="0" y="26415"/>
                  </a:lnTo>
                  <a:lnTo>
                    <a:pt x="6908" y="33781"/>
                  </a:lnTo>
                  <a:lnTo>
                    <a:pt x="28422" y="33781"/>
                  </a:lnTo>
                  <a:lnTo>
                    <a:pt x="35331" y="26415"/>
                  </a:lnTo>
                  <a:lnTo>
                    <a:pt x="35331" y="17017"/>
                  </a:lnTo>
                  <a:lnTo>
                    <a:pt x="35077" y="7365"/>
                  </a:lnTo>
                  <a:lnTo>
                    <a:pt x="28422" y="0"/>
                  </a:lnTo>
                  <a:close/>
                </a:path>
              </a:pathLst>
            </a:custGeom>
            <a:solidFill>
              <a:srgbClr val="335361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66" name="object 66"/>
          <p:cNvGrpSpPr/>
          <p:nvPr/>
        </p:nvGrpSpPr>
        <p:grpSpPr>
          <a:xfrm>
            <a:off x="3440055" y="2291721"/>
            <a:ext cx="363855" cy="161925"/>
            <a:chOff x="3440055" y="2291721"/>
            <a:chExt cx="363855" cy="161925"/>
          </a:xfrm>
        </p:grpSpPr>
        <p:sp>
          <p:nvSpPr>
            <p:cNvPr id="67" name="object 67"/>
            <p:cNvSpPr/>
            <p:nvPr/>
          </p:nvSpPr>
          <p:spPr>
            <a:xfrm>
              <a:off x="3440055" y="2324234"/>
              <a:ext cx="126466" cy="129311"/>
            </a:xfrm>
            <a:prstGeom prst="rect">
              <a:avLst/>
            </a:prstGeom>
            <a:blipFill>
              <a:blip r:embed="rId3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8" name="object 68"/>
            <p:cNvSpPr/>
            <p:nvPr/>
          </p:nvSpPr>
          <p:spPr>
            <a:xfrm>
              <a:off x="3591407" y="2324240"/>
              <a:ext cx="113918" cy="126517"/>
            </a:xfrm>
            <a:prstGeom prst="rect">
              <a:avLst/>
            </a:prstGeom>
            <a:blipFill>
              <a:blip r:embed="rId2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9" name="object 69"/>
            <p:cNvSpPr/>
            <p:nvPr/>
          </p:nvSpPr>
          <p:spPr>
            <a:xfrm>
              <a:off x="3725091" y="2291721"/>
              <a:ext cx="78587" cy="161582"/>
            </a:xfrm>
            <a:prstGeom prst="rect">
              <a:avLst/>
            </a:prstGeom>
            <a:blipFill>
              <a:blip r:embed="rId3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70" name="object 70"/>
          <p:cNvGrpSpPr/>
          <p:nvPr/>
        </p:nvGrpSpPr>
        <p:grpSpPr>
          <a:xfrm>
            <a:off x="3871819" y="2273421"/>
            <a:ext cx="577215" cy="180340"/>
            <a:chOff x="3871819" y="2273421"/>
            <a:chExt cx="577215" cy="180340"/>
          </a:xfrm>
        </p:grpSpPr>
        <p:sp>
          <p:nvSpPr>
            <p:cNvPr id="71" name="object 71"/>
            <p:cNvSpPr/>
            <p:nvPr/>
          </p:nvSpPr>
          <p:spPr>
            <a:xfrm>
              <a:off x="3871819" y="2324242"/>
              <a:ext cx="107264" cy="129298"/>
            </a:xfrm>
            <a:prstGeom prst="rect">
              <a:avLst/>
            </a:prstGeom>
            <a:blipFill>
              <a:blip r:embed="rId3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2" name="object 72"/>
            <p:cNvSpPr/>
            <p:nvPr/>
          </p:nvSpPr>
          <p:spPr>
            <a:xfrm>
              <a:off x="4002665" y="2273421"/>
              <a:ext cx="446335" cy="179882"/>
            </a:xfrm>
            <a:prstGeom prst="rect">
              <a:avLst/>
            </a:prstGeom>
            <a:blipFill>
              <a:blip r:embed="rId3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73" name="object 73"/>
          <p:cNvGrpSpPr/>
          <p:nvPr/>
        </p:nvGrpSpPr>
        <p:grpSpPr>
          <a:xfrm>
            <a:off x="4519197" y="2324242"/>
            <a:ext cx="392430" cy="129539"/>
            <a:chOff x="4519197" y="2324242"/>
            <a:chExt cx="392430" cy="129539"/>
          </a:xfrm>
        </p:grpSpPr>
        <p:sp>
          <p:nvSpPr>
            <p:cNvPr id="74" name="object 74"/>
            <p:cNvSpPr/>
            <p:nvPr/>
          </p:nvSpPr>
          <p:spPr>
            <a:xfrm>
              <a:off x="4519197" y="2324242"/>
              <a:ext cx="107264" cy="129298"/>
            </a:xfrm>
            <a:prstGeom prst="rect">
              <a:avLst/>
            </a:prstGeom>
            <a:blipFill>
              <a:blip r:embed="rId3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5" name="object 75"/>
            <p:cNvSpPr/>
            <p:nvPr/>
          </p:nvSpPr>
          <p:spPr>
            <a:xfrm>
              <a:off x="4657475" y="2327031"/>
              <a:ext cx="253719" cy="126521"/>
            </a:xfrm>
            <a:prstGeom prst="rect">
              <a:avLst/>
            </a:prstGeom>
            <a:blipFill>
              <a:blip r:embed="rId3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76" name="object 76"/>
          <p:cNvGrpSpPr/>
          <p:nvPr/>
        </p:nvGrpSpPr>
        <p:grpSpPr>
          <a:xfrm>
            <a:off x="681113" y="2572385"/>
            <a:ext cx="1401445" cy="186055"/>
            <a:chOff x="681113" y="2572385"/>
            <a:chExt cx="1401445" cy="186055"/>
          </a:xfrm>
        </p:grpSpPr>
        <p:sp>
          <p:nvSpPr>
            <p:cNvPr id="77" name="object 77"/>
            <p:cNvSpPr/>
            <p:nvPr/>
          </p:nvSpPr>
          <p:spPr>
            <a:xfrm>
              <a:off x="681113" y="2580259"/>
              <a:ext cx="35560" cy="175895"/>
            </a:xfrm>
            <a:custGeom>
              <a:avLst/>
              <a:gdLst/>
              <a:ahLst/>
              <a:cxnLst/>
              <a:rect l="l" t="t" r="r" b="b"/>
              <a:pathLst>
                <a:path w="35559" h="175894">
                  <a:moveTo>
                    <a:pt x="33528" y="51574"/>
                  </a:moveTo>
                  <a:lnTo>
                    <a:pt x="1778" y="51574"/>
                  </a:lnTo>
                  <a:lnTo>
                    <a:pt x="1778" y="175298"/>
                  </a:lnTo>
                  <a:lnTo>
                    <a:pt x="33528" y="175298"/>
                  </a:lnTo>
                  <a:lnTo>
                    <a:pt x="33528" y="51574"/>
                  </a:lnTo>
                  <a:close/>
                </a:path>
                <a:path w="35559" h="175894">
                  <a:moveTo>
                    <a:pt x="28409" y="0"/>
                  </a:moveTo>
                  <a:lnTo>
                    <a:pt x="7162" y="0"/>
                  </a:lnTo>
                  <a:lnTo>
                    <a:pt x="0" y="7365"/>
                  </a:lnTo>
                  <a:lnTo>
                    <a:pt x="0" y="26415"/>
                  </a:lnTo>
                  <a:lnTo>
                    <a:pt x="6908" y="33781"/>
                  </a:lnTo>
                  <a:lnTo>
                    <a:pt x="28409" y="33781"/>
                  </a:lnTo>
                  <a:lnTo>
                    <a:pt x="35318" y="26415"/>
                  </a:lnTo>
                  <a:lnTo>
                    <a:pt x="35318" y="17017"/>
                  </a:lnTo>
                  <a:lnTo>
                    <a:pt x="35064" y="7365"/>
                  </a:lnTo>
                  <a:lnTo>
                    <a:pt x="28409" y="0"/>
                  </a:lnTo>
                  <a:close/>
                </a:path>
              </a:pathLst>
            </a:custGeom>
            <a:solidFill>
              <a:srgbClr val="33536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8" name="object 78"/>
            <p:cNvSpPr/>
            <p:nvPr/>
          </p:nvSpPr>
          <p:spPr>
            <a:xfrm>
              <a:off x="747438" y="2629041"/>
              <a:ext cx="113918" cy="126517"/>
            </a:xfrm>
            <a:prstGeom prst="rect">
              <a:avLst/>
            </a:prstGeom>
            <a:blipFill>
              <a:blip r:embed="rId2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9" name="object 79"/>
            <p:cNvSpPr/>
            <p:nvPr/>
          </p:nvSpPr>
          <p:spPr>
            <a:xfrm>
              <a:off x="881631" y="2572385"/>
              <a:ext cx="210696" cy="185961"/>
            </a:xfrm>
            <a:prstGeom prst="rect">
              <a:avLst/>
            </a:prstGeom>
            <a:blipFill>
              <a:blip r:embed="rId3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0" name="object 80"/>
            <p:cNvSpPr/>
            <p:nvPr/>
          </p:nvSpPr>
          <p:spPr>
            <a:xfrm>
              <a:off x="1117213" y="2629044"/>
              <a:ext cx="70904" cy="126517"/>
            </a:xfrm>
            <a:prstGeom prst="rect">
              <a:avLst/>
            </a:prstGeom>
            <a:blipFill>
              <a:blip r:embed="rId3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1" name="object 81"/>
            <p:cNvSpPr/>
            <p:nvPr/>
          </p:nvSpPr>
          <p:spPr>
            <a:xfrm>
              <a:off x="1208371" y="2629041"/>
              <a:ext cx="184823" cy="126517"/>
            </a:xfrm>
            <a:prstGeom prst="rect">
              <a:avLst/>
            </a:prstGeom>
            <a:blipFill>
              <a:blip r:embed="rId3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2" name="object 82"/>
            <p:cNvSpPr/>
            <p:nvPr/>
          </p:nvSpPr>
          <p:spPr>
            <a:xfrm>
              <a:off x="1417843" y="2596521"/>
              <a:ext cx="203296" cy="161819"/>
            </a:xfrm>
            <a:prstGeom prst="rect">
              <a:avLst/>
            </a:prstGeom>
            <a:blipFill>
              <a:blip r:embed="rId3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3" name="object 83"/>
            <p:cNvSpPr/>
            <p:nvPr/>
          </p:nvSpPr>
          <p:spPr>
            <a:xfrm>
              <a:off x="1643189" y="2580259"/>
              <a:ext cx="35560" cy="175895"/>
            </a:xfrm>
            <a:custGeom>
              <a:avLst/>
              <a:gdLst/>
              <a:ahLst/>
              <a:cxnLst/>
              <a:rect l="l" t="t" r="r" b="b"/>
              <a:pathLst>
                <a:path w="35560" h="175894">
                  <a:moveTo>
                    <a:pt x="33528" y="51574"/>
                  </a:moveTo>
                  <a:lnTo>
                    <a:pt x="1778" y="51574"/>
                  </a:lnTo>
                  <a:lnTo>
                    <a:pt x="1778" y="175298"/>
                  </a:lnTo>
                  <a:lnTo>
                    <a:pt x="33528" y="175298"/>
                  </a:lnTo>
                  <a:lnTo>
                    <a:pt x="33528" y="51574"/>
                  </a:lnTo>
                  <a:close/>
                </a:path>
                <a:path w="35560" h="175894">
                  <a:moveTo>
                    <a:pt x="28409" y="0"/>
                  </a:moveTo>
                  <a:lnTo>
                    <a:pt x="7162" y="0"/>
                  </a:lnTo>
                  <a:lnTo>
                    <a:pt x="0" y="7365"/>
                  </a:lnTo>
                  <a:lnTo>
                    <a:pt x="0" y="26415"/>
                  </a:lnTo>
                  <a:lnTo>
                    <a:pt x="6908" y="33781"/>
                  </a:lnTo>
                  <a:lnTo>
                    <a:pt x="28409" y="33781"/>
                  </a:lnTo>
                  <a:lnTo>
                    <a:pt x="35318" y="26415"/>
                  </a:lnTo>
                  <a:lnTo>
                    <a:pt x="35318" y="17017"/>
                  </a:lnTo>
                  <a:lnTo>
                    <a:pt x="35064" y="7365"/>
                  </a:lnTo>
                  <a:lnTo>
                    <a:pt x="28409" y="0"/>
                  </a:lnTo>
                  <a:close/>
                </a:path>
              </a:pathLst>
            </a:custGeom>
            <a:solidFill>
              <a:srgbClr val="33536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4" name="object 84"/>
            <p:cNvSpPr/>
            <p:nvPr/>
          </p:nvSpPr>
          <p:spPr>
            <a:xfrm>
              <a:off x="1702586" y="2629034"/>
              <a:ext cx="126466" cy="129311"/>
            </a:xfrm>
            <a:prstGeom prst="rect">
              <a:avLst/>
            </a:prstGeom>
            <a:blipFill>
              <a:blip r:embed="rId3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5" name="object 85"/>
            <p:cNvSpPr/>
            <p:nvPr/>
          </p:nvSpPr>
          <p:spPr>
            <a:xfrm>
              <a:off x="1853938" y="2629041"/>
              <a:ext cx="113919" cy="126517"/>
            </a:xfrm>
            <a:prstGeom prst="rect">
              <a:avLst/>
            </a:prstGeom>
            <a:blipFill>
              <a:blip r:embed="rId2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6" name="object 86"/>
            <p:cNvSpPr/>
            <p:nvPr/>
          </p:nvSpPr>
          <p:spPr>
            <a:xfrm>
              <a:off x="1993766" y="2629042"/>
              <a:ext cx="88569" cy="129057"/>
            </a:xfrm>
            <a:prstGeom prst="rect">
              <a:avLst/>
            </a:prstGeom>
            <a:blipFill>
              <a:blip r:embed="rId4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87" name="object 87"/>
          <p:cNvGrpSpPr/>
          <p:nvPr/>
        </p:nvGrpSpPr>
        <p:grpSpPr>
          <a:xfrm>
            <a:off x="2160214" y="2575179"/>
            <a:ext cx="978535" cy="183515"/>
            <a:chOff x="2160214" y="2575179"/>
            <a:chExt cx="978535" cy="183515"/>
          </a:xfrm>
        </p:grpSpPr>
        <p:sp>
          <p:nvSpPr>
            <p:cNvPr id="88" name="object 88"/>
            <p:cNvSpPr/>
            <p:nvPr/>
          </p:nvSpPr>
          <p:spPr>
            <a:xfrm>
              <a:off x="2160214" y="2578228"/>
              <a:ext cx="453212" cy="180117"/>
            </a:xfrm>
            <a:prstGeom prst="rect">
              <a:avLst/>
            </a:prstGeom>
            <a:blipFill>
              <a:blip r:embed="rId4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9" name="object 89"/>
            <p:cNvSpPr/>
            <p:nvPr/>
          </p:nvSpPr>
          <p:spPr>
            <a:xfrm>
              <a:off x="2639326" y="2575179"/>
              <a:ext cx="31750" cy="180975"/>
            </a:xfrm>
            <a:custGeom>
              <a:avLst/>
              <a:gdLst/>
              <a:ahLst/>
              <a:cxnLst/>
              <a:rect l="l" t="t" r="r" b="b"/>
              <a:pathLst>
                <a:path w="31750" h="180975">
                  <a:moveTo>
                    <a:pt x="31750" y="0"/>
                  </a:moveTo>
                  <a:lnTo>
                    <a:pt x="0" y="0"/>
                  </a:lnTo>
                  <a:lnTo>
                    <a:pt x="0" y="180378"/>
                  </a:lnTo>
                  <a:lnTo>
                    <a:pt x="31750" y="180378"/>
                  </a:lnTo>
                  <a:lnTo>
                    <a:pt x="31750" y="0"/>
                  </a:lnTo>
                  <a:close/>
                </a:path>
              </a:pathLst>
            </a:custGeom>
            <a:solidFill>
              <a:srgbClr val="33536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0" name="object 90"/>
            <p:cNvSpPr/>
            <p:nvPr/>
          </p:nvSpPr>
          <p:spPr>
            <a:xfrm>
              <a:off x="2692596" y="2578228"/>
              <a:ext cx="446046" cy="179876"/>
            </a:xfrm>
            <a:prstGeom prst="rect">
              <a:avLst/>
            </a:prstGeom>
            <a:blipFill>
              <a:blip r:embed="rId4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91" name="object 91"/>
          <p:cNvGrpSpPr/>
          <p:nvPr/>
        </p:nvGrpSpPr>
        <p:grpSpPr>
          <a:xfrm>
            <a:off x="3209603" y="2575182"/>
            <a:ext cx="514350" cy="183515"/>
            <a:chOff x="3209603" y="2575182"/>
            <a:chExt cx="514350" cy="183515"/>
          </a:xfrm>
        </p:grpSpPr>
        <p:sp>
          <p:nvSpPr>
            <p:cNvPr id="92" name="object 92"/>
            <p:cNvSpPr/>
            <p:nvPr/>
          </p:nvSpPr>
          <p:spPr>
            <a:xfrm>
              <a:off x="3209603" y="2575182"/>
              <a:ext cx="123901" cy="183159"/>
            </a:xfrm>
            <a:prstGeom prst="rect">
              <a:avLst/>
            </a:prstGeom>
            <a:blipFill>
              <a:blip r:embed="rId4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93" name="object 93"/>
            <p:cNvSpPr/>
            <p:nvPr/>
          </p:nvSpPr>
          <p:spPr>
            <a:xfrm>
              <a:off x="3357618" y="2629042"/>
              <a:ext cx="107264" cy="129298"/>
            </a:xfrm>
            <a:prstGeom prst="rect">
              <a:avLst/>
            </a:prstGeom>
            <a:blipFill>
              <a:blip r:embed="rId3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94" name="object 94"/>
            <p:cNvSpPr/>
            <p:nvPr/>
          </p:nvSpPr>
          <p:spPr>
            <a:xfrm>
              <a:off x="3495388" y="2629040"/>
              <a:ext cx="113918" cy="126517"/>
            </a:xfrm>
            <a:prstGeom prst="rect">
              <a:avLst/>
            </a:prstGeom>
            <a:blipFill>
              <a:blip r:embed="rId2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95" name="object 95"/>
            <p:cNvSpPr/>
            <p:nvPr/>
          </p:nvSpPr>
          <p:spPr>
            <a:xfrm>
              <a:off x="3635216" y="2629042"/>
              <a:ext cx="88569" cy="129057"/>
            </a:xfrm>
            <a:prstGeom prst="rect">
              <a:avLst/>
            </a:prstGeom>
            <a:blipFill>
              <a:blip r:embed="rId4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96" name="object 96"/>
          <p:cNvGrpSpPr/>
          <p:nvPr/>
        </p:nvGrpSpPr>
        <p:grpSpPr>
          <a:xfrm>
            <a:off x="3802684" y="2575179"/>
            <a:ext cx="172720" cy="183515"/>
            <a:chOff x="3802684" y="2575179"/>
            <a:chExt cx="172720" cy="183515"/>
          </a:xfrm>
        </p:grpSpPr>
        <p:sp>
          <p:nvSpPr>
            <p:cNvPr id="97" name="object 97"/>
            <p:cNvSpPr/>
            <p:nvPr/>
          </p:nvSpPr>
          <p:spPr>
            <a:xfrm>
              <a:off x="3802684" y="2575179"/>
              <a:ext cx="31750" cy="180975"/>
            </a:xfrm>
            <a:custGeom>
              <a:avLst/>
              <a:gdLst/>
              <a:ahLst/>
              <a:cxnLst/>
              <a:rect l="l" t="t" r="r" b="b"/>
              <a:pathLst>
                <a:path w="31750" h="180975">
                  <a:moveTo>
                    <a:pt x="31750" y="0"/>
                  </a:moveTo>
                  <a:lnTo>
                    <a:pt x="0" y="0"/>
                  </a:lnTo>
                  <a:lnTo>
                    <a:pt x="0" y="180378"/>
                  </a:lnTo>
                  <a:lnTo>
                    <a:pt x="31750" y="180378"/>
                  </a:lnTo>
                  <a:lnTo>
                    <a:pt x="31750" y="0"/>
                  </a:lnTo>
                  <a:close/>
                </a:path>
              </a:pathLst>
            </a:custGeom>
            <a:solidFill>
              <a:srgbClr val="33536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8" name="object 98"/>
            <p:cNvSpPr/>
            <p:nvPr/>
          </p:nvSpPr>
          <p:spPr>
            <a:xfrm>
              <a:off x="3860555" y="2629034"/>
              <a:ext cx="114681" cy="129070"/>
            </a:xfrm>
            <a:prstGeom prst="rect">
              <a:avLst/>
            </a:prstGeom>
            <a:blipFill>
              <a:blip r:embed="rId4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99" name="object 99"/>
          <p:cNvGrpSpPr/>
          <p:nvPr/>
        </p:nvGrpSpPr>
        <p:grpSpPr>
          <a:xfrm>
            <a:off x="4045689" y="2575182"/>
            <a:ext cx="597535" cy="183515"/>
            <a:chOff x="4045689" y="2575182"/>
            <a:chExt cx="597535" cy="183515"/>
          </a:xfrm>
        </p:grpSpPr>
        <p:sp>
          <p:nvSpPr>
            <p:cNvPr id="100" name="object 100"/>
            <p:cNvSpPr/>
            <p:nvPr/>
          </p:nvSpPr>
          <p:spPr>
            <a:xfrm>
              <a:off x="4045689" y="2629042"/>
              <a:ext cx="221489" cy="129298"/>
            </a:xfrm>
            <a:prstGeom prst="rect">
              <a:avLst/>
            </a:prstGeom>
            <a:blipFill>
              <a:blip r:embed="rId4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01" name="object 101"/>
            <p:cNvSpPr/>
            <p:nvPr/>
          </p:nvSpPr>
          <p:spPr>
            <a:xfrm>
              <a:off x="4290766" y="2575182"/>
              <a:ext cx="123901" cy="183159"/>
            </a:xfrm>
            <a:prstGeom prst="rect">
              <a:avLst/>
            </a:prstGeom>
            <a:blipFill>
              <a:blip r:embed="rId4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02" name="object 102"/>
            <p:cNvSpPr/>
            <p:nvPr/>
          </p:nvSpPr>
          <p:spPr>
            <a:xfrm>
              <a:off x="4446461" y="2629034"/>
              <a:ext cx="196627" cy="129070"/>
            </a:xfrm>
            <a:prstGeom prst="rect">
              <a:avLst/>
            </a:prstGeom>
            <a:blipFill>
              <a:blip r:embed="rId4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03" name="object 103"/>
          <p:cNvGrpSpPr/>
          <p:nvPr/>
        </p:nvGrpSpPr>
        <p:grpSpPr>
          <a:xfrm>
            <a:off x="4713549" y="2575182"/>
            <a:ext cx="269875" cy="183515"/>
            <a:chOff x="4713549" y="2575182"/>
            <a:chExt cx="269875" cy="183515"/>
          </a:xfrm>
        </p:grpSpPr>
        <p:sp>
          <p:nvSpPr>
            <p:cNvPr id="104" name="object 104"/>
            <p:cNvSpPr/>
            <p:nvPr/>
          </p:nvSpPr>
          <p:spPr>
            <a:xfrm>
              <a:off x="4713549" y="2575182"/>
              <a:ext cx="123901" cy="183159"/>
            </a:xfrm>
            <a:prstGeom prst="rect">
              <a:avLst/>
            </a:prstGeom>
            <a:blipFill>
              <a:blip r:embed="rId4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05" name="object 105"/>
            <p:cNvSpPr/>
            <p:nvPr/>
          </p:nvSpPr>
          <p:spPr>
            <a:xfrm>
              <a:off x="4869754" y="2631834"/>
              <a:ext cx="113144" cy="126517"/>
            </a:xfrm>
            <a:prstGeom prst="rect">
              <a:avLst/>
            </a:prstGeom>
            <a:blipFill>
              <a:blip r:embed="rId2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06" name="object 106"/>
          <p:cNvGrpSpPr/>
          <p:nvPr/>
        </p:nvGrpSpPr>
        <p:grpSpPr>
          <a:xfrm>
            <a:off x="674955" y="2901321"/>
            <a:ext cx="815340" cy="161925"/>
            <a:chOff x="674955" y="2901321"/>
            <a:chExt cx="815340" cy="161925"/>
          </a:xfrm>
        </p:grpSpPr>
        <p:sp>
          <p:nvSpPr>
            <p:cNvPr id="107" name="object 107"/>
            <p:cNvSpPr/>
            <p:nvPr/>
          </p:nvSpPr>
          <p:spPr>
            <a:xfrm>
              <a:off x="674955" y="2933834"/>
              <a:ext cx="239138" cy="129311"/>
            </a:xfrm>
            <a:prstGeom prst="rect">
              <a:avLst/>
            </a:prstGeom>
            <a:blipFill>
              <a:blip r:embed="rId5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08" name="object 108"/>
            <p:cNvSpPr/>
            <p:nvPr/>
          </p:nvSpPr>
          <p:spPr>
            <a:xfrm>
              <a:off x="938979" y="2933840"/>
              <a:ext cx="113918" cy="126517"/>
            </a:xfrm>
            <a:prstGeom prst="rect">
              <a:avLst/>
            </a:prstGeom>
            <a:blipFill>
              <a:blip r:embed="rId2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09" name="object 109"/>
            <p:cNvSpPr/>
            <p:nvPr/>
          </p:nvSpPr>
          <p:spPr>
            <a:xfrm>
              <a:off x="1072664" y="2901321"/>
              <a:ext cx="200985" cy="161819"/>
            </a:xfrm>
            <a:prstGeom prst="rect">
              <a:avLst/>
            </a:prstGeom>
            <a:blipFill>
              <a:blip r:embed="rId5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10" name="object 110"/>
            <p:cNvSpPr/>
            <p:nvPr/>
          </p:nvSpPr>
          <p:spPr>
            <a:xfrm>
              <a:off x="1297230" y="2901321"/>
              <a:ext cx="192817" cy="161582"/>
            </a:xfrm>
            <a:prstGeom prst="rect">
              <a:avLst/>
            </a:prstGeom>
            <a:blipFill>
              <a:blip r:embed="rId5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11" name="object 111"/>
          <p:cNvGrpSpPr/>
          <p:nvPr/>
        </p:nvGrpSpPr>
        <p:grpSpPr>
          <a:xfrm>
            <a:off x="1554346" y="2885058"/>
            <a:ext cx="762635" cy="228600"/>
            <a:chOff x="1554346" y="2885058"/>
            <a:chExt cx="762635" cy="228600"/>
          </a:xfrm>
        </p:grpSpPr>
        <p:sp>
          <p:nvSpPr>
            <p:cNvPr id="112" name="object 112"/>
            <p:cNvSpPr/>
            <p:nvPr/>
          </p:nvSpPr>
          <p:spPr>
            <a:xfrm>
              <a:off x="1554346" y="2901321"/>
              <a:ext cx="78587" cy="161582"/>
            </a:xfrm>
            <a:prstGeom prst="rect">
              <a:avLst/>
            </a:prstGeom>
            <a:blipFill>
              <a:blip r:embed="rId3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13" name="object 113"/>
            <p:cNvSpPr/>
            <p:nvPr/>
          </p:nvSpPr>
          <p:spPr>
            <a:xfrm>
              <a:off x="1655748" y="2933842"/>
              <a:ext cx="188446" cy="129298"/>
            </a:xfrm>
            <a:prstGeom prst="rect">
              <a:avLst/>
            </a:prstGeom>
            <a:blipFill>
              <a:blip r:embed="rId5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14" name="object 114"/>
            <p:cNvSpPr/>
            <p:nvPr/>
          </p:nvSpPr>
          <p:spPr>
            <a:xfrm>
              <a:off x="1867775" y="2933842"/>
              <a:ext cx="99847" cy="129057"/>
            </a:xfrm>
            <a:prstGeom prst="rect">
              <a:avLst/>
            </a:prstGeom>
            <a:blipFill>
              <a:blip r:embed="rId5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15" name="object 115"/>
            <p:cNvSpPr/>
            <p:nvPr/>
          </p:nvSpPr>
          <p:spPr>
            <a:xfrm>
              <a:off x="1988908" y="2885058"/>
              <a:ext cx="35560" cy="175895"/>
            </a:xfrm>
            <a:custGeom>
              <a:avLst/>
              <a:gdLst/>
              <a:ahLst/>
              <a:cxnLst/>
              <a:rect l="l" t="t" r="r" b="b"/>
              <a:pathLst>
                <a:path w="35560" h="175894">
                  <a:moveTo>
                    <a:pt x="33540" y="51574"/>
                  </a:moveTo>
                  <a:lnTo>
                    <a:pt x="1790" y="51574"/>
                  </a:lnTo>
                  <a:lnTo>
                    <a:pt x="1790" y="175298"/>
                  </a:lnTo>
                  <a:lnTo>
                    <a:pt x="33540" y="175298"/>
                  </a:lnTo>
                  <a:lnTo>
                    <a:pt x="33540" y="51574"/>
                  </a:lnTo>
                  <a:close/>
                </a:path>
                <a:path w="35560" h="175894">
                  <a:moveTo>
                    <a:pt x="28422" y="0"/>
                  </a:moveTo>
                  <a:lnTo>
                    <a:pt x="7175" y="0"/>
                  </a:lnTo>
                  <a:lnTo>
                    <a:pt x="0" y="7365"/>
                  </a:lnTo>
                  <a:lnTo>
                    <a:pt x="0" y="26415"/>
                  </a:lnTo>
                  <a:lnTo>
                    <a:pt x="6908" y="33781"/>
                  </a:lnTo>
                  <a:lnTo>
                    <a:pt x="28422" y="33781"/>
                  </a:lnTo>
                  <a:lnTo>
                    <a:pt x="35318" y="26415"/>
                  </a:lnTo>
                  <a:lnTo>
                    <a:pt x="35318" y="17017"/>
                  </a:lnTo>
                  <a:lnTo>
                    <a:pt x="35077" y="7365"/>
                  </a:lnTo>
                  <a:lnTo>
                    <a:pt x="28422" y="0"/>
                  </a:lnTo>
                  <a:close/>
                </a:path>
              </a:pathLst>
            </a:custGeom>
            <a:solidFill>
              <a:srgbClr val="33536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6" name="object 116"/>
            <p:cNvSpPr/>
            <p:nvPr/>
          </p:nvSpPr>
          <p:spPr>
            <a:xfrm>
              <a:off x="2055241" y="2933840"/>
              <a:ext cx="113919" cy="126517"/>
            </a:xfrm>
            <a:prstGeom prst="rect">
              <a:avLst/>
            </a:prstGeom>
            <a:blipFill>
              <a:blip r:embed="rId5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17" name="object 117"/>
            <p:cNvSpPr/>
            <p:nvPr/>
          </p:nvSpPr>
          <p:spPr>
            <a:xfrm>
              <a:off x="2194805" y="2933840"/>
              <a:ext cx="121856" cy="179603"/>
            </a:xfrm>
            <a:prstGeom prst="rect">
              <a:avLst/>
            </a:prstGeom>
            <a:blipFill>
              <a:blip r:embed="rId5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18" name="object 118"/>
          <p:cNvGrpSpPr/>
          <p:nvPr/>
        </p:nvGrpSpPr>
        <p:grpSpPr>
          <a:xfrm>
            <a:off x="2394808" y="2901321"/>
            <a:ext cx="470534" cy="161925"/>
            <a:chOff x="2394808" y="2901321"/>
            <a:chExt cx="470534" cy="161925"/>
          </a:xfrm>
        </p:grpSpPr>
        <p:sp>
          <p:nvSpPr>
            <p:cNvPr id="119" name="object 119"/>
            <p:cNvSpPr/>
            <p:nvPr/>
          </p:nvSpPr>
          <p:spPr>
            <a:xfrm>
              <a:off x="2394808" y="2933834"/>
              <a:ext cx="232978" cy="129311"/>
            </a:xfrm>
            <a:prstGeom prst="rect">
              <a:avLst/>
            </a:prstGeom>
            <a:blipFill>
              <a:blip r:embed="rId5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20" name="object 120"/>
            <p:cNvSpPr/>
            <p:nvPr/>
          </p:nvSpPr>
          <p:spPr>
            <a:xfrm>
              <a:off x="2652674" y="2933840"/>
              <a:ext cx="113918" cy="126517"/>
            </a:xfrm>
            <a:prstGeom prst="rect">
              <a:avLst/>
            </a:prstGeom>
            <a:blipFill>
              <a:blip r:embed="rId2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21" name="object 121"/>
            <p:cNvSpPr/>
            <p:nvPr/>
          </p:nvSpPr>
          <p:spPr>
            <a:xfrm>
              <a:off x="2786358" y="2901321"/>
              <a:ext cx="78587" cy="161582"/>
            </a:xfrm>
            <a:prstGeom prst="rect">
              <a:avLst/>
            </a:prstGeom>
            <a:blipFill>
              <a:blip r:embed="rId3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22" name="object 122"/>
          <p:cNvGrpSpPr/>
          <p:nvPr/>
        </p:nvGrpSpPr>
        <p:grpSpPr>
          <a:xfrm>
            <a:off x="2934111" y="2885058"/>
            <a:ext cx="1007110" cy="178435"/>
            <a:chOff x="2934111" y="2885058"/>
            <a:chExt cx="1007110" cy="178435"/>
          </a:xfrm>
        </p:grpSpPr>
        <p:sp>
          <p:nvSpPr>
            <p:cNvPr id="123" name="object 123"/>
            <p:cNvSpPr/>
            <p:nvPr/>
          </p:nvSpPr>
          <p:spPr>
            <a:xfrm>
              <a:off x="2934111" y="2933834"/>
              <a:ext cx="232980" cy="129311"/>
            </a:xfrm>
            <a:prstGeom prst="rect">
              <a:avLst/>
            </a:prstGeom>
            <a:blipFill>
              <a:blip r:embed="rId5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24" name="object 124"/>
            <p:cNvSpPr/>
            <p:nvPr/>
          </p:nvSpPr>
          <p:spPr>
            <a:xfrm>
              <a:off x="3192486" y="2936634"/>
              <a:ext cx="113144" cy="126517"/>
            </a:xfrm>
            <a:prstGeom prst="rect">
              <a:avLst/>
            </a:prstGeom>
            <a:blipFill>
              <a:blip r:embed="rId2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25" name="object 125"/>
            <p:cNvSpPr/>
            <p:nvPr/>
          </p:nvSpPr>
          <p:spPr>
            <a:xfrm>
              <a:off x="3337680" y="2933840"/>
              <a:ext cx="184823" cy="126517"/>
            </a:xfrm>
            <a:prstGeom prst="rect">
              <a:avLst/>
            </a:prstGeom>
            <a:blipFill>
              <a:blip r:embed="rId3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26" name="object 126"/>
            <p:cNvSpPr/>
            <p:nvPr/>
          </p:nvSpPr>
          <p:spPr>
            <a:xfrm>
              <a:off x="3554056" y="2885058"/>
              <a:ext cx="35560" cy="175895"/>
            </a:xfrm>
            <a:custGeom>
              <a:avLst/>
              <a:gdLst/>
              <a:ahLst/>
              <a:cxnLst/>
              <a:rect l="l" t="t" r="r" b="b"/>
              <a:pathLst>
                <a:path w="35560" h="175894">
                  <a:moveTo>
                    <a:pt x="33540" y="51574"/>
                  </a:moveTo>
                  <a:lnTo>
                    <a:pt x="1790" y="51574"/>
                  </a:lnTo>
                  <a:lnTo>
                    <a:pt x="1790" y="175298"/>
                  </a:lnTo>
                  <a:lnTo>
                    <a:pt x="33540" y="175298"/>
                  </a:lnTo>
                  <a:lnTo>
                    <a:pt x="33540" y="51574"/>
                  </a:lnTo>
                  <a:close/>
                </a:path>
                <a:path w="35560" h="175894">
                  <a:moveTo>
                    <a:pt x="28422" y="0"/>
                  </a:moveTo>
                  <a:lnTo>
                    <a:pt x="7175" y="0"/>
                  </a:lnTo>
                  <a:lnTo>
                    <a:pt x="0" y="7365"/>
                  </a:lnTo>
                  <a:lnTo>
                    <a:pt x="0" y="26415"/>
                  </a:lnTo>
                  <a:lnTo>
                    <a:pt x="6908" y="33781"/>
                  </a:lnTo>
                  <a:lnTo>
                    <a:pt x="28422" y="33781"/>
                  </a:lnTo>
                  <a:lnTo>
                    <a:pt x="35331" y="26415"/>
                  </a:lnTo>
                  <a:lnTo>
                    <a:pt x="35331" y="17017"/>
                  </a:lnTo>
                  <a:lnTo>
                    <a:pt x="35077" y="7365"/>
                  </a:lnTo>
                  <a:lnTo>
                    <a:pt x="28422" y="0"/>
                  </a:lnTo>
                  <a:close/>
                </a:path>
              </a:pathLst>
            </a:custGeom>
            <a:solidFill>
              <a:srgbClr val="33536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7" name="object 127"/>
            <p:cNvSpPr/>
            <p:nvPr/>
          </p:nvSpPr>
          <p:spPr>
            <a:xfrm>
              <a:off x="3613735" y="2933834"/>
              <a:ext cx="327488" cy="129070"/>
            </a:xfrm>
            <a:prstGeom prst="rect">
              <a:avLst/>
            </a:prstGeom>
            <a:blipFill>
              <a:blip r:embed="rId5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28" name="object 128"/>
          <p:cNvGrpSpPr/>
          <p:nvPr/>
        </p:nvGrpSpPr>
        <p:grpSpPr>
          <a:xfrm>
            <a:off x="4011420" y="2933842"/>
            <a:ext cx="251460" cy="129539"/>
            <a:chOff x="4011420" y="2933842"/>
            <a:chExt cx="251460" cy="129539"/>
          </a:xfrm>
        </p:grpSpPr>
        <p:sp>
          <p:nvSpPr>
            <p:cNvPr id="129" name="object 129"/>
            <p:cNvSpPr/>
            <p:nvPr/>
          </p:nvSpPr>
          <p:spPr>
            <a:xfrm>
              <a:off x="4011420" y="2933842"/>
              <a:ext cx="107264" cy="129298"/>
            </a:xfrm>
            <a:prstGeom prst="rect">
              <a:avLst/>
            </a:prstGeom>
            <a:blipFill>
              <a:blip r:embed="rId3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30" name="object 130"/>
            <p:cNvSpPr/>
            <p:nvPr/>
          </p:nvSpPr>
          <p:spPr>
            <a:xfrm>
              <a:off x="4149699" y="2936634"/>
              <a:ext cx="113144" cy="126517"/>
            </a:xfrm>
            <a:prstGeom prst="rect">
              <a:avLst/>
            </a:prstGeom>
            <a:blipFill>
              <a:blip r:embed="rId2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31" name="object 131"/>
          <p:cNvGrpSpPr/>
          <p:nvPr/>
        </p:nvGrpSpPr>
        <p:grpSpPr>
          <a:xfrm>
            <a:off x="4340469" y="2900552"/>
            <a:ext cx="671195" cy="162560"/>
            <a:chOff x="4340469" y="2900552"/>
            <a:chExt cx="671195" cy="162560"/>
          </a:xfrm>
        </p:grpSpPr>
        <p:sp>
          <p:nvSpPr>
            <p:cNvPr id="132" name="object 132"/>
            <p:cNvSpPr/>
            <p:nvPr/>
          </p:nvSpPr>
          <p:spPr>
            <a:xfrm>
              <a:off x="4340469" y="2933327"/>
              <a:ext cx="347731" cy="129569"/>
            </a:xfrm>
            <a:prstGeom prst="rect">
              <a:avLst/>
            </a:prstGeom>
            <a:blipFill>
              <a:blip r:embed="rId5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33" name="object 133"/>
            <p:cNvSpPr/>
            <p:nvPr/>
          </p:nvSpPr>
          <p:spPr>
            <a:xfrm>
              <a:off x="4708461" y="2900552"/>
              <a:ext cx="302910" cy="162344"/>
            </a:xfrm>
            <a:prstGeom prst="rect">
              <a:avLst/>
            </a:prstGeom>
            <a:blipFill>
              <a:blip r:embed="rId6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34" name="object 134"/>
          <p:cNvGrpSpPr/>
          <p:nvPr/>
        </p:nvGrpSpPr>
        <p:grpSpPr>
          <a:xfrm>
            <a:off x="680601" y="3184771"/>
            <a:ext cx="869950" cy="183515"/>
            <a:chOff x="680601" y="3184771"/>
            <a:chExt cx="869950" cy="183515"/>
          </a:xfrm>
        </p:grpSpPr>
        <p:sp>
          <p:nvSpPr>
            <p:cNvPr id="135" name="object 135"/>
            <p:cNvSpPr/>
            <p:nvPr/>
          </p:nvSpPr>
          <p:spPr>
            <a:xfrm>
              <a:off x="680601" y="3238129"/>
              <a:ext cx="190195" cy="127025"/>
            </a:xfrm>
            <a:prstGeom prst="rect">
              <a:avLst/>
            </a:prstGeom>
            <a:blipFill>
              <a:blip r:embed="rId6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36" name="object 136"/>
            <p:cNvSpPr/>
            <p:nvPr/>
          </p:nvSpPr>
          <p:spPr>
            <a:xfrm>
              <a:off x="894673" y="3184771"/>
              <a:ext cx="264751" cy="183172"/>
            </a:xfrm>
            <a:prstGeom prst="rect">
              <a:avLst/>
            </a:prstGeom>
            <a:blipFill>
              <a:blip r:embed="rId6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37" name="object 137"/>
            <p:cNvSpPr/>
            <p:nvPr/>
          </p:nvSpPr>
          <p:spPr>
            <a:xfrm>
              <a:off x="1188669" y="3186810"/>
              <a:ext cx="41275" cy="178435"/>
            </a:xfrm>
            <a:custGeom>
              <a:avLst/>
              <a:gdLst/>
              <a:ahLst/>
              <a:cxnLst/>
              <a:rect l="l" t="t" r="r" b="b"/>
              <a:pathLst>
                <a:path w="41275" h="178435">
                  <a:moveTo>
                    <a:pt x="39916" y="54114"/>
                  </a:moveTo>
                  <a:lnTo>
                    <a:pt x="1015" y="54114"/>
                  </a:lnTo>
                  <a:lnTo>
                    <a:pt x="1015" y="178346"/>
                  </a:lnTo>
                  <a:lnTo>
                    <a:pt x="39916" y="178346"/>
                  </a:lnTo>
                  <a:lnTo>
                    <a:pt x="39916" y="54114"/>
                  </a:lnTo>
                  <a:close/>
                </a:path>
                <a:path w="41275" h="178435">
                  <a:moveTo>
                    <a:pt x="20472" y="0"/>
                  </a:moveTo>
                  <a:lnTo>
                    <a:pt x="11942" y="1484"/>
                  </a:lnTo>
                  <a:lnTo>
                    <a:pt x="5430" y="5587"/>
                  </a:lnTo>
                  <a:lnTo>
                    <a:pt x="1321" y="11787"/>
                  </a:lnTo>
                  <a:lnTo>
                    <a:pt x="0" y="19558"/>
                  </a:lnTo>
                  <a:lnTo>
                    <a:pt x="1317" y="27076"/>
                  </a:lnTo>
                  <a:lnTo>
                    <a:pt x="5397" y="33216"/>
                  </a:lnTo>
                  <a:lnTo>
                    <a:pt x="11830" y="37356"/>
                  </a:lnTo>
                  <a:lnTo>
                    <a:pt x="20205" y="38874"/>
                  </a:lnTo>
                  <a:lnTo>
                    <a:pt x="28888" y="37356"/>
                  </a:lnTo>
                  <a:lnTo>
                    <a:pt x="35509" y="33216"/>
                  </a:lnTo>
                  <a:lnTo>
                    <a:pt x="39729" y="27076"/>
                  </a:lnTo>
                  <a:lnTo>
                    <a:pt x="41211" y="19558"/>
                  </a:lnTo>
                  <a:lnTo>
                    <a:pt x="39621" y="11787"/>
                  </a:lnTo>
                  <a:lnTo>
                    <a:pt x="35442" y="5587"/>
                  </a:lnTo>
                  <a:lnTo>
                    <a:pt x="28963" y="1484"/>
                  </a:lnTo>
                  <a:lnTo>
                    <a:pt x="20472" y="0"/>
                  </a:lnTo>
                  <a:close/>
                </a:path>
              </a:pathLst>
            </a:custGeom>
            <a:solidFill>
              <a:srgbClr val="33536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8" name="object 138"/>
            <p:cNvSpPr/>
            <p:nvPr/>
          </p:nvSpPr>
          <p:spPr>
            <a:xfrm>
              <a:off x="1252670" y="3238127"/>
              <a:ext cx="229927" cy="129821"/>
            </a:xfrm>
            <a:prstGeom prst="rect">
              <a:avLst/>
            </a:prstGeom>
            <a:blipFill>
              <a:blip r:embed="rId6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39" name="object 139"/>
            <p:cNvSpPr/>
            <p:nvPr/>
          </p:nvSpPr>
          <p:spPr>
            <a:xfrm>
              <a:off x="1511566" y="3184778"/>
              <a:ext cx="39370" cy="180975"/>
            </a:xfrm>
            <a:custGeom>
              <a:avLst/>
              <a:gdLst/>
              <a:ahLst/>
              <a:cxnLst/>
              <a:rect l="l" t="t" r="r" b="b"/>
              <a:pathLst>
                <a:path w="39369" h="180975">
                  <a:moveTo>
                    <a:pt x="38900" y="0"/>
                  </a:moveTo>
                  <a:lnTo>
                    <a:pt x="0" y="0"/>
                  </a:lnTo>
                  <a:lnTo>
                    <a:pt x="0" y="180378"/>
                  </a:lnTo>
                  <a:lnTo>
                    <a:pt x="38900" y="180378"/>
                  </a:lnTo>
                  <a:lnTo>
                    <a:pt x="38900" y="0"/>
                  </a:lnTo>
                  <a:close/>
                </a:path>
              </a:pathLst>
            </a:custGeom>
            <a:solidFill>
              <a:srgbClr val="335361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40" name="object 140"/>
          <p:cNvGrpSpPr/>
          <p:nvPr/>
        </p:nvGrpSpPr>
        <p:grpSpPr>
          <a:xfrm>
            <a:off x="1626553" y="3238126"/>
            <a:ext cx="274320" cy="130175"/>
            <a:chOff x="1626553" y="3238126"/>
            <a:chExt cx="274320" cy="130175"/>
          </a:xfrm>
        </p:grpSpPr>
        <p:sp>
          <p:nvSpPr>
            <p:cNvPr id="141" name="object 141"/>
            <p:cNvSpPr/>
            <p:nvPr/>
          </p:nvSpPr>
          <p:spPr>
            <a:xfrm>
              <a:off x="1626553" y="3238126"/>
              <a:ext cx="130822" cy="129819"/>
            </a:xfrm>
            <a:prstGeom prst="rect">
              <a:avLst/>
            </a:prstGeom>
            <a:blipFill>
              <a:blip r:embed="rId6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42" name="object 142"/>
            <p:cNvSpPr/>
            <p:nvPr/>
          </p:nvSpPr>
          <p:spPr>
            <a:xfrm>
              <a:off x="1780974" y="3240916"/>
              <a:ext cx="119545" cy="127025"/>
            </a:xfrm>
            <a:prstGeom prst="rect">
              <a:avLst/>
            </a:prstGeom>
            <a:blipFill>
              <a:blip r:embed="rId6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43" name="object 143"/>
          <p:cNvGrpSpPr/>
          <p:nvPr/>
        </p:nvGrpSpPr>
        <p:grpSpPr>
          <a:xfrm>
            <a:off x="1981489" y="3181985"/>
            <a:ext cx="1531620" cy="233679"/>
            <a:chOff x="1981489" y="3181985"/>
            <a:chExt cx="1531620" cy="233679"/>
          </a:xfrm>
        </p:grpSpPr>
        <p:sp>
          <p:nvSpPr>
            <p:cNvPr id="144" name="object 144"/>
            <p:cNvSpPr/>
            <p:nvPr/>
          </p:nvSpPr>
          <p:spPr>
            <a:xfrm>
              <a:off x="1981489" y="3238129"/>
              <a:ext cx="129781" cy="177330"/>
            </a:xfrm>
            <a:prstGeom prst="rect">
              <a:avLst/>
            </a:prstGeom>
            <a:blipFill>
              <a:blip r:embed="rId6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45" name="object 145"/>
            <p:cNvSpPr/>
            <p:nvPr/>
          </p:nvSpPr>
          <p:spPr>
            <a:xfrm>
              <a:off x="2134616" y="3181984"/>
              <a:ext cx="727075" cy="186055"/>
            </a:xfrm>
            <a:custGeom>
              <a:avLst/>
              <a:gdLst/>
              <a:ahLst/>
              <a:cxnLst/>
              <a:rect l="l" t="t" r="r" b="b"/>
              <a:pathLst>
                <a:path w="727075" h="186054">
                  <a:moveTo>
                    <a:pt x="77812" y="56667"/>
                  </a:moveTo>
                  <a:lnTo>
                    <a:pt x="74993" y="56159"/>
                  </a:lnTo>
                  <a:lnTo>
                    <a:pt x="69621" y="56159"/>
                  </a:lnTo>
                  <a:lnTo>
                    <a:pt x="60172" y="57632"/>
                  </a:lnTo>
                  <a:lnTo>
                    <a:pt x="50622" y="62217"/>
                  </a:lnTo>
                  <a:lnTo>
                    <a:pt x="42125" y="70192"/>
                  </a:lnTo>
                  <a:lnTo>
                    <a:pt x="35826" y="81813"/>
                  </a:lnTo>
                  <a:lnTo>
                    <a:pt x="34810" y="81813"/>
                  </a:lnTo>
                  <a:lnTo>
                    <a:pt x="33528" y="58940"/>
                  </a:lnTo>
                  <a:lnTo>
                    <a:pt x="0" y="58940"/>
                  </a:lnTo>
                  <a:lnTo>
                    <a:pt x="698" y="76530"/>
                  </a:lnTo>
                  <a:lnTo>
                    <a:pt x="1016" y="99847"/>
                  </a:lnTo>
                  <a:lnTo>
                    <a:pt x="1016" y="183184"/>
                  </a:lnTo>
                  <a:lnTo>
                    <a:pt x="39916" y="183184"/>
                  </a:lnTo>
                  <a:lnTo>
                    <a:pt x="39916" y="117119"/>
                  </a:lnTo>
                  <a:lnTo>
                    <a:pt x="40182" y="114071"/>
                  </a:lnTo>
                  <a:lnTo>
                    <a:pt x="67322" y="91973"/>
                  </a:lnTo>
                  <a:lnTo>
                    <a:pt x="71666" y="91973"/>
                  </a:lnTo>
                  <a:lnTo>
                    <a:pt x="77812" y="92989"/>
                  </a:lnTo>
                  <a:lnTo>
                    <a:pt x="77812" y="56667"/>
                  </a:lnTo>
                  <a:close/>
                </a:path>
                <a:path w="727075" h="186054">
                  <a:moveTo>
                    <a:pt x="219925" y="119659"/>
                  </a:moveTo>
                  <a:lnTo>
                    <a:pt x="215328" y="93980"/>
                  </a:lnTo>
                  <a:lnTo>
                    <a:pt x="208597" y="83591"/>
                  </a:lnTo>
                  <a:lnTo>
                    <a:pt x="202323" y="73901"/>
                  </a:lnTo>
                  <a:lnTo>
                    <a:pt x="182118" y="60820"/>
                  </a:lnTo>
                  <a:lnTo>
                    <a:pt x="179616" y="60375"/>
                  </a:lnTo>
                  <a:lnTo>
                    <a:pt x="179616" y="121945"/>
                  </a:lnTo>
                  <a:lnTo>
                    <a:pt x="177977" y="136207"/>
                  </a:lnTo>
                  <a:lnTo>
                    <a:pt x="172974" y="147993"/>
                  </a:lnTo>
                  <a:lnTo>
                    <a:pt x="165150" y="155587"/>
                  </a:lnTo>
                  <a:lnTo>
                    <a:pt x="154901" y="158280"/>
                  </a:lnTo>
                  <a:lnTo>
                    <a:pt x="143878" y="155448"/>
                  </a:lnTo>
                  <a:lnTo>
                    <a:pt x="135851" y="147612"/>
                  </a:lnTo>
                  <a:lnTo>
                    <a:pt x="130962" y="135775"/>
                  </a:lnTo>
                  <a:lnTo>
                    <a:pt x="129298" y="120929"/>
                  </a:lnTo>
                  <a:lnTo>
                    <a:pt x="130670" y="107391"/>
                  </a:lnTo>
                  <a:lnTo>
                    <a:pt x="135089" y="95402"/>
                  </a:lnTo>
                  <a:lnTo>
                    <a:pt x="143014" y="86855"/>
                  </a:lnTo>
                  <a:lnTo>
                    <a:pt x="154901" y="83591"/>
                  </a:lnTo>
                  <a:lnTo>
                    <a:pt x="166230" y="86817"/>
                  </a:lnTo>
                  <a:lnTo>
                    <a:pt x="173939" y="95313"/>
                  </a:lnTo>
                  <a:lnTo>
                    <a:pt x="178333" y="107276"/>
                  </a:lnTo>
                  <a:lnTo>
                    <a:pt x="179603" y="119659"/>
                  </a:lnTo>
                  <a:lnTo>
                    <a:pt x="179616" y="121945"/>
                  </a:lnTo>
                  <a:lnTo>
                    <a:pt x="179616" y="60375"/>
                  </a:lnTo>
                  <a:lnTo>
                    <a:pt x="128524" y="60782"/>
                  </a:lnTo>
                  <a:lnTo>
                    <a:pt x="93891" y="94729"/>
                  </a:lnTo>
                  <a:lnTo>
                    <a:pt x="89103" y="121945"/>
                  </a:lnTo>
                  <a:lnTo>
                    <a:pt x="94081" y="148882"/>
                  </a:lnTo>
                  <a:lnTo>
                    <a:pt x="107759" y="169011"/>
                  </a:lnTo>
                  <a:lnTo>
                    <a:pt x="128308" y="181610"/>
                  </a:lnTo>
                  <a:lnTo>
                    <a:pt x="153873" y="185966"/>
                  </a:lnTo>
                  <a:lnTo>
                    <a:pt x="178333" y="182003"/>
                  </a:lnTo>
                  <a:lnTo>
                    <a:pt x="199478" y="169862"/>
                  </a:lnTo>
                  <a:lnTo>
                    <a:pt x="207797" y="158280"/>
                  </a:lnTo>
                  <a:lnTo>
                    <a:pt x="214325" y="149199"/>
                  </a:lnTo>
                  <a:lnTo>
                    <a:pt x="219925" y="119659"/>
                  </a:lnTo>
                  <a:close/>
                </a:path>
                <a:path w="727075" h="186054">
                  <a:moveTo>
                    <a:pt x="319557" y="2527"/>
                  </a:moveTo>
                  <a:lnTo>
                    <a:pt x="314185" y="1016"/>
                  </a:lnTo>
                  <a:lnTo>
                    <a:pt x="307517" y="0"/>
                  </a:lnTo>
                  <a:lnTo>
                    <a:pt x="298818" y="0"/>
                  </a:lnTo>
                  <a:lnTo>
                    <a:pt x="257022" y="21145"/>
                  </a:lnTo>
                  <a:lnTo>
                    <a:pt x="248386" y="54114"/>
                  </a:lnTo>
                  <a:lnTo>
                    <a:pt x="248386" y="58940"/>
                  </a:lnTo>
                  <a:lnTo>
                    <a:pt x="232003" y="58940"/>
                  </a:lnTo>
                  <a:lnTo>
                    <a:pt x="232003" y="87388"/>
                  </a:lnTo>
                  <a:lnTo>
                    <a:pt x="248386" y="87388"/>
                  </a:lnTo>
                  <a:lnTo>
                    <a:pt x="248386" y="183172"/>
                  </a:lnTo>
                  <a:lnTo>
                    <a:pt x="287553" y="183172"/>
                  </a:lnTo>
                  <a:lnTo>
                    <a:pt x="287553" y="87388"/>
                  </a:lnTo>
                  <a:lnTo>
                    <a:pt x="312381" y="87388"/>
                  </a:lnTo>
                  <a:lnTo>
                    <a:pt x="312381" y="58940"/>
                  </a:lnTo>
                  <a:lnTo>
                    <a:pt x="287286" y="58940"/>
                  </a:lnTo>
                  <a:lnTo>
                    <a:pt x="287286" y="52590"/>
                  </a:lnTo>
                  <a:lnTo>
                    <a:pt x="288328" y="44005"/>
                  </a:lnTo>
                  <a:lnTo>
                    <a:pt x="291579" y="36969"/>
                  </a:lnTo>
                  <a:lnTo>
                    <a:pt x="297230" y="32232"/>
                  </a:lnTo>
                  <a:lnTo>
                    <a:pt x="305473" y="30492"/>
                  </a:lnTo>
                  <a:lnTo>
                    <a:pt x="310591" y="30492"/>
                  </a:lnTo>
                  <a:lnTo>
                    <a:pt x="314693" y="31254"/>
                  </a:lnTo>
                  <a:lnTo>
                    <a:pt x="318008" y="32270"/>
                  </a:lnTo>
                  <a:lnTo>
                    <a:pt x="319557" y="2527"/>
                  </a:lnTo>
                  <a:close/>
                </a:path>
                <a:path w="727075" h="186054">
                  <a:moveTo>
                    <a:pt x="440677" y="118135"/>
                  </a:moveTo>
                  <a:lnTo>
                    <a:pt x="439178" y="106959"/>
                  </a:lnTo>
                  <a:lnTo>
                    <a:pt x="437642" y="95478"/>
                  </a:lnTo>
                  <a:lnTo>
                    <a:pt x="430974" y="81813"/>
                  </a:lnTo>
                  <a:lnTo>
                    <a:pt x="427939" y="75615"/>
                  </a:lnTo>
                  <a:lnTo>
                    <a:pt x="410654" y="61518"/>
                  </a:lnTo>
                  <a:lnTo>
                    <a:pt x="404583" y="60261"/>
                  </a:lnTo>
                  <a:lnTo>
                    <a:pt x="404583" y="106959"/>
                  </a:lnTo>
                  <a:lnTo>
                    <a:pt x="358495" y="106959"/>
                  </a:lnTo>
                  <a:lnTo>
                    <a:pt x="360387" y="98640"/>
                  </a:lnTo>
                  <a:lnTo>
                    <a:pt x="364769" y="90487"/>
                  </a:lnTo>
                  <a:lnTo>
                    <a:pt x="372046" y="84289"/>
                  </a:lnTo>
                  <a:lnTo>
                    <a:pt x="382574" y="81813"/>
                  </a:lnTo>
                  <a:lnTo>
                    <a:pt x="393560" y="84429"/>
                  </a:lnTo>
                  <a:lnTo>
                    <a:pt x="400291" y="90868"/>
                  </a:lnTo>
                  <a:lnTo>
                    <a:pt x="403656" y="99072"/>
                  </a:lnTo>
                  <a:lnTo>
                    <a:pt x="404583" y="106959"/>
                  </a:lnTo>
                  <a:lnTo>
                    <a:pt x="404583" y="60261"/>
                  </a:lnTo>
                  <a:lnTo>
                    <a:pt x="356628" y="62077"/>
                  </a:lnTo>
                  <a:lnTo>
                    <a:pt x="325399" y="98806"/>
                  </a:lnTo>
                  <a:lnTo>
                    <a:pt x="321640" y="122453"/>
                  </a:lnTo>
                  <a:lnTo>
                    <a:pt x="326097" y="148742"/>
                  </a:lnTo>
                  <a:lnTo>
                    <a:pt x="339102" y="168668"/>
                  </a:lnTo>
                  <a:lnTo>
                    <a:pt x="360083" y="181305"/>
                  </a:lnTo>
                  <a:lnTo>
                    <a:pt x="388442" y="185712"/>
                  </a:lnTo>
                  <a:lnTo>
                    <a:pt x="400862" y="185242"/>
                  </a:lnTo>
                  <a:lnTo>
                    <a:pt x="412648" y="183819"/>
                  </a:lnTo>
                  <a:lnTo>
                    <a:pt x="423659" y="181432"/>
                  </a:lnTo>
                  <a:lnTo>
                    <a:pt x="433768" y="178104"/>
                  </a:lnTo>
                  <a:lnTo>
                    <a:pt x="429641" y="156997"/>
                  </a:lnTo>
                  <a:lnTo>
                    <a:pt x="428650" y="151930"/>
                  </a:lnTo>
                  <a:lnTo>
                    <a:pt x="420687" y="154127"/>
                  </a:lnTo>
                  <a:lnTo>
                    <a:pt x="412419" y="155702"/>
                  </a:lnTo>
                  <a:lnTo>
                    <a:pt x="403618" y="156679"/>
                  </a:lnTo>
                  <a:lnTo>
                    <a:pt x="394081" y="156997"/>
                  </a:lnTo>
                  <a:lnTo>
                    <a:pt x="381076" y="155562"/>
                  </a:lnTo>
                  <a:lnTo>
                    <a:pt x="370078" y="151193"/>
                  </a:lnTo>
                  <a:lnTo>
                    <a:pt x="362254" y="143827"/>
                  </a:lnTo>
                  <a:lnTo>
                    <a:pt x="358762" y="133375"/>
                  </a:lnTo>
                  <a:lnTo>
                    <a:pt x="439394" y="133375"/>
                  </a:lnTo>
                  <a:lnTo>
                    <a:pt x="439902" y="130568"/>
                  </a:lnTo>
                  <a:lnTo>
                    <a:pt x="440677" y="124739"/>
                  </a:lnTo>
                  <a:lnTo>
                    <a:pt x="440677" y="118135"/>
                  </a:lnTo>
                  <a:close/>
                </a:path>
                <a:path w="727075" h="186054">
                  <a:moveTo>
                    <a:pt x="551561" y="145580"/>
                  </a:moveTo>
                  <a:lnTo>
                    <a:pt x="517512" y="107213"/>
                  </a:lnTo>
                  <a:lnTo>
                    <a:pt x="502158" y="101879"/>
                  </a:lnTo>
                  <a:lnTo>
                    <a:pt x="497293" y="98831"/>
                  </a:lnTo>
                  <a:lnTo>
                    <a:pt x="497293" y="86639"/>
                  </a:lnTo>
                  <a:lnTo>
                    <a:pt x="502666" y="82829"/>
                  </a:lnTo>
                  <a:lnTo>
                    <a:pt x="512152" y="82829"/>
                  </a:lnTo>
                  <a:lnTo>
                    <a:pt x="520128" y="83515"/>
                  </a:lnTo>
                  <a:lnTo>
                    <a:pt x="527621" y="85242"/>
                  </a:lnTo>
                  <a:lnTo>
                    <a:pt x="534162" y="87541"/>
                  </a:lnTo>
                  <a:lnTo>
                    <a:pt x="539267" y="89928"/>
                  </a:lnTo>
                  <a:lnTo>
                    <a:pt x="546188" y="63258"/>
                  </a:lnTo>
                  <a:lnTo>
                    <a:pt x="539483" y="60540"/>
                  </a:lnTo>
                  <a:lnTo>
                    <a:pt x="531114" y="58280"/>
                  </a:lnTo>
                  <a:lnTo>
                    <a:pt x="521449" y="56730"/>
                  </a:lnTo>
                  <a:lnTo>
                    <a:pt x="510857" y="56146"/>
                  </a:lnTo>
                  <a:lnTo>
                    <a:pt x="489839" y="59245"/>
                  </a:lnTo>
                  <a:lnTo>
                    <a:pt x="473773" y="67805"/>
                  </a:lnTo>
                  <a:lnTo>
                    <a:pt x="463524" y="80683"/>
                  </a:lnTo>
                  <a:lnTo>
                    <a:pt x="459917" y="96786"/>
                  </a:lnTo>
                  <a:lnTo>
                    <a:pt x="461733" y="107632"/>
                  </a:lnTo>
                  <a:lnTo>
                    <a:pt x="467918" y="117754"/>
                  </a:lnTo>
                  <a:lnTo>
                    <a:pt x="478993" y="126746"/>
                  </a:lnTo>
                  <a:lnTo>
                    <a:pt x="495503" y="134150"/>
                  </a:lnTo>
                  <a:lnTo>
                    <a:pt x="510082" y="138963"/>
                  </a:lnTo>
                  <a:lnTo>
                    <a:pt x="513930" y="142011"/>
                  </a:lnTo>
                  <a:lnTo>
                    <a:pt x="513930" y="154724"/>
                  </a:lnTo>
                  <a:lnTo>
                    <a:pt x="509066" y="158775"/>
                  </a:lnTo>
                  <a:lnTo>
                    <a:pt x="497293" y="158775"/>
                  </a:lnTo>
                  <a:lnTo>
                    <a:pt x="488200" y="157924"/>
                  </a:lnTo>
                  <a:lnTo>
                    <a:pt x="478891" y="155702"/>
                  </a:lnTo>
                  <a:lnTo>
                    <a:pt x="470395" y="152679"/>
                  </a:lnTo>
                  <a:lnTo>
                    <a:pt x="463753" y="149377"/>
                  </a:lnTo>
                  <a:lnTo>
                    <a:pt x="456844" y="177088"/>
                  </a:lnTo>
                  <a:lnTo>
                    <a:pt x="464858" y="180581"/>
                  </a:lnTo>
                  <a:lnTo>
                    <a:pt x="474484" y="183299"/>
                  </a:lnTo>
                  <a:lnTo>
                    <a:pt x="485394" y="185077"/>
                  </a:lnTo>
                  <a:lnTo>
                    <a:pt x="497293" y="185712"/>
                  </a:lnTo>
                  <a:lnTo>
                    <a:pt x="520890" y="182689"/>
                  </a:lnTo>
                  <a:lnTo>
                    <a:pt x="537870" y="174320"/>
                  </a:lnTo>
                  <a:lnTo>
                    <a:pt x="548119" y="161607"/>
                  </a:lnTo>
                  <a:lnTo>
                    <a:pt x="551561" y="145580"/>
                  </a:lnTo>
                  <a:close/>
                </a:path>
                <a:path w="727075" h="186054">
                  <a:moveTo>
                    <a:pt x="662698" y="145580"/>
                  </a:moveTo>
                  <a:lnTo>
                    <a:pt x="628650" y="107213"/>
                  </a:lnTo>
                  <a:lnTo>
                    <a:pt x="613295" y="101879"/>
                  </a:lnTo>
                  <a:lnTo>
                    <a:pt x="608431" y="98831"/>
                  </a:lnTo>
                  <a:lnTo>
                    <a:pt x="608431" y="86639"/>
                  </a:lnTo>
                  <a:lnTo>
                    <a:pt x="613803" y="82829"/>
                  </a:lnTo>
                  <a:lnTo>
                    <a:pt x="623290" y="82829"/>
                  </a:lnTo>
                  <a:lnTo>
                    <a:pt x="631266" y="83515"/>
                  </a:lnTo>
                  <a:lnTo>
                    <a:pt x="638759" y="85242"/>
                  </a:lnTo>
                  <a:lnTo>
                    <a:pt x="645299" y="87541"/>
                  </a:lnTo>
                  <a:lnTo>
                    <a:pt x="650405" y="89928"/>
                  </a:lnTo>
                  <a:lnTo>
                    <a:pt x="657326" y="63258"/>
                  </a:lnTo>
                  <a:lnTo>
                    <a:pt x="650621" y="60540"/>
                  </a:lnTo>
                  <a:lnTo>
                    <a:pt x="642251" y="58280"/>
                  </a:lnTo>
                  <a:lnTo>
                    <a:pt x="632587" y="56730"/>
                  </a:lnTo>
                  <a:lnTo>
                    <a:pt x="621995" y="56146"/>
                  </a:lnTo>
                  <a:lnTo>
                    <a:pt x="600976" y="59245"/>
                  </a:lnTo>
                  <a:lnTo>
                    <a:pt x="584911" y="67805"/>
                  </a:lnTo>
                  <a:lnTo>
                    <a:pt x="574662" y="80683"/>
                  </a:lnTo>
                  <a:lnTo>
                    <a:pt x="571055" y="96786"/>
                  </a:lnTo>
                  <a:lnTo>
                    <a:pt x="572871" y="107632"/>
                  </a:lnTo>
                  <a:lnTo>
                    <a:pt x="579056" y="117754"/>
                  </a:lnTo>
                  <a:lnTo>
                    <a:pt x="590130" y="126746"/>
                  </a:lnTo>
                  <a:lnTo>
                    <a:pt x="606640" y="134150"/>
                  </a:lnTo>
                  <a:lnTo>
                    <a:pt x="621220" y="138963"/>
                  </a:lnTo>
                  <a:lnTo>
                    <a:pt x="625068" y="142011"/>
                  </a:lnTo>
                  <a:lnTo>
                    <a:pt x="625068" y="154724"/>
                  </a:lnTo>
                  <a:lnTo>
                    <a:pt x="620204" y="158775"/>
                  </a:lnTo>
                  <a:lnTo>
                    <a:pt x="608431" y="158775"/>
                  </a:lnTo>
                  <a:lnTo>
                    <a:pt x="599338" y="157924"/>
                  </a:lnTo>
                  <a:lnTo>
                    <a:pt x="590029" y="155702"/>
                  </a:lnTo>
                  <a:lnTo>
                    <a:pt x="581533" y="152679"/>
                  </a:lnTo>
                  <a:lnTo>
                    <a:pt x="574890" y="149377"/>
                  </a:lnTo>
                  <a:lnTo>
                    <a:pt x="567982" y="177088"/>
                  </a:lnTo>
                  <a:lnTo>
                    <a:pt x="575995" y="180581"/>
                  </a:lnTo>
                  <a:lnTo>
                    <a:pt x="585622" y="183299"/>
                  </a:lnTo>
                  <a:lnTo>
                    <a:pt x="596531" y="185077"/>
                  </a:lnTo>
                  <a:lnTo>
                    <a:pt x="608431" y="185712"/>
                  </a:lnTo>
                  <a:lnTo>
                    <a:pt x="632028" y="182689"/>
                  </a:lnTo>
                  <a:lnTo>
                    <a:pt x="649008" y="174320"/>
                  </a:lnTo>
                  <a:lnTo>
                    <a:pt x="659257" y="161607"/>
                  </a:lnTo>
                  <a:lnTo>
                    <a:pt x="662698" y="145580"/>
                  </a:lnTo>
                  <a:close/>
                </a:path>
                <a:path w="727075" h="186054">
                  <a:moveTo>
                    <a:pt x="725195" y="58940"/>
                  </a:moveTo>
                  <a:lnTo>
                    <a:pt x="686295" y="58940"/>
                  </a:lnTo>
                  <a:lnTo>
                    <a:pt x="686295" y="183172"/>
                  </a:lnTo>
                  <a:lnTo>
                    <a:pt x="725195" y="183172"/>
                  </a:lnTo>
                  <a:lnTo>
                    <a:pt x="725195" y="58940"/>
                  </a:lnTo>
                  <a:close/>
                </a:path>
                <a:path w="727075" h="186054">
                  <a:moveTo>
                    <a:pt x="726490" y="24384"/>
                  </a:moveTo>
                  <a:lnTo>
                    <a:pt x="724890" y="16624"/>
                  </a:lnTo>
                  <a:lnTo>
                    <a:pt x="720712" y="10414"/>
                  </a:lnTo>
                  <a:lnTo>
                    <a:pt x="714235" y="6311"/>
                  </a:lnTo>
                  <a:lnTo>
                    <a:pt x="705751" y="4826"/>
                  </a:lnTo>
                  <a:lnTo>
                    <a:pt x="697217" y="6311"/>
                  </a:lnTo>
                  <a:lnTo>
                    <a:pt x="690702" y="10414"/>
                  </a:lnTo>
                  <a:lnTo>
                    <a:pt x="686600" y="16624"/>
                  </a:lnTo>
                  <a:lnTo>
                    <a:pt x="685279" y="24384"/>
                  </a:lnTo>
                  <a:lnTo>
                    <a:pt x="686587" y="31915"/>
                  </a:lnTo>
                  <a:lnTo>
                    <a:pt x="690676" y="38049"/>
                  </a:lnTo>
                  <a:lnTo>
                    <a:pt x="697103" y="42189"/>
                  </a:lnTo>
                  <a:lnTo>
                    <a:pt x="705497" y="43700"/>
                  </a:lnTo>
                  <a:lnTo>
                    <a:pt x="714171" y="42189"/>
                  </a:lnTo>
                  <a:lnTo>
                    <a:pt x="720788" y="38049"/>
                  </a:lnTo>
                  <a:lnTo>
                    <a:pt x="725004" y="31915"/>
                  </a:lnTo>
                  <a:lnTo>
                    <a:pt x="726490" y="24384"/>
                  </a:lnTo>
                  <a:close/>
                </a:path>
              </a:pathLst>
            </a:custGeom>
            <a:solidFill>
              <a:srgbClr val="33536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6" name="object 146"/>
            <p:cNvSpPr/>
            <p:nvPr/>
          </p:nvSpPr>
          <p:spPr>
            <a:xfrm>
              <a:off x="2883903" y="3238126"/>
              <a:ext cx="130822" cy="129819"/>
            </a:xfrm>
            <a:prstGeom prst="rect">
              <a:avLst/>
            </a:prstGeom>
            <a:blipFill>
              <a:blip r:embed="rId6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47" name="object 147"/>
            <p:cNvSpPr/>
            <p:nvPr/>
          </p:nvSpPr>
          <p:spPr>
            <a:xfrm>
              <a:off x="3037815" y="3238129"/>
              <a:ext cx="119799" cy="127025"/>
            </a:xfrm>
            <a:prstGeom prst="rect">
              <a:avLst/>
            </a:prstGeom>
            <a:blipFill>
              <a:blip r:embed="rId6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48" name="object 148"/>
            <p:cNvSpPr/>
            <p:nvPr/>
          </p:nvSpPr>
          <p:spPr>
            <a:xfrm>
              <a:off x="3187884" y="3238129"/>
              <a:ext cx="119799" cy="127025"/>
            </a:xfrm>
            <a:prstGeom prst="rect">
              <a:avLst/>
            </a:prstGeom>
            <a:blipFill>
              <a:blip r:embed="rId6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49" name="object 149"/>
            <p:cNvSpPr/>
            <p:nvPr/>
          </p:nvSpPr>
          <p:spPr>
            <a:xfrm>
              <a:off x="3331803" y="3238131"/>
              <a:ext cx="119037" cy="129565"/>
            </a:xfrm>
            <a:prstGeom prst="rect">
              <a:avLst/>
            </a:prstGeom>
            <a:blipFill>
              <a:blip r:embed="rId7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50" name="object 150"/>
            <p:cNvSpPr/>
            <p:nvPr/>
          </p:nvSpPr>
          <p:spPr>
            <a:xfrm>
              <a:off x="3474173" y="3184779"/>
              <a:ext cx="39370" cy="180975"/>
            </a:xfrm>
            <a:custGeom>
              <a:avLst/>
              <a:gdLst/>
              <a:ahLst/>
              <a:cxnLst/>
              <a:rect l="l" t="t" r="r" b="b"/>
              <a:pathLst>
                <a:path w="39370" h="180975">
                  <a:moveTo>
                    <a:pt x="38900" y="0"/>
                  </a:moveTo>
                  <a:lnTo>
                    <a:pt x="0" y="0"/>
                  </a:lnTo>
                  <a:lnTo>
                    <a:pt x="0" y="180378"/>
                  </a:lnTo>
                  <a:lnTo>
                    <a:pt x="38900" y="180378"/>
                  </a:lnTo>
                  <a:lnTo>
                    <a:pt x="38900" y="0"/>
                  </a:lnTo>
                  <a:close/>
                </a:path>
              </a:pathLst>
            </a:custGeom>
            <a:solidFill>
              <a:srgbClr val="335361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51" name="object 151"/>
          <p:cNvGrpSpPr/>
          <p:nvPr/>
        </p:nvGrpSpPr>
        <p:grpSpPr>
          <a:xfrm>
            <a:off x="3586346" y="3206121"/>
            <a:ext cx="457200" cy="161925"/>
            <a:chOff x="3586346" y="3206121"/>
            <a:chExt cx="457200" cy="161925"/>
          </a:xfrm>
        </p:grpSpPr>
        <p:sp>
          <p:nvSpPr>
            <p:cNvPr id="152" name="object 152"/>
            <p:cNvSpPr/>
            <p:nvPr/>
          </p:nvSpPr>
          <p:spPr>
            <a:xfrm>
              <a:off x="3586346" y="3206121"/>
              <a:ext cx="219403" cy="161824"/>
            </a:xfrm>
            <a:prstGeom prst="rect">
              <a:avLst/>
            </a:prstGeom>
            <a:blipFill>
              <a:blip r:embed="rId7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53" name="object 153"/>
            <p:cNvSpPr/>
            <p:nvPr/>
          </p:nvSpPr>
          <p:spPr>
            <a:xfrm>
              <a:off x="3831145" y="3241434"/>
              <a:ext cx="113144" cy="126517"/>
            </a:xfrm>
            <a:prstGeom prst="rect">
              <a:avLst/>
            </a:prstGeom>
            <a:blipFill>
              <a:blip r:embed="rId2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54" name="object 154"/>
            <p:cNvSpPr/>
            <p:nvPr/>
          </p:nvSpPr>
          <p:spPr>
            <a:xfrm>
              <a:off x="3964816" y="3206121"/>
              <a:ext cx="78587" cy="161582"/>
            </a:xfrm>
            <a:prstGeom prst="rect">
              <a:avLst/>
            </a:prstGeom>
            <a:blipFill>
              <a:blip r:embed="rId7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55" name="object 155"/>
          <p:cNvGrpSpPr/>
          <p:nvPr/>
        </p:nvGrpSpPr>
        <p:grpSpPr>
          <a:xfrm>
            <a:off x="4112302" y="3238634"/>
            <a:ext cx="806450" cy="129539"/>
            <a:chOff x="4112302" y="3238634"/>
            <a:chExt cx="806450" cy="129539"/>
          </a:xfrm>
        </p:grpSpPr>
        <p:sp>
          <p:nvSpPr>
            <p:cNvPr id="156" name="object 156"/>
            <p:cNvSpPr/>
            <p:nvPr/>
          </p:nvSpPr>
          <p:spPr>
            <a:xfrm>
              <a:off x="4112302" y="3238634"/>
              <a:ext cx="239151" cy="129311"/>
            </a:xfrm>
            <a:prstGeom prst="rect">
              <a:avLst/>
            </a:prstGeom>
            <a:blipFill>
              <a:blip r:embed="rId7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57" name="object 157"/>
            <p:cNvSpPr/>
            <p:nvPr/>
          </p:nvSpPr>
          <p:spPr>
            <a:xfrm>
              <a:off x="4376338" y="3238641"/>
              <a:ext cx="184823" cy="126517"/>
            </a:xfrm>
            <a:prstGeom prst="rect">
              <a:avLst/>
            </a:prstGeom>
            <a:blipFill>
              <a:blip r:embed="rId7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58" name="object 158"/>
            <p:cNvSpPr/>
            <p:nvPr/>
          </p:nvSpPr>
          <p:spPr>
            <a:xfrm>
              <a:off x="4593492" y="3238641"/>
              <a:ext cx="184823" cy="126517"/>
            </a:xfrm>
            <a:prstGeom prst="rect">
              <a:avLst/>
            </a:prstGeom>
            <a:blipFill>
              <a:blip r:embed="rId7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59" name="object 159"/>
            <p:cNvSpPr/>
            <p:nvPr/>
          </p:nvSpPr>
          <p:spPr>
            <a:xfrm>
              <a:off x="4803728" y="3238634"/>
              <a:ext cx="114681" cy="129070"/>
            </a:xfrm>
            <a:prstGeom prst="rect">
              <a:avLst/>
            </a:prstGeom>
            <a:blipFill>
              <a:blip r:embed="rId4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60" name="object 160"/>
          <p:cNvGrpSpPr/>
          <p:nvPr/>
        </p:nvGrpSpPr>
        <p:grpSpPr>
          <a:xfrm>
            <a:off x="682891" y="3489578"/>
            <a:ext cx="172720" cy="183515"/>
            <a:chOff x="682891" y="3489578"/>
            <a:chExt cx="172720" cy="183515"/>
          </a:xfrm>
        </p:grpSpPr>
        <p:sp>
          <p:nvSpPr>
            <p:cNvPr id="161" name="object 161"/>
            <p:cNvSpPr/>
            <p:nvPr/>
          </p:nvSpPr>
          <p:spPr>
            <a:xfrm>
              <a:off x="682891" y="3489578"/>
              <a:ext cx="31750" cy="180975"/>
            </a:xfrm>
            <a:custGeom>
              <a:avLst/>
              <a:gdLst/>
              <a:ahLst/>
              <a:cxnLst/>
              <a:rect l="l" t="t" r="r" b="b"/>
              <a:pathLst>
                <a:path w="31750" h="180975">
                  <a:moveTo>
                    <a:pt x="31750" y="0"/>
                  </a:moveTo>
                  <a:lnTo>
                    <a:pt x="0" y="0"/>
                  </a:lnTo>
                  <a:lnTo>
                    <a:pt x="0" y="180378"/>
                  </a:lnTo>
                  <a:lnTo>
                    <a:pt x="31750" y="180378"/>
                  </a:lnTo>
                  <a:lnTo>
                    <a:pt x="31750" y="0"/>
                  </a:lnTo>
                  <a:close/>
                </a:path>
              </a:pathLst>
            </a:custGeom>
            <a:solidFill>
              <a:srgbClr val="33536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2" name="object 162"/>
            <p:cNvSpPr/>
            <p:nvPr/>
          </p:nvSpPr>
          <p:spPr>
            <a:xfrm>
              <a:off x="740769" y="3543434"/>
              <a:ext cx="114680" cy="129070"/>
            </a:xfrm>
            <a:prstGeom prst="rect">
              <a:avLst/>
            </a:prstGeom>
            <a:blipFill>
              <a:blip r:embed="rId4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63" name="object 163"/>
          <p:cNvGrpSpPr/>
          <p:nvPr/>
        </p:nvGrpSpPr>
        <p:grpSpPr>
          <a:xfrm>
            <a:off x="932829" y="3489582"/>
            <a:ext cx="925194" cy="183515"/>
            <a:chOff x="932829" y="3489582"/>
            <a:chExt cx="925194" cy="183515"/>
          </a:xfrm>
        </p:grpSpPr>
        <p:sp>
          <p:nvSpPr>
            <p:cNvPr id="164" name="object 164"/>
            <p:cNvSpPr/>
            <p:nvPr/>
          </p:nvSpPr>
          <p:spPr>
            <a:xfrm>
              <a:off x="932829" y="3543440"/>
              <a:ext cx="184823" cy="126517"/>
            </a:xfrm>
            <a:prstGeom prst="rect">
              <a:avLst/>
            </a:prstGeom>
            <a:blipFill>
              <a:blip r:embed="rId7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65" name="object 165"/>
            <p:cNvSpPr/>
            <p:nvPr/>
          </p:nvSpPr>
          <p:spPr>
            <a:xfrm>
              <a:off x="1143063" y="3489582"/>
              <a:ext cx="256035" cy="183159"/>
            </a:xfrm>
            <a:prstGeom prst="rect">
              <a:avLst/>
            </a:prstGeom>
            <a:blipFill>
              <a:blip r:embed="rId7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66" name="object 166"/>
            <p:cNvSpPr/>
            <p:nvPr/>
          </p:nvSpPr>
          <p:spPr>
            <a:xfrm>
              <a:off x="1423977" y="3543434"/>
              <a:ext cx="231974" cy="129070"/>
            </a:xfrm>
            <a:prstGeom prst="rect">
              <a:avLst/>
            </a:prstGeom>
            <a:blipFill>
              <a:blip r:embed="rId7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67" name="object 167"/>
            <p:cNvSpPr/>
            <p:nvPr/>
          </p:nvSpPr>
          <p:spPr>
            <a:xfrm>
              <a:off x="1677238" y="3494658"/>
              <a:ext cx="35560" cy="175895"/>
            </a:xfrm>
            <a:custGeom>
              <a:avLst/>
              <a:gdLst/>
              <a:ahLst/>
              <a:cxnLst/>
              <a:rect l="l" t="t" r="r" b="b"/>
              <a:pathLst>
                <a:path w="35560" h="175895">
                  <a:moveTo>
                    <a:pt x="33540" y="51574"/>
                  </a:moveTo>
                  <a:lnTo>
                    <a:pt x="1790" y="51574"/>
                  </a:lnTo>
                  <a:lnTo>
                    <a:pt x="1790" y="175298"/>
                  </a:lnTo>
                  <a:lnTo>
                    <a:pt x="33540" y="175298"/>
                  </a:lnTo>
                  <a:lnTo>
                    <a:pt x="33540" y="51574"/>
                  </a:lnTo>
                  <a:close/>
                </a:path>
                <a:path w="35560" h="175895">
                  <a:moveTo>
                    <a:pt x="28422" y="0"/>
                  </a:moveTo>
                  <a:lnTo>
                    <a:pt x="7175" y="0"/>
                  </a:lnTo>
                  <a:lnTo>
                    <a:pt x="0" y="7365"/>
                  </a:lnTo>
                  <a:lnTo>
                    <a:pt x="0" y="26415"/>
                  </a:lnTo>
                  <a:lnTo>
                    <a:pt x="6908" y="33781"/>
                  </a:lnTo>
                  <a:lnTo>
                    <a:pt x="28422" y="33781"/>
                  </a:lnTo>
                  <a:lnTo>
                    <a:pt x="35318" y="26415"/>
                  </a:lnTo>
                  <a:lnTo>
                    <a:pt x="35318" y="17017"/>
                  </a:lnTo>
                  <a:lnTo>
                    <a:pt x="35077" y="7365"/>
                  </a:lnTo>
                  <a:lnTo>
                    <a:pt x="28422" y="0"/>
                  </a:lnTo>
                  <a:close/>
                </a:path>
              </a:pathLst>
            </a:custGeom>
            <a:solidFill>
              <a:srgbClr val="33536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8" name="object 168"/>
            <p:cNvSpPr/>
            <p:nvPr/>
          </p:nvSpPr>
          <p:spPr>
            <a:xfrm>
              <a:off x="1743570" y="3543440"/>
              <a:ext cx="113919" cy="126517"/>
            </a:xfrm>
            <a:prstGeom prst="rect">
              <a:avLst/>
            </a:prstGeom>
            <a:blipFill>
              <a:blip r:embed="rId2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69" name="object 169"/>
          <p:cNvGrpSpPr/>
          <p:nvPr/>
        </p:nvGrpSpPr>
        <p:grpSpPr>
          <a:xfrm>
            <a:off x="1931539" y="3494659"/>
            <a:ext cx="875665" cy="178435"/>
            <a:chOff x="1931539" y="3494659"/>
            <a:chExt cx="875665" cy="178435"/>
          </a:xfrm>
        </p:grpSpPr>
        <p:sp>
          <p:nvSpPr>
            <p:cNvPr id="170" name="object 170"/>
            <p:cNvSpPr/>
            <p:nvPr/>
          </p:nvSpPr>
          <p:spPr>
            <a:xfrm>
              <a:off x="1931539" y="3510921"/>
              <a:ext cx="78587" cy="161582"/>
            </a:xfrm>
            <a:prstGeom prst="rect">
              <a:avLst/>
            </a:prstGeom>
            <a:blipFill>
              <a:blip r:embed="rId7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71" name="object 171"/>
            <p:cNvSpPr/>
            <p:nvPr/>
          </p:nvSpPr>
          <p:spPr>
            <a:xfrm>
              <a:off x="2032941" y="3543442"/>
              <a:ext cx="188433" cy="129298"/>
            </a:xfrm>
            <a:prstGeom prst="rect">
              <a:avLst/>
            </a:prstGeom>
            <a:blipFill>
              <a:blip r:embed="rId7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72" name="object 172"/>
            <p:cNvSpPr/>
            <p:nvPr/>
          </p:nvSpPr>
          <p:spPr>
            <a:xfrm>
              <a:off x="2251113" y="3494659"/>
              <a:ext cx="35560" cy="175895"/>
            </a:xfrm>
            <a:custGeom>
              <a:avLst/>
              <a:gdLst/>
              <a:ahLst/>
              <a:cxnLst/>
              <a:rect l="l" t="t" r="r" b="b"/>
              <a:pathLst>
                <a:path w="35560" h="175895">
                  <a:moveTo>
                    <a:pt x="33528" y="51574"/>
                  </a:moveTo>
                  <a:lnTo>
                    <a:pt x="1778" y="51574"/>
                  </a:lnTo>
                  <a:lnTo>
                    <a:pt x="1778" y="175298"/>
                  </a:lnTo>
                  <a:lnTo>
                    <a:pt x="33528" y="175298"/>
                  </a:lnTo>
                  <a:lnTo>
                    <a:pt x="33528" y="51574"/>
                  </a:lnTo>
                  <a:close/>
                </a:path>
                <a:path w="35560" h="175895">
                  <a:moveTo>
                    <a:pt x="28409" y="0"/>
                  </a:moveTo>
                  <a:lnTo>
                    <a:pt x="7162" y="0"/>
                  </a:lnTo>
                  <a:lnTo>
                    <a:pt x="0" y="7365"/>
                  </a:lnTo>
                  <a:lnTo>
                    <a:pt x="0" y="26415"/>
                  </a:lnTo>
                  <a:lnTo>
                    <a:pt x="6908" y="33781"/>
                  </a:lnTo>
                  <a:lnTo>
                    <a:pt x="28409" y="33781"/>
                  </a:lnTo>
                  <a:lnTo>
                    <a:pt x="35318" y="26415"/>
                  </a:lnTo>
                  <a:lnTo>
                    <a:pt x="35318" y="17017"/>
                  </a:lnTo>
                  <a:lnTo>
                    <a:pt x="35064" y="7365"/>
                  </a:lnTo>
                  <a:lnTo>
                    <a:pt x="28409" y="0"/>
                  </a:lnTo>
                  <a:close/>
                </a:path>
              </a:pathLst>
            </a:custGeom>
            <a:solidFill>
              <a:srgbClr val="33536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3" name="object 173"/>
            <p:cNvSpPr/>
            <p:nvPr/>
          </p:nvSpPr>
          <p:spPr>
            <a:xfrm>
              <a:off x="2305917" y="3510921"/>
              <a:ext cx="200983" cy="161819"/>
            </a:xfrm>
            <a:prstGeom prst="rect">
              <a:avLst/>
            </a:prstGeom>
            <a:blipFill>
              <a:blip r:embed="rId7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74" name="object 174"/>
            <p:cNvSpPr/>
            <p:nvPr/>
          </p:nvSpPr>
          <p:spPr>
            <a:xfrm>
              <a:off x="2537406" y="3543441"/>
              <a:ext cx="113919" cy="126517"/>
            </a:xfrm>
            <a:prstGeom prst="rect">
              <a:avLst/>
            </a:prstGeom>
            <a:blipFill>
              <a:blip r:embed="rId2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75" name="object 175"/>
            <p:cNvSpPr/>
            <p:nvPr/>
          </p:nvSpPr>
          <p:spPr>
            <a:xfrm>
              <a:off x="2671091" y="3510921"/>
              <a:ext cx="135959" cy="161824"/>
            </a:xfrm>
            <a:prstGeom prst="rect">
              <a:avLst/>
            </a:prstGeom>
            <a:blipFill>
              <a:blip r:embed="rId8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76" name="object 176"/>
          <p:cNvGrpSpPr/>
          <p:nvPr/>
        </p:nvGrpSpPr>
        <p:grpSpPr>
          <a:xfrm>
            <a:off x="2860339" y="3498216"/>
            <a:ext cx="501015" cy="174625"/>
            <a:chOff x="2860339" y="3498216"/>
            <a:chExt cx="501015" cy="174625"/>
          </a:xfrm>
        </p:grpSpPr>
        <p:sp>
          <p:nvSpPr>
            <p:cNvPr id="177" name="object 177"/>
            <p:cNvSpPr/>
            <p:nvPr/>
          </p:nvSpPr>
          <p:spPr>
            <a:xfrm>
              <a:off x="2860339" y="3498216"/>
              <a:ext cx="248088" cy="174529"/>
            </a:xfrm>
            <a:prstGeom prst="rect">
              <a:avLst/>
            </a:prstGeom>
            <a:blipFill>
              <a:blip r:embed="rId8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78" name="object 178"/>
            <p:cNvSpPr/>
            <p:nvPr/>
          </p:nvSpPr>
          <p:spPr>
            <a:xfrm>
              <a:off x="3133822" y="3546235"/>
              <a:ext cx="113144" cy="126517"/>
            </a:xfrm>
            <a:prstGeom prst="rect">
              <a:avLst/>
            </a:prstGeom>
            <a:blipFill>
              <a:blip r:embed="rId2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79" name="object 179"/>
            <p:cNvSpPr/>
            <p:nvPr/>
          </p:nvSpPr>
          <p:spPr>
            <a:xfrm>
              <a:off x="3272360" y="3543442"/>
              <a:ext cx="88569" cy="129057"/>
            </a:xfrm>
            <a:prstGeom prst="rect">
              <a:avLst/>
            </a:prstGeom>
            <a:blipFill>
              <a:blip r:embed="rId4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80" name="object 180"/>
          <p:cNvGrpSpPr/>
          <p:nvPr/>
        </p:nvGrpSpPr>
        <p:grpSpPr>
          <a:xfrm>
            <a:off x="3439820" y="3489578"/>
            <a:ext cx="279400" cy="183515"/>
            <a:chOff x="3439820" y="3489578"/>
            <a:chExt cx="279400" cy="183515"/>
          </a:xfrm>
        </p:grpSpPr>
        <p:sp>
          <p:nvSpPr>
            <p:cNvPr id="181" name="object 181"/>
            <p:cNvSpPr/>
            <p:nvPr/>
          </p:nvSpPr>
          <p:spPr>
            <a:xfrm>
              <a:off x="3439820" y="3489578"/>
              <a:ext cx="31750" cy="180975"/>
            </a:xfrm>
            <a:custGeom>
              <a:avLst/>
              <a:gdLst/>
              <a:ahLst/>
              <a:cxnLst/>
              <a:rect l="l" t="t" r="r" b="b"/>
              <a:pathLst>
                <a:path w="31750" h="180975">
                  <a:moveTo>
                    <a:pt x="31750" y="0"/>
                  </a:moveTo>
                  <a:lnTo>
                    <a:pt x="0" y="0"/>
                  </a:lnTo>
                  <a:lnTo>
                    <a:pt x="0" y="180378"/>
                  </a:lnTo>
                  <a:lnTo>
                    <a:pt x="31750" y="180378"/>
                  </a:lnTo>
                  <a:lnTo>
                    <a:pt x="31750" y="0"/>
                  </a:lnTo>
                  <a:close/>
                </a:path>
              </a:pathLst>
            </a:custGeom>
            <a:solidFill>
              <a:srgbClr val="33536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2" name="object 182"/>
            <p:cNvSpPr/>
            <p:nvPr/>
          </p:nvSpPr>
          <p:spPr>
            <a:xfrm>
              <a:off x="3497699" y="3543434"/>
              <a:ext cx="220964" cy="129070"/>
            </a:xfrm>
            <a:prstGeom prst="rect">
              <a:avLst/>
            </a:prstGeom>
            <a:blipFill>
              <a:blip r:embed="rId2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83" name="object 183"/>
          <p:cNvGrpSpPr/>
          <p:nvPr/>
        </p:nvGrpSpPr>
        <p:grpSpPr>
          <a:xfrm>
            <a:off x="3796535" y="3494659"/>
            <a:ext cx="997585" cy="226060"/>
            <a:chOff x="3796535" y="3494659"/>
            <a:chExt cx="997585" cy="226060"/>
          </a:xfrm>
        </p:grpSpPr>
        <p:sp>
          <p:nvSpPr>
            <p:cNvPr id="184" name="object 184"/>
            <p:cNvSpPr/>
            <p:nvPr/>
          </p:nvSpPr>
          <p:spPr>
            <a:xfrm>
              <a:off x="3796535" y="3543438"/>
              <a:ext cx="124917" cy="176822"/>
            </a:xfrm>
            <a:prstGeom prst="rect">
              <a:avLst/>
            </a:prstGeom>
            <a:blipFill>
              <a:blip r:embed="rId8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85" name="object 185"/>
            <p:cNvSpPr/>
            <p:nvPr/>
          </p:nvSpPr>
          <p:spPr>
            <a:xfrm>
              <a:off x="3946349" y="3543444"/>
              <a:ext cx="70904" cy="126517"/>
            </a:xfrm>
            <a:prstGeom prst="rect">
              <a:avLst/>
            </a:prstGeom>
            <a:blipFill>
              <a:blip r:embed="rId8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86" name="object 186"/>
            <p:cNvSpPr/>
            <p:nvPr/>
          </p:nvSpPr>
          <p:spPr>
            <a:xfrm>
              <a:off x="4036732" y="3494659"/>
              <a:ext cx="35560" cy="175895"/>
            </a:xfrm>
            <a:custGeom>
              <a:avLst/>
              <a:gdLst/>
              <a:ahLst/>
              <a:cxnLst/>
              <a:rect l="l" t="t" r="r" b="b"/>
              <a:pathLst>
                <a:path w="35560" h="175895">
                  <a:moveTo>
                    <a:pt x="33540" y="51574"/>
                  </a:moveTo>
                  <a:lnTo>
                    <a:pt x="1790" y="51574"/>
                  </a:lnTo>
                  <a:lnTo>
                    <a:pt x="1790" y="175298"/>
                  </a:lnTo>
                  <a:lnTo>
                    <a:pt x="33540" y="175298"/>
                  </a:lnTo>
                  <a:lnTo>
                    <a:pt x="33540" y="51574"/>
                  </a:lnTo>
                  <a:close/>
                </a:path>
                <a:path w="35560" h="175895">
                  <a:moveTo>
                    <a:pt x="28422" y="0"/>
                  </a:moveTo>
                  <a:lnTo>
                    <a:pt x="7175" y="0"/>
                  </a:lnTo>
                  <a:lnTo>
                    <a:pt x="0" y="7365"/>
                  </a:lnTo>
                  <a:lnTo>
                    <a:pt x="0" y="26415"/>
                  </a:lnTo>
                  <a:lnTo>
                    <a:pt x="6908" y="33781"/>
                  </a:lnTo>
                  <a:lnTo>
                    <a:pt x="28422" y="33781"/>
                  </a:lnTo>
                  <a:lnTo>
                    <a:pt x="35331" y="26415"/>
                  </a:lnTo>
                  <a:lnTo>
                    <a:pt x="35331" y="17017"/>
                  </a:lnTo>
                  <a:lnTo>
                    <a:pt x="35077" y="7365"/>
                  </a:lnTo>
                  <a:lnTo>
                    <a:pt x="28422" y="0"/>
                  </a:lnTo>
                  <a:close/>
                </a:path>
              </a:pathLst>
            </a:custGeom>
            <a:solidFill>
              <a:srgbClr val="33536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7" name="object 187"/>
            <p:cNvSpPr/>
            <p:nvPr/>
          </p:nvSpPr>
          <p:spPr>
            <a:xfrm>
              <a:off x="4103066" y="3543441"/>
              <a:ext cx="113918" cy="126517"/>
            </a:xfrm>
            <a:prstGeom prst="rect">
              <a:avLst/>
            </a:prstGeom>
            <a:blipFill>
              <a:blip r:embed="rId5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88" name="object 188"/>
            <p:cNvSpPr/>
            <p:nvPr/>
          </p:nvSpPr>
          <p:spPr>
            <a:xfrm>
              <a:off x="4242625" y="3543442"/>
              <a:ext cx="99847" cy="129057"/>
            </a:xfrm>
            <a:prstGeom prst="rect">
              <a:avLst/>
            </a:prstGeom>
            <a:blipFill>
              <a:blip r:embed="rId5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89" name="object 189"/>
            <p:cNvSpPr/>
            <p:nvPr/>
          </p:nvSpPr>
          <p:spPr>
            <a:xfrm>
              <a:off x="4363757" y="3494659"/>
              <a:ext cx="35560" cy="175895"/>
            </a:xfrm>
            <a:custGeom>
              <a:avLst/>
              <a:gdLst/>
              <a:ahLst/>
              <a:cxnLst/>
              <a:rect l="l" t="t" r="r" b="b"/>
              <a:pathLst>
                <a:path w="35560" h="175895">
                  <a:moveTo>
                    <a:pt x="33540" y="51574"/>
                  </a:moveTo>
                  <a:lnTo>
                    <a:pt x="1790" y="51574"/>
                  </a:lnTo>
                  <a:lnTo>
                    <a:pt x="1790" y="175298"/>
                  </a:lnTo>
                  <a:lnTo>
                    <a:pt x="33540" y="175298"/>
                  </a:lnTo>
                  <a:lnTo>
                    <a:pt x="33540" y="51574"/>
                  </a:lnTo>
                  <a:close/>
                </a:path>
                <a:path w="35560" h="175895">
                  <a:moveTo>
                    <a:pt x="28422" y="0"/>
                  </a:moveTo>
                  <a:lnTo>
                    <a:pt x="7175" y="0"/>
                  </a:lnTo>
                  <a:lnTo>
                    <a:pt x="0" y="7365"/>
                  </a:lnTo>
                  <a:lnTo>
                    <a:pt x="0" y="26415"/>
                  </a:lnTo>
                  <a:lnTo>
                    <a:pt x="6908" y="33781"/>
                  </a:lnTo>
                  <a:lnTo>
                    <a:pt x="28422" y="33781"/>
                  </a:lnTo>
                  <a:lnTo>
                    <a:pt x="35331" y="26415"/>
                  </a:lnTo>
                  <a:lnTo>
                    <a:pt x="35331" y="17017"/>
                  </a:lnTo>
                  <a:lnTo>
                    <a:pt x="35077" y="7365"/>
                  </a:lnTo>
                  <a:lnTo>
                    <a:pt x="28422" y="0"/>
                  </a:lnTo>
                  <a:close/>
                </a:path>
              </a:pathLst>
            </a:custGeom>
            <a:solidFill>
              <a:srgbClr val="33536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0" name="object 190"/>
            <p:cNvSpPr/>
            <p:nvPr/>
          </p:nvSpPr>
          <p:spPr>
            <a:xfrm>
              <a:off x="4430084" y="3543434"/>
              <a:ext cx="363862" cy="176825"/>
            </a:xfrm>
            <a:prstGeom prst="rect">
              <a:avLst/>
            </a:prstGeom>
            <a:blipFill>
              <a:blip r:embed="rId8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91" name="object 191"/>
          <p:cNvGrpSpPr/>
          <p:nvPr/>
        </p:nvGrpSpPr>
        <p:grpSpPr>
          <a:xfrm>
            <a:off x="674961" y="3794382"/>
            <a:ext cx="370205" cy="183515"/>
            <a:chOff x="674961" y="3794382"/>
            <a:chExt cx="370205" cy="183515"/>
          </a:xfrm>
        </p:grpSpPr>
        <p:sp>
          <p:nvSpPr>
            <p:cNvPr id="192" name="object 192"/>
            <p:cNvSpPr/>
            <p:nvPr/>
          </p:nvSpPr>
          <p:spPr>
            <a:xfrm>
              <a:off x="674961" y="3794382"/>
              <a:ext cx="123901" cy="183159"/>
            </a:xfrm>
            <a:prstGeom prst="rect">
              <a:avLst/>
            </a:prstGeom>
            <a:blipFill>
              <a:blip r:embed="rId4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93" name="object 193"/>
            <p:cNvSpPr/>
            <p:nvPr/>
          </p:nvSpPr>
          <p:spPr>
            <a:xfrm>
              <a:off x="823741" y="3848234"/>
              <a:ext cx="220964" cy="129070"/>
            </a:xfrm>
            <a:prstGeom prst="rect">
              <a:avLst/>
            </a:prstGeom>
            <a:blipFill>
              <a:blip r:embed="rId8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94" name="object 194"/>
          <p:cNvGrpSpPr/>
          <p:nvPr/>
        </p:nvGrpSpPr>
        <p:grpSpPr>
          <a:xfrm>
            <a:off x="1122584" y="3794378"/>
            <a:ext cx="1807210" cy="233679"/>
            <a:chOff x="1122584" y="3794378"/>
            <a:chExt cx="1807210" cy="233679"/>
          </a:xfrm>
        </p:grpSpPr>
        <p:sp>
          <p:nvSpPr>
            <p:cNvPr id="195" name="object 195"/>
            <p:cNvSpPr/>
            <p:nvPr/>
          </p:nvSpPr>
          <p:spPr>
            <a:xfrm>
              <a:off x="1122584" y="3797428"/>
              <a:ext cx="335921" cy="230416"/>
            </a:xfrm>
            <a:prstGeom prst="rect">
              <a:avLst/>
            </a:prstGeom>
            <a:blipFill>
              <a:blip r:embed="rId8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96" name="object 196"/>
            <p:cNvSpPr/>
            <p:nvPr/>
          </p:nvSpPr>
          <p:spPr>
            <a:xfrm>
              <a:off x="1491322" y="3794378"/>
              <a:ext cx="31750" cy="180975"/>
            </a:xfrm>
            <a:custGeom>
              <a:avLst/>
              <a:gdLst/>
              <a:ahLst/>
              <a:cxnLst/>
              <a:rect l="l" t="t" r="r" b="b"/>
              <a:pathLst>
                <a:path w="31750" h="180975">
                  <a:moveTo>
                    <a:pt x="31750" y="0"/>
                  </a:moveTo>
                  <a:lnTo>
                    <a:pt x="0" y="0"/>
                  </a:lnTo>
                  <a:lnTo>
                    <a:pt x="0" y="180378"/>
                  </a:lnTo>
                  <a:lnTo>
                    <a:pt x="31750" y="180378"/>
                  </a:lnTo>
                  <a:lnTo>
                    <a:pt x="31750" y="0"/>
                  </a:lnTo>
                  <a:close/>
                </a:path>
              </a:pathLst>
            </a:custGeom>
            <a:solidFill>
              <a:srgbClr val="33536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7" name="object 197"/>
            <p:cNvSpPr/>
            <p:nvPr/>
          </p:nvSpPr>
          <p:spPr>
            <a:xfrm>
              <a:off x="1549191" y="3848234"/>
              <a:ext cx="114681" cy="129070"/>
            </a:xfrm>
            <a:prstGeom prst="rect">
              <a:avLst/>
            </a:prstGeom>
            <a:blipFill>
              <a:blip r:embed="rId4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98" name="object 198"/>
            <p:cNvSpPr/>
            <p:nvPr/>
          </p:nvSpPr>
          <p:spPr>
            <a:xfrm>
              <a:off x="1688242" y="3848240"/>
              <a:ext cx="184823" cy="126517"/>
            </a:xfrm>
            <a:prstGeom prst="rect">
              <a:avLst/>
            </a:prstGeom>
            <a:blipFill>
              <a:blip r:embed="rId8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99" name="object 199"/>
            <p:cNvSpPr/>
            <p:nvPr/>
          </p:nvSpPr>
          <p:spPr>
            <a:xfrm>
              <a:off x="1898478" y="3848234"/>
              <a:ext cx="114681" cy="129070"/>
            </a:xfrm>
            <a:prstGeom prst="rect">
              <a:avLst/>
            </a:prstGeom>
            <a:blipFill>
              <a:blip r:embed="rId4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00" name="object 200"/>
            <p:cNvSpPr/>
            <p:nvPr/>
          </p:nvSpPr>
          <p:spPr>
            <a:xfrm>
              <a:off x="2037529" y="3848240"/>
              <a:ext cx="113918" cy="126517"/>
            </a:xfrm>
            <a:prstGeom prst="rect">
              <a:avLst/>
            </a:prstGeom>
            <a:blipFill>
              <a:blip r:embed="rId2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01" name="object 201"/>
            <p:cNvSpPr/>
            <p:nvPr/>
          </p:nvSpPr>
          <p:spPr>
            <a:xfrm>
              <a:off x="2171214" y="3815721"/>
              <a:ext cx="297030" cy="161819"/>
            </a:xfrm>
            <a:prstGeom prst="rect">
              <a:avLst/>
            </a:prstGeom>
            <a:blipFill>
              <a:blip r:embed="rId8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02" name="object 202"/>
            <p:cNvSpPr/>
            <p:nvPr/>
          </p:nvSpPr>
          <p:spPr>
            <a:xfrm>
              <a:off x="2490292" y="3799458"/>
              <a:ext cx="35560" cy="175895"/>
            </a:xfrm>
            <a:custGeom>
              <a:avLst/>
              <a:gdLst/>
              <a:ahLst/>
              <a:cxnLst/>
              <a:rect l="l" t="t" r="r" b="b"/>
              <a:pathLst>
                <a:path w="35560" h="175895">
                  <a:moveTo>
                    <a:pt x="33527" y="51574"/>
                  </a:moveTo>
                  <a:lnTo>
                    <a:pt x="1777" y="51574"/>
                  </a:lnTo>
                  <a:lnTo>
                    <a:pt x="1777" y="175298"/>
                  </a:lnTo>
                  <a:lnTo>
                    <a:pt x="33527" y="175298"/>
                  </a:lnTo>
                  <a:lnTo>
                    <a:pt x="33527" y="51574"/>
                  </a:lnTo>
                  <a:close/>
                </a:path>
                <a:path w="35560" h="175895">
                  <a:moveTo>
                    <a:pt x="28409" y="0"/>
                  </a:moveTo>
                  <a:lnTo>
                    <a:pt x="7162" y="0"/>
                  </a:lnTo>
                  <a:lnTo>
                    <a:pt x="0" y="7365"/>
                  </a:lnTo>
                  <a:lnTo>
                    <a:pt x="0" y="26415"/>
                  </a:lnTo>
                  <a:lnTo>
                    <a:pt x="6908" y="33781"/>
                  </a:lnTo>
                  <a:lnTo>
                    <a:pt x="28409" y="33781"/>
                  </a:lnTo>
                  <a:lnTo>
                    <a:pt x="35318" y="26415"/>
                  </a:lnTo>
                  <a:lnTo>
                    <a:pt x="35318" y="17017"/>
                  </a:lnTo>
                  <a:lnTo>
                    <a:pt x="35064" y="7365"/>
                  </a:lnTo>
                  <a:lnTo>
                    <a:pt x="28409" y="0"/>
                  </a:lnTo>
                  <a:close/>
                </a:path>
              </a:pathLst>
            </a:custGeom>
            <a:solidFill>
              <a:srgbClr val="33536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3" name="object 203"/>
            <p:cNvSpPr/>
            <p:nvPr/>
          </p:nvSpPr>
          <p:spPr>
            <a:xfrm>
              <a:off x="2549690" y="3848234"/>
              <a:ext cx="126466" cy="129311"/>
            </a:xfrm>
            <a:prstGeom prst="rect">
              <a:avLst/>
            </a:prstGeom>
            <a:blipFill>
              <a:blip r:embed="rId3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04" name="object 204"/>
            <p:cNvSpPr/>
            <p:nvPr/>
          </p:nvSpPr>
          <p:spPr>
            <a:xfrm>
              <a:off x="2701043" y="3848240"/>
              <a:ext cx="113918" cy="126517"/>
            </a:xfrm>
            <a:prstGeom prst="rect">
              <a:avLst/>
            </a:prstGeom>
            <a:blipFill>
              <a:blip r:embed="rId2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05" name="object 205"/>
            <p:cNvSpPr/>
            <p:nvPr/>
          </p:nvSpPr>
          <p:spPr>
            <a:xfrm>
              <a:off x="2840870" y="3848242"/>
              <a:ext cx="88569" cy="129057"/>
            </a:xfrm>
            <a:prstGeom prst="rect">
              <a:avLst/>
            </a:prstGeom>
            <a:blipFill>
              <a:blip r:embed="rId4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206" name="object 206"/>
          <p:cNvGrpSpPr/>
          <p:nvPr/>
        </p:nvGrpSpPr>
        <p:grpSpPr>
          <a:xfrm>
            <a:off x="3007312" y="3848234"/>
            <a:ext cx="511175" cy="177165"/>
            <a:chOff x="3007312" y="3848234"/>
            <a:chExt cx="511175" cy="177165"/>
          </a:xfrm>
        </p:grpSpPr>
        <p:sp>
          <p:nvSpPr>
            <p:cNvPr id="207" name="object 207"/>
            <p:cNvSpPr/>
            <p:nvPr/>
          </p:nvSpPr>
          <p:spPr>
            <a:xfrm>
              <a:off x="3007312" y="3848234"/>
              <a:ext cx="269353" cy="176825"/>
            </a:xfrm>
            <a:prstGeom prst="rect">
              <a:avLst/>
            </a:prstGeom>
            <a:blipFill>
              <a:blip r:embed="rId8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08" name="object 208"/>
            <p:cNvSpPr/>
            <p:nvPr/>
          </p:nvSpPr>
          <p:spPr>
            <a:xfrm>
              <a:off x="3302060" y="3851034"/>
              <a:ext cx="113144" cy="126517"/>
            </a:xfrm>
            <a:prstGeom prst="rect">
              <a:avLst/>
            </a:prstGeom>
            <a:blipFill>
              <a:blip r:embed="rId2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09" name="object 209"/>
            <p:cNvSpPr/>
            <p:nvPr/>
          </p:nvSpPr>
          <p:spPr>
            <a:xfrm>
              <a:off x="3447254" y="3848244"/>
              <a:ext cx="70904" cy="126517"/>
            </a:xfrm>
            <a:prstGeom prst="rect">
              <a:avLst/>
            </a:prstGeom>
            <a:blipFill>
              <a:blip r:embed="rId8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210" name="object 210"/>
          <p:cNvGrpSpPr/>
          <p:nvPr/>
        </p:nvGrpSpPr>
        <p:grpSpPr>
          <a:xfrm>
            <a:off x="3592436" y="3794378"/>
            <a:ext cx="164465" cy="183515"/>
            <a:chOff x="3592436" y="3794378"/>
            <a:chExt cx="164465" cy="183515"/>
          </a:xfrm>
        </p:grpSpPr>
        <p:sp>
          <p:nvSpPr>
            <p:cNvPr id="211" name="object 211"/>
            <p:cNvSpPr/>
            <p:nvPr/>
          </p:nvSpPr>
          <p:spPr>
            <a:xfrm>
              <a:off x="3592436" y="3794378"/>
              <a:ext cx="31750" cy="180975"/>
            </a:xfrm>
            <a:custGeom>
              <a:avLst/>
              <a:gdLst/>
              <a:ahLst/>
              <a:cxnLst/>
              <a:rect l="l" t="t" r="r" b="b"/>
              <a:pathLst>
                <a:path w="31750" h="180975">
                  <a:moveTo>
                    <a:pt x="31750" y="0"/>
                  </a:moveTo>
                  <a:lnTo>
                    <a:pt x="0" y="0"/>
                  </a:lnTo>
                  <a:lnTo>
                    <a:pt x="0" y="180378"/>
                  </a:lnTo>
                  <a:lnTo>
                    <a:pt x="31750" y="180378"/>
                  </a:lnTo>
                  <a:lnTo>
                    <a:pt x="31750" y="0"/>
                  </a:lnTo>
                  <a:close/>
                </a:path>
              </a:pathLst>
            </a:custGeom>
            <a:solidFill>
              <a:srgbClr val="33536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2" name="object 212"/>
            <p:cNvSpPr/>
            <p:nvPr/>
          </p:nvSpPr>
          <p:spPr>
            <a:xfrm>
              <a:off x="3649545" y="3848242"/>
              <a:ext cx="107264" cy="129298"/>
            </a:xfrm>
            <a:prstGeom prst="rect">
              <a:avLst/>
            </a:prstGeom>
            <a:blipFill>
              <a:blip r:embed="rId3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213" name="object 213"/>
          <p:cNvGrpSpPr/>
          <p:nvPr/>
        </p:nvGrpSpPr>
        <p:grpSpPr>
          <a:xfrm>
            <a:off x="3840315" y="3799459"/>
            <a:ext cx="1136650" cy="226060"/>
            <a:chOff x="3840315" y="3799459"/>
            <a:chExt cx="1136650" cy="226060"/>
          </a:xfrm>
        </p:grpSpPr>
        <p:sp>
          <p:nvSpPr>
            <p:cNvPr id="214" name="object 214"/>
            <p:cNvSpPr/>
            <p:nvPr/>
          </p:nvSpPr>
          <p:spPr>
            <a:xfrm>
              <a:off x="3840315" y="3848238"/>
              <a:ext cx="124917" cy="176822"/>
            </a:xfrm>
            <a:prstGeom prst="rect">
              <a:avLst/>
            </a:prstGeom>
            <a:blipFill>
              <a:blip r:embed="rId9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15" name="object 215"/>
            <p:cNvSpPr/>
            <p:nvPr/>
          </p:nvSpPr>
          <p:spPr>
            <a:xfrm>
              <a:off x="3990124" y="3799458"/>
              <a:ext cx="697230" cy="178435"/>
            </a:xfrm>
            <a:custGeom>
              <a:avLst/>
              <a:gdLst/>
              <a:ahLst/>
              <a:cxnLst/>
              <a:rect l="l" t="t" r="r" b="b"/>
              <a:pathLst>
                <a:path w="697229" h="178435">
                  <a:moveTo>
                    <a:pt x="70904" y="49542"/>
                  </a:moveTo>
                  <a:lnTo>
                    <a:pt x="66548" y="48793"/>
                  </a:lnTo>
                  <a:lnTo>
                    <a:pt x="63487" y="48793"/>
                  </a:lnTo>
                  <a:lnTo>
                    <a:pt x="53416" y="50457"/>
                  </a:lnTo>
                  <a:lnTo>
                    <a:pt x="43776" y="55422"/>
                  </a:lnTo>
                  <a:lnTo>
                    <a:pt x="35471" y="63677"/>
                  </a:lnTo>
                  <a:lnTo>
                    <a:pt x="29425" y="75209"/>
                  </a:lnTo>
                  <a:lnTo>
                    <a:pt x="28409" y="75209"/>
                  </a:lnTo>
                  <a:lnTo>
                    <a:pt x="27381" y="51574"/>
                  </a:lnTo>
                  <a:lnTo>
                    <a:pt x="0" y="51574"/>
                  </a:lnTo>
                  <a:lnTo>
                    <a:pt x="800" y="69418"/>
                  </a:lnTo>
                  <a:lnTo>
                    <a:pt x="1016" y="91465"/>
                  </a:lnTo>
                  <a:lnTo>
                    <a:pt x="1016" y="175310"/>
                  </a:lnTo>
                  <a:lnTo>
                    <a:pt x="32499" y="175310"/>
                  </a:lnTo>
                  <a:lnTo>
                    <a:pt x="32499" y="107721"/>
                  </a:lnTo>
                  <a:lnTo>
                    <a:pt x="33540" y="101625"/>
                  </a:lnTo>
                  <a:lnTo>
                    <a:pt x="36995" y="92036"/>
                  </a:lnTo>
                  <a:lnTo>
                    <a:pt x="43002" y="84569"/>
                  </a:lnTo>
                  <a:lnTo>
                    <a:pt x="51308" y="79730"/>
                  </a:lnTo>
                  <a:lnTo>
                    <a:pt x="61683" y="78003"/>
                  </a:lnTo>
                  <a:lnTo>
                    <a:pt x="65532" y="78003"/>
                  </a:lnTo>
                  <a:lnTo>
                    <a:pt x="70904" y="79032"/>
                  </a:lnTo>
                  <a:lnTo>
                    <a:pt x="70904" y="49542"/>
                  </a:lnTo>
                  <a:close/>
                </a:path>
                <a:path w="697229" h="178435">
                  <a:moveTo>
                    <a:pt x="208394" y="112293"/>
                  </a:moveTo>
                  <a:lnTo>
                    <a:pt x="203923" y="86512"/>
                  </a:lnTo>
                  <a:lnTo>
                    <a:pt x="194614" y="71653"/>
                  </a:lnTo>
                  <a:lnTo>
                    <a:pt x="191338" y="66433"/>
                  </a:lnTo>
                  <a:lnTo>
                    <a:pt x="175818" y="56108"/>
                  </a:lnTo>
                  <a:lnTo>
                    <a:pt x="175818" y="113576"/>
                  </a:lnTo>
                  <a:lnTo>
                    <a:pt x="173647" y="130200"/>
                  </a:lnTo>
                  <a:lnTo>
                    <a:pt x="167373" y="143611"/>
                  </a:lnTo>
                  <a:lnTo>
                    <a:pt x="157734" y="152361"/>
                  </a:lnTo>
                  <a:lnTo>
                    <a:pt x="145415" y="155486"/>
                  </a:lnTo>
                  <a:lnTo>
                    <a:pt x="132473" y="152298"/>
                  </a:lnTo>
                  <a:lnTo>
                    <a:pt x="122732" y="143484"/>
                  </a:lnTo>
                  <a:lnTo>
                    <a:pt x="116586" y="130187"/>
                  </a:lnTo>
                  <a:lnTo>
                    <a:pt x="114541" y="114338"/>
                  </a:lnTo>
                  <a:lnTo>
                    <a:pt x="114592" y="112293"/>
                  </a:lnTo>
                  <a:lnTo>
                    <a:pt x="116192" y="98336"/>
                  </a:lnTo>
                  <a:lnTo>
                    <a:pt x="121704" y="84899"/>
                  </a:lnTo>
                  <a:lnTo>
                    <a:pt x="131394" y="75311"/>
                  </a:lnTo>
                  <a:lnTo>
                    <a:pt x="145681" y="71653"/>
                  </a:lnTo>
                  <a:lnTo>
                    <a:pt x="159473" y="75412"/>
                  </a:lnTo>
                  <a:lnTo>
                    <a:pt x="168846" y="85115"/>
                  </a:lnTo>
                  <a:lnTo>
                    <a:pt x="174193" y="98437"/>
                  </a:lnTo>
                  <a:lnTo>
                    <a:pt x="175806" y="112293"/>
                  </a:lnTo>
                  <a:lnTo>
                    <a:pt x="175818" y="113576"/>
                  </a:lnTo>
                  <a:lnTo>
                    <a:pt x="175818" y="56108"/>
                  </a:lnTo>
                  <a:lnTo>
                    <a:pt x="171780" y="53416"/>
                  </a:lnTo>
                  <a:lnTo>
                    <a:pt x="146456" y="48780"/>
                  </a:lnTo>
                  <a:lnTo>
                    <a:pt x="120497" y="53301"/>
                  </a:lnTo>
                  <a:lnTo>
                    <a:pt x="100076" y="66306"/>
                  </a:lnTo>
                  <a:lnTo>
                    <a:pt x="86715" y="86944"/>
                  </a:lnTo>
                  <a:lnTo>
                    <a:pt x="81927" y="114338"/>
                  </a:lnTo>
                  <a:lnTo>
                    <a:pt x="86715" y="141020"/>
                  </a:lnTo>
                  <a:lnTo>
                    <a:pt x="99910" y="161074"/>
                  </a:lnTo>
                  <a:lnTo>
                    <a:pt x="119722" y="173697"/>
                  </a:lnTo>
                  <a:lnTo>
                    <a:pt x="144399" y="178092"/>
                  </a:lnTo>
                  <a:lnTo>
                    <a:pt x="167779" y="174205"/>
                  </a:lnTo>
                  <a:lnTo>
                    <a:pt x="188290" y="162242"/>
                  </a:lnTo>
                  <a:lnTo>
                    <a:pt x="193103" y="155486"/>
                  </a:lnTo>
                  <a:lnTo>
                    <a:pt x="202857" y="141757"/>
                  </a:lnTo>
                  <a:lnTo>
                    <a:pt x="208394" y="112293"/>
                  </a:lnTo>
                  <a:close/>
                </a:path>
                <a:path w="697229" h="178435">
                  <a:moveTo>
                    <a:pt x="300342" y="51574"/>
                  </a:moveTo>
                  <a:lnTo>
                    <a:pt x="270395" y="51574"/>
                  </a:lnTo>
                  <a:lnTo>
                    <a:pt x="270395" y="16268"/>
                  </a:lnTo>
                  <a:lnTo>
                    <a:pt x="239674" y="23634"/>
                  </a:lnTo>
                  <a:lnTo>
                    <a:pt x="239674" y="51574"/>
                  </a:lnTo>
                  <a:lnTo>
                    <a:pt x="221754" y="51574"/>
                  </a:lnTo>
                  <a:lnTo>
                    <a:pt x="221754" y="74955"/>
                  </a:lnTo>
                  <a:lnTo>
                    <a:pt x="239674" y="74955"/>
                  </a:lnTo>
                  <a:lnTo>
                    <a:pt x="239674" y="133121"/>
                  </a:lnTo>
                  <a:lnTo>
                    <a:pt x="240258" y="144386"/>
                  </a:lnTo>
                  <a:lnTo>
                    <a:pt x="268262" y="177152"/>
                  </a:lnTo>
                  <a:lnTo>
                    <a:pt x="276529" y="177850"/>
                  </a:lnTo>
                  <a:lnTo>
                    <a:pt x="286524" y="177850"/>
                  </a:lnTo>
                  <a:lnTo>
                    <a:pt x="294703" y="176580"/>
                  </a:lnTo>
                  <a:lnTo>
                    <a:pt x="299313" y="174790"/>
                  </a:lnTo>
                  <a:lnTo>
                    <a:pt x="298805" y="150914"/>
                  </a:lnTo>
                  <a:lnTo>
                    <a:pt x="295998" y="151676"/>
                  </a:lnTo>
                  <a:lnTo>
                    <a:pt x="291884" y="152450"/>
                  </a:lnTo>
                  <a:lnTo>
                    <a:pt x="286524" y="152450"/>
                  </a:lnTo>
                  <a:lnTo>
                    <a:pt x="278930" y="150990"/>
                  </a:lnTo>
                  <a:lnTo>
                    <a:pt x="273939" y="146634"/>
                  </a:lnTo>
                  <a:lnTo>
                    <a:pt x="271221" y="139471"/>
                  </a:lnTo>
                  <a:lnTo>
                    <a:pt x="270395" y="129578"/>
                  </a:lnTo>
                  <a:lnTo>
                    <a:pt x="270395" y="74955"/>
                  </a:lnTo>
                  <a:lnTo>
                    <a:pt x="300342" y="74955"/>
                  </a:lnTo>
                  <a:lnTo>
                    <a:pt x="300342" y="51574"/>
                  </a:lnTo>
                  <a:close/>
                </a:path>
                <a:path w="697229" h="178435">
                  <a:moveTo>
                    <a:pt x="429387" y="108991"/>
                  </a:moveTo>
                  <a:lnTo>
                    <a:pt x="428256" y="100355"/>
                  </a:lnTo>
                  <a:lnTo>
                    <a:pt x="426669" y="88125"/>
                  </a:lnTo>
                  <a:lnTo>
                    <a:pt x="418325" y="70116"/>
                  </a:lnTo>
                  <a:lnTo>
                    <a:pt x="417664" y="68694"/>
                  </a:lnTo>
                  <a:lnTo>
                    <a:pt x="401091" y="54368"/>
                  </a:lnTo>
                  <a:lnTo>
                    <a:pt x="399694" y="54063"/>
                  </a:lnTo>
                  <a:lnTo>
                    <a:pt x="399694" y="100355"/>
                  </a:lnTo>
                  <a:lnTo>
                    <a:pt x="344919" y="100355"/>
                  </a:lnTo>
                  <a:lnTo>
                    <a:pt x="347230" y="90271"/>
                  </a:lnTo>
                  <a:lnTo>
                    <a:pt x="352552" y="80479"/>
                  </a:lnTo>
                  <a:lnTo>
                    <a:pt x="361289" y="73063"/>
                  </a:lnTo>
                  <a:lnTo>
                    <a:pt x="373837" y="70116"/>
                  </a:lnTo>
                  <a:lnTo>
                    <a:pt x="386765" y="73240"/>
                  </a:lnTo>
                  <a:lnTo>
                    <a:pt x="394728" y="80949"/>
                  </a:lnTo>
                  <a:lnTo>
                    <a:pt x="398716" y="90805"/>
                  </a:lnTo>
                  <a:lnTo>
                    <a:pt x="399694" y="100355"/>
                  </a:lnTo>
                  <a:lnTo>
                    <a:pt x="399694" y="54063"/>
                  </a:lnTo>
                  <a:lnTo>
                    <a:pt x="349250" y="54368"/>
                  </a:lnTo>
                  <a:lnTo>
                    <a:pt x="318604" y="90474"/>
                  </a:lnTo>
                  <a:lnTo>
                    <a:pt x="314706" y="115341"/>
                  </a:lnTo>
                  <a:lnTo>
                    <a:pt x="319049" y="141084"/>
                  </a:lnTo>
                  <a:lnTo>
                    <a:pt x="331660" y="160794"/>
                  </a:lnTo>
                  <a:lnTo>
                    <a:pt x="351853" y="173405"/>
                  </a:lnTo>
                  <a:lnTo>
                    <a:pt x="378955" y="177850"/>
                  </a:lnTo>
                  <a:lnTo>
                    <a:pt x="391795" y="177266"/>
                  </a:lnTo>
                  <a:lnTo>
                    <a:pt x="403402" y="175666"/>
                  </a:lnTo>
                  <a:lnTo>
                    <a:pt x="413651" y="173240"/>
                  </a:lnTo>
                  <a:lnTo>
                    <a:pt x="422478" y="170230"/>
                  </a:lnTo>
                  <a:lnTo>
                    <a:pt x="419061" y="154216"/>
                  </a:lnTo>
                  <a:lnTo>
                    <a:pt x="417880" y="148628"/>
                  </a:lnTo>
                  <a:lnTo>
                    <a:pt x="410527" y="151003"/>
                  </a:lnTo>
                  <a:lnTo>
                    <a:pt x="402513" y="152755"/>
                  </a:lnTo>
                  <a:lnTo>
                    <a:pt x="393534" y="153847"/>
                  </a:lnTo>
                  <a:lnTo>
                    <a:pt x="383311" y="154216"/>
                  </a:lnTo>
                  <a:lnTo>
                    <a:pt x="368998" y="152361"/>
                  </a:lnTo>
                  <a:lnTo>
                    <a:pt x="356908" y="146596"/>
                  </a:lnTo>
                  <a:lnTo>
                    <a:pt x="348424" y="136639"/>
                  </a:lnTo>
                  <a:lnTo>
                    <a:pt x="344919" y="122212"/>
                  </a:lnTo>
                  <a:lnTo>
                    <a:pt x="428371" y="122212"/>
                  </a:lnTo>
                  <a:lnTo>
                    <a:pt x="428879" y="119405"/>
                  </a:lnTo>
                  <a:lnTo>
                    <a:pt x="429323" y="115341"/>
                  </a:lnTo>
                  <a:lnTo>
                    <a:pt x="429387" y="108991"/>
                  </a:lnTo>
                  <a:close/>
                </a:path>
                <a:path w="697229" h="178435">
                  <a:moveTo>
                    <a:pt x="546671" y="54635"/>
                  </a:moveTo>
                  <a:lnTo>
                    <a:pt x="540512" y="52324"/>
                  </a:lnTo>
                  <a:lnTo>
                    <a:pt x="533069" y="50469"/>
                  </a:lnTo>
                  <a:lnTo>
                    <a:pt x="524814" y="49237"/>
                  </a:lnTo>
                  <a:lnTo>
                    <a:pt x="516204" y="48793"/>
                  </a:lnTo>
                  <a:lnTo>
                    <a:pt x="486905" y="53898"/>
                  </a:lnTo>
                  <a:lnTo>
                    <a:pt x="465099" y="67906"/>
                  </a:lnTo>
                  <a:lnTo>
                    <a:pt x="451510" y="88874"/>
                  </a:lnTo>
                  <a:lnTo>
                    <a:pt x="446824" y="114846"/>
                  </a:lnTo>
                  <a:lnTo>
                    <a:pt x="451396" y="140868"/>
                  </a:lnTo>
                  <a:lnTo>
                    <a:pt x="464362" y="160731"/>
                  </a:lnTo>
                  <a:lnTo>
                    <a:pt x="484632" y="173393"/>
                  </a:lnTo>
                  <a:lnTo>
                    <a:pt x="511086" y="177850"/>
                  </a:lnTo>
                  <a:lnTo>
                    <a:pt x="522262" y="177279"/>
                  </a:lnTo>
                  <a:lnTo>
                    <a:pt x="535914" y="150914"/>
                  </a:lnTo>
                  <a:lnTo>
                    <a:pt x="528231" y="153212"/>
                  </a:lnTo>
                  <a:lnTo>
                    <a:pt x="517232" y="153212"/>
                  </a:lnTo>
                  <a:lnTo>
                    <a:pt x="502208" y="150545"/>
                  </a:lnTo>
                  <a:lnTo>
                    <a:pt x="490093" y="142786"/>
                  </a:lnTo>
                  <a:lnTo>
                    <a:pt x="482028" y="130263"/>
                  </a:lnTo>
                  <a:lnTo>
                    <a:pt x="479082" y="113322"/>
                  </a:lnTo>
                  <a:lnTo>
                    <a:pt x="481558" y="97510"/>
                  </a:lnTo>
                  <a:lnTo>
                    <a:pt x="489051" y="84772"/>
                  </a:lnTo>
                  <a:lnTo>
                    <a:pt x="501091" y="76263"/>
                  </a:lnTo>
                  <a:lnTo>
                    <a:pt x="517232" y="73177"/>
                  </a:lnTo>
                  <a:lnTo>
                    <a:pt x="528497" y="73177"/>
                  </a:lnTo>
                  <a:lnTo>
                    <a:pt x="535914" y="75717"/>
                  </a:lnTo>
                  <a:lnTo>
                    <a:pt x="541032" y="78016"/>
                  </a:lnTo>
                  <a:lnTo>
                    <a:pt x="546671" y="54635"/>
                  </a:lnTo>
                  <a:close/>
                </a:path>
                <a:path w="697229" h="178435">
                  <a:moveTo>
                    <a:pt x="639648" y="51574"/>
                  </a:moveTo>
                  <a:lnTo>
                    <a:pt x="609701" y="51574"/>
                  </a:lnTo>
                  <a:lnTo>
                    <a:pt x="609701" y="16268"/>
                  </a:lnTo>
                  <a:lnTo>
                    <a:pt x="578980" y="23634"/>
                  </a:lnTo>
                  <a:lnTo>
                    <a:pt x="578980" y="51574"/>
                  </a:lnTo>
                  <a:lnTo>
                    <a:pt x="561060" y="51574"/>
                  </a:lnTo>
                  <a:lnTo>
                    <a:pt x="561060" y="74955"/>
                  </a:lnTo>
                  <a:lnTo>
                    <a:pt x="578980" y="74955"/>
                  </a:lnTo>
                  <a:lnTo>
                    <a:pt x="578980" y="133121"/>
                  </a:lnTo>
                  <a:lnTo>
                    <a:pt x="579564" y="144386"/>
                  </a:lnTo>
                  <a:lnTo>
                    <a:pt x="607568" y="177152"/>
                  </a:lnTo>
                  <a:lnTo>
                    <a:pt x="615835" y="177850"/>
                  </a:lnTo>
                  <a:lnTo>
                    <a:pt x="625830" y="177850"/>
                  </a:lnTo>
                  <a:lnTo>
                    <a:pt x="634009" y="176580"/>
                  </a:lnTo>
                  <a:lnTo>
                    <a:pt x="638619" y="174790"/>
                  </a:lnTo>
                  <a:lnTo>
                    <a:pt x="638111" y="150914"/>
                  </a:lnTo>
                  <a:lnTo>
                    <a:pt x="635304" y="151676"/>
                  </a:lnTo>
                  <a:lnTo>
                    <a:pt x="631190" y="152450"/>
                  </a:lnTo>
                  <a:lnTo>
                    <a:pt x="625830" y="152450"/>
                  </a:lnTo>
                  <a:lnTo>
                    <a:pt x="618223" y="150990"/>
                  </a:lnTo>
                  <a:lnTo>
                    <a:pt x="613244" y="146634"/>
                  </a:lnTo>
                  <a:lnTo>
                    <a:pt x="610527" y="139471"/>
                  </a:lnTo>
                  <a:lnTo>
                    <a:pt x="609701" y="129578"/>
                  </a:lnTo>
                  <a:lnTo>
                    <a:pt x="609701" y="74955"/>
                  </a:lnTo>
                  <a:lnTo>
                    <a:pt x="639648" y="74955"/>
                  </a:lnTo>
                  <a:lnTo>
                    <a:pt x="639648" y="51574"/>
                  </a:lnTo>
                  <a:close/>
                </a:path>
                <a:path w="697229" h="178435">
                  <a:moveTo>
                    <a:pt x="695236" y="51574"/>
                  </a:moveTo>
                  <a:lnTo>
                    <a:pt x="663486" y="51574"/>
                  </a:lnTo>
                  <a:lnTo>
                    <a:pt x="663486" y="175298"/>
                  </a:lnTo>
                  <a:lnTo>
                    <a:pt x="695236" y="175298"/>
                  </a:lnTo>
                  <a:lnTo>
                    <a:pt x="695236" y="51574"/>
                  </a:lnTo>
                  <a:close/>
                </a:path>
                <a:path w="697229" h="178435">
                  <a:moveTo>
                    <a:pt x="697014" y="17018"/>
                  </a:moveTo>
                  <a:lnTo>
                    <a:pt x="696772" y="7366"/>
                  </a:lnTo>
                  <a:lnTo>
                    <a:pt x="690105" y="0"/>
                  </a:lnTo>
                  <a:lnTo>
                    <a:pt x="668858" y="0"/>
                  </a:lnTo>
                  <a:lnTo>
                    <a:pt x="661695" y="7366"/>
                  </a:lnTo>
                  <a:lnTo>
                    <a:pt x="661695" y="26416"/>
                  </a:lnTo>
                  <a:lnTo>
                    <a:pt x="668604" y="33782"/>
                  </a:lnTo>
                  <a:lnTo>
                    <a:pt x="690105" y="33782"/>
                  </a:lnTo>
                  <a:lnTo>
                    <a:pt x="697014" y="26416"/>
                  </a:lnTo>
                  <a:lnTo>
                    <a:pt x="697014" y="17018"/>
                  </a:lnTo>
                  <a:close/>
                </a:path>
              </a:pathLst>
            </a:custGeom>
            <a:solidFill>
              <a:srgbClr val="33536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6" name="object 216"/>
            <p:cNvSpPr/>
            <p:nvPr/>
          </p:nvSpPr>
          <p:spPr>
            <a:xfrm>
              <a:off x="4711221" y="3848234"/>
              <a:ext cx="126466" cy="129311"/>
            </a:xfrm>
            <a:prstGeom prst="rect">
              <a:avLst/>
            </a:prstGeom>
            <a:blipFill>
              <a:blip r:embed="rId3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17" name="object 217"/>
            <p:cNvSpPr/>
            <p:nvPr/>
          </p:nvSpPr>
          <p:spPr>
            <a:xfrm>
              <a:off x="4862573" y="3848241"/>
              <a:ext cx="113918" cy="126517"/>
            </a:xfrm>
            <a:prstGeom prst="rect">
              <a:avLst/>
            </a:prstGeom>
            <a:blipFill>
              <a:blip r:embed="rId2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218" name="object 218"/>
          <p:cNvGrpSpPr/>
          <p:nvPr/>
        </p:nvGrpSpPr>
        <p:grpSpPr>
          <a:xfrm>
            <a:off x="674961" y="4099182"/>
            <a:ext cx="263525" cy="183515"/>
            <a:chOff x="674961" y="4099182"/>
            <a:chExt cx="263525" cy="183515"/>
          </a:xfrm>
        </p:grpSpPr>
        <p:sp>
          <p:nvSpPr>
            <p:cNvPr id="219" name="object 219"/>
            <p:cNvSpPr/>
            <p:nvPr/>
          </p:nvSpPr>
          <p:spPr>
            <a:xfrm>
              <a:off x="823741" y="4153034"/>
              <a:ext cx="114680" cy="129070"/>
            </a:xfrm>
            <a:prstGeom prst="rect">
              <a:avLst/>
            </a:prstGeom>
            <a:blipFill>
              <a:blip r:embed="rId4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20" name="object 220"/>
            <p:cNvSpPr/>
            <p:nvPr/>
          </p:nvSpPr>
          <p:spPr>
            <a:xfrm>
              <a:off x="674961" y="4099182"/>
              <a:ext cx="123901" cy="183159"/>
            </a:xfrm>
            <a:prstGeom prst="rect">
              <a:avLst/>
            </a:prstGeom>
            <a:blipFill>
              <a:blip r:embed="rId4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221" name="object 221"/>
          <p:cNvGrpSpPr/>
          <p:nvPr/>
        </p:nvGrpSpPr>
        <p:grpSpPr>
          <a:xfrm>
            <a:off x="1016812" y="4099178"/>
            <a:ext cx="164465" cy="183515"/>
            <a:chOff x="1016812" y="4099178"/>
            <a:chExt cx="164465" cy="183515"/>
          </a:xfrm>
        </p:grpSpPr>
        <p:sp>
          <p:nvSpPr>
            <p:cNvPr id="222" name="object 222"/>
            <p:cNvSpPr/>
            <p:nvPr/>
          </p:nvSpPr>
          <p:spPr>
            <a:xfrm>
              <a:off x="1016812" y="4099178"/>
              <a:ext cx="31750" cy="180975"/>
            </a:xfrm>
            <a:custGeom>
              <a:avLst/>
              <a:gdLst/>
              <a:ahLst/>
              <a:cxnLst/>
              <a:rect l="l" t="t" r="r" b="b"/>
              <a:pathLst>
                <a:path w="31750" h="180975">
                  <a:moveTo>
                    <a:pt x="31750" y="0"/>
                  </a:moveTo>
                  <a:lnTo>
                    <a:pt x="0" y="0"/>
                  </a:lnTo>
                  <a:lnTo>
                    <a:pt x="0" y="180378"/>
                  </a:lnTo>
                  <a:lnTo>
                    <a:pt x="31750" y="180378"/>
                  </a:lnTo>
                  <a:lnTo>
                    <a:pt x="31750" y="0"/>
                  </a:lnTo>
                  <a:close/>
                </a:path>
              </a:pathLst>
            </a:custGeom>
            <a:solidFill>
              <a:srgbClr val="33536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3" name="object 223"/>
            <p:cNvSpPr/>
            <p:nvPr/>
          </p:nvSpPr>
          <p:spPr>
            <a:xfrm>
              <a:off x="1073926" y="4153042"/>
              <a:ext cx="107264" cy="129298"/>
            </a:xfrm>
            <a:prstGeom prst="rect">
              <a:avLst/>
            </a:prstGeom>
            <a:blipFill>
              <a:blip r:embed="rId3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24" name="object 224"/>
          <p:cNvSpPr/>
          <p:nvPr/>
        </p:nvSpPr>
        <p:spPr>
          <a:xfrm>
            <a:off x="1251638" y="4104259"/>
            <a:ext cx="177708" cy="175298"/>
          </a:xfrm>
          <a:prstGeom prst="rect">
            <a:avLst/>
          </a:prstGeom>
          <a:blipFill>
            <a:blip r:embed="rId9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25" name="object 225"/>
          <p:cNvSpPr/>
          <p:nvPr/>
        </p:nvSpPr>
        <p:spPr>
          <a:xfrm>
            <a:off x="1645485" y="4153038"/>
            <a:ext cx="124917" cy="176822"/>
          </a:xfrm>
          <a:prstGeom prst="rect">
            <a:avLst/>
          </a:prstGeom>
          <a:blipFill>
            <a:blip r:embed="rId8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26" name="object 226"/>
          <p:cNvSpPr/>
          <p:nvPr/>
        </p:nvSpPr>
        <p:spPr>
          <a:xfrm>
            <a:off x="1453433" y="4153034"/>
            <a:ext cx="114680" cy="129070"/>
          </a:xfrm>
          <a:prstGeom prst="rect">
            <a:avLst/>
          </a:prstGeom>
          <a:blipFill>
            <a:blip r:embed="rId4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pSp>
        <p:nvGrpSpPr>
          <p:cNvPr id="227" name="object 227"/>
          <p:cNvGrpSpPr/>
          <p:nvPr/>
        </p:nvGrpSpPr>
        <p:grpSpPr>
          <a:xfrm>
            <a:off x="1795299" y="4102228"/>
            <a:ext cx="523875" cy="180340"/>
            <a:chOff x="1795299" y="4102228"/>
            <a:chExt cx="523875" cy="180340"/>
          </a:xfrm>
        </p:grpSpPr>
        <p:sp>
          <p:nvSpPr>
            <p:cNvPr id="228" name="object 228"/>
            <p:cNvSpPr/>
            <p:nvPr/>
          </p:nvSpPr>
          <p:spPr>
            <a:xfrm>
              <a:off x="1795299" y="4153044"/>
              <a:ext cx="70904" cy="126517"/>
            </a:xfrm>
            <a:prstGeom prst="rect">
              <a:avLst/>
            </a:prstGeom>
            <a:blipFill>
              <a:blip r:embed="rId8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29" name="object 229"/>
            <p:cNvSpPr/>
            <p:nvPr/>
          </p:nvSpPr>
          <p:spPr>
            <a:xfrm>
              <a:off x="1885683" y="4102228"/>
              <a:ext cx="432996" cy="179876"/>
            </a:xfrm>
            <a:prstGeom prst="rect">
              <a:avLst/>
            </a:prstGeom>
            <a:blipFill>
              <a:blip r:embed="rId9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230" name="object 230"/>
          <p:cNvGrpSpPr/>
          <p:nvPr/>
        </p:nvGrpSpPr>
        <p:grpSpPr>
          <a:xfrm>
            <a:off x="2389400" y="4120521"/>
            <a:ext cx="470534" cy="161925"/>
            <a:chOff x="2389400" y="4120521"/>
            <a:chExt cx="470534" cy="161925"/>
          </a:xfrm>
        </p:grpSpPr>
        <p:sp>
          <p:nvSpPr>
            <p:cNvPr id="231" name="object 231"/>
            <p:cNvSpPr/>
            <p:nvPr/>
          </p:nvSpPr>
          <p:spPr>
            <a:xfrm>
              <a:off x="2389400" y="4153034"/>
              <a:ext cx="232980" cy="129311"/>
            </a:xfrm>
            <a:prstGeom prst="rect">
              <a:avLst/>
            </a:prstGeom>
            <a:blipFill>
              <a:blip r:embed="rId5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32" name="object 232"/>
            <p:cNvSpPr/>
            <p:nvPr/>
          </p:nvSpPr>
          <p:spPr>
            <a:xfrm>
              <a:off x="2647266" y="4153040"/>
              <a:ext cx="113919" cy="126517"/>
            </a:xfrm>
            <a:prstGeom prst="rect">
              <a:avLst/>
            </a:prstGeom>
            <a:blipFill>
              <a:blip r:embed="rId2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33" name="object 233"/>
            <p:cNvSpPr/>
            <p:nvPr/>
          </p:nvSpPr>
          <p:spPr>
            <a:xfrm>
              <a:off x="2780952" y="4120521"/>
              <a:ext cx="78587" cy="161582"/>
            </a:xfrm>
            <a:prstGeom prst="rect">
              <a:avLst/>
            </a:prstGeom>
            <a:blipFill>
              <a:blip r:embed="rId7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234" name="object 234"/>
          <p:cNvGrpSpPr/>
          <p:nvPr/>
        </p:nvGrpSpPr>
        <p:grpSpPr>
          <a:xfrm>
            <a:off x="2935361" y="4102228"/>
            <a:ext cx="1089660" cy="227965"/>
            <a:chOff x="2935361" y="4102228"/>
            <a:chExt cx="1089660" cy="227965"/>
          </a:xfrm>
        </p:grpSpPr>
        <p:sp>
          <p:nvSpPr>
            <p:cNvPr id="235" name="object 235"/>
            <p:cNvSpPr/>
            <p:nvPr/>
          </p:nvSpPr>
          <p:spPr>
            <a:xfrm>
              <a:off x="2935361" y="4153034"/>
              <a:ext cx="302898" cy="129070"/>
            </a:xfrm>
            <a:prstGeom prst="rect">
              <a:avLst/>
            </a:prstGeom>
            <a:blipFill>
              <a:blip r:embed="rId9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36" name="object 236"/>
            <p:cNvSpPr/>
            <p:nvPr/>
          </p:nvSpPr>
          <p:spPr>
            <a:xfrm>
              <a:off x="3263112" y="4102239"/>
              <a:ext cx="761365" cy="227965"/>
            </a:xfrm>
            <a:custGeom>
              <a:avLst/>
              <a:gdLst/>
              <a:ahLst/>
              <a:cxnLst/>
              <a:rect l="l" t="t" r="r" b="b"/>
              <a:pathLst>
                <a:path w="761364" h="227964">
                  <a:moveTo>
                    <a:pt x="124917" y="113804"/>
                  </a:moveTo>
                  <a:lnTo>
                    <a:pt x="120751" y="87668"/>
                  </a:lnTo>
                  <a:lnTo>
                    <a:pt x="113792" y="75450"/>
                  </a:lnTo>
                  <a:lnTo>
                    <a:pt x="112191" y="72656"/>
                  </a:lnTo>
                  <a:lnTo>
                    <a:pt x="109435" y="67830"/>
                  </a:lnTo>
                  <a:lnTo>
                    <a:pt x="92925" y="55359"/>
                  </a:lnTo>
                  <a:lnTo>
                    <a:pt x="92925" y="115074"/>
                  </a:lnTo>
                  <a:lnTo>
                    <a:pt x="90779" y="131762"/>
                  </a:lnTo>
                  <a:lnTo>
                    <a:pt x="84543" y="144678"/>
                  </a:lnTo>
                  <a:lnTo>
                    <a:pt x="74574" y="153009"/>
                  </a:lnTo>
                  <a:lnTo>
                    <a:pt x="61188" y="155968"/>
                  </a:lnTo>
                  <a:lnTo>
                    <a:pt x="51689" y="154343"/>
                  </a:lnTo>
                  <a:lnTo>
                    <a:pt x="32512" y="128536"/>
                  </a:lnTo>
                  <a:lnTo>
                    <a:pt x="32512" y="103898"/>
                  </a:lnTo>
                  <a:lnTo>
                    <a:pt x="61950" y="75450"/>
                  </a:lnTo>
                  <a:lnTo>
                    <a:pt x="75323" y="78574"/>
                  </a:lnTo>
                  <a:lnTo>
                    <a:pt x="85026" y="87071"/>
                  </a:lnTo>
                  <a:lnTo>
                    <a:pt x="90932" y="99669"/>
                  </a:lnTo>
                  <a:lnTo>
                    <a:pt x="92925" y="115074"/>
                  </a:lnTo>
                  <a:lnTo>
                    <a:pt x="92925" y="55359"/>
                  </a:lnTo>
                  <a:lnTo>
                    <a:pt x="92748" y="55219"/>
                  </a:lnTo>
                  <a:lnTo>
                    <a:pt x="72453" y="50800"/>
                  </a:lnTo>
                  <a:lnTo>
                    <a:pt x="59080" y="52247"/>
                  </a:lnTo>
                  <a:lnTo>
                    <a:pt x="47434" y="56489"/>
                  </a:lnTo>
                  <a:lnTo>
                    <a:pt x="37604" y="63347"/>
                  </a:lnTo>
                  <a:lnTo>
                    <a:pt x="29692" y="72656"/>
                  </a:lnTo>
                  <a:lnTo>
                    <a:pt x="29184" y="72656"/>
                  </a:lnTo>
                  <a:lnTo>
                    <a:pt x="27647" y="53594"/>
                  </a:lnTo>
                  <a:lnTo>
                    <a:pt x="0" y="53594"/>
                  </a:lnTo>
                  <a:lnTo>
                    <a:pt x="406" y="63347"/>
                  </a:lnTo>
                  <a:lnTo>
                    <a:pt x="711" y="72466"/>
                  </a:lnTo>
                  <a:lnTo>
                    <a:pt x="914" y="81864"/>
                  </a:lnTo>
                  <a:lnTo>
                    <a:pt x="1028" y="227622"/>
                  </a:lnTo>
                  <a:lnTo>
                    <a:pt x="32512" y="227622"/>
                  </a:lnTo>
                  <a:lnTo>
                    <a:pt x="32512" y="163601"/>
                  </a:lnTo>
                  <a:lnTo>
                    <a:pt x="33020" y="163601"/>
                  </a:lnTo>
                  <a:lnTo>
                    <a:pt x="39014" y="170370"/>
                  </a:lnTo>
                  <a:lnTo>
                    <a:pt x="47104" y="175577"/>
                  </a:lnTo>
                  <a:lnTo>
                    <a:pt x="56934" y="178930"/>
                  </a:lnTo>
                  <a:lnTo>
                    <a:pt x="68097" y="180111"/>
                  </a:lnTo>
                  <a:lnTo>
                    <a:pt x="88963" y="176047"/>
                  </a:lnTo>
                  <a:lnTo>
                    <a:pt x="107162" y="163728"/>
                  </a:lnTo>
                  <a:lnTo>
                    <a:pt x="107238" y="163601"/>
                  </a:lnTo>
                  <a:lnTo>
                    <a:pt x="111988" y="155968"/>
                  </a:lnTo>
                  <a:lnTo>
                    <a:pt x="120040" y="143040"/>
                  </a:lnTo>
                  <a:lnTo>
                    <a:pt x="124917" y="113804"/>
                  </a:lnTo>
                  <a:close/>
                </a:path>
                <a:path w="761364" h="227964">
                  <a:moveTo>
                    <a:pt x="257581" y="111010"/>
                  </a:moveTo>
                  <a:lnTo>
                    <a:pt x="246532" y="72136"/>
                  </a:lnTo>
                  <a:lnTo>
                    <a:pt x="227888" y="56083"/>
                  </a:lnTo>
                  <a:lnTo>
                    <a:pt x="227888" y="102374"/>
                  </a:lnTo>
                  <a:lnTo>
                    <a:pt x="173113" y="102374"/>
                  </a:lnTo>
                  <a:lnTo>
                    <a:pt x="175437" y="92290"/>
                  </a:lnTo>
                  <a:lnTo>
                    <a:pt x="180759" y="82499"/>
                  </a:lnTo>
                  <a:lnTo>
                    <a:pt x="189484" y="75082"/>
                  </a:lnTo>
                  <a:lnTo>
                    <a:pt x="202031" y="72136"/>
                  </a:lnTo>
                  <a:lnTo>
                    <a:pt x="214972" y="75260"/>
                  </a:lnTo>
                  <a:lnTo>
                    <a:pt x="222935" y="82969"/>
                  </a:lnTo>
                  <a:lnTo>
                    <a:pt x="226910" y="92824"/>
                  </a:lnTo>
                  <a:lnTo>
                    <a:pt x="227888" y="102374"/>
                  </a:lnTo>
                  <a:lnTo>
                    <a:pt x="227888" y="56083"/>
                  </a:lnTo>
                  <a:lnTo>
                    <a:pt x="177444" y="56388"/>
                  </a:lnTo>
                  <a:lnTo>
                    <a:pt x="146812" y="92494"/>
                  </a:lnTo>
                  <a:lnTo>
                    <a:pt x="142900" y="117360"/>
                  </a:lnTo>
                  <a:lnTo>
                    <a:pt x="147256" y="143103"/>
                  </a:lnTo>
                  <a:lnTo>
                    <a:pt x="159867" y="162814"/>
                  </a:lnTo>
                  <a:lnTo>
                    <a:pt x="180047" y="175425"/>
                  </a:lnTo>
                  <a:lnTo>
                    <a:pt x="207149" y="179870"/>
                  </a:lnTo>
                  <a:lnTo>
                    <a:pt x="220002" y="179285"/>
                  </a:lnTo>
                  <a:lnTo>
                    <a:pt x="231597" y="177685"/>
                  </a:lnTo>
                  <a:lnTo>
                    <a:pt x="241858" y="175260"/>
                  </a:lnTo>
                  <a:lnTo>
                    <a:pt x="250672" y="172250"/>
                  </a:lnTo>
                  <a:lnTo>
                    <a:pt x="247269" y="156235"/>
                  </a:lnTo>
                  <a:lnTo>
                    <a:pt x="246075" y="150647"/>
                  </a:lnTo>
                  <a:lnTo>
                    <a:pt x="238734" y="153022"/>
                  </a:lnTo>
                  <a:lnTo>
                    <a:pt x="230708" y="154774"/>
                  </a:lnTo>
                  <a:lnTo>
                    <a:pt x="221729" y="155867"/>
                  </a:lnTo>
                  <a:lnTo>
                    <a:pt x="211505" y="156235"/>
                  </a:lnTo>
                  <a:lnTo>
                    <a:pt x="197192" y="154381"/>
                  </a:lnTo>
                  <a:lnTo>
                    <a:pt x="185115" y="148615"/>
                  </a:lnTo>
                  <a:lnTo>
                    <a:pt x="176631" y="138658"/>
                  </a:lnTo>
                  <a:lnTo>
                    <a:pt x="173113" y="124231"/>
                  </a:lnTo>
                  <a:lnTo>
                    <a:pt x="256565" y="124231"/>
                  </a:lnTo>
                  <a:lnTo>
                    <a:pt x="257073" y="121424"/>
                  </a:lnTo>
                  <a:lnTo>
                    <a:pt x="257530" y="117360"/>
                  </a:lnTo>
                  <a:lnTo>
                    <a:pt x="257581" y="111010"/>
                  </a:lnTo>
                  <a:close/>
                </a:path>
                <a:path w="761364" h="227964">
                  <a:moveTo>
                    <a:pt x="374878" y="56654"/>
                  </a:moveTo>
                  <a:lnTo>
                    <a:pt x="368706" y="54343"/>
                  </a:lnTo>
                  <a:lnTo>
                    <a:pt x="361276" y="52489"/>
                  </a:lnTo>
                  <a:lnTo>
                    <a:pt x="353021" y="51257"/>
                  </a:lnTo>
                  <a:lnTo>
                    <a:pt x="344411" y="50812"/>
                  </a:lnTo>
                  <a:lnTo>
                    <a:pt x="315099" y="55918"/>
                  </a:lnTo>
                  <a:lnTo>
                    <a:pt x="293306" y="69926"/>
                  </a:lnTo>
                  <a:lnTo>
                    <a:pt x="279717" y="90893"/>
                  </a:lnTo>
                  <a:lnTo>
                    <a:pt x="275031" y="116865"/>
                  </a:lnTo>
                  <a:lnTo>
                    <a:pt x="279603" y="142887"/>
                  </a:lnTo>
                  <a:lnTo>
                    <a:pt x="292569" y="162750"/>
                  </a:lnTo>
                  <a:lnTo>
                    <a:pt x="312839" y="175412"/>
                  </a:lnTo>
                  <a:lnTo>
                    <a:pt x="339293" y="179870"/>
                  </a:lnTo>
                  <a:lnTo>
                    <a:pt x="350456" y="179298"/>
                  </a:lnTo>
                  <a:lnTo>
                    <a:pt x="364121" y="152933"/>
                  </a:lnTo>
                  <a:lnTo>
                    <a:pt x="356438" y="155232"/>
                  </a:lnTo>
                  <a:lnTo>
                    <a:pt x="345440" y="155232"/>
                  </a:lnTo>
                  <a:lnTo>
                    <a:pt x="330403" y="152565"/>
                  </a:lnTo>
                  <a:lnTo>
                    <a:pt x="318300" y="144805"/>
                  </a:lnTo>
                  <a:lnTo>
                    <a:pt x="310222" y="132283"/>
                  </a:lnTo>
                  <a:lnTo>
                    <a:pt x="307289" y="115341"/>
                  </a:lnTo>
                  <a:lnTo>
                    <a:pt x="309753" y="99529"/>
                  </a:lnTo>
                  <a:lnTo>
                    <a:pt x="317246" y="86791"/>
                  </a:lnTo>
                  <a:lnTo>
                    <a:pt x="329285" y="78282"/>
                  </a:lnTo>
                  <a:lnTo>
                    <a:pt x="345440" y="75196"/>
                  </a:lnTo>
                  <a:lnTo>
                    <a:pt x="356704" y="75196"/>
                  </a:lnTo>
                  <a:lnTo>
                    <a:pt x="364121" y="77736"/>
                  </a:lnTo>
                  <a:lnTo>
                    <a:pt x="369239" y="80035"/>
                  </a:lnTo>
                  <a:lnTo>
                    <a:pt x="374878" y="56654"/>
                  </a:lnTo>
                  <a:close/>
                </a:path>
                <a:path w="761364" h="227964">
                  <a:moveTo>
                    <a:pt x="467842" y="53594"/>
                  </a:moveTo>
                  <a:lnTo>
                    <a:pt x="437896" y="53594"/>
                  </a:lnTo>
                  <a:lnTo>
                    <a:pt x="437896" y="18288"/>
                  </a:lnTo>
                  <a:lnTo>
                    <a:pt x="407174" y="25654"/>
                  </a:lnTo>
                  <a:lnTo>
                    <a:pt x="407174" y="53594"/>
                  </a:lnTo>
                  <a:lnTo>
                    <a:pt x="389255" y="53594"/>
                  </a:lnTo>
                  <a:lnTo>
                    <a:pt x="389255" y="76974"/>
                  </a:lnTo>
                  <a:lnTo>
                    <a:pt x="407174" y="76974"/>
                  </a:lnTo>
                  <a:lnTo>
                    <a:pt x="407174" y="135140"/>
                  </a:lnTo>
                  <a:lnTo>
                    <a:pt x="407758" y="146405"/>
                  </a:lnTo>
                  <a:lnTo>
                    <a:pt x="435762" y="179171"/>
                  </a:lnTo>
                  <a:lnTo>
                    <a:pt x="444030" y="179870"/>
                  </a:lnTo>
                  <a:lnTo>
                    <a:pt x="454025" y="179870"/>
                  </a:lnTo>
                  <a:lnTo>
                    <a:pt x="462203" y="178600"/>
                  </a:lnTo>
                  <a:lnTo>
                    <a:pt x="466813" y="176809"/>
                  </a:lnTo>
                  <a:lnTo>
                    <a:pt x="466305" y="152933"/>
                  </a:lnTo>
                  <a:lnTo>
                    <a:pt x="463499" y="153695"/>
                  </a:lnTo>
                  <a:lnTo>
                    <a:pt x="459384" y="154470"/>
                  </a:lnTo>
                  <a:lnTo>
                    <a:pt x="454025" y="154470"/>
                  </a:lnTo>
                  <a:lnTo>
                    <a:pt x="446430" y="153009"/>
                  </a:lnTo>
                  <a:lnTo>
                    <a:pt x="441452" y="148653"/>
                  </a:lnTo>
                  <a:lnTo>
                    <a:pt x="438721" y="141490"/>
                  </a:lnTo>
                  <a:lnTo>
                    <a:pt x="437896" y="131597"/>
                  </a:lnTo>
                  <a:lnTo>
                    <a:pt x="437896" y="76974"/>
                  </a:lnTo>
                  <a:lnTo>
                    <a:pt x="467842" y="76974"/>
                  </a:lnTo>
                  <a:lnTo>
                    <a:pt x="467842" y="53594"/>
                  </a:lnTo>
                  <a:close/>
                </a:path>
                <a:path w="761364" h="227964">
                  <a:moveTo>
                    <a:pt x="581533" y="0"/>
                  </a:moveTo>
                  <a:lnTo>
                    <a:pt x="550557" y="0"/>
                  </a:lnTo>
                  <a:lnTo>
                    <a:pt x="528294" y="37592"/>
                  </a:lnTo>
                  <a:lnTo>
                    <a:pt x="550049" y="37592"/>
                  </a:lnTo>
                  <a:lnTo>
                    <a:pt x="581533" y="0"/>
                  </a:lnTo>
                  <a:close/>
                </a:path>
                <a:path w="761364" h="227964">
                  <a:moveTo>
                    <a:pt x="596887" y="111010"/>
                  </a:moveTo>
                  <a:lnTo>
                    <a:pt x="595769" y="102387"/>
                  </a:lnTo>
                  <a:lnTo>
                    <a:pt x="594169" y="90144"/>
                  </a:lnTo>
                  <a:lnTo>
                    <a:pt x="585838" y="72148"/>
                  </a:lnTo>
                  <a:lnTo>
                    <a:pt x="585177" y="70713"/>
                  </a:lnTo>
                  <a:lnTo>
                    <a:pt x="568591" y="56388"/>
                  </a:lnTo>
                  <a:lnTo>
                    <a:pt x="567194" y="56083"/>
                  </a:lnTo>
                  <a:lnTo>
                    <a:pt x="567194" y="102387"/>
                  </a:lnTo>
                  <a:lnTo>
                    <a:pt x="512419" y="102387"/>
                  </a:lnTo>
                  <a:lnTo>
                    <a:pt x="514731" y="92303"/>
                  </a:lnTo>
                  <a:lnTo>
                    <a:pt x="520065" y="82499"/>
                  </a:lnTo>
                  <a:lnTo>
                    <a:pt x="528789" y="75082"/>
                  </a:lnTo>
                  <a:lnTo>
                    <a:pt x="541337" y="72148"/>
                  </a:lnTo>
                  <a:lnTo>
                    <a:pt x="554266" y="75260"/>
                  </a:lnTo>
                  <a:lnTo>
                    <a:pt x="562241" y="82969"/>
                  </a:lnTo>
                  <a:lnTo>
                    <a:pt x="566216" y="92824"/>
                  </a:lnTo>
                  <a:lnTo>
                    <a:pt x="567194" y="102387"/>
                  </a:lnTo>
                  <a:lnTo>
                    <a:pt x="567194" y="56083"/>
                  </a:lnTo>
                  <a:lnTo>
                    <a:pt x="516763" y="56388"/>
                  </a:lnTo>
                  <a:lnTo>
                    <a:pt x="486105" y="92494"/>
                  </a:lnTo>
                  <a:lnTo>
                    <a:pt x="482206" y="117360"/>
                  </a:lnTo>
                  <a:lnTo>
                    <a:pt x="486562" y="143103"/>
                  </a:lnTo>
                  <a:lnTo>
                    <a:pt x="499160" y="162814"/>
                  </a:lnTo>
                  <a:lnTo>
                    <a:pt x="519353" y="175425"/>
                  </a:lnTo>
                  <a:lnTo>
                    <a:pt x="546455" y="179870"/>
                  </a:lnTo>
                  <a:lnTo>
                    <a:pt x="559295" y="179285"/>
                  </a:lnTo>
                  <a:lnTo>
                    <a:pt x="570903" y="177673"/>
                  </a:lnTo>
                  <a:lnTo>
                    <a:pt x="581152" y="175260"/>
                  </a:lnTo>
                  <a:lnTo>
                    <a:pt x="589978" y="172250"/>
                  </a:lnTo>
                  <a:lnTo>
                    <a:pt x="586574" y="156248"/>
                  </a:lnTo>
                  <a:lnTo>
                    <a:pt x="585381" y="150647"/>
                  </a:lnTo>
                  <a:lnTo>
                    <a:pt x="578027" y="153022"/>
                  </a:lnTo>
                  <a:lnTo>
                    <a:pt x="570014" y="154774"/>
                  </a:lnTo>
                  <a:lnTo>
                    <a:pt x="561035" y="155867"/>
                  </a:lnTo>
                  <a:lnTo>
                    <a:pt x="550811" y="156248"/>
                  </a:lnTo>
                  <a:lnTo>
                    <a:pt x="536498" y="154381"/>
                  </a:lnTo>
                  <a:lnTo>
                    <a:pt x="524408" y="148615"/>
                  </a:lnTo>
                  <a:lnTo>
                    <a:pt x="515924" y="138658"/>
                  </a:lnTo>
                  <a:lnTo>
                    <a:pt x="512419" y="124231"/>
                  </a:lnTo>
                  <a:lnTo>
                    <a:pt x="595871" y="124231"/>
                  </a:lnTo>
                  <a:lnTo>
                    <a:pt x="596379" y="121437"/>
                  </a:lnTo>
                  <a:lnTo>
                    <a:pt x="596823" y="117360"/>
                  </a:lnTo>
                  <a:lnTo>
                    <a:pt x="596887" y="111010"/>
                  </a:lnTo>
                  <a:close/>
                </a:path>
                <a:path w="761364" h="227964">
                  <a:moveTo>
                    <a:pt x="703173" y="141249"/>
                  </a:moveTo>
                  <a:lnTo>
                    <a:pt x="669886" y="103390"/>
                  </a:lnTo>
                  <a:lnTo>
                    <a:pt x="659790" y="99441"/>
                  </a:lnTo>
                  <a:lnTo>
                    <a:pt x="653059" y="95618"/>
                  </a:lnTo>
                  <a:lnTo>
                    <a:pt x="649300" y="91351"/>
                  </a:lnTo>
                  <a:lnTo>
                    <a:pt x="648131" y="86118"/>
                  </a:lnTo>
                  <a:lnTo>
                    <a:pt x="648131" y="78498"/>
                  </a:lnTo>
                  <a:lnTo>
                    <a:pt x="654278" y="73164"/>
                  </a:lnTo>
                  <a:lnTo>
                    <a:pt x="665543" y="73164"/>
                  </a:lnTo>
                  <a:lnTo>
                    <a:pt x="673544" y="73837"/>
                  </a:lnTo>
                  <a:lnTo>
                    <a:pt x="680834" y="75577"/>
                  </a:lnTo>
                  <a:lnTo>
                    <a:pt x="687070" y="77876"/>
                  </a:lnTo>
                  <a:lnTo>
                    <a:pt x="691908" y="80276"/>
                  </a:lnTo>
                  <a:lnTo>
                    <a:pt x="698055" y="58178"/>
                  </a:lnTo>
                  <a:lnTo>
                    <a:pt x="691807" y="55410"/>
                  </a:lnTo>
                  <a:lnTo>
                    <a:pt x="684034" y="53060"/>
                  </a:lnTo>
                  <a:lnTo>
                    <a:pt x="675005" y="51422"/>
                  </a:lnTo>
                  <a:lnTo>
                    <a:pt x="665022" y="50812"/>
                  </a:lnTo>
                  <a:lnTo>
                    <a:pt x="645464" y="53809"/>
                  </a:lnTo>
                  <a:lnTo>
                    <a:pt x="630618" y="62052"/>
                  </a:lnTo>
                  <a:lnTo>
                    <a:pt x="621207" y="74383"/>
                  </a:lnTo>
                  <a:lnTo>
                    <a:pt x="617918" y="89674"/>
                  </a:lnTo>
                  <a:lnTo>
                    <a:pt x="619747" y="100241"/>
                  </a:lnTo>
                  <a:lnTo>
                    <a:pt x="625856" y="109994"/>
                  </a:lnTo>
                  <a:lnTo>
                    <a:pt x="636562" y="118605"/>
                  </a:lnTo>
                  <a:lnTo>
                    <a:pt x="652221" y="125742"/>
                  </a:lnTo>
                  <a:lnTo>
                    <a:pt x="661898" y="129641"/>
                  </a:lnTo>
                  <a:lnTo>
                    <a:pt x="668223" y="133629"/>
                  </a:lnTo>
                  <a:lnTo>
                    <a:pt x="671664" y="138176"/>
                  </a:lnTo>
                  <a:lnTo>
                    <a:pt x="672706" y="143789"/>
                  </a:lnTo>
                  <a:lnTo>
                    <a:pt x="672706" y="151917"/>
                  </a:lnTo>
                  <a:lnTo>
                    <a:pt x="666559" y="157505"/>
                  </a:lnTo>
                  <a:lnTo>
                    <a:pt x="652754" y="157505"/>
                  </a:lnTo>
                  <a:lnTo>
                    <a:pt x="643991" y="156718"/>
                  </a:lnTo>
                  <a:lnTo>
                    <a:pt x="635203" y="154673"/>
                  </a:lnTo>
                  <a:lnTo>
                    <a:pt x="627176" y="151828"/>
                  </a:lnTo>
                  <a:lnTo>
                    <a:pt x="620737" y="148615"/>
                  </a:lnTo>
                  <a:lnTo>
                    <a:pt x="614603" y="171234"/>
                  </a:lnTo>
                  <a:lnTo>
                    <a:pt x="622274" y="174726"/>
                  </a:lnTo>
                  <a:lnTo>
                    <a:pt x="631329" y="177457"/>
                  </a:lnTo>
                  <a:lnTo>
                    <a:pt x="641489" y="179235"/>
                  </a:lnTo>
                  <a:lnTo>
                    <a:pt x="652487" y="179870"/>
                  </a:lnTo>
                  <a:lnTo>
                    <a:pt x="674344" y="176974"/>
                  </a:lnTo>
                  <a:lnTo>
                    <a:pt x="690219" y="168948"/>
                  </a:lnTo>
                  <a:lnTo>
                    <a:pt x="699897" y="156718"/>
                  </a:lnTo>
                  <a:lnTo>
                    <a:pt x="703173" y="141249"/>
                  </a:lnTo>
                  <a:close/>
                </a:path>
                <a:path w="761364" h="227964">
                  <a:moveTo>
                    <a:pt x="761314" y="160045"/>
                  </a:moveTo>
                  <a:lnTo>
                    <a:pt x="759891" y="151879"/>
                  </a:lnTo>
                  <a:lnTo>
                    <a:pt x="755904" y="145542"/>
                  </a:lnTo>
                  <a:lnTo>
                    <a:pt x="749757" y="141439"/>
                  </a:lnTo>
                  <a:lnTo>
                    <a:pt x="741857" y="139979"/>
                  </a:lnTo>
                  <a:lnTo>
                    <a:pt x="734072" y="141478"/>
                  </a:lnTo>
                  <a:lnTo>
                    <a:pt x="727913" y="145630"/>
                  </a:lnTo>
                  <a:lnTo>
                    <a:pt x="723861" y="151980"/>
                  </a:lnTo>
                  <a:lnTo>
                    <a:pt x="722414" y="160045"/>
                  </a:lnTo>
                  <a:lnTo>
                    <a:pt x="723823" y="168008"/>
                  </a:lnTo>
                  <a:lnTo>
                    <a:pt x="727811" y="174371"/>
                  </a:lnTo>
                  <a:lnTo>
                    <a:pt x="733958" y="178587"/>
                  </a:lnTo>
                  <a:lnTo>
                    <a:pt x="741857" y="180111"/>
                  </a:lnTo>
                  <a:lnTo>
                    <a:pt x="749858" y="178587"/>
                  </a:lnTo>
                  <a:lnTo>
                    <a:pt x="756005" y="174371"/>
                  </a:lnTo>
                  <a:lnTo>
                    <a:pt x="759929" y="168008"/>
                  </a:lnTo>
                  <a:lnTo>
                    <a:pt x="761314" y="160045"/>
                  </a:lnTo>
                  <a:close/>
                </a:path>
              </a:pathLst>
            </a:custGeom>
            <a:solidFill>
              <a:srgbClr val="335361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37" name="object 237"/>
          <p:cNvSpPr/>
          <p:nvPr/>
        </p:nvSpPr>
        <p:spPr>
          <a:xfrm>
            <a:off x="4104094" y="4099178"/>
            <a:ext cx="99695" cy="180975"/>
          </a:xfrm>
          <a:custGeom>
            <a:avLst/>
            <a:gdLst/>
            <a:ahLst/>
            <a:cxnLst/>
            <a:rect l="l" t="t" r="r" b="b"/>
            <a:pathLst>
              <a:path w="99695" h="180975">
                <a:moveTo>
                  <a:pt x="31483" y="9144"/>
                </a:moveTo>
                <a:lnTo>
                  <a:pt x="0" y="9144"/>
                </a:lnTo>
                <a:lnTo>
                  <a:pt x="0" y="180378"/>
                </a:lnTo>
                <a:lnTo>
                  <a:pt x="31483" y="180378"/>
                </a:lnTo>
                <a:lnTo>
                  <a:pt x="31483" y="9144"/>
                </a:lnTo>
                <a:close/>
              </a:path>
              <a:path w="99695" h="180975">
                <a:moveTo>
                  <a:pt x="99606" y="0"/>
                </a:moveTo>
                <a:lnTo>
                  <a:pt x="67856" y="0"/>
                </a:lnTo>
                <a:lnTo>
                  <a:pt x="67856" y="180378"/>
                </a:lnTo>
                <a:lnTo>
                  <a:pt x="99606" y="180378"/>
                </a:lnTo>
                <a:lnTo>
                  <a:pt x="99606" y="0"/>
                </a:lnTo>
                <a:close/>
              </a:path>
            </a:pathLst>
          </a:custGeom>
          <a:solidFill>
            <a:srgbClr val="33536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8" name="object 238"/>
          <p:cNvSpPr/>
          <p:nvPr/>
        </p:nvSpPr>
        <p:spPr>
          <a:xfrm>
            <a:off x="4282830" y="4120521"/>
            <a:ext cx="312901" cy="161583"/>
          </a:xfrm>
          <a:prstGeom prst="rect">
            <a:avLst/>
          </a:prstGeom>
          <a:blipFill>
            <a:blip r:embed="rId9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pSp>
        <p:nvGrpSpPr>
          <p:cNvPr id="239" name="object 239"/>
          <p:cNvGrpSpPr/>
          <p:nvPr/>
        </p:nvGrpSpPr>
        <p:grpSpPr>
          <a:xfrm>
            <a:off x="681873" y="4403972"/>
            <a:ext cx="897255" cy="231140"/>
            <a:chOff x="681873" y="4403972"/>
            <a:chExt cx="897255" cy="231140"/>
          </a:xfrm>
        </p:grpSpPr>
        <p:sp>
          <p:nvSpPr>
            <p:cNvPr id="240" name="object 240"/>
            <p:cNvSpPr/>
            <p:nvPr/>
          </p:nvSpPr>
          <p:spPr>
            <a:xfrm>
              <a:off x="681873" y="4457834"/>
              <a:ext cx="482937" cy="176825"/>
            </a:xfrm>
            <a:prstGeom prst="rect">
              <a:avLst/>
            </a:prstGeom>
            <a:blipFill>
              <a:blip r:embed="rId9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41" name="object 241"/>
            <p:cNvSpPr/>
            <p:nvPr/>
          </p:nvSpPr>
          <p:spPr>
            <a:xfrm>
              <a:off x="1188910" y="4409059"/>
              <a:ext cx="35560" cy="175895"/>
            </a:xfrm>
            <a:custGeom>
              <a:avLst/>
              <a:gdLst/>
              <a:ahLst/>
              <a:cxnLst/>
              <a:rect l="l" t="t" r="r" b="b"/>
              <a:pathLst>
                <a:path w="35559" h="175895">
                  <a:moveTo>
                    <a:pt x="33540" y="51574"/>
                  </a:moveTo>
                  <a:lnTo>
                    <a:pt x="1790" y="51574"/>
                  </a:lnTo>
                  <a:lnTo>
                    <a:pt x="1790" y="175298"/>
                  </a:lnTo>
                  <a:lnTo>
                    <a:pt x="33540" y="175298"/>
                  </a:lnTo>
                  <a:lnTo>
                    <a:pt x="33540" y="51574"/>
                  </a:lnTo>
                  <a:close/>
                </a:path>
                <a:path w="35559" h="175895">
                  <a:moveTo>
                    <a:pt x="28409" y="0"/>
                  </a:moveTo>
                  <a:lnTo>
                    <a:pt x="7175" y="0"/>
                  </a:lnTo>
                  <a:lnTo>
                    <a:pt x="0" y="7365"/>
                  </a:lnTo>
                  <a:lnTo>
                    <a:pt x="0" y="26415"/>
                  </a:lnTo>
                  <a:lnTo>
                    <a:pt x="6908" y="33781"/>
                  </a:lnTo>
                  <a:lnTo>
                    <a:pt x="28409" y="33781"/>
                  </a:lnTo>
                  <a:lnTo>
                    <a:pt x="35318" y="26415"/>
                  </a:lnTo>
                  <a:lnTo>
                    <a:pt x="35318" y="17018"/>
                  </a:lnTo>
                  <a:lnTo>
                    <a:pt x="35077" y="7365"/>
                  </a:lnTo>
                  <a:lnTo>
                    <a:pt x="28409" y="0"/>
                  </a:lnTo>
                  <a:close/>
                </a:path>
              </a:pathLst>
            </a:custGeom>
            <a:solidFill>
              <a:srgbClr val="33536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2" name="object 242"/>
            <p:cNvSpPr/>
            <p:nvPr/>
          </p:nvSpPr>
          <p:spPr>
            <a:xfrm>
              <a:off x="1255233" y="4403972"/>
              <a:ext cx="124917" cy="183172"/>
            </a:xfrm>
            <a:prstGeom prst="rect">
              <a:avLst/>
            </a:prstGeom>
            <a:blipFill>
              <a:blip r:embed="rId9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43" name="object 243"/>
            <p:cNvSpPr/>
            <p:nvPr/>
          </p:nvSpPr>
          <p:spPr>
            <a:xfrm>
              <a:off x="1406067" y="4403979"/>
              <a:ext cx="31750" cy="180975"/>
            </a:xfrm>
            <a:custGeom>
              <a:avLst/>
              <a:gdLst/>
              <a:ahLst/>
              <a:cxnLst/>
              <a:rect l="l" t="t" r="r" b="b"/>
              <a:pathLst>
                <a:path w="31750" h="180975">
                  <a:moveTo>
                    <a:pt x="31750" y="0"/>
                  </a:moveTo>
                  <a:lnTo>
                    <a:pt x="0" y="0"/>
                  </a:lnTo>
                  <a:lnTo>
                    <a:pt x="0" y="180378"/>
                  </a:lnTo>
                  <a:lnTo>
                    <a:pt x="31750" y="180378"/>
                  </a:lnTo>
                  <a:lnTo>
                    <a:pt x="31750" y="0"/>
                  </a:lnTo>
                  <a:close/>
                </a:path>
              </a:pathLst>
            </a:custGeom>
            <a:solidFill>
              <a:srgbClr val="33536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4" name="object 244"/>
            <p:cNvSpPr/>
            <p:nvPr/>
          </p:nvSpPr>
          <p:spPr>
            <a:xfrm>
              <a:off x="1463937" y="4457834"/>
              <a:ext cx="114680" cy="129070"/>
            </a:xfrm>
            <a:prstGeom prst="rect">
              <a:avLst/>
            </a:prstGeom>
            <a:blipFill>
              <a:blip r:embed="rId4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245" name="object 245"/>
          <p:cNvGrpSpPr/>
          <p:nvPr/>
        </p:nvGrpSpPr>
        <p:grpSpPr>
          <a:xfrm>
            <a:off x="1649078" y="4403982"/>
            <a:ext cx="263525" cy="183515"/>
            <a:chOff x="1649078" y="4403982"/>
            <a:chExt cx="263525" cy="183515"/>
          </a:xfrm>
        </p:grpSpPr>
        <p:sp>
          <p:nvSpPr>
            <p:cNvPr id="246" name="object 246"/>
            <p:cNvSpPr/>
            <p:nvPr/>
          </p:nvSpPr>
          <p:spPr>
            <a:xfrm>
              <a:off x="1649078" y="4403982"/>
              <a:ext cx="123901" cy="183159"/>
            </a:xfrm>
            <a:prstGeom prst="rect">
              <a:avLst/>
            </a:prstGeom>
            <a:blipFill>
              <a:blip r:embed="rId9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47" name="object 247"/>
            <p:cNvSpPr/>
            <p:nvPr/>
          </p:nvSpPr>
          <p:spPr>
            <a:xfrm>
              <a:off x="1797858" y="4457834"/>
              <a:ext cx="114681" cy="129070"/>
            </a:xfrm>
            <a:prstGeom prst="rect">
              <a:avLst/>
            </a:prstGeom>
            <a:blipFill>
              <a:blip r:embed="rId4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248" name="object 248"/>
          <p:cNvGrpSpPr/>
          <p:nvPr/>
        </p:nvGrpSpPr>
        <p:grpSpPr>
          <a:xfrm>
            <a:off x="1982999" y="4403982"/>
            <a:ext cx="1133475" cy="183515"/>
            <a:chOff x="1982999" y="4403982"/>
            <a:chExt cx="1133475" cy="183515"/>
          </a:xfrm>
        </p:grpSpPr>
        <p:sp>
          <p:nvSpPr>
            <p:cNvPr id="249" name="object 249"/>
            <p:cNvSpPr/>
            <p:nvPr/>
          </p:nvSpPr>
          <p:spPr>
            <a:xfrm>
              <a:off x="1982999" y="4403982"/>
              <a:ext cx="123901" cy="183159"/>
            </a:xfrm>
            <a:prstGeom prst="rect">
              <a:avLst/>
            </a:prstGeom>
            <a:blipFill>
              <a:blip r:embed="rId4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50" name="object 250"/>
            <p:cNvSpPr/>
            <p:nvPr/>
          </p:nvSpPr>
          <p:spPr>
            <a:xfrm>
              <a:off x="2131778" y="4457834"/>
              <a:ext cx="114681" cy="129070"/>
            </a:xfrm>
            <a:prstGeom prst="rect">
              <a:avLst/>
            </a:prstGeom>
            <a:blipFill>
              <a:blip r:embed="rId4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51" name="object 251"/>
            <p:cNvSpPr/>
            <p:nvPr/>
          </p:nvSpPr>
          <p:spPr>
            <a:xfrm>
              <a:off x="2270831" y="4457840"/>
              <a:ext cx="184823" cy="126517"/>
            </a:xfrm>
            <a:prstGeom prst="rect">
              <a:avLst/>
            </a:prstGeom>
            <a:blipFill>
              <a:blip r:embed="rId8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52" name="object 252"/>
            <p:cNvSpPr/>
            <p:nvPr/>
          </p:nvSpPr>
          <p:spPr>
            <a:xfrm>
              <a:off x="2480302" y="4457842"/>
              <a:ext cx="107264" cy="129298"/>
            </a:xfrm>
            <a:prstGeom prst="rect">
              <a:avLst/>
            </a:prstGeom>
            <a:blipFill>
              <a:blip r:embed="rId3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53" name="object 253"/>
            <p:cNvSpPr/>
            <p:nvPr/>
          </p:nvSpPr>
          <p:spPr>
            <a:xfrm>
              <a:off x="2618071" y="4457840"/>
              <a:ext cx="113918" cy="126517"/>
            </a:xfrm>
            <a:prstGeom prst="rect">
              <a:avLst/>
            </a:prstGeom>
            <a:blipFill>
              <a:blip r:embed="rId2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54" name="object 254"/>
            <p:cNvSpPr/>
            <p:nvPr/>
          </p:nvSpPr>
          <p:spPr>
            <a:xfrm>
              <a:off x="2757637" y="4403982"/>
              <a:ext cx="123901" cy="183159"/>
            </a:xfrm>
            <a:prstGeom prst="rect">
              <a:avLst/>
            </a:prstGeom>
            <a:blipFill>
              <a:blip r:embed="rId4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55" name="object 255"/>
            <p:cNvSpPr/>
            <p:nvPr/>
          </p:nvSpPr>
          <p:spPr>
            <a:xfrm>
              <a:off x="2906417" y="4457834"/>
              <a:ext cx="114681" cy="129070"/>
            </a:xfrm>
            <a:prstGeom prst="rect">
              <a:avLst/>
            </a:prstGeom>
            <a:blipFill>
              <a:blip r:embed="rId4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56" name="object 256"/>
            <p:cNvSpPr/>
            <p:nvPr/>
          </p:nvSpPr>
          <p:spPr>
            <a:xfrm>
              <a:off x="3045468" y="4457844"/>
              <a:ext cx="70904" cy="126517"/>
            </a:xfrm>
            <a:prstGeom prst="rect">
              <a:avLst/>
            </a:prstGeom>
            <a:blipFill>
              <a:blip r:embed="rId8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257" name="object 257"/>
          <p:cNvGrpSpPr/>
          <p:nvPr/>
        </p:nvGrpSpPr>
        <p:grpSpPr>
          <a:xfrm>
            <a:off x="3182715" y="4457834"/>
            <a:ext cx="409575" cy="177165"/>
            <a:chOff x="3182715" y="4457834"/>
            <a:chExt cx="409575" cy="177165"/>
          </a:xfrm>
        </p:grpSpPr>
        <p:sp>
          <p:nvSpPr>
            <p:cNvPr id="258" name="object 258"/>
            <p:cNvSpPr/>
            <p:nvPr/>
          </p:nvSpPr>
          <p:spPr>
            <a:xfrm>
              <a:off x="3182715" y="4457843"/>
              <a:ext cx="123901" cy="176822"/>
            </a:xfrm>
            <a:prstGeom prst="rect">
              <a:avLst/>
            </a:prstGeom>
            <a:blipFill>
              <a:blip r:embed="rId9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59" name="object 259"/>
            <p:cNvSpPr/>
            <p:nvPr/>
          </p:nvSpPr>
          <p:spPr>
            <a:xfrm>
              <a:off x="3338920" y="4460634"/>
              <a:ext cx="113144" cy="126517"/>
            </a:xfrm>
            <a:prstGeom prst="rect">
              <a:avLst/>
            </a:prstGeom>
            <a:blipFill>
              <a:blip r:embed="rId2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60" name="object 260"/>
            <p:cNvSpPr/>
            <p:nvPr/>
          </p:nvSpPr>
          <p:spPr>
            <a:xfrm>
              <a:off x="3477197" y="4457834"/>
              <a:ext cx="114681" cy="129070"/>
            </a:xfrm>
            <a:prstGeom prst="rect">
              <a:avLst/>
            </a:prstGeom>
            <a:blipFill>
              <a:blip r:embed="rId4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261" name="object 261"/>
          <p:cNvGrpSpPr/>
          <p:nvPr/>
        </p:nvGrpSpPr>
        <p:grpSpPr>
          <a:xfrm>
            <a:off x="3670274" y="4403978"/>
            <a:ext cx="172720" cy="183515"/>
            <a:chOff x="3670274" y="4403978"/>
            <a:chExt cx="172720" cy="183515"/>
          </a:xfrm>
        </p:grpSpPr>
        <p:sp>
          <p:nvSpPr>
            <p:cNvPr id="262" name="object 262"/>
            <p:cNvSpPr/>
            <p:nvPr/>
          </p:nvSpPr>
          <p:spPr>
            <a:xfrm>
              <a:off x="3670274" y="4403978"/>
              <a:ext cx="31750" cy="180975"/>
            </a:xfrm>
            <a:custGeom>
              <a:avLst/>
              <a:gdLst/>
              <a:ahLst/>
              <a:cxnLst/>
              <a:rect l="l" t="t" r="r" b="b"/>
              <a:pathLst>
                <a:path w="31750" h="180975">
                  <a:moveTo>
                    <a:pt x="31750" y="0"/>
                  </a:moveTo>
                  <a:lnTo>
                    <a:pt x="0" y="0"/>
                  </a:lnTo>
                  <a:lnTo>
                    <a:pt x="0" y="180378"/>
                  </a:lnTo>
                  <a:lnTo>
                    <a:pt x="31750" y="180378"/>
                  </a:lnTo>
                  <a:lnTo>
                    <a:pt x="31750" y="0"/>
                  </a:lnTo>
                  <a:close/>
                </a:path>
              </a:pathLst>
            </a:custGeom>
            <a:solidFill>
              <a:srgbClr val="33536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3" name="object 263"/>
            <p:cNvSpPr/>
            <p:nvPr/>
          </p:nvSpPr>
          <p:spPr>
            <a:xfrm>
              <a:off x="3728147" y="4457834"/>
              <a:ext cx="114681" cy="129070"/>
            </a:xfrm>
            <a:prstGeom prst="rect">
              <a:avLst/>
            </a:prstGeom>
            <a:blipFill>
              <a:blip r:embed="rId4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264" name="object 264"/>
          <p:cNvGrpSpPr/>
          <p:nvPr/>
        </p:nvGrpSpPr>
        <p:grpSpPr>
          <a:xfrm>
            <a:off x="3920205" y="4425321"/>
            <a:ext cx="795655" cy="209550"/>
            <a:chOff x="3920205" y="4425321"/>
            <a:chExt cx="795655" cy="209550"/>
          </a:xfrm>
        </p:grpSpPr>
        <p:sp>
          <p:nvSpPr>
            <p:cNvPr id="265" name="object 265"/>
            <p:cNvSpPr/>
            <p:nvPr/>
          </p:nvSpPr>
          <p:spPr>
            <a:xfrm>
              <a:off x="3920205" y="4457834"/>
              <a:ext cx="302898" cy="129070"/>
            </a:xfrm>
            <a:prstGeom prst="rect">
              <a:avLst/>
            </a:prstGeom>
            <a:blipFill>
              <a:blip r:embed="rId9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66" name="object 266"/>
            <p:cNvSpPr/>
            <p:nvPr/>
          </p:nvSpPr>
          <p:spPr>
            <a:xfrm>
              <a:off x="4247968" y="4425321"/>
              <a:ext cx="467841" cy="209339"/>
            </a:xfrm>
            <a:prstGeom prst="rect">
              <a:avLst/>
            </a:prstGeom>
            <a:blipFill>
              <a:blip r:embed="rId10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267" name="object 267"/>
          <p:cNvGrpSpPr/>
          <p:nvPr/>
        </p:nvGrpSpPr>
        <p:grpSpPr>
          <a:xfrm>
            <a:off x="4784713" y="4403982"/>
            <a:ext cx="269875" cy="183515"/>
            <a:chOff x="4784713" y="4403982"/>
            <a:chExt cx="269875" cy="183515"/>
          </a:xfrm>
        </p:grpSpPr>
        <p:sp>
          <p:nvSpPr>
            <p:cNvPr id="268" name="object 268"/>
            <p:cNvSpPr/>
            <p:nvPr/>
          </p:nvSpPr>
          <p:spPr>
            <a:xfrm>
              <a:off x="4784713" y="4403982"/>
              <a:ext cx="123901" cy="183159"/>
            </a:xfrm>
            <a:prstGeom prst="rect">
              <a:avLst/>
            </a:prstGeom>
            <a:blipFill>
              <a:blip r:embed="rId4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69" name="object 269"/>
            <p:cNvSpPr/>
            <p:nvPr/>
          </p:nvSpPr>
          <p:spPr>
            <a:xfrm>
              <a:off x="4940918" y="4460634"/>
              <a:ext cx="113144" cy="126517"/>
            </a:xfrm>
            <a:prstGeom prst="rect">
              <a:avLst/>
            </a:prstGeom>
            <a:blipFill>
              <a:blip r:embed="rId2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270" name="object 270"/>
          <p:cNvGrpSpPr/>
          <p:nvPr/>
        </p:nvGrpSpPr>
        <p:grpSpPr>
          <a:xfrm>
            <a:off x="675223" y="4730121"/>
            <a:ext cx="648970" cy="161925"/>
            <a:chOff x="675223" y="4730121"/>
            <a:chExt cx="648970" cy="161925"/>
          </a:xfrm>
        </p:grpSpPr>
        <p:sp>
          <p:nvSpPr>
            <p:cNvPr id="271" name="object 271"/>
            <p:cNvSpPr/>
            <p:nvPr/>
          </p:nvSpPr>
          <p:spPr>
            <a:xfrm>
              <a:off x="675223" y="4762634"/>
              <a:ext cx="338498" cy="129070"/>
            </a:xfrm>
            <a:prstGeom prst="rect">
              <a:avLst/>
            </a:prstGeom>
            <a:blipFill>
              <a:blip r:embed="rId10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72" name="object 272"/>
            <p:cNvSpPr/>
            <p:nvPr/>
          </p:nvSpPr>
          <p:spPr>
            <a:xfrm>
              <a:off x="1035780" y="4730121"/>
              <a:ext cx="288051" cy="161583"/>
            </a:xfrm>
            <a:prstGeom prst="rect">
              <a:avLst/>
            </a:prstGeom>
            <a:blipFill>
              <a:blip r:embed="rId10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273" name="object 273"/>
          <p:cNvGrpSpPr/>
          <p:nvPr/>
        </p:nvGrpSpPr>
        <p:grpSpPr>
          <a:xfrm>
            <a:off x="1392735" y="4708782"/>
            <a:ext cx="263525" cy="183515"/>
            <a:chOff x="1392735" y="4708782"/>
            <a:chExt cx="263525" cy="183515"/>
          </a:xfrm>
        </p:grpSpPr>
        <p:sp>
          <p:nvSpPr>
            <p:cNvPr id="274" name="object 274"/>
            <p:cNvSpPr/>
            <p:nvPr/>
          </p:nvSpPr>
          <p:spPr>
            <a:xfrm>
              <a:off x="1392735" y="4708782"/>
              <a:ext cx="123901" cy="183159"/>
            </a:xfrm>
            <a:prstGeom prst="rect">
              <a:avLst/>
            </a:prstGeom>
            <a:blipFill>
              <a:blip r:embed="rId4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75" name="object 275"/>
            <p:cNvSpPr/>
            <p:nvPr/>
          </p:nvSpPr>
          <p:spPr>
            <a:xfrm>
              <a:off x="1541514" y="4762634"/>
              <a:ext cx="114681" cy="129070"/>
            </a:xfrm>
            <a:prstGeom prst="rect">
              <a:avLst/>
            </a:prstGeom>
            <a:blipFill>
              <a:blip r:embed="rId4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276" name="object 276"/>
          <p:cNvGrpSpPr/>
          <p:nvPr/>
        </p:nvGrpSpPr>
        <p:grpSpPr>
          <a:xfrm>
            <a:off x="1726918" y="4762634"/>
            <a:ext cx="372110" cy="129539"/>
            <a:chOff x="1726918" y="4762634"/>
            <a:chExt cx="372110" cy="129539"/>
          </a:xfrm>
        </p:grpSpPr>
        <p:sp>
          <p:nvSpPr>
            <p:cNvPr id="277" name="object 277"/>
            <p:cNvSpPr/>
            <p:nvPr/>
          </p:nvSpPr>
          <p:spPr>
            <a:xfrm>
              <a:off x="1726918" y="4762634"/>
              <a:ext cx="232978" cy="129311"/>
            </a:xfrm>
            <a:prstGeom prst="rect">
              <a:avLst/>
            </a:prstGeom>
            <a:blipFill>
              <a:blip r:embed="rId10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78" name="object 278"/>
            <p:cNvSpPr/>
            <p:nvPr/>
          </p:nvSpPr>
          <p:spPr>
            <a:xfrm>
              <a:off x="1984782" y="4762640"/>
              <a:ext cx="113918" cy="126517"/>
            </a:xfrm>
            <a:prstGeom prst="rect">
              <a:avLst/>
            </a:prstGeom>
            <a:blipFill>
              <a:blip r:embed="rId2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279" name="object 279"/>
          <p:cNvGrpSpPr/>
          <p:nvPr/>
        </p:nvGrpSpPr>
        <p:grpSpPr>
          <a:xfrm>
            <a:off x="2183510" y="4708782"/>
            <a:ext cx="844550" cy="183515"/>
            <a:chOff x="2183510" y="4708782"/>
            <a:chExt cx="844550" cy="183515"/>
          </a:xfrm>
        </p:grpSpPr>
        <p:sp>
          <p:nvSpPr>
            <p:cNvPr id="280" name="object 280"/>
            <p:cNvSpPr/>
            <p:nvPr/>
          </p:nvSpPr>
          <p:spPr>
            <a:xfrm>
              <a:off x="2183510" y="4713858"/>
              <a:ext cx="35560" cy="175895"/>
            </a:xfrm>
            <a:custGeom>
              <a:avLst/>
              <a:gdLst/>
              <a:ahLst/>
              <a:cxnLst/>
              <a:rect l="l" t="t" r="r" b="b"/>
              <a:pathLst>
                <a:path w="35560" h="175895">
                  <a:moveTo>
                    <a:pt x="33527" y="51574"/>
                  </a:moveTo>
                  <a:lnTo>
                    <a:pt x="1777" y="51574"/>
                  </a:lnTo>
                  <a:lnTo>
                    <a:pt x="1777" y="175298"/>
                  </a:lnTo>
                  <a:lnTo>
                    <a:pt x="33527" y="175298"/>
                  </a:lnTo>
                  <a:lnTo>
                    <a:pt x="33527" y="51574"/>
                  </a:lnTo>
                  <a:close/>
                </a:path>
                <a:path w="35560" h="175895">
                  <a:moveTo>
                    <a:pt x="28409" y="0"/>
                  </a:moveTo>
                  <a:lnTo>
                    <a:pt x="7162" y="0"/>
                  </a:lnTo>
                  <a:lnTo>
                    <a:pt x="0" y="7365"/>
                  </a:lnTo>
                  <a:lnTo>
                    <a:pt x="0" y="26415"/>
                  </a:lnTo>
                  <a:lnTo>
                    <a:pt x="6896" y="33781"/>
                  </a:lnTo>
                  <a:lnTo>
                    <a:pt x="28409" y="33781"/>
                  </a:lnTo>
                  <a:lnTo>
                    <a:pt x="35318" y="26415"/>
                  </a:lnTo>
                  <a:lnTo>
                    <a:pt x="35318" y="17018"/>
                  </a:lnTo>
                  <a:lnTo>
                    <a:pt x="35064" y="7365"/>
                  </a:lnTo>
                  <a:lnTo>
                    <a:pt x="28409" y="0"/>
                  </a:lnTo>
                  <a:close/>
                </a:path>
              </a:pathLst>
            </a:custGeom>
            <a:solidFill>
              <a:srgbClr val="33536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81" name="object 281"/>
            <p:cNvSpPr/>
            <p:nvPr/>
          </p:nvSpPr>
          <p:spPr>
            <a:xfrm>
              <a:off x="2242915" y="4708782"/>
              <a:ext cx="123901" cy="183159"/>
            </a:xfrm>
            <a:prstGeom prst="rect">
              <a:avLst/>
            </a:prstGeom>
            <a:blipFill>
              <a:blip r:embed="rId4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82" name="object 282"/>
            <p:cNvSpPr/>
            <p:nvPr/>
          </p:nvSpPr>
          <p:spPr>
            <a:xfrm>
              <a:off x="2391695" y="4762634"/>
              <a:ext cx="114681" cy="129070"/>
            </a:xfrm>
            <a:prstGeom prst="rect">
              <a:avLst/>
            </a:prstGeom>
            <a:blipFill>
              <a:blip r:embed="rId4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83" name="object 283"/>
            <p:cNvSpPr/>
            <p:nvPr/>
          </p:nvSpPr>
          <p:spPr>
            <a:xfrm>
              <a:off x="2530746" y="4762640"/>
              <a:ext cx="113918" cy="126517"/>
            </a:xfrm>
            <a:prstGeom prst="rect">
              <a:avLst/>
            </a:prstGeom>
            <a:blipFill>
              <a:blip r:embed="rId2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84" name="object 284"/>
            <p:cNvSpPr/>
            <p:nvPr/>
          </p:nvSpPr>
          <p:spPr>
            <a:xfrm>
              <a:off x="2664430" y="4730121"/>
              <a:ext cx="78587" cy="161582"/>
            </a:xfrm>
            <a:prstGeom prst="rect">
              <a:avLst/>
            </a:prstGeom>
            <a:blipFill>
              <a:blip r:embed="rId3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85" name="object 285"/>
            <p:cNvSpPr/>
            <p:nvPr/>
          </p:nvSpPr>
          <p:spPr>
            <a:xfrm>
              <a:off x="2765056" y="4713858"/>
              <a:ext cx="35560" cy="175895"/>
            </a:xfrm>
            <a:custGeom>
              <a:avLst/>
              <a:gdLst/>
              <a:ahLst/>
              <a:cxnLst/>
              <a:rect l="l" t="t" r="r" b="b"/>
              <a:pathLst>
                <a:path w="35560" h="175895">
                  <a:moveTo>
                    <a:pt x="33540" y="51574"/>
                  </a:moveTo>
                  <a:lnTo>
                    <a:pt x="1790" y="51574"/>
                  </a:lnTo>
                  <a:lnTo>
                    <a:pt x="1790" y="175298"/>
                  </a:lnTo>
                  <a:lnTo>
                    <a:pt x="33540" y="175298"/>
                  </a:lnTo>
                  <a:lnTo>
                    <a:pt x="33540" y="51574"/>
                  </a:lnTo>
                  <a:close/>
                </a:path>
                <a:path w="35560" h="175895">
                  <a:moveTo>
                    <a:pt x="28422" y="0"/>
                  </a:moveTo>
                  <a:lnTo>
                    <a:pt x="7175" y="0"/>
                  </a:lnTo>
                  <a:lnTo>
                    <a:pt x="0" y="7365"/>
                  </a:lnTo>
                  <a:lnTo>
                    <a:pt x="0" y="26415"/>
                  </a:lnTo>
                  <a:lnTo>
                    <a:pt x="6908" y="33781"/>
                  </a:lnTo>
                  <a:lnTo>
                    <a:pt x="28422" y="33781"/>
                  </a:lnTo>
                  <a:lnTo>
                    <a:pt x="35331" y="26415"/>
                  </a:lnTo>
                  <a:lnTo>
                    <a:pt x="35331" y="17018"/>
                  </a:lnTo>
                  <a:lnTo>
                    <a:pt x="35077" y="7365"/>
                  </a:lnTo>
                  <a:lnTo>
                    <a:pt x="28422" y="0"/>
                  </a:lnTo>
                  <a:close/>
                </a:path>
              </a:pathLst>
            </a:custGeom>
            <a:solidFill>
              <a:srgbClr val="33536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86" name="object 286"/>
            <p:cNvSpPr/>
            <p:nvPr/>
          </p:nvSpPr>
          <p:spPr>
            <a:xfrm>
              <a:off x="2819869" y="4711828"/>
              <a:ext cx="207639" cy="179875"/>
            </a:xfrm>
            <a:prstGeom prst="rect">
              <a:avLst/>
            </a:prstGeom>
            <a:blipFill>
              <a:blip r:embed="rId10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287" name="object 287"/>
          <p:cNvGrpSpPr/>
          <p:nvPr/>
        </p:nvGrpSpPr>
        <p:grpSpPr>
          <a:xfrm>
            <a:off x="3098232" y="4713859"/>
            <a:ext cx="390525" cy="178435"/>
            <a:chOff x="3098232" y="4713859"/>
            <a:chExt cx="390525" cy="178435"/>
          </a:xfrm>
        </p:grpSpPr>
        <p:sp>
          <p:nvSpPr>
            <p:cNvPr id="288" name="object 288"/>
            <p:cNvSpPr/>
            <p:nvPr/>
          </p:nvSpPr>
          <p:spPr>
            <a:xfrm>
              <a:off x="3098232" y="4762634"/>
              <a:ext cx="232978" cy="129311"/>
            </a:xfrm>
            <a:prstGeom prst="rect">
              <a:avLst/>
            </a:prstGeom>
            <a:blipFill>
              <a:blip r:embed="rId10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89" name="object 289"/>
            <p:cNvSpPr/>
            <p:nvPr/>
          </p:nvSpPr>
          <p:spPr>
            <a:xfrm>
              <a:off x="3355327" y="4713859"/>
              <a:ext cx="35560" cy="175895"/>
            </a:xfrm>
            <a:custGeom>
              <a:avLst/>
              <a:gdLst/>
              <a:ahLst/>
              <a:cxnLst/>
              <a:rect l="l" t="t" r="r" b="b"/>
              <a:pathLst>
                <a:path w="35560" h="175895">
                  <a:moveTo>
                    <a:pt x="33540" y="51574"/>
                  </a:moveTo>
                  <a:lnTo>
                    <a:pt x="1790" y="51574"/>
                  </a:lnTo>
                  <a:lnTo>
                    <a:pt x="1790" y="175298"/>
                  </a:lnTo>
                  <a:lnTo>
                    <a:pt x="33540" y="175298"/>
                  </a:lnTo>
                  <a:lnTo>
                    <a:pt x="33540" y="51574"/>
                  </a:lnTo>
                  <a:close/>
                </a:path>
                <a:path w="35560" h="175895">
                  <a:moveTo>
                    <a:pt x="28409" y="0"/>
                  </a:moveTo>
                  <a:lnTo>
                    <a:pt x="7162" y="0"/>
                  </a:lnTo>
                  <a:lnTo>
                    <a:pt x="0" y="7365"/>
                  </a:lnTo>
                  <a:lnTo>
                    <a:pt x="0" y="26415"/>
                  </a:lnTo>
                  <a:lnTo>
                    <a:pt x="6908" y="33781"/>
                  </a:lnTo>
                  <a:lnTo>
                    <a:pt x="28409" y="33781"/>
                  </a:lnTo>
                  <a:lnTo>
                    <a:pt x="35318" y="26415"/>
                  </a:lnTo>
                  <a:lnTo>
                    <a:pt x="35318" y="17018"/>
                  </a:lnTo>
                  <a:lnTo>
                    <a:pt x="35077" y="7365"/>
                  </a:lnTo>
                  <a:lnTo>
                    <a:pt x="28409" y="0"/>
                  </a:lnTo>
                  <a:close/>
                </a:path>
              </a:pathLst>
            </a:custGeom>
            <a:solidFill>
              <a:srgbClr val="33536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90" name="object 290"/>
            <p:cNvSpPr/>
            <p:nvPr/>
          </p:nvSpPr>
          <p:spPr>
            <a:xfrm>
              <a:off x="3410134" y="4730121"/>
              <a:ext cx="78587" cy="161582"/>
            </a:xfrm>
            <a:prstGeom prst="rect">
              <a:avLst/>
            </a:prstGeom>
            <a:blipFill>
              <a:blip r:embed="rId3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291" name="object 291"/>
          <p:cNvGrpSpPr/>
          <p:nvPr/>
        </p:nvGrpSpPr>
        <p:grpSpPr>
          <a:xfrm>
            <a:off x="3564543" y="4711828"/>
            <a:ext cx="925194" cy="227965"/>
            <a:chOff x="3564543" y="4711828"/>
            <a:chExt cx="925194" cy="227965"/>
          </a:xfrm>
        </p:grpSpPr>
        <p:sp>
          <p:nvSpPr>
            <p:cNvPr id="292" name="object 292"/>
            <p:cNvSpPr/>
            <p:nvPr/>
          </p:nvSpPr>
          <p:spPr>
            <a:xfrm>
              <a:off x="3564543" y="4762634"/>
              <a:ext cx="302898" cy="129070"/>
            </a:xfrm>
            <a:prstGeom prst="rect">
              <a:avLst/>
            </a:prstGeom>
            <a:blipFill>
              <a:blip r:embed="rId10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93" name="object 293"/>
            <p:cNvSpPr/>
            <p:nvPr/>
          </p:nvSpPr>
          <p:spPr>
            <a:xfrm>
              <a:off x="3892296" y="4711839"/>
              <a:ext cx="596900" cy="227965"/>
            </a:xfrm>
            <a:custGeom>
              <a:avLst/>
              <a:gdLst/>
              <a:ahLst/>
              <a:cxnLst/>
              <a:rect l="l" t="t" r="r" b="b"/>
              <a:pathLst>
                <a:path w="596900" h="227964">
                  <a:moveTo>
                    <a:pt x="124917" y="113804"/>
                  </a:moveTo>
                  <a:lnTo>
                    <a:pt x="120751" y="87668"/>
                  </a:lnTo>
                  <a:lnTo>
                    <a:pt x="113792" y="75450"/>
                  </a:lnTo>
                  <a:lnTo>
                    <a:pt x="112191" y="72656"/>
                  </a:lnTo>
                  <a:lnTo>
                    <a:pt x="109435" y="67830"/>
                  </a:lnTo>
                  <a:lnTo>
                    <a:pt x="92925" y="55359"/>
                  </a:lnTo>
                  <a:lnTo>
                    <a:pt x="92925" y="115074"/>
                  </a:lnTo>
                  <a:lnTo>
                    <a:pt x="90779" y="131762"/>
                  </a:lnTo>
                  <a:lnTo>
                    <a:pt x="84543" y="144678"/>
                  </a:lnTo>
                  <a:lnTo>
                    <a:pt x="74574" y="153009"/>
                  </a:lnTo>
                  <a:lnTo>
                    <a:pt x="61188" y="155968"/>
                  </a:lnTo>
                  <a:lnTo>
                    <a:pt x="51689" y="154343"/>
                  </a:lnTo>
                  <a:lnTo>
                    <a:pt x="32512" y="128536"/>
                  </a:lnTo>
                  <a:lnTo>
                    <a:pt x="32512" y="103898"/>
                  </a:lnTo>
                  <a:lnTo>
                    <a:pt x="61950" y="75450"/>
                  </a:lnTo>
                  <a:lnTo>
                    <a:pt x="75323" y="78574"/>
                  </a:lnTo>
                  <a:lnTo>
                    <a:pt x="85026" y="87071"/>
                  </a:lnTo>
                  <a:lnTo>
                    <a:pt x="90932" y="99669"/>
                  </a:lnTo>
                  <a:lnTo>
                    <a:pt x="92925" y="115074"/>
                  </a:lnTo>
                  <a:lnTo>
                    <a:pt x="92925" y="55359"/>
                  </a:lnTo>
                  <a:lnTo>
                    <a:pt x="92748" y="55219"/>
                  </a:lnTo>
                  <a:lnTo>
                    <a:pt x="72453" y="50800"/>
                  </a:lnTo>
                  <a:lnTo>
                    <a:pt x="59080" y="52247"/>
                  </a:lnTo>
                  <a:lnTo>
                    <a:pt x="47434" y="56489"/>
                  </a:lnTo>
                  <a:lnTo>
                    <a:pt x="37604" y="63347"/>
                  </a:lnTo>
                  <a:lnTo>
                    <a:pt x="29692" y="72656"/>
                  </a:lnTo>
                  <a:lnTo>
                    <a:pt x="29184" y="72656"/>
                  </a:lnTo>
                  <a:lnTo>
                    <a:pt x="27647" y="53594"/>
                  </a:lnTo>
                  <a:lnTo>
                    <a:pt x="0" y="53594"/>
                  </a:lnTo>
                  <a:lnTo>
                    <a:pt x="406" y="63347"/>
                  </a:lnTo>
                  <a:lnTo>
                    <a:pt x="711" y="72466"/>
                  </a:lnTo>
                  <a:lnTo>
                    <a:pt x="914" y="81864"/>
                  </a:lnTo>
                  <a:lnTo>
                    <a:pt x="1028" y="227622"/>
                  </a:lnTo>
                  <a:lnTo>
                    <a:pt x="32512" y="227622"/>
                  </a:lnTo>
                  <a:lnTo>
                    <a:pt x="32512" y="163601"/>
                  </a:lnTo>
                  <a:lnTo>
                    <a:pt x="33020" y="163601"/>
                  </a:lnTo>
                  <a:lnTo>
                    <a:pt x="39014" y="170370"/>
                  </a:lnTo>
                  <a:lnTo>
                    <a:pt x="47104" y="175577"/>
                  </a:lnTo>
                  <a:lnTo>
                    <a:pt x="56934" y="178930"/>
                  </a:lnTo>
                  <a:lnTo>
                    <a:pt x="68097" y="180111"/>
                  </a:lnTo>
                  <a:lnTo>
                    <a:pt x="88963" y="176047"/>
                  </a:lnTo>
                  <a:lnTo>
                    <a:pt x="107162" y="163728"/>
                  </a:lnTo>
                  <a:lnTo>
                    <a:pt x="107238" y="163601"/>
                  </a:lnTo>
                  <a:lnTo>
                    <a:pt x="111988" y="155968"/>
                  </a:lnTo>
                  <a:lnTo>
                    <a:pt x="120040" y="143040"/>
                  </a:lnTo>
                  <a:lnTo>
                    <a:pt x="124917" y="113804"/>
                  </a:lnTo>
                  <a:close/>
                </a:path>
                <a:path w="596900" h="227964">
                  <a:moveTo>
                    <a:pt x="257581" y="111010"/>
                  </a:moveTo>
                  <a:lnTo>
                    <a:pt x="246532" y="72136"/>
                  </a:lnTo>
                  <a:lnTo>
                    <a:pt x="227888" y="56083"/>
                  </a:lnTo>
                  <a:lnTo>
                    <a:pt x="227888" y="102374"/>
                  </a:lnTo>
                  <a:lnTo>
                    <a:pt x="173113" y="102374"/>
                  </a:lnTo>
                  <a:lnTo>
                    <a:pt x="175437" y="92290"/>
                  </a:lnTo>
                  <a:lnTo>
                    <a:pt x="180759" y="82499"/>
                  </a:lnTo>
                  <a:lnTo>
                    <a:pt x="189484" y="75082"/>
                  </a:lnTo>
                  <a:lnTo>
                    <a:pt x="202031" y="72136"/>
                  </a:lnTo>
                  <a:lnTo>
                    <a:pt x="214972" y="75260"/>
                  </a:lnTo>
                  <a:lnTo>
                    <a:pt x="222935" y="82969"/>
                  </a:lnTo>
                  <a:lnTo>
                    <a:pt x="226910" y="92824"/>
                  </a:lnTo>
                  <a:lnTo>
                    <a:pt x="227888" y="102374"/>
                  </a:lnTo>
                  <a:lnTo>
                    <a:pt x="227888" y="56083"/>
                  </a:lnTo>
                  <a:lnTo>
                    <a:pt x="177444" y="56388"/>
                  </a:lnTo>
                  <a:lnTo>
                    <a:pt x="146812" y="92494"/>
                  </a:lnTo>
                  <a:lnTo>
                    <a:pt x="142900" y="117360"/>
                  </a:lnTo>
                  <a:lnTo>
                    <a:pt x="147256" y="143103"/>
                  </a:lnTo>
                  <a:lnTo>
                    <a:pt x="159867" y="162814"/>
                  </a:lnTo>
                  <a:lnTo>
                    <a:pt x="180047" y="175425"/>
                  </a:lnTo>
                  <a:lnTo>
                    <a:pt x="207149" y="179870"/>
                  </a:lnTo>
                  <a:lnTo>
                    <a:pt x="220002" y="179285"/>
                  </a:lnTo>
                  <a:lnTo>
                    <a:pt x="231597" y="177685"/>
                  </a:lnTo>
                  <a:lnTo>
                    <a:pt x="241858" y="175260"/>
                  </a:lnTo>
                  <a:lnTo>
                    <a:pt x="250672" y="172250"/>
                  </a:lnTo>
                  <a:lnTo>
                    <a:pt x="247269" y="156235"/>
                  </a:lnTo>
                  <a:lnTo>
                    <a:pt x="246075" y="150647"/>
                  </a:lnTo>
                  <a:lnTo>
                    <a:pt x="238734" y="153022"/>
                  </a:lnTo>
                  <a:lnTo>
                    <a:pt x="230708" y="154774"/>
                  </a:lnTo>
                  <a:lnTo>
                    <a:pt x="221729" y="155867"/>
                  </a:lnTo>
                  <a:lnTo>
                    <a:pt x="211505" y="156235"/>
                  </a:lnTo>
                  <a:lnTo>
                    <a:pt x="197192" y="154381"/>
                  </a:lnTo>
                  <a:lnTo>
                    <a:pt x="185115" y="148615"/>
                  </a:lnTo>
                  <a:lnTo>
                    <a:pt x="176631" y="138658"/>
                  </a:lnTo>
                  <a:lnTo>
                    <a:pt x="173113" y="124231"/>
                  </a:lnTo>
                  <a:lnTo>
                    <a:pt x="256565" y="124231"/>
                  </a:lnTo>
                  <a:lnTo>
                    <a:pt x="257073" y="121424"/>
                  </a:lnTo>
                  <a:lnTo>
                    <a:pt x="257530" y="117360"/>
                  </a:lnTo>
                  <a:lnTo>
                    <a:pt x="257581" y="111010"/>
                  </a:lnTo>
                  <a:close/>
                </a:path>
                <a:path w="596900" h="227964">
                  <a:moveTo>
                    <a:pt x="374878" y="56654"/>
                  </a:moveTo>
                  <a:lnTo>
                    <a:pt x="368706" y="54343"/>
                  </a:lnTo>
                  <a:lnTo>
                    <a:pt x="361276" y="52489"/>
                  </a:lnTo>
                  <a:lnTo>
                    <a:pt x="353021" y="51257"/>
                  </a:lnTo>
                  <a:lnTo>
                    <a:pt x="344411" y="50812"/>
                  </a:lnTo>
                  <a:lnTo>
                    <a:pt x="315099" y="55918"/>
                  </a:lnTo>
                  <a:lnTo>
                    <a:pt x="293306" y="69926"/>
                  </a:lnTo>
                  <a:lnTo>
                    <a:pt x="279717" y="90893"/>
                  </a:lnTo>
                  <a:lnTo>
                    <a:pt x="275031" y="116865"/>
                  </a:lnTo>
                  <a:lnTo>
                    <a:pt x="279603" y="142887"/>
                  </a:lnTo>
                  <a:lnTo>
                    <a:pt x="292569" y="162750"/>
                  </a:lnTo>
                  <a:lnTo>
                    <a:pt x="312839" y="175412"/>
                  </a:lnTo>
                  <a:lnTo>
                    <a:pt x="339293" y="179870"/>
                  </a:lnTo>
                  <a:lnTo>
                    <a:pt x="350456" y="179298"/>
                  </a:lnTo>
                  <a:lnTo>
                    <a:pt x="364121" y="152933"/>
                  </a:lnTo>
                  <a:lnTo>
                    <a:pt x="356438" y="155232"/>
                  </a:lnTo>
                  <a:lnTo>
                    <a:pt x="345440" y="155232"/>
                  </a:lnTo>
                  <a:lnTo>
                    <a:pt x="330403" y="152565"/>
                  </a:lnTo>
                  <a:lnTo>
                    <a:pt x="318300" y="144805"/>
                  </a:lnTo>
                  <a:lnTo>
                    <a:pt x="310222" y="132283"/>
                  </a:lnTo>
                  <a:lnTo>
                    <a:pt x="307289" y="115341"/>
                  </a:lnTo>
                  <a:lnTo>
                    <a:pt x="309765" y="99529"/>
                  </a:lnTo>
                  <a:lnTo>
                    <a:pt x="317246" y="86791"/>
                  </a:lnTo>
                  <a:lnTo>
                    <a:pt x="329285" y="78282"/>
                  </a:lnTo>
                  <a:lnTo>
                    <a:pt x="345440" y="75196"/>
                  </a:lnTo>
                  <a:lnTo>
                    <a:pt x="356704" y="75196"/>
                  </a:lnTo>
                  <a:lnTo>
                    <a:pt x="364121" y="77736"/>
                  </a:lnTo>
                  <a:lnTo>
                    <a:pt x="369239" y="80035"/>
                  </a:lnTo>
                  <a:lnTo>
                    <a:pt x="374878" y="56654"/>
                  </a:lnTo>
                  <a:close/>
                </a:path>
                <a:path w="596900" h="227964">
                  <a:moveTo>
                    <a:pt x="467842" y="53594"/>
                  </a:moveTo>
                  <a:lnTo>
                    <a:pt x="437896" y="53594"/>
                  </a:lnTo>
                  <a:lnTo>
                    <a:pt x="437896" y="18288"/>
                  </a:lnTo>
                  <a:lnTo>
                    <a:pt x="407174" y="25654"/>
                  </a:lnTo>
                  <a:lnTo>
                    <a:pt x="407174" y="53594"/>
                  </a:lnTo>
                  <a:lnTo>
                    <a:pt x="389255" y="53594"/>
                  </a:lnTo>
                  <a:lnTo>
                    <a:pt x="389255" y="76974"/>
                  </a:lnTo>
                  <a:lnTo>
                    <a:pt x="407174" y="76974"/>
                  </a:lnTo>
                  <a:lnTo>
                    <a:pt x="407174" y="135140"/>
                  </a:lnTo>
                  <a:lnTo>
                    <a:pt x="407758" y="146405"/>
                  </a:lnTo>
                  <a:lnTo>
                    <a:pt x="435762" y="179171"/>
                  </a:lnTo>
                  <a:lnTo>
                    <a:pt x="444030" y="179870"/>
                  </a:lnTo>
                  <a:lnTo>
                    <a:pt x="454025" y="179870"/>
                  </a:lnTo>
                  <a:lnTo>
                    <a:pt x="462203" y="178600"/>
                  </a:lnTo>
                  <a:lnTo>
                    <a:pt x="466813" y="176809"/>
                  </a:lnTo>
                  <a:lnTo>
                    <a:pt x="466305" y="152933"/>
                  </a:lnTo>
                  <a:lnTo>
                    <a:pt x="463499" y="153695"/>
                  </a:lnTo>
                  <a:lnTo>
                    <a:pt x="459384" y="154470"/>
                  </a:lnTo>
                  <a:lnTo>
                    <a:pt x="454025" y="154470"/>
                  </a:lnTo>
                  <a:lnTo>
                    <a:pt x="446430" y="153009"/>
                  </a:lnTo>
                  <a:lnTo>
                    <a:pt x="441452" y="148653"/>
                  </a:lnTo>
                  <a:lnTo>
                    <a:pt x="438721" y="141490"/>
                  </a:lnTo>
                  <a:lnTo>
                    <a:pt x="437896" y="131597"/>
                  </a:lnTo>
                  <a:lnTo>
                    <a:pt x="437896" y="76974"/>
                  </a:lnTo>
                  <a:lnTo>
                    <a:pt x="467842" y="76974"/>
                  </a:lnTo>
                  <a:lnTo>
                    <a:pt x="467842" y="53594"/>
                  </a:lnTo>
                  <a:close/>
                </a:path>
                <a:path w="596900" h="227964">
                  <a:moveTo>
                    <a:pt x="581533" y="0"/>
                  </a:moveTo>
                  <a:lnTo>
                    <a:pt x="550557" y="0"/>
                  </a:lnTo>
                  <a:lnTo>
                    <a:pt x="528294" y="37592"/>
                  </a:lnTo>
                  <a:lnTo>
                    <a:pt x="550049" y="37592"/>
                  </a:lnTo>
                  <a:lnTo>
                    <a:pt x="581533" y="0"/>
                  </a:lnTo>
                  <a:close/>
                </a:path>
                <a:path w="596900" h="227964">
                  <a:moveTo>
                    <a:pt x="596887" y="111010"/>
                  </a:moveTo>
                  <a:lnTo>
                    <a:pt x="595769" y="102387"/>
                  </a:lnTo>
                  <a:lnTo>
                    <a:pt x="594169" y="90144"/>
                  </a:lnTo>
                  <a:lnTo>
                    <a:pt x="585838" y="72148"/>
                  </a:lnTo>
                  <a:lnTo>
                    <a:pt x="585177" y="70713"/>
                  </a:lnTo>
                  <a:lnTo>
                    <a:pt x="568591" y="56388"/>
                  </a:lnTo>
                  <a:lnTo>
                    <a:pt x="567194" y="56083"/>
                  </a:lnTo>
                  <a:lnTo>
                    <a:pt x="567194" y="102387"/>
                  </a:lnTo>
                  <a:lnTo>
                    <a:pt x="512419" y="102387"/>
                  </a:lnTo>
                  <a:lnTo>
                    <a:pt x="514731" y="92303"/>
                  </a:lnTo>
                  <a:lnTo>
                    <a:pt x="520065" y="82499"/>
                  </a:lnTo>
                  <a:lnTo>
                    <a:pt x="528789" y="75082"/>
                  </a:lnTo>
                  <a:lnTo>
                    <a:pt x="541337" y="72148"/>
                  </a:lnTo>
                  <a:lnTo>
                    <a:pt x="554266" y="75260"/>
                  </a:lnTo>
                  <a:lnTo>
                    <a:pt x="562241" y="82969"/>
                  </a:lnTo>
                  <a:lnTo>
                    <a:pt x="566216" y="92824"/>
                  </a:lnTo>
                  <a:lnTo>
                    <a:pt x="567194" y="102387"/>
                  </a:lnTo>
                  <a:lnTo>
                    <a:pt x="567194" y="56083"/>
                  </a:lnTo>
                  <a:lnTo>
                    <a:pt x="516763" y="56388"/>
                  </a:lnTo>
                  <a:lnTo>
                    <a:pt x="486105" y="92494"/>
                  </a:lnTo>
                  <a:lnTo>
                    <a:pt x="482206" y="117360"/>
                  </a:lnTo>
                  <a:lnTo>
                    <a:pt x="486562" y="143103"/>
                  </a:lnTo>
                  <a:lnTo>
                    <a:pt x="499160" y="162814"/>
                  </a:lnTo>
                  <a:lnTo>
                    <a:pt x="519353" y="175425"/>
                  </a:lnTo>
                  <a:lnTo>
                    <a:pt x="546455" y="179870"/>
                  </a:lnTo>
                  <a:lnTo>
                    <a:pt x="559295" y="179285"/>
                  </a:lnTo>
                  <a:lnTo>
                    <a:pt x="570903" y="177673"/>
                  </a:lnTo>
                  <a:lnTo>
                    <a:pt x="581152" y="175260"/>
                  </a:lnTo>
                  <a:lnTo>
                    <a:pt x="589978" y="172250"/>
                  </a:lnTo>
                  <a:lnTo>
                    <a:pt x="586574" y="156248"/>
                  </a:lnTo>
                  <a:lnTo>
                    <a:pt x="585381" y="150647"/>
                  </a:lnTo>
                  <a:lnTo>
                    <a:pt x="578027" y="153022"/>
                  </a:lnTo>
                  <a:lnTo>
                    <a:pt x="570014" y="154774"/>
                  </a:lnTo>
                  <a:lnTo>
                    <a:pt x="561035" y="155867"/>
                  </a:lnTo>
                  <a:lnTo>
                    <a:pt x="550811" y="156248"/>
                  </a:lnTo>
                  <a:lnTo>
                    <a:pt x="536498" y="154381"/>
                  </a:lnTo>
                  <a:lnTo>
                    <a:pt x="524408" y="148615"/>
                  </a:lnTo>
                  <a:lnTo>
                    <a:pt x="515924" y="138658"/>
                  </a:lnTo>
                  <a:lnTo>
                    <a:pt x="512419" y="124231"/>
                  </a:lnTo>
                  <a:lnTo>
                    <a:pt x="595871" y="124231"/>
                  </a:lnTo>
                  <a:lnTo>
                    <a:pt x="596379" y="121437"/>
                  </a:lnTo>
                  <a:lnTo>
                    <a:pt x="596823" y="117360"/>
                  </a:lnTo>
                  <a:lnTo>
                    <a:pt x="596887" y="111010"/>
                  </a:lnTo>
                  <a:close/>
                </a:path>
              </a:pathLst>
            </a:custGeom>
            <a:solidFill>
              <a:srgbClr val="335361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294" name="object 294"/>
          <p:cNvGrpSpPr/>
          <p:nvPr/>
        </p:nvGrpSpPr>
        <p:grpSpPr>
          <a:xfrm>
            <a:off x="4567580" y="4708778"/>
            <a:ext cx="382905" cy="183515"/>
            <a:chOff x="4567580" y="4708778"/>
            <a:chExt cx="382905" cy="183515"/>
          </a:xfrm>
        </p:grpSpPr>
        <p:sp>
          <p:nvSpPr>
            <p:cNvPr id="295" name="object 295"/>
            <p:cNvSpPr/>
            <p:nvPr/>
          </p:nvSpPr>
          <p:spPr>
            <a:xfrm>
              <a:off x="4567580" y="4708778"/>
              <a:ext cx="31750" cy="180975"/>
            </a:xfrm>
            <a:custGeom>
              <a:avLst/>
              <a:gdLst/>
              <a:ahLst/>
              <a:cxnLst/>
              <a:rect l="l" t="t" r="r" b="b"/>
              <a:pathLst>
                <a:path w="31750" h="180975">
                  <a:moveTo>
                    <a:pt x="31750" y="0"/>
                  </a:moveTo>
                  <a:lnTo>
                    <a:pt x="0" y="0"/>
                  </a:lnTo>
                  <a:lnTo>
                    <a:pt x="0" y="180378"/>
                  </a:lnTo>
                  <a:lnTo>
                    <a:pt x="31750" y="180378"/>
                  </a:lnTo>
                  <a:lnTo>
                    <a:pt x="31750" y="0"/>
                  </a:lnTo>
                  <a:close/>
                </a:path>
              </a:pathLst>
            </a:custGeom>
            <a:solidFill>
              <a:srgbClr val="33536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96" name="object 296"/>
            <p:cNvSpPr/>
            <p:nvPr/>
          </p:nvSpPr>
          <p:spPr>
            <a:xfrm>
              <a:off x="4625445" y="4762634"/>
              <a:ext cx="126466" cy="129311"/>
            </a:xfrm>
            <a:prstGeom prst="rect">
              <a:avLst/>
            </a:prstGeom>
            <a:blipFill>
              <a:blip r:embed="rId3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97" name="object 297"/>
            <p:cNvSpPr/>
            <p:nvPr/>
          </p:nvSpPr>
          <p:spPr>
            <a:xfrm>
              <a:off x="4776799" y="4762642"/>
              <a:ext cx="173070" cy="129057"/>
            </a:xfrm>
            <a:prstGeom prst="rect">
              <a:avLst/>
            </a:prstGeom>
            <a:blipFill>
              <a:blip r:embed="rId10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298" name="object 298"/>
          <p:cNvGrpSpPr/>
          <p:nvPr/>
        </p:nvGrpSpPr>
        <p:grpSpPr>
          <a:xfrm>
            <a:off x="674961" y="5013582"/>
            <a:ext cx="263525" cy="183515"/>
            <a:chOff x="674961" y="5013582"/>
            <a:chExt cx="263525" cy="183515"/>
          </a:xfrm>
        </p:grpSpPr>
        <p:sp>
          <p:nvSpPr>
            <p:cNvPr id="299" name="object 299"/>
            <p:cNvSpPr/>
            <p:nvPr/>
          </p:nvSpPr>
          <p:spPr>
            <a:xfrm>
              <a:off x="674961" y="5013582"/>
              <a:ext cx="123901" cy="183159"/>
            </a:xfrm>
            <a:prstGeom prst="rect">
              <a:avLst/>
            </a:prstGeom>
            <a:blipFill>
              <a:blip r:embed="rId4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00" name="object 300"/>
            <p:cNvSpPr/>
            <p:nvPr/>
          </p:nvSpPr>
          <p:spPr>
            <a:xfrm>
              <a:off x="823741" y="5067434"/>
              <a:ext cx="114680" cy="129070"/>
            </a:xfrm>
            <a:prstGeom prst="rect">
              <a:avLst/>
            </a:prstGeom>
            <a:blipFill>
              <a:blip r:embed="rId4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301" name="object 301"/>
          <p:cNvGrpSpPr/>
          <p:nvPr/>
        </p:nvGrpSpPr>
        <p:grpSpPr>
          <a:xfrm>
            <a:off x="1016812" y="5013578"/>
            <a:ext cx="714375" cy="231140"/>
            <a:chOff x="1016812" y="5013578"/>
            <a:chExt cx="714375" cy="231140"/>
          </a:xfrm>
        </p:grpSpPr>
        <p:sp>
          <p:nvSpPr>
            <p:cNvPr id="302" name="object 302"/>
            <p:cNvSpPr/>
            <p:nvPr/>
          </p:nvSpPr>
          <p:spPr>
            <a:xfrm>
              <a:off x="1016812" y="5013578"/>
              <a:ext cx="31750" cy="180975"/>
            </a:xfrm>
            <a:custGeom>
              <a:avLst/>
              <a:gdLst/>
              <a:ahLst/>
              <a:cxnLst/>
              <a:rect l="l" t="t" r="r" b="b"/>
              <a:pathLst>
                <a:path w="31750" h="180975">
                  <a:moveTo>
                    <a:pt x="31750" y="0"/>
                  </a:moveTo>
                  <a:lnTo>
                    <a:pt x="0" y="0"/>
                  </a:lnTo>
                  <a:lnTo>
                    <a:pt x="0" y="180378"/>
                  </a:lnTo>
                  <a:lnTo>
                    <a:pt x="31750" y="180378"/>
                  </a:lnTo>
                  <a:lnTo>
                    <a:pt x="31750" y="0"/>
                  </a:lnTo>
                  <a:close/>
                </a:path>
              </a:pathLst>
            </a:custGeom>
            <a:solidFill>
              <a:srgbClr val="33536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03" name="object 303"/>
            <p:cNvSpPr/>
            <p:nvPr/>
          </p:nvSpPr>
          <p:spPr>
            <a:xfrm>
              <a:off x="1074691" y="5019926"/>
              <a:ext cx="161303" cy="176814"/>
            </a:xfrm>
            <a:prstGeom prst="rect">
              <a:avLst/>
            </a:prstGeom>
            <a:blipFill>
              <a:blip r:embed="rId10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04" name="object 304"/>
            <p:cNvSpPr/>
            <p:nvPr/>
          </p:nvSpPr>
          <p:spPr>
            <a:xfrm>
              <a:off x="1266494" y="5067438"/>
              <a:ext cx="124917" cy="176822"/>
            </a:xfrm>
            <a:prstGeom prst="rect">
              <a:avLst/>
            </a:prstGeom>
            <a:blipFill>
              <a:blip r:embed="rId8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05" name="object 305"/>
            <p:cNvSpPr/>
            <p:nvPr/>
          </p:nvSpPr>
          <p:spPr>
            <a:xfrm>
              <a:off x="1416302" y="5067434"/>
              <a:ext cx="257578" cy="176825"/>
            </a:xfrm>
            <a:prstGeom prst="rect">
              <a:avLst/>
            </a:prstGeom>
            <a:blipFill>
              <a:blip r:embed="rId2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06" name="object 306"/>
            <p:cNvSpPr/>
            <p:nvPr/>
          </p:nvSpPr>
          <p:spPr>
            <a:xfrm>
              <a:off x="1699272" y="5013578"/>
              <a:ext cx="31750" cy="180975"/>
            </a:xfrm>
            <a:custGeom>
              <a:avLst/>
              <a:gdLst/>
              <a:ahLst/>
              <a:cxnLst/>
              <a:rect l="l" t="t" r="r" b="b"/>
              <a:pathLst>
                <a:path w="31750" h="180975">
                  <a:moveTo>
                    <a:pt x="31750" y="0"/>
                  </a:moveTo>
                  <a:lnTo>
                    <a:pt x="0" y="0"/>
                  </a:lnTo>
                  <a:lnTo>
                    <a:pt x="0" y="180378"/>
                  </a:lnTo>
                  <a:lnTo>
                    <a:pt x="31750" y="180378"/>
                  </a:lnTo>
                  <a:lnTo>
                    <a:pt x="31750" y="0"/>
                  </a:lnTo>
                  <a:close/>
                </a:path>
              </a:pathLst>
            </a:custGeom>
            <a:solidFill>
              <a:srgbClr val="335361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307" name="object 307"/>
          <p:cNvGrpSpPr/>
          <p:nvPr/>
        </p:nvGrpSpPr>
        <p:grpSpPr>
          <a:xfrm>
            <a:off x="1810148" y="5013582"/>
            <a:ext cx="370205" cy="183515"/>
            <a:chOff x="1810148" y="5013582"/>
            <a:chExt cx="370205" cy="183515"/>
          </a:xfrm>
        </p:grpSpPr>
        <p:sp>
          <p:nvSpPr>
            <p:cNvPr id="308" name="object 308"/>
            <p:cNvSpPr/>
            <p:nvPr/>
          </p:nvSpPr>
          <p:spPr>
            <a:xfrm>
              <a:off x="1810148" y="5013582"/>
              <a:ext cx="123901" cy="183159"/>
            </a:xfrm>
            <a:prstGeom prst="rect">
              <a:avLst/>
            </a:prstGeom>
            <a:blipFill>
              <a:blip r:embed="rId4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09" name="object 309"/>
            <p:cNvSpPr/>
            <p:nvPr/>
          </p:nvSpPr>
          <p:spPr>
            <a:xfrm>
              <a:off x="1958928" y="5067434"/>
              <a:ext cx="220964" cy="129070"/>
            </a:xfrm>
            <a:prstGeom prst="rect">
              <a:avLst/>
            </a:prstGeom>
            <a:blipFill>
              <a:blip r:embed="rId10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310" name="object 310"/>
          <p:cNvGrpSpPr/>
          <p:nvPr/>
        </p:nvGrpSpPr>
        <p:grpSpPr>
          <a:xfrm>
            <a:off x="2257764" y="5067434"/>
            <a:ext cx="1131570" cy="177165"/>
            <a:chOff x="2257764" y="5067434"/>
            <a:chExt cx="1131570" cy="177165"/>
          </a:xfrm>
        </p:grpSpPr>
        <p:sp>
          <p:nvSpPr>
            <p:cNvPr id="311" name="object 311"/>
            <p:cNvSpPr/>
            <p:nvPr/>
          </p:nvSpPr>
          <p:spPr>
            <a:xfrm>
              <a:off x="2257764" y="5067434"/>
              <a:ext cx="257578" cy="176825"/>
            </a:xfrm>
            <a:prstGeom prst="rect">
              <a:avLst/>
            </a:prstGeom>
            <a:blipFill>
              <a:blip r:embed="rId2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12" name="object 312"/>
            <p:cNvSpPr/>
            <p:nvPr/>
          </p:nvSpPr>
          <p:spPr>
            <a:xfrm>
              <a:off x="2539713" y="5067434"/>
              <a:ext cx="317480" cy="129311"/>
            </a:xfrm>
            <a:prstGeom prst="rect">
              <a:avLst/>
            </a:prstGeom>
            <a:blipFill>
              <a:blip r:embed="rId1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13" name="object 313"/>
            <p:cNvSpPr/>
            <p:nvPr/>
          </p:nvSpPr>
          <p:spPr>
            <a:xfrm>
              <a:off x="2882079" y="5067440"/>
              <a:ext cx="113918" cy="126517"/>
            </a:xfrm>
            <a:prstGeom prst="rect">
              <a:avLst/>
            </a:prstGeom>
            <a:blipFill>
              <a:blip r:embed="rId2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14" name="object 314"/>
            <p:cNvSpPr/>
            <p:nvPr/>
          </p:nvSpPr>
          <p:spPr>
            <a:xfrm>
              <a:off x="3028563" y="5067440"/>
              <a:ext cx="113918" cy="126517"/>
            </a:xfrm>
            <a:prstGeom prst="rect">
              <a:avLst/>
            </a:prstGeom>
            <a:blipFill>
              <a:blip r:embed="rId2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15" name="object 315"/>
            <p:cNvSpPr/>
            <p:nvPr/>
          </p:nvSpPr>
          <p:spPr>
            <a:xfrm>
              <a:off x="3168131" y="5067434"/>
              <a:ext cx="220964" cy="129070"/>
            </a:xfrm>
            <a:prstGeom prst="rect">
              <a:avLst/>
            </a:prstGeom>
            <a:blipFill>
              <a:blip r:embed="rId1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316" name="object 316"/>
          <p:cNvGrpSpPr/>
          <p:nvPr/>
        </p:nvGrpSpPr>
        <p:grpSpPr>
          <a:xfrm>
            <a:off x="3460050" y="5034921"/>
            <a:ext cx="978535" cy="161925"/>
            <a:chOff x="3460050" y="5034921"/>
            <a:chExt cx="978535" cy="161925"/>
          </a:xfrm>
        </p:grpSpPr>
        <p:sp>
          <p:nvSpPr>
            <p:cNvPr id="317" name="object 317"/>
            <p:cNvSpPr/>
            <p:nvPr/>
          </p:nvSpPr>
          <p:spPr>
            <a:xfrm>
              <a:off x="3460050" y="5067434"/>
              <a:ext cx="239138" cy="129311"/>
            </a:xfrm>
            <a:prstGeom prst="rect">
              <a:avLst/>
            </a:prstGeom>
            <a:blipFill>
              <a:blip r:embed="rId5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18" name="object 318"/>
            <p:cNvSpPr/>
            <p:nvPr/>
          </p:nvSpPr>
          <p:spPr>
            <a:xfrm>
              <a:off x="3724075" y="5067440"/>
              <a:ext cx="113918" cy="126517"/>
            </a:xfrm>
            <a:prstGeom prst="rect">
              <a:avLst/>
            </a:prstGeom>
            <a:blipFill>
              <a:blip r:embed="rId2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19" name="object 319"/>
            <p:cNvSpPr/>
            <p:nvPr/>
          </p:nvSpPr>
          <p:spPr>
            <a:xfrm>
              <a:off x="3857759" y="5034921"/>
              <a:ext cx="200985" cy="161819"/>
            </a:xfrm>
            <a:prstGeom prst="rect">
              <a:avLst/>
            </a:prstGeom>
            <a:blipFill>
              <a:blip r:embed="rId1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20" name="object 320"/>
            <p:cNvSpPr/>
            <p:nvPr/>
          </p:nvSpPr>
          <p:spPr>
            <a:xfrm>
              <a:off x="4082325" y="5034921"/>
              <a:ext cx="297544" cy="161582"/>
            </a:xfrm>
            <a:prstGeom prst="rect">
              <a:avLst/>
            </a:prstGeom>
            <a:blipFill>
              <a:blip r:embed="rId1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21" name="object 321"/>
            <p:cNvSpPr/>
            <p:nvPr/>
          </p:nvSpPr>
          <p:spPr>
            <a:xfrm>
              <a:off x="4399108" y="5156614"/>
              <a:ext cx="39370" cy="40640"/>
            </a:xfrm>
            <a:custGeom>
              <a:avLst/>
              <a:gdLst/>
              <a:ahLst/>
              <a:cxnLst/>
              <a:rect l="l" t="t" r="r" b="b"/>
              <a:pathLst>
                <a:path w="39370" h="40639">
                  <a:moveTo>
                    <a:pt x="19443" y="0"/>
                  </a:moveTo>
                  <a:lnTo>
                    <a:pt x="11658" y="1492"/>
                  </a:lnTo>
                  <a:lnTo>
                    <a:pt x="5502" y="5651"/>
                  </a:lnTo>
                  <a:lnTo>
                    <a:pt x="1455" y="12001"/>
                  </a:lnTo>
                  <a:lnTo>
                    <a:pt x="0" y="20066"/>
                  </a:lnTo>
                  <a:lnTo>
                    <a:pt x="1420" y="28023"/>
                  </a:lnTo>
                  <a:lnTo>
                    <a:pt x="5407" y="34385"/>
                  </a:lnTo>
                  <a:lnTo>
                    <a:pt x="11551" y="38604"/>
                  </a:lnTo>
                  <a:lnTo>
                    <a:pt x="19443" y="40132"/>
                  </a:lnTo>
                  <a:lnTo>
                    <a:pt x="27455" y="38604"/>
                  </a:lnTo>
                  <a:lnTo>
                    <a:pt x="33591" y="34385"/>
                  </a:lnTo>
                  <a:lnTo>
                    <a:pt x="37517" y="28023"/>
                  </a:lnTo>
                  <a:lnTo>
                    <a:pt x="38900" y="20066"/>
                  </a:lnTo>
                  <a:lnTo>
                    <a:pt x="37479" y="11899"/>
                  </a:lnTo>
                  <a:lnTo>
                    <a:pt x="33491" y="5561"/>
                  </a:lnTo>
                  <a:lnTo>
                    <a:pt x="27343" y="1458"/>
                  </a:lnTo>
                  <a:lnTo>
                    <a:pt x="19443" y="0"/>
                  </a:lnTo>
                  <a:close/>
                </a:path>
              </a:pathLst>
            </a:custGeom>
            <a:solidFill>
              <a:srgbClr val="335361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322" name="object 322"/>
          <p:cNvSpPr/>
          <p:nvPr/>
        </p:nvSpPr>
        <p:spPr>
          <a:xfrm>
            <a:off x="5533937" y="2270376"/>
            <a:ext cx="3866262" cy="230682"/>
          </a:xfrm>
          <a:prstGeom prst="rect">
            <a:avLst/>
          </a:prstGeom>
          <a:blipFill>
            <a:blip r:embed="rId1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23" name="object 323"/>
          <p:cNvSpPr/>
          <p:nvPr/>
        </p:nvSpPr>
        <p:spPr>
          <a:xfrm>
            <a:off x="5519336" y="2575179"/>
            <a:ext cx="3875279" cy="230681"/>
          </a:xfrm>
          <a:prstGeom prst="rect">
            <a:avLst/>
          </a:prstGeom>
          <a:blipFill>
            <a:blip r:embed="rId1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24" name="object 324"/>
          <p:cNvSpPr/>
          <p:nvPr/>
        </p:nvSpPr>
        <p:spPr>
          <a:xfrm>
            <a:off x="5519336" y="2879972"/>
            <a:ext cx="3542085" cy="230682"/>
          </a:xfrm>
          <a:prstGeom prst="rect">
            <a:avLst/>
          </a:prstGeom>
          <a:blipFill>
            <a:blip r:embed="rId1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25" name="object 325"/>
          <p:cNvSpPr/>
          <p:nvPr/>
        </p:nvSpPr>
        <p:spPr>
          <a:xfrm>
            <a:off x="5519331" y="3186810"/>
            <a:ext cx="934719" cy="229235"/>
          </a:xfrm>
          <a:custGeom>
            <a:avLst/>
            <a:gdLst/>
            <a:ahLst/>
            <a:cxnLst/>
            <a:rect l="l" t="t" r="r" b="b"/>
            <a:pathLst>
              <a:path w="934720" h="229235">
                <a:moveTo>
                  <a:pt x="143103" y="98323"/>
                </a:moveTo>
                <a:lnTo>
                  <a:pt x="120637" y="55092"/>
                </a:lnTo>
                <a:lnTo>
                  <a:pt x="104457" y="51650"/>
                </a:lnTo>
                <a:lnTo>
                  <a:pt x="104457" y="101117"/>
                </a:lnTo>
                <a:lnTo>
                  <a:pt x="101752" y="119583"/>
                </a:lnTo>
                <a:lnTo>
                  <a:pt x="94310" y="136423"/>
                </a:lnTo>
                <a:lnTo>
                  <a:pt x="83172" y="148704"/>
                </a:lnTo>
                <a:lnTo>
                  <a:pt x="69380" y="153454"/>
                </a:lnTo>
                <a:lnTo>
                  <a:pt x="62217" y="153454"/>
                </a:lnTo>
                <a:lnTo>
                  <a:pt x="56578" y="151168"/>
                </a:lnTo>
                <a:lnTo>
                  <a:pt x="52489" y="147358"/>
                </a:lnTo>
                <a:lnTo>
                  <a:pt x="57086" y="120675"/>
                </a:lnTo>
                <a:lnTo>
                  <a:pt x="61976" y="104152"/>
                </a:lnTo>
                <a:lnTo>
                  <a:pt x="69253" y="91592"/>
                </a:lnTo>
                <a:lnTo>
                  <a:pt x="78257" y="83604"/>
                </a:lnTo>
                <a:lnTo>
                  <a:pt x="88315" y="80797"/>
                </a:lnTo>
                <a:lnTo>
                  <a:pt x="95910" y="82575"/>
                </a:lnTo>
                <a:lnTo>
                  <a:pt x="100901" y="87236"/>
                </a:lnTo>
                <a:lnTo>
                  <a:pt x="103632" y="93764"/>
                </a:lnTo>
                <a:lnTo>
                  <a:pt x="104457" y="101117"/>
                </a:lnTo>
                <a:lnTo>
                  <a:pt x="104457" y="51650"/>
                </a:lnTo>
                <a:lnTo>
                  <a:pt x="62725" y="72148"/>
                </a:lnTo>
                <a:lnTo>
                  <a:pt x="62217" y="72148"/>
                </a:lnTo>
                <a:lnTo>
                  <a:pt x="64516" y="54114"/>
                </a:lnTo>
                <a:lnTo>
                  <a:pt x="31496" y="54114"/>
                </a:lnTo>
                <a:lnTo>
                  <a:pt x="30022" y="65290"/>
                </a:lnTo>
                <a:lnTo>
                  <a:pt x="28257" y="77355"/>
                </a:lnTo>
                <a:lnTo>
                  <a:pt x="26200" y="90195"/>
                </a:lnTo>
                <a:lnTo>
                  <a:pt x="24079" y="102133"/>
                </a:lnTo>
                <a:lnTo>
                  <a:pt x="0" y="228650"/>
                </a:lnTo>
                <a:lnTo>
                  <a:pt x="36614" y="228650"/>
                </a:lnTo>
                <a:lnTo>
                  <a:pt x="46863" y="176060"/>
                </a:lnTo>
                <a:lnTo>
                  <a:pt x="47371" y="176060"/>
                </a:lnTo>
                <a:lnTo>
                  <a:pt x="51714" y="178612"/>
                </a:lnTo>
                <a:lnTo>
                  <a:pt x="60426" y="181140"/>
                </a:lnTo>
                <a:lnTo>
                  <a:pt x="70662" y="181140"/>
                </a:lnTo>
                <a:lnTo>
                  <a:pt x="92621" y="176060"/>
                </a:lnTo>
                <a:lnTo>
                  <a:pt x="100330" y="174269"/>
                </a:lnTo>
                <a:lnTo>
                  <a:pt x="123202" y="155930"/>
                </a:lnTo>
                <a:lnTo>
                  <a:pt x="124574" y="153454"/>
                </a:lnTo>
                <a:lnTo>
                  <a:pt x="137896" y="129489"/>
                </a:lnTo>
                <a:lnTo>
                  <a:pt x="143103" y="98323"/>
                </a:lnTo>
                <a:close/>
              </a:path>
              <a:path w="934720" h="229235">
                <a:moveTo>
                  <a:pt x="287286" y="102387"/>
                </a:moveTo>
                <a:lnTo>
                  <a:pt x="283718" y="82511"/>
                </a:lnTo>
                <a:lnTo>
                  <a:pt x="281495" y="79032"/>
                </a:lnTo>
                <a:lnTo>
                  <a:pt x="273354" y="66281"/>
                </a:lnTo>
                <a:lnTo>
                  <a:pt x="256705" y="55346"/>
                </a:lnTo>
                <a:lnTo>
                  <a:pt x="249135" y="54000"/>
                </a:lnTo>
                <a:lnTo>
                  <a:pt x="249135" y="102641"/>
                </a:lnTo>
                <a:lnTo>
                  <a:pt x="247053" y="119545"/>
                </a:lnTo>
                <a:lnTo>
                  <a:pt x="240969" y="135928"/>
                </a:lnTo>
                <a:lnTo>
                  <a:pt x="231089" y="148297"/>
                </a:lnTo>
                <a:lnTo>
                  <a:pt x="217652" y="153200"/>
                </a:lnTo>
                <a:lnTo>
                  <a:pt x="209130" y="151460"/>
                </a:lnTo>
                <a:lnTo>
                  <a:pt x="202869" y="146558"/>
                </a:lnTo>
                <a:lnTo>
                  <a:pt x="198996" y="138938"/>
                </a:lnTo>
                <a:lnTo>
                  <a:pt x="197688" y="129070"/>
                </a:lnTo>
                <a:lnTo>
                  <a:pt x="199542" y="113093"/>
                </a:lnTo>
                <a:lnTo>
                  <a:pt x="205486" y="96799"/>
                </a:lnTo>
                <a:lnTo>
                  <a:pt x="215455" y="84124"/>
                </a:lnTo>
                <a:lnTo>
                  <a:pt x="229425" y="79032"/>
                </a:lnTo>
                <a:lnTo>
                  <a:pt x="238760" y="81114"/>
                </a:lnTo>
                <a:lnTo>
                  <a:pt x="244843" y="86550"/>
                </a:lnTo>
                <a:lnTo>
                  <a:pt x="248132" y="94132"/>
                </a:lnTo>
                <a:lnTo>
                  <a:pt x="249135" y="102641"/>
                </a:lnTo>
                <a:lnTo>
                  <a:pt x="249135" y="54000"/>
                </a:lnTo>
                <a:lnTo>
                  <a:pt x="203809" y="57518"/>
                </a:lnTo>
                <a:lnTo>
                  <a:pt x="164947" y="99339"/>
                </a:lnTo>
                <a:lnTo>
                  <a:pt x="159537" y="129832"/>
                </a:lnTo>
                <a:lnTo>
                  <a:pt x="163347" y="150812"/>
                </a:lnTo>
                <a:lnTo>
                  <a:pt x="174129" y="167017"/>
                </a:lnTo>
                <a:lnTo>
                  <a:pt x="190855" y="177457"/>
                </a:lnTo>
                <a:lnTo>
                  <a:pt x="212534" y="181152"/>
                </a:lnTo>
                <a:lnTo>
                  <a:pt x="242570" y="175234"/>
                </a:lnTo>
                <a:lnTo>
                  <a:pt x="266230" y="158813"/>
                </a:lnTo>
                <a:lnTo>
                  <a:pt x="269722" y="153200"/>
                </a:lnTo>
                <a:lnTo>
                  <a:pt x="281724" y="133870"/>
                </a:lnTo>
                <a:lnTo>
                  <a:pt x="287286" y="102387"/>
                </a:lnTo>
                <a:close/>
              </a:path>
              <a:path w="934720" h="229235">
                <a:moveTo>
                  <a:pt x="396633" y="57670"/>
                </a:moveTo>
                <a:lnTo>
                  <a:pt x="391058" y="55181"/>
                </a:lnTo>
                <a:lnTo>
                  <a:pt x="383667" y="53162"/>
                </a:lnTo>
                <a:lnTo>
                  <a:pt x="374713" y="51816"/>
                </a:lnTo>
                <a:lnTo>
                  <a:pt x="364388" y="51320"/>
                </a:lnTo>
                <a:lnTo>
                  <a:pt x="342176" y="54381"/>
                </a:lnTo>
                <a:lnTo>
                  <a:pt x="324764" y="63042"/>
                </a:lnTo>
                <a:lnTo>
                  <a:pt x="313410" y="76517"/>
                </a:lnTo>
                <a:lnTo>
                  <a:pt x="309346" y="93992"/>
                </a:lnTo>
                <a:lnTo>
                  <a:pt x="311454" y="104698"/>
                </a:lnTo>
                <a:lnTo>
                  <a:pt x="317182" y="113665"/>
                </a:lnTo>
                <a:lnTo>
                  <a:pt x="325653" y="121043"/>
                </a:lnTo>
                <a:lnTo>
                  <a:pt x="335978" y="127025"/>
                </a:lnTo>
                <a:lnTo>
                  <a:pt x="347484" y="132613"/>
                </a:lnTo>
                <a:lnTo>
                  <a:pt x="351586" y="136931"/>
                </a:lnTo>
                <a:lnTo>
                  <a:pt x="351586" y="149136"/>
                </a:lnTo>
                <a:lnTo>
                  <a:pt x="346202" y="154216"/>
                </a:lnTo>
                <a:lnTo>
                  <a:pt x="335711" y="154216"/>
                </a:lnTo>
                <a:lnTo>
                  <a:pt x="326517" y="153377"/>
                </a:lnTo>
                <a:lnTo>
                  <a:pt x="317500" y="151231"/>
                </a:lnTo>
                <a:lnTo>
                  <a:pt x="309384" y="148424"/>
                </a:lnTo>
                <a:lnTo>
                  <a:pt x="302945" y="145567"/>
                </a:lnTo>
                <a:lnTo>
                  <a:pt x="293979" y="171234"/>
                </a:lnTo>
                <a:lnTo>
                  <a:pt x="300875" y="175107"/>
                </a:lnTo>
                <a:lnTo>
                  <a:pt x="310007" y="178155"/>
                </a:lnTo>
                <a:lnTo>
                  <a:pt x="320725" y="180174"/>
                </a:lnTo>
                <a:lnTo>
                  <a:pt x="332384" y="180886"/>
                </a:lnTo>
                <a:lnTo>
                  <a:pt x="355269" y="178066"/>
                </a:lnTo>
                <a:lnTo>
                  <a:pt x="373430" y="169710"/>
                </a:lnTo>
                <a:lnTo>
                  <a:pt x="385406" y="156019"/>
                </a:lnTo>
                <a:lnTo>
                  <a:pt x="389724" y="137185"/>
                </a:lnTo>
                <a:lnTo>
                  <a:pt x="387273" y="125552"/>
                </a:lnTo>
                <a:lnTo>
                  <a:pt x="380860" y="116268"/>
                </a:lnTo>
                <a:lnTo>
                  <a:pt x="371894" y="108927"/>
                </a:lnTo>
                <a:lnTo>
                  <a:pt x="361823" y="103149"/>
                </a:lnTo>
                <a:lnTo>
                  <a:pt x="351586" y="98310"/>
                </a:lnTo>
                <a:lnTo>
                  <a:pt x="346468" y="93992"/>
                </a:lnTo>
                <a:lnTo>
                  <a:pt x="346468" y="82321"/>
                </a:lnTo>
                <a:lnTo>
                  <a:pt x="353110" y="78003"/>
                </a:lnTo>
                <a:lnTo>
                  <a:pt x="362851" y="78003"/>
                </a:lnTo>
                <a:lnTo>
                  <a:pt x="370649" y="78524"/>
                </a:lnTo>
                <a:lnTo>
                  <a:pt x="377494" y="79844"/>
                </a:lnTo>
                <a:lnTo>
                  <a:pt x="383286" y="81648"/>
                </a:lnTo>
                <a:lnTo>
                  <a:pt x="387934" y="83578"/>
                </a:lnTo>
                <a:lnTo>
                  <a:pt x="396633" y="57670"/>
                </a:lnTo>
                <a:close/>
              </a:path>
              <a:path w="934720" h="229235">
                <a:moveTo>
                  <a:pt x="465518" y="54114"/>
                </a:moveTo>
                <a:lnTo>
                  <a:pt x="428663" y="54114"/>
                </a:lnTo>
                <a:lnTo>
                  <a:pt x="404850" y="178346"/>
                </a:lnTo>
                <a:lnTo>
                  <a:pt x="441718" y="178346"/>
                </a:lnTo>
                <a:lnTo>
                  <a:pt x="465518" y="54114"/>
                </a:lnTo>
                <a:close/>
              </a:path>
              <a:path w="934720" h="229235">
                <a:moveTo>
                  <a:pt x="473456" y="18046"/>
                </a:moveTo>
                <a:lnTo>
                  <a:pt x="472097" y="10617"/>
                </a:lnTo>
                <a:lnTo>
                  <a:pt x="468274" y="4927"/>
                </a:lnTo>
                <a:lnTo>
                  <a:pt x="462445" y="1282"/>
                </a:lnTo>
                <a:lnTo>
                  <a:pt x="455028" y="0"/>
                </a:lnTo>
                <a:lnTo>
                  <a:pt x="447001" y="1511"/>
                </a:lnTo>
                <a:lnTo>
                  <a:pt x="440283" y="5753"/>
                </a:lnTo>
                <a:lnTo>
                  <a:pt x="435622" y="12331"/>
                </a:lnTo>
                <a:lnTo>
                  <a:pt x="433781" y="20828"/>
                </a:lnTo>
                <a:lnTo>
                  <a:pt x="433781" y="31762"/>
                </a:lnTo>
                <a:lnTo>
                  <a:pt x="441452" y="38608"/>
                </a:lnTo>
                <a:lnTo>
                  <a:pt x="451700" y="38608"/>
                </a:lnTo>
                <a:lnTo>
                  <a:pt x="460070" y="37223"/>
                </a:lnTo>
                <a:lnTo>
                  <a:pt x="466991" y="33185"/>
                </a:lnTo>
                <a:lnTo>
                  <a:pt x="471716" y="26720"/>
                </a:lnTo>
                <a:lnTo>
                  <a:pt x="473456" y="18046"/>
                </a:lnTo>
                <a:close/>
              </a:path>
              <a:path w="934720" h="229235">
                <a:moveTo>
                  <a:pt x="563600" y="54114"/>
                </a:moveTo>
                <a:lnTo>
                  <a:pt x="536981" y="54114"/>
                </a:lnTo>
                <a:lnTo>
                  <a:pt x="543636" y="19316"/>
                </a:lnTo>
                <a:lnTo>
                  <a:pt x="506006" y="27952"/>
                </a:lnTo>
                <a:lnTo>
                  <a:pt x="500888" y="54114"/>
                </a:lnTo>
                <a:lnTo>
                  <a:pt x="484746" y="54114"/>
                </a:lnTo>
                <a:lnTo>
                  <a:pt x="479640" y="81813"/>
                </a:lnTo>
                <a:lnTo>
                  <a:pt x="495503" y="81813"/>
                </a:lnTo>
                <a:lnTo>
                  <a:pt x="483997" y="140766"/>
                </a:lnTo>
                <a:lnTo>
                  <a:pt x="483222" y="147612"/>
                </a:lnTo>
                <a:lnTo>
                  <a:pt x="483222" y="154482"/>
                </a:lnTo>
                <a:lnTo>
                  <a:pt x="485203" y="165176"/>
                </a:lnTo>
                <a:lnTo>
                  <a:pt x="491210" y="173621"/>
                </a:lnTo>
                <a:lnTo>
                  <a:pt x="501357" y="179146"/>
                </a:lnTo>
                <a:lnTo>
                  <a:pt x="515734" y="181140"/>
                </a:lnTo>
                <a:lnTo>
                  <a:pt x="523671" y="181140"/>
                </a:lnTo>
                <a:lnTo>
                  <a:pt x="532879" y="180124"/>
                </a:lnTo>
                <a:lnTo>
                  <a:pt x="537489" y="178346"/>
                </a:lnTo>
                <a:lnTo>
                  <a:pt x="541832" y="149644"/>
                </a:lnTo>
                <a:lnTo>
                  <a:pt x="538518" y="150152"/>
                </a:lnTo>
                <a:lnTo>
                  <a:pt x="523671" y="150152"/>
                </a:lnTo>
                <a:lnTo>
                  <a:pt x="521106" y="145834"/>
                </a:lnTo>
                <a:lnTo>
                  <a:pt x="521106" y="135420"/>
                </a:lnTo>
                <a:lnTo>
                  <a:pt x="522135" y="129070"/>
                </a:lnTo>
                <a:lnTo>
                  <a:pt x="531609" y="81813"/>
                </a:lnTo>
                <a:lnTo>
                  <a:pt x="558215" y="81813"/>
                </a:lnTo>
                <a:lnTo>
                  <a:pt x="563600" y="54114"/>
                </a:lnTo>
                <a:close/>
              </a:path>
              <a:path w="934720" h="229235">
                <a:moveTo>
                  <a:pt x="622503" y="54114"/>
                </a:moveTo>
                <a:lnTo>
                  <a:pt x="585647" y="54114"/>
                </a:lnTo>
                <a:lnTo>
                  <a:pt x="561835" y="178346"/>
                </a:lnTo>
                <a:lnTo>
                  <a:pt x="598703" y="178346"/>
                </a:lnTo>
                <a:lnTo>
                  <a:pt x="622503" y="54114"/>
                </a:lnTo>
                <a:close/>
              </a:path>
              <a:path w="934720" h="229235">
                <a:moveTo>
                  <a:pt x="630440" y="18046"/>
                </a:moveTo>
                <a:lnTo>
                  <a:pt x="629069" y="10617"/>
                </a:lnTo>
                <a:lnTo>
                  <a:pt x="625259" y="4927"/>
                </a:lnTo>
                <a:lnTo>
                  <a:pt x="619429" y="1282"/>
                </a:lnTo>
                <a:lnTo>
                  <a:pt x="612013" y="0"/>
                </a:lnTo>
                <a:lnTo>
                  <a:pt x="603973" y="1511"/>
                </a:lnTo>
                <a:lnTo>
                  <a:pt x="597255" y="5753"/>
                </a:lnTo>
                <a:lnTo>
                  <a:pt x="592607" y="12331"/>
                </a:lnTo>
                <a:lnTo>
                  <a:pt x="590765" y="20828"/>
                </a:lnTo>
                <a:lnTo>
                  <a:pt x="590765" y="31762"/>
                </a:lnTo>
                <a:lnTo>
                  <a:pt x="598436" y="38608"/>
                </a:lnTo>
                <a:lnTo>
                  <a:pt x="608685" y="38608"/>
                </a:lnTo>
                <a:lnTo>
                  <a:pt x="617042" y="37223"/>
                </a:lnTo>
                <a:lnTo>
                  <a:pt x="623976" y="33185"/>
                </a:lnTo>
                <a:lnTo>
                  <a:pt x="628688" y="26720"/>
                </a:lnTo>
                <a:lnTo>
                  <a:pt x="630440" y="18046"/>
                </a:lnTo>
                <a:close/>
              </a:path>
              <a:path w="934720" h="229235">
                <a:moveTo>
                  <a:pt x="766394" y="54114"/>
                </a:moveTo>
                <a:lnTo>
                  <a:pt x="725182" y="54114"/>
                </a:lnTo>
                <a:lnTo>
                  <a:pt x="699846" y="108737"/>
                </a:lnTo>
                <a:lnTo>
                  <a:pt x="691578" y="127889"/>
                </a:lnTo>
                <a:lnTo>
                  <a:pt x="686015" y="142265"/>
                </a:lnTo>
                <a:lnTo>
                  <a:pt x="684999" y="142265"/>
                </a:lnTo>
                <a:lnTo>
                  <a:pt x="684428" y="135280"/>
                </a:lnTo>
                <a:lnTo>
                  <a:pt x="676033" y="54114"/>
                </a:lnTo>
                <a:lnTo>
                  <a:pt x="637895" y="54114"/>
                </a:lnTo>
                <a:lnTo>
                  <a:pt x="659142" y="178346"/>
                </a:lnTo>
                <a:lnTo>
                  <a:pt x="696518" y="178346"/>
                </a:lnTo>
                <a:lnTo>
                  <a:pt x="766394" y="54114"/>
                </a:lnTo>
                <a:close/>
              </a:path>
              <a:path w="934720" h="229235">
                <a:moveTo>
                  <a:pt x="878573" y="88417"/>
                </a:moveTo>
                <a:lnTo>
                  <a:pt x="876401" y="78003"/>
                </a:lnTo>
                <a:lnTo>
                  <a:pt x="875334" y="72872"/>
                </a:lnTo>
                <a:lnTo>
                  <a:pt x="866317" y="61201"/>
                </a:lnTo>
                <a:lnTo>
                  <a:pt x="852551" y="53873"/>
                </a:lnTo>
                <a:lnTo>
                  <a:pt x="844016" y="52628"/>
                </a:lnTo>
                <a:lnTo>
                  <a:pt x="844016" y="82321"/>
                </a:lnTo>
                <a:lnTo>
                  <a:pt x="844016" y="88671"/>
                </a:lnTo>
                <a:lnTo>
                  <a:pt x="841324" y="95770"/>
                </a:lnTo>
                <a:lnTo>
                  <a:pt x="833259" y="100457"/>
                </a:lnTo>
                <a:lnTo>
                  <a:pt x="819823" y="102997"/>
                </a:lnTo>
                <a:lnTo>
                  <a:pt x="801014" y="103657"/>
                </a:lnTo>
                <a:lnTo>
                  <a:pt x="804278" y="94716"/>
                </a:lnTo>
                <a:lnTo>
                  <a:pt x="810260" y="86448"/>
                </a:lnTo>
                <a:lnTo>
                  <a:pt x="818972" y="80365"/>
                </a:lnTo>
                <a:lnTo>
                  <a:pt x="830453" y="78003"/>
                </a:lnTo>
                <a:lnTo>
                  <a:pt x="838898" y="78003"/>
                </a:lnTo>
                <a:lnTo>
                  <a:pt x="844016" y="82321"/>
                </a:lnTo>
                <a:lnTo>
                  <a:pt x="844016" y="52628"/>
                </a:lnTo>
                <a:lnTo>
                  <a:pt x="804545" y="58064"/>
                </a:lnTo>
                <a:lnTo>
                  <a:pt x="767130" y="100520"/>
                </a:lnTo>
                <a:lnTo>
                  <a:pt x="762101" y="128549"/>
                </a:lnTo>
                <a:lnTo>
                  <a:pt x="765543" y="150342"/>
                </a:lnTo>
                <a:lnTo>
                  <a:pt x="775792" y="166827"/>
                </a:lnTo>
                <a:lnTo>
                  <a:pt x="792772" y="177253"/>
                </a:lnTo>
                <a:lnTo>
                  <a:pt x="816381" y="180898"/>
                </a:lnTo>
                <a:lnTo>
                  <a:pt x="827430" y="180428"/>
                </a:lnTo>
                <a:lnTo>
                  <a:pt x="839368" y="178841"/>
                </a:lnTo>
                <a:lnTo>
                  <a:pt x="851471" y="175869"/>
                </a:lnTo>
                <a:lnTo>
                  <a:pt x="862965" y="171246"/>
                </a:lnTo>
                <a:lnTo>
                  <a:pt x="861161" y="152692"/>
                </a:lnTo>
                <a:lnTo>
                  <a:pt x="860399" y="144818"/>
                </a:lnTo>
                <a:lnTo>
                  <a:pt x="852614" y="148082"/>
                </a:lnTo>
                <a:lnTo>
                  <a:pt x="844207" y="150571"/>
                </a:lnTo>
                <a:lnTo>
                  <a:pt x="835126" y="152146"/>
                </a:lnTo>
                <a:lnTo>
                  <a:pt x="825334" y="152692"/>
                </a:lnTo>
                <a:lnTo>
                  <a:pt x="817714" y="152082"/>
                </a:lnTo>
                <a:lnTo>
                  <a:pt x="797420" y="133883"/>
                </a:lnTo>
                <a:lnTo>
                  <a:pt x="797420" y="130340"/>
                </a:lnTo>
                <a:lnTo>
                  <a:pt x="831265" y="128790"/>
                </a:lnTo>
                <a:lnTo>
                  <a:pt x="856818" y="121767"/>
                </a:lnTo>
                <a:lnTo>
                  <a:pt x="872947" y="108546"/>
                </a:lnTo>
                <a:lnTo>
                  <a:pt x="874306" y="103657"/>
                </a:lnTo>
                <a:lnTo>
                  <a:pt x="878573" y="88417"/>
                </a:lnTo>
                <a:close/>
              </a:path>
              <a:path w="934720" h="229235">
                <a:moveTo>
                  <a:pt x="934681" y="133883"/>
                </a:moveTo>
                <a:lnTo>
                  <a:pt x="894753" y="136423"/>
                </a:lnTo>
                <a:lnTo>
                  <a:pt x="888961" y="154279"/>
                </a:lnTo>
                <a:lnTo>
                  <a:pt x="881888" y="172707"/>
                </a:lnTo>
                <a:lnTo>
                  <a:pt x="873950" y="191020"/>
                </a:lnTo>
                <a:lnTo>
                  <a:pt x="865568" y="208572"/>
                </a:lnTo>
                <a:lnTo>
                  <a:pt x="892187" y="206286"/>
                </a:lnTo>
                <a:lnTo>
                  <a:pt x="903541" y="190258"/>
                </a:lnTo>
                <a:lnTo>
                  <a:pt x="914692" y="172377"/>
                </a:lnTo>
                <a:lnTo>
                  <a:pt x="925207" y="153352"/>
                </a:lnTo>
                <a:lnTo>
                  <a:pt x="934681" y="133883"/>
                </a:lnTo>
                <a:close/>
              </a:path>
            </a:pathLst>
          </a:custGeom>
          <a:solidFill>
            <a:srgbClr val="33536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26" name="object 326"/>
          <p:cNvSpPr/>
          <p:nvPr/>
        </p:nvSpPr>
        <p:spPr>
          <a:xfrm>
            <a:off x="6519843" y="3181985"/>
            <a:ext cx="414804" cy="185962"/>
          </a:xfrm>
          <a:prstGeom prst="rect">
            <a:avLst/>
          </a:prstGeom>
          <a:blipFill>
            <a:blip r:embed="rId1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27" name="object 327"/>
          <p:cNvSpPr/>
          <p:nvPr/>
        </p:nvSpPr>
        <p:spPr>
          <a:xfrm>
            <a:off x="6999995" y="3184779"/>
            <a:ext cx="2789989" cy="230681"/>
          </a:xfrm>
          <a:prstGeom prst="rect">
            <a:avLst/>
          </a:prstGeom>
          <a:blipFill>
            <a:blip r:embed="rId1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28" name="object 328"/>
          <p:cNvSpPr/>
          <p:nvPr/>
        </p:nvSpPr>
        <p:spPr>
          <a:xfrm>
            <a:off x="5519331" y="3491610"/>
            <a:ext cx="650240" cy="229235"/>
          </a:xfrm>
          <a:custGeom>
            <a:avLst/>
            <a:gdLst/>
            <a:ahLst/>
            <a:cxnLst/>
            <a:rect l="l" t="t" r="r" b="b"/>
            <a:pathLst>
              <a:path w="650239" h="229235">
                <a:moveTo>
                  <a:pt x="143103" y="98323"/>
                </a:moveTo>
                <a:lnTo>
                  <a:pt x="120637" y="55092"/>
                </a:lnTo>
                <a:lnTo>
                  <a:pt x="104457" y="51650"/>
                </a:lnTo>
                <a:lnTo>
                  <a:pt x="104457" y="101117"/>
                </a:lnTo>
                <a:lnTo>
                  <a:pt x="101752" y="119583"/>
                </a:lnTo>
                <a:lnTo>
                  <a:pt x="94310" y="136423"/>
                </a:lnTo>
                <a:lnTo>
                  <a:pt x="83172" y="148704"/>
                </a:lnTo>
                <a:lnTo>
                  <a:pt x="69380" y="153454"/>
                </a:lnTo>
                <a:lnTo>
                  <a:pt x="62217" y="153454"/>
                </a:lnTo>
                <a:lnTo>
                  <a:pt x="56578" y="151168"/>
                </a:lnTo>
                <a:lnTo>
                  <a:pt x="52489" y="147358"/>
                </a:lnTo>
                <a:lnTo>
                  <a:pt x="57086" y="120675"/>
                </a:lnTo>
                <a:lnTo>
                  <a:pt x="61976" y="104152"/>
                </a:lnTo>
                <a:lnTo>
                  <a:pt x="69253" y="91592"/>
                </a:lnTo>
                <a:lnTo>
                  <a:pt x="78257" y="83604"/>
                </a:lnTo>
                <a:lnTo>
                  <a:pt x="88315" y="80797"/>
                </a:lnTo>
                <a:lnTo>
                  <a:pt x="95910" y="82575"/>
                </a:lnTo>
                <a:lnTo>
                  <a:pt x="100901" y="87236"/>
                </a:lnTo>
                <a:lnTo>
                  <a:pt x="103632" y="93764"/>
                </a:lnTo>
                <a:lnTo>
                  <a:pt x="104457" y="101117"/>
                </a:lnTo>
                <a:lnTo>
                  <a:pt x="104457" y="51650"/>
                </a:lnTo>
                <a:lnTo>
                  <a:pt x="62725" y="72148"/>
                </a:lnTo>
                <a:lnTo>
                  <a:pt x="62217" y="72148"/>
                </a:lnTo>
                <a:lnTo>
                  <a:pt x="64516" y="54114"/>
                </a:lnTo>
                <a:lnTo>
                  <a:pt x="31496" y="54114"/>
                </a:lnTo>
                <a:lnTo>
                  <a:pt x="30022" y="65290"/>
                </a:lnTo>
                <a:lnTo>
                  <a:pt x="28257" y="77355"/>
                </a:lnTo>
                <a:lnTo>
                  <a:pt x="26200" y="90195"/>
                </a:lnTo>
                <a:lnTo>
                  <a:pt x="24079" y="102133"/>
                </a:lnTo>
                <a:lnTo>
                  <a:pt x="0" y="228650"/>
                </a:lnTo>
                <a:lnTo>
                  <a:pt x="36614" y="228650"/>
                </a:lnTo>
                <a:lnTo>
                  <a:pt x="46863" y="176060"/>
                </a:lnTo>
                <a:lnTo>
                  <a:pt x="47371" y="176060"/>
                </a:lnTo>
                <a:lnTo>
                  <a:pt x="51714" y="178612"/>
                </a:lnTo>
                <a:lnTo>
                  <a:pt x="60426" y="181140"/>
                </a:lnTo>
                <a:lnTo>
                  <a:pt x="70662" y="181140"/>
                </a:lnTo>
                <a:lnTo>
                  <a:pt x="92621" y="176060"/>
                </a:lnTo>
                <a:lnTo>
                  <a:pt x="100330" y="174269"/>
                </a:lnTo>
                <a:lnTo>
                  <a:pt x="123202" y="155930"/>
                </a:lnTo>
                <a:lnTo>
                  <a:pt x="124574" y="153454"/>
                </a:lnTo>
                <a:lnTo>
                  <a:pt x="137896" y="129489"/>
                </a:lnTo>
                <a:lnTo>
                  <a:pt x="143103" y="98323"/>
                </a:lnTo>
                <a:close/>
              </a:path>
              <a:path w="650239" h="229235">
                <a:moveTo>
                  <a:pt x="251688" y="51587"/>
                </a:moveTo>
                <a:lnTo>
                  <a:pt x="249389" y="51320"/>
                </a:lnTo>
                <a:lnTo>
                  <a:pt x="244779" y="51320"/>
                </a:lnTo>
                <a:lnTo>
                  <a:pt x="232537" y="53416"/>
                </a:lnTo>
                <a:lnTo>
                  <a:pt x="221653" y="59232"/>
                </a:lnTo>
                <a:lnTo>
                  <a:pt x="212356" y="68148"/>
                </a:lnTo>
                <a:lnTo>
                  <a:pt x="204851" y="79514"/>
                </a:lnTo>
                <a:lnTo>
                  <a:pt x="204076" y="79514"/>
                </a:lnTo>
                <a:lnTo>
                  <a:pt x="206387" y="54114"/>
                </a:lnTo>
                <a:lnTo>
                  <a:pt x="174383" y="54114"/>
                </a:lnTo>
                <a:lnTo>
                  <a:pt x="172046" y="76225"/>
                </a:lnTo>
                <a:lnTo>
                  <a:pt x="170319" y="90131"/>
                </a:lnTo>
                <a:lnTo>
                  <a:pt x="167982" y="104419"/>
                </a:lnTo>
                <a:lnTo>
                  <a:pt x="153898" y="178346"/>
                </a:lnTo>
                <a:lnTo>
                  <a:pt x="190766" y="178346"/>
                </a:lnTo>
                <a:lnTo>
                  <a:pt x="199466" y="132105"/>
                </a:lnTo>
                <a:lnTo>
                  <a:pt x="223227" y="90525"/>
                </a:lnTo>
                <a:lnTo>
                  <a:pt x="238633" y="86880"/>
                </a:lnTo>
                <a:lnTo>
                  <a:pt x="242735" y="86880"/>
                </a:lnTo>
                <a:lnTo>
                  <a:pt x="244525" y="87134"/>
                </a:lnTo>
                <a:lnTo>
                  <a:pt x="251688" y="51587"/>
                </a:lnTo>
                <a:close/>
              </a:path>
              <a:path w="650239" h="229235">
                <a:moveTo>
                  <a:pt x="309333" y="54114"/>
                </a:moveTo>
                <a:lnTo>
                  <a:pt x="272478" y="54114"/>
                </a:lnTo>
                <a:lnTo>
                  <a:pt x="248666" y="178346"/>
                </a:lnTo>
                <a:lnTo>
                  <a:pt x="285534" y="178346"/>
                </a:lnTo>
                <a:lnTo>
                  <a:pt x="309333" y="54114"/>
                </a:lnTo>
                <a:close/>
              </a:path>
              <a:path w="650239" h="229235">
                <a:moveTo>
                  <a:pt x="317271" y="18046"/>
                </a:moveTo>
                <a:lnTo>
                  <a:pt x="315899" y="10617"/>
                </a:lnTo>
                <a:lnTo>
                  <a:pt x="312089" y="4927"/>
                </a:lnTo>
                <a:lnTo>
                  <a:pt x="306260" y="1282"/>
                </a:lnTo>
                <a:lnTo>
                  <a:pt x="298843" y="0"/>
                </a:lnTo>
                <a:lnTo>
                  <a:pt x="290804" y="1511"/>
                </a:lnTo>
                <a:lnTo>
                  <a:pt x="284086" y="5753"/>
                </a:lnTo>
                <a:lnTo>
                  <a:pt x="279438" y="12331"/>
                </a:lnTo>
                <a:lnTo>
                  <a:pt x="277596" y="20828"/>
                </a:lnTo>
                <a:lnTo>
                  <a:pt x="277596" y="31762"/>
                </a:lnTo>
                <a:lnTo>
                  <a:pt x="285267" y="38608"/>
                </a:lnTo>
                <a:lnTo>
                  <a:pt x="295516" y="38608"/>
                </a:lnTo>
                <a:lnTo>
                  <a:pt x="303872" y="37223"/>
                </a:lnTo>
                <a:lnTo>
                  <a:pt x="310807" y="33185"/>
                </a:lnTo>
                <a:lnTo>
                  <a:pt x="315518" y="26720"/>
                </a:lnTo>
                <a:lnTo>
                  <a:pt x="317271" y="18046"/>
                </a:lnTo>
                <a:close/>
              </a:path>
              <a:path w="650239" h="229235">
                <a:moveTo>
                  <a:pt x="414820" y="57670"/>
                </a:moveTo>
                <a:lnTo>
                  <a:pt x="409244" y="55181"/>
                </a:lnTo>
                <a:lnTo>
                  <a:pt x="401866" y="53162"/>
                </a:lnTo>
                <a:lnTo>
                  <a:pt x="392899" y="51816"/>
                </a:lnTo>
                <a:lnTo>
                  <a:pt x="382574" y="51320"/>
                </a:lnTo>
                <a:lnTo>
                  <a:pt x="360362" y="54381"/>
                </a:lnTo>
                <a:lnTo>
                  <a:pt x="342963" y="63042"/>
                </a:lnTo>
                <a:lnTo>
                  <a:pt x="331597" y="76517"/>
                </a:lnTo>
                <a:lnTo>
                  <a:pt x="327533" y="93992"/>
                </a:lnTo>
                <a:lnTo>
                  <a:pt x="329641" y="104698"/>
                </a:lnTo>
                <a:lnTo>
                  <a:pt x="335368" y="113665"/>
                </a:lnTo>
                <a:lnTo>
                  <a:pt x="343839" y="121043"/>
                </a:lnTo>
                <a:lnTo>
                  <a:pt x="354152" y="127025"/>
                </a:lnTo>
                <a:lnTo>
                  <a:pt x="365671" y="132613"/>
                </a:lnTo>
                <a:lnTo>
                  <a:pt x="369773" y="136931"/>
                </a:lnTo>
                <a:lnTo>
                  <a:pt x="369773" y="149136"/>
                </a:lnTo>
                <a:lnTo>
                  <a:pt x="364388" y="154216"/>
                </a:lnTo>
                <a:lnTo>
                  <a:pt x="353898" y="154216"/>
                </a:lnTo>
                <a:lnTo>
                  <a:pt x="344716" y="153377"/>
                </a:lnTo>
                <a:lnTo>
                  <a:pt x="335699" y="151231"/>
                </a:lnTo>
                <a:lnTo>
                  <a:pt x="327583" y="148424"/>
                </a:lnTo>
                <a:lnTo>
                  <a:pt x="321132" y="145567"/>
                </a:lnTo>
                <a:lnTo>
                  <a:pt x="312166" y="171234"/>
                </a:lnTo>
                <a:lnTo>
                  <a:pt x="319074" y="175107"/>
                </a:lnTo>
                <a:lnTo>
                  <a:pt x="328206" y="178155"/>
                </a:lnTo>
                <a:lnTo>
                  <a:pt x="338924" y="180174"/>
                </a:lnTo>
                <a:lnTo>
                  <a:pt x="350570" y="180886"/>
                </a:lnTo>
                <a:lnTo>
                  <a:pt x="373468" y="178066"/>
                </a:lnTo>
                <a:lnTo>
                  <a:pt x="391629" y="169710"/>
                </a:lnTo>
                <a:lnTo>
                  <a:pt x="403593" y="156019"/>
                </a:lnTo>
                <a:lnTo>
                  <a:pt x="407911" y="137185"/>
                </a:lnTo>
                <a:lnTo>
                  <a:pt x="405460" y="125552"/>
                </a:lnTo>
                <a:lnTo>
                  <a:pt x="399046" y="116268"/>
                </a:lnTo>
                <a:lnTo>
                  <a:pt x="390093" y="108927"/>
                </a:lnTo>
                <a:lnTo>
                  <a:pt x="380009" y="103149"/>
                </a:lnTo>
                <a:lnTo>
                  <a:pt x="369773" y="98310"/>
                </a:lnTo>
                <a:lnTo>
                  <a:pt x="364655" y="93992"/>
                </a:lnTo>
                <a:lnTo>
                  <a:pt x="364655" y="82321"/>
                </a:lnTo>
                <a:lnTo>
                  <a:pt x="371297" y="78003"/>
                </a:lnTo>
                <a:lnTo>
                  <a:pt x="381038" y="78003"/>
                </a:lnTo>
                <a:lnTo>
                  <a:pt x="388848" y="78524"/>
                </a:lnTo>
                <a:lnTo>
                  <a:pt x="395693" y="79844"/>
                </a:lnTo>
                <a:lnTo>
                  <a:pt x="401485" y="81648"/>
                </a:lnTo>
                <a:lnTo>
                  <a:pt x="406120" y="83578"/>
                </a:lnTo>
                <a:lnTo>
                  <a:pt x="414820" y="57670"/>
                </a:lnTo>
                <a:close/>
              </a:path>
              <a:path w="650239" h="229235">
                <a:moveTo>
                  <a:pt x="543356" y="88417"/>
                </a:moveTo>
                <a:lnTo>
                  <a:pt x="517334" y="53873"/>
                </a:lnTo>
                <a:lnTo>
                  <a:pt x="508800" y="52628"/>
                </a:lnTo>
                <a:lnTo>
                  <a:pt x="508800" y="82321"/>
                </a:lnTo>
                <a:lnTo>
                  <a:pt x="508800" y="88671"/>
                </a:lnTo>
                <a:lnTo>
                  <a:pt x="506120" y="95770"/>
                </a:lnTo>
                <a:lnTo>
                  <a:pt x="498055" y="100457"/>
                </a:lnTo>
                <a:lnTo>
                  <a:pt x="484606" y="102997"/>
                </a:lnTo>
                <a:lnTo>
                  <a:pt x="465797" y="103657"/>
                </a:lnTo>
                <a:lnTo>
                  <a:pt x="469074" y="94716"/>
                </a:lnTo>
                <a:lnTo>
                  <a:pt x="475043" y="86448"/>
                </a:lnTo>
                <a:lnTo>
                  <a:pt x="483755" y="80365"/>
                </a:lnTo>
                <a:lnTo>
                  <a:pt x="495236" y="78003"/>
                </a:lnTo>
                <a:lnTo>
                  <a:pt x="503682" y="78003"/>
                </a:lnTo>
                <a:lnTo>
                  <a:pt x="508800" y="82321"/>
                </a:lnTo>
                <a:lnTo>
                  <a:pt x="508800" y="52628"/>
                </a:lnTo>
                <a:lnTo>
                  <a:pt x="469328" y="58064"/>
                </a:lnTo>
                <a:lnTo>
                  <a:pt x="431914" y="100520"/>
                </a:lnTo>
                <a:lnTo>
                  <a:pt x="426885" y="128549"/>
                </a:lnTo>
                <a:lnTo>
                  <a:pt x="430326" y="150342"/>
                </a:lnTo>
                <a:lnTo>
                  <a:pt x="440588" y="166827"/>
                </a:lnTo>
                <a:lnTo>
                  <a:pt x="457555" y="177253"/>
                </a:lnTo>
                <a:lnTo>
                  <a:pt x="481164" y="180898"/>
                </a:lnTo>
                <a:lnTo>
                  <a:pt x="492213" y="180428"/>
                </a:lnTo>
                <a:lnTo>
                  <a:pt x="504164" y="178841"/>
                </a:lnTo>
                <a:lnTo>
                  <a:pt x="516255" y="175869"/>
                </a:lnTo>
                <a:lnTo>
                  <a:pt x="527748" y="171246"/>
                </a:lnTo>
                <a:lnTo>
                  <a:pt x="525945" y="152692"/>
                </a:lnTo>
                <a:lnTo>
                  <a:pt x="525183" y="144818"/>
                </a:lnTo>
                <a:lnTo>
                  <a:pt x="517398" y="148082"/>
                </a:lnTo>
                <a:lnTo>
                  <a:pt x="508990" y="150571"/>
                </a:lnTo>
                <a:lnTo>
                  <a:pt x="499922" y="152146"/>
                </a:lnTo>
                <a:lnTo>
                  <a:pt x="490118" y="152692"/>
                </a:lnTo>
                <a:lnTo>
                  <a:pt x="482511" y="152082"/>
                </a:lnTo>
                <a:lnTo>
                  <a:pt x="462203" y="133883"/>
                </a:lnTo>
                <a:lnTo>
                  <a:pt x="462203" y="130340"/>
                </a:lnTo>
                <a:lnTo>
                  <a:pt x="496062" y="128790"/>
                </a:lnTo>
                <a:lnTo>
                  <a:pt x="521601" y="121767"/>
                </a:lnTo>
                <a:lnTo>
                  <a:pt x="537743" y="108546"/>
                </a:lnTo>
                <a:lnTo>
                  <a:pt x="539102" y="103657"/>
                </a:lnTo>
                <a:lnTo>
                  <a:pt x="543356" y="88417"/>
                </a:lnTo>
                <a:close/>
              </a:path>
              <a:path w="650239" h="229235">
                <a:moveTo>
                  <a:pt x="649643" y="57670"/>
                </a:moveTo>
                <a:lnTo>
                  <a:pt x="644067" y="55181"/>
                </a:lnTo>
                <a:lnTo>
                  <a:pt x="636689" y="53162"/>
                </a:lnTo>
                <a:lnTo>
                  <a:pt x="627735" y="51816"/>
                </a:lnTo>
                <a:lnTo>
                  <a:pt x="617397" y="51320"/>
                </a:lnTo>
                <a:lnTo>
                  <a:pt x="595198" y="54381"/>
                </a:lnTo>
                <a:lnTo>
                  <a:pt x="577786" y="63042"/>
                </a:lnTo>
                <a:lnTo>
                  <a:pt x="566420" y="76517"/>
                </a:lnTo>
                <a:lnTo>
                  <a:pt x="562356" y="93992"/>
                </a:lnTo>
                <a:lnTo>
                  <a:pt x="564464" y="104698"/>
                </a:lnTo>
                <a:lnTo>
                  <a:pt x="570204" y="113665"/>
                </a:lnTo>
                <a:lnTo>
                  <a:pt x="578662" y="121043"/>
                </a:lnTo>
                <a:lnTo>
                  <a:pt x="588975" y="127025"/>
                </a:lnTo>
                <a:lnTo>
                  <a:pt x="600494" y="132613"/>
                </a:lnTo>
                <a:lnTo>
                  <a:pt x="604596" y="136931"/>
                </a:lnTo>
                <a:lnTo>
                  <a:pt x="604596" y="149136"/>
                </a:lnTo>
                <a:lnTo>
                  <a:pt x="599211" y="154216"/>
                </a:lnTo>
                <a:lnTo>
                  <a:pt x="588721" y="154216"/>
                </a:lnTo>
                <a:lnTo>
                  <a:pt x="579539" y="153377"/>
                </a:lnTo>
                <a:lnTo>
                  <a:pt x="570522" y="151231"/>
                </a:lnTo>
                <a:lnTo>
                  <a:pt x="562406" y="148424"/>
                </a:lnTo>
                <a:lnTo>
                  <a:pt x="555955" y="145567"/>
                </a:lnTo>
                <a:lnTo>
                  <a:pt x="546989" y="171234"/>
                </a:lnTo>
                <a:lnTo>
                  <a:pt x="553897" y="175107"/>
                </a:lnTo>
                <a:lnTo>
                  <a:pt x="563029" y="178155"/>
                </a:lnTo>
                <a:lnTo>
                  <a:pt x="573747" y="180174"/>
                </a:lnTo>
                <a:lnTo>
                  <a:pt x="585393" y="180886"/>
                </a:lnTo>
                <a:lnTo>
                  <a:pt x="608291" y="178066"/>
                </a:lnTo>
                <a:lnTo>
                  <a:pt x="626452" y="169710"/>
                </a:lnTo>
                <a:lnTo>
                  <a:pt x="638429" y="156019"/>
                </a:lnTo>
                <a:lnTo>
                  <a:pt x="642734" y="137185"/>
                </a:lnTo>
                <a:lnTo>
                  <a:pt x="640283" y="125552"/>
                </a:lnTo>
                <a:lnTo>
                  <a:pt x="633869" y="116268"/>
                </a:lnTo>
                <a:lnTo>
                  <a:pt x="624916" y="108927"/>
                </a:lnTo>
                <a:lnTo>
                  <a:pt x="614832" y="103149"/>
                </a:lnTo>
                <a:lnTo>
                  <a:pt x="604596" y="98310"/>
                </a:lnTo>
                <a:lnTo>
                  <a:pt x="599478" y="93992"/>
                </a:lnTo>
                <a:lnTo>
                  <a:pt x="599478" y="82321"/>
                </a:lnTo>
                <a:lnTo>
                  <a:pt x="606120" y="78003"/>
                </a:lnTo>
                <a:lnTo>
                  <a:pt x="615861" y="78003"/>
                </a:lnTo>
                <a:lnTo>
                  <a:pt x="623671" y="78524"/>
                </a:lnTo>
                <a:lnTo>
                  <a:pt x="630516" y="79844"/>
                </a:lnTo>
                <a:lnTo>
                  <a:pt x="636308" y="81648"/>
                </a:lnTo>
                <a:lnTo>
                  <a:pt x="640943" y="83578"/>
                </a:lnTo>
                <a:lnTo>
                  <a:pt x="649643" y="57670"/>
                </a:lnTo>
                <a:close/>
              </a:path>
            </a:pathLst>
          </a:custGeom>
          <a:solidFill>
            <a:srgbClr val="33536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29" name="object 329"/>
          <p:cNvSpPr/>
          <p:nvPr/>
        </p:nvSpPr>
        <p:spPr>
          <a:xfrm>
            <a:off x="6228167" y="3542926"/>
            <a:ext cx="253744" cy="129578"/>
          </a:xfrm>
          <a:prstGeom prst="rect">
            <a:avLst/>
          </a:prstGeom>
          <a:blipFill>
            <a:blip r:embed="rId1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30" name="object 330"/>
          <p:cNvSpPr/>
          <p:nvPr/>
        </p:nvSpPr>
        <p:spPr>
          <a:xfrm>
            <a:off x="6548027" y="3489577"/>
            <a:ext cx="3134132" cy="233476"/>
          </a:xfrm>
          <a:prstGeom prst="rect">
            <a:avLst/>
          </a:prstGeom>
          <a:blipFill>
            <a:blip r:embed="rId1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31" name="object 331"/>
          <p:cNvSpPr/>
          <p:nvPr/>
        </p:nvSpPr>
        <p:spPr>
          <a:xfrm>
            <a:off x="5536243" y="3791584"/>
            <a:ext cx="4044490" cy="236265"/>
          </a:xfrm>
          <a:prstGeom prst="rect">
            <a:avLst/>
          </a:prstGeom>
          <a:blipFill>
            <a:blip r:embed="rId1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32" name="object 332"/>
          <p:cNvSpPr/>
          <p:nvPr/>
        </p:nvSpPr>
        <p:spPr>
          <a:xfrm>
            <a:off x="5529326" y="4099178"/>
            <a:ext cx="1452880" cy="183515"/>
          </a:xfrm>
          <a:custGeom>
            <a:avLst/>
            <a:gdLst/>
            <a:ahLst/>
            <a:cxnLst/>
            <a:rect l="l" t="t" r="r" b="b"/>
            <a:pathLst>
              <a:path w="1452879" h="183514">
                <a:moveTo>
                  <a:pt x="60667" y="56146"/>
                </a:moveTo>
                <a:lnTo>
                  <a:pt x="23812" y="56146"/>
                </a:lnTo>
                <a:lnTo>
                  <a:pt x="0" y="180378"/>
                </a:lnTo>
                <a:lnTo>
                  <a:pt x="36868" y="180378"/>
                </a:lnTo>
                <a:lnTo>
                  <a:pt x="60667" y="56146"/>
                </a:lnTo>
                <a:close/>
              </a:path>
              <a:path w="1452879" h="183514">
                <a:moveTo>
                  <a:pt x="68605" y="20078"/>
                </a:moveTo>
                <a:lnTo>
                  <a:pt x="67233" y="12649"/>
                </a:lnTo>
                <a:lnTo>
                  <a:pt x="63423" y="6959"/>
                </a:lnTo>
                <a:lnTo>
                  <a:pt x="57594" y="3314"/>
                </a:lnTo>
                <a:lnTo>
                  <a:pt x="50177" y="2032"/>
                </a:lnTo>
                <a:lnTo>
                  <a:pt x="42138" y="3543"/>
                </a:lnTo>
                <a:lnTo>
                  <a:pt x="35420" y="7785"/>
                </a:lnTo>
                <a:lnTo>
                  <a:pt x="30772" y="14363"/>
                </a:lnTo>
                <a:lnTo>
                  <a:pt x="28930" y="22860"/>
                </a:lnTo>
                <a:lnTo>
                  <a:pt x="28930" y="33794"/>
                </a:lnTo>
                <a:lnTo>
                  <a:pt x="36601" y="40640"/>
                </a:lnTo>
                <a:lnTo>
                  <a:pt x="46850" y="40640"/>
                </a:lnTo>
                <a:lnTo>
                  <a:pt x="55206" y="39255"/>
                </a:lnTo>
                <a:lnTo>
                  <a:pt x="62141" y="35217"/>
                </a:lnTo>
                <a:lnTo>
                  <a:pt x="66852" y="28752"/>
                </a:lnTo>
                <a:lnTo>
                  <a:pt x="68605" y="20078"/>
                </a:lnTo>
                <a:close/>
              </a:path>
              <a:path w="1452879" h="183514">
                <a:moveTo>
                  <a:pt x="197142" y="87134"/>
                </a:moveTo>
                <a:lnTo>
                  <a:pt x="195021" y="72859"/>
                </a:lnTo>
                <a:lnTo>
                  <a:pt x="188810" y="62242"/>
                </a:lnTo>
                <a:lnTo>
                  <a:pt x="178777" y="55638"/>
                </a:lnTo>
                <a:lnTo>
                  <a:pt x="165138" y="53352"/>
                </a:lnTo>
                <a:lnTo>
                  <a:pt x="152895" y="54724"/>
                </a:lnTo>
                <a:lnTo>
                  <a:pt x="141300" y="58953"/>
                </a:lnTo>
                <a:lnTo>
                  <a:pt x="130606" y="66217"/>
                </a:lnTo>
                <a:lnTo>
                  <a:pt x="121107" y="76733"/>
                </a:lnTo>
                <a:lnTo>
                  <a:pt x="120586" y="76733"/>
                </a:lnTo>
                <a:lnTo>
                  <a:pt x="123151" y="56146"/>
                </a:lnTo>
                <a:lnTo>
                  <a:pt x="90385" y="56146"/>
                </a:lnTo>
                <a:lnTo>
                  <a:pt x="85852" y="85115"/>
                </a:lnTo>
                <a:lnTo>
                  <a:pt x="67856" y="180378"/>
                </a:lnTo>
                <a:lnTo>
                  <a:pt x="104724" y="180378"/>
                </a:lnTo>
                <a:lnTo>
                  <a:pt x="115214" y="125247"/>
                </a:lnTo>
                <a:lnTo>
                  <a:pt x="120561" y="107048"/>
                </a:lnTo>
                <a:lnTo>
                  <a:pt x="128244" y="93751"/>
                </a:lnTo>
                <a:lnTo>
                  <a:pt x="137210" y="85598"/>
                </a:lnTo>
                <a:lnTo>
                  <a:pt x="146443" y="82816"/>
                </a:lnTo>
                <a:lnTo>
                  <a:pt x="155663" y="82816"/>
                </a:lnTo>
                <a:lnTo>
                  <a:pt x="158737" y="88912"/>
                </a:lnTo>
                <a:lnTo>
                  <a:pt x="158737" y="102133"/>
                </a:lnTo>
                <a:lnTo>
                  <a:pt x="158216" y="107213"/>
                </a:lnTo>
                <a:lnTo>
                  <a:pt x="144399" y="180378"/>
                </a:lnTo>
                <a:lnTo>
                  <a:pt x="181267" y="180378"/>
                </a:lnTo>
                <a:lnTo>
                  <a:pt x="195097" y="108229"/>
                </a:lnTo>
                <a:lnTo>
                  <a:pt x="196113" y="102133"/>
                </a:lnTo>
                <a:lnTo>
                  <a:pt x="197142" y="92735"/>
                </a:lnTo>
                <a:lnTo>
                  <a:pt x="197142" y="87134"/>
                </a:lnTo>
                <a:close/>
              </a:path>
              <a:path w="1452879" h="183514">
                <a:moveTo>
                  <a:pt x="358978" y="0"/>
                </a:moveTo>
                <a:lnTo>
                  <a:pt x="322122" y="0"/>
                </a:lnTo>
                <a:lnTo>
                  <a:pt x="311365" y="56146"/>
                </a:lnTo>
                <a:lnTo>
                  <a:pt x="305981" y="54114"/>
                </a:lnTo>
                <a:lnTo>
                  <a:pt x="305981" y="85369"/>
                </a:lnTo>
                <a:lnTo>
                  <a:pt x="299580" y="118910"/>
                </a:lnTo>
                <a:lnTo>
                  <a:pt x="294563" y="134315"/>
                </a:lnTo>
                <a:lnTo>
                  <a:pt x="287489" y="145161"/>
                </a:lnTo>
                <a:lnTo>
                  <a:pt x="279349" y="151587"/>
                </a:lnTo>
                <a:lnTo>
                  <a:pt x="271170" y="153708"/>
                </a:lnTo>
                <a:lnTo>
                  <a:pt x="263918" y="152158"/>
                </a:lnTo>
                <a:lnTo>
                  <a:pt x="258432" y="147637"/>
                </a:lnTo>
                <a:lnTo>
                  <a:pt x="254977" y="140309"/>
                </a:lnTo>
                <a:lnTo>
                  <a:pt x="253771" y="130340"/>
                </a:lnTo>
                <a:lnTo>
                  <a:pt x="256552" y="112560"/>
                </a:lnTo>
                <a:lnTo>
                  <a:pt x="291401" y="81051"/>
                </a:lnTo>
                <a:lnTo>
                  <a:pt x="305981" y="85369"/>
                </a:lnTo>
                <a:lnTo>
                  <a:pt x="305981" y="54114"/>
                </a:lnTo>
                <a:lnTo>
                  <a:pt x="299339" y="53352"/>
                </a:lnTo>
                <a:lnTo>
                  <a:pt x="294208" y="53352"/>
                </a:lnTo>
                <a:lnTo>
                  <a:pt x="261912" y="60223"/>
                </a:lnTo>
                <a:lnTo>
                  <a:pt x="237032" y="78562"/>
                </a:lnTo>
                <a:lnTo>
                  <a:pt x="221030" y="105016"/>
                </a:lnTo>
                <a:lnTo>
                  <a:pt x="215366" y="136169"/>
                </a:lnTo>
                <a:lnTo>
                  <a:pt x="218452" y="156273"/>
                </a:lnTo>
                <a:lnTo>
                  <a:pt x="226860" y="171005"/>
                </a:lnTo>
                <a:lnTo>
                  <a:pt x="239229" y="180086"/>
                </a:lnTo>
                <a:lnTo>
                  <a:pt x="254279" y="183172"/>
                </a:lnTo>
                <a:lnTo>
                  <a:pt x="265290" y="181927"/>
                </a:lnTo>
                <a:lnTo>
                  <a:pt x="276098" y="177927"/>
                </a:lnTo>
                <a:lnTo>
                  <a:pt x="286245" y="170840"/>
                </a:lnTo>
                <a:lnTo>
                  <a:pt x="295236" y="160299"/>
                </a:lnTo>
                <a:lnTo>
                  <a:pt x="295744" y="160299"/>
                </a:lnTo>
                <a:lnTo>
                  <a:pt x="293954" y="180378"/>
                </a:lnTo>
                <a:lnTo>
                  <a:pt x="327748" y="180378"/>
                </a:lnTo>
                <a:lnTo>
                  <a:pt x="328447" y="168871"/>
                </a:lnTo>
                <a:lnTo>
                  <a:pt x="329349" y="160299"/>
                </a:lnTo>
                <a:lnTo>
                  <a:pt x="329730" y="156718"/>
                </a:lnTo>
                <a:lnTo>
                  <a:pt x="330161" y="153708"/>
                </a:lnTo>
                <a:lnTo>
                  <a:pt x="331495" y="144335"/>
                </a:lnTo>
                <a:lnTo>
                  <a:pt x="333641" y="132118"/>
                </a:lnTo>
                <a:lnTo>
                  <a:pt x="343433" y="81051"/>
                </a:lnTo>
                <a:lnTo>
                  <a:pt x="348208" y="56146"/>
                </a:lnTo>
                <a:lnTo>
                  <a:pt x="358978" y="0"/>
                </a:lnTo>
                <a:close/>
              </a:path>
              <a:path w="1452879" h="183514">
                <a:moveTo>
                  <a:pt x="416115" y="56146"/>
                </a:moveTo>
                <a:lnTo>
                  <a:pt x="379260" y="56146"/>
                </a:lnTo>
                <a:lnTo>
                  <a:pt x="355447" y="180378"/>
                </a:lnTo>
                <a:lnTo>
                  <a:pt x="392315" y="180378"/>
                </a:lnTo>
                <a:lnTo>
                  <a:pt x="416115" y="56146"/>
                </a:lnTo>
                <a:close/>
              </a:path>
              <a:path w="1452879" h="183514">
                <a:moveTo>
                  <a:pt x="424053" y="20078"/>
                </a:moveTo>
                <a:lnTo>
                  <a:pt x="422681" y="12649"/>
                </a:lnTo>
                <a:lnTo>
                  <a:pt x="418871" y="6959"/>
                </a:lnTo>
                <a:lnTo>
                  <a:pt x="413042" y="3314"/>
                </a:lnTo>
                <a:lnTo>
                  <a:pt x="405625" y="2032"/>
                </a:lnTo>
                <a:lnTo>
                  <a:pt x="397586" y="3543"/>
                </a:lnTo>
                <a:lnTo>
                  <a:pt x="390867" y="7785"/>
                </a:lnTo>
                <a:lnTo>
                  <a:pt x="386219" y="14363"/>
                </a:lnTo>
                <a:lnTo>
                  <a:pt x="384378" y="22860"/>
                </a:lnTo>
                <a:lnTo>
                  <a:pt x="384378" y="33794"/>
                </a:lnTo>
                <a:lnTo>
                  <a:pt x="392049" y="40640"/>
                </a:lnTo>
                <a:lnTo>
                  <a:pt x="402297" y="40640"/>
                </a:lnTo>
                <a:lnTo>
                  <a:pt x="410667" y="39255"/>
                </a:lnTo>
                <a:lnTo>
                  <a:pt x="417588" y="35217"/>
                </a:lnTo>
                <a:lnTo>
                  <a:pt x="422313" y="28752"/>
                </a:lnTo>
                <a:lnTo>
                  <a:pt x="424053" y="20078"/>
                </a:lnTo>
                <a:close/>
              </a:path>
              <a:path w="1452879" h="183514">
                <a:moveTo>
                  <a:pt x="560006" y="56146"/>
                </a:moveTo>
                <a:lnTo>
                  <a:pt x="518795" y="56146"/>
                </a:lnTo>
                <a:lnTo>
                  <a:pt x="493458" y="110769"/>
                </a:lnTo>
                <a:lnTo>
                  <a:pt x="485190" y="129921"/>
                </a:lnTo>
                <a:lnTo>
                  <a:pt x="479628" y="144297"/>
                </a:lnTo>
                <a:lnTo>
                  <a:pt x="478612" y="144297"/>
                </a:lnTo>
                <a:lnTo>
                  <a:pt x="478053" y="137312"/>
                </a:lnTo>
                <a:lnTo>
                  <a:pt x="469646" y="56146"/>
                </a:lnTo>
                <a:lnTo>
                  <a:pt x="431507" y="56146"/>
                </a:lnTo>
                <a:lnTo>
                  <a:pt x="452755" y="180378"/>
                </a:lnTo>
                <a:lnTo>
                  <a:pt x="490131" y="180378"/>
                </a:lnTo>
                <a:lnTo>
                  <a:pt x="560006" y="56146"/>
                </a:lnTo>
                <a:close/>
              </a:path>
              <a:path w="1452879" h="183514">
                <a:moveTo>
                  <a:pt x="615099" y="56146"/>
                </a:moveTo>
                <a:lnTo>
                  <a:pt x="578243" y="56146"/>
                </a:lnTo>
                <a:lnTo>
                  <a:pt x="554431" y="180378"/>
                </a:lnTo>
                <a:lnTo>
                  <a:pt x="591299" y="180378"/>
                </a:lnTo>
                <a:lnTo>
                  <a:pt x="615099" y="56146"/>
                </a:lnTo>
                <a:close/>
              </a:path>
              <a:path w="1452879" h="183514">
                <a:moveTo>
                  <a:pt x="623036" y="20078"/>
                </a:moveTo>
                <a:lnTo>
                  <a:pt x="621665" y="12649"/>
                </a:lnTo>
                <a:lnTo>
                  <a:pt x="617855" y="6959"/>
                </a:lnTo>
                <a:lnTo>
                  <a:pt x="612025" y="3314"/>
                </a:lnTo>
                <a:lnTo>
                  <a:pt x="604608" y="2032"/>
                </a:lnTo>
                <a:lnTo>
                  <a:pt x="596569" y="3543"/>
                </a:lnTo>
                <a:lnTo>
                  <a:pt x="589851" y="7785"/>
                </a:lnTo>
                <a:lnTo>
                  <a:pt x="585203" y="14363"/>
                </a:lnTo>
                <a:lnTo>
                  <a:pt x="583361" y="22860"/>
                </a:lnTo>
                <a:lnTo>
                  <a:pt x="583361" y="33794"/>
                </a:lnTo>
                <a:lnTo>
                  <a:pt x="591032" y="40640"/>
                </a:lnTo>
                <a:lnTo>
                  <a:pt x="601281" y="40640"/>
                </a:lnTo>
                <a:lnTo>
                  <a:pt x="609650" y="39255"/>
                </a:lnTo>
                <a:lnTo>
                  <a:pt x="616572" y="35217"/>
                </a:lnTo>
                <a:lnTo>
                  <a:pt x="621296" y="28752"/>
                </a:lnTo>
                <a:lnTo>
                  <a:pt x="623036" y="20078"/>
                </a:lnTo>
                <a:close/>
              </a:path>
              <a:path w="1452879" h="183514">
                <a:moveTo>
                  <a:pt x="769239" y="0"/>
                </a:moveTo>
                <a:lnTo>
                  <a:pt x="732383" y="0"/>
                </a:lnTo>
                <a:lnTo>
                  <a:pt x="721626" y="56146"/>
                </a:lnTo>
                <a:lnTo>
                  <a:pt x="716241" y="54114"/>
                </a:lnTo>
                <a:lnTo>
                  <a:pt x="716241" y="85369"/>
                </a:lnTo>
                <a:lnTo>
                  <a:pt x="709841" y="118910"/>
                </a:lnTo>
                <a:lnTo>
                  <a:pt x="704824" y="134315"/>
                </a:lnTo>
                <a:lnTo>
                  <a:pt x="697750" y="145161"/>
                </a:lnTo>
                <a:lnTo>
                  <a:pt x="689610" y="151587"/>
                </a:lnTo>
                <a:lnTo>
                  <a:pt x="681431" y="153708"/>
                </a:lnTo>
                <a:lnTo>
                  <a:pt x="674166" y="152158"/>
                </a:lnTo>
                <a:lnTo>
                  <a:pt x="668693" y="147637"/>
                </a:lnTo>
                <a:lnTo>
                  <a:pt x="665238" y="140309"/>
                </a:lnTo>
                <a:lnTo>
                  <a:pt x="664032" y="130340"/>
                </a:lnTo>
                <a:lnTo>
                  <a:pt x="666813" y="112560"/>
                </a:lnTo>
                <a:lnTo>
                  <a:pt x="701662" y="81051"/>
                </a:lnTo>
                <a:lnTo>
                  <a:pt x="716241" y="85369"/>
                </a:lnTo>
                <a:lnTo>
                  <a:pt x="716241" y="54114"/>
                </a:lnTo>
                <a:lnTo>
                  <a:pt x="709599" y="53352"/>
                </a:lnTo>
                <a:lnTo>
                  <a:pt x="704469" y="53352"/>
                </a:lnTo>
                <a:lnTo>
                  <a:pt x="672172" y="60223"/>
                </a:lnTo>
                <a:lnTo>
                  <a:pt x="647280" y="78562"/>
                </a:lnTo>
                <a:lnTo>
                  <a:pt x="631278" y="105016"/>
                </a:lnTo>
                <a:lnTo>
                  <a:pt x="625627" y="136169"/>
                </a:lnTo>
                <a:lnTo>
                  <a:pt x="628713" y="156273"/>
                </a:lnTo>
                <a:lnTo>
                  <a:pt x="637108" y="171005"/>
                </a:lnTo>
                <a:lnTo>
                  <a:pt x="649490" y="180086"/>
                </a:lnTo>
                <a:lnTo>
                  <a:pt x="664540" y="183172"/>
                </a:lnTo>
                <a:lnTo>
                  <a:pt x="675538" y="181927"/>
                </a:lnTo>
                <a:lnTo>
                  <a:pt x="686358" y="177927"/>
                </a:lnTo>
                <a:lnTo>
                  <a:pt x="696506" y="170840"/>
                </a:lnTo>
                <a:lnTo>
                  <a:pt x="705497" y="160299"/>
                </a:lnTo>
                <a:lnTo>
                  <a:pt x="706005" y="160299"/>
                </a:lnTo>
                <a:lnTo>
                  <a:pt x="704215" y="180378"/>
                </a:lnTo>
                <a:lnTo>
                  <a:pt x="738009" y="180378"/>
                </a:lnTo>
                <a:lnTo>
                  <a:pt x="738708" y="168871"/>
                </a:lnTo>
                <a:lnTo>
                  <a:pt x="739609" y="160299"/>
                </a:lnTo>
                <a:lnTo>
                  <a:pt x="739990" y="156718"/>
                </a:lnTo>
                <a:lnTo>
                  <a:pt x="740422" y="153708"/>
                </a:lnTo>
                <a:lnTo>
                  <a:pt x="741756" y="144335"/>
                </a:lnTo>
                <a:lnTo>
                  <a:pt x="743902" y="132118"/>
                </a:lnTo>
                <a:lnTo>
                  <a:pt x="753694" y="81051"/>
                </a:lnTo>
                <a:lnTo>
                  <a:pt x="758469" y="56146"/>
                </a:lnTo>
                <a:lnTo>
                  <a:pt x="769239" y="0"/>
                </a:lnTo>
                <a:close/>
              </a:path>
              <a:path w="1452879" h="183514">
                <a:moveTo>
                  <a:pt x="901636" y="56146"/>
                </a:moveTo>
                <a:lnTo>
                  <a:pt x="864768" y="56146"/>
                </a:lnTo>
                <a:lnTo>
                  <a:pt x="853757" y="113563"/>
                </a:lnTo>
                <a:lnTo>
                  <a:pt x="848766" y="130302"/>
                </a:lnTo>
                <a:lnTo>
                  <a:pt x="841552" y="142849"/>
                </a:lnTo>
                <a:lnTo>
                  <a:pt x="832891" y="150723"/>
                </a:lnTo>
                <a:lnTo>
                  <a:pt x="823556" y="153454"/>
                </a:lnTo>
                <a:lnTo>
                  <a:pt x="814070" y="153454"/>
                </a:lnTo>
                <a:lnTo>
                  <a:pt x="811009" y="147104"/>
                </a:lnTo>
                <a:lnTo>
                  <a:pt x="811009" y="134404"/>
                </a:lnTo>
                <a:lnTo>
                  <a:pt x="811784" y="128308"/>
                </a:lnTo>
                <a:lnTo>
                  <a:pt x="825347" y="56146"/>
                </a:lnTo>
                <a:lnTo>
                  <a:pt x="788479" y="56146"/>
                </a:lnTo>
                <a:lnTo>
                  <a:pt x="775423" y="125501"/>
                </a:lnTo>
                <a:lnTo>
                  <a:pt x="773633" y="134150"/>
                </a:lnTo>
                <a:lnTo>
                  <a:pt x="772858" y="141516"/>
                </a:lnTo>
                <a:lnTo>
                  <a:pt x="772858" y="148374"/>
                </a:lnTo>
                <a:lnTo>
                  <a:pt x="775055" y="163779"/>
                </a:lnTo>
                <a:lnTo>
                  <a:pt x="781380" y="174637"/>
                </a:lnTo>
                <a:lnTo>
                  <a:pt x="791438" y="181063"/>
                </a:lnTo>
                <a:lnTo>
                  <a:pt x="804862" y="183172"/>
                </a:lnTo>
                <a:lnTo>
                  <a:pt x="816203" y="181851"/>
                </a:lnTo>
                <a:lnTo>
                  <a:pt x="827366" y="177711"/>
                </a:lnTo>
                <a:lnTo>
                  <a:pt x="838098" y="170535"/>
                </a:lnTo>
                <a:lnTo>
                  <a:pt x="848131" y="160058"/>
                </a:lnTo>
                <a:lnTo>
                  <a:pt x="848639" y="160058"/>
                </a:lnTo>
                <a:lnTo>
                  <a:pt x="846340" y="180378"/>
                </a:lnTo>
                <a:lnTo>
                  <a:pt x="878840" y="180378"/>
                </a:lnTo>
                <a:lnTo>
                  <a:pt x="883412" y="151371"/>
                </a:lnTo>
                <a:lnTo>
                  <a:pt x="901636" y="56146"/>
                </a:lnTo>
                <a:close/>
              </a:path>
              <a:path w="1452879" h="183514">
                <a:moveTo>
                  <a:pt x="1029423" y="90449"/>
                </a:moveTo>
                <a:lnTo>
                  <a:pt x="1027252" y="80035"/>
                </a:lnTo>
                <a:lnTo>
                  <a:pt x="1026185" y="74904"/>
                </a:lnTo>
                <a:lnTo>
                  <a:pt x="1017168" y="63233"/>
                </a:lnTo>
                <a:lnTo>
                  <a:pt x="1003401" y="55905"/>
                </a:lnTo>
                <a:lnTo>
                  <a:pt x="994867" y="54660"/>
                </a:lnTo>
                <a:lnTo>
                  <a:pt x="994867" y="84353"/>
                </a:lnTo>
                <a:lnTo>
                  <a:pt x="994867" y="90703"/>
                </a:lnTo>
                <a:lnTo>
                  <a:pt x="992174" y="97802"/>
                </a:lnTo>
                <a:lnTo>
                  <a:pt x="984110" y="102489"/>
                </a:lnTo>
                <a:lnTo>
                  <a:pt x="970673" y="105029"/>
                </a:lnTo>
                <a:lnTo>
                  <a:pt x="951865" y="105689"/>
                </a:lnTo>
                <a:lnTo>
                  <a:pt x="955128" y="96748"/>
                </a:lnTo>
                <a:lnTo>
                  <a:pt x="961110" y="88480"/>
                </a:lnTo>
                <a:lnTo>
                  <a:pt x="969822" y="82397"/>
                </a:lnTo>
                <a:lnTo>
                  <a:pt x="981303" y="80035"/>
                </a:lnTo>
                <a:lnTo>
                  <a:pt x="989749" y="80035"/>
                </a:lnTo>
                <a:lnTo>
                  <a:pt x="994867" y="84353"/>
                </a:lnTo>
                <a:lnTo>
                  <a:pt x="994867" y="54660"/>
                </a:lnTo>
                <a:lnTo>
                  <a:pt x="955395" y="60096"/>
                </a:lnTo>
                <a:lnTo>
                  <a:pt x="917981" y="102552"/>
                </a:lnTo>
                <a:lnTo>
                  <a:pt x="912952" y="130581"/>
                </a:lnTo>
                <a:lnTo>
                  <a:pt x="916393" y="152374"/>
                </a:lnTo>
                <a:lnTo>
                  <a:pt x="926642" y="168859"/>
                </a:lnTo>
                <a:lnTo>
                  <a:pt x="943622" y="179285"/>
                </a:lnTo>
                <a:lnTo>
                  <a:pt x="967232" y="182930"/>
                </a:lnTo>
                <a:lnTo>
                  <a:pt x="978281" y="182460"/>
                </a:lnTo>
                <a:lnTo>
                  <a:pt x="990231" y="180873"/>
                </a:lnTo>
                <a:lnTo>
                  <a:pt x="1002322" y="177901"/>
                </a:lnTo>
                <a:lnTo>
                  <a:pt x="1013815" y="173278"/>
                </a:lnTo>
                <a:lnTo>
                  <a:pt x="1012012" y="154724"/>
                </a:lnTo>
                <a:lnTo>
                  <a:pt x="1011250" y="146850"/>
                </a:lnTo>
                <a:lnTo>
                  <a:pt x="1003465" y="150114"/>
                </a:lnTo>
                <a:lnTo>
                  <a:pt x="995057" y="152603"/>
                </a:lnTo>
                <a:lnTo>
                  <a:pt x="985977" y="154178"/>
                </a:lnTo>
                <a:lnTo>
                  <a:pt x="976185" y="154724"/>
                </a:lnTo>
                <a:lnTo>
                  <a:pt x="968565" y="154114"/>
                </a:lnTo>
                <a:lnTo>
                  <a:pt x="948270" y="135915"/>
                </a:lnTo>
                <a:lnTo>
                  <a:pt x="948270" y="132372"/>
                </a:lnTo>
                <a:lnTo>
                  <a:pt x="982116" y="130822"/>
                </a:lnTo>
                <a:lnTo>
                  <a:pt x="1007668" y="123799"/>
                </a:lnTo>
                <a:lnTo>
                  <a:pt x="1023797" y="110578"/>
                </a:lnTo>
                <a:lnTo>
                  <a:pt x="1025169" y="105689"/>
                </a:lnTo>
                <a:lnTo>
                  <a:pt x="1029423" y="90449"/>
                </a:lnTo>
                <a:close/>
              </a:path>
              <a:path w="1452879" h="183514">
                <a:moveTo>
                  <a:pt x="1109103" y="0"/>
                </a:moveTo>
                <a:lnTo>
                  <a:pt x="1072222" y="0"/>
                </a:lnTo>
                <a:lnTo>
                  <a:pt x="1037412" y="180378"/>
                </a:lnTo>
                <a:lnTo>
                  <a:pt x="1074280" y="180378"/>
                </a:lnTo>
                <a:lnTo>
                  <a:pt x="1109103" y="0"/>
                </a:lnTo>
                <a:close/>
              </a:path>
              <a:path w="1452879" h="183514">
                <a:moveTo>
                  <a:pt x="1176972" y="0"/>
                </a:moveTo>
                <a:lnTo>
                  <a:pt x="1140091" y="0"/>
                </a:lnTo>
                <a:lnTo>
                  <a:pt x="1105268" y="180378"/>
                </a:lnTo>
                <a:lnTo>
                  <a:pt x="1142149" y="180378"/>
                </a:lnTo>
                <a:lnTo>
                  <a:pt x="1176972" y="0"/>
                </a:lnTo>
                <a:close/>
              </a:path>
              <a:path w="1452879" h="183514">
                <a:moveTo>
                  <a:pt x="1293456" y="90449"/>
                </a:moveTo>
                <a:lnTo>
                  <a:pt x="1291285" y="80035"/>
                </a:lnTo>
                <a:lnTo>
                  <a:pt x="1290218" y="74904"/>
                </a:lnTo>
                <a:lnTo>
                  <a:pt x="1281201" y="63233"/>
                </a:lnTo>
                <a:lnTo>
                  <a:pt x="1267434" y="55905"/>
                </a:lnTo>
                <a:lnTo>
                  <a:pt x="1258900" y="54660"/>
                </a:lnTo>
                <a:lnTo>
                  <a:pt x="1258900" y="84353"/>
                </a:lnTo>
                <a:lnTo>
                  <a:pt x="1258900" y="90703"/>
                </a:lnTo>
                <a:lnTo>
                  <a:pt x="1256207" y="97802"/>
                </a:lnTo>
                <a:lnTo>
                  <a:pt x="1248143" y="102489"/>
                </a:lnTo>
                <a:lnTo>
                  <a:pt x="1234706" y="105029"/>
                </a:lnTo>
                <a:lnTo>
                  <a:pt x="1215898" y="105689"/>
                </a:lnTo>
                <a:lnTo>
                  <a:pt x="1219161" y="96748"/>
                </a:lnTo>
                <a:lnTo>
                  <a:pt x="1225143" y="88480"/>
                </a:lnTo>
                <a:lnTo>
                  <a:pt x="1233855" y="82397"/>
                </a:lnTo>
                <a:lnTo>
                  <a:pt x="1245336" y="80035"/>
                </a:lnTo>
                <a:lnTo>
                  <a:pt x="1253782" y="80035"/>
                </a:lnTo>
                <a:lnTo>
                  <a:pt x="1258900" y="84353"/>
                </a:lnTo>
                <a:lnTo>
                  <a:pt x="1258900" y="54660"/>
                </a:lnTo>
                <a:lnTo>
                  <a:pt x="1219428" y="60096"/>
                </a:lnTo>
                <a:lnTo>
                  <a:pt x="1182014" y="102552"/>
                </a:lnTo>
                <a:lnTo>
                  <a:pt x="1176985" y="130581"/>
                </a:lnTo>
                <a:lnTo>
                  <a:pt x="1180426" y="152374"/>
                </a:lnTo>
                <a:lnTo>
                  <a:pt x="1190675" y="168859"/>
                </a:lnTo>
                <a:lnTo>
                  <a:pt x="1207655" y="179285"/>
                </a:lnTo>
                <a:lnTo>
                  <a:pt x="1231265" y="182930"/>
                </a:lnTo>
                <a:lnTo>
                  <a:pt x="1242314" y="182460"/>
                </a:lnTo>
                <a:lnTo>
                  <a:pt x="1254264" y="180873"/>
                </a:lnTo>
                <a:lnTo>
                  <a:pt x="1266355" y="177901"/>
                </a:lnTo>
                <a:lnTo>
                  <a:pt x="1277848" y="173278"/>
                </a:lnTo>
                <a:lnTo>
                  <a:pt x="1276045" y="154724"/>
                </a:lnTo>
                <a:lnTo>
                  <a:pt x="1275283" y="146850"/>
                </a:lnTo>
                <a:lnTo>
                  <a:pt x="1267498" y="150114"/>
                </a:lnTo>
                <a:lnTo>
                  <a:pt x="1259090" y="152603"/>
                </a:lnTo>
                <a:lnTo>
                  <a:pt x="1250010" y="154178"/>
                </a:lnTo>
                <a:lnTo>
                  <a:pt x="1240218" y="154724"/>
                </a:lnTo>
                <a:lnTo>
                  <a:pt x="1232598" y="154114"/>
                </a:lnTo>
                <a:lnTo>
                  <a:pt x="1212303" y="135915"/>
                </a:lnTo>
                <a:lnTo>
                  <a:pt x="1212303" y="132372"/>
                </a:lnTo>
                <a:lnTo>
                  <a:pt x="1246149" y="130822"/>
                </a:lnTo>
                <a:lnTo>
                  <a:pt x="1271701" y="123799"/>
                </a:lnTo>
                <a:lnTo>
                  <a:pt x="1287830" y="110578"/>
                </a:lnTo>
                <a:lnTo>
                  <a:pt x="1289202" y="105689"/>
                </a:lnTo>
                <a:lnTo>
                  <a:pt x="1293456" y="90449"/>
                </a:lnTo>
                <a:close/>
              </a:path>
              <a:path w="1452879" h="183514">
                <a:moveTo>
                  <a:pt x="1399743" y="59702"/>
                </a:moveTo>
                <a:lnTo>
                  <a:pt x="1394167" y="57213"/>
                </a:lnTo>
                <a:lnTo>
                  <a:pt x="1386789" y="55194"/>
                </a:lnTo>
                <a:lnTo>
                  <a:pt x="1377823" y="53848"/>
                </a:lnTo>
                <a:lnTo>
                  <a:pt x="1367497" y="53352"/>
                </a:lnTo>
                <a:lnTo>
                  <a:pt x="1345285" y="56413"/>
                </a:lnTo>
                <a:lnTo>
                  <a:pt x="1327886" y="65074"/>
                </a:lnTo>
                <a:lnTo>
                  <a:pt x="1316520" y="78549"/>
                </a:lnTo>
                <a:lnTo>
                  <a:pt x="1312456" y="96024"/>
                </a:lnTo>
                <a:lnTo>
                  <a:pt x="1314564" y="106730"/>
                </a:lnTo>
                <a:lnTo>
                  <a:pt x="1320292" y="115697"/>
                </a:lnTo>
                <a:lnTo>
                  <a:pt x="1328762" y="123075"/>
                </a:lnTo>
                <a:lnTo>
                  <a:pt x="1339075" y="129057"/>
                </a:lnTo>
                <a:lnTo>
                  <a:pt x="1350594" y="134645"/>
                </a:lnTo>
                <a:lnTo>
                  <a:pt x="1354696" y="138963"/>
                </a:lnTo>
                <a:lnTo>
                  <a:pt x="1354696" y="151168"/>
                </a:lnTo>
                <a:lnTo>
                  <a:pt x="1349311" y="156248"/>
                </a:lnTo>
                <a:lnTo>
                  <a:pt x="1338821" y="156248"/>
                </a:lnTo>
                <a:lnTo>
                  <a:pt x="1329639" y="155409"/>
                </a:lnTo>
                <a:lnTo>
                  <a:pt x="1320609" y="153263"/>
                </a:lnTo>
                <a:lnTo>
                  <a:pt x="1312506" y="150456"/>
                </a:lnTo>
                <a:lnTo>
                  <a:pt x="1306055" y="147599"/>
                </a:lnTo>
                <a:lnTo>
                  <a:pt x="1297089" y="173266"/>
                </a:lnTo>
                <a:lnTo>
                  <a:pt x="1303997" y="177139"/>
                </a:lnTo>
                <a:lnTo>
                  <a:pt x="1313129" y="180187"/>
                </a:lnTo>
                <a:lnTo>
                  <a:pt x="1323835" y="182206"/>
                </a:lnTo>
                <a:lnTo>
                  <a:pt x="1335493" y="182918"/>
                </a:lnTo>
                <a:lnTo>
                  <a:pt x="1358379" y="180098"/>
                </a:lnTo>
                <a:lnTo>
                  <a:pt x="1376553" y="171742"/>
                </a:lnTo>
                <a:lnTo>
                  <a:pt x="1388516" y="158051"/>
                </a:lnTo>
                <a:lnTo>
                  <a:pt x="1392834" y="139217"/>
                </a:lnTo>
                <a:lnTo>
                  <a:pt x="1390383" y="127584"/>
                </a:lnTo>
                <a:lnTo>
                  <a:pt x="1383969" y="118300"/>
                </a:lnTo>
                <a:lnTo>
                  <a:pt x="1375016" y="110959"/>
                </a:lnTo>
                <a:lnTo>
                  <a:pt x="1364932" y="105181"/>
                </a:lnTo>
                <a:lnTo>
                  <a:pt x="1354696" y="100342"/>
                </a:lnTo>
                <a:lnTo>
                  <a:pt x="1349578" y="96024"/>
                </a:lnTo>
                <a:lnTo>
                  <a:pt x="1349578" y="84353"/>
                </a:lnTo>
                <a:lnTo>
                  <a:pt x="1356220" y="80035"/>
                </a:lnTo>
                <a:lnTo>
                  <a:pt x="1365961" y="80035"/>
                </a:lnTo>
                <a:lnTo>
                  <a:pt x="1373759" y="80556"/>
                </a:lnTo>
                <a:lnTo>
                  <a:pt x="1380617" y="81876"/>
                </a:lnTo>
                <a:lnTo>
                  <a:pt x="1386408" y="83680"/>
                </a:lnTo>
                <a:lnTo>
                  <a:pt x="1391043" y="85610"/>
                </a:lnTo>
                <a:lnTo>
                  <a:pt x="1399743" y="59702"/>
                </a:lnTo>
                <a:close/>
              </a:path>
              <a:path w="1452879" h="183514">
                <a:moveTo>
                  <a:pt x="1452778" y="157530"/>
                </a:moveTo>
                <a:lnTo>
                  <a:pt x="1451216" y="148780"/>
                </a:lnTo>
                <a:lnTo>
                  <a:pt x="1446847" y="141960"/>
                </a:lnTo>
                <a:lnTo>
                  <a:pt x="1440141" y="137515"/>
                </a:lnTo>
                <a:lnTo>
                  <a:pt x="1431531" y="135928"/>
                </a:lnTo>
                <a:lnTo>
                  <a:pt x="1421384" y="138010"/>
                </a:lnTo>
                <a:lnTo>
                  <a:pt x="1413548" y="143637"/>
                </a:lnTo>
                <a:lnTo>
                  <a:pt x="1408493" y="151892"/>
                </a:lnTo>
                <a:lnTo>
                  <a:pt x="1406702" y="161848"/>
                </a:lnTo>
                <a:lnTo>
                  <a:pt x="1408176" y="170281"/>
                </a:lnTo>
                <a:lnTo>
                  <a:pt x="1412367" y="176961"/>
                </a:lnTo>
                <a:lnTo>
                  <a:pt x="1418894" y="181343"/>
                </a:lnTo>
                <a:lnTo>
                  <a:pt x="1427429" y="182930"/>
                </a:lnTo>
                <a:lnTo>
                  <a:pt x="1437538" y="181063"/>
                </a:lnTo>
                <a:lnTo>
                  <a:pt x="1445577" y="175844"/>
                </a:lnTo>
                <a:lnTo>
                  <a:pt x="1450873" y="167817"/>
                </a:lnTo>
                <a:lnTo>
                  <a:pt x="1452778" y="157530"/>
                </a:lnTo>
                <a:close/>
              </a:path>
            </a:pathLst>
          </a:custGeom>
          <a:solidFill>
            <a:srgbClr val="33536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33" name="object 333"/>
          <p:cNvSpPr/>
          <p:nvPr/>
        </p:nvSpPr>
        <p:spPr>
          <a:xfrm>
            <a:off x="7048193" y="4105522"/>
            <a:ext cx="1973324" cy="176824"/>
          </a:xfrm>
          <a:prstGeom prst="rect">
            <a:avLst/>
          </a:prstGeom>
          <a:blipFill>
            <a:blip r:embed="rId1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pSp>
        <p:nvGrpSpPr>
          <p:cNvPr id="334" name="object 334"/>
          <p:cNvGrpSpPr/>
          <p:nvPr/>
        </p:nvGrpSpPr>
        <p:grpSpPr>
          <a:xfrm>
            <a:off x="5533936" y="4403978"/>
            <a:ext cx="1146175" cy="231140"/>
            <a:chOff x="5533936" y="4403978"/>
            <a:chExt cx="1146175" cy="231140"/>
          </a:xfrm>
        </p:grpSpPr>
        <p:sp>
          <p:nvSpPr>
            <p:cNvPr id="335" name="object 335"/>
            <p:cNvSpPr/>
            <p:nvPr/>
          </p:nvSpPr>
          <p:spPr>
            <a:xfrm>
              <a:off x="5533936" y="4403978"/>
              <a:ext cx="743585" cy="231140"/>
            </a:xfrm>
            <a:custGeom>
              <a:avLst/>
              <a:gdLst/>
              <a:ahLst/>
              <a:cxnLst/>
              <a:rect l="l" t="t" r="r" b="b"/>
              <a:pathLst>
                <a:path w="743585" h="231139">
                  <a:moveTo>
                    <a:pt x="119037" y="59448"/>
                  </a:moveTo>
                  <a:lnTo>
                    <a:pt x="111925" y="57518"/>
                  </a:lnTo>
                  <a:lnTo>
                    <a:pt x="103644" y="55994"/>
                  </a:lnTo>
                  <a:lnTo>
                    <a:pt x="95224" y="55054"/>
                  </a:lnTo>
                  <a:lnTo>
                    <a:pt x="95224" y="73164"/>
                  </a:lnTo>
                  <a:lnTo>
                    <a:pt x="88061" y="110274"/>
                  </a:lnTo>
                  <a:lnTo>
                    <a:pt x="80949" y="132791"/>
                  </a:lnTo>
                  <a:lnTo>
                    <a:pt x="69977" y="150380"/>
                  </a:lnTo>
                  <a:lnTo>
                    <a:pt x="56845" y="161823"/>
                  </a:lnTo>
                  <a:lnTo>
                    <a:pt x="43256" y="165912"/>
                  </a:lnTo>
                  <a:lnTo>
                    <a:pt x="33020" y="163588"/>
                  </a:lnTo>
                  <a:lnTo>
                    <a:pt x="26479" y="157467"/>
                  </a:lnTo>
                  <a:lnTo>
                    <a:pt x="23025" y="148755"/>
                  </a:lnTo>
                  <a:lnTo>
                    <a:pt x="22009" y="138722"/>
                  </a:lnTo>
                  <a:lnTo>
                    <a:pt x="26733" y="113830"/>
                  </a:lnTo>
                  <a:lnTo>
                    <a:pt x="39293" y="92278"/>
                  </a:lnTo>
                  <a:lnTo>
                    <a:pt x="57797" y="77114"/>
                  </a:lnTo>
                  <a:lnTo>
                    <a:pt x="80378" y="71386"/>
                  </a:lnTo>
                  <a:lnTo>
                    <a:pt x="87553" y="71386"/>
                  </a:lnTo>
                  <a:lnTo>
                    <a:pt x="92151" y="72402"/>
                  </a:lnTo>
                  <a:lnTo>
                    <a:pt x="95224" y="73164"/>
                  </a:lnTo>
                  <a:lnTo>
                    <a:pt x="95224" y="55054"/>
                  </a:lnTo>
                  <a:lnTo>
                    <a:pt x="94729" y="54991"/>
                  </a:lnTo>
                  <a:lnTo>
                    <a:pt x="85750" y="54622"/>
                  </a:lnTo>
                  <a:lnTo>
                    <a:pt x="49555" y="62357"/>
                  </a:lnTo>
                  <a:lnTo>
                    <a:pt x="22618" y="82575"/>
                  </a:lnTo>
                  <a:lnTo>
                    <a:pt x="5791" y="110794"/>
                  </a:lnTo>
                  <a:lnTo>
                    <a:pt x="0" y="142532"/>
                  </a:lnTo>
                  <a:lnTo>
                    <a:pt x="2489" y="158750"/>
                  </a:lnTo>
                  <a:lnTo>
                    <a:pt x="9626" y="171615"/>
                  </a:lnTo>
                  <a:lnTo>
                    <a:pt x="20840" y="180111"/>
                  </a:lnTo>
                  <a:lnTo>
                    <a:pt x="35585" y="183172"/>
                  </a:lnTo>
                  <a:lnTo>
                    <a:pt x="48641" y="181343"/>
                  </a:lnTo>
                  <a:lnTo>
                    <a:pt x="61163" y="175425"/>
                  </a:lnTo>
                  <a:lnTo>
                    <a:pt x="71640" y="165912"/>
                  </a:lnTo>
                  <a:lnTo>
                    <a:pt x="72936" y="164731"/>
                  </a:lnTo>
                  <a:lnTo>
                    <a:pt x="83705" y="148615"/>
                  </a:lnTo>
                  <a:lnTo>
                    <a:pt x="84226" y="148615"/>
                  </a:lnTo>
                  <a:lnTo>
                    <a:pt x="83045" y="158750"/>
                  </a:lnTo>
                  <a:lnTo>
                    <a:pt x="82232" y="166497"/>
                  </a:lnTo>
                  <a:lnTo>
                    <a:pt x="81622" y="174091"/>
                  </a:lnTo>
                  <a:lnTo>
                    <a:pt x="81407" y="180378"/>
                  </a:lnTo>
                  <a:lnTo>
                    <a:pt x="101117" y="180378"/>
                  </a:lnTo>
                  <a:lnTo>
                    <a:pt x="101155" y="168706"/>
                  </a:lnTo>
                  <a:lnTo>
                    <a:pt x="102069" y="154787"/>
                  </a:lnTo>
                  <a:lnTo>
                    <a:pt x="102781" y="148615"/>
                  </a:lnTo>
                  <a:lnTo>
                    <a:pt x="103847" y="139446"/>
                  </a:lnTo>
                  <a:lnTo>
                    <a:pt x="106489" y="123469"/>
                  </a:lnTo>
                  <a:lnTo>
                    <a:pt x="116687" y="71386"/>
                  </a:lnTo>
                  <a:lnTo>
                    <a:pt x="119037" y="59448"/>
                  </a:lnTo>
                  <a:close/>
                </a:path>
                <a:path w="743585" h="231139">
                  <a:moveTo>
                    <a:pt x="252704" y="99085"/>
                  </a:moveTo>
                  <a:lnTo>
                    <a:pt x="231863" y="58394"/>
                  </a:lnTo>
                  <a:lnTo>
                    <a:pt x="230606" y="58127"/>
                  </a:lnTo>
                  <a:lnTo>
                    <a:pt x="230606" y="101117"/>
                  </a:lnTo>
                  <a:lnTo>
                    <a:pt x="226656" y="124548"/>
                  </a:lnTo>
                  <a:lnTo>
                    <a:pt x="215747" y="145732"/>
                  </a:lnTo>
                  <a:lnTo>
                    <a:pt x="199694" y="160883"/>
                  </a:lnTo>
                  <a:lnTo>
                    <a:pt x="180251" y="166662"/>
                  </a:lnTo>
                  <a:lnTo>
                    <a:pt x="170256" y="166662"/>
                  </a:lnTo>
                  <a:lnTo>
                    <a:pt x="162077" y="164122"/>
                  </a:lnTo>
                  <a:lnTo>
                    <a:pt x="156705" y="159804"/>
                  </a:lnTo>
                  <a:lnTo>
                    <a:pt x="162839" y="125501"/>
                  </a:lnTo>
                  <a:lnTo>
                    <a:pt x="181025" y="85966"/>
                  </a:lnTo>
                  <a:lnTo>
                    <a:pt x="206870" y="72148"/>
                  </a:lnTo>
                  <a:lnTo>
                    <a:pt x="218160" y="74777"/>
                  </a:lnTo>
                  <a:lnTo>
                    <a:pt x="225501" y="81521"/>
                  </a:lnTo>
                  <a:lnTo>
                    <a:pt x="229489" y="90690"/>
                  </a:lnTo>
                  <a:lnTo>
                    <a:pt x="230505" y="99085"/>
                  </a:lnTo>
                  <a:lnTo>
                    <a:pt x="230606" y="101117"/>
                  </a:lnTo>
                  <a:lnTo>
                    <a:pt x="230606" y="58127"/>
                  </a:lnTo>
                  <a:lnTo>
                    <a:pt x="214553" y="54622"/>
                  </a:lnTo>
                  <a:lnTo>
                    <a:pt x="202057" y="56426"/>
                  </a:lnTo>
                  <a:lnTo>
                    <a:pt x="190182" y="61582"/>
                  </a:lnTo>
                  <a:lnTo>
                    <a:pt x="179349" y="69735"/>
                  </a:lnTo>
                  <a:lnTo>
                    <a:pt x="170014" y="80530"/>
                  </a:lnTo>
                  <a:lnTo>
                    <a:pt x="169506" y="80530"/>
                  </a:lnTo>
                  <a:lnTo>
                    <a:pt x="173088" y="57404"/>
                  </a:lnTo>
                  <a:lnTo>
                    <a:pt x="153631" y="57404"/>
                  </a:lnTo>
                  <a:lnTo>
                    <a:pt x="152158" y="67424"/>
                  </a:lnTo>
                  <a:lnTo>
                    <a:pt x="150456" y="78409"/>
                  </a:lnTo>
                  <a:lnTo>
                    <a:pt x="148628" y="89827"/>
                  </a:lnTo>
                  <a:lnTo>
                    <a:pt x="146723" y="101117"/>
                  </a:lnTo>
                  <a:lnTo>
                    <a:pt x="121881" y="230682"/>
                  </a:lnTo>
                  <a:lnTo>
                    <a:pt x="142875" y="230682"/>
                  </a:lnTo>
                  <a:lnTo>
                    <a:pt x="152857" y="177584"/>
                  </a:lnTo>
                  <a:lnTo>
                    <a:pt x="153365" y="177584"/>
                  </a:lnTo>
                  <a:lnTo>
                    <a:pt x="157746" y="179641"/>
                  </a:lnTo>
                  <a:lnTo>
                    <a:pt x="163639" y="181432"/>
                  </a:lnTo>
                  <a:lnTo>
                    <a:pt x="171119" y="182689"/>
                  </a:lnTo>
                  <a:lnTo>
                    <a:pt x="180251" y="183172"/>
                  </a:lnTo>
                  <a:lnTo>
                    <a:pt x="202958" y="177584"/>
                  </a:lnTo>
                  <a:lnTo>
                    <a:pt x="208965" y="176110"/>
                  </a:lnTo>
                  <a:lnTo>
                    <a:pt x="220522" y="166662"/>
                  </a:lnTo>
                  <a:lnTo>
                    <a:pt x="231940" y="157327"/>
                  </a:lnTo>
                  <a:lnTo>
                    <a:pt x="247180" y="130441"/>
                  </a:lnTo>
                  <a:lnTo>
                    <a:pt x="252704" y="99085"/>
                  </a:lnTo>
                  <a:close/>
                </a:path>
                <a:path w="743585" h="231139">
                  <a:moveTo>
                    <a:pt x="387146" y="99085"/>
                  </a:moveTo>
                  <a:lnTo>
                    <a:pt x="366306" y="58394"/>
                  </a:lnTo>
                  <a:lnTo>
                    <a:pt x="365048" y="58127"/>
                  </a:lnTo>
                  <a:lnTo>
                    <a:pt x="365048" y="101117"/>
                  </a:lnTo>
                  <a:lnTo>
                    <a:pt x="361099" y="124548"/>
                  </a:lnTo>
                  <a:lnTo>
                    <a:pt x="350189" y="145732"/>
                  </a:lnTo>
                  <a:lnTo>
                    <a:pt x="334137" y="160883"/>
                  </a:lnTo>
                  <a:lnTo>
                    <a:pt x="314693" y="166662"/>
                  </a:lnTo>
                  <a:lnTo>
                    <a:pt x="304698" y="166662"/>
                  </a:lnTo>
                  <a:lnTo>
                    <a:pt x="296519" y="164122"/>
                  </a:lnTo>
                  <a:lnTo>
                    <a:pt x="291147" y="159804"/>
                  </a:lnTo>
                  <a:lnTo>
                    <a:pt x="297281" y="125501"/>
                  </a:lnTo>
                  <a:lnTo>
                    <a:pt x="315468" y="85966"/>
                  </a:lnTo>
                  <a:lnTo>
                    <a:pt x="341312" y="72148"/>
                  </a:lnTo>
                  <a:lnTo>
                    <a:pt x="352602" y="74777"/>
                  </a:lnTo>
                  <a:lnTo>
                    <a:pt x="359943" y="81521"/>
                  </a:lnTo>
                  <a:lnTo>
                    <a:pt x="363931" y="90690"/>
                  </a:lnTo>
                  <a:lnTo>
                    <a:pt x="364947" y="99085"/>
                  </a:lnTo>
                  <a:lnTo>
                    <a:pt x="365048" y="101117"/>
                  </a:lnTo>
                  <a:lnTo>
                    <a:pt x="365048" y="58127"/>
                  </a:lnTo>
                  <a:lnTo>
                    <a:pt x="348996" y="54622"/>
                  </a:lnTo>
                  <a:lnTo>
                    <a:pt x="336499" y="56426"/>
                  </a:lnTo>
                  <a:lnTo>
                    <a:pt x="324624" y="61582"/>
                  </a:lnTo>
                  <a:lnTo>
                    <a:pt x="313791" y="69735"/>
                  </a:lnTo>
                  <a:lnTo>
                    <a:pt x="304457" y="80530"/>
                  </a:lnTo>
                  <a:lnTo>
                    <a:pt x="303949" y="80530"/>
                  </a:lnTo>
                  <a:lnTo>
                    <a:pt x="307530" y="57404"/>
                  </a:lnTo>
                  <a:lnTo>
                    <a:pt x="288074" y="57404"/>
                  </a:lnTo>
                  <a:lnTo>
                    <a:pt x="286600" y="67424"/>
                  </a:lnTo>
                  <a:lnTo>
                    <a:pt x="284899" y="78409"/>
                  </a:lnTo>
                  <a:lnTo>
                    <a:pt x="283070" y="89827"/>
                  </a:lnTo>
                  <a:lnTo>
                    <a:pt x="281165" y="101117"/>
                  </a:lnTo>
                  <a:lnTo>
                    <a:pt x="256324" y="230682"/>
                  </a:lnTo>
                  <a:lnTo>
                    <a:pt x="277317" y="230682"/>
                  </a:lnTo>
                  <a:lnTo>
                    <a:pt x="287299" y="177584"/>
                  </a:lnTo>
                  <a:lnTo>
                    <a:pt x="287807" y="177584"/>
                  </a:lnTo>
                  <a:lnTo>
                    <a:pt x="292188" y="179641"/>
                  </a:lnTo>
                  <a:lnTo>
                    <a:pt x="298081" y="181432"/>
                  </a:lnTo>
                  <a:lnTo>
                    <a:pt x="305562" y="182689"/>
                  </a:lnTo>
                  <a:lnTo>
                    <a:pt x="314693" y="183172"/>
                  </a:lnTo>
                  <a:lnTo>
                    <a:pt x="337400" y="177584"/>
                  </a:lnTo>
                  <a:lnTo>
                    <a:pt x="343408" y="176110"/>
                  </a:lnTo>
                  <a:lnTo>
                    <a:pt x="354965" y="166662"/>
                  </a:lnTo>
                  <a:lnTo>
                    <a:pt x="366382" y="157327"/>
                  </a:lnTo>
                  <a:lnTo>
                    <a:pt x="381622" y="130441"/>
                  </a:lnTo>
                  <a:lnTo>
                    <a:pt x="387146" y="99085"/>
                  </a:lnTo>
                  <a:close/>
                </a:path>
                <a:path w="743585" h="231139">
                  <a:moveTo>
                    <a:pt x="457847" y="0"/>
                  </a:moveTo>
                  <a:lnTo>
                    <a:pt x="436600" y="0"/>
                  </a:lnTo>
                  <a:lnTo>
                    <a:pt x="402043" y="180378"/>
                  </a:lnTo>
                  <a:lnTo>
                    <a:pt x="423024" y="180378"/>
                  </a:lnTo>
                  <a:lnTo>
                    <a:pt x="457847" y="0"/>
                  </a:lnTo>
                  <a:close/>
                </a:path>
                <a:path w="743585" h="231139">
                  <a:moveTo>
                    <a:pt x="505472" y="57416"/>
                  </a:moveTo>
                  <a:lnTo>
                    <a:pt x="484225" y="57416"/>
                  </a:lnTo>
                  <a:lnTo>
                    <a:pt x="460413" y="180390"/>
                  </a:lnTo>
                  <a:lnTo>
                    <a:pt x="481660" y="180390"/>
                  </a:lnTo>
                  <a:lnTo>
                    <a:pt x="505472" y="57416"/>
                  </a:lnTo>
                  <a:close/>
                </a:path>
                <a:path w="743585" h="231139">
                  <a:moveTo>
                    <a:pt x="514692" y="14478"/>
                  </a:moveTo>
                  <a:lnTo>
                    <a:pt x="509828" y="8902"/>
                  </a:lnTo>
                  <a:lnTo>
                    <a:pt x="494461" y="8902"/>
                  </a:lnTo>
                  <a:lnTo>
                    <a:pt x="488061" y="14998"/>
                  </a:lnTo>
                  <a:lnTo>
                    <a:pt x="488061" y="30759"/>
                  </a:lnTo>
                  <a:lnTo>
                    <a:pt x="492925" y="36334"/>
                  </a:lnTo>
                  <a:lnTo>
                    <a:pt x="508533" y="36334"/>
                  </a:lnTo>
                  <a:lnTo>
                    <a:pt x="514426" y="30492"/>
                  </a:lnTo>
                  <a:lnTo>
                    <a:pt x="514667" y="23126"/>
                  </a:lnTo>
                  <a:lnTo>
                    <a:pt x="514692" y="14478"/>
                  </a:lnTo>
                  <a:close/>
                </a:path>
                <a:path w="743585" h="231139">
                  <a:moveTo>
                    <a:pt x="622490" y="60223"/>
                  </a:moveTo>
                  <a:lnTo>
                    <a:pt x="618439" y="58521"/>
                  </a:lnTo>
                  <a:lnTo>
                    <a:pt x="612432" y="56794"/>
                  </a:lnTo>
                  <a:lnTo>
                    <a:pt x="604989" y="55435"/>
                  </a:lnTo>
                  <a:lnTo>
                    <a:pt x="596633" y="54889"/>
                  </a:lnTo>
                  <a:lnTo>
                    <a:pt x="566000" y="61569"/>
                  </a:lnTo>
                  <a:lnTo>
                    <a:pt x="542036" y="79438"/>
                  </a:lnTo>
                  <a:lnTo>
                    <a:pt x="526427" y="105156"/>
                  </a:lnTo>
                  <a:lnTo>
                    <a:pt x="520852" y="135432"/>
                  </a:lnTo>
                  <a:lnTo>
                    <a:pt x="523786" y="153885"/>
                  </a:lnTo>
                  <a:lnTo>
                    <a:pt x="532663" y="168986"/>
                  </a:lnTo>
                  <a:lnTo>
                    <a:pt x="547522" y="179184"/>
                  </a:lnTo>
                  <a:lnTo>
                    <a:pt x="568477" y="182930"/>
                  </a:lnTo>
                  <a:lnTo>
                    <a:pt x="580186" y="182206"/>
                  </a:lnTo>
                  <a:lnTo>
                    <a:pt x="596836" y="161150"/>
                  </a:lnTo>
                  <a:lnTo>
                    <a:pt x="590219" y="163372"/>
                  </a:lnTo>
                  <a:lnTo>
                    <a:pt x="582447" y="165011"/>
                  </a:lnTo>
                  <a:lnTo>
                    <a:pt x="573582" y="165658"/>
                  </a:lnTo>
                  <a:lnTo>
                    <a:pt x="560247" y="163322"/>
                  </a:lnTo>
                  <a:lnTo>
                    <a:pt x="550646" y="156692"/>
                  </a:lnTo>
                  <a:lnTo>
                    <a:pt x="544817" y="146354"/>
                  </a:lnTo>
                  <a:lnTo>
                    <a:pt x="542874" y="132880"/>
                  </a:lnTo>
                  <a:lnTo>
                    <a:pt x="546531" y="111201"/>
                  </a:lnTo>
                  <a:lnTo>
                    <a:pt x="557009" y="91782"/>
                  </a:lnTo>
                  <a:lnTo>
                    <a:pt x="573532" y="77787"/>
                  </a:lnTo>
                  <a:lnTo>
                    <a:pt x="595350" y="72415"/>
                  </a:lnTo>
                  <a:lnTo>
                    <a:pt x="604570" y="72415"/>
                  </a:lnTo>
                  <a:lnTo>
                    <a:pt x="611466" y="74714"/>
                  </a:lnTo>
                  <a:lnTo>
                    <a:pt x="616331" y="76987"/>
                  </a:lnTo>
                  <a:lnTo>
                    <a:pt x="622490" y="60223"/>
                  </a:lnTo>
                  <a:close/>
                </a:path>
                <a:path w="743585" h="231139">
                  <a:moveTo>
                    <a:pt x="743343" y="59448"/>
                  </a:moveTo>
                  <a:lnTo>
                    <a:pt x="736231" y="57518"/>
                  </a:lnTo>
                  <a:lnTo>
                    <a:pt x="727951" y="55994"/>
                  </a:lnTo>
                  <a:lnTo>
                    <a:pt x="719531" y="55054"/>
                  </a:lnTo>
                  <a:lnTo>
                    <a:pt x="719531" y="73164"/>
                  </a:lnTo>
                  <a:lnTo>
                    <a:pt x="712368" y="110274"/>
                  </a:lnTo>
                  <a:lnTo>
                    <a:pt x="705256" y="132791"/>
                  </a:lnTo>
                  <a:lnTo>
                    <a:pt x="694283" y="150380"/>
                  </a:lnTo>
                  <a:lnTo>
                    <a:pt x="681151" y="161823"/>
                  </a:lnTo>
                  <a:lnTo>
                    <a:pt x="667562" y="165912"/>
                  </a:lnTo>
                  <a:lnTo>
                    <a:pt x="657326" y="163588"/>
                  </a:lnTo>
                  <a:lnTo>
                    <a:pt x="650786" y="157467"/>
                  </a:lnTo>
                  <a:lnTo>
                    <a:pt x="647331" y="148755"/>
                  </a:lnTo>
                  <a:lnTo>
                    <a:pt x="646315" y="138722"/>
                  </a:lnTo>
                  <a:lnTo>
                    <a:pt x="651040" y="113830"/>
                  </a:lnTo>
                  <a:lnTo>
                    <a:pt x="663600" y="92278"/>
                  </a:lnTo>
                  <a:lnTo>
                    <a:pt x="682104" y="77114"/>
                  </a:lnTo>
                  <a:lnTo>
                    <a:pt x="704684" y="71386"/>
                  </a:lnTo>
                  <a:lnTo>
                    <a:pt x="711860" y="71386"/>
                  </a:lnTo>
                  <a:lnTo>
                    <a:pt x="716457" y="72402"/>
                  </a:lnTo>
                  <a:lnTo>
                    <a:pt x="719531" y="73164"/>
                  </a:lnTo>
                  <a:lnTo>
                    <a:pt x="719531" y="55054"/>
                  </a:lnTo>
                  <a:lnTo>
                    <a:pt x="719035" y="54991"/>
                  </a:lnTo>
                  <a:lnTo>
                    <a:pt x="710057" y="54622"/>
                  </a:lnTo>
                  <a:lnTo>
                    <a:pt x="673862" y="62357"/>
                  </a:lnTo>
                  <a:lnTo>
                    <a:pt x="646925" y="82575"/>
                  </a:lnTo>
                  <a:lnTo>
                    <a:pt x="630110" y="110794"/>
                  </a:lnTo>
                  <a:lnTo>
                    <a:pt x="624306" y="142532"/>
                  </a:lnTo>
                  <a:lnTo>
                    <a:pt x="626795" y="158750"/>
                  </a:lnTo>
                  <a:lnTo>
                    <a:pt x="633933" y="171615"/>
                  </a:lnTo>
                  <a:lnTo>
                    <a:pt x="645147" y="180111"/>
                  </a:lnTo>
                  <a:lnTo>
                    <a:pt x="659892" y="183172"/>
                  </a:lnTo>
                  <a:lnTo>
                    <a:pt x="672947" y="181343"/>
                  </a:lnTo>
                  <a:lnTo>
                    <a:pt x="685482" y="175425"/>
                  </a:lnTo>
                  <a:lnTo>
                    <a:pt x="695947" y="165912"/>
                  </a:lnTo>
                  <a:lnTo>
                    <a:pt x="697242" y="164731"/>
                  </a:lnTo>
                  <a:lnTo>
                    <a:pt x="708012" y="148615"/>
                  </a:lnTo>
                  <a:lnTo>
                    <a:pt x="708533" y="148615"/>
                  </a:lnTo>
                  <a:lnTo>
                    <a:pt x="707351" y="158750"/>
                  </a:lnTo>
                  <a:lnTo>
                    <a:pt x="706539" y="166497"/>
                  </a:lnTo>
                  <a:lnTo>
                    <a:pt x="705929" y="174091"/>
                  </a:lnTo>
                  <a:lnTo>
                    <a:pt x="705713" y="180378"/>
                  </a:lnTo>
                  <a:lnTo>
                    <a:pt x="725424" y="180378"/>
                  </a:lnTo>
                  <a:lnTo>
                    <a:pt x="725462" y="168706"/>
                  </a:lnTo>
                  <a:lnTo>
                    <a:pt x="726376" y="154787"/>
                  </a:lnTo>
                  <a:lnTo>
                    <a:pt x="727087" y="148615"/>
                  </a:lnTo>
                  <a:lnTo>
                    <a:pt x="728154" y="139446"/>
                  </a:lnTo>
                  <a:lnTo>
                    <a:pt x="730796" y="123469"/>
                  </a:lnTo>
                  <a:lnTo>
                    <a:pt x="740994" y="71386"/>
                  </a:lnTo>
                  <a:lnTo>
                    <a:pt x="743343" y="59448"/>
                  </a:lnTo>
                  <a:close/>
                </a:path>
              </a:pathLst>
            </a:custGeom>
            <a:solidFill>
              <a:srgbClr val="33536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36" name="object 336"/>
            <p:cNvSpPr/>
            <p:nvPr/>
          </p:nvSpPr>
          <p:spPr>
            <a:xfrm>
              <a:off x="6298312" y="4412870"/>
              <a:ext cx="381520" cy="174277"/>
            </a:xfrm>
            <a:prstGeom prst="rect">
              <a:avLst/>
            </a:prstGeom>
            <a:blipFill>
              <a:blip r:embed="rId12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337" name="object 337"/>
          <p:cNvGrpSpPr/>
          <p:nvPr/>
        </p:nvGrpSpPr>
        <p:grpSpPr>
          <a:xfrm>
            <a:off x="6754135" y="4428371"/>
            <a:ext cx="1341755" cy="206375"/>
            <a:chOff x="6754135" y="4428371"/>
            <a:chExt cx="1341755" cy="206375"/>
          </a:xfrm>
        </p:grpSpPr>
        <p:sp>
          <p:nvSpPr>
            <p:cNvPr id="338" name="object 338"/>
            <p:cNvSpPr/>
            <p:nvPr/>
          </p:nvSpPr>
          <p:spPr>
            <a:xfrm>
              <a:off x="6754127" y="4428375"/>
              <a:ext cx="1097280" cy="206375"/>
            </a:xfrm>
            <a:custGeom>
              <a:avLst/>
              <a:gdLst/>
              <a:ahLst/>
              <a:cxnLst/>
              <a:rect l="l" t="t" r="r" b="b"/>
              <a:pathLst>
                <a:path w="1097279" h="206375">
                  <a:moveTo>
                    <a:pt x="71678" y="33020"/>
                  </a:moveTo>
                  <a:lnTo>
                    <a:pt x="41986" y="33020"/>
                  </a:lnTo>
                  <a:lnTo>
                    <a:pt x="48387" y="0"/>
                  </a:lnTo>
                  <a:lnTo>
                    <a:pt x="26377" y="5334"/>
                  </a:lnTo>
                  <a:lnTo>
                    <a:pt x="20993" y="33020"/>
                  </a:lnTo>
                  <a:lnTo>
                    <a:pt x="3327" y="33020"/>
                  </a:lnTo>
                  <a:lnTo>
                    <a:pt x="0" y="49530"/>
                  </a:lnTo>
                  <a:lnTo>
                    <a:pt x="17932" y="49530"/>
                  </a:lnTo>
                  <a:lnTo>
                    <a:pt x="3835" y="120675"/>
                  </a:lnTo>
                  <a:lnTo>
                    <a:pt x="3086" y="127787"/>
                  </a:lnTo>
                  <a:lnTo>
                    <a:pt x="3086" y="134899"/>
                  </a:lnTo>
                  <a:lnTo>
                    <a:pt x="4495" y="143878"/>
                  </a:lnTo>
                  <a:lnTo>
                    <a:pt x="9029" y="151511"/>
                  </a:lnTo>
                  <a:lnTo>
                    <a:pt x="17119" y="156794"/>
                  </a:lnTo>
                  <a:lnTo>
                    <a:pt x="29184" y="158775"/>
                  </a:lnTo>
                  <a:lnTo>
                    <a:pt x="35331" y="158775"/>
                  </a:lnTo>
                  <a:lnTo>
                    <a:pt x="41732" y="158013"/>
                  </a:lnTo>
                  <a:lnTo>
                    <a:pt x="45567" y="156489"/>
                  </a:lnTo>
                  <a:lnTo>
                    <a:pt x="46583" y="139966"/>
                  </a:lnTo>
                  <a:lnTo>
                    <a:pt x="43776" y="140500"/>
                  </a:lnTo>
                  <a:lnTo>
                    <a:pt x="40182" y="140741"/>
                  </a:lnTo>
                  <a:lnTo>
                    <a:pt x="28422" y="140741"/>
                  </a:lnTo>
                  <a:lnTo>
                    <a:pt x="24841" y="136423"/>
                  </a:lnTo>
                  <a:lnTo>
                    <a:pt x="24841" y="122453"/>
                  </a:lnTo>
                  <a:lnTo>
                    <a:pt x="25869" y="116103"/>
                  </a:lnTo>
                  <a:lnTo>
                    <a:pt x="38658" y="49530"/>
                  </a:lnTo>
                  <a:lnTo>
                    <a:pt x="68351" y="49530"/>
                  </a:lnTo>
                  <a:lnTo>
                    <a:pt x="71678" y="33020"/>
                  </a:lnTo>
                  <a:close/>
                </a:path>
                <a:path w="1097279" h="206375">
                  <a:moveTo>
                    <a:pt x="154406" y="30734"/>
                  </a:moveTo>
                  <a:lnTo>
                    <a:pt x="117551" y="48031"/>
                  </a:lnTo>
                  <a:lnTo>
                    <a:pt x="110629" y="59702"/>
                  </a:lnTo>
                  <a:lnTo>
                    <a:pt x="109855" y="59702"/>
                  </a:lnTo>
                  <a:lnTo>
                    <a:pt x="113195" y="33007"/>
                  </a:lnTo>
                  <a:lnTo>
                    <a:pt x="94500" y="33007"/>
                  </a:lnTo>
                  <a:lnTo>
                    <a:pt x="93395" y="42418"/>
                  </a:lnTo>
                  <a:lnTo>
                    <a:pt x="90208" y="64757"/>
                  </a:lnTo>
                  <a:lnTo>
                    <a:pt x="88099" y="76720"/>
                  </a:lnTo>
                  <a:lnTo>
                    <a:pt x="72999" y="155981"/>
                  </a:lnTo>
                  <a:lnTo>
                    <a:pt x="94246" y="155981"/>
                  </a:lnTo>
                  <a:lnTo>
                    <a:pt x="104482" y="101866"/>
                  </a:lnTo>
                  <a:lnTo>
                    <a:pt x="119672" y="65697"/>
                  </a:lnTo>
                  <a:lnTo>
                    <a:pt x="144678" y="51054"/>
                  </a:lnTo>
                  <a:lnTo>
                    <a:pt x="146977" y="51054"/>
                  </a:lnTo>
                  <a:lnTo>
                    <a:pt x="150304" y="51562"/>
                  </a:lnTo>
                  <a:lnTo>
                    <a:pt x="154406" y="30734"/>
                  </a:lnTo>
                  <a:close/>
                </a:path>
                <a:path w="1097279" h="206375">
                  <a:moveTo>
                    <a:pt x="270408" y="35052"/>
                  </a:moveTo>
                  <a:lnTo>
                    <a:pt x="263296" y="33121"/>
                  </a:lnTo>
                  <a:lnTo>
                    <a:pt x="255016" y="31597"/>
                  </a:lnTo>
                  <a:lnTo>
                    <a:pt x="246595" y="30657"/>
                  </a:lnTo>
                  <a:lnTo>
                    <a:pt x="246595" y="48768"/>
                  </a:lnTo>
                  <a:lnTo>
                    <a:pt x="239433" y="85877"/>
                  </a:lnTo>
                  <a:lnTo>
                    <a:pt x="232321" y="108394"/>
                  </a:lnTo>
                  <a:lnTo>
                    <a:pt x="221348" y="125984"/>
                  </a:lnTo>
                  <a:lnTo>
                    <a:pt x="208216" y="137426"/>
                  </a:lnTo>
                  <a:lnTo>
                    <a:pt x="194627" y="141516"/>
                  </a:lnTo>
                  <a:lnTo>
                    <a:pt x="184391" y="139192"/>
                  </a:lnTo>
                  <a:lnTo>
                    <a:pt x="177850" y="133070"/>
                  </a:lnTo>
                  <a:lnTo>
                    <a:pt x="174396" y="124358"/>
                  </a:lnTo>
                  <a:lnTo>
                    <a:pt x="173380" y="114325"/>
                  </a:lnTo>
                  <a:lnTo>
                    <a:pt x="178104" y="89433"/>
                  </a:lnTo>
                  <a:lnTo>
                    <a:pt x="190665" y="67881"/>
                  </a:lnTo>
                  <a:lnTo>
                    <a:pt x="209169" y="52717"/>
                  </a:lnTo>
                  <a:lnTo>
                    <a:pt x="231749" y="46990"/>
                  </a:lnTo>
                  <a:lnTo>
                    <a:pt x="238925" y="46990"/>
                  </a:lnTo>
                  <a:lnTo>
                    <a:pt x="243522" y="48006"/>
                  </a:lnTo>
                  <a:lnTo>
                    <a:pt x="246595" y="48768"/>
                  </a:lnTo>
                  <a:lnTo>
                    <a:pt x="246595" y="30657"/>
                  </a:lnTo>
                  <a:lnTo>
                    <a:pt x="246100" y="30594"/>
                  </a:lnTo>
                  <a:lnTo>
                    <a:pt x="237121" y="30226"/>
                  </a:lnTo>
                  <a:lnTo>
                    <a:pt x="200926" y="37960"/>
                  </a:lnTo>
                  <a:lnTo>
                    <a:pt x="173990" y="58178"/>
                  </a:lnTo>
                  <a:lnTo>
                    <a:pt x="157175" y="86398"/>
                  </a:lnTo>
                  <a:lnTo>
                    <a:pt x="151371" y="118135"/>
                  </a:lnTo>
                  <a:lnTo>
                    <a:pt x="153860" y="134353"/>
                  </a:lnTo>
                  <a:lnTo>
                    <a:pt x="160997" y="147218"/>
                  </a:lnTo>
                  <a:lnTo>
                    <a:pt x="172212" y="155714"/>
                  </a:lnTo>
                  <a:lnTo>
                    <a:pt x="186956" y="158775"/>
                  </a:lnTo>
                  <a:lnTo>
                    <a:pt x="200012" y="156946"/>
                  </a:lnTo>
                  <a:lnTo>
                    <a:pt x="212534" y="151028"/>
                  </a:lnTo>
                  <a:lnTo>
                    <a:pt x="223012" y="141516"/>
                  </a:lnTo>
                  <a:lnTo>
                    <a:pt x="224307" y="140335"/>
                  </a:lnTo>
                  <a:lnTo>
                    <a:pt x="235077" y="124218"/>
                  </a:lnTo>
                  <a:lnTo>
                    <a:pt x="235597" y="124218"/>
                  </a:lnTo>
                  <a:lnTo>
                    <a:pt x="234416" y="134353"/>
                  </a:lnTo>
                  <a:lnTo>
                    <a:pt x="233603" y="142100"/>
                  </a:lnTo>
                  <a:lnTo>
                    <a:pt x="232994" y="149694"/>
                  </a:lnTo>
                  <a:lnTo>
                    <a:pt x="232778" y="155981"/>
                  </a:lnTo>
                  <a:lnTo>
                    <a:pt x="252488" y="155981"/>
                  </a:lnTo>
                  <a:lnTo>
                    <a:pt x="252526" y="144310"/>
                  </a:lnTo>
                  <a:lnTo>
                    <a:pt x="253441" y="130390"/>
                  </a:lnTo>
                  <a:lnTo>
                    <a:pt x="254152" y="124218"/>
                  </a:lnTo>
                  <a:lnTo>
                    <a:pt x="255219" y="115049"/>
                  </a:lnTo>
                  <a:lnTo>
                    <a:pt x="257860" y="99072"/>
                  </a:lnTo>
                  <a:lnTo>
                    <a:pt x="268058" y="46990"/>
                  </a:lnTo>
                  <a:lnTo>
                    <a:pt x="270408" y="35052"/>
                  </a:lnTo>
                  <a:close/>
                </a:path>
                <a:path w="1097279" h="206375">
                  <a:moveTo>
                    <a:pt x="400481" y="64516"/>
                  </a:moveTo>
                  <a:lnTo>
                    <a:pt x="397649" y="48234"/>
                  </a:lnTo>
                  <a:lnTo>
                    <a:pt x="390309" y="37655"/>
                  </a:lnTo>
                  <a:lnTo>
                    <a:pt x="380187" y="31940"/>
                  </a:lnTo>
                  <a:lnTo>
                    <a:pt x="368998" y="30226"/>
                  </a:lnTo>
                  <a:lnTo>
                    <a:pt x="355727" y="32004"/>
                  </a:lnTo>
                  <a:lnTo>
                    <a:pt x="343408" y="37211"/>
                  </a:lnTo>
                  <a:lnTo>
                    <a:pt x="332422" y="45656"/>
                  </a:lnTo>
                  <a:lnTo>
                    <a:pt x="323164" y="57150"/>
                  </a:lnTo>
                  <a:lnTo>
                    <a:pt x="322656" y="57150"/>
                  </a:lnTo>
                  <a:lnTo>
                    <a:pt x="325742" y="33007"/>
                  </a:lnTo>
                  <a:lnTo>
                    <a:pt x="306781" y="33007"/>
                  </a:lnTo>
                  <a:lnTo>
                    <a:pt x="302806" y="58889"/>
                  </a:lnTo>
                  <a:lnTo>
                    <a:pt x="284264" y="155981"/>
                  </a:lnTo>
                  <a:lnTo>
                    <a:pt x="305511" y="155981"/>
                  </a:lnTo>
                  <a:lnTo>
                    <a:pt x="316776" y="96278"/>
                  </a:lnTo>
                  <a:lnTo>
                    <a:pt x="323634" y="75844"/>
                  </a:lnTo>
                  <a:lnTo>
                    <a:pt x="334340" y="60591"/>
                  </a:lnTo>
                  <a:lnTo>
                    <a:pt x="346837" y="51054"/>
                  </a:lnTo>
                  <a:lnTo>
                    <a:pt x="359016" y="47752"/>
                  </a:lnTo>
                  <a:lnTo>
                    <a:pt x="368223" y="49377"/>
                  </a:lnTo>
                  <a:lnTo>
                    <a:pt x="374218" y="53886"/>
                  </a:lnTo>
                  <a:lnTo>
                    <a:pt x="377494" y="60731"/>
                  </a:lnTo>
                  <a:lnTo>
                    <a:pt x="378472" y="69354"/>
                  </a:lnTo>
                  <a:lnTo>
                    <a:pt x="378472" y="74434"/>
                  </a:lnTo>
                  <a:lnTo>
                    <a:pt x="377698" y="80264"/>
                  </a:lnTo>
                  <a:lnTo>
                    <a:pt x="363105" y="155981"/>
                  </a:lnTo>
                  <a:lnTo>
                    <a:pt x="384352" y="155981"/>
                  </a:lnTo>
                  <a:lnTo>
                    <a:pt x="399453" y="77736"/>
                  </a:lnTo>
                  <a:lnTo>
                    <a:pt x="400481" y="69862"/>
                  </a:lnTo>
                  <a:lnTo>
                    <a:pt x="400481" y="64516"/>
                  </a:lnTo>
                  <a:close/>
                </a:path>
                <a:path w="1097279" h="206375">
                  <a:moveTo>
                    <a:pt x="503440" y="36334"/>
                  </a:moveTo>
                  <a:lnTo>
                    <a:pt x="499046" y="34086"/>
                  </a:lnTo>
                  <a:lnTo>
                    <a:pt x="493014" y="32131"/>
                  </a:lnTo>
                  <a:lnTo>
                    <a:pt x="485736" y="30746"/>
                  </a:lnTo>
                  <a:lnTo>
                    <a:pt x="477596" y="30226"/>
                  </a:lnTo>
                  <a:lnTo>
                    <a:pt x="459574" y="33147"/>
                  </a:lnTo>
                  <a:lnTo>
                    <a:pt x="445401" y="41173"/>
                  </a:lnTo>
                  <a:lnTo>
                    <a:pt x="436118" y="53263"/>
                  </a:lnTo>
                  <a:lnTo>
                    <a:pt x="432790" y="68338"/>
                  </a:lnTo>
                  <a:lnTo>
                    <a:pt x="434251" y="77368"/>
                  </a:lnTo>
                  <a:lnTo>
                    <a:pt x="438556" y="85674"/>
                  </a:lnTo>
                  <a:lnTo>
                    <a:pt x="445541" y="93129"/>
                  </a:lnTo>
                  <a:lnTo>
                    <a:pt x="455066" y="99593"/>
                  </a:lnTo>
                  <a:lnTo>
                    <a:pt x="463143" y="104762"/>
                  </a:lnTo>
                  <a:lnTo>
                    <a:pt x="468439" y="109943"/>
                  </a:lnTo>
                  <a:lnTo>
                    <a:pt x="471335" y="115595"/>
                  </a:lnTo>
                  <a:lnTo>
                    <a:pt x="472211" y="122199"/>
                  </a:lnTo>
                  <a:lnTo>
                    <a:pt x="470547" y="129946"/>
                  </a:lnTo>
                  <a:lnTo>
                    <a:pt x="465810" y="136334"/>
                  </a:lnTo>
                  <a:lnTo>
                    <a:pt x="458393" y="140677"/>
                  </a:lnTo>
                  <a:lnTo>
                    <a:pt x="448665" y="142278"/>
                  </a:lnTo>
                  <a:lnTo>
                    <a:pt x="441121" y="141579"/>
                  </a:lnTo>
                  <a:lnTo>
                    <a:pt x="433819" y="139788"/>
                  </a:lnTo>
                  <a:lnTo>
                    <a:pt x="427278" y="137337"/>
                  </a:lnTo>
                  <a:lnTo>
                    <a:pt x="422046" y="134645"/>
                  </a:lnTo>
                  <a:lnTo>
                    <a:pt x="416153" y="150152"/>
                  </a:lnTo>
                  <a:lnTo>
                    <a:pt x="421449" y="153276"/>
                  </a:lnTo>
                  <a:lnTo>
                    <a:pt x="428625" y="155956"/>
                  </a:lnTo>
                  <a:lnTo>
                    <a:pt x="437248" y="157822"/>
                  </a:lnTo>
                  <a:lnTo>
                    <a:pt x="446874" y="158534"/>
                  </a:lnTo>
                  <a:lnTo>
                    <a:pt x="465289" y="155867"/>
                  </a:lnTo>
                  <a:lnTo>
                    <a:pt x="480352" y="148043"/>
                  </a:lnTo>
                  <a:lnTo>
                    <a:pt x="490499" y="135369"/>
                  </a:lnTo>
                  <a:lnTo>
                    <a:pt x="494233" y="118135"/>
                  </a:lnTo>
                  <a:lnTo>
                    <a:pt x="492531" y="108407"/>
                  </a:lnTo>
                  <a:lnTo>
                    <a:pt x="487768" y="99809"/>
                  </a:lnTo>
                  <a:lnTo>
                    <a:pt x="480402" y="92303"/>
                  </a:lnTo>
                  <a:lnTo>
                    <a:pt x="470941" y="85877"/>
                  </a:lnTo>
                  <a:lnTo>
                    <a:pt x="463651" y="81330"/>
                  </a:lnTo>
                  <a:lnTo>
                    <a:pt x="458368" y="76631"/>
                  </a:lnTo>
                  <a:lnTo>
                    <a:pt x="455142" y="71399"/>
                  </a:lnTo>
                  <a:lnTo>
                    <a:pt x="454050" y="65290"/>
                  </a:lnTo>
                  <a:lnTo>
                    <a:pt x="455688" y="57886"/>
                  </a:lnTo>
                  <a:lnTo>
                    <a:pt x="460260" y="52006"/>
                  </a:lnTo>
                  <a:lnTo>
                    <a:pt x="467220" y="48133"/>
                  </a:lnTo>
                  <a:lnTo>
                    <a:pt x="476059" y="46736"/>
                  </a:lnTo>
                  <a:lnTo>
                    <a:pt x="485279" y="46736"/>
                  </a:lnTo>
                  <a:lnTo>
                    <a:pt x="493217" y="49784"/>
                  </a:lnTo>
                  <a:lnTo>
                    <a:pt x="497547" y="52349"/>
                  </a:lnTo>
                  <a:lnTo>
                    <a:pt x="503440" y="36334"/>
                  </a:lnTo>
                  <a:close/>
                </a:path>
                <a:path w="1097279" h="206375">
                  <a:moveTo>
                    <a:pt x="636346" y="74688"/>
                  </a:moveTo>
                  <a:lnTo>
                    <a:pt x="615492" y="33997"/>
                  </a:lnTo>
                  <a:lnTo>
                    <a:pt x="614235" y="33731"/>
                  </a:lnTo>
                  <a:lnTo>
                    <a:pt x="614235" y="76720"/>
                  </a:lnTo>
                  <a:lnTo>
                    <a:pt x="610285" y="100152"/>
                  </a:lnTo>
                  <a:lnTo>
                    <a:pt x="599376" y="121335"/>
                  </a:lnTo>
                  <a:lnTo>
                    <a:pt x="583323" y="136486"/>
                  </a:lnTo>
                  <a:lnTo>
                    <a:pt x="563892" y="142265"/>
                  </a:lnTo>
                  <a:lnTo>
                    <a:pt x="553897" y="142265"/>
                  </a:lnTo>
                  <a:lnTo>
                    <a:pt x="545719" y="139725"/>
                  </a:lnTo>
                  <a:lnTo>
                    <a:pt x="540346" y="135407"/>
                  </a:lnTo>
                  <a:lnTo>
                    <a:pt x="546481" y="101104"/>
                  </a:lnTo>
                  <a:lnTo>
                    <a:pt x="564654" y="61569"/>
                  </a:lnTo>
                  <a:lnTo>
                    <a:pt x="590511" y="47752"/>
                  </a:lnTo>
                  <a:lnTo>
                    <a:pt x="601789" y="50380"/>
                  </a:lnTo>
                  <a:lnTo>
                    <a:pt x="609130" y="57124"/>
                  </a:lnTo>
                  <a:lnTo>
                    <a:pt x="613117" y="66294"/>
                  </a:lnTo>
                  <a:lnTo>
                    <a:pt x="614133" y="74688"/>
                  </a:lnTo>
                  <a:lnTo>
                    <a:pt x="614235" y="76720"/>
                  </a:lnTo>
                  <a:lnTo>
                    <a:pt x="614235" y="33731"/>
                  </a:lnTo>
                  <a:lnTo>
                    <a:pt x="598195" y="30226"/>
                  </a:lnTo>
                  <a:lnTo>
                    <a:pt x="585685" y="32029"/>
                  </a:lnTo>
                  <a:lnTo>
                    <a:pt x="573811" y="37185"/>
                  </a:lnTo>
                  <a:lnTo>
                    <a:pt x="562991" y="45339"/>
                  </a:lnTo>
                  <a:lnTo>
                    <a:pt x="553656" y="56134"/>
                  </a:lnTo>
                  <a:lnTo>
                    <a:pt x="553148" y="56134"/>
                  </a:lnTo>
                  <a:lnTo>
                    <a:pt x="556729" y="33007"/>
                  </a:lnTo>
                  <a:lnTo>
                    <a:pt x="537273" y="33007"/>
                  </a:lnTo>
                  <a:lnTo>
                    <a:pt x="535787" y="43027"/>
                  </a:lnTo>
                  <a:lnTo>
                    <a:pt x="534098" y="54013"/>
                  </a:lnTo>
                  <a:lnTo>
                    <a:pt x="532257" y="65430"/>
                  </a:lnTo>
                  <a:lnTo>
                    <a:pt x="530364" y="76720"/>
                  </a:lnTo>
                  <a:lnTo>
                    <a:pt x="505523" y="206286"/>
                  </a:lnTo>
                  <a:lnTo>
                    <a:pt x="526516" y="206286"/>
                  </a:lnTo>
                  <a:lnTo>
                    <a:pt x="536498" y="153187"/>
                  </a:lnTo>
                  <a:lnTo>
                    <a:pt x="537006" y="153187"/>
                  </a:lnTo>
                  <a:lnTo>
                    <a:pt x="541375" y="155244"/>
                  </a:lnTo>
                  <a:lnTo>
                    <a:pt x="547281" y="157035"/>
                  </a:lnTo>
                  <a:lnTo>
                    <a:pt x="554748" y="158292"/>
                  </a:lnTo>
                  <a:lnTo>
                    <a:pt x="563892" y="158775"/>
                  </a:lnTo>
                  <a:lnTo>
                    <a:pt x="586587" y="153187"/>
                  </a:lnTo>
                  <a:lnTo>
                    <a:pt x="592594" y="151714"/>
                  </a:lnTo>
                  <a:lnTo>
                    <a:pt x="604151" y="142265"/>
                  </a:lnTo>
                  <a:lnTo>
                    <a:pt x="615569" y="132930"/>
                  </a:lnTo>
                  <a:lnTo>
                    <a:pt x="630821" y="106045"/>
                  </a:lnTo>
                  <a:lnTo>
                    <a:pt x="636346" y="74688"/>
                  </a:lnTo>
                  <a:close/>
                </a:path>
                <a:path w="1097279" h="206375">
                  <a:moveTo>
                    <a:pt x="770775" y="35052"/>
                  </a:moveTo>
                  <a:lnTo>
                    <a:pt x="763663" y="33121"/>
                  </a:lnTo>
                  <a:lnTo>
                    <a:pt x="755383" y="31597"/>
                  </a:lnTo>
                  <a:lnTo>
                    <a:pt x="746963" y="30657"/>
                  </a:lnTo>
                  <a:lnTo>
                    <a:pt x="746963" y="48768"/>
                  </a:lnTo>
                  <a:lnTo>
                    <a:pt x="739800" y="85877"/>
                  </a:lnTo>
                  <a:lnTo>
                    <a:pt x="732688" y="108394"/>
                  </a:lnTo>
                  <a:lnTo>
                    <a:pt x="721715" y="125984"/>
                  </a:lnTo>
                  <a:lnTo>
                    <a:pt x="708583" y="137426"/>
                  </a:lnTo>
                  <a:lnTo>
                    <a:pt x="694994" y="141516"/>
                  </a:lnTo>
                  <a:lnTo>
                    <a:pt x="684758" y="139192"/>
                  </a:lnTo>
                  <a:lnTo>
                    <a:pt x="678230" y="133070"/>
                  </a:lnTo>
                  <a:lnTo>
                    <a:pt x="674763" y="124358"/>
                  </a:lnTo>
                  <a:lnTo>
                    <a:pt x="673747" y="114325"/>
                  </a:lnTo>
                  <a:lnTo>
                    <a:pt x="678484" y="89433"/>
                  </a:lnTo>
                  <a:lnTo>
                    <a:pt x="691032" y="67881"/>
                  </a:lnTo>
                  <a:lnTo>
                    <a:pt x="709536" y="52717"/>
                  </a:lnTo>
                  <a:lnTo>
                    <a:pt x="732116" y="46990"/>
                  </a:lnTo>
                  <a:lnTo>
                    <a:pt x="739292" y="46990"/>
                  </a:lnTo>
                  <a:lnTo>
                    <a:pt x="743889" y="48006"/>
                  </a:lnTo>
                  <a:lnTo>
                    <a:pt x="746963" y="48768"/>
                  </a:lnTo>
                  <a:lnTo>
                    <a:pt x="746963" y="30657"/>
                  </a:lnTo>
                  <a:lnTo>
                    <a:pt x="746480" y="30594"/>
                  </a:lnTo>
                  <a:lnTo>
                    <a:pt x="737489" y="30226"/>
                  </a:lnTo>
                  <a:lnTo>
                    <a:pt x="701306" y="37960"/>
                  </a:lnTo>
                  <a:lnTo>
                    <a:pt x="674357" y="58178"/>
                  </a:lnTo>
                  <a:lnTo>
                    <a:pt x="657542" y="86398"/>
                  </a:lnTo>
                  <a:lnTo>
                    <a:pt x="651738" y="118135"/>
                  </a:lnTo>
                  <a:lnTo>
                    <a:pt x="654240" y="134353"/>
                  </a:lnTo>
                  <a:lnTo>
                    <a:pt x="661365" y="147218"/>
                  </a:lnTo>
                  <a:lnTo>
                    <a:pt x="672579" y="155714"/>
                  </a:lnTo>
                  <a:lnTo>
                    <a:pt x="687324" y="158775"/>
                  </a:lnTo>
                  <a:lnTo>
                    <a:pt x="700379" y="156946"/>
                  </a:lnTo>
                  <a:lnTo>
                    <a:pt x="712914" y="151028"/>
                  </a:lnTo>
                  <a:lnTo>
                    <a:pt x="723379" y="141516"/>
                  </a:lnTo>
                  <a:lnTo>
                    <a:pt x="724674" y="140335"/>
                  </a:lnTo>
                  <a:lnTo>
                    <a:pt x="735444" y="124218"/>
                  </a:lnTo>
                  <a:lnTo>
                    <a:pt x="735965" y="124218"/>
                  </a:lnTo>
                  <a:lnTo>
                    <a:pt x="734783" y="134353"/>
                  </a:lnTo>
                  <a:lnTo>
                    <a:pt x="733983" y="142100"/>
                  </a:lnTo>
                  <a:lnTo>
                    <a:pt x="733374" y="149694"/>
                  </a:lnTo>
                  <a:lnTo>
                    <a:pt x="733145" y="155981"/>
                  </a:lnTo>
                  <a:lnTo>
                    <a:pt x="752856" y="155981"/>
                  </a:lnTo>
                  <a:lnTo>
                    <a:pt x="752906" y="144310"/>
                  </a:lnTo>
                  <a:lnTo>
                    <a:pt x="753808" y="130390"/>
                  </a:lnTo>
                  <a:lnTo>
                    <a:pt x="754532" y="124218"/>
                  </a:lnTo>
                  <a:lnTo>
                    <a:pt x="755586" y="115049"/>
                  </a:lnTo>
                  <a:lnTo>
                    <a:pt x="758228" y="99072"/>
                  </a:lnTo>
                  <a:lnTo>
                    <a:pt x="768438" y="46990"/>
                  </a:lnTo>
                  <a:lnTo>
                    <a:pt x="770775" y="35052"/>
                  </a:lnTo>
                  <a:close/>
                </a:path>
                <a:path w="1097279" h="206375">
                  <a:moveTo>
                    <a:pt x="866051" y="30734"/>
                  </a:moveTo>
                  <a:lnTo>
                    <a:pt x="829195" y="48031"/>
                  </a:lnTo>
                  <a:lnTo>
                    <a:pt x="822274" y="59702"/>
                  </a:lnTo>
                  <a:lnTo>
                    <a:pt x="821499" y="59702"/>
                  </a:lnTo>
                  <a:lnTo>
                    <a:pt x="824839" y="33007"/>
                  </a:lnTo>
                  <a:lnTo>
                    <a:pt x="806145" y="33007"/>
                  </a:lnTo>
                  <a:lnTo>
                    <a:pt x="805040" y="42418"/>
                  </a:lnTo>
                  <a:lnTo>
                    <a:pt x="801865" y="64757"/>
                  </a:lnTo>
                  <a:lnTo>
                    <a:pt x="799744" y="76720"/>
                  </a:lnTo>
                  <a:lnTo>
                    <a:pt x="784644" y="155981"/>
                  </a:lnTo>
                  <a:lnTo>
                    <a:pt x="805891" y="155981"/>
                  </a:lnTo>
                  <a:lnTo>
                    <a:pt x="816127" y="101866"/>
                  </a:lnTo>
                  <a:lnTo>
                    <a:pt x="831316" y="65697"/>
                  </a:lnTo>
                  <a:lnTo>
                    <a:pt x="856322" y="51054"/>
                  </a:lnTo>
                  <a:lnTo>
                    <a:pt x="858621" y="51054"/>
                  </a:lnTo>
                  <a:lnTo>
                    <a:pt x="861949" y="51562"/>
                  </a:lnTo>
                  <a:lnTo>
                    <a:pt x="866051" y="30734"/>
                  </a:lnTo>
                  <a:close/>
                </a:path>
                <a:path w="1097279" h="206375">
                  <a:moveTo>
                    <a:pt x="969759" y="61747"/>
                  </a:moveTo>
                  <a:lnTo>
                    <a:pt x="967384" y="49415"/>
                  </a:lnTo>
                  <a:lnTo>
                    <a:pt x="965517" y="46736"/>
                  </a:lnTo>
                  <a:lnTo>
                    <a:pt x="960412" y="39408"/>
                  </a:lnTo>
                  <a:lnTo>
                    <a:pt x="949274" y="32854"/>
                  </a:lnTo>
                  <a:lnTo>
                    <a:pt x="949274" y="52336"/>
                  </a:lnTo>
                  <a:lnTo>
                    <a:pt x="949274" y="62496"/>
                  </a:lnTo>
                  <a:lnTo>
                    <a:pt x="944664" y="74180"/>
                  </a:lnTo>
                  <a:lnTo>
                    <a:pt x="932053" y="81292"/>
                  </a:lnTo>
                  <a:lnTo>
                    <a:pt x="913193" y="84797"/>
                  </a:lnTo>
                  <a:lnTo>
                    <a:pt x="889876" y="85623"/>
                  </a:lnTo>
                  <a:lnTo>
                    <a:pt x="895515" y="71399"/>
                  </a:lnTo>
                  <a:lnTo>
                    <a:pt x="904443" y="58940"/>
                  </a:lnTo>
                  <a:lnTo>
                    <a:pt x="916190" y="50088"/>
                  </a:lnTo>
                  <a:lnTo>
                    <a:pt x="930338" y="46736"/>
                  </a:lnTo>
                  <a:lnTo>
                    <a:pt x="941603" y="46736"/>
                  </a:lnTo>
                  <a:lnTo>
                    <a:pt x="949274" y="52336"/>
                  </a:lnTo>
                  <a:lnTo>
                    <a:pt x="949274" y="32854"/>
                  </a:lnTo>
                  <a:lnTo>
                    <a:pt x="949007" y="32689"/>
                  </a:lnTo>
                  <a:lnTo>
                    <a:pt x="933399" y="30226"/>
                  </a:lnTo>
                  <a:lnTo>
                    <a:pt x="905992" y="37350"/>
                  </a:lnTo>
                  <a:lnTo>
                    <a:pt x="884631" y="55829"/>
                  </a:lnTo>
                  <a:lnTo>
                    <a:pt x="870762" y="81241"/>
                  </a:lnTo>
                  <a:lnTo>
                    <a:pt x="865822" y="109245"/>
                  </a:lnTo>
                  <a:lnTo>
                    <a:pt x="868565" y="128409"/>
                  </a:lnTo>
                  <a:lnTo>
                    <a:pt x="877087" y="144081"/>
                  </a:lnTo>
                  <a:lnTo>
                    <a:pt x="891743" y="154647"/>
                  </a:lnTo>
                  <a:lnTo>
                    <a:pt x="912926" y="158534"/>
                  </a:lnTo>
                  <a:lnTo>
                    <a:pt x="925042" y="157772"/>
                  </a:lnTo>
                  <a:lnTo>
                    <a:pt x="936180" y="155702"/>
                  </a:lnTo>
                  <a:lnTo>
                    <a:pt x="945934" y="152641"/>
                  </a:lnTo>
                  <a:lnTo>
                    <a:pt x="953884" y="148882"/>
                  </a:lnTo>
                  <a:lnTo>
                    <a:pt x="952487" y="141757"/>
                  </a:lnTo>
                  <a:lnTo>
                    <a:pt x="950810" y="133134"/>
                  </a:lnTo>
                  <a:lnTo>
                    <a:pt x="944422" y="136194"/>
                  </a:lnTo>
                  <a:lnTo>
                    <a:pt x="936764" y="138963"/>
                  </a:lnTo>
                  <a:lnTo>
                    <a:pt x="927811" y="140982"/>
                  </a:lnTo>
                  <a:lnTo>
                    <a:pt x="917536" y="141757"/>
                  </a:lnTo>
                  <a:lnTo>
                    <a:pt x="908494" y="140716"/>
                  </a:lnTo>
                  <a:lnTo>
                    <a:pt x="886294" y="107213"/>
                  </a:lnTo>
                  <a:lnTo>
                    <a:pt x="887323" y="101879"/>
                  </a:lnTo>
                  <a:lnTo>
                    <a:pt x="919530" y="100469"/>
                  </a:lnTo>
                  <a:lnTo>
                    <a:pt x="945718" y="94195"/>
                  </a:lnTo>
                  <a:lnTo>
                    <a:pt x="957821" y="85623"/>
                  </a:lnTo>
                  <a:lnTo>
                    <a:pt x="963320" y="81737"/>
                  </a:lnTo>
                  <a:lnTo>
                    <a:pt x="969759" y="61747"/>
                  </a:lnTo>
                  <a:close/>
                </a:path>
                <a:path w="1097279" h="206375">
                  <a:moveTo>
                    <a:pt x="1096759" y="64516"/>
                  </a:moveTo>
                  <a:lnTo>
                    <a:pt x="1093927" y="48234"/>
                  </a:lnTo>
                  <a:lnTo>
                    <a:pt x="1086573" y="37655"/>
                  </a:lnTo>
                  <a:lnTo>
                    <a:pt x="1076452" y="31940"/>
                  </a:lnTo>
                  <a:lnTo>
                    <a:pt x="1065276" y="30226"/>
                  </a:lnTo>
                  <a:lnTo>
                    <a:pt x="1051991" y="32004"/>
                  </a:lnTo>
                  <a:lnTo>
                    <a:pt x="1039672" y="37211"/>
                  </a:lnTo>
                  <a:lnTo>
                    <a:pt x="1028687" y="45656"/>
                  </a:lnTo>
                  <a:lnTo>
                    <a:pt x="1019441" y="57150"/>
                  </a:lnTo>
                  <a:lnTo>
                    <a:pt x="1018933" y="57150"/>
                  </a:lnTo>
                  <a:lnTo>
                    <a:pt x="1022019" y="33007"/>
                  </a:lnTo>
                  <a:lnTo>
                    <a:pt x="1003058" y="33007"/>
                  </a:lnTo>
                  <a:lnTo>
                    <a:pt x="999070" y="58889"/>
                  </a:lnTo>
                  <a:lnTo>
                    <a:pt x="980541" y="155981"/>
                  </a:lnTo>
                  <a:lnTo>
                    <a:pt x="1001788" y="155981"/>
                  </a:lnTo>
                  <a:lnTo>
                    <a:pt x="1013053" y="96278"/>
                  </a:lnTo>
                  <a:lnTo>
                    <a:pt x="1019898" y="75844"/>
                  </a:lnTo>
                  <a:lnTo>
                    <a:pt x="1030605" y="60591"/>
                  </a:lnTo>
                  <a:lnTo>
                    <a:pt x="1043101" y="51054"/>
                  </a:lnTo>
                  <a:lnTo>
                    <a:pt x="1055293" y="47752"/>
                  </a:lnTo>
                  <a:lnTo>
                    <a:pt x="1064488" y="49377"/>
                  </a:lnTo>
                  <a:lnTo>
                    <a:pt x="1070483" y="53886"/>
                  </a:lnTo>
                  <a:lnTo>
                    <a:pt x="1073759" y="60731"/>
                  </a:lnTo>
                  <a:lnTo>
                    <a:pt x="1074750" y="69354"/>
                  </a:lnTo>
                  <a:lnTo>
                    <a:pt x="1074750" y="74434"/>
                  </a:lnTo>
                  <a:lnTo>
                    <a:pt x="1073975" y="80264"/>
                  </a:lnTo>
                  <a:lnTo>
                    <a:pt x="1059383" y="155981"/>
                  </a:lnTo>
                  <a:lnTo>
                    <a:pt x="1080630" y="155981"/>
                  </a:lnTo>
                  <a:lnTo>
                    <a:pt x="1095730" y="77736"/>
                  </a:lnTo>
                  <a:lnTo>
                    <a:pt x="1096759" y="69862"/>
                  </a:lnTo>
                  <a:lnTo>
                    <a:pt x="1096759" y="64516"/>
                  </a:lnTo>
                  <a:close/>
                </a:path>
              </a:pathLst>
            </a:custGeom>
            <a:solidFill>
              <a:srgbClr val="33536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39" name="object 339"/>
            <p:cNvSpPr/>
            <p:nvPr/>
          </p:nvSpPr>
          <p:spPr>
            <a:xfrm>
              <a:off x="7878581" y="4428371"/>
              <a:ext cx="217162" cy="187225"/>
            </a:xfrm>
            <a:prstGeom prst="rect">
              <a:avLst/>
            </a:prstGeom>
            <a:blipFill>
              <a:blip r:embed="rId12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340" name="object 340"/>
          <p:cNvSpPr/>
          <p:nvPr/>
        </p:nvSpPr>
        <p:spPr>
          <a:xfrm>
            <a:off x="8171281" y="4412881"/>
            <a:ext cx="1158875" cy="222250"/>
          </a:xfrm>
          <a:custGeom>
            <a:avLst/>
            <a:gdLst/>
            <a:ahLst/>
            <a:cxnLst/>
            <a:rect l="l" t="t" r="r" b="b"/>
            <a:pathLst>
              <a:path w="1158875" h="222250">
                <a:moveTo>
                  <a:pt x="71678" y="48514"/>
                </a:moveTo>
                <a:lnTo>
                  <a:pt x="41986" y="48514"/>
                </a:lnTo>
                <a:lnTo>
                  <a:pt x="48387" y="15494"/>
                </a:lnTo>
                <a:lnTo>
                  <a:pt x="26377" y="20828"/>
                </a:lnTo>
                <a:lnTo>
                  <a:pt x="20993" y="48514"/>
                </a:lnTo>
                <a:lnTo>
                  <a:pt x="3327" y="48514"/>
                </a:lnTo>
                <a:lnTo>
                  <a:pt x="0" y="65024"/>
                </a:lnTo>
                <a:lnTo>
                  <a:pt x="17932" y="65024"/>
                </a:lnTo>
                <a:lnTo>
                  <a:pt x="3835" y="136169"/>
                </a:lnTo>
                <a:lnTo>
                  <a:pt x="3086" y="143281"/>
                </a:lnTo>
                <a:lnTo>
                  <a:pt x="3086" y="150393"/>
                </a:lnTo>
                <a:lnTo>
                  <a:pt x="4508" y="159372"/>
                </a:lnTo>
                <a:lnTo>
                  <a:pt x="9029" y="167005"/>
                </a:lnTo>
                <a:lnTo>
                  <a:pt x="17119" y="172288"/>
                </a:lnTo>
                <a:lnTo>
                  <a:pt x="29184" y="174269"/>
                </a:lnTo>
                <a:lnTo>
                  <a:pt x="35331" y="174269"/>
                </a:lnTo>
                <a:lnTo>
                  <a:pt x="41732" y="173507"/>
                </a:lnTo>
                <a:lnTo>
                  <a:pt x="45567" y="171983"/>
                </a:lnTo>
                <a:lnTo>
                  <a:pt x="46583" y="155460"/>
                </a:lnTo>
                <a:lnTo>
                  <a:pt x="43776" y="155994"/>
                </a:lnTo>
                <a:lnTo>
                  <a:pt x="40182" y="156235"/>
                </a:lnTo>
                <a:lnTo>
                  <a:pt x="28422" y="156235"/>
                </a:lnTo>
                <a:lnTo>
                  <a:pt x="24841" y="151917"/>
                </a:lnTo>
                <a:lnTo>
                  <a:pt x="24841" y="137947"/>
                </a:lnTo>
                <a:lnTo>
                  <a:pt x="25869" y="131597"/>
                </a:lnTo>
                <a:lnTo>
                  <a:pt x="38658" y="65024"/>
                </a:lnTo>
                <a:lnTo>
                  <a:pt x="68351" y="65024"/>
                </a:lnTo>
                <a:lnTo>
                  <a:pt x="71678" y="48514"/>
                </a:lnTo>
                <a:close/>
              </a:path>
              <a:path w="1158875" h="222250">
                <a:moveTo>
                  <a:pt x="177177" y="77241"/>
                </a:moveTo>
                <a:lnTo>
                  <a:pt x="174815" y="64909"/>
                </a:lnTo>
                <a:lnTo>
                  <a:pt x="172935" y="62230"/>
                </a:lnTo>
                <a:lnTo>
                  <a:pt x="167830" y="54902"/>
                </a:lnTo>
                <a:lnTo>
                  <a:pt x="156692" y="48336"/>
                </a:lnTo>
                <a:lnTo>
                  <a:pt x="156692" y="67830"/>
                </a:lnTo>
                <a:lnTo>
                  <a:pt x="156692" y="77990"/>
                </a:lnTo>
                <a:lnTo>
                  <a:pt x="152095" y="89674"/>
                </a:lnTo>
                <a:lnTo>
                  <a:pt x="139484" y="96786"/>
                </a:lnTo>
                <a:lnTo>
                  <a:pt x="120624" y="100291"/>
                </a:lnTo>
                <a:lnTo>
                  <a:pt x="97294" y="101117"/>
                </a:lnTo>
                <a:lnTo>
                  <a:pt x="102933" y="86893"/>
                </a:lnTo>
                <a:lnTo>
                  <a:pt x="111861" y="74434"/>
                </a:lnTo>
                <a:lnTo>
                  <a:pt x="123621" y="65582"/>
                </a:lnTo>
                <a:lnTo>
                  <a:pt x="137756" y="62230"/>
                </a:lnTo>
                <a:lnTo>
                  <a:pt x="149021" y="62230"/>
                </a:lnTo>
                <a:lnTo>
                  <a:pt x="156692" y="67830"/>
                </a:lnTo>
                <a:lnTo>
                  <a:pt x="156692" y="48336"/>
                </a:lnTo>
                <a:lnTo>
                  <a:pt x="156438" y="48183"/>
                </a:lnTo>
                <a:lnTo>
                  <a:pt x="140817" y="45720"/>
                </a:lnTo>
                <a:lnTo>
                  <a:pt x="113411" y="52844"/>
                </a:lnTo>
                <a:lnTo>
                  <a:pt x="92062" y="71323"/>
                </a:lnTo>
                <a:lnTo>
                  <a:pt x="78181" y="96735"/>
                </a:lnTo>
                <a:lnTo>
                  <a:pt x="73240" y="124739"/>
                </a:lnTo>
                <a:lnTo>
                  <a:pt x="75996" y="143903"/>
                </a:lnTo>
                <a:lnTo>
                  <a:pt x="84505" y="159575"/>
                </a:lnTo>
                <a:lnTo>
                  <a:pt x="99161" y="170141"/>
                </a:lnTo>
                <a:lnTo>
                  <a:pt x="120345" y="174028"/>
                </a:lnTo>
                <a:lnTo>
                  <a:pt x="132473" y="173266"/>
                </a:lnTo>
                <a:lnTo>
                  <a:pt x="143611" y="171196"/>
                </a:lnTo>
                <a:lnTo>
                  <a:pt x="153352" y="168135"/>
                </a:lnTo>
                <a:lnTo>
                  <a:pt x="161302" y="164376"/>
                </a:lnTo>
                <a:lnTo>
                  <a:pt x="159918" y="157251"/>
                </a:lnTo>
                <a:lnTo>
                  <a:pt x="158229" y="148628"/>
                </a:lnTo>
                <a:lnTo>
                  <a:pt x="151853" y="151688"/>
                </a:lnTo>
                <a:lnTo>
                  <a:pt x="144195" y="154457"/>
                </a:lnTo>
                <a:lnTo>
                  <a:pt x="135229" y="156476"/>
                </a:lnTo>
                <a:lnTo>
                  <a:pt x="124955" y="157251"/>
                </a:lnTo>
                <a:lnTo>
                  <a:pt x="115925" y="156210"/>
                </a:lnTo>
                <a:lnTo>
                  <a:pt x="93713" y="122707"/>
                </a:lnTo>
                <a:lnTo>
                  <a:pt x="94742" y="117373"/>
                </a:lnTo>
                <a:lnTo>
                  <a:pt x="126961" y="115963"/>
                </a:lnTo>
                <a:lnTo>
                  <a:pt x="153149" y="109689"/>
                </a:lnTo>
                <a:lnTo>
                  <a:pt x="165252" y="101117"/>
                </a:lnTo>
                <a:lnTo>
                  <a:pt x="170738" y="97231"/>
                </a:lnTo>
                <a:lnTo>
                  <a:pt x="177177" y="77241"/>
                </a:lnTo>
                <a:close/>
              </a:path>
              <a:path w="1158875" h="222250">
                <a:moveTo>
                  <a:pt x="374319" y="77990"/>
                </a:moveTo>
                <a:lnTo>
                  <a:pt x="371652" y="63195"/>
                </a:lnTo>
                <a:lnTo>
                  <a:pt x="364718" y="53187"/>
                </a:lnTo>
                <a:lnTo>
                  <a:pt x="355092" y="47510"/>
                </a:lnTo>
                <a:lnTo>
                  <a:pt x="344360" y="45720"/>
                </a:lnTo>
                <a:lnTo>
                  <a:pt x="330923" y="47625"/>
                </a:lnTo>
                <a:lnTo>
                  <a:pt x="318719" y="52870"/>
                </a:lnTo>
                <a:lnTo>
                  <a:pt x="307949" y="61417"/>
                </a:lnTo>
                <a:lnTo>
                  <a:pt x="298805" y="73164"/>
                </a:lnTo>
                <a:lnTo>
                  <a:pt x="296519" y="62344"/>
                </a:lnTo>
                <a:lnTo>
                  <a:pt x="291058" y="53632"/>
                </a:lnTo>
                <a:lnTo>
                  <a:pt x="282244" y="47828"/>
                </a:lnTo>
                <a:lnTo>
                  <a:pt x="269875" y="45720"/>
                </a:lnTo>
                <a:lnTo>
                  <a:pt x="257784" y="47383"/>
                </a:lnTo>
                <a:lnTo>
                  <a:pt x="246303" y="52298"/>
                </a:lnTo>
                <a:lnTo>
                  <a:pt x="235712" y="60401"/>
                </a:lnTo>
                <a:lnTo>
                  <a:pt x="226352" y="71628"/>
                </a:lnTo>
                <a:lnTo>
                  <a:pt x="225590" y="71628"/>
                </a:lnTo>
                <a:lnTo>
                  <a:pt x="228917" y="48501"/>
                </a:lnTo>
                <a:lnTo>
                  <a:pt x="210235" y="48501"/>
                </a:lnTo>
                <a:lnTo>
                  <a:pt x="206387" y="74383"/>
                </a:lnTo>
                <a:lnTo>
                  <a:pt x="187960" y="171475"/>
                </a:lnTo>
                <a:lnTo>
                  <a:pt x="208699" y="171475"/>
                </a:lnTo>
                <a:lnTo>
                  <a:pt x="220218" y="109753"/>
                </a:lnTo>
                <a:lnTo>
                  <a:pt x="226275" y="91452"/>
                </a:lnTo>
                <a:lnTo>
                  <a:pt x="236029" y="76695"/>
                </a:lnTo>
                <a:lnTo>
                  <a:pt x="247802" y="66840"/>
                </a:lnTo>
                <a:lnTo>
                  <a:pt x="259892" y="63246"/>
                </a:lnTo>
                <a:lnTo>
                  <a:pt x="269367" y="65087"/>
                </a:lnTo>
                <a:lnTo>
                  <a:pt x="274967" y="69888"/>
                </a:lnTo>
                <a:lnTo>
                  <a:pt x="277647" y="76657"/>
                </a:lnTo>
                <a:lnTo>
                  <a:pt x="278320" y="84340"/>
                </a:lnTo>
                <a:lnTo>
                  <a:pt x="278320" y="89166"/>
                </a:lnTo>
                <a:lnTo>
                  <a:pt x="277812" y="93992"/>
                </a:lnTo>
                <a:lnTo>
                  <a:pt x="262966" y="171475"/>
                </a:lnTo>
                <a:lnTo>
                  <a:pt x="283451" y="171475"/>
                </a:lnTo>
                <a:lnTo>
                  <a:pt x="295478" y="108470"/>
                </a:lnTo>
                <a:lnTo>
                  <a:pt x="322338" y="66459"/>
                </a:lnTo>
                <a:lnTo>
                  <a:pt x="334137" y="63246"/>
                </a:lnTo>
                <a:lnTo>
                  <a:pt x="342887" y="64770"/>
                </a:lnTo>
                <a:lnTo>
                  <a:pt x="348665" y="69062"/>
                </a:lnTo>
                <a:lnTo>
                  <a:pt x="351840" y="75793"/>
                </a:lnTo>
                <a:lnTo>
                  <a:pt x="352818" y="84594"/>
                </a:lnTo>
                <a:lnTo>
                  <a:pt x="352818" y="89674"/>
                </a:lnTo>
                <a:lnTo>
                  <a:pt x="352056" y="96024"/>
                </a:lnTo>
                <a:lnTo>
                  <a:pt x="351028" y="100596"/>
                </a:lnTo>
                <a:lnTo>
                  <a:pt x="337718" y="171475"/>
                </a:lnTo>
                <a:lnTo>
                  <a:pt x="358457" y="171475"/>
                </a:lnTo>
                <a:lnTo>
                  <a:pt x="373545" y="91960"/>
                </a:lnTo>
                <a:lnTo>
                  <a:pt x="374319" y="83832"/>
                </a:lnTo>
                <a:lnTo>
                  <a:pt x="374319" y="77990"/>
                </a:lnTo>
                <a:close/>
              </a:path>
              <a:path w="1158875" h="222250">
                <a:moveTo>
                  <a:pt x="514692" y="90182"/>
                </a:moveTo>
                <a:lnTo>
                  <a:pt x="493852" y="49491"/>
                </a:lnTo>
                <a:lnTo>
                  <a:pt x="492594" y="49225"/>
                </a:lnTo>
                <a:lnTo>
                  <a:pt x="492594" y="92214"/>
                </a:lnTo>
                <a:lnTo>
                  <a:pt x="488645" y="115646"/>
                </a:lnTo>
                <a:lnTo>
                  <a:pt x="477735" y="136829"/>
                </a:lnTo>
                <a:lnTo>
                  <a:pt x="461683" y="151980"/>
                </a:lnTo>
                <a:lnTo>
                  <a:pt x="442239" y="157759"/>
                </a:lnTo>
                <a:lnTo>
                  <a:pt x="432244" y="157759"/>
                </a:lnTo>
                <a:lnTo>
                  <a:pt x="424065" y="155219"/>
                </a:lnTo>
                <a:lnTo>
                  <a:pt x="418693" y="150901"/>
                </a:lnTo>
                <a:lnTo>
                  <a:pt x="424827" y="116598"/>
                </a:lnTo>
                <a:lnTo>
                  <a:pt x="443014" y="77063"/>
                </a:lnTo>
                <a:lnTo>
                  <a:pt x="468858" y="63246"/>
                </a:lnTo>
                <a:lnTo>
                  <a:pt x="480148" y="65874"/>
                </a:lnTo>
                <a:lnTo>
                  <a:pt x="487489" y="72618"/>
                </a:lnTo>
                <a:lnTo>
                  <a:pt x="491477" y="81788"/>
                </a:lnTo>
                <a:lnTo>
                  <a:pt x="492493" y="90182"/>
                </a:lnTo>
                <a:lnTo>
                  <a:pt x="492594" y="92214"/>
                </a:lnTo>
                <a:lnTo>
                  <a:pt x="492594" y="49225"/>
                </a:lnTo>
                <a:lnTo>
                  <a:pt x="476542" y="45720"/>
                </a:lnTo>
                <a:lnTo>
                  <a:pt x="464045" y="47523"/>
                </a:lnTo>
                <a:lnTo>
                  <a:pt x="452170" y="52679"/>
                </a:lnTo>
                <a:lnTo>
                  <a:pt x="441337" y="60833"/>
                </a:lnTo>
                <a:lnTo>
                  <a:pt x="432003" y="71628"/>
                </a:lnTo>
                <a:lnTo>
                  <a:pt x="431495" y="71628"/>
                </a:lnTo>
                <a:lnTo>
                  <a:pt x="435076" y="48501"/>
                </a:lnTo>
                <a:lnTo>
                  <a:pt x="415620" y="48501"/>
                </a:lnTo>
                <a:lnTo>
                  <a:pt x="414147" y="58521"/>
                </a:lnTo>
                <a:lnTo>
                  <a:pt x="412445" y="69507"/>
                </a:lnTo>
                <a:lnTo>
                  <a:pt x="410616" y="80924"/>
                </a:lnTo>
                <a:lnTo>
                  <a:pt x="408711" y="92214"/>
                </a:lnTo>
                <a:lnTo>
                  <a:pt x="383870" y="221780"/>
                </a:lnTo>
                <a:lnTo>
                  <a:pt x="404863" y="221780"/>
                </a:lnTo>
                <a:lnTo>
                  <a:pt x="414845" y="168681"/>
                </a:lnTo>
                <a:lnTo>
                  <a:pt x="415353" y="168681"/>
                </a:lnTo>
                <a:lnTo>
                  <a:pt x="419735" y="170738"/>
                </a:lnTo>
                <a:lnTo>
                  <a:pt x="425627" y="172529"/>
                </a:lnTo>
                <a:lnTo>
                  <a:pt x="433108" y="173786"/>
                </a:lnTo>
                <a:lnTo>
                  <a:pt x="442239" y="174269"/>
                </a:lnTo>
                <a:lnTo>
                  <a:pt x="464947" y="168681"/>
                </a:lnTo>
                <a:lnTo>
                  <a:pt x="470954" y="167208"/>
                </a:lnTo>
                <a:lnTo>
                  <a:pt x="482511" y="157759"/>
                </a:lnTo>
                <a:lnTo>
                  <a:pt x="493928" y="148424"/>
                </a:lnTo>
                <a:lnTo>
                  <a:pt x="509168" y="121539"/>
                </a:lnTo>
                <a:lnTo>
                  <a:pt x="514692" y="90182"/>
                </a:lnTo>
                <a:close/>
              </a:path>
              <a:path w="1158875" h="222250">
                <a:moveTo>
                  <a:pt x="648881" y="97040"/>
                </a:moveTo>
                <a:lnTo>
                  <a:pt x="646036" y="77978"/>
                </a:lnTo>
                <a:lnTo>
                  <a:pt x="637755" y="62484"/>
                </a:lnTo>
                <a:lnTo>
                  <a:pt x="637260" y="61569"/>
                </a:lnTo>
                <a:lnTo>
                  <a:pt x="627126" y="53835"/>
                </a:lnTo>
                <a:lnTo>
                  <a:pt x="627126" y="96774"/>
                </a:lnTo>
                <a:lnTo>
                  <a:pt x="623773" y="118389"/>
                </a:lnTo>
                <a:lnTo>
                  <a:pt x="614514" y="137909"/>
                </a:lnTo>
                <a:lnTo>
                  <a:pt x="600544" y="152057"/>
                </a:lnTo>
                <a:lnTo>
                  <a:pt x="583095" y="157505"/>
                </a:lnTo>
                <a:lnTo>
                  <a:pt x="570865" y="154927"/>
                </a:lnTo>
                <a:lnTo>
                  <a:pt x="561682" y="147764"/>
                </a:lnTo>
                <a:lnTo>
                  <a:pt x="555904" y="136817"/>
                </a:lnTo>
                <a:lnTo>
                  <a:pt x="553910" y="122948"/>
                </a:lnTo>
                <a:lnTo>
                  <a:pt x="556971" y="101600"/>
                </a:lnTo>
                <a:lnTo>
                  <a:pt x="565962" y="82143"/>
                </a:lnTo>
                <a:lnTo>
                  <a:pt x="579996" y="67970"/>
                </a:lnTo>
                <a:lnTo>
                  <a:pt x="598182" y="62484"/>
                </a:lnTo>
                <a:lnTo>
                  <a:pt x="612101" y="65849"/>
                </a:lnTo>
                <a:lnTo>
                  <a:pt x="621004" y="74307"/>
                </a:lnTo>
                <a:lnTo>
                  <a:pt x="625729" y="85420"/>
                </a:lnTo>
                <a:lnTo>
                  <a:pt x="627126" y="96774"/>
                </a:lnTo>
                <a:lnTo>
                  <a:pt x="627126" y="53835"/>
                </a:lnTo>
                <a:lnTo>
                  <a:pt x="622198" y="50063"/>
                </a:lnTo>
                <a:lnTo>
                  <a:pt x="600494" y="45720"/>
                </a:lnTo>
                <a:lnTo>
                  <a:pt x="572820" y="52235"/>
                </a:lnTo>
                <a:lnTo>
                  <a:pt x="551116" y="69570"/>
                </a:lnTo>
                <a:lnTo>
                  <a:pt x="536956" y="94500"/>
                </a:lnTo>
                <a:lnTo>
                  <a:pt x="531888" y="123723"/>
                </a:lnTo>
                <a:lnTo>
                  <a:pt x="535089" y="143294"/>
                </a:lnTo>
                <a:lnTo>
                  <a:pt x="544461" y="159372"/>
                </a:lnTo>
                <a:lnTo>
                  <a:pt x="559638" y="170268"/>
                </a:lnTo>
                <a:lnTo>
                  <a:pt x="580263" y="174269"/>
                </a:lnTo>
                <a:lnTo>
                  <a:pt x="608482" y="167525"/>
                </a:lnTo>
                <a:lnTo>
                  <a:pt x="620750" y="157505"/>
                </a:lnTo>
                <a:lnTo>
                  <a:pt x="630123" y="149847"/>
                </a:lnTo>
                <a:lnTo>
                  <a:pt x="643991" y="125082"/>
                </a:lnTo>
                <a:lnTo>
                  <a:pt x="648881" y="97040"/>
                </a:lnTo>
                <a:close/>
              </a:path>
              <a:path w="1158875" h="222250">
                <a:moveTo>
                  <a:pt x="745172" y="46228"/>
                </a:moveTo>
                <a:lnTo>
                  <a:pt x="708329" y="63525"/>
                </a:lnTo>
                <a:lnTo>
                  <a:pt x="701395" y="75196"/>
                </a:lnTo>
                <a:lnTo>
                  <a:pt x="700620" y="75196"/>
                </a:lnTo>
                <a:lnTo>
                  <a:pt x="703961" y="48501"/>
                </a:lnTo>
                <a:lnTo>
                  <a:pt x="685266" y="48501"/>
                </a:lnTo>
                <a:lnTo>
                  <a:pt x="684161" y="57912"/>
                </a:lnTo>
                <a:lnTo>
                  <a:pt x="680986" y="80251"/>
                </a:lnTo>
                <a:lnTo>
                  <a:pt x="678865" y="92214"/>
                </a:lnTo>
                <a:lnTo>
                  <a:pt x="663765" y="171475"/>
                </a:lnTo>
                <a:lnTo>
                  <a:pt x="685012" y="171475"/>
                </a:lnTo>
                <a:lnTo>
                  <a:pt x="695248" y="117360"/>
                </a:lnTo>
                <a:lnTo>
                  <a:pt x="710450" y="81191"/>
                </a:lnTo>
                <a:lnTo>
                  <a:pt x="735444" y="66548"/>
                </a:lnTo>
                <a:lnTo>
                  <a:pt x="737743" y="66548"/>
                </a:lnTo>
                <a:lnTo>
                  <a:pt x="741070" y="67056"/>
                </a:lnTo>
                <a:lnTo>
                  <a:pt x="745172" y="46228"/>
                </a:lnTo>
                <a:close/>
              </a:path>
              <a:path w="1158875" h="222250">
                <a:moveTo>
                  <a:pt x="861161" y="50546"/>
                </a:moveTo>
                <a:lnTo>
                  <a:pt x="854062" y="48615"/>
                </a:lnTo>
                <a:lnTo>
                  <a:pt x="845769" y="47091"/>
                </a:lnTo>
                <a:lnTo>
                  <a:pt x="837349" y="46151"/>
                </a:lnTo>
                <a:lnTo>
                  <a:pt x="837349" y="64262"/>
                </a:lnTo>
                <a:lnTo>
                  <a:pt x="830186" y="101371"/>
                </a:lnTo>
                <a:lnTo>
                  <a:pt x="823074" y="123888"/>
                </a:lnTo>
                <a:lnTo>
                  <a:pt x="812101" y="141478"/>
                </a:lnTo>
                <a:lnTo>
                  <a:pt x="798969" y="152920"/>
                </a:lnTo>
                <a:lnTo>
                  <a:pt x="785380" y="157010"/>
                </a:lnTo>
                <a:lnTo>
                  <a:pt x="775144" y="154686"/>
                </a:lnTo>
                <a:lnTo>
                  <a:pt x="768616" y="148564"/>
                </a:lnTo>
                <a:lnTo>
                  <a:pt x="765149" y="139852"/>
                </a:lnTo>
                <a:lnTo>
                  <a:pt x="764133" y="129819"/>
                </a:lnTo>
                <a:lnTo>
                  <a:pt x="768870" y="104927"/>
                </a:lnTo>
                <a:lnTo>
                  <a:pt x="781418" y="83375"/>
                </a:lnTo>
                <a:lnTo>
                  <a:pt x="799922" y="68211"/>
                </a:lnTo>
                <a:lnTo>
                  <a:pt x="822502" y="62484"/>
                </a:lnTo>
                <a:lnTo>
                  <a:pt x="829678" y="62484"/>
                </a:lnTo>
                <a:lnTo>
                  <a:pt x="834275" y="63500"/>
                </a:lnTo>
                <a:lnTo>
                  <a:pt x="837349" y="64262"/>
                </a:lnTo>
                <a:lnTo>
                  <a:pt x="837349" y="46151"/>
                </a:lnTo>
                <a:lnTo>
                  <a:pt x="836866" y="46088"/>
                </a:lnTo>
                <a:lnTo>
                  <a:pt x="827874" y="45720"/>
                </a:lnTo>
                <a:lnTo>
                  <a:pt x="791692" y="53454"/>
                </a:lnTo>
                <a:lnTo>
                  <a:pt x="764743" y="73672"/>
                </a:lnTo>
                <a:lnTo>
                  <a:pt x="747928" y="101892"/>
                </a:lnTo>
                <a:lnTo>
                  <a:pt x="742124" y="133629"/>
                </a:lnTo>
                <a:lnTo>
                  <a:pt x="744626" y="149847"/>
                </a:lnTo>
                <a:lnTo>
                  <a:pt x="751751" y="162712"/>
                </a:lnTo>
                <a:lnTo>
                  <a:pt x="762965" y="171208"/>
                </a:lnTo>
                <a:lnTo>
                  <a:pt x="777709" y="174269"/>
                </a:lnTo>
                <a:lnTo>
                  <a:pt x="790765" y="172440"/>
                </a:lnTo>
                <a:lnTo>
                  <a:pt x="803300" y="166522"/>
                </a:lnTo>
                <a:lnTo>
                  <a:pt x="813777" y="157010"/>
                </a:lnTo>
                <a:lnTo>
                  <a:pt x="815073" y="155829"/>
                </a:lnTo>
                <a:lnTo>
                  <a:pt x="825830" y="139712"/>
                </a:lnTo>
                <a:lnTo>
                  <a:pt x="826350" y="139712"/>
                </a:lnTo>
                <a:lnTo>
                  <a:pt x="825169" y="149847"/>
                </a:lnTo>
                <a:lnTo>
                  <a:pt x="824369" y="157594"/>
                </a:lnTo>
                <a:lnTo>
                  <a:pt x="823760" y="165188"/>
                </a:lnTo>
                <a:lnTo>
                  <a:pt x="823531" y="171475"/>
                </a:lnTo>
                <a:lnTo>
                  <a:pt x="843241" y="171475"/>
                </a:lnTo>
                <a:lnTo>
                  <a:pt x="843292" y="159804"/>
                </a:lnTo>
                <a:lnTo>
                  <a:pt x="844194" y="145884"/>
                </a:lnTo>
                <a:lnTo>
                  <a:pt x="844918" y="139712"/>
                </a:lnTo>
                <a:lnTo>
                  <a:pt x="845972" y="130543"/>
                </a:lnTo>
                <a:lnTo>
                  <a:pt x="848614" y="114566"/>
                </a:lnTo>
                <a:lnTo>
                  <a:pt x="858824" y="62484"/>
                </a:lnTo>
                <a:lnTo>
                  <a:pt x="861161" y="50546"/>
                </a:lnTo>
                <a:close/>
              </a:path>
              <a:path w="1158875" h="222250">
                <a:moveTo>
                  <a:pt x="920089" y="48514"/>
                </a:moveTo>
                <a:lnTo>
                  <a:pt x="898842" y="48514"/>
                </a:lnTo>
                <a:lnTo>
                  <a:pt x="875030" y="171488"/>
                </a:lnTo>
                <a:lnTo>
                  <a:pt x="896277" y="171488"/>
                </a:lnTo>
                <a:lnTo>
                  <a:pt x="920089" y="48514"/>
                </a:lnTo>
                <a:close/>
              </a:path>
              <a:path w="1158875" h="222250">
                <a:moveTo>
                  <a:pt x="929309" y="5575"/>
                </a:moveTo>
                <a:lnTo>
                  <a:pt x="924445" y="0"/>
                </a:lnTo>
                <a:lnTo>
                  <a:pt x="909078" y="0"/>
                </a:lnTo>
                <a:lnTo>
                  <a:pt x="902677" y="6096"/>
                </a:lnTo>
                <a:lnTo>
                  <a:pt x="902677" y="21856"/>
                </a:lnTo>
                <a:lnTo>
                  <a:pt x="907542" y="27432"/>
                </a:lnTo>
                <a:lnTo>
                  <a:pt x="923150" y="27432"/>
                </a:lnTo>
                <a:lnTo>
                  <a:pt x="929043" y="21590"/>
                </a:lnTo>
                <a:lnTo>
                  <a:pt x="929271" y="14224"/>
                </a:lnTo>
                <a:lnTo>
                  <a:pt x="929309" y="5575"/>
                </a:lnTo>
                <a:close/>
              </a:path>
              <a:path w="1158875" h="222250">
                <a:moveTo>
                  <a:pt x="1015072" y="46228"/>
                </a:moveTo>
                <a:lnTo>
                  <a:pt x="978230" y="63525"/>
                </a:lnTo>
                <a:lnTo>
                  <a:pt x="971296" y="75196"/>
                </a:lnTo>
                <a:lnTo>
                  <a:pt x="970521" y="75196"/>
                </a:lnTo>
                <a:lnTo>
                  <a:pt x="973861" y="48501"/>
                </a:lnTo>
                <a:lnTo>
                  <a:pt x="955167" y="48501"/>
                </a:lnTo>
                <a:lnTo>
                  <a:pt x="954062" y="57912"/>
                </a:lnTo>
                <a:lnTo>
                  <a:pt x="950887" y="80251"/>
                </a:lnTo>
                <a:lnTo>
                  <a:pt x="948766" y="92214"/>
                </a:lnTo>
                <a:lnTo>
                  <a:pt x="933665" y="171475"/>
                </a:lnTo>
                <a:lnTo>
                  <a:pt x="954913" y="171475"/>
                </a:lnTo>
                <a:lnTo>
                  <a:pt x="965149" y="117360"/>
                </a:lnTo>
                <a:lnTo>
                  <a:pt x="980351" y="81191"/>
                </a:lnTo>
                <a:lnTo>
                  <a:pt x="1005344" y="66548"/>
                </a:lnTo>
                <a:lnTo>
                  <a:pt x="1007643" y="66548"/>
                </a:lnTo>
                <a:lnTo>
                  <a:pt x="1010970" y="67056"/>
                </a:lnTo>
                <a:lnTo>
                  <a:pt x="1015072" y="46228"/>
                </a:lnTo>
                <a:close/>
              </a:path>
              <a:path w="1158875" h="222250">
                <a:moveTo>
                  <a:pt x="1118781" y="77241"/>
                </a:moveTo>
                <a:lnTo>
                  <a:pt x="1116406" y="64909"/>
                </a:lnTo>
                <a:lnTo>
                  <a:pt x="1114539" y="62230"/>
                </a:lnTo>
                <a:lnTo>
                  <a:pt x="1109433" y="54902"/>
                </a:lnTo>
                <a:lnTo>
                  <a:pt x="1098296" y="48336"/>
                </a:lnTo>
                <a:lnTo>
                  <a:pt x="1098296" y="67830"/>
                </a:lnTo>
                <a:lnTo>
                  <a:pt x="1098296" y="77990"/>
                </a:lnTo>
                <a:lnTo>
                  <a:pt x="1093698" y="89674"/>
                </a:lnTo>
                <a:lnTo>
                  <a:pt x="1081087" y="96786"/>
                </a:lnTo>
                <a:lnTo>
                  <a:pt x="1062228" y="100291"/>
                </a:lnTo>
                <a:lnTo>
                  <a:pt x="1038898" y="101117"/>
                </a:lnTo>
                <a:lnTo>
                  <a:pt x="1044536" y="86893"/>
                </a:lnTo>
                <a:lnTo>
                  <a:pt x="1053465" y="74434"/>
                </a:lnTo>
                <a:lnTo>
                  <a:pt x="1065225" y="65582"/>
                </a:lnTo>
                <a:lnTo>
                  <a:pt x="1079360" y="62230"/>
                </a:lnTo>
                <a:lnTo>
                  <a:pt x="1090625" y="62230"/>
                </a:lnTo>
                <a:lnTo>
                  <a:pt x="1098296" y="67830"/>
                </a:lnTo>
                <a:lnTo>
                  <a:pt x="1098296" y="48336"/>
                </a:lnTo>
                <a:lnTo>
                  <a:pt x="1098042" y="48183"/>
                </a:lnTo>
                <a:lnTo>
                  <a:pt x="1082421" y="45720"/>
                </a:lnTo>
                <a:lnTo>
                  <a:pt x="1055014" y="52844"/>
                </a:lnTo>
                <a:lnTo>
                  <a:pt x="1033653" y="71323"/>
                </a:lnTo>
                <a:lnTo>
                  <a:pt x="1019784" y="96735"/>
                </a:lnTo>
                <a:lnTo>
                  <a:pt x="1014844" y="124739"/>
                </a:lnTo>
                <a:lnTo>
                  <a:pt x="1017600" y="143903"/>
                </a:lnTo>
                <a:lnTo>
                  <a:pt x="1026109" y="159575"/>
                </a:lnTo>
                <a:lnTo>
                  <a:pt x="1040765" y="170141"/>
                </a:lnTo>
                <a:lnTo>
                  <a:pt x="1061948" y="174028"/>
                </a:lnTo>
                <a:lnTo>
                  <a:pt x="1074064" y="173266"/>
                </a:lnTo>
                <a:lnTo>
                  <a:pt x="1085202" y="171196"/>
                </a:lnTo>
                <a:lnTo>
                  <a:pt x="1094955" y="168135"/>
                </a:lnTo>
                <a:lnTo>
                  <a:pt x="1102906" y="164376"/>
                </a:lnTo>
                <a:lnTo>
                  <a:pt x="1101509" y="157251"/>
                </a:lnTo>
                <a:lnTo>
                  <a:pt x="1099832" y="148628"/>
                </a:lnTo>
                <a:lnTo>
                  <a:pt x="1093444" y="151688"/>
                </a:lnTo>
                <a:lnTo>
                  <a:pt x="1085786" y="154457"/>
                </a:lnTo>
                <a:lnTo>
                  <a:pt x="1076833" y="156476"/>
                </a:lnTo>
                <a:lnTo>
                  <a:pt x="1066558" y="157251"/>
                </a:lnTo>
                <a:lnTo>
                  <a:pt x="1057516" y="156210"/>
                </a:lnTo>
                <a:lnTo>
                  <a:pt x="1035316" y="122707"/>
                </a:lnTo>
                <a:lnTo>
                  <a:pt x="1036345" y="117373"/>
                </a:lnTo>
                <a:lnTo>
                  <a:pt x="1068565" y="115963"/>
                </a:lnTo>
                <a:lnTo>
                  <a:pt x="1094752" y="109689"/>
                </a:lnTo>
                <a:lnTo>
                  <a:pt x="1106855" y="101117"/>
                </a:lnTo>
                <a:lnTo>
                  <a:pt x="1112342" y="97231"/>
                </a:lnTo>
                <a:lnTo>
                  <a:pt x="1118781" y="77241"/>
                </a:lnTo>
                <a:close/>
              </a:path>
              <a:path w="1158875" h="222250">
                <a:moveTo>
                  <a:pt x="1158760" y="139471"/>
                </a:moveTo>
                <a:lnTo>
                  <a:pt x="1133411" y="142011"/>
                </a:lnTo>
                <a:lnTo>
                  <a:pt x="1128229" y="157213"/>
                </a:lnTo>
                <a:lnTo>
                  <a:pt x="1121727" y="173697"/>
                </a:lnTo>
                <a:lnTo>
                  <a:pt x="1114793" y="189522"/>
                </a:lnTo>
                <a:lnTo>
                  <a:pt x="1108316" y="202717"/>
                </a:lnTo>
                <a:lnTo>
                  <a:pt x="1124699" y="201206"/>
                </a:lnTo>
                <a:lnTo>
                  <a:pt x="1132509" y="189560"/>
                </a:lnTo>
                <a:lnTo>
                  <a:pt x="1141641" y="173964"/>
                </a:lnTo>
                <a:lnTo>
                  <a:pt x="1150810" y="156552"/>
                </a:lnTo>
                <a:lnTo>
                  <a:pt x="1158760" y="139471"/>
                </a:lnTo>
                <a:close/>
              </a:path>
            </a:pathLst>
          </a:custGeom>
          <a:solidFill>
            <a:srgbClr val="33536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41" name="object 341"/>
          <p:cNvSpPr/>
          <p:nvPr/>
        </p:nvSpPr>
        <p:spPr>
          <a:xfrm>
            <a:off x="5540330" y="4708775"/>
            <a:ext cx="2096968" cy="233476"/>
          </a:xfrm>
          <a:prstGeom prst="rect">
            <a:avLst/>
          </a:prstGeom>
          <a:blipFill>
            <a:blip r:embed="rId1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42" name="object 342"/>
          <p:cNvSpPr/>
          <p:nvPr/>
        </p:nvSpPr>
        <p:spPr>
          <a:xfrm>
            <a:off x="7702373" y="4708775"/>
            <a:ext cx="464238" cy="183172"/>
          </a:xfrm>
          <a:prstGeom prst="rect">
            <a:avLst/>
          </a:prstGeom>
          <a:blipFill>
            <a:blip r:embed="rId1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43" name="object 343"/>
          <p:cNvSpPr/>
          <p:nvPr/>
        </p:nvSpPr>
        <p:spPr>
          <a:xfrm>
            <a:off x="8225021" y="4708776"/>
            <a:ext cx="254247" cy="183172"/>
          </a:xfrm>
          <a:prstGeom prst="rect">
            <a:avLst/>
          </a:prstGeom>
          <a:blipFill>
            <a:blip r:embed="rId1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pSp>
        <p:nvGrpSpPr>
          <p:cNvPr id="344" name="object 344"/>
          <p:cNvGrpSpPr/>
          <p:nvPr/>
        </p:nvGrpSpPr>
        <p:grpSpPr>
          <a:xfrm>
            <a:off x="8545644" y="4708778"/>
            <a:ext cx="1171575" cy="212090"/>
            <a:chOff x="8545644" y="4708778"/>
            <a:chExt cx="1171575" cy="212090"/>
          </a:xfrm>
        </p:grpSpPr>
        <p:sp>
          <p:nvSpPr>
            <p:cNvPr id="345" name="object 345"/>
            <p:cNvSpPr/>
            <p:nvPr/>
          </p:nvSpPr>
          <p:spPr>
            <a:xfrm>
              <a:off x="8545639" y="4708778"/>
              <a:ext cx="551180" cy="183515"/>
            </a:xfrm>
            <a:custGeom>
              <a:avLst/>
              <a:gdLst/>
              <a:ahLst/>
              <a:cxnLst/>
              <a:rect l="l" t="t" r="r" b="b"/>
              <a:pathLst>
                <a:path w="551179" h="183514">
                  <a:moveTo>
                    <a:pt x="111353" y="57416"/>
                  </a:moveTo>
                  <a:lnTo>
                    <a:pt x="88061" y="57416"/>
                  </a:lnTo>
                  <a:lnTo>
                    <a:pt x="50165" y="129070"/>
                  </a:lnTo>
                  <a:lnTo>
                    <a:pt x="45466" y="138518"/>
                  </a:lnTo>
                  <a:lnTo>
                    <a:pt x="41910" y="146189"/>
                  </a:lnTo>
                  <a:lnTo>
                    <a:pt x="37122" y="157772"/>
                  </a:lnTo>
                  <a:lnTo>
                    <a:pt x="36347" y="157772"/>
                  </a:lnTo>
                  <a:lnTo>
                    <a:pt x="35775" y="152120"/>
                  </a:lnTo>
                  <a:lnTo>
                    <a:pt x="32512" y="127533"/>
                  </a:lnTo>
                  <a:lnTo>
                    <a:pt x="21755" y="57416"/>
                  </a:lnTo>
                  <a:lnTo>
                    <a:pt x="0" y="57416"/>
                  </a:lnTo>
                  <a:lnTo>
                    <a:pt x="21488" y="180390"/>
                  </a:lnTo>
                  <a:lnTo>
                    <a:pt x="42494" y="180390"/>
                  </a:lnTo>
                  <a:lnTo>
                    <a:pt x="111353" y="57416"/>
                  </a:lnTo>
                  <a:close/>
                </a:path>
                <a:path w="551179" h="183514">
                  <a:moveTo>
                    <a:pt x="227368" y="105943"/>
                  </a:moveTo>
                  <a:lnTo>
                    <a:pt x="224523" y="86880"/>
                  </a:lnTo>
                  <a:lnTo>
                    <a:pt x="216242" y="71386"/>
                  </a:lnTo>
                  <a:lnTo>
                    <a:pt x="215747" y="70472"/>
                  </a:lnTo>
                  <a:lnTo>
                    <a:pt x="205613" y="62738"/>
                  </a:lnTo>
                  <a:lnTo>
                    <a:pt x="205613" y="105676"/>
                  </a:lnTo>
                  <a:lnTo>
                    <a:pt x="202260" y="127292"/>
                  </a:lnTo>
                  <a:lnTo>
                    <a:pt x="193001" y="146812"/>
                  </a:lnTo>
                  <a:lnTo>
                    <a:pt x="179031" y="160959"/>
                  </a:lnTo>
                  <a:lnTo>
                    <a:pt x="161582" y="166408"/>
                  </a:lnTo>
                  <a:lnTo>
                    <a:pt x="149352" y="163830"/>
                  </a:lnTo>
                  <a:lnTo>
                    <a:pt x="140169" y="156667"/>
                  </a:lnTo>
                  <a:lnTo>
                    <a:pt x="134404" y="145719"/>
                  </a:lnTo>
                  <a:lnTo>
                    <a:pt x="132397" y="131851"/>
                  </a:lnTo>
                  <a:lnTo>
                    <a:pt x="135458" y="110502"/>
                  </a:lnTo>
                  <a:lnTo>
                    <a:pt x="144449" y="91046"/>
                  </a:lnTo>
                  <a:lnTo>
                    <a:pt x="158483" y="76873"/>
                  </a:lnTo>
                  <a:lnTo>
                    <a:pt x="176669" y="71386"/>
                  </a:lnTo>
                  <a:lnTo>
                    <a:pt x="190588" y="74752"/>
                  </a:lnTo>
                  <a:lnTo>
                    <a:pt x="199491" y="83210"/>
                  </a:lnTo>
                  <a:lnTo>
                    <a:pt x="204216" y="94322"/>
                  </a:lnTo>
                  <a:lnTo>
                    <a:pt x="205613" y="105676"/>
                  </a:lnTo>
                  <a:lnTo>
                    <a:pt x="205613" y="62738"/>
                  </a:lnTo>
                  <a:lnTo>
                    <a:pt x="200685" y="58966"/>
                  </a:lnTo>
                  <a:lnTo>
                    <a:pt x="178981" y="54622"/>
                  </a:lnTo>
                  <a:lnTo>
                    <a:pt x="151307" y="61137"/>
                  </a:lnTo>
                  <a:lnTo>
                    <a:pt x="129603" y="78473"/>
                  </a:lnTo>
                  <a:lnTo>
                    <a:pt x="115443" y="103403"/>
                  </a:lnTo>
                  <a:lnTo>
                    <a:pt x="110375" y="132626"/>
                  </a:lnTo>
                  <a:lnTo>
                    <a:pt x="113576" y="152196"/>
                  </a:lnTo>
                  <a:lnTo>
                    <a:pt x="122948" y="168275"/>
                  </a:lnTo>
                  <a:lnTo>
                    <a:pt x="138125" y="179171"/>
                  </a:lnTo>
                  <a:lnTo>
                    <a:pt x="158750" y="183172"/>
                  </a:lnTo>
                  <a:lnTo>
                    <a:pt x="186969" y="176428"/>
                  </a:lnTo>
                  <a:lnTo>
                    <a:pt x="199237" y="166408"/>
                  </a:lnTo>
                  <a:lnTo>
                    <a:pt x="208610" y="158750"/>
                  </a:lnTo>
                  <a:lnTo>
                    <a:pt x="222478" y="133985"/>
                  </a:lnTo>
                  <a:lnTo>
                    <a:pt x="227368" y="105943"/>
                  </a:lnTo>
                  <a:close/>
                </a:path>
                <a:path w="551179" h="183514">
                  <a:moveTo>
                    <a:pt x="298323" y="0"/>
                  </a:moveTo>
                  <a:lnTo>
                    <a:pt x="277075" y="0"/>
                  </a:lnTo>
                  <a:lnTo>
                    <a:pt x="242519" y="180378"/>
                  </a:lnTo>
                  <a:lnTo>
                    <a:pt x="263499" y="180378"/>
                  </a:lnTo>
                  <a:lnTo>
                    <a:pt x="298323" y="0"/>
                  </a:lnTo>
                  <a:close/>
                </a:path>
                <a:path w="551179" h="183514">
                  <a:moveTo>
                    <a:pt x="419671" y="105943"/>
                  </a:moveTo>
                  <a:lnTo>
                    <a:pt x="416826" y="86880"/>
                  </a:lnTo>
                  <a:lnTo>
                    <a:pt x="408546" y="71386"/>
                  </a:lnTo>
                  <a:lnTo>
                    <a:pt x="408063" y="70472"/>
                  </a:lnTo>
                  <a:lnTo>
                    <a:pt x="397916" y="62725"/>
                  </a:lnTo>
                  <a:lnTo>
                    <a:pt x="397916" y="105676"/>
                  </a:lnTo>
                  <a:lnTo>
                    <a:pt x="394563" y="127292"/>
                  </a:lnTo>
                  <a:lnTo>
                    <a:pt x="385305" y="146812"/>
                  </a:lnTo>
                  <a:lnTo>
                    <a:pt x="371348" y="160959"/>
                  </a:lnTo>
                  <a:lnTo>
                    <a:pt x="353885" y="166408"/>
                  </a:lnTo>
                  <a:lnTo>
                    <a:pt x="341655" y="163830"/>
                  </a:lnTo>
                  <a:lnTo>
                    <a:pt x="332473" y="156667"/>
                  </a:lnTo>
                  <a:lnTo>
                    <a:pt x="326707" y="145719"/>
                  </a:lnTo>
                  <a:lnTo>
                    <a:pt x="324700" y="131851"/>
                  </a:lnTo>
                  <a:lnTo>
                    <a:pt x="327774" y="110502"/>
                  </a:lnTo>
                  <a:lnTo>
                    <a:pt x="336765" y="91046"/>
                  </a:lnTo>
                  <a:lnTo>
                    <a:pt x="350799" y="76873"/>
                  </a:lnTo>
                  <a:lnTo>
                    <a:pt x="368973" y="71386"/>
                  </a:lnTo>
                  <a:lnTo>
                    <a:pt x="382892" y="74752"/>
                  </a:lnTo>
                  <a:lnTo>
                    <a:pt x="391807" y="83210"/>
                  </a:lnTo>
                  <a:lnTo>
                    <a:pt x="396532" y="94322"/>
                  </a:lnTo>
                  <a:lnTo>
                    <a:pt x="397916" y="105676"/>
                  </a:lnTo>
                  <a:lnTo>
                    <a:pt x="397916" y="62725"/>
                  </a:lnTo>
                  <a:lnTo>
                    <a:pt x="393001" y="58966"/>
                  </a:lnTo>
                  <a:lnTo>
                    <a:pt x="371284" y="54622"/>
                  </a:lnTo>
                  <a:lnTo>
                    <a:pt x="343623" y="61137"/>
                  </a:lnTo>
                  <a:lnTo>
                    <a:pt x="321919" y="78473"/>
                  </a:lnTo>
                  <a:lnTo>
                    <a:pt x="307759" y="103403"/>
                  </a:lnTo>
                  <a:lnTo>
                    <a:pt x="302679" y="132626"/>
                  </a:lnTo>
                  <a:lnTo>
                    <a:pt x="305892" y="152196"/>
                  </a:lnTo>
                  <a:lnTo>
                    <a:pt x="315264" y="168275"/>
                  </a:lnTo>
                  <a:lnTo>
                    <a:pt x="330441" y="179171"/>
                  </a:lnTo>
                  <a:lnTo>
                    <a:pt x="351053" y="183172"/>
                  </a:lnTo>
                  <a:lnTo>
                    <a:pt x="379272" y="176428"/>
                  </a:lnTo>
                  <a:lnTo>
                    <a:pt x="391541" y="166408"/>
                  </a:lnTo>
                  <a:lnTo>
                    <a:pt x="400926" y="158750"/>
                  </a:lnTo>
                  <a:lnTo>
                    <a:pt x="414782" y="133985"/>
                  </a:lnTo>
                  <a:lnTo>
                    <a:pt x="419671" y="105943"/>
                  </a:lnTo>
                  <a:close/>
                </a:path>
                <a:path w="551179" h="183514">
                  <a:moveTo>
                    <a:pt x="550786" y="88912"/>
                  </a:moveTo>
                  <a:lnTo>
                    <a:pt x="547954" y="72631"/>
                  </a:lnTo>
                  <a:lnTo>
                    <a:pt x="540613" y="62052"/>
                  </a:lnTo>
                  <a:lnTo>
                    <a:pt x="530479" y="56337"/>
                  </a:lnTo>
                  <a:lnTo>
                    <a:pt x="519303" y="54622"/>
                  </a:lnTo>
                  <a:lnTo>
                    <a:pt x="506018" y="56400"/>
                  </a:lnTo>
                  <a:lnTo>
                    <a:pt x="493699" y="61607"/>
                  </a:lnTo>
                  <a:lnTo>
                    <a:pt x="482727" y="70053"/>
                  </a:lnTo>
                  <a:lnTo>
                    <a:pt x="473468" y="81546"/>
                  </a:lnTo>
                  <a:lnTo>
                    <a:pt x="472960" y="81546"/>
                  </a:lnTo>
                  <a:lnTo>
                    <a:pt x="476046" y="57404"/>
                  </a:lnTo>
                  <a:lnTo>
                    <a:pt x="457085" y="57404"/>
                  </a:lnTo>
                  <a:lnTo>
                    <a:pt x="453097" y="83286"/>
                  </a:lnTo>
                  <a:lnTo>
                    <a:pt x="434568" y="180378"/>
                  </a:lnTo>
                  <a:lnTo>
                    <a:pt x="455815" y="180378"/>
                  </a:lnTo>
                  <a:lnTo>
                    <a:pt x="467080" y="120675"/>
                  </a:lnTo>
                  <a:lnTo>
                    <a:pt x="473925" y="100241"/>
                  </a:lnTo>
                  <a:lnTo>
                    <a:pt x="484644" y="84988"/>
                  </a:lnTo>
                  <a:lnTo>
                    <a:pt x="497128" y="75450"/>
                  </a:lnTo>
                  <a:lnTo>
                    <a:pt x="509320" y="72148"/>
                  </a:lnTo>
                  <a:lnTo>
                    <a:pt x="518515" y="73774"/>
                  </a:lnTo>
                  <a:lnTo>
                    <a:pt x="524522" y="78282"/>
                  </a:lnTo>
                  <a:lnTo>
                    <a:pt x="527786" y="85128"/>
                  </a:lnTo>
                  <a:lnTo>
                    <a:pt x="528777" y="93751"/>
                  </a:lnTo>
                  <a:lnTo>
                    <a:pt x="528777" y="98831"/>
                  </a:lnTo>
                  <a:lnTo>
                    <a:pt x="528002" y="104660"/>
                  </a:lnTo>
                  <a:lnTo>
                    <a:pt x="513410" y="180378"/>
                  </a:lnTo>
                  <a:lnTo>
                    <a:pt x="534657" y="180378"/>
                  </a:lnTo>
                  <a:lnTo>
                    <a:pt x="549757" y="102133"/>
                  </a:lnTo>
                  <a:lnTo>
                    <a:pt x="550786" y="94259"/>
                  </a:lnTo>
                  <a:lnTo>
                    <a:pt x="550786" y="88912"/>
                  </a:lnTo>
                  <a:close/>
                </a:path>
              </a:pathLst>
            </a:custGeom>
            <a:solidFill>
              <a:srgbClr val="33536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46" name="object 346"/>
            <p:cNvSpPr/>
            <p:nvPr/>
          </p:nvSpPr>
          <p:spPr>
            <a:xfrm>
              <a:off x="9124122" y="4717670"/>
              <a:ext cx="466544" cy="174277"/>
            </a:xfrm>
            <a:prstGeom prst="rect">
              <a:avLst/>
            </a:prstGeom>
            <a:blipFill>
              <a:blip r:embed="rId12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47" name="object 347"/>
            <p:cNvSpPr/>
            <p:nvPr/>
          </p:nvSpPr>
          <p:spPr>
            <a:xfrm>
              <a:off x="9611696" y="4733171"/>
              <a:ext cx="105256" cy="187225"/>
            </a:xfrm>
            <a:prstGeom prst="rect">
              <a:avLst/>
            </a:prstGeom>
            <a:blipFill>
              <a:blip r:embed="rId12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348" name="object 348"/>
          <p:cNvSpPr/>
          <p:nvPr/>
        </p:nvSpPr>
        <p:spPr>
          <a:xfrm>
            <a:off x="5534183" y="5013576"/>
            <a:ext cx="3897965" cy="230689"/>
          </a:xfrm>
          <a:prstGeom prst="rect">
            <a:avLst/>
          </a:prstGeom>
          <a:blipFill>
            <a:blip r:embed="rId1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49" name="object 349"/>
          <p:cNvSpPr/>
          <p:nvPr/>
        </p:nvSpPr>
        <p:spPr>
          <a:xfrm>
            <a:off x="9500304" y="5013576"/>
            <a:ext cx="238639" cy="183172"/>
          </a:xfrm>
          <a:prstGeom prst="rect">
            <a:avLst/>
          </a:prstGeom>
          <a:blipFill>
            <a:blip r:embed="rId1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50" name="object 350"/>
          <p:cNvSpPr/>
          <p:nvPr/>
        </p:nvSpPr>
        <p:spPr>
          <a:xfrm>
            <a:off x="9796597" y="5013578"/>
            <a:ext cx="178183" cy="183167"/>
          </a:xfrm>
          <a:prstGeom prst="rect">
            <a:avLst/>
          </a:prstGeom>
          <a:blipFill>
            <a:blip r:embed="rId1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51" name="object 351"/>
          <p:cNvSpPr/>
          <p:nvPr/>
        </p:nvSpPr>
        <p:spPr>
          <a:xfrm>
            <a:off x="5539056" y="5327270"/>
            <a:ext cx="274483" cy="174031"/>
          </a:xfrm>
          <a:prstGeom prst="rect">
            <a:avLst/>
          </a:prstGeom>
          <a:blipFill>
            <a:blip r:embed="rId1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52" name="object 352"/>
          <p:cNvSpPr/>
          <p:nvPr/>
        </p:nvSpPr>
        <p:spPr>
          <a:xfrm>
            <a:off x="5859919" y="5324475"/>
            <a:ext cx="621665" cy="224790"/>
          </a:xfrm>
          <a:custGeom>
            <a:avLst/>
            <a:gdLst/>
            <a:ahLst/>
            <a:cxnLst/>
            <a:rect l="l" t="t" r="r" b="b"/>
            <a:pathLst>
              <a:path w="621664" h="224789">
                <a:moveTo>
                  <a:pt x="130822" y="92989"/>
                </a:moveTo>
                <a:lnTo>
                  <a:pt x="109969" y="52298"/>
                </a:lnTo>
                <a:lnTo>
                  <a:pt x="108712" y="52031"/>
                </a:lnTo>
                <a:lnTo>
                  <a:pt x="108712" y="95021"/>
                </a:lnTo>
                <a:lnTo>
                  <a:pt x="104762" y="118452"/>
                </a:lnTo>
                <a:lnTo>
                  <a:pt x="93853" y="139636"/>
                </a:lnTo>
                <a:lnTo>
                  <a:pt x="77800" y="154787"/>
                </a:lnTo>
                <a:lnTo>
                  <a:pt x="58369" y="160566"/>
                </a:lnTo>
                <a:lnTo>
                  <a:pt x="48374" y="160566"/>
                </a:lnTo>
                <a:lnTo>
                  <a:pt x="40195" y="158026"/>
                </a:lnTo>
                <a:lnTo>
                  <a:pt x="34823" y="153708"/>
                </a:lnTo>
                <a:lnTo>
                  <a:pt x="40957" y="119405"/>
                </a:lnTo>
                <a:lnTo>
                  <a:pt x="59131" y="79870"/>
                </a:lnTo>
                <a:lnTo>
                  <a:pt x="84988" y="66052"/>
                </a:lnTo>
                <a:lnTo>
                  <a:pt x="96266" y="68681"/>
                </a:lnTo>
                <a:lnTo>
                  <a:pt x="103606" y="75425"/>
                </a:lnTo>
                <a:lnTo>
                  <a:pt x="107594" y="84594"/>
                </a:lnTo>
                <a:lnTo>
                  <a:pt x="108610" y="92989"/>
                </a:lnTo>
                <a:lnTo>
                  <a:pt x="108712" y="95021"/>
                </a:lnTo>
                <a:lnTo>
                  <a:pt x="108712" y="52031"/>
                </a:lnTo>
                <a:lnTo>
                  <a:pt x="92671" y="48526"/>
                </a:lnTo>
                <a:lnTo>
                  <a:pt x="80162" y="50330"/>
                </a:lnTo>
                <a:lnTo>
                  <a:pt x="68287" y="55486"/>
                </a:lnTo>
                <a:lnTo>
                  <a:pt x="57467" y="63639"/>
                </a:lnTo>
                <a:lnTo>
                  <a:pt x="48133" y="74434"/>
                </a:lnTo>
                <a:lnTo>
                  <a:pt x="47625" y="74434"/>
                </a:lnTo>
                <a:lnTo>
                  <a:pt x="51206" y="51308"/>
                </a:lnTo>
                <a:lnTo>
                  <a:pt x="31750" y="51308"/>
                </a:lnTo>
                <a:lnTo>
                  <a:pt x="30264" y="61328"/>
                </a:lnTo>
                <a:lnTo>
                  <a:pt x="28575" y="72313"/>
                </a:lnTo>
                <a:lnTo>
                  <a:pt x="26733" y="83731"/>
                </a:lnTo>
                <a:lnTo>
                  <a:pt x="24841" y="95021"/>
                </a:lnTo>
                <a:lnTo>
                  <a:pt x="0" y="224586"/>
                </a:lnTo>
                <a:lnTo>
                  <a:pt x="20993" y="224586"/>
                </a:lnTo>
                <a:lnTo>
                  <a:pt x="30975" y="171488"/>
                </a:lnTo>
                <a:lnTo>
                  <a:pt x="31483" y="171488"/>
                </a:lnTo>
                <a:lnTo>
                  <a:pt x="35864" y="173545"/>
                </a:lnTo>
                <a:lnTo>
                  <a:pt x="41757" y="175336"/>
                </a:lnTo>
                <a:lnTo>
                  <a:pt x="49237" y="176593"/>
                </a:lnTo>
                <a:lnTo>
                  <a:pt x="58369" y="177076"/>
                </a:lnTo>
                <a:lnTo>
                  <a:pt x="81064" y="171488"/>
                </a:lnTo>
                <a:lnTo>
                  <a:pt x="87071" y="170014"/>
                </a:lnTo>
                <a:lnTo>
                  <a:pt x="98628" y="160566"/>
                </a:lnTo>
                <a:lnTo>
                  <a:pt x="110045" y="151231"/>
                </a:lnTo>
                <a:lnTo>
                  <a:pt x="125298" y="124345"/>
                </a:lnTo>
                <a:lnTo>
                  <a:pt x="130822" y="92989"/>
                </a:lnTo>
                <a:close/>
              </a:path>
              <a:path w="621664" h="224789">
                <a:moveTo>
                  <a:pt x="226860" y="49034"/>
                </a:moveTo>
                <a:lnTo>
                  <a:pt x="190004" y="66332"/>
                </a:lnTo>
                <a:lnTo>
                  <a:pt x="183083" y="78003"/>
                </a:lnTo>
                <a:lnTo>
                  <a:pt x="182308" y="78003"/>
                </a:lnTo>
                <a:lnTo>
                  <a:pt x="185648" y="51308"/>
                </a:lnTo>
                <a:lnTo>
                  <a:pt x="166954" y="51308"/>
                </a:lnTo>
                <a:lnTo>
                  <a:pt x="165849" y="60718"/>
                </a:lnTo>
                <a:lnTo>
                  <a:pt x="162661" y="83058"/>
                </a:lnTo>
                <a:lnTo>
                  <a:pt x="160553" y="95021"/>
                </a:lnTo>
                <a:lnTo>
                  <a:pt x="145453" y="174282"/>
                </a:lnTo>
                <a:lnTo>
                  <a:pt x="166700" y="174282"/>
                </a:lnTo>
                <a:lnTo>
                  <a:pt x="176936" y="120167"/>
                </a:lnTo>
                <a:lnTo>
                  <a:pt x="192125" y="83997"/>
                </a:lnTo>
                <a:lnTo>
                  <a:pt x="217131" y="69354"/>
                </a:lnTo>
                <a:lnTo>
                  <a:pt x="219430" y="69354"/>
                </a:lnTo>
                <a:lnTo>
                  <a:pt x="222758" y="69862"/>
                </a:lnTo>
                <a:lnTo>
                  <a:pt x="226860" y="49034"/>
                </a:lnTo>
                <a:close/>
              </a:path>
              <a:path w="621664" h="224789">
                <a:moveTo>
                  <a:pt x="271932" y="51320"/>
                </a:moveTo>
                <a:lnTo>
                  <a:pt x="250685" y="51320"/>
                </a:lnTo>
                <a:lnTo>
                  <a:pt x="226872" y="174294"/>
                </a:lnTo>
                <a:lnTo>
                  <a:pt x="248119" y="174294"/>
                </a:lnTo>
                <a:lnTo>
                  <a:pt x="271932" y="51320"/>
                </a:lnTo>
                <a:close/>
              </a:path>
              <a:path w="621664" h="224789">
                <a:moveTo>
                  <a:pt x="281152" y="8382"/>
                </a:moveTo>
                <a:lnTo>
                  <a:pt x="276288" y="2806"/>
                </a:lnTo>
                <a:lnTo>
                  <a:pt x="260921" y="2806"/>
                </a:lnTo>
                <a:lnTo>
                  <a:pt x="254520" y="8902"/>
                </a:lnTo>
                <a:lnTo>
                  <a:pt x="254520" y="24663"/>
                </a:lnTo>
                <a:lnTo>
                  <a:pt x="259384" y="30238"/>
                </a:lnTo>
                <a:lnTo>
                  <a:pt x="274993" y="30238"/>
                </a:lnTo>
                <a:lnTo>
                  <a:pt x="280885" y="24396"/>
                </a:lnTo>
                <a:lnTo>
                  <a:pt x="281127" y="17030"/>
                </a:lnTo>
                <a:lnTo>
                  <a:pt x="281152" y="8382"/>
                </a:lnTo>
                <a:close/>
              </a:path>
              <a:path w="621664" h="224789">
                <a:moveTo>
                  <a:pt x="402767" y="51320"/>
                </a:moveTo>
                <a:lnTo>
                  <a:pt x="379476" y="51320"/>
                </a:lnTo>
                <a:lnTo>
                  <a:pt x="341579" y="122974"/>
                </a:lnTo>
                <a:lnTo>
                  <a:pt x="336867" y="132422"/>
                </a:lnTo>
                <a:lnTo>
                  <a:pt x="333324" y="140093"/>
                </a:lnTo>
                <a:lnTo>
                  <a:pt x="328536" y="151676"/>
                </a:lnTo>
                <a:lnTo>
                  <a:pt x="327761" y="151676"/>
                </a:lnTo>
                <a:lnTo>
                  <a:pt x="327190" y="146024"/>
                </a:lnTo>
                <a:lnTo>
                  <a:pt x="323926" y="121437"/>
                </a:lnTo>
                <a:lnTo>
                  <a:pt x="313169" y="51320"/>
                </a:lnTo>
                <a:lnTo>
                  <a:pt x="291414" y="51320"/>
                </a:lnTo>
                <a:lnTo>
                  <a:pt x="312902" y="174294"/>
                </a:lnTo>
                <a:lnTo>
                  <a:pt x="333908" y="174294"/>
                </a:lnTo>
                <a:lnTo>
                  <a:pt x="402767" y="51320"/>
                </a:lnTo>
                <a:close/>
              </a:path>
              <a:path w="621664" h="224789">
                <a:moveTo>
                  <a:pt x="505193" y="80048"/>
                </a:moveTo>
                <a:lnTo>
                  <a:pt x="502831" y="67716"/>
                </a:lnTo>
                <a:lnTo>
                  <a:pt x="500964" y="65036"/>
                </a:lnTo>
                <a:lnTo>
                  <a:pt x="495858" y="57708"/>
                </a:lnTo>
                <a:lnTo>
                  <a:pt x="484720" y="51130"/>
                </a:lnTo>
                <a:lnTo>
                  <a:pt x="484720" y="70637"/>
                </a:lnTo>
                <a:lnTo>
                  <a:pt x="484720" y="80797"/>
                </a:lnTo>
                <a:lnTo>
                  <a:pt x="480123" y="92481"/>
                </a:lnTo>
                <a:lnTo>
                  <a:pt x="467512" y="99593"/>
                </a:lnTo>
                <a:lnTo>
                  <a:pt x="448652" y="103098"/>
                </a:lnTo>
                <a:lnTo>
                  <a:pt x="425323" y="103924"/>
                </a:lnTo>
                <a:lnTo>
                  <a:pt x="430974" y="89700"/>
                </a:lnTo>
                <a:lnTo>
                  <a:pt x="439902" y="77228"/>
                </a:lnTo>
                <a:lnTo>
                  <a:pt x="451650" y="68389"/>
                </a:lnTo>
                <a:lnTo>
                  <a:pt x="465785" y="65036"/>
                </a:lnTo>
                <a:lnTo>
                  <a:pt x="477050" y="65036"/>
                </a:lnTo>
                <a:lnTo>
                  <a:pt x="484720" y="70637"/>
                </a:lnTo>
                <a:lnTo>
                  <a:pt x="484720" y="51130"/>
                </a:lnTo>
                <a:lnTo>
                  <a:pt x="484466" y="50977"/>
                </a:lnTo>
                <a:lnTo>
                  <a:pt x="468845" y="48526"/>
                </a:lnTo>
                <a:lnTo>
                  <a:pt x="441439" y="55651"/>
                </a:lnTo>
                <a:lnTo>
                  <a:pt x="420090" y="74117"/>
                </a:lnTo>
                <a:lnTo>
                  <a:pt x="406222" y="99542"/>
                </a:lnTo>
                <a:lnTo>
                  <a:pt x="401269" y="127546"/>
                </a:lnTo>
                <a:lnTo>
                  <a:pt x="404025" y="146710"/>
                </a:lnTo>
                <a:lnTo>
                  <a:pt x="412534" y="162382"/>
                </a:lnTo>
                <a:lnTo>
                  <a:pt x="427189" y="172948"/>
                </a:lnTo>
                <a:lnTo>
                  <a:pt x="448373" y="176834"/>
                </a:lnTo>
                <a:lnTo>
                  <a:pt x="460502" y="176072"/>
                </a:lnTo>
                <a:lnTo>
                  <a:pt x="471639" y="174002"/>
                </a:lnTo>
                <a:lnTo>
                  <a:pt x="481380" y="170942"/>
                </a:lnTo>
                <a:lnTo>
                  <a:pt x="489331" y="167182"/>
                </a:lnTo>
                <a:lnTo>
                  <a:pt x="487946" y="160070"/>
                </a:lnTo>
                <a:lnTo>
                  <a:pt x="486257" y="151434"/>
                </a:lnTo>
                <a:lnTo>
                  <a:pt x="479882" y="154495"/>
                </a:lnTo>
                <a:lnTo>
                  <a:pt x="472211" y="157264"/>
                </a:lnTo>
                <a:lnTo>
                  <a:pt x="463257" y="159283"/>
                </a:lnTo>
                <a:lnTo>
                  <a:pt x="452983" y="160070"/>
                </a:lnTo>
                <a:lnTo>
                  <a:pt x="443953" y="159016"/>
                </a:lnTo>
                <a:lnTo>
                  <a:pt x="421741" y="125514"/>
                </a:lnTo>
                <a:lnTo>
                  <a:pt x="422770" y="120180"/>
                </a:lnTo>
                <a:lnTo>
                  <a:pt x="454990" y="118770"/>
                </a:lnTo>
                <a:lnTo>
                  <a:pt x="481164" y="112496"/>
                </a:lnTo>
                <a:lnTo>
                  <a:pt x="493268" y="103924"/>
                </a:lnTo>
                <a:lnTo>
                  <a:pt x="498767" y="100037"/>
                </a:lnTo>
                <a:lnTo>
                  <a:pt x="505193" y="80048"/>
                </a:lnTo>
                <a:close/>
              </a:path>
              <a:path w="621664" h="224789">
                <a:moveTo>
                  <a:pt x="508012" y="0"/>
                </a:moveTo>
                <a:lnTo>
                  <a:pt x="482409" y="0"/>
                </a:lnTo>
                <a:lnTo>
                  <a:pt x="457327" y="36334"/>
                </a:lnTo>
                <a:lnTo>
                  <a:pt x="473964" y="36334"/>
                </a:lnTo>
                <a:lnTo>
                  <a:pt x="508012" y="0"/>
                </a:lnTo>
                <a:close/>
              </a:path>
              <a:path w="621664" h="224789">
                <a:moveTo>
                  <a:pt x="621207" y="80048"/>
                </a:moveTo>
                <a:lnTo>
                  <a:pt x="618845" y="67716"/>
                </a:lnTo>
                <a:lnTo>
                  <a:pt x="616966" y="65036"/>
                </a:lnTo>
                <a:lnTo>
                  <a:pt x="611860" y="57708"/>
                </a:lnTo>
                <a:lnTo>
                  <a:pt x="600722" y="51142"/>
                </a:lnTo>
                <a:lnTo>
                  <a:pt x="600722" y="70637"/>
                </a:lnTo>
                <a:lnTo>
                  <a:pt x="600722" y="80797"/>
                </a:lnTo>
                <a:lnTo>
                  <a:pt x="596125" y="92481"/>
                </a:lnTo>
                <a:lnTo>
                  <a:pt x="583514" y="99593"/>
                </a:lnTo>
                <a:lnTo>
                  <a:pt x="564654" y="103098"/>
                </a:lnTo>
                <a:lnTo>
                  <a:pt x="541324" y="103924"/>
                </a:lnTo>
                <a:lnTo>
                  <a:pt x="546963" y="89700"/>
                </a:lnTo>
                <a:lnTo>
                  <a:pt x="555891" y="77241"/>
                </a:lnTo>
                <a:lnTo>
                  <a:pt x="567651" y="68389"/>
                </a:lnTo>
                <a:lnTo>
                  <a:pt x="581787" y="65036"/>
                </a:lnTo>
                <a:lnTo>
                  <a:pt x="593051" y="65036"/>
                </a:lnTo>
                <a:lnTo>
                  <a:pt x="600722" y="70637"/>
                </a:lnTo>
                <a:lnTo>
                  <a:pt x="600722" y="51142"/>
                </a:lnTo>
                <a:lnTo>
                  <a:pt x="600468" y="50990"/>
                </a:lnTo>
                <a:lnTo>
                  <a:pt x="584847" y="48526"/>
                </a:lnTo>
                <a:lnTo>
                  <a:pt x="557441" y="55651"/>
                </a:lnTo>
                <a:lnTo>
                  <a:pt x="536092" y="74129"/>
                </a:lnTo>
                <a:lnTo>
                  <a:pt x="522211" y="99542"/>
                </a:lnTo>
                <a:lnTo>
                  <a:pt x="517271" y="127546"/>
                </a:lnTo>
                <a:lnTo>
                  <a:pt x="520026" y="146710"/>
                </a:lnTo>
                <a:lnTo>
                  <a:pt x="528535" y="162382"/>
                </a:lnTo>
                <a:lnTo>
                  <a:pt x="543191" y="172948"/>
                </a:lnTo>
                <a:lnTo>
                  <a:pt x="564375" y="176834"/>
                </a:lnTo>
                <a:lnTo>
                  <a:pt x="576491" y="176072"/>
                </a:lnTo>
                <a:lnTo>
                  <a:pt x="587641" y="174002"/>
                </a:lnTo>
                <a:lnTo>
                  <a:pt x="597382" y="170942"/>
                </a:lnTo>
                <a:lnTo>
                  <a:pt x="605332" y="167182"/>
                </a:lnTo>
                <a:lnTo>
                  <a:pt x="603948" y="160058"/>
                </a:lnTo>
                <a:lnTo>
                  <a:pt x="602259" y="151434"/>
                </a:lnTo>
                <a:lnTo>
                  <a:pt x="595871" y="154495"/>
                </a:lnTo>
                <a:lnTo>
                  <a:pt x="588213" y="157264"/>
                </a:lnTo>
                <a:lnTo>
                  <a:pt x="579259" y="159283"/>
                </a:lnTo>
                <a:lnTo>
                  <a:pt x="568985" y="160058"/>
                </a:lnTo>
                <a:lnTo>
                  <a:pt x="559943" y="159016"/>
                </a:lnTo>
                <a:lnTo>
                  <a:pt x="537743" y="125514"/>
                </a:lnTo>
                <a:lnTo>
                  <a:pt x="538772" y="120180"/>
                </a:lnTo>
                <a:lnTo>
                  <a:pt x="570992" y="118770"/>
                </a:lnTo>
                <a:lnTo>
                  <a:pt x="597179" y="112496"/>
                </a:lnTo>
                <a:lnTo>
                  <a:pt x="609282" y="103924"/>
                </a:lnTo>
                <a:lnTo>
                  <a:pt x="614768" y="100037"/>
                </a:lnTo>
                <a:lnTo>
                  <a:pt x="621207" y="80048"/>
                </a:lnTo>
                <a:close/>
              </a:path>
            </a:pathLst>
          </a:custGeom>
          <a:solidFill>
            <a:srgbClr val="33536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53" name="object 353"/>
          <p:cNvSpPr/>
          <p:nvPr/>
        </p:nvSpPr>
        <p:spPr>
          <a:xfrm>
            <a:off x="6533149" y="5387991"/>
            <a:ext cx="98551" cy="93484"/>
          </a:xfrm>
          <a:prstGeom prst="rect">
            <a:avLst/>
          </a:prstGeom>
          <a:blipFill>
            <a:blip r:embed="rId1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54" name="object 354"/>
          <p:cNvSpPr/>
          <p:nvPr/>
        </p:nvSpPr>
        <p:spPr>
          <a:xfrm>
            <a:off x="6691397" y="5421774"/>
            <a:ext cx="64769" cy="17145"/>
          </a:xfrm>
          <a:custGeom>
            <a:avLst/>
            <a:gdLst/>
            <a:ahLst/>
            <a:cxnLst/>
            <a:rect l="l" t="t" r="r" b="b"/>
            <a:pathLst>
              <a:path w="64770" h="17145">
                <a:moveTo>
                  <a:pt x="64516" y="0"/>
                </a:moveTo>
                <a:lnTo>
                  <a:pt x="3340" y="0"/>
                </a:lnTo>
                <a:lnTo>
                  <a:pt x="0" y="16522"/>
                </a:lnTo>
                <a:lnTo>
                  <a:pt x="61442" y="16522"/>
                </a:lnTo>
                <a:lnTo>
                  <a:pt x="64516" y="0"/>
                </a:lnTo>
                <a:close/>
              </a:path>
            </a:pathLst>
          </a:custGeom>
          <a:solidFill>
            <a:srgbClr val="335361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355" name="object 355"/>
          <p:cNvGrpSpPr/>
          <p:nvPr/>
        </p:nvGrpSpPr>
        <p:grpSpPr>
          <a:xfrm>
            <a:off x="6809975" y="5315584"/>
            <a:ext cx="1739900" cy="236854"/>
            <a:chOff x="6809975" y="5315584"/>
            <a:chExt cx="1739900" cy="236854"/>
          </a:xfrm>
        </p:grpSpPr>
        <p:sp>
          <p:nvSpPr>
            <p:cNvPr id="356" name="object 356"/>
            <p:cNvSpPr/>
            <p:nvPr/>
          </p:nvSpPr>
          <p:spPr>
            <a:xfrm>
              <a:off x="6809975" y="5372997"/>
              <a:ext cx="257826" cy="178854"/>
            </a:xfrm>
            <a:prstGeom prst="rect">
              <a:avLst/>
            </a:prstGeom>
            <a:blipFill>
              <a:blip r:embed="rId13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57" name="object 357"/>
            <p:cNvSpPr/>
            <p:nvPr/>
          </p:nvSpPr>
          <p:spPr>
            <a:xfrm>
              <a:off x="7088580" y="5375786"/>
              <a:ext cx="114934" cy="125755"/>
            </a:xfrm>
            <a:prstGeom prst="rect">
              <a:avLst/>
            </a:prstGeom>
            <a:blipFill>
              <a:blip r:embed="rId13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58" name="object 358"/>
            <p:cNvSpPr/>
            <p:nvPr/>
          </p:nvSpPr>
          <p:spPr>
            <a:xfrm>
              <a:off x="7223282" y="5372993"/>
              <a:ext cx="422234" cy="128308"/>
            </a:xfrm>
            <a:prstGeom prst="rect">
              <a:avLst/>
            </a:prstGeom>
            <a:blipFill>
              <a:blip r:embed="rId13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59" name="object 359"/>
            <p:cNvSpPr/>
            <p:nvPr/>
          </p:nvSpPr>
          <p:spPr>
            <a:xfrm>
              <a:off x="7667326" y="5372993"/>
              <a:ext cx="301080" cy="128308"/>
            </a:xfrm>
            <a:prstGeom prst="rect">
              <a:avLst/>
            </a:prstGeom>
            <a:blipFill>
              <a:blip r:embed="rId13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60" name="object 360"/>
            <p:cNvSpPr/>
            <p:nvPr/>
          </p:nvSpPr>
          <p:spPr>
            <a:xfrm>
              <a:off x="7990245" y="5372993"/>
              <a:ext cx="230938" cy="128308"/>
            </a:xfrm>
            <a:prstGeom prst="rect">
              <a:avLst/>
            </a:prstGeom>
            <a:blipFill>
              <a:blip r:embed="rId13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61" name="object 361"/>
            <p:cNvSpPr/>
            <p:nvPr/>
          </p:nvSpPr>
          <p:spPr>
            <a:xfrm>
              <a:off x="8248877" y="5342771"/>
              <a:ext cx="101662" cy="158779"/>
            </a:xfrm>
            <a:prstGeom prst="rect">
              <a:avLst/>
            </a:prstGeom>
            <a:blipFill>
              <a:blip r:embed="rId14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62" name="object 362"/>
            <p:cNvSpPr/>
            <p:nvPr/>
          </p:nvSpPr>
          <p:spPr>
            <a:xfrm>
              <a:off x="8378983" y="5315584"/>
              <a:ext cx="170279" cy="185966"/>
            </a:xfrm>
            <a:prstGeom prst="rect">
              <a:avLst/>
            </a:prstGeom>
            <a:blipFill>
              <a:blip r:embed="rId14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363" name="object 363"/>
          <p:cNvSpPr/>
          <p:nvPr/>
        </p:nvSpPr>
        <p:spPr>
          <a:xfrm>
            <a:off x="4671781" y="818490"/>
            <a:ext cx="1076533" cy="444499"/>
          </a:xfrm>
          <a:prstGeom prst="rect">
            <a:avLst/>
          </a:prstGeom>
          <a:blipFill>
            <a:blip r:embed="rId14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64" name="object 364"/>
          <p:cNvSpPr/>
          <p:nvPr/>
        </p:nvSpPr>
        <p:spPr>
          <a:xfrm>
            <a:off x="5895677" y="801281"/>
            <a:ext cx="107950" cy="457834"/>
          </a:xfrm>
          <a:custGeom>
            <a:avLst/>
            <a:gdLst/>
            <a:ahLst/>
            <a:cxnLst/>
            <a:rect l="l" t="t" r="r" b="b"/>
            <a:pathLst>
              <a:path w="107950" h="457834">
                <a:moveTo>
                  <a:pt x="55626" y="0"/>
                </a:moveTo>
                <a:lnTo>
                  <a:pt x="53047" y="0"/>
                </a:lnTo>
                <a:lnTo>
                  <a:pt x="50152" y="647"/>
                </a:lnTo>
                <a:lnTo>
                  <a:pt x="36127" y="26568"/>
                </a:lnTo>
                <a:lnTo>
                  <a:pt x="35814" y="29629"/>
                </a:lnTo>
                <a:lnTo>
                  <a:pt x="33248" y="42506"/>
                </a:lnTo>
                <a:lnTo>
                  <a:pt x="32588" y="45389"/>
                </a:lnTo>
                <a:lnTo>
                  <a:pt x="32105" y="48386"/>
                </a:lnTo>
                <a:lnTo>
                  <a:pt x="31470" y="54495"/>
                </a:lnTo>
                <a:lnTo>
                  <a:pt x="30988" y="57632"/>
                </a:lnTo>
                <a:lnTo>
                  <a:pt x="29057" y="67297"/>
                </a:lnTo>
                <a:lnTo>
                  <a:pt x="28092" y="73571"/>
                </a:lnTo>
                <a:lnTo>
                  <a:pt x="26797" y="85813"/>
                </a:lnTo>
                <a:lnTo>
                  <a:pt x="25996" y="92087"/>
                </a:lnTo>
                <a:lnTo>
                  <a:pt x="25031" y="98526"/>
                </a:lnTo>
                <a:lnTo>
                  <a:pt x="22448" y="117166"/>
                </a:lnTo>
                <a:lnTo>
                  <a:pt x="15608" y="173621"/>
                </a:lnTo>
                <a:lnTo>
                  <a:pt x="10405" y="230364"/>
                </a:lnTo>
                <a:lnTo>
                  <a:pt x="7797" y="274167"/>
                </a:lnTo>
                <a:lnTo>
                  <a:pt x="7327" y="280441"/>
                </a:lnTo>
                <a:lnTo>
                  <a:pt x="6608" y="287680"/>
                </a:lnTo>
                <a:lnTo>
                  <a:pt x="6362" y="290423"/>
                </a:lnTo>
                <a:lnTo>
                  <a:pt x="5397" y="300253"/>
                </a:lnTo>
                <a:lnTo>
                  <a:pt x="5265" y="302818"/>
                </a:lnTo>
                <a:lnTo>
                  <a:pt x="5203" y="309892"/>
                </a:lnTo>
                <a:lnTo>
                  <a:pt x="4978" y="312407"/>
                </a:lnTo>
                <a:lnTo>
                  <a:pt x="4025" y="317868"/>
                </a:lnTo>
                <a:lnTo>
                  <a:pt x="4584" y="320522"/>
                </a:lnTo>
                <a:lnTo>
                  <a:pt x="6197" y="323100"/>
                </a:lnTo>
                <a:lnTo>
                  <a:pt x="8445" y="327291"/>
                </a:lnTo>
                <a:lnTo>
                  <a:pt x="11582" y="331558"/>
                </a:lnTo>
                <a:lnTo>
                  <a:pt x="19646" y="340245"/>
                </a:lnTo>
                <a:lnTo>
                  <a:pt x="23901" y="342734"/>
                </a:lnTo>
                <a:lnTo>
                  <a:pt x="28409" y="343382"/>
                </a:lnTo>
                <a:lnTo>
                  <a:pt x="30022" y="343712"/>
                </a:lnTo>
                <a:lnTo>
                  <a:pt x="31546" y="343788"/>
                </a:lnTo>
                <a:lnTo>
                  <a:pt x="34455" y="343471"/>
                </a:lnTo>
                <a:lnTo>
                  <a:pt x="35979" y="343382"/>
                </a:lnTo>
                <a:lnTo>
                  <a:pt x="42341" y="343382"/>
                </a:lnTo>
                <a:lnTo>
                  <a:pt x="43383" y="343077"/>
                </a:lnTo>
                <a:lnTo>
                  <a:pt x="44348" y="342417"/>
                </a:lnTo>
                <a:lnTo>
                  <a:pt x="46761" y="341452"/>
                </a:lnTo>
                <a:lnTo>
                  <a:pt x="47256" y="341452"/>
                </a:lnTo>
                <a:lnTo>
                  <a:pt x="47891" y="340817"/>
                </a:lnTo>
                <a:lnTo>
                  <a:pt x="48450" y="340563"/>
                </a:lnTo>
                <a:lnTo>
                  <a:pt x="49745" y="340563"/>
                </a:lnTo>
                <a:lnTo>
                  <a:pt x="49974" y="340334"/>
                </a:lnTo>
                <a:lnTo>
                  <a:pt x="50622" y="339039"/>
                </a:lnTo>
                <a:lnTo>
                  <a:pt x="53200" y="335495"/>
                </a:lnTo>
                <a:lnTo>
                  <a:pt x="55460" y="331723"/>
                </a:lnTo>
                <a:lnTo>
                  <a:pt x="59321" y="323659"/>
                </a:lnTo>
                <a:lnTo>
                  <a:pt x="61252" y="319887"/>
                </a:lnTo>
                <a:lnTo>
                  <a:pt x="63182" y="316331"/>
                </a:lnTo>
                <a:lnTo>
                  <a:pt x="67043" y="309892"/>
                </a:lnTo>
                <a:lnTo>
                  <a:pt x="70104" y="302818"/>
                </a:lnTo>
                <a:lnTo>
                  <a:pt x="72364" y="295084"/>
                </a:lnTo>
                <a:lnTo>
                  <a:pt x="74930" y="287680"/>
                </a:lnTo>
                <a:lnTo>
                  <a:pt x="76542" y="279958"/>
                </a:lnTo>
                <a:lnTo>
                  <a:pt x="79121" y="248246"/>
                </a:lnTo>
                <a:lnTo>
                  <a:pt x="81546" y="222161"/>
                </a:lnTo>
                <a:lnTo>
                  <a:pt x="82181" y="218300"/>
                </a:lnTo>
                <a:lnTo>
                  <a:pt x="84759" y="202209"/>
                </a:lnTo>
                <a:lnTo>
                  <a:pt x="85394" y="198018"/>
                </a:lnTo>
                <a:lnTo>
                  <a:pt x="88607" y="182003"/>
                </a:lnTo>
                <a:lnTo>
                  <a:pt x="91833" y="166217"/>
                </a:lnTo>
                <a:lnTo>
                  <a:pt x="93129" y="158089"/>
                </a:lnTo>
                <a:lnTo>
                  <a:pt x="94094" y="149720"/>
                </a:lnTo>
                <a:lnTo>
                  <a:pt x="98933" y="112521"/>
                </a:lnTo>
                <a:lnTo>
                  <a:pt x="99568" y="106413"/>
                </a:lnTo>
                <a:lnTo>
                  <a:pt x="100698" y="100456"/>
                </a:lnTo>
                <a:lnTo>
                  <a:pt x="103911" y="88861"/>
                </a:lnTo>
                <a:lnTo>
                  <a:pt x="105029" y="82753"/>
                </a:lnTo>
                <a:lnTo>
                  <a:pt x="105689" y="76314"/>
                </a:lnTo>
                <a:lnTo>
                  <a:pt x="106324" y="73405"/>
                </a:lnTo>
                <a:lnTo>
                  <a:pt x="106807" y="70434"/>
                </a:lnTo>
                <a:lnTo>
                  <a:pt x="107454" y="64325"/>
                </a:lnTo>
                <a:lnTo>
                  <a:pt x="107619" y="61175"/>
                </a:lnTo>
                <a:lnTo>
                  <a:pt x="107555" y="54495"/>
                </a:lnTo>
                <a:lnTo>
                  <a:pt x="96431" y="31559"/>
                </a:lnTo>
                <a:lnTo>
                  <a:pt x="94576" y="29146"/>
                </a:lnTo>
                <a:lnTo>
                  <a:pt x="92528" y="26403"/>
                </a:lnTo>
                <a:lnTo>
                  <a:pt x="91033" y="24307"/>
                </a:lnTo>
                <a:lnTo>
                  <a:pt x="89344" y="22542"/>
                </a:lnTo>
                <a:lnTo>
                  <a:pt x="81546" y="16903"/>
                </a:lnTo>
                <a:lnTo>
                  <a:pt x="79286" y="14973"/>
                </a:lnTo>
                <a:lnTo>
                  <a:pt x="77355" y="12966"/>
                </a:lnTo>
                <a:lnTo>
                  <a:pt x="74129" y="8775"/>
                </a:lnTo>
                <a:lnTo>
                  <a:pt x="72047" y="6934"/>
                </a:lnTo>
                <a:lnTo>
                  <a:pt x="58432" y="571"/>
                </a:lnTo>
                <a:lnTo>
                  <a:pt x="55626" y="0"/>
                </a:lnTo>
                <a:close/>
              </a:path>
              <a:path w="107950" h="457834">
                <a:moveTo>
                  <a:pt x="49745" y="340563"/>
                </a:moveTo>
                <a:lnTo>
                  <a:pt x="48450" y="340563"/>
                </a:lnTo>
                <a:lnTo>
                  <a:pt x="49415" y="340893"/>
                </a:lnTo>
                <a:lnTo>
                  <a:pt x="49745" y="340563"/>
                </a:lnTo>
                <a:close/>
              </a:path>
              <a:path w="107950" h="457834">
                <a:moveTo>
                  <a:pt x="18262" y="379133"/>
                </a:moveTo>
                <a:lnTo>
                  <a:pt x="14414" y="379133"/>
                </a:lnTo>
                <a:lnTo>
                  <a:pt x="12636" y="379933"/>
                </a:lnTo>
                <a:lnTo>
                  <a:pt x="11023" y="381546"/>
                </a:lnTo>
                <a:lnTo>
                  <a:pt x="9410" y="382498"/>
                </a:lnTo>
                <a:lnTo>
                  <a:pt x="8128" y="384035"/>
                </a:lnTo>
                <a:lnTo>
                  <a:pt x="6197" y="388226"/>
                </a:lnTo>
                <a:lnTo>
                  <a:pt x="5397" y="390067"/>
                </a:lnTo>
                <a:lnTo>
                  <a:pt x="4749" y="391680"/>
                </a:lnTo>
                <a:lnTo>
                  <a:pt x="3136" y="394258"/>
                </a:lnTo>
                <a:lnTo>
                  <a:pt x="2171" y="396671"/>
                </a:lnTo>
                <a:lnTo>
                  <a:pt x="1524" y="401180"/>
                </a:lnTo>
                <a:lnTo>
                  <a:pt x="957" y="403923"/>
                </a:lnTo>
                <a:lnTo>
                  <a:pt x="406" y="406184"/>
                </a:lnTo>
                <a:lnTo>
                  <a:pt x="218" y="407454"/>
                </a:lnTo>
                <a:lnTo>
                  <a:pt x="121" y="409066"/>
                </a:lnTo>
                <a:lnTo>
                  <a:pt x="228" y="410590"/>
                </a:lnTo>
                <a:lnTo>
                  <a:pt x="1524" y="414781"/>
                </a:lnTo>
                <a:lnTo>
                  <a:pt x="1524" y="417118"/>
                </a:lnTo>
                <a:lnTo>
                  <a:pt x="876" y="419696"/>
                </a:lnTo>
                <a:lnTo>
                  <a:pt x="558" y="421944"/>
                </a:lnTo>
                <a:lnTo>
                  <a:pt x="317" y="424281"/>
                </a:lnTo>
                <a:lnTo>
                  <a:pt x="0" y="429107"/>
                </a:lnTo>
                <a:lnTo>
                  <a:pt x="228" y="431596"/>
                </a:lnTo>
                <a:lnTo>
                  <a:pt x="26314" y="457682"/>
                </a:lnTo>
                <a:lnTo>
                  <a:pt x="30835" y="456399"/>
                </a:lnTo>
                <a:lnTo>
                  <a:pt x="46278" y="437565"/>
                </a:lnTo>
                <a:lnTo>
                  <a:pt x="48780" y="432498"/>
                </a:lnTo>
                <a:lnTo>
                  <a:pt x="51028" y="427659"/>
                </a:lnTo>
                <a:lnTo>
                  <a:pt x="52070" y="425170"/>
                </a:lnTo>
                <a:lnTo>
                  <a:pt x="53047" y="422592"/>
                </a:lnTo>
                <a:lnTo>
                  <a:pt x="54013" y="420344"/>
                </a:lnTo>
                <a:lnTo>
                  <a:pt x="54571" y="418731"/>
                </a:lnTo>
                <a:lnTo>
                  <a:pt x="54889" y="416788"/>
                </a:lnTo>
                <a:lnTo>
                  <a:pt x="55283" y="415175"/>
                </a:lnTo>
                <a:lnTo>
                  <a:pt x="55943" y="412940"/>
                </a:lnTo>
                <a:lnTo>
                  <a:pt x="56426" y="409066"/>
                </a:lnTo>
                <a:lnTo>
                  <a:pt x="55765" y="408419"/>
                </a:lnTo>
                <a:lnTo>
                  <a:pt x="55460" y="407454"/>
                </a:lnTo>
                <a:lnTo>
                  <a:pt x="55460" y="404888"/>
                </a:lnTo>
                <a:lnTo>
                  <a:pt x="55283" y="403923"/>
                </a:lnTo>
                <a:lnTo>
                  <a:pt x="54978" y="403275"/>
                </a:lnTo>
                <a:lnTo>
                  <a:pt x="54330" y="402628"/>
                </a:lnTo>
                <a:lnTo>
                  <a:pt x="53771" y="401980"/>
                </a:lnTo>
                <a:lnTo>
                  <a:pt x="52806" y="400697"/>
                </a:lnTo>
                <a:lnTo>
                  <a:pt x="52400" y="399884"/>
                </a:lnTo>
                <a:lnTo>
                  <a:pt x="50787" y="395135"/>
                </a:lnTo>
                <a:lnTo>
                  <a:pt x="49491" y="391604"/>
                </a:lnTo>
                <a:lnTo>
                  <a:pt x="35166" y="381546"/>
                </a:lnTo>
                <a:lnTo>
                  <a:pt x="33248" y="380580"/>
                </a:lnTo>
                <a:lnTo>
                  <a:pt x="31229" y="380098"/>
                </a:lnTo>
                <a:lnTo>
                  <a:pt x="27038" y="380098"/>
                </a:lnTo>
                <a:lnTo>
                  <a:pt x="24866" y="379933"/>
                </a:lnTo>
                <a:lnTo>
                  <a:pt x="20358" y="379285"/>
                </a:lnTo>
                <a:lnTo>
                  <a:pt x="18262" y="379133"/>
                </a:lnTo>
                <a:close/>
              </a:path>
            </a:pathLst>
          </a:custGeom>
          <a:solidFill>
            <a:srgbClr val="FCB55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65" name="object 365"/>
          <p:cNvSpPr/>
          <p:nvPr/>
        </p:nvSpPr>
        <p:spPr>
          <a:xfrm>
            <a:off x="3883313" y="6720410"/>
            <a:ext cx="3348913" cy="413893"/>
          </a:xfrm>
          <a:prstGeom prst="rect">
            <a:avLst/>
          </a:prstGeom>
          <a:blipFill>
            <a:blip r:embed="rId14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pSp>
        <p:nvGrpSpPr>
          <p:cNvPr id="366" name="object 366"/>
          <p:cNvGrpSpPr/>
          <p:nvPr/>
        </p:nvGrpSpPr>
        <p:grpSpPr>
          <a:xfrm>
            <a:off x="8767730" y="6497587"/>
            <a:ext cx="1596390" cy="959485"/>
            <a:chOff x="8767730" y="6497587"/>
            <a:chExt cx="1596390" cy="959485"/>
          </a:xfrm>
        </p:grpSpPr>
        <p:sp>
          <p:nvSpPr>
            <p:cNvPr id="367" name="object 367"/>
            <p:cNvSpPr/>
            <p:nvPr/>
          </p:nvSpPr>
          <p:spPr>
            <a:xfrm>
              <a:off x="9728613" y="6497587"/>
              <a:ext cx="635511" cy="636713"/>
            </a:xfrm>
            <a:prstGeom prst="rect">
              <a:avLst/>
            </a:prstGeom>
            <a:blipFill>
              <a:blip r:embed="rId14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68" name="object 368"/>
            <p:cNvSpPr/>
            <p:nvPr/>
          </p:nvSpPr>
          <p:spPr>
            <a:xfrm>
              <a:off x="8767730" y="7177285"/>
              <a:ext cx="1510548" cy="279212"/>
            </a:xfrm>
            <a:prstGeom prst="rect">
              <a:avLst/>
            </a:prstGeom>
            <a:blipFill>
              <a:blip r:embed="rId14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69" name="object 369"/>
            <p:cNvSpPr/>
            <p:nvPr/>
          </p:nvSpPr>
          <p:spPr>
            <a:xfrm>
              <a:off x="8774645" y="6530098"/>
              <a:ext cx="808558" cy="571703"/>
            </a:xfrm>
            <a:prstGeom prst="rect">
              <a:avLst/>
            </a:prstGeom>
            <a:blipFill>
              <a:blip r:embed="rId14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370" name="object 370"/>
          <p:cNvSpPr/>
          <p:nvPr/>
        </p:nvSpPr>
        <p:spPr>
          <a:xfrm>
            <a:off x="288451" y="7176946"/>
            <a:ext cx="2093071" cy="198243"/>
          </a:xfrm>
          <a:prstGeom prst="rect">
            <a:avLst/>
          </a:prstGeom>
          <a:blipFill>
            <a:blip r:embed="rId14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71" name="object 371"/>
          <p:cNvSpPr/>
          <p:nvPr/>
        </p:nvSpPr>
        <p:spPr>
          <a:xfrm>
            <a:off x="277345" y="6621215"/>
            <a:ext cx="2104128" cy="483561"/>
          </a:xfrm>
          <a:prstGeom prst="rect">
            <a:avLst/>
          </a:prstGeom>
          <a:blipFill>
            <a:blip r:embed="rId14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pSp>
        <p:nvGrpSpPr>
          <p:cNvPr id="372" name="object 372"/>
          <p:cNvGrpSpPr/>
          <p:nvPr/>
        </p:nvGrpSpPr>
        <p:grpSpPr>
          <a:xfrm>
            <a:off x="10490700" y="6786940"/>
            <a:ext cx="106680" cy="569595"/>
            <a:chOff x="10490700" y="6786940"/>
            <a:chExt cx="106680" cy="569595"/>
          </a:xfrm>
        </p:grpSpPr>
        <p:sp>
          <p:nvSpPr>
            <p:cNvPr id="373" name="object 373"/>
            <p:cNvSpPr/>
            <p:nvPr/>
          </p:nvSpPr>
          <p:spPr>
            <a:xfrm>
              <a:off x="10494219" y="7280446"/>
              <a:ext cx="96710" cy="75933"/>
            </a:xfrm>
            <a:prstGeom prst="rect">
              <a:avLst/>
            </a:prstGeom>
            <a:blipFill>
              <a:blip r:embed="rId14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74" name="object 374"/>
            <p:cNvSpPr/>
            <p:nvPr/>
          </p:nvSpPr>
          <p:spPr>
            <a:xfrm>
              <a:off x="10490700" y="7084911"/>
              <a:ext cx="106083" cy="170501"/>
            </a:xfrm>
            <a:prstGeom prst="rect">
              <a:avLst/>
            </a:prstGeom>
            <a:blipFill>
              <a:blip r:embed="rId15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75" name="object 375"/>
            <p:cNvSpPr/>
            <p:nvPr/>
          </p:nvSpPr>
          <p:spPr>
            <a:xfrm>
              <a:off x="10490700" y="6786940"/>
              <a:ext cx="106083" cy="277896"/>
            </a:xfrm>
            <a:prstGeom prst="rect">
              <a:avLst/>
            </a:prstGeom>
            <a:blipFill>
              <a:blip r:embed="rId15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12"/>
            <a:ext cx="10692130" cy="1158875"/>
            <a:chOff x="0" y="12"/>
            <a:chExt cx="10692130" cy="1158875"/>
          </a:xfrm>
        </p:grpSpPr>
        <p:sp>
          <p:nvSpPr>
            <p:cNvPr id="3" name="object 3"/>
            <p:cNvSpPr/>
            <p:nvPr/>
          </p:nvSpPr>
          <p:spPr>
            <a:xfrm>
              <a:off x="230797" y="288632"/>
              <a:ext cx="413384" cy="479425"/>
            </a:xfrm>
            <a:custGeom>
              <a:avLst/>
              <a:gdLst/>
              <a:ahLst/>
              <a:cxnLst/>
              <a:rect l="l" t="t" r="r" b="b"/>
              <a:pathLst>
                <a:path w="413384" h="479425">
                  <a:moveTo>
                    <a:pt x="272707" y="12395"/>
                  </a:moveTo>
                  <a:lnTo>
                    <a:pt x="271094" y="3695"/>
                  </a:lnTo>
                  <a:lnTo>
                    <a:pt x="270205" y="1689"/>
                  </a:lnTo>
                  <a:lnTo>
                    <a:pt x="267944" y="76"/>
                  </a:lnTo>
                  <a:lnTo>
                    <a:pt x="265772" y="0"/>
                  </a:lnTo>
                  <a:lnTo>
                    <a:pt x="262229" y="635"/>
                  </a:lnTo>
                  <a:lnTo>
                    <a:pt x="232130" y="14643"/>
                  </a:lnTo>
                  <a:lnTo>
                    <a:pt x="210235" y="26225"/>
                  </a:lnTo>
                  <a:lnTo>
                    <a:pt x="204444" y="28486"/>
                  </a:lnTo>
                  <a:lnTo>
                    <a:pt x="198323" y="30099"/>
                  </a:lnTo>
                  <a:lnTo>
                    <a:pt x="164998" y="40233"/>
                  </a:lnTo>
                  <a:lnTo>
                    <a:pt x="155981" y="42418"/>
                  </a:lnTo>
                  <a:lnTo>
                    <a:pt x="153568" y="42494"/>
                  </a:lnTo>
                  <a:lnTo>
                    <a:pt x="151003" y="42164"/>
                  </a:lnTo>
                  <a:lnTo>
                    <a:pt x="148094" y="42164"/>
                  </a:lnTo>
                  <a:lnTo>
                    <a:pt x="145199" y="42646"/>
                  </a:lnTo>
                  <a:lnTo>
                    <a:pt x="142303" y="43624"/>
                  </a:lnTo>
                  <a:lnTo>
                    <a:pt x="135851" y="44907"/>
                  </a:lnTo>
                  <a:lnTo>
                    <a:pt x="132638" y="46037"/>
                  </a:lnTo>
                  <a:lnTo>
                    <a:pt x="120243" y="49580"/>
                  </a:lnTo>
                  <a:lnTo>
                    <a:pt x="117678" y="49898"/>
                  </a:lnTo>
                  <a:lnTo>
                    <a:pt x="67932" y="53276"/>
                  </a:lnTo>
                  <a:lnTo>
                    <a:pt x="65506" y="53276"/>
                  </a:lnTo>
                  <a:lnTo>
                    <a:pt x="38785" y="55854"/>
                  </a:lnTo>
                  <a:lnTo>
                    <a:pt x="20675" y="58191"/>
                  </a:lnTo>
                  <a:lnTo>
                    <a:pt x="9004" y="60528"/>
                  </a:lnTo>
                  <a:lnTo>
                    <a:pt x="5143" y="61163"/>
                  </a:lnTo>
                  <a:lnTo>
                    <a:pt x="2565" y="63182"/>
                  </a:lnTo>
                  <a:lnTo>
                    <a:pt x="0" y="69938"/>
                  </a:lnTo>
                  <a:lnTo>
                    <a:pt x="635" y="73253"/>
                  </a:lnTo>
                  <a:lnTo>
                    <a:pt x="5867" y="79527"/>
                  </a:lnTo>
                  <a:lnTo>
                    <a:pt x="11899" y="84670"/>
                  </a:lnTo>
                  <a:lnTo>
                    <a:pt x="13830" y="86601"/>
                  </a:lnTo>
                  <a:lnTo>
                    <a:pt x="16090" y="87807"/>
                  </a:lnTo>
                  <a:lnTo>
                    <a:pt x="21247" y="88773"/>
                  </a:lnTo>
                  <a:lnTo>
                    <a:pt x="23660" y="89496"/>
                  </a:lnTo>
                  <a:lnTo>
                    <a:pt x="30429" y="92392"/>
                  </a:lnTo>
                  <a:lnTo>
                    <a:pt x="34772" y="93129"/>
                  </a:lnTo>
                  <a:lnTo>
                    <a:pt x="53594" y="90792"/>
                  </a:lnTo>
                  <a:lnTo>
                    <a:pt x="55854" y="87896"/>
                  </a:lnTo>
                  <a:lnTo>
                    <a:pt x="58191" y="86448"/>
                  </a:lnTo>
                  <a:lnTo>
                    <a:pt x="83375" y="83705"/>
                  </a:lnTo>
                  <a:lnTo>
                    <a:pt x="110426" y="80492"/>
                  </a:lnTo>
                  <a:lnTo>
                    <a:pt x="111633" y="80657"/>
                  </a:lnTo>
                  <a:lnTo>
                    <a:pt x="112598" y="81940"/>
                  </a:lnTo>
                  <a:lnTo>
                    <a:pt x="113004" y="83223"/>
                  </a:lnTo>
                  <a:lnTo>
                    <a:pt x="113322" y="85801"/>
                  </a:lnTo>
                  <a:lnTo>
                    <a:pt x="112915" y="86931"/>
                  </a:lnTo>
                  <a:lnTo>
                    <a:pt x="111709" y="101092"/>
                  </a:lnTo>
                  <a:lnTo>
                    <a:pt x="110426" y="127660"/>
                  </a:lnTo>
                  <a:lnTo>
                    <a:pt x="109778" y="133451"/>
                  </a:lnTo>
                  <a:lnTo>
                    <a:pt x="109461" y="139242"/>
                  </a:lnTo>
                  <a:lnTo>
                    <a:pt x="109461" y="150837"/>
                  </a:lnTo>
                  <a:lnTo>
                    <a:pt x="108978" y="162433"/>
                  </a:lnTo>
                  <a:lnTo>
                    <a:pt x="108331" y="167906"/>
                  </a:lnTo>
                  <a:lnTo>
                    <a:pt x="105435" y="201231"/>
                  </a:lnTo>
                  <a:lnTo>
                    <a:pt x="105117" y="208788"/>
                  </a:lnTo>
                  <a:lnTo>
                    <a:pt x="105117" y="224243"/>
                  </a:lnTo>
                  <a:lnTo>
                    <a:pt x="104635" y="239217"/>
                  </a:lnTo>
                  <a:lnTo>
                    <a:pt x="104635" y="245021"/>
                  </a:lnTo>
                  <a:lnTo>
                    <a:pt x="103746" y="271576"/>
                  </a:lnTo>
                  <a:lnTo>
                    <a:pt x="103987" y="307644"/>
                  </a:lnTo>
                  <a:lnTo>
                    <a:pt x="101092" y="343217"/>
                  </a:lnTo>
                  <a:lnTo>
                    <a:pt x="101257" y="350621"/>
                  </a:lnTo>
                  <a:lnTo>
                    <a:pt x="105117" y="380238"/>
                  </a:lnTo>
                  <a:lnTo>
                    <a:pt x="105752" y="383146"/>
                  </a:lnTo>
                  <a:lnTo>
                    <a:pt x="106883" y="391845"/>
                  </a:lnTo>
                  <a:lnTo>
                    <a:pt x="106883" y="394728"/>
                  </a:lnTo>
                  <a:lnTo>
                    <a:pt x="106565" y="397637"/>
                  </a:lnTo>
                  <a:lnTo>
                    <a:pt x="105600" y="416471"/>
                  </a:lnTo>
                  <a:lnTo>
                    <a:pt x="105270" y="422579"/>
                  </a:lnTo>
                  <a:lnTo>
                    <a:pt x="104152" y="435292"/>
                  </a:lnTo>
                  <a:lnTo>
                    <a:pt x="105117" y="435292"/>
                  </a:lnTo>
                  <a:lnTo>
                    <a:pt x="114287" y="472325"/>
                  </a:lnTo>
                  <a:lnTo>
                    <a:pt x="136817" y="479412"/>
                  </a:lnTo>
                  <a:lnTo>
                    <a:pt x="141655" y="479094"/>
                  </a:lnTo>
                  <a:lnTo>
                    <a:pt x="150672" y="476516"/>
                  </a:lnTo>
                  <a:lnTo>
                    <a:pt x="155181" y="474573"/>
                  </a:lnTo>
                  <a:lnTo>
                    <a:pt x="159689" y="472008"/>
                  </a:lnTo>
                  <a:lnTo>
                    <a:pt x="169659" y="467982"/>
                  </a:lnTo>
                  <a:lnTo>
                    <a:pt x="195910" y="437845"/>
                  </a:lnTo>
                  <a:lnTo>
                    <a:pt x="197599" y="427850"/>
                  </a:lnTo>
                  <a:lnTo>
                    <a:pt x="197358" y="417436"/>
                  </a:lnTo>
                  <a:lnTo>
                    <a:pt x="194627" y="392963"/>
                  </a:lnTo>
                  <a:lnTo>
                    <a:pt x="193255" y="387007"/>
                  </a:lnTo>
                  <a:lnTo>
                    <a:pt x="193179" y="385076"/>
                  </a:lnTo>
                  <a:lnTo>
                    <a:pt x="193497" y="383146"/>
                  </a:lnTo>
                  <a:lnTo>
                    <a:pt x="193814" y="378002"/>
                  </a:lnTo>
                  <a:lnTo>
                    <a:pt x="193738" y="372999"/>
                  </a:lnTo>
                  <a:lnTo>
                    <a:pt x="191566" y="353199"/>
                  </a:lnTo>
                  <a:lnTo>
                    <a:pt x="190271" y="338226"/>
                  </a:lnTo>
                  <a:lnTo>
                    <a:pt x="190119" y="330987"/>
                  </a:lnTo>
                  <a:lnTo>
                    <a:pt x="189788" y="326478"/>
                  </a:lnTo>
                  <a:lnTo>
                    <a:pt x="190119" y="292912"/>
                  </a:lnTo>
                  <a:lnTo>
                    <a:pt x="189636" y="286562"/>
                  </a:lnTo>
                  <a:lnTo>
                    <a:pt x="189636" y="282041"/>
                  </a:lnTo>
                  <a:lnTo>
                    <a:pt x="188823" y="269722"/>
                  </a:lnTo>
                  <a:lnTo>
                    <a:pt x="187706" y="261442"/>
                  </a:lnTo>
                  <a:lnTo>
                    <a:pt x="188099" y="259257"/>
                  </a:lnTo>
                  <a:lnTo>
                    <a:pt x="187706" y="258051"/>
                  </a:lnTo>
                  <a:lnTo>
                    <a:pt x="186080" y="251625"/>
                  </a:lnTo>
                  <a:lnTo>
                    <a:pt x="184873" y="245097"/>
                  </a:lnTo>
                  <a:lnTo>
                    <a:pt x="181902" y="218452"/>
                  </a:lnTo>
                  <a:lnTo>
                    <a:pt x="180454" y="207822"/>
                  </a:lnTo>
                  <a:lnTo>
                    <a:pt x="180771" y="200418"/>
                  </a:lnTo>
                  <a:lnTo>
                    <a:pt x="180619" y="195021"/>
                  </a:lnTo>
                  <a:lnTo>
                    <a:pt x="179324" y="184404"/>
                  </a:lnTo>
                  <a:lnTo>
                    <a:pt x="178206" y="179019"/>
                  </a:lnTo>
                  <a:lnTo>
                    <a:pt x="176593" y="173532"/>
                  </a:lnTo>
                  <a:lnTo>
                    <a:pt x="176593" y="170154"/>
                  </a:lnTo>
                  <a:lnTo>
                    <a:pt x="175145" y="148907"/>
                  </a:lnTo>
                  <a:lnTo>
                    <a:pt x="171284" y="105448"/>
                  </a:lnTo>
                  <a:lnTo>
                    <a:pt x="168859" y="85153"/>
                  </a:lnTo>
                  <a:lnTo>
                    <a:pt x="166611" y="69062"/>
                  </a:lnTo>
                  <a:lnTo>
                    <a:pt x="167576" y="67284"/>
                  </a:lnTo>
                  <a:lnTo>
                    <a:pt x="179324" y="62458"/>
                  </a:lnTo>
                  <a:lnTo>
                    <a:pt x="184315" y="61010"/>
                  </a:lnTo>
                  <a:lnTo>
                    <a:pt x="191719" y="58432"/>
                  </a:lnTo>
                  <a:lnTo>
                    <a:pt x="213537" y="49898"/>
                  </a:lnTo>
                  <a:lnTo>
                    <a:pt x="220548" y="46355"/>
                  </a:lnTo>
                  <a:lnTo>
                    <a:pt x="238963" y="35331"/>
                  </a:lnTo>
                  <a:lnTo>
                    <a:pt x="250888" y="29210"/>
                  </a:lnTo>
                  <a:lnTo>
                    <a:pt x="263042" y="22377"/>
                  </a:lnTo>
                  <a:lnTo>
                    <a:pt x="271094" y="16573"/>
                  </a:lnTo>
                  <a:lnTo>
                    <a:pt x="272707" y="12395"/>
                  </a:lnTo>
                  <a:close/>
                </a:path>
                <a:path w="413384" h="479425">
                  <a:moveTo>
                    <a:pt x="312140" y="179501"/>
                  </a:moveTo>
                  <a:lnTo>
                    <a:pt x="311823" y="175958"/>
                  </a:lnTo>
                  <a:lnTo>
                    <a:pt x="311759" y="174675"/>
                  </a:lnTo>
                  <a:lnTo>
                    <a:pt x="311658" y="174193"/>
                  </a:lnTo>
                  <a:lnTo>
                    <a:pt x="311340" y="173532"/>
                  </a:lnTo>
                  <a:lnTo>
                    <a:pt x="309727" y="171932"/>
                  </a:lnTo>
                  <a:lnTo>
                    <a:pt x="308356" y="170230"/>
                  </a:lnTo>
                  <a:lnTo>
                    <a:pt x="300634" y="161226"/>
                  </a:lnTo>
                  <a:lnTo>
                    <a:pt x="299910" y="160667"/>
                  </a:lnTo>
                  <a:lnTo>
                    <a:pt x="289115" y="155181"/>
                  </a:lnTo>
                  <a:lnTo>
                    <a:pt x="288150" y="154546"/>
                  </a:lnTo>
                  <a:lnTo>
                    <a:pt x="287108" y="154152"/>
                  </a:lnTo>
                  <a:lnTo>
                    <a:pt x="284848" y="153822"/>
                  </a:lnTo>
                  <a:lnTo>
                    <a:pt x="283806" y="153581"/>
                  </a:lnTo>
                  <a:lnTo>
                    <a:pt x="282841" y="153263"/>
                  </a:lnTo>
                  <a:lnTo>
                    <a:pt x="276390" y="152933"/>
                  </a:lnTo>
                  <a:lnTo>
                    <a:pt x="269963" y="153263"/>
                  </a:lnTo>
                  <a:lnTo>
                    <a:pt x="245808" y="169354"/>
                  </a:lnTo>
                  <a:lnTo>
                    <a:pt x="245325" y="170002"/>
                  </a:lnTo>
                  <a:lnTo>
                    <a:pt x="244690" y="170649"/>
                  </a:lnTo>
                  <a:lnTo>
                    <a:pt x="243065" y="172567"/>
                  </a:lnTo>
                  <a:lnTo>
                    <a:pt x="242912" y="174675"/>
                  </a:lnTo>
                  <a:lnTo>
                    <a:pt x="245491" y="179184"/>
                  </a:lnTo>
                  <a:lnTo>
                    <a:pt x="245808" y="181267"/>
                  </a:lnTo>
                  <a:lnTo>
                    <a:pt x="245173" y="183197"/>
                  </a:lnTo>
                  <a:lnTo>
                    <a:pt x="245656" y="183680"/>
                  </a:lnTo>
                  <a:lnTo>
                    <a:pt x="245656" y="183997"/>
                  </a:lnTo>
                  <a:lnTo>
                    <a:pt x="245808" y="184162"/>
                  </a:lnTo>
                  <a:lnTo>
                    <a:pt x="246138" y="184162"/>
                  </a:lnTo>
                  <a:lnTo>
                    <a:pt x="247751" y="185458"/>
                  </a:lnTo>
                  <a:lnTo>
                    <a:pt x="251282" y="193344"/>
                  </a:lnTo>
                  <a:lnTo>
                    <a:pt x="252577" y="194792"/>
                  </a:lnTo>
                  <a:lnTo>
                    <a:pt x="254825" y="195757"/>
                  </a:lnTo>
                  <a:lnTo>
                    <a:pt x="257073" y="197370"/>
                  </a:lnTo>
                  <a:lnTo>
                    <a:pt x="259422" y="198577"/>
                  </a:lnTo>
                  <a:lnTo>
                    <a:pt x="264248" y="200190"/>
                  </a:lnTo>
                  <a:lnTo>
                    <a:pt x="266738" y="200266"/>
                  </a:lnTo>
                  <a:lnTo>
                    <a:pt x="269316" y="199618"/>
                  </a:lnTo>
                  <a:lnTo>
                    <a:pt x="271564" y="198970"/>
                  </a:lnTo>
                  <a:lnTo>
                    <a:pt x="273672" y="199136"/>
                  </a:lnTo>
                  <a:lnTo>
                    <a:pt x="275602" y="200101"/>
                  </a:lnTo>
                  <a:lnTo>
                    <a:pt x="277533" y="200748"/>
                  </a:lnTo>
                  <a:lnTo>
                    <a:pt x="279463" y="201155"/>
                  </a:lnTo>
                  <a:lnTo>
                    <a:pt x="283324" y="201472"/>
                  </a:lnTo>
                  <a:lnTo>
                    <a:pt x="285089" y="201231"/>
                  </a:lnTo>
                  <a:lnTo>
                    <a:pt x="286702" y="200583"/>
                  </a:lnTo>
                  <a:lnTo>
                    <a:pt x="290423" y="198970"/>
                  </a:lnTo>
                  <a:lnTo>
                    <a:pt x="292506" y="198094"/>
                  </a:lnTo>
                  <a:lnTo>
                    <a:pt x="298297" y="195834"/>
                  </a:lnTo>
                  <a:lnTo>
                    <a:pt x="301028" y="194475"/>
                  </a:lnTo>
                  <a:lnTo>
                    <a:pt x="303606" y="192862"/>
                  </a:lnTo>
                  <a:lnTo>
                    <a:pt x="306819" y="190919"/>
                  </a:lnTo>
                  <a:lnTo>
                    <a:pt x="309079" y="188506"/>
                  </a:lnTo>
                  <a:lnTo>
                    <a:pt x="311658" y="182714"/>
                  </a:lnTo>
                  <a:lnTo>
                    <a:pt x="312140" y="179501"/>
                  </a:lnTo>
                  <a:close/>
                </a:path>
                <a:path w="413384" h="479425">
                  <a:moveTo>
                    <a:pt x="412762" y="243090"/>
                  </a:moveTo>
                  <a:lnTo>
                    <a:pt x="410819" y="243738"/>
                  </a:lnTo>
                  <a:lnTo>
                    <a:pt x="409536" y="244703"/>
                  </a:lnTo>
                  <a:lnTo>
                    <a:pt x="408901" y="245973"/>
                  </a:lnTo>
                  <a:lnTo>
                    <a:pt x="407606" y="246634"/>
                  </a:lnTo>
                  <a:lnTo>
                    <a:pt x="406641" y="247599"/>
                  </a:lnTo>
                  <a:lnTo>
                    <a:pt x="405345" y="250164"/>
                  </a:lnTo>
                  <a:lnTo>
                    <a:pt x="404545" y="251294"/>
                  </a:lnTo>
                  <a:lnTo>
                    <a:pt x="402932" y="252907"/>
                  </a:lnTo>
                  <a:lnTo>
                    <a:pt x="402056" y="253873"/>
                  </a:lnTo>
                  <a:lnTo>
                    <a:pt x="399796" y="256451"/>
                  </a:lnTo>
                  <a:lnTo>
                    <a:pt x="398589" y="257416"/>
                  </a:lnTo>
                  <a:lnTo>
                    <a:pt x="396011" y="258699"/>
                  </a:lnTo>
                  <a:lnTo>
                    <a:pt x="395046" y="259740"/>
                  </a:lnTo>
                  <a:lnTo>
                    <a:pt x="393763" y="262648"/>
                  </a:lnTo>
                  <a:lnTo>
                    <a:pt x="392798" y="264172"/>
                  </a:lnTo>
                  <a:lnTo>
                    <a:pt x="391502" y="265785"/>
                  </a:lnTo>
                  <a:lnTo>
                    <a:pt x="390537" y="267716"/>
                  </a:lnTo>
                  <a:lnTo>
                    <a:pt x="389648" y="268846"/>
                  </a:lnTo>
                  <a:lnTo>
                    <a:pt x="383298" y="273837"/>
                  </a:lnTo>
                  <a:lnTo>
                    <a:pt x="382168" y="274967"/>
                  </a:lnTo>
                  <a:lnTo>
                    <a:pt x="380885" y="275932"/>
                  </a:lnTo>
                  <a:lnTo>
                    <a:pt x="380555" y="276250"/>
                  </a:lnTo>
                  <a:lnTo>
                    <a:pt x="380161" y="276415"/>
                  </a:lnTo>
                  <a:lnTo>
                    <a:pt x="379196" y="276415"/>
                  </a:lnTo>
                  <a:lnTo>
                    <a:pt x="378790" y="276733"/>
                  </a:lnTo>
                  <a:lnTo>
                    <a:pt x="378142" y="278028"/>
                  </a:lnTo>
                  <a:lnTo>
                    <a:pt x="377825" y="278422"/>
                  </a:lnTo>
                  <a:lnTo>
                    <a:pt x="377177" y="278739"/>
                  </a:lnTo>
                  <a:lnTo>
                    <a:pt x="377024" y="278993"/>
                  </a:lnTo>
                  <a:lnTo>
                    <a:pt x="377024" y="279298"/>
                  </a:lnTo>
                  <a:lnTo>
                    <a:pt x="373634" y="286080"/>
                  </a:lnTo>
                  <a:lnTo>
                    <a:pt x="372351" y="287693"/>
                  </a:lnTo>
                  <a:lnTo>
                    <a:pt x="369455" y="293801"/>
                  </a:lnTo>
                  <a:lnTo>
                    <a:pt x="364832" y="304660"/>
                  </a:lnTo>
                  <a:lnTo>
                    <a:pt x="358673" y="317461"/>
                  </a:lnTo>
                  <a:lnTo>
                    <a:pt x="357378" y="320357"/>
                  </a:lnTo>
                  <a:lnTo>
                    <a:pt x="355930" y="323342"/>
                  </a:lnTo>
                  <a:lnTo>
                    <a:pt x="352704" y="329463"/>
                  </a:lnTo>
                  <a:lnTo>
                    <a:pt x="351091" y="332752"/>
                  </a:lnTo>
                  <a:lnTo>
                    <a:pt x="349491" y="336296"/>
                  </a:lnTo>
                  <a:lnTo>
                    <a:pt x="346913" y="340804"/>
                  </a:lnTo>
                  <a:lnTo>
                    <a:pt x="344411" y="345554"/>
                  </a:lnTo>
                  <a:lnTo>
                    <a:pt x="339585" y="355549"/>
                  </a:lnTo>
                  <a:lnTo>
                    <a:pt x="336130" y="360768"/>
                  </a:lnTo>
                  <a:lnTo>
                    <a:pt x="331622" y="366242"/>
                  </a:lnTo>
                  <a:lnTo>
                    <a:pt x="328079" y="370433"/>
                  </a:lnTo>
                  <a:lnTo>
                    <a:pt x="324612" y="374611"/>
                  </a:lnTo>
                  <a:lnTo>
                    <a:pt x="317855" y="382981"/>
                  </a:lnTo>
                  <a:lnTo>
                    <a:pt x="314553" y="385076"/>
                  </a:lnTo>
                  <a:lnTo>
                    <a:pt x="307467" y="385076"/>
                  </a:lnTo>
                  <a:lnTo>
                    <a:pt x="304406" y="381368"/>
                  </a:lnTo>
                  <a:lnTo>
                    <a:pt x="302158" y="373964"/>
                  </a:lnTo>
                  <a:lnTo>
                    <a:pt x="299910" y="367169"/>
                  </a:lnTo>
                  <a:lnTo>
                    <a:pt x="298958" y="360768"/>
                  </a:lnTo>
                  <a:lnTo>
                    <a:pt x="299072" y="349580"/>
                  </a:lnTo>
                  <a:lnTo>
                    <a:pt x="299046" y="340804"/>
                  </a:lnTo>
                  <a:lnTo>
                    <a:pt x="298919" y="337261"/>
                  </a:lnTo>
                  <a:lnTo>
                    <a:pt x="298361" y="330822"/>
                  </a:lnTo>
                  <a:lnTo>
                    <a:pt x="298272" y="329463"/>
                  </a:lnTo>
                  <a:lnTo>
                    <a:pt x="298056" y="325348"/>
                  </a:lnTo>
                  <a:lnTo>
                    <a:pt x="298132" y="319392"/>
                  </a:lnTo>
                  <a:lnTo>
                    <a:pt x="298208" y="317220"/>
                  </a:lnTo>
                  <a:lnTo>
                    <a:pt x="299847" y="304419"/>
                  </a:lnTo>
                  <a:lnTo>
                    <a:pt x="300393" y="298297"/>
                  </a:lnTo>
                  <a:lnTo>
                    <a:pt x="300710" y="291871"/>
                  </a:lnTo>
                  <a:lnTo>
                    <a:pt x="300799" y="284772"/>
                  </a:lnTo>
                  <a:lnTo>
                    <a:pt x="301040" y="278422"/>
                  </a:lnTo>
                  <a:lnTo>
                    <a:pt x="301447" y="271272"/>
                  </a:lnTo>
                  <a:lnTo>
                    <a:pt x="302158" y="262394"/>
                  </a:lnTo>
                  <a:lnTo>
                    <a:pt x="302425" y="258699"/>
                  </a:lnTo>
                  <a:lnTo>
                    <a:pt x="302323" y="256933"/>
                  </a:lnTo>
                  <a:lnTo>
                    <a:pt x="301828" y="253796"/>
                  </a:lnTo>
                  <a:lnTo>
                    <a:pt x="298589" y="246316"/>
                  </a:lnTo>
                  <a:lnTo>
                    <a:pt x="297332" y="242443"/>
                  </a:lnTo>
                  <a:lnTo>
                    <a:pt x="296367" y="238252"/>
                  </a:lnTo>
                  <a:lnTo>
                    <a:pt x="294919" y="236816"/>
                  </a:lnTo>
                  <a:lnTo>
                    <a:pt x="293624" y="236169"/>
                  </a:lnTo>
                  <a:lnTo>
                    <a:pt x="292417" y="235356"/>
                  </a:lnTo>
                  <a:lnTo>
                    <a:pt x="290156" y="233426"/>
                  </a:lnTo>
                  <a:lnTo>
                    <a:pt x="288798" y="232625"/>
                  </a:lnTo>
                  <a:lnTo>
                    <a:pt x="287185" y="231978"/>
                  </a:lnTo>
                  <a:lnTo>
                    <a:pt x="285572" y="231013"/>
                  </a:lnTo>
                  <a:lnTo>
                    <a:pt x="263156" y="225577"/>
                  </a:lnTo>
                  <a:lnTo>
                    <a:pt x="256552" y="226517"/>
                  </a:lnTo>
                  <a:lnTo>
                    <a:pt x="237121" y="241477"/>
                  </a:lnTo>
                  <a:lnTo>
                    <a:pt x="236715" y="242760"/>
                  </a:lnTo>
                  <a:lnTo>
                    <a:pt x="235750" y="245351"/>
                  </a:lnTo>
                  <a:lnTo>
                    <a:pt x="235356" y="246634"/>
                  </a:lnTo>
                  <a:lnTo>
                    <a:pt x="235026" y="247916"/>
                  </a:lnTo>
                  <a:lnTo>
                    <a:pt x="232130" y="266268"/>
                  </a:lnTo>
                  <a:lnTo>
                    <a:pt x="230530" y="273989"/>
                  </a:lnTo>
                  <a:lnTo>
                    <a:pt x="229476" y="281647"/>
                  </a:lnTo>
                  <a:lnTo>
                    <a:pt x="228511" y="296773"/>
                  </a:lnTo>
                  <a:lnTo>
                    <a:pt x="228092" y="304660"/>
                  </a:lnTo>
                  <a:lnTo>
                    <a:pt x="227838" y="310870"/>
                  </a:lnTo>
                  <a:lnTo>
                    <a:pt x="227914" y="320357"/>
                  </a:lnTo>
                  <a:lnTo>
                    <a:pt x="233426" y="370433"/>
                  </a:lnTo>
                  <a:lnTo>
                    <a:pt x="252653" y="403821"/>
                  </a:lnTo>
                  <a:lnTo>
                    <a:pt x="259181" y="410184"/>
                  </a:lnTo>
                  <a:lnTo>
                    <a:pt x="263042" y="414375"/>
                  </a:lnTo>
                  <a:lnTo>
                    <a:pt x="267703" y="416636"/>
                  </a:lnTo>
                  <a:lnTo>
                    <a:pt x="273189" y="416953"/>
                  </a:lnTo>
                  <a:lnTo>
                    <a:pt x="279298" y="419849"/>
                  </a:lnTo>
                  <a:lnTo>
                    <a:pt x="286385" y="421297"/>
                  </a:lnTo>
                  <a:lnTo>
                    <a:pt x="301510" y="421297"/>
                  </a:lnTo>
                  <a:lnTo>
                    <a:pt x="307314" y="420331"/>
                  </a:lnTo>
                  <a:lnTo>
                    <a:pt x="311823" y="418401"/>
                  </a:lnTo>
                  <a:lnTo>
                    <a:pt x="316649" y="416471"/>
                  </a:lnTo>
                  <a:lnTo>
                    <a:pt x="345948" y="387972"/>
                  </a:lnTo>
                  <a:lnTo>
                    <a:pt x="347878" y="385076"/>
                  </a:lnTo>
                  <a:lnTo>
                    <a:pt x="348526" y="384111"/>
                  </a:lnTo>
                  <a:lnTo>
                    <a:pt x="368084" y="349580"/>
                  </a:lnTo>
                  <a:lnTo>
                    <a:pt x="381520" y="316331"/>
                  </a:lnTo>
                  <a:lnTo>
                    <a:pt x="384098" y="310870"/>
                  </a:lnTo>
                  <a:lnTo>
                    <a:pt x="387642" y="304419"/>
                  </a:lnTo>
                  <a:lnTo>
                    <a:pt x="391502" y="294767"/>
                  </a:lnTo>
                  <a:lnTo>
                    <a:pt x="400685" y="273507"/>
                  </a:lnTo>
                  <a:lnTo>
                    <a:pt x="402297" y="270611"/>
                  </a:lnTo>
                  <a:lnTo>
                    <a:pt x="403656" y="267474"/>
                  </a:lnTo>
                  <a:lnTo>
                    <a:pt x="405917" y="260718"/>
                  </a:lnTo>
                  <a:lnTo>
                    <a:pt x="407441" y="256933"/>
                  </a:lnTo>
                  <a:lnTo>
                    <a:pt x="409384" y="252755"/>
                  </a:lnTo>
                  <a:lnTo>
                    <a:pt x="410019" y="251142"/>
                  </a:lnTo>
                  <a:lnTo>
                    <a:pt x="410578" y="249529"/>
                  </a:lnTo>
                  <a:lnTo>
                    <a:pt x="411670" y="245973"/>
                  </a:lnTo>
                  <a:lnTo>
                    <a:pt x="412115" y="244703"/>
                  </a:lnTo>
                  <a:lnTo>
                    <a:pt x="412762" y="243090"/>
                  </a:lnTo>
                  <a:close/>
                </a:path>
              </a:pathLst>
            </a:custGeom>
            <a:solidFill>
              <a:srgbClr val="FCB55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740794" y="310860"/>
              <a:ext cx="458646" cy="45846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1265758" y="288632"/>
              <a:ext cx="413384" cy="479425"/>
            </a:xfrm>
            <a:custGeom>
              <a:avLst/>
              <a:gdLst/>
              <a:ahLst/>
              <a:cxnLst/>
              <a:rect l="l" t="t" r="r" b="b"/>
              <a:pathLst>
                <a:path w="413385" h="479425">
                  <a:moveTo>
                    <a:pt x="272707" y="12395"/>
                  </a:moveTo>
                  <a:lnTo>
                    <a:pt x="271094" y="3695"/>
                  </a:lnTo>
                  <a:lnTo>
                    <a:pt x="270205" y="1689"/>
                  </a:lnTo>
                  <a:lnTo>
                    <a:pt x="267944" y="76"/>
                  </a:lnTo>
                  <a:lnTo>
                    <a:pt x="265772" y="0"/>
                  </a:lnTo>
                  <a:lnTo>
                    <a:pt x="262229" y="635"/>
                  </a:lnTo>
                  <a:lnTo>
                    <a:pt x="232130" y="14643"/>
                  </a:lnTo>
                  <a:lnTo>
                    <a:pt x="210235" y="26225"/>
                  </a:lnTo>
                  <a:lnTo>
                    <a:pt x="204444" y="28486"/>
                  </a:lnTo>
                  <a:lnTo>
                    <a:pt x="198323" y="30099"/>
                  </a:lnTo>
                  <a:lnTo>
                    <a:pt x="164998" y="40233"/>
                  </a:lnTo>
                  <a:lnTo>
                    <a:pt x="155981" y="42418"/>
                  </a:lnTo>
                  <a:lnTo>
                    <a:pt x="153568" y="42494"/>
                  </a:lnTo>
                  <a:lnTo>
                    <a:pt x="151003" y="42164"/>
                  </a:lnTo>
                  <a:lnTo>
                    <a:pt x="148094" y="42164"/>
                  </a:lnTo>
                  <a:lnTo>
                    <a:pt x="145199" y="42646"/>
                  </a:lnTo>
                  <a:lnTo>
                    <a:pt x="142303" y="43624"/>
                  </a:lnTo>
                  <a:lnTo>
                    <a:pt x="135851" y="44907"/>
                  </a:lnTo>
                  <a:lnTo>
                    <a:pt x="132638" y="46037"/>
                  </a:lnTo>
                  <a:lnTo>
                    <a:pt x="120243" y="49580"/>
                  </a:lnTo>
                  <a:lnTo>
                    <a:pt x="117678" y="49898"/>
                  </a:lnTo>
                  <a:lnTo>
                    <a:pt x="67932" y="53276"/>
                  </a:lnTo>
                  <a:lnTo>
                    <a:pt x="65506" y="53276"/>
                  </a:lnTo>
                  <a:lnTo>
                    <a:pt x="38785" y="55854"/>
                  </a:lnTo>
                  <a:lnTo>
                    <a:pt x="20675" y="58191"/>
                  </a:lnTo>
                  <a:lnTo>
                    <a:pt x="9004" y="60528"/>
                  </a:lnTo>
                  <a:lnTo>
                    <a:pt x="5143" y="61163"/>
                  </a:lnTo>
                  <a:lnTo>
                    <a:pt x="2565" y="63182"/>
                  </a:lnTo>
                  <a:lnTo>
                    <a:pt x="0" y="69938"/>
                  </a:lnTo>
                  <a:lnTo>
                    <a:pt x="635" y="73253"/>
                  </a:lnTo>
                  <a:lnTo>
                    <a:pt x="5867" y="79527"/>
                  </a:lnTo>
                  <a:lnTo>
                    <a:pt x="11899" y="84670"/>
                  </a:lnTo>
                  <a:lnTo>
                    <a:pt x="13830" y="86601"/>
                  </a:lnTo>
                  <a:lnTo>
                    <a:pt x="16090" y="87807"/>
                  </a:lnTo>
                  <a:lnTo>
                    <a:pt x="21247" y="88773"/>
                  </a:lnTo>
                  <a:lnTo>
                    <a:pt x="23660" y="89496"/>
                  </a:lnTo>
                  <a:lnTo>
                    <a:pt x="30429" y="92392"/>
                  </a:lnTo>
                  <a:lnTo>
                    <a:pt x="34772" y="93129"/>
                  </a:lnTo>
                  <a:lnTo>
                    <a:pt x="53594" y="90792"/>
                  </a:lnTo>
                  <a:lnTo>
                    <a:pt x="55854" y="87896"/>
                  </a:lnTo>
                  <a:lnTo>
                    <a:pt x="58191" y="86448"/>
                  </a:lnTo>
                  <a:lnTo>
                    <a:pt x="83375" y="83705"/>
                  </a:lnTo>
                  <a:lnTo>
                    <a:pt x="110426" y="80492"/>
                  </a:lnTo>
                  <a:lnTo>
                    <a:pt x="111633" y="80657"/>
                  </a:lnTo>
                  <a:lnTo>
                    <a:pt x="112598" y="81940"/>
                  </a:lnTo>
                  <a:lnTo>
                    <a:pt x="113004" y="83223"/>
                  </a:lnTo>
                  <a:lnTo>
                    <a:pt x="113322" y="85801"/>
                  </a:lnTo>
                  <a:lnTo>
                    <a:pt x="112915" y="86931"/>
                  </a:lnTo>
                  <a:lnTo>
                    <a:pt x="111709" y="101092"/>
                  </a:lnTo>
                  <a:lnTo>
                    <a:pt x="110426" y="127660"/>
                  </a:lnTo>
                  <a:lnTo>
                    <a:pt x="109778" y="133451"/>
                  </a:lnTo>
                  <a:lnTo>
                    <a:pt x="109461" y="139242"/>
                  </a:lnTo>
                  <a:lnTo>
                    <a:pt x="109461" y="150837"/>
                  </a:lnTo>
                  <a:lnTo>
                    <a:pt x="108978" y="162433"/>
                  </a:lnTo>
                  <a:lnTo>
                    <a:pt x="108331" y="167906"/>
                  </a:lnTo>
                  <a:lnTo>
                    <a:pt x="105435" y="201231"/>
                  </a:lnTo>
                  <a:lnTo>
                    <a:pt x="105117" y="208788"/>
                  </a:lnTo>
                  <a:lnTo>
                    <a:pt x="105117" y="224243"/>
                  </a:lnTo>
                  <a:lnTo>
                    <a:pt x="104635" y="239217"/>
                  </a:lnTo>
                  <a:lnTo>
                    <a:pt x="104635" y="245021"/>
                  </a:lnTo>
                  <a:lnTo>
                    <a:pt x="103746" y="271576"/>
                  </a:lnTo>
                  <a:lnTo>
                    <a:pt x="103987" y="307644"/>
                  </a:lnTo>
                  <a:lnTo>
                    <a:pt x="101092" y="343217"/>
                  </a:lnTo>
                  <a:lnTo>
                    <a:pt x="101257" y="350621"/>
                  </a:lnTo>
                  <a:lnTo>
                    <a:pt x="105117" y="380238"/>
                  </a:lnTo>
                  <a:lnTo>
                    <a:pt x="105752" y="383146"/>
                  </a:lnTo>
                  <a:lnTo>
                    <a:pt x="106883" y="391845"/>
                  </a:lnTo>
                  <a:lnTo>
                    <a:pt x="106883" y="394728"/>
                  </a:lnTo>
                  <a:lnTo>
                    <a:pt x="106565" y="397637"/>
                  </a:lnTo>
                  <a:lnTo>
                    <a:pt x="105600" y="416471"/>
                  </a:lnTo>
                  <a:lnTo>
                    <a:pt x="105270" y="422579"/>
                  </a:lnTo>
                  <a:lnTo>
                    <a:pt x="104152" y="435292"/>
                  </a:lnTo>
                  <a:lnTo>
                    <a:pt x="105117" y="435292"/>
                  </a:lnTo>
                  <a:lnTo>
                    <a:pt x="114287" y="472325"/>
                  </a:lnTo>
                  <a:lnTo>
                    <a:pt x="136817" y="479412"/>
                  </a:lnTo>
                  <a:lnTo>
                    <a:pt x="141655" y="479094"/>
                  </a:lnTo>
                  <a:lnTo>
                    <a:pt x="150672" y="476516"/>
                  </a:lnTo>
                  <a:lnTo>
                    <a:pt x="155181" y="474573"/>
                  </a:lnTo>
                  <a:lnTo>
                    <a:pt x="159689" y="472008"/>
                  </a:lnTo>
                  <a:lnTo>
                    <a:pt x="169659" y="467982"/>
                  </a:lnTo>
                  <a:lnTo>
                    <a:pt x="195910" y="437845"/>
                  </a:lnTo>
                  <a:lnTo>
                    <a:pt x="197599" y="427850"/>
                  </a:lnTo>
                  <a:lnTo>
                    <a:pt x="197358" y="417436"/>
                  </a:lnTo>
                  <a:lnTo>
                    <a:pt x="194627" y="392963"/>
                  </a:lnTo>
                  <a:lnTo>
                    <a:pt x="193255" y="387007"/>
                  </a:lnTo>
                  <a:lnTo>
                    <a:pt x="193179" y="385076"/>
                  </a:lnTo>
                  <a:lnTo>
                    <a:pt x="193497" y="383146"/>
                  </a:lnTo>
                  <a:lnTo>
                    <a:pt x="193814" y="378002"/>
                  </a:lnTo>
                  <a:lnTo>
                    <a:pt x="193738" y="372999"/>
                  </a:lnTo>
                  <a:lnTo>
                    <a:pt x="191566" y="353199"/>
                  </a:lnTo>
                  <a:lnTo>
                    <a:pt x="190271" y="338226"/>
                  </a:lnTo>
                  <a:lnTo>
                    <a:pt x="190119" y="330987"/>
                  </a:lnTo>
                  <a:lnTo>
                    <a:pt x="189788" y="326478"/>
                  </a:lnTo>
                  <a:lnTo>
                    <a:pt x="190119" y="292912"/>
                  </a:lnTo>
                  <a:lnTo>
                    <a:pt x="189636" y="286562"/>
                  </a:lnTo>
                  <a:lnTo>
                    <a:pt x="189636" y="282041"/>
                  </a:lnTo>
                  <a:lnTo>
                    <a:pt x="188823" y="269722"/>
                  </a:lnTo>
                  <a:lnTo>
                    <a:pt x="187706" y="261442"/>
                  </a:lnTo>
                  <a:lnTo>
                    <a:pt x="188099" y="259257"/>
                  </a:lnTo>
                  <a:lnTo>
                    <a:pt x="187706" y="258051"/>
                  </a:lnTo>
                  <a:lnTo>
                    <a:pt x="186080" y="251625"/>
                  </a:lnTo>
                  <a:lnTo>
                    <a:pt x="184873" y="245097"/>
                  </a:lnTo>
                  <a:lnTo>
                    <a:pt x="181902" y="218452"/>
                  </a:lnTo>
                  <a:lnTo>
                    <a:pt x="180454" y="207822"/>
                  </a:lnTo>
                  <a:lnTo>
                    <a:pt x="180771" y="200418"/>
                  </a:lnTo>
                  <a:lnTo>
                    <a:pt x="180619" y="195021"/>
                  </a:lnTo>
                  <a:lnTo>
                    <a:pt x="179324" y="184404"/>
                  </a:lnTo>
                  <a:lnTo>
                    <a:pt x="178206" y="179019"/>
                  </a:lnTo>
                  <a:lnTo>
                    <a:pt x="176593" y="173532"/>
                  </a:lnTo>
                  <a:lnTo>
                    <a:pt x="176593" y="170154"/>
                  </a:lnTo>
                  <a:lnTo>
                    <a:pt x="175145" y="148907"/>
                  </a:lnTo>
                  <a:lnTo>
                    <a:pt x="171284" y="105448"/>
                  </a:lnTo>
                  <a:lnTo>
                    <a:pt x="168859" y="85153"/>
                  </a:lnTo>
                  <a:lnTo>
                    <a:pt x="166611" y="69062"/>
                  </a:lnTo>
                  <a:lnTo>
                    <a:pt x="167576" y="67284"/>
                  </a:lnTo>
                  <a:lnTo>
                    <a:pt x="179324" y="62458"/>
                  </a:lnTo>
                  <a:lnTo>
                    <a:pt x="184315" y="61010"/>
                  </a:lnTo>
                  <a:lnTo>
                    <a:pt x="191719" y="58432"/>
                  </a:lnTo>
                  <a:lnTo>
                    <a:pt x="213537" y="49898"/>
                  </a:lnTo>
                  <a:lnTo>
                    <a:pt x="220548" y="46355"/>
                  </a:lnTo>
                  <a:lnTo>
                    <a:pt x="238963" y="35331"/>
                  </a:lnTo>
                  <a:lnTo>
                    <a:pt x="250888" y="29210"/>
                  </a:lnTo>
                  <a:lnTo>
                    <a:pt x="263042" y="22377"/>
                  </a:lnTo>
                  <a:lnTo>
                    <a:pt x="271094" y="16573"/>
                  </a:lnTo>
                  <a:lnTo>
                    <a:pt x="272707" y="12395"/>
                  </a:lnTo>
                  <a:close/>
                </a:path>
                <a:path w="413385" h="479425">
                  <a:moveTo>
                    <a:pt x="312140" y="179501"/>
                  </a:moveTo>
                  <a:lnTo>
                    <a:pt x="311823" y="175958"/>
                  </a:lnTo>
                  <a:lnTo>
                    <a:pt x="311759" y="174675"/>
                  </a:lnTo>
                  <a:lnTo>
                    <a:pt x="311658" y="174193"/>
                  </a:lnTo>
                  <a:lnTo>
                    <a:pt x="311340" y="173532"/>
                  </a:lnTo>
                  <a:lnTo>
                    <a:pt x="309727" y="171932"/>
                  </a:lnTo>
                  <a:lnTo>
                    <a:pt x="308356" y="170230"/>
                  </a:lnTo>
                  <a:lnTo>
                    <a:pt x="300634" y="161226"/>
                  </a:lnTo>
                  <a:lnTo>
                    <a:pt x="299910" y="160667"/>
                  </a:lnTo>
                  <a:lnTo>
                    <a:pt x="289115" y="155181"/>
                  </a:lnTo>
                  <a:lnTo>
                    <a:pt x="288150" y="154546"/>
                  </a:lnTo>
                  <a:lnTo>
                    <a:pt x="287108" y="154152"/>
                  </a:lnTo>
                  <a:lnTo>
                    <a:pt x="284848" y="153822"/>
                  </a:lnTo>
                  <a:lnTo>
                    <a:pt x="283806" y="153581"/>
                  </a:lnTo>
                  <a:lnTo>
                    <a:pt x="282841" y="153263"/>
                  </a:lnTo>
                  <a:lnTo>
                    <a:pt x="276390" y="152933"/>
                  </a:lnTo>
                  <a:lnTo>
                    <a:pt x="269963" y="153263"/>
                  </a:lnTo>
                  <a:lnTo>
                    <a:pt x="245808" y="169354"/>
                  </a:lnTo>
                  <a:lnTo>
                    <a:pt x="245325" y="170002"/>
                  </a:lnTo>
                  <a:lnTo>
                    <a:pt x="244690" y="170649"/>
                  </a:lnTo>
                  <a:lnTo>
                    <a:pt x="243065" y="172567"/>
                  </a:lnTo>
                  <a:lnTo>
                    <a:pt x="242912" y="174675"/>
                  </a:lnTo>
                  <a:lnTo>
                    <a:pt x="245491" y="179184"/>
                  </a:lnTo>
                  <a:lnTo>
                    <a:pt x="245808" y="181267"/>
                  </a:lnTo>
                  <a:lnTo>
                    <a:pt x="245173" y="183197"/>
                  </a:lnTo>
                  <a:lnTo>
                    <a:pt x="245656" y="183680"/>
                  </a:lnTo>
                  <a:lnTo>
                    <a:pt x="245656" y="183997"/>
                  </a:lnTo>
                  <a:lnTo>
                    <a:pt x="245808" y="184162"/>
                  </a:lnTo>
                  <a:lnTo>
                    <a:pt x="246138" y="184162"/>
                  </a:lnTo>
                  <a:lnTo>
                    <a:pt x="247751" y="185458"/>
                  </a:lnTo>
                  <a:lnTo>
                    <a:pt x="251282" y="193344"/>
                  </a:lnTo>
                  <a:lnTo>
                    <a:pt x="252577" y="194792"/>
                  </a:lnTo>
                  <a:lnTo>
                    <a:pt x="254825" y="195757"/>
                  </a:lnTo>
                  <a:lnTo>
                    <a:pt x="257073" y="197370"/>
                  </a:lnTo>
                  <a:lnTo>
                    <a:pt x="259422" y="198577"/>
                  </a:lnTo>
                  <a:lnTo>
                    <a:pt x="264248" y="200190"/>
                  </a:lnTo>
                  <a:lnTo>
                    <a:pt x="266738" y="200266"/>
                  </a:lnTo>
                  <a:lnTo>
                    <a:pt x="269316" y="199618"/>
                  </a:lnTo>
                  <a:lnTo>
                    <a:pt x="271564" y="198970"/>
                  </a:lnTo>
                  <a:lnTo>
                    <a:pt x="273672" y="199136"/>
                  </a:lnTo>
                  <a:lnTo>
                    <a:pt x="275602" y="200101"/>
                  </a:lnTo>
                  <a:lnTo>
                    <a:pt x="277533" y="200748"/>
                  </a:lnTo>
                  <a:lnTo>
                    <a:pt x="279463" y="201155"/>
                  </a:lnTo>
                  <a:lnTo>
                    <a:pt x="283324" y="201472"/>
                  </a:lnTo>
                  <a:lnTo>
                    <a:pt x="285089" y="201231"/>
                  </a:lnTo>
                  <a:lnTo>
                    <a:pt x="286702" y="200583"/>
                  </a:lnTo>
                  <a:lnTo>
                    <a:pt x="290423" y="198970"/>
                  </a:lnTo>
                  <a:lnTo>
                    <a:pt x="292506" y="198094"/>
                  </a:lnTo>
                  <a:lnTo>
                    <a:pt x="298297" y="195834"/>
                  </a:lnTo>
                  <a:lnTo>
                    <a:pt x="301028" y="194475"/>
                  </a:lnTo>
                  <a:lnTo>
                    <a:pt x="303606" y="192862"/>
                  </a:lnTo>
                  <a:lnTo>
                    <a:pt x="306819" y="190919"/>
                  </a:lnTo>
                  <a:lnTo>
                    <a:pt x="309079" y="188506"/>
                  </a:lnTo>
                  <a:lnTo>
                    <a:pt x="311658" y="182714"/>
                  </a:lnTo>
                  <a:lnTo>
                    <a:pt x="312140" y="179501"/>
                  </a:lnTo>
                  <a:close/>
                </a:path>
                <a:path w="413385" h="479425">
                  <a:moveTo>
                    <a:pt x="412762" y="243090"/>
                  </a:moveTo>
                  <a:lnTo>
                    <a:pt x="410819" y="243738"/>
                  </a:lnTo>
                  <a:lnTo>
                    <a:pt x="409536" y="244703"/>
                  </a:lnTo>
                  <a:lnTo>
                    <a:pt x="408901" y="245973"/>
                  </a:lnTo>
                  <a:lnTo>
                    <a:pt x="407606" y="246634"/>
                  </a:lnTo>
                  <a:lnTo>
                    <a:pt x="406641" y="247599"/>
                  </a:lnTo>
                  <a:lnTo>
                    <a:pt x="405345" y="250164"/>
                  </a:lnTo>
                  <a:lnTo>
                    <a:pt x="404545" y="251294"/>
                  </a:lnTo>
                  <a:lnTo>
                    <a:pt x="402932" y="252907"/>
                  </a:lnTo>
                  <a:lnTo>
                    <a:pt x="402056" y="253873"/>
                  </a:lnTo>
                  <a:lnTo>
                    <a:pt x="399796" y="256451"/>
                  </a:lnTo>
                  <a:lnTo>
                    <a:pt x="398589" y="257416"/>
                  </a:lnTo>
                  <a:lnTo>
                    <a:pt x="396011" y="258699"/>
                  </a:lnTo>
                  <a:lnTo>
                    <a:pt x="395046" y="259740"/>
                  </a:lnTo>
                  <a:lnTo>
                    <a:pt x="393763" y="262648"/>
                  </a:lnTo>
                  <a:lnTo>
                    <a:pt x="392798" y="264172"/>
                  </a:lnTo>
                  <a:lnTo>
                    <a:pt x="391502" y="265785"/>
                  </a:lnTo>
                  <a:lnTo>
                    <a:pt x="390537" y="267716"/>
                  </a:lnTo>
                  <a:lnTo>
                    <a:pt x="389648" y="268846"/>
                  </a:lnTo>
                  <a:lnTo>
                    <a:pt x="383298" y="273837"/>
                  </a:lnTo>
                  <a:lnTo>
                    <a:pt x="382168" y="274967"/>
                  </a:lnTo>
                  <a:lnTo>
                    <a:pt x="380885" y="275932"/>
                  </a:lnTo>
                  <a:lnTo>
                    <a:pt x="380555" y="276250"/>
                  </a:lnTo>
                  <a:lnTo>
                    <a:pt x="380161" y="276415"/>
                  </a:lnTo>
                  <a:lnTo>
                    <a:pt x="379196" y="276415"/>
                  </a:lnTo>
                  <a:lnTo>
                    <a:pt x="378790" y="276733"/>
                  </a:lnTo>
                  <a:lnTo>
                    <a:pt x="378142" y="278028"/>
                  </a:lnTo>
                  <a:lnTo>
                    <a:pt x="377825" y="278422"/>
                  </a:lnTo>
                  <a:lnTo>
                    <a:pt x="377177" y="278739"/>
                  </a:lnTo>
                  <a:lnTo>
                    <a:pt x="377024" y="278993"/>
                  </a:lnTo>
                  <a:lnTo>
                    <a:pt x="377024" y="279298"/>
                  </a:lnTo>
                  <a:lnTo>
                    <a:pt x="373634" y="286080"/>
                  </a:lnTo>
                  <a:lnTo>
                    <a:pt x="372351" y="287693"/>
                  </a:lnTo>
                  <a:lnTo>
                    <a:pt x="369455" y="293801"/>
                  </a:lnTo>
                  <a:lnTo>
                    <a:pt x="364832" y="304660"/>
                  </a:lnTo>
                  <a:lnTo>
                    <a:pt x="358673" y="317461"/>
                  </a:lnTo>
                  <a:lnTo>
                    <a:pt x="357378" y="320357"/>
                  </a:lnTo>
                  <a:lnTo>
                    <a:pt x="355930" y="323342"/>
                  </a:lnTo>
                  <a:lnTo>
                    <a:pt x="352704" y="329463"/>
                  </a:lnTo>
                  <a:lnTo>
                    <a:pt x="351091" y="332752"/>
                  </a:lnTo>
                  <a:lnTo>
                    <a:pt x="349491" y="336296"/>
                  </a:lnTo>
                  <a:lnTo>
                    <a:pt x="346913" y="340804"/>
                  </a:lnTo>
                  <a:lnTo>
                    <a:pt x="344411" y="345554"/>
                  </a:lnTo>
                  <a:lnTo>
                    <a:pt x="339585" y="355549"/>
                  </a:lnTo>
                  <a:lnTo>
                    <a:pt x="336130" y="360768"/>
                  </a:lnTo>
                  <a:lnTo>
                    <a:pt x="331622" y="366242"/>
                  </a:lnTo>
                  <a:lnTo>
                    <a:pt x="328079" y="370433"/>
                  </a:lnTo>
                  <a:lnTo>
                    <a:pt x="324612" y="374611"/>
                  </a:lnTo>
                  <a:lnTo>
                    <a:pt x="317855" y="382981"/>
                  </a:lnTo>
                  <a:lnTo>
                    <a:pt x="314553" y="385076"/>
                  </a:lnTo>
                  <a:lnTo>
                    <a:pt x="307467" y="385076"/>
                  </a:lnTo>
                  <a:lnTo>
                    <a:pt x="304406" y="381368"/>
                  </a:lnTo>
                  <a:lnTo>
                    <a:pt x="302158" y="373964"/>
                  </a:lnTo>
                  <a:lnTo>
                    <a:pt x="299897" y="367169"/>
                  </a:lnTo>
                  <a:lnTo>
                    <a:pt x="298958" y="360768"/>
                  </a:lnTo>
                  <a:lnTo>
                    <a:pt x="299072" y="349580"/>
                  </a:lnTo>
                  <a:lnTo>
                    <a:pt x="299034" y="340804"/>
                  </a:lnTo>
                  <a:lnTo>
                    <a:pt x="298919" y="337261"/>
                  </a:lnTo>
                  <a:lnTo>
                    <a:pt x="298361" y="330822"/>
                  </a:lnTo>
                  <a:lnTo>
                    <a:pt x="298259" y="329463"/>
                  </a:lnTo>
                  <a:lnTo>
                    <a:pt x="298056" y="325348"/>
                  </a:lnTo>
                  <a:lnTo>
                    <a:pt x="298119" y="319392"/>
                  </a:lnTo>
                  <a:lnTo>
                    <a:pt x="298208" y="317220"/>
                  </a:lnTo>
                  <a:lnTo>
                    <a:pt x="299834" y="304419"/>
                  </a:lnTo>
                  <a:lnTo>
                    <a:pt x="300393" y="298297"/>
                  </a:lnTo>
                  <a:lnTo>
                    <a:pt x="300710" y="291871"/>
                  </a:lnTo>
                  <a:lnTo>
                    <a:pt x="300799" y="284772"/>
                  </a:lnTo>
                  <a:lnTo>
                    <a:pt x="301028" y="278422"/>
                  </a:lnTo>
                  <a:lnTo>
                    <a:pt x="301447" y="271272"/>
                  </a:lnTo>
                  <a:lnTo>
                    <a:pt x="302158" y="262394"/>
                  </a:lnTo>
                  <a:lnTo>
                    <a:pt x="302412" y="258699"/>
                  </a:lnTo>
                  <a:lnTo>
                    <a:pt x="302323" y="256933"/>
                  </a:lnTo>
                  <a:lnTo>
                    <a:pt x="301828" y="253796"/>
                  </a:lnTo>
                  <a:lnTo>
                    <a:pt x="298589" y="246316"/>
                  </a:lnTo>
                  <a:lnTo>
                    <a:pt x="297332" y="242443"/>
                  </a:lnTo>
                  <a:lnTo>
                    <a:pt x="296367" y="238252"/>
                  </a:lnTo>
                  <a:lnTo>
                    <a:pt x="294919" y="236816"/>
                  </a:lnTo>
                  <a:lnTo>
                    <a:pt x="293624" y="236169"/>
                  </a:lnTo>
                  <a:lnTo>
                    <a:pt x="292417" y="235356"/>
                  </a:lnTo>
                  <a:lnTo>
                    <a:pt x="290156" y="233426"/>
                  </a:lnTo>
                  <a:lnTo>
                    <a:pt x="288798" y="232625"/>
                  </a:lnTo>
                  <a:lnTo>
                    <a:pt x="287185" y="231978"/>
                  </a:lnTo>
                  <a:lnTo>
                    <a:pt x="285572" y="231013"/>
                  </a:lnTo>
                  <a:lnTo>
                    <a:pt x="263156" y="225577"/>
                  </a:lnTo>
                  <a:lnTo>
                    <a:pt x="256540" y="226517"/>
                  </a:lnTo>
                  <a:lnTo>
                    <a:pt x="237121" y="241477"/>
                  </a:lnTo>
                  <a:lnTo>
                    <a:pt x="236715" y="242760"/>
                  </a:lnTo>
                  <a:lnTo>
                    <a:pt x="235750" y="245351"/>
                  </a:lnTo>
                  <a:lnTo>
                    <a:pt x="235356" y="246634"/>
                  </a:lnTo>
                  <a:lnTo>
                    <a:pt x="235026" y="247916"/>
                  </a:lnTo>
                  <a:lnTo>
                    <a:pt x="232130" y="266268"/>
                  </a:lnTo>
                  <a:lnTo>
                    <a:pt x="230530" y="273989"/>
                  </a:lnTo>
                  <a:lnTo>
                    <a:pt x="229476" y="281647"/>
                  </a:lnTo>
                  <a:lnTo>
                    <a:pt x="228511" y="296773"/>
                  </a:lnTo>
                  <a:lnTo>
                    <a:pt x="228092" y="304660"/>
                  </a:lnTo>
                  <a:lnTo>
                    <a:pt x="227838" y="310870"/>
                  </a:lnTo>
                  <a:lnTo>
                    <a:pt x="227914" y="320357"/>
                  </a:lnTo>
                  <a:lnTo>
                    <a:pt x="233426" y="370433"/>
                  </a:lnTo>
                  <a:lnTo>
                    <a:pt x="252653" y="403821"/>
                  </a:lnTo>
                  <a:lnTo>
                    <a:pt x="259181" y="410184"/>
                  </a:lnTo>
                  <a:lnTo>
                    <a:pt x="263042" y="414375"/>
                  </a:lnTo>
                  <a:lnTo>
                    <a:pt x="267703" y="416636"/>
                  </a:lnTo>
                  <a:lnTo>
                    <a:pt x="273189" y="416953"/>
                  </a:lnTo>
                  <a:lnTo>
                    <a:pt x="279298" y="419849"/>
                  </a:lnTo>
                  <a:lnTo>
                    <a:pt x="286385" y="421297"/>
                  </a:lnTo>
                  <a:lnTo>
                    <a:pt x="301510" y="421297"/>
                  </a:lnTo>
                  <a:lnTo>
                    <a:pt x="307314" y="420331"/>
                  </a:lnTo>
                  <a:lnTo>
                    <a:pt x="311823" y="418401"/>
                  </a:lnTo>
                  <a:lnTo>
                    <a:pt x="316649" y="416471"/>
                  </a:lnTo>
                  <a:lnTo>
                    <a:pt x="345948" y="387972"/>
                  </a:lnTo>
                  <a:lnTo>
                    <a:pt x="347878" y="385076"/>
                  </a:lnTo>
                  <a:lnTo>
                    <a:pt x="348526" y="384111"/>
                  </a:lnTo>
                  <a:lnTo>
                    <a:pt x="368071" y="349580"/>
                  </a:lnTo>
                  <a:lnTo>
                    <a:pt x="381520" y="316331"/>
                  </a:lnTo>
                  <a:lnTo>
                    <a:pt x="384098" y="310870"/>
                  </a:lnTo>
                  <a:lnTo>
                    <a:pt x="387642" y="304419"/>
                  </a:lnTo>
                  <a:lnTo>
                    <a:pt x="391502" y="294767"/>
                  </a:lnTo>
                  <a:lnTo>
                    <a:pt x="400685" y="273507"/>
                  </a:lnTo>
                  <a:lnTo>
                    <a:pt x="402297" y="270611"/>
                  </a:lnTo>
                  <a:lnTo>
                    <a:pt x="403656" y="267474"/>
                  </a:lnTo>
                  <a:lnTo>
                    <a:pt x="405917" y="260718"/>
                  </a:lnTo>
                  <a:lnTo>
                    <a:pt x="407441" y="256933"/>
                  </a:lnTo>
                  <a:lnTo>
                    <a:pt x="409384" y="252755"/>
                  </a:lnTo>
                  <a:lnTo>
                    <a:pt x="410019" y="251142"/>
                  </a:lnTo>
                  <a:lnTo>
                    <a:pt x="410578" y="249529"/>
                  </a:lnTo>
                  <a:lnTo>
                    <a:pt x="411670" y="245973"/>
                  </a:lnTo>
                  <a:lnTo>
                    <a:pt x="412115" y="244703"/>
                  </a:lnTo>
                  <a:lnTo>
                    <a:pt x="412762" y="243090"/>
                  </a:lnTo>
                  <a:close/>
                </a:path>
              </a:pathLst>
            </a:custGeom>
            <a:solidFill>
              <a:srgbClr val="FCB55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1775752" y="310860"/>
              <a:ext cx="458651" cy="45846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2326623" y="353180"/>
              <a:ext cx="1248947" cy="40648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3702158" y="304229"/>
              <a:ext cx="107950" cy="457834"/>
            </a:xfrm>
            <a:custGeom>
              <a:avLst/>
              <a:gdLst/>
              <a:ahLst/>
              <a:cxnLst/>
              <a:rect l="l" t="t" r="r" b="b"/>
              <a:pathLst>
                <a:path w="107950" h="457834">
                  <a:moveTo>
                    <a:pt x="55625" y="0"/>
                  </a:moveTo>
                  <a:lnTo>
                    <a:pt x="53060" y="0"/>
                  </a:lnTo>
                  <a:lnTo>
                    <a:pt x="50152" y="660"/>
                  </a:lnTo>
                  <a:lnTo>
                    <a:pt x="36139" y="26568"/>
                  </a:lnTo>
                  <a:lnTo>
                    <a:pt x="35826" y="29629"/>
                  </a:lnTo>
                  <a:lnTo>
                    <a:pt x="33248" y="42506"/>
                  </a:lnTo>
                  <a:lnTo>
                    <a:pt x="32600" y="45402"/>
                  </a:lnTo>
                  <a:lnTo>
                    <a:pt x="32118" y="48386"/>
                  </a:lnTo>
                  <a:lnTo>
                    <a:pt x="31470" y="54508"/>
                  </a:lnTo>
                  <a:lnTo>
                    <a:pt x="30987" y="57645"/>
                  </a:lnTo>
                  <a:lnTo>
                    <a:pt x="29070" y="67309"/>
                  </a:lnTo>
                  <a:lnTo>
                    <a:pt x="28105" y="73583"/>
                  </a:lnTo>
                  <a:lnTo>
                    <a:pt x="26809" y="85813"/>
                  </a:lnTo>
                  <a:lnTo>
                    <a:pt x="26009" y="92087"/>
                  </a:lnTo>
                  <a:lnTo>
                    <a:pt x="25044" y="98526"/>
                  </a:lnTo>
                  <a:lnTo>
                    <a:pt x="22455" y="117171"/>
                  </a:lnTo>
                  <a:lnTo>
                    <a:pt x="15620" y="173634"/>
                  </a:lnTo>
                  <a:lnTo>
                    <a:pt x="10418" y="230364"/>
                  </a:lnTo>
                  <a:lnTo>
                    <a:pt x="7810" y="274167"/>
                  </a:lnTo>
                  <a:lnTo>
                    <a:pt x="7327" y="280454"/>
                  </a:lnTo>
                  <a:lnTo>
                    <a:pt x="5397" y="300253"/>
                  </a:lnTo>
                  <a:lnTo>
                    <a:pt x="5275" y="302831"/>
                  </a:lnTo>
                  <a:lnTo>
                    <a:pt x="5216" y="309905"/>
                  </a:lnTo>
                  <a:lnTo>
                    <a:pt x="4991" y="312407"/>
                  </a:lnTo>
                  <a:lnTo>
                    <a:pt x="4025" y="317880"/>
                  </a:lnTo>
                  <a:lnTo>
                    <a:pt x="4584" y="320535"/>
                  </a:lnTo>
                  <a:lnTo>
                    <a:pt x="6210" y="323113"/>
                  </a:lnTo>
                  <a:lnTo>
                    <a:pt x="8458" y="327304"/>
                  </a:lnTo>
                  <a:lnTo>
                    <a:pt x="11595" y="331571"/>
                  </a:lnTo>
                  <a:lnTo>
                    <a:pt x="19646" y="340258"/>
                  </a:lnTo>
                  <a:lnTo>
                    <a:pt x="23914" y="342747"/>
                  </a:lnTo>
                  <a:lnTo>
                    <a:pt x="28422" y="343395"/>
                  </a:lnTo>
                  <a:lnTo>
                    <a:pt x="30022" y="343725"/>
                  </a:lnTo>
                  <a:lnTo>
                    <a:pt x="31559" y="343801"/>
                  </a:lnTo>
                  <a:lnTo>
                    <a:pt x="34467" y="343471"/>
                  </a:lnTo>
                  <a:lnTo>
                    <a:pt x="35991" y="343395"/>
                  </a:lnTo>
                  <a:lnTo>
                    <a:pt x="42354" y="343395"/>
                  </a:lnTo>
                  <a:lnTo>
                    <a:pt x="43395" y="343077"/>
                  </a:lnTo>
                  <a:lnTo>
                    <a:pt x="44361" y="342430"/>
                  </a:lnTo>
                  <a:lnTo>
                    <a:pt x="46774" y="341464"/>
                  </a:lnTo>
                  <a:lnTo>
                    <a:pt x="47269" y="341464"/>
                  </a:lnTo>
                  <a:lnTo>
                    <a:pt x="47891" y="340817"/>
                  </a:lnTo>
                  <a:lnTo>
                    <a:pt x="48463" y="340575"/>
                  </a:lnTo>
                  <a:lnTo>
                    <a:pt x="49751" y="340575"/>
                  </a:lnTo>
                  <a:lnTo>
                    <a:pt x="49987" y="340334"/>
                  </a:lnTo>
                  <a:lnTo>
                    <a:pt x="50634" y="339039"/>
                  </a:lnTo>
                  <a:lnTo>
                    <a:pt x="53212" y="335508"/>
                  </a:lnTo>
                  <a:lnTo>
                    <a:pt x="55473" y="331723"/>
                  </a:lnTo>
                  <a:lnTo>
                    <a:pt x="59334" y="323672"/>
                  </a:lnTo>
                  <a:lnTo>
                    <a:pt x="61264" y="319900"/>
                  </a:lnTo>
                  <a:lnTo>
                    <a:pt x="63195" y="316344"/>
                  </a:lnTo>
                  <a:lnTo>
                    <a:pt x="67055" y="309905"/>
                  </a:lnTo>
                  <a:lnTo>
                    <a:pt x="70116" y="302831"/>
                  </a:lnTo>
                  <a:lnTo>
                    <a:pt x="72377" y="295097"/>
                  </a:lnTo>
                  <a:lnTo>
                    <a:pt x="74942" y="287693"/>
                  </a:lnTo>
                  <a:lnTo>
                    <a:pt x="76555" y="279971"/>
                  </a:lnTo>
                  <a:lnTo>
                    <a:pt x="78485" y="255968"/>
                  </a:lnTo>
                  <a:lnTo>
                    <a:pt x="79133" y="248246"/>
                  </a:lnTo>
                  <a:lnTo>
                    <a:pt x="81546" y="222161"/>
                  </a:lnTo>
                  <a:lnTo>
                    <a:pt x="82194" y="218312"/>
                  </a:lnTo>
                  <a:lnTo>
                    <a:pt x="84772" y="202209"/>
                  </a:lnTo>
                  <a:lnTo>
                    <a:pt x="85407" y="198018"/>
                  </a:lnTo>
                  <a:lnTo>
                    <a:pt x="88620" y="182003"/>
                  </a:lnTo>
                  <a:lnTo>
                    <a:pt x="91846" y="166230"/>
                  </a:lnTo>
                  <a:lnTo>
                    <a:pt x="93141" y="158102"/>
                  </a:lnTo>
                  <a:lnTo>
                    <a:pt x="94106" y="149720"/>
                  </a:lnTo>
                  <a:lnTo>
                    <a:pt x="98932" y="112534"/>
                  </a:lnTo>
                  <a:lnTo>
                    <a:pt x="99580" y="106425"/>
                  </a:lnTo>
                  <a:lnTo>
                    <a:pt x="100710" y="100456"/>
                  </a:lnTo>
                  <a:lnTo>
                    <a:pt x="103924" y="88874"/>
                  </a:lnTo>
                  <a:lnTo>
                    <a:pt x="105041" y="82765"/>
                  </a:lnTo>
                  <a:lnTo>
                    <a:pt x="105702" y="76314"/>
                  </a:lnTo>
                  <a:lnTo>
                    <a:pt x="106337" y="73418"/>
                  </a:lnTo>
                  <a:lnTo>
                    <a:pt x="106819" y="70446"/>
                  </a:lnTo>
                  <a:lnTo>
                    <a:pt x="107467" y="64325"/>
                  </a:lnTo>
                  <a:lnTo>
                    <a:pt x="107619" y="61175"/>
                  </a:lnTo>
                  <a:lnTo>
                    <a:pt x="107558" y="54508"/>
                  </a:lnTo>
                  <a:lnTo>
                    <a:pt x="96443" y="31559"/>
                  </a:lnTo>
                  <a:lnTo>
                    <a:pt x="94589" y="29146"/>
                  </a:lnTo>
                  <a:lnTo>
                    <a:pt x="92540" y="26403"/>
                  </a:lnTo>
                  <a:lnTo>
                    <a:pt x="91046" y="24320"/>
                  </a:lnTo>
                  <a:lnTo>
                    <a:pt x="89357" y="22555"/>
                  </a:lnTo>
                  <a:lnTo>
                    <a:pt x="85813" y="19964"/>
                  </a:lnTo>
                  <a:lnTo>
                    <a:pt x="81546" y="16903"/>
                  </a:lnTo>
                  <a:lnTo>
                    <a:pt x="79298" y="14985"/>
                  </a:lnTo>
                  <a:lnTo>
                    <a:pt x="77368" y="12979"/>
                  </a:lnTo>
                  <a:lnTo>
                    <a:pt x="74142" y="8788"/>
                  </a:lnTo>
                  <a:lnTo>
                    <a:pt x="72047" y="6934"/>
                  </a:lnTo>
                  <a:lnTo>
                    <a:pt x="69481" y="5321"/>
                  </a:lnTo>
                  <a:lnTo>
                    <a:pt x="67221" y="4025"/>
                  </a:lnTo>
                  <a:lnTo>
                    <a:pt x="64566" y="2832"/>
                  </a:lnTo>
                  <a:lnTo>
                    <a:pt x="58432" y="571"/>
                  </a:lnTo>
                  <a:lnTo>
                    <a:pt x="55625" y="0"/>
                  </a:lnTo>
                  <a:close/>
                </a:path>
                <a:path w="107950" h="457834">
                  <a:moveTo>
                    <a:pt x="49751" y="340575"/>
                  </a:moveTo>
                  <a:lnTo>
                    <a:pt x="48463" y="340575"/>
                  </a:lnTo>
                  <a:lnTo>
                    <a:pt x="49428" y="340906"/>
                  </a:lnTo>
                  <a:lnTo>
                    <a:pt x="49751" y="340575"/>
                  </a:lnTo>
                  <a:close/>
                </a:path>
                <a:path w="107950" h="457834">
                  <a:moveTo>
                    <a:pt x="18275" y="379133"/>
                  </a:moveTo>
                  <a:lnTo>
                    <a:pt x="14427" y="379133"/>
                  </a:lnTo>
                  <a:lnTo>
                    <a:pt x="12649" y="379933"/>
                  </a:lnTo>
                  <a:lnTo>
                    <a:pt x="11036" y="381546"/>
                  </a:lnTo>
                  <a:lnTo>
                    <a:pt x="9423" y="382511"/>
                  </a:lnTo>
                  <a:lnTo>
                    <a:pt x="8127" y="384035"/>
                  </a:lnTo>
                  <a:lnTo>
                    <a:pt x="6176" y="388302"/>
                  </a:lnTo>
                  <a:lnTo>
                    <a:pt x="5397" y="390080"/>
                  </a:lnTo>
                  <a:lnTo>
                    <a:pt x="4762" y="391693"/>
                  </a:lnTo>
                  <a:lnTo>
                    <a:pt x="3149" y="394258"/>
                  </a:lnTo>
                  <a:lnTo>
                    <a:pt x="2184" y="396671"/>
                  </a:lnTo>
                  <a:lnTo>
                    <a:pt x="1536" y="401180"/>
                  </a:lnTo>
                  <a:lnTo>
                    <a:pt x="1054" y="403593"/>
                  </a:lnTo>
                  <a:lnTo>
                    <a:pt x="406" y="406184"/>
                  </a:lnTo>
                  <a:lnTo>
                    <a:pt x="224" y="407466"/>
                  </a:lnTo>
                  <a:lnTo>
                    <a:pt x="134" y="409079"/>
                  </a:lnTo>
                  <a:lnTo>
                    <a:pt x="241" y="410603"/>
                  </a:lnTo>
                  <a:lnTo>
                    <a:pt x="1536" y="414781"/>
                  </a:lnTo>
                  <a:lnTo>
                    <a:pt x="1536" y="417118"/>
                  </a:lnTo>
                  <a:lnTo>
                    <a:pt x="888" y="419696"/>
                  </a:lnTo>
                  <a:lnTo>
                    <a:pt x="571" y="421957"/>
                  </a:lnTo>
                  <a:lnTo>
                    <a:pt x="330" y="424281"/>
                  </a:lnTo>
                  <a:lnTo>
                    <a:pt x="0" y="429120"/>
                  </a:lnTo>
                  <a:lnTo>
                    <a:pt x="241" y="431609"/>
                  </a:lnTo>
                  <a:lnTo>
                    <a:pt x="26327" y="457682"/>
                  </a:lnTo>
                  <a:lnTo>
                    <a:pt x="30848" y="456412"/>
                  </a:lnTo>
                  <a:lnTo>
                    <a:pt x="46291" y="437565"/>
                  </a:lnTo>
                  <a:lnTo>
                    <a:pt x="48793" y="432498"/>
                  </a:lnTo>
                  <a:lnTo>
                    <a:pt x="51028" y="427672"/>
                  </a:lnTo>
                  <a:lnTo>
                    <a:pt x="52082" y="425183"/>
                  </a:lnTo>
                  <a:lnTo>
                    <a:pt x="53060" y="422592"/>
                  </a:lnTo>
                  <a:lnTo>
                    <a:pt x="54025" y="420344"/>
                  </a:lnTo>
                  <a:lnTo>
                    <a:pt x="54584" y="418744"/>
                  </a:lnTo>
                  <a:lnTo>
                    <a:pt x="54902" y="416801"/>
                  </a:lnTo>
                  <a:lnTo>
                    <a:pt x="55295" y="415188"/>
                  </a:lnTo>
                  <a:lnTo>
                    <a:pt x="55956" y="412940"/>
                  </a:lnTo>
                  <a:lnTo>
                    <a:pt x="56426" y="409079"/>
                  </a:lnTo>
                  <a:lnTo>
                    <a:pt x="55778" y="408419"/>
                  </a:lnTo>
                  <a:lnTo>
                    <a:pt x="55473" y="407466"/>
                  </a:lnTo>
                  <a:lnTo>
                    <a:pt x="55473" y="404888"/>
                  </a:lnTo>
                  <a:lnTo>
                    <a:pt x="55295" y="403923"/>
                  </a:lnTo>
                  <a:lnTo>
                    <a:pt x="54990" y="403275"/>
                  </a:lnTo>
                  <a:lnTo>
                    <a:pt x="54330" y="402628"/>
                  </a:lnTo>
                  <a:lnTo>
                    <a:pt x="53771" y="401980"/>
                  </a:lnTo>
                  <a:lnTo>
                    <a:pt x="52806" y="400697"/>
                  </a:lnTo>
                  <a:lnTo>
                    <a:pt x="52412" y="399897"/>
                  </a:lnTo>
                  <a:lnTo>
                    <a:pt x="51332" y="396671"/>
                  </a:lnTo>
                  <a:lnTo>
                    <a:pt x="50799" y="395147"/>
                  </a:lnTo>
                  <a:lnTo>
                    <a:pt x="35178" y="381546"/>
                  </a:lnTo>
                  <a:lnTo>
                    <a:pt x="33248" y="380580"/>
                  </a:lnTo>
                  <a:lnTo>
                    <a:pt x="31241" y="380098"/>
                  </a:lnTo>
                  <a:lnTo>
                    <a:pt x="27050" y="380098"/>
                  </a:lnTo>
                  <a:lnTo>
                    <a:pt x="24879" y="379933"/>
                  </a:lnTo>
                  <a:lnTo>
                    <a:pt x="20370" y="379298"/>
                  </a:lnTo>
                  <a:lnTo>
                    <a:pt x="18275" y="379133"/>
                  </a:lnTo>
                  <a:close/>
                </a:path>
              </a:pathLst>
            </a:custGeom>
            <a:solidFill>
              <a:srgbClr val="FCB55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3966306" y="485000"/>
              <a:ext cx="212521" cy="212102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4204570" y="484990"/>
              <a:ext cx="390194" cy="211696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4615927" y="484990"/>
              <a:ext cx="173507" cy="211696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4866220" y="397819"/>
              <a:ext cx="116839" cy="295275"/>
            </a:xfrm>
            <a:custGeom>
              <a:avLst/>
              <a:gdLst/>
              <a:ahLst/>
              <a:cxnLst/>
              <a:rect l="l" t="t" r="r" b="b"/>
              <a:pathLst>
                <a:path w="116839" h="295275">
                  <a:moveTo>
                    <a:pt x="116230" y="0"/>
                  </a:moveTo>
                  <a:lnTo>
                    <a:pt x="56451" y="0"/>
                  </a:lnTo>
                  <a:lnTo>
                    <a:pt x="0" y="294716"/>
                  </a:lnTo>
                  <a:lnTo>
                    <a:pt x="59778" y="294716"/>
                  </a:lnTo>
                  <a:lnTo>
                    <a:pt x="11623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/>
            <p:cNvSpPr/>
            <p:nvPr/>
          </p:nvSpPr>
          <p:spPr>
            <a:xfrm>
              <a:off x="4982443" y="484990"/>
              <a:ext cx="188874" cy="211696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/>
            <p:cNvSpPr/>
            <p:nvPr/>
          </p:nvSpPr>
          <p:spPr>
            <a:xfrm>
              <a:off x="5215303" y="401138"/>
              <a:ext cx="160655" cy="378460"/>
            </a:xfrm>
            <a:custGeom>
              <a:avLst/>
              <a:gdLst/>
              <a:ahLst/>
              <a:cxnLst/>
              <a:rect l="l" t="t" r="r" b="b"/>
              <a:pathLst>
                <a:path w="160654" h="378459">
                  <a:moveTo>
                    <a:pt x="130746" y="0"/>
                  </a:moveTo>
                  <a:lnTo>
                    <a:pt x="117488" y="2459"/>
                  </a:lnTo>
                  <a:lnTo>
                    <a:pt x="106524" y="9394"/>
                  </a:lnTo>
                  <a:lnTo>
                    <a:pt x="99060" y="20145"/>
                  </a:lnTo>
                  <a:lnTo>
                    <a:pt x="96304" y="34048"/>
                  </a:lnTo>
                  <a:lnTo>
                    <a:pt x="98451" y="46114"/>
                  </a:lnTo>
                  <a:lnTo>
                    <a:pt x="104451" y="55262"/>
                  </a:lnTo>
                  <a:lnTo>
                    <a:pt x="113641" y="61064"/>
                  </a:lnTo>
                  <a:lnTo>
                    <a:pt x="125361" y="63093"/>
                  </a:lnTo>
                  <a:lnTo>
                    <a:pt x="138927" y="60818"/>
                  </a:lnTo>
                  <a:lnTo>
                    <a:pt x="150160" y="54224"/>
                  </a:lnTo>
                  <a:lnTo>
                    <a:pt x="157813" y="43660"/>
                  </a:lnTo>
                  <a:lnTo>
                    <a:pt x="160642" y="29476"/>
                  </a:lnTo>
                  <a:lnTo>
                    <a:pt x="158423" y="17337"/>
                  </a:lnTo>
                  <a:lnTo>
                    <a:pt x="152233" y="8042"/>
                  </a:lnTo>
                  <a:lnTo>
                    <a:pt x="142773" y="2094"/>
                  </a:lnTo>
                  <a:lnTo>
                    <a:pt x="130746" y="0"/>
                  </a:lnTo>
                  <a:close/>
                </a:path>
                <a:path w="160654" h="378459">
                  <a:moveTo>
                    <a:pt x="7061" y="329590"/>
                  </a:moveTo>
                  <a:lnTo>
                    <a:pt x="0" y="374827"/>
                  </a:lnTo>
                  <a:lnTo>
                    <a:pt x="28638" y="378155"/>
                  </a:lnTo>
                  <a:lnTo>
                    <a:pt x="44393" y="376884"/>
                  </a:lnTo>
                  <a:lnTo>
                    <a:pt x="84264" y="356577"/>
                  </a:lnTo>
                  <a:lnTo>
                    <a:pt x="99635" y="330835"/>
                  </a:lnTo>
                  <a:lnTo>
                    <a:pt x="14947" y="330835"/>
                  </a:lnTo>
                  <a:lnTo>
                    <a:pt x="11201" y="330415"/>
                  </a:lnTo>
                  <a:lnTo>
                    <a:pt x="7061" y="329590"/>
                  </a:lnTo>
                  <a:close/>
                </a:path>
                <a:path w="160654" h="378459">
                  <a:moveTo>
                    <a:pt x="149440" y="88417"/>
                  </a:moveTo>
                  <a:lnTo>
                    <a:pt x="89662" y="88417"/>
                  </a:lnTo>
                  <a:lnTo>
                    <a:pt x="52298" y="287248"/>
                  </a:lnTo>
                  <a:lnTo>
                    <a:pt x="46429" y="309468"/>
                  </a:lnTo>
                  <a:lnTo>
                    <a:pt x="38965" y="322738"/>
                  </a:lnTo>
                  <a:lnTo>
                    <a:pt x="30179" y="329160"/>
                  </a:lnTo>
                  <a:lnTo>
                    <a:pt x="20345" y="330835"/>
                  </a:lnTo>
                  <a:lnTo>
                    <a:pt x="99635" y="330835"/>
                  </a:lnTo>
                  <a:lnTo>
                    <a:pt x="101022" y="327931"/>
                  </a:lnTo>
                  <a:lnTo>
                    <a:pt x="107317" y="308237"/>
                  </a:lnTo>
                  <a:lnTo>
                    <a:pt x="112483" y="284340"/>
                  </a:lnTo>
                  <a:lnTo>
                    <a:pt x="149440" y="8841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/>
            <p:cNvSpPr/>
            <p:nvPr/>
          </p:nvSpPr>
          <p:spPr>
            <a:xfrm>
              <a:off x="5380918" y="484990"/>
              <a:ext cx="188874" cy="211696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/>
            <p:cNvSpPr/>
            <p:nvPr/>
          </p:nvSpPr>
          <p:spPr>
            <a:xfrm>
              <a:off x="5594275" y="489559"/>
              <a:ext cx="208787" cy="207543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/>
            <p:cNvSpPr/>
            <p:nvPr/>
          </p:nvSpPr>
          <p:spPr>
            <a:xfrm>
              <a:off x="5896871" y="397824"/>
              <a:ext cx="233045" cy="299720"/>
            </a:xfrm>
            <a:custGeom>
              <a:avLst/>
              <a:gdLst/>
              <a:ahLst/>
              <a:cxnLst/>
              <a:rect l="l" t="t" r="r" b="b"/>
              <a:pathLst>
                <a:path w="233045" h="299720">
                  <a:moveTo>
                    <a:pt x="127850" y="87172"/>
                  </a:moveTo>
                  <a:lnTo>
                    <a:pt x="85064" y="94470"/>
                  </a:lnTo>
                  <a:lnTo>
                    <a:pt x="49671" y="114479"/>
                  </a:lnTo>
                  <a:lnTo>
                    <a:pt x="22886" y="144371"/>
                  </a:lnTo>
                  <a:lnTo>
                    <a:pt x="5923" y="181317"/>
                  </a:lnTo>
                  <a:lnTo>
                    <a:pt x="0" y="222491"/>
                  </a:lnTo>
                  <a:lnTo>
                    <a:pt x="5013" y="255325"/>
                  </a:lnTo>
                  <a:lnTo>
                    <a:pt x="18626" y="279404"/>
                  </a:lnTo>
                  <a:lnTo>
                    <a:pt x="38699" y="294223"/>
                  </a:lnTo>
                  <a:lnTo>
                    <a:pt x="63093" y="299275"/>
                  </a:lnTo>
                  <a:lnTo>
                    <a:pt x="80942" y="297234"/>
                  </a:lnTo>
                  <a:lnTo>
                    <a:pt x="98478" y="290720"/>
                  </a:lnTo>
                  <a:lnTo>
                    <a:pt x="114925" y="279146"/>
                  </a:lnTo>
                  <a:lnTo>
                    <a:pt x="129501" y="261924"/>
                  </a:lnTo>
                  <a:lnTo>
                    <a:pt x="184828" y="261924"/>
                  </a:lnTo>
                  <a:lnTo>
                    <a:pt x="185442" y="256058"/>
                  </a:lnTo>
                  <a:lnTo>
                    <a:pt x="186137" y="251129"/>
                  </a:lnTo>
                  <a:lnTo>
                    <a:pt x="90487" y="251129"/>
                  </a:lnTo>
                  <a:lnTo>
                    <a:pt x="78721" y="248607"/>
                  </a:lnTo>
                  <a:lnTo>
                    <a:pt x="69838" y="241222"/>
                  </a:lnTo>
                  <a:lnTo>
                    <a:pt x="64225" y="229243"/>
                  </a:lnTo>
                  <a:lnTo>
                    <a:pt x="62268" y="212940"/>
                  </a:lnTo>
                  <a:lnTo>
                    <a:pt x="66780" y="183898"/>
                  </a:lnTo>
                  <a:lnTo>
                    <a:pt x="79386" y="158045"/>
                  </a:lnTo>
                  <a:lnTo>
                    <a:pt x="98685" y="139506"/>
                  </a:lnTo>
                  <a:lnTo>
                    <a:pt x="123278" y="132410"/>
                  </a:lnTo>
                  <a:lnTo>
                    <a:pt x="207656" y="132410"/>
                  </a:lnTo>
                  <a:lnTo>
                    <a:pt x="215401" y="91732"/>
                  </a:lnTo>
                  <a:lnTo>
                    <a:pt x="155663" y="91732"/>
                  </a:lnTo>
                  <a:lnTo>
                    <a:pt x="148803" y="89615"/>
                  </a:lnTo>
                  <a:lnTo>
                    <a:pt x="141595" y="88204"/>
                  </a:lnTo>
                  <a:lnTo>
                    <a:pt x="134468" y="87417"/>
                  </a:lnTo>
                  <a:lnTo>
                    <a:pt x="127850" y="87172"/>
                  </a:lnTo>
                  <a:close/>
                </a:path>
                <a:path w="233045" h="299720">
                  <a:moveTo>
                    <a:pt x="184828" y="261924"/>
                  </a:moveTo>
                  <a:lnTo>
                    <a:pt x="130340" y="261924"/>
                  </a:lnTo>
                  <a:lnTo>
                    <a:pt x="127431" y="294716"/>
                  </a:lnTo>
                  <a:lnTo>
                    <a:pt x="182219" y="294716"/>
                  </a:lnTo>
                  <a:lnTo>
                    <a:pt x="183365" y="275912"/>
                  </a:lnTo>
                  <a:lnTo>
                    <a:pt x="184828" y="261924"/>
                  </a:lnTo>
                  <a:close/>
                </a:path>
                <a:path w="233045" h="299720">
                  <a:moveTo>
                    <a:pt x="207656" y="132410"/>
                  </a:moveTo>
                  <a:lnTo>
                    <a:pt x="133235" y="132410"/>
                  </a:lnTo>
                  <a:lnTo>
                    <a:pt x="142379" y="135737"/>
                  </a:lnTo>
                  <a:lnTo>
                    <a:pt x="146938" y="139471"/>
                  </a:lnTo>
                  <a:lnTo>
                    <a:pt x="136563" y="194259"/>
                  </a:lnTo>
                  <a:lnTo>
                    <a:pt x="116949" y="237172"/>
                  </a:lnTo>
                  <a:lnTo>
                    <a:pt x="90487" y="251129"/>
                  </a:lnTo>
                  <a:lnTo>
                    <a:pt x="186137" y="251129"/>
                  </a:lnTo>
                  <a:lnTo>
                    <a:pt x="188295" y="235817"/>
                  </a:lnTo>
                  <a:lnTo>
                    <a:pt x="191769" y="215849"/>
                  </a:lnTo>
                  <a:lnTo>
                    <a:pt x="207656" y="132410"/>
                  </a:lnTo>
                  <a:close/>
                </a:path>
                <a:path w="233045" h="299720">
                  <a:moveTo>
                    <a:pt x="232867" y="0"/>
                  </a:moveTo>
                  <a:lnTo>
                    <a:pt x="173088" y="0"/>
                  </a:lnTo>
                  <a:lnTo>
                    <a:pt x="155663" y="91732"/>
                  </a:lnTo>
                  <a:lnTo>
                    <a:pt x="215401" y="91732"/>
                  </a:lnTo>
                  <a:lnTo>
                    <a:pt x="23286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/>
            <p:cNvSpPr/>
            <p:nvPr/>
          </p:nvSpPr>
          <p:spPr>
            <a:xfrm>
              <a:off x="6130150" y="484990"/>
              <a:ext cx="188861" cy="211696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/>
            <p:cNvSpPr/>
            <p:nvPr/>
          </p:nvSpPr>
          <p:spPr>
            <a:xfrm>
              <a:off x="6408247" y="397819"/>
              <a:ext cx="116839" cy="295275"/>
            </a:xfrm>
            <a:custGeom>
              <a:avLst/>
              <a:gdLst/>
              <a:ahLst/>
              <a:cxnLst/>
              <a:rect l="l" t="t" r="r" b="b"/>
              <a:pathLst>
                <a:path w="116840" h="295275">
                  <a:moveTo>
                    <a:pt x="116217" y="0"/>
                  </a:moveTo>
                  <a:lnTo>
                    <a:pt x="56451" y="0"/>
                  </a:lnTo>
                  <a:lnTo>
                    <a:pt x="0" y="294716"/>
                  </a:lnTo>
                  <a:lnTo>
                    <a:pt x="59778" y="294716"/>
                  </a:lnTo>
                  <a:lnTo>
                    <a:pt x="11621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/>
            <p:cNvSpPr/>
            <p:nvPr/>
          </p:nvSpPr>
          <p:spPr>
            <a:xfrm>
              <a:off x="6523235" y="485000"/>
              <a:ext cx="212521" cy="212102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1" name="object 21"/>
            <p:cNvSpPr/>
            <p:nvPr/>
          </p:nvSpPr>
          <p:spPr>
            <a:xfrm>
              <a:off x="6824560" y="397827"/>
              <a:ext cx="437515" cy="381635"/>
            </a:xfrm>
            <a:custGeom>
              <a:avLst/>
              <a:gdLst/>
              <a:ahLst/>
              <a:cxnLst/>
              <a:rect l="l" t="t" r="r" b="b"/>
              <a:pathLst>
                <a:path w="437515" h="381634">
                  <a:moveTo>
                    <a:pt x="116217" y="0"/>
                  </a:moveTo>
                  <a:lnTo>
                    <a:pt x="56451" y="0"/>
                  </a:lnTo>
                  <a:lnTo>
                    <a:pt x="0" y="294716"/>
                  </a:lnTo>
                  <a:lnTo>
                    <a:pt x="59778" y="294716"/>
                  </a:lnTo>
                  <a:lnTo>
                    <a:pt x="116217" y="0"/>
                  </a:lnTo>
                  <a:close/>
                </a:path>
                <a:path w="437515" h="381634">
                  <a:moveTo>
                    <a:pt x="208381" y="91732"/>
                  </a:moveTo>
                  <a:lnTo>
                    <a:pt x="148615" y="91732"/>
                  </a:lnTo>
                  <a:lnTo>
                    <a:pt x="110007" y="294716"/>
                  </a:lnTo>
                  <a:lnTo>
                    <a:pt x="169786" y="294716"/>
                  </a:lnTo>
                  <a:lnTo>
                    <a:pt x="208381" y="91732"/>
                  </a:lnTo>
                  <a:close/>
                </a:path>
                <a:path w="437515" h="381634">
                  <a:moveTo>
                    <a:pt x="221246" y="32791"/>
                  </a:moveTo>
                  <a:lnTo>
                    <a:pt x="219024" y="20650"/>
                  </a:lnTo>
                  <a:lnTo>
                    <a:pt x="212839" y="11353"/>
                  </a:lnTo>
                  <a:lnTo>
                    <a:pt x="203390" y="5410"/>
                  </a:lnTo>
                  <a:lnTo>
                    <a:pt x="191363" y="3314"/>
                  </a:lnTo>
                  <a:lnTo>
                    <a:pt x="178320" y="5778"/>
                  </a:lnTo>
                  <a:lnTo>
                    <a:pt x="167436" y="12712"/>
                  </a:lnTo>
                  <a:lnTo>
                    <a:pt x="159893" y="23456"/>
                  </a:lnTo>
                  <a:lnTo>
                    <a:pt x="156908" y="37363"/>
                  </a:lnTo>
                  <a:lnTo>
                    <a:pt x="159105" y="49428"/>
                  </a:lnTo>
                  <a:lnTo>
                    <a:pt x="165201" y="58585"/>
                  </a:lnTo>
                  <a:lnTo>
                    <a:pt x="174409" y="64376"/>
                  </a:lnTo>
                  <a:lnTo>
                    <a:pt x="185966" y="66408"/>
                  </a:lnTo>
                  <a:lnTo>
                    <a:pt x="199529" y="64135"/>
                  </a:lnTo>
                  <a:lnTo>
                    <a:pt x="210756" y="57543"/>
                  </a:lnTo>
                  <a:lnTo>
                    <a:pt x="218414" y="46977"/>
                  </a:lnTo>
                  <a:lnTo>
                    <a:pt x="221246" y="32791"/>
                  </a:lnTo>
                  <a:close/>
                </a:path>
                <a:path w="437515" h="381634">
                  <a:moveTo>
                    <a:pt x="437515" y="101295"/>
                  </a:moveTo>
                  <a:lnTo>
                    <a:pt x="420865" y="95224"/>
                  </a:lnTo>
                  <a:lnTo>
                    <a:pt x="402742" y="90805"/>
                  </a:lnTo>
                  <a:lnTo>
                    <a:pt x="383222" y="88087"/>
                  </a:lnTo>
                  <a:lnTo>
                    <a:pt x="372757" y="87630"/>
                  </a:lnTo>
                  <a:lnTo>
                    <a:pt x="372757" y="136575"/>
                  </a:lnTo>
                  <a:lnTo>
                    <a:pt x="362381" y="190944"/>
                  </a:lnTo>
                  <a:lnTo>
                    <a:pt x="355358" y="214236"/>
                  </a:lnTo>
                  <a:lnTo>
                    <a:pt x="344525" y="231876"/>
                  </a:lnTo>
                  <a:lnTo>
                    <a:pt x="331203" y="243065"/>
                  </a:lnTo>
                  <a:lnTo>
                    <a:pt x="316712" y="246976"/>
                  </a:lnTo>
                  <a:lnTo>
                    <a:pt x="304723" y="244322"/>
                  </a:lnTo>
                  <a:lnTo>
                    <a:pt x="296164" y="236956"/>
                  </a:lnTo>
                  <a:lnTo>
                    <a:pt x="291033" y="225793"/>
                  </a:lnTo>
                  <a:lnTo>
                    <a:pt x="289318" y="211696"/>
                  </a:lnTo>
                  <a:lnTo>
                    <a:pt x="293903" y="183083"/>
                  </a:lnTo>
                  <a:lnTo>
                    <a:pt x="306692" y="157784"/>
                  </a:lnTo>
                  <a:lnTo>
                    <a:pt x="326263" y="139725"/>
                  </a:lnTo>
                  <a:lnTo>
                    <a:pt x="351167" y="132829"/>
                  </a:lnTo>
                  <a:lnTo>
                    <a:pt x="359473" y="132829"/>
                  </a:lnTo>
                  <a:lnTo>
                    <a:pt x="368185" y="134493"/>
                  </a:lnTo>
                  <a:lnTo>
                    <a:pt x="372757" y="136575"/>
                  </a:lnTo>
                  <a:lnTo>
                    <a:pt x="372757" y="87630"/>
                  </a:lnTo>
                  <a:lnTo>
                    <a:pt x="314261" y="94615"/>
                  </a:lnTo>
                  <a:lnTo>
                    <a:pt x="276250" y="114858"/>
                  </a:lnTo>
                  <a:lnTo>
                    <a:pt x="248691" y="144729"/>
                  </a:lnTo>
                  <a:lnTo>
                    <a:pt x="231889" y="181114"/>
                  </a:lnTo>
                  <a:lnTo>
                    <a:pt x="226225" y="220840"/>
                  </a:lnTo>
                  <a:lnTo>
                    <a:pt x="230924" y="248754"/>
                  </a:lnTo>
                  <a:lnTo>
                    <a:pt x="243865" y="271729"/>
                  </a:lnTo>
                  <a:lnTo>
                    <a:pt x="264287" y="287312"/>
                  </a:lnTo>
                  <a:lnTo>
                    <a:pt x="291401" y="293052"/>
                  </a:lnTo>
                  <a:lnTo>
                    <a:pt x="308419" y="291236"/>
                  </a:lnTo>
                  <a:lnTo>
                    <a:pt x="323570" y="285737"/>
                  </a:lnTo>
                  <a:lnTo>
                    <a:pt x="337159" y="276428"/>
                  </a:lnTo>
                  <a:lnTo>
                    <a:pt x="349504" y="263182"/>
                  </a:lnTo>
                  <a:lnTo>
                    <a:pt x="350329" y="263182"/>
                  </a:lnTo>
                  <a:lnTo>
                    <a:pt x="338251" y="305790"/>
                  </a:lnTo>
                  <a:lnTo>
                    <a:pt x="307327" y="331444"/>
                  </a:lnTo>
                  <a:lnTo>
                    <a:pt x="286410" y="334162"/>
                  </a:lnTo>
                  <a:lnTo>
                    <a:pt x="272503" y="333336"/>
                  </a:lnTo>
                  <a:lnTo>
                    <a:pt x="257670" y="331038"/>
                  </a:lnTo>
                  <a:lnTo>
                    <a:pt x="243916" y="327494"/>
                  </a:lnTo>
                  <a:lnTo>
                    <a:pt x="233286" y="322948"/>
                  </a:lnTo>
                  <a:lnTo>
                    <a:pt x="219583" y="368617"/>
                  </a:lnTo>
                  <a:lnTo>
                    <a:pt x="231876" y="373951"/>
                  </a:lnTo>
                  <a:lnTo>
                    <a:pt x="247599" y="378002"/>
                  </a:lnTo>
                  <a:lnTo>
                    <a:pt x="265811" y="380568"/>
                  </a:lnTo>
                  <a:lnTo>
                    <a:pt x="285584" y="381469"/>
                  </a:lnTo>
                  <a:lnTo>
                    <a:pt x="306133" y="380352"/>
                  </a:lnTo>
                  <a:lnTo>
                    <a:pt x="346290" y="369557"/>
                  </a:lnTo>
                  <a:lnTo>
                    <a:pt x="380047" y="341579"/>
                  </a:lnTo>
                  <a:lnTo>
                    <a:pt x="400570" y="295656"/>
                  </a:lnTo>
                  <a:lnTo>
                    <a:pt x="410756" y="246976"/>
                  </a:lnTo>
                  <a:lnTo>
                    <a:pt x="431723" y="132829"/>
                  </a:lnTo>
                  <a:lnTo>
                    <a:pt x="437515" y="10129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" name="object 22"/>
            <p:cNvSpPr/>
            <p:nvPr/>
          </p:nvSpPr>
          <p:spPr>
            <a:xfrm>
              <a:off x="7276188" y="484992"/>
              <a:ext cx="209626" cy="207543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3" name="object 23"/>
            <p:cNvSpPr/>
            <p:nvPr/>
          </p:nvSpPr>
          <p:spPr>
            <a:xfrm>
              <a:off x="7516106" y="484990"/>
              <a:ext cx="188874" cy="211696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4" name="object 24"/>
            <p:cNvSpPr/>
            <p:nvPr/>
          </p:nvSpPr>
          <p:spPr>
            <a:xfrm>
              <a:off x="7809154" y="408203"/>
              <a:ext cx="1737995" cy="288925"/>
            </a:xfrm>
            <a:custGeom>
              <a:avLst/>
              <a:gdLst/>
              <a:ahLst/>
              <a:cxnLst/>
              <a:rect l="l" t="t" r="r" b="b"/>
              <a:pathLst>
                <a:path w="1737995" h="288925">
                  <a:moveTo>
                    <a:pt x="234530" y="12052"/>
                  </a:moveTo>
                  <a:lnTo>
                    <a:pt x="225933" y="8064"/>
                  </a:lnTo>
                  <a:lnTo>
                    <a:pt x="212420" y="4152"/>
                  </a:lnTo>
                  <a:lnTo>
                    <a:pt x="194716" y="1181"/>
                  </a:lnTo>
                  <a:lnTo>
                    <a:pt x="173507" y="0"/>
                  </a:lnTo>
                  <a:lnTo>
                    <a:pt x="144868" y="1803"/>
                  </a:lnTo>
                  <a:lnTo>
                    <a:pt x="93370" y="16637"/>
                  </a:lnTo>
                  <a:lnTo>
                    <a:pt x="41681" y="54851"/>
                  </a:lnTo>
                  <a:lnTo>
                    <a:pt x="19405" y="86918"/>
                  </a:lnTo>
                  <a:lnTo>
                    <a:pt x="5080" y="125450"/>
                  </a:lnTo>
                  <a:lnTo>
                    <a:pt x="0" y="169786"/>
                  </a:lnTo>
                  <a:lnTo>
                    <a:pt x="8940" y="219494"/>
                  </a:lnTo>
                  <a:lnTo>
                    <a:pt x="34137" y="256844"/>
                  </a:lnTo>
                  <a:lnTo>
                    <a:pt x="73202" y="280327"/>
                  </a:lnTo>
                  <a:lnTo>
                    <a:pt x="123710" y="288493"/>
                  </a:lnTo>
                  <a:lnTo>
                    <a:pt x="147332" y="287540"/>
                  </a:lnTo>
                  <a:lnTo>
                    <a:pt x="197586" y="276453"/>
                  </a:lnTo>
                  <a:lnTo>
                    <a:pt x="192595" y="228307"/>
                  </a:lnTo>
                  <a:lnTo>
                    <a:pt x="181089" y="232181"/>
                  </a:lnTo>
                  <a:lnTo>
                    <a:pt x="168059" y="235051"/>
                  </a:lnTo>
                  <a:lnTo>
                    <a:pt x="154025" y="236829"/>
                  </a:lnTo>
                  <a:lnTo>
                    <a:pt x="139471" y="237439"/>
                  </a:lnTo>
                  <a:lnTo>
                    <a:pt x="107022" y="232067"/>
                  </a:lnTo>
                  <a:lnTo>
                    <a:pt x="83807" y="216941"/>
                  </a:lnTo>
                  <a:lnTo>
                    <a:pt x="69837" y="193484"/>
                  </a:lnTo>
                  <a:lnTo>
                    <a:pt x="65176" y="163131"/>
                  </a:lnTo>
                  <a:lnTo>
                    <a:pt x="67881" y="135280"/>
                  </a:lnTo>
                  <a:lnTo>
                    <a:pt x="87757" y="89700"/>
                  </a:lnTo>
                  <a:lnTo>
                    <a:pt x="117551" y="63728"/>
                  </a:lnTo>
                  <a:lnTo>
                    <a:pt x="167690" y="51473"/>
                  </a:lnTo>
                  <a:lnTo>
                    <a:pt x="184607" y="52311"/>
                  </a:lnTo>
                  <a:lnTo>
                    <a:pt x="198932" y="54483"/>
                  </a:lnTo>
                  <a:lnTo>
                    <a:pt x="210312" y="57429"/>
                  </a:lnTo>
                  <a:lnTo>
                    <a:pt x="218351" y="60617"/>
                  </a:lnTo>
                  <a:lnTo>
                    <a:pt x="234530" y="12052"/>
                  </a:lnTo>
                  <a:close/>
                </a:path>
                <a:path w="1737995" h="288925">
                  <a:moveTo>
                    <a:pt x="498106" y="116649"/>
                  </a:moveTo>
                  <a:lnTo>
                    <a:pt x="490855" y="70231"/>
                  </a:lnTo>
                  <a:lnTo>
                    <a:pt x="478980" y="49809"/>
                  </a:lnTo>
                  <a:lnTo>
                    <a:pt x="469366" y="33261"/>
                  </a:lnTo>
                  <a:lnTo>
                    <a:pt x="434606" y="9232"/>
                  </a:lnTo>
                  <a:lnTo>
                    <a:pt x="434606" y="118313"/>
                  </a:lnTo>
                  <a:lnTo>
                    <a:pt x="432384" y="144564"/>
                  </a:lnTo>
                  <a:lnTo>
                    <a:pt x="415163" y="198335"/>
                  </a:lnTo>
                  <a:lnTo>
                    <a:pt x="390258" y="227190"/>
                  </a:lnTo>
                  <a:lnTo>
                    <a:pt x="353656" y="239090"/>
                  </a:lnTo>
                  <a:lnTo>
                    <a:pt x="327355" y="233870"/>
                  </a:lnTo>
                  <a:lnTo>
                    <a:pt x="309143" y="219430"/>
                  </a:lnTo>
                  <a:lnTo>
                    <a:pt x="298551" y="197599"/>
                  </a:lnTo>
                  <a:lnTo>
                    <a:pt x="295135" y="170192"/>
                  </a:lnTo>
                  <a:lnTo>
                    <a:pt x="297434" y="143598"/>
                  </a:lnTo>
                  <a:lnTo>
                    <a:pt x="315099" y="91033"/>
                  </a:lnTo>
                  <a:lnTo>
                    <a:pt x="340334" y="62064"/>
                  </a:lnTo>
                  <a:lnTo>
                    <a:pt x="378155" y="49809"/>
                  </a:lnTo>
                  <a:lnTo>
                    <a:pt x="405536" y="55613"/>
                  </a:lnTo>
                  <a:lnTo>
                    <a:pt x="422884" y="70980"/>
                  </a:lnTo>
                  <a:lnTo>
                    <a:pt x="431977" y="92887"/>
                  </a:lnTo>
                  <a:lnTo>
                    <a:pt x="434606" y="118313"/>
                  </a:lnTo>
                  <a:lnTo>
                    <a:pt x="434606" y="9232"/>
                  </a:lnTo>
                  <a:lnTo>
                    <a:pt x="434022" y="8826"/>
                  </a:lnTo>
                  <a:lnTo>
                    <a:pt x="385216" y="0"/>
                  </a:lnTo>
                  <a:lnTo>
                    <a:pt x="355942" y="2730"/>
                  </a:lnTo>
                  <a:lnTo>
                    <a:pt x="304419" y="23114"/>
                  </a:lnTo>
                  <a:lnTo>
                    <a:pt x="261226" y="66725"/>
                  </a:lnTo>
                  <a:lnTo>
                    <a:pt x="235064" y="134645"/>
                  </a:lnTo>
                  <a:lnTo>
                    <a:pt x="231635" y="172275"/>
                  </a:lnTo>
                  <a:lnTo>
                    <a:pt x="239128" y="217982"/>
                  </a:lnTo>
                  <a:lnTo>
                    <a:pt x="261048" y="255016"/>
                  </a:lnTo>
                  <a:lnTo>
                    <a:pt x="296595" y="279844"/>
                  </a:lnTo>
                  <a:lnTo>
                    <a:pt x="344944" y="288899"/>
                  </a:lnTo>
                  <a:lnTo>
                    <a:pt x="375107" y="286169"/>
                  </a:lnTo>
                  <a:lnTo>
                    <a:pt x="402539" y="278269"/>
                  </a:lnTo>
                  <a:lnTo>
                    <a:pt x="427012" y="265620"/>
                  </a:lnTo>
                  <a:lnTo>
                    <a:pt x="448297" y="248640"/>
                  </a:lnTo>
                  <a:lnTo>
                    <a:pt x="455891" y="239090"/>
                  </a:lnTo>
                  <a:lnTo>
                    <a:pt x="469569" y="221894"/>
                  </a:lnTo>
                  <a:lnTo>
                    <a:pt x="485190" y="189966"/>
                  </a:lnTo>
                  <a:lnTo>
                    <a:pt x="494817" y="154381"/>
                  </a:lnTo>
                  <a:lnTo>
                    <a:pt x="498106" y="116649"/>
                  </a:lnTo>
                  <a:close/>
                </a:path>
                <a:path w="1737995" h="288925">
                  <a:moveTo>
                    <a:pt x="782459" y="4572"/>
                  </a:moveTo>
                  <a:lnTo>
                    <a:pt x="715632" y="4572"/>
                  </a:lnTo>
                  <a:lnTo>
                    <a:pt x="652957" y="137401"/>
                  </a:lnTo>
                  <a:lnTo>
                    <a:pt x="642797" y="159296"/>
                  </a:lnTo>
                  <a:lnTo>
                    <a:pt x="633031" y="181190"/>
                  </a:lnTo>
                  <a:lnTo>
                    <a:pt x="623887" y="202780"/>
                  </a:lnTo>
                  <a:lnTo>
                    <a:pt x="615594" y="223748"/>
                  </a:lnTo>
                  <a:lnTo>
                    <a:pt x="614768" y="223748"/>
                  </a:lnTo>
                  <a:lnTo>
                    <a:pt x="613435" y="202196"/>
                  </a:lnTo>
                  <a:lnTo>
                    <a:pt x="610146" y="159588"/>
                  </a:lnTo>
                  <a:lnTo>
                    <a:pt x="595668" y="4572"/>
                  </a:lnTo>
                  <a:lnTo>
                    <a:pt x="533831" y="4572"/>
                  </a:lnTo>
                  <a:lnTo>
                    <a:pt x="568693" y="284340"/>
                  </a:lnTo>
                  <a:lnTo>
                    <a:pt x="638009" y="284340"/>
                  </a:lnTo>
                  <a:lnTo>
                    <a:pt x="782459" y="4572"/>
                  </a:lnTo>
                  <a:close/>
                </a:path>
                <a:path w="1737995" h="288925">
                  <a:moveTo>
                    <a:pt x="873772" y="4572"/>
                  </a:moveTo>
                  <a:lnTo>
                    <a:pt x="813993" y="4572"/>
                  </a:lnTo>
                  <a:lnTo>
                    <a:pt x="760857" y="284340"/>
                  </a:lnTo>
                  <a:lnTo>
                    <a:pt x="820635" y="284340"/>
                  </a:lnTo>
                  <a:lnTo>
                    <a:pt x="873772" y="4572"/>
                  </a:lnTo>
                  <a:close/>
                </a:path>
                <a:path w="1737995" h="288925">
                  <a:moveTo>
                    <a:pt x="1144828" y="120383"/>
                  </a:moveTo>
                  <a:lnTo>
                    <a:pt x="1142034" y="91986"/>
                  </a:lnTo>
                  <a:lnTo>
                    <a:pt x="1134605" y="68186"/>
                  </a:lnTo>
                  <a:lnTo>
                    <a:pt x="1124267" y="50647"/>
                  </a:lnTo>
                  <a:lnTo>
                    <a:pt x="1123048" y="48577"/>
                  </a:lnTo>
                  <a:lnTo>
                    <a:pt x="1107884" y="32791"/>
                  </a:lnTo>
                  <a:lnTo>
                    <a:pt x="1088072" y="19481"/>
                  </a:lnTo>
                  <a:lnTo>
                    <a:pt x="1079652" y="16141"/>
                  </a:lnTo>
                  <a:lnTo>
                    <a:pt x="1079652" y="120802"/>
                  </a:lnTo>
                  <a:lnTo>
                    <a:pt x="1077798" y="145122"/>
                  </a:lnTo>
                  <a:lnTo>
                    <a:pt x="1063193" y="187515"/>
                  </a:lnTo>
                  <a:lnTo>
                    <a:pt x="1035062" y="219125"/>
                  </a:lnTo>
                  <a:lnTo>
                    <a:pt x="994791" y="235712"/>
                  </a:lnTo>
                  <a:lnTo>
                    <a:pt x="971321" y="237858"/>
                  </a:lnTo>
                  <a:lnTo>
                    <a:pt x="963853" y="237769"/>
                  </a:lnTo>
                  <a:lnTo>
                    <a:pt x="956995" y="237490"/>
                  </a:lnTo>
                  <a:lnTo>
                    <a:pt x="950772" y="236982"/>
                  </a:lnTo>
                  <a:lnTo>
                    <a:pt x="945159" y="236194"/>
                  </a:lnTo>
                  <a:lnTo>
                    <a:pt x="980440" y="52311"/>
                  </a:lnTo>
                  <a:lnTo>
                    <a:pt x="986675" y="51066"/>
                  </a:lnTo>
                  <a:lnTo>
                    <a:pt x="995387" y="50647"/>
                  </a:lnTo>
                  <a:lnTo>
                    <a:pt x="1005763" y="50647"/>
                  </a:lnTo>
                  <a:lnTo>
                    <a:pt x="1038148" y="55422"/>
                  </a:lnTo>
                  <a:lnTo>
                    <a:pt x="1061237" y="69227"/>
                  </a:lnTo>
                  <a:lnTo>
                    <a:pt x="1075055" y="91274"/>
                  </a:lnTo>
                  <a:lnTo>
                    <a:pt x="1079652" y="120802"/>
                  </a:lnTo>
                  <a:lnTo>
                    <a:pt x="1079652" y="16141"/>
                  </a:lnTo>
                  <a:lnTo>
                    <a:pt x="1064298" y="10020"/>
                  </a:lnTo>
                  <a:lnTo>
                    <a:pt x="1036789" y="4368"/>
                  </a:lnTo>
                  <a:lnTo>
                    <a:pt x="1005763" y="2501"/>
                  </a:lnTo>
                  <a:lnTo>
                    <a:pt x="985647" y="2882"/>
                  </a:lnTo>
                  <a:lnTo>
                    <a:pt x="965923" y="4051"/>
                  </a:lnTo>
                  <a:lnTo>
                    <a:pt x="946810" y="5994"/>
                  </a:lnTo>
                  <a:lnTo>
                    <a:pt x="928547" y="8724"/>
                  </a:lnTo>
                  <a:lnTo>
                    <a:pt x="876668" y="281012"/>
                  </a:lnTo>
                  <a:lnTo>
                    <a:pt x="889660" y="282841"/>
                  </a:lnTo>
                  <a:lnTo>
                    <a:pt x="907389" y="284441"/>
                  </a:lnTo>
                  <a:lnTo>
                    <a:pt x="928865" y="285572"/>
                  </a:lnTo>
                  <a:lnTo>
                    <a:pt x="953046" y="286004"/>
                  </a:lnTo>
                  <a:lnTo>
                    <a:pt x="995019" y="283845"/>
                  </a:lnTo>
                  <a:lnTo>
                    <a:pt x="1030681" y="277177"/>
                  </a:lnTo>
                  <a:lnTo>
                    <a:pt x="1061046" y="265684"/>
                  </a:lnTo>
                  <a:lnTo>
                    <a:pt x="1087120" y="249059"/>
                  </a:lnTo>
                  <a:lnTo>
                    <a:pt x="1098080" y="237858"/>
                  </a:lnTo>
                  <a:lnTo>
                    <a:pt x="1110856" y="224802"/>
                  </a:lnTo>
                  <a:lnTo>
                    <a:pt x="1129055" y="194525"/>
                  </a:lnTo>
                  <a:lnTo>
                    <a:pt x="1140726" y="159346"/>
                  </a:lnTo>
                  <a:lnTo>
                    <a:pt x="1144828" y="120383"/>
                  </a:lnTo>
                  <a:close/>
                </a:path>
                <a:path w="1737995" h="288925">
                  <a:moveTo>
                    <a:pt x="1282636" y="154419"/>
                  </a:moveTo>
                  <a:lnTo>
                    <a:pt x="1175131" y="154419"/>
                  </a:lnTo>
                  <a:lnTo>
                    <a:pt x="1167244" y="196342"/>
                  </a:lnTo>
                  <a:lnTo>
                    <a:pt x="1274749" y="196342"/>
                  </a:lnTo>
                  <a:lnTo>
                    <a:pt x="1282636" y="154419"/>
                  </a:lnTo>
                  <a:close/>
                </a:path>
                <a:path w="1737995" h="288925">
                  <a:moveTo>
                    <a:pt x="1474812" y="14541"/>
                  </a:moveTo>
                  <a:lnTo>
                    <a:pt x="1426248" y="14541"/>
                  </a:lnTo>
                  <a:lnTo>
                    <a:pt x="1351114" y="47332"/>
                  </a:lnTo>
                  <a:lnTo>
                    <a:pt x="1352778" y="94234"/>
                  </a:lnTo>
                  <a:lnTo>
                    <a:pt x="1405915" y="70573"/>
                  </a:lnTo>
                  <a:lnTo>
                    <a:pt x="1406740" y="70573"/>
                  </a:lnTo>
                  <a:lnTo>
                    <a:pt x="1366481" y="284340"/>
                  </a:lnTo>
                  <a:lnTo>
                    <a:pt x="1424178" y="284340"/>
                  </a:lnTo>
                  <a:lnTo>
                    <a:pt x="1474812" y="14541"/>
                  </a:lnTo>
                  <a:close/>
                </a:path>
                <a:path w="1737995" h="288925">
                  <a:moveTo>
                    <a:pt x="1737563" y="104203"/>
                  </a:moveTo>
                  <a:lnTo>
                    <a:pt x="1726476" y="56045"/>
                  </a:lnTo>
                  <a:lnTo>
                    <a:pt x="1689061" y="17157"/>
                  </a:lnTo>
                  <a:lnTo>
                    <a:pt x="1677365" y="14986"/>
                  </a:lnTo>
                  <a:lnTo>
                    <a:pt x="1677365" y="94653"/>
                  </a:lnTo>
                  <a:lnTo>
                    <a:pt x="1677263" y="104203"/>
                  </a:lnTo>
                  <a:lnTo>
                    <a:pt x="1676958" y="110832"/>
                  </a:lnTo>
                  <a:lnTo>
                    <a:pt x="1675295" y="116230"/>
                  </a:lnTo>
                  <a:lnTo>
                    <a:pt x="1673631" y="122047"/>
                  </a:lnTo>
                  <a:lnTo>
                    <a:pt x="1632953" y="146951"/>
                  </a:lnTo>
                  <a:lnTo>
                    <a:pt x="1620215" y="144399"/>
                  </a:lnTo>
                  <a:lnTo>
                    <a:pt x="1610385" y="137134"/>
                  </a:lnTo>
                  <a:lnTo>
                    <a:pt x="1604073" y="125755"/>
                  </a:lnTo>
                  <a:lnTo>
                    <a:pt x="1601825" y="110832"/>
                  </a:lnTo>
                  <a:lnTo>
                    <a:pt x="1605191" y="90893"/>
                  </a:lnTo>
                  <a:lnTo>
                    <a:pt x="1614385" y="73317"/>
                  </a:lnTo>
                  <a:lnTo>
                    <a:pt x="1628101" y="60807"/>
                  </a:lnTo>
                  <a:lnTo>
                    <a:pt x="1644992" y="56045"/>
                  </a:lnTo>
                  <a:lnTo>
                    <a:pt x="1659509" y="59042"/>
                  </a:lnTo>
                  <a:lnTo>
                    <a:pt x="1669592" y="67246"/>
                  </a:lnTo>
                  <a:lnTo>
                    <a:pt x="1675460" y="79514"/>
                  </a:lnTo>
                  <a:lnTo>
                    <a:pt x="1677365" y="94653"/>
                  </a:lnTo>
                  <a:lnTo>
                    <a:pt x="1677365" y="14986"/>
                  </a:lnTo>
                  <a:lnTo>
                    <a:pt x="1607286" y="18669"/>
                  </a:lnTo>
                  <a:lnTo>
                    <a:pt x="1572361" y="42189"/>
                  </a:lnTo>
                  <a:lnTo>
                    <a:pt x="1548942" y="76682"/>
                  </a:lnTo>
                  <a:lnTo>
                    <a:pt x="1540395" y="118313"/>
                  </a:lnTo>
                  <a:lnTo>
                    <a:pt x="1545678" y="148107"/>
                  </a:lnTo>
                  <a:lnTo>
                    <a:pt x="1560474" y="171183"/>
                  </a:lnTo>
                  <a:lnTo>
                    <a:pt x="1583296" y="186080"/>
                  </a:lnTo>
                  <a:lnTo>
                    <a:pt x="1612620" y="191363"/>
                  </a:lnTo>
                  <a:lnTo>
                    <a:pt x="1626323" y="190182"/>
                  </a:lnTo>
                  <a:lnTo>
                    <a:pt x="1640014" y="186588"/>
                  </a:lnTo>
                  <a:lnTo>
                    <a:pt x="1652778" y="180505"/>
                  </a:lnTo>
                  <a:lnTo>
                    <a:pt x="1663674" y="171856"/>
                  </a:lnTo>
                  <a:lnTo>
                    <a:pt x="1664512" y="172275"/>
                  </a:lnTo>
                  <a:lnTo>
                    <a:pt x="1634744" y="211899"/>
                  </a:lnTo>
                  <a:lnTo>
                    <a:pt x="1595450" y="233502"/>
                  </a:lnTo>
                  <a:lnTo>
                    <a:pt x="1556156" y="239102"/>
                  </a:lnTo>
                  <a:lnTo>
                    <a:pt x="1549107" y="239522"/>
                  </a:lnTo>
                  <a:lnTo>
                    <a:pt x="1542465" y="238683"/>
                  </a:lnTo>
                  <a:lnTo>
                    <a:pt x="1534985" y="288074"/>
                  </a:lnTo>
                  <a:lnTo>
                    <a:pt x="1541018" y="288366"/>
                  </a:lnTo>
                  <a:lnTo>
                    <a:pt x="1547761" y="288544"/>
                  </a:lnTo>
                  <a:lnTo>
                    <a:pt x="1555889" y="288480"/>
                  </a:lnTo>
                  <a:lnTo>
                    <a:pt x="1620862" y="277596"/>
                  </a:lnTo>
                  <a:lnTo>
                    <a:pt x="1669072" y="251548"/>
                  </a:lnTo>
                  <a:lnTo>
                    <a:pt x="1716709" y="191109"/>
                  </a:lnTo>
                  <a:lnTo>
                    <a:pt x="1731772" y="150164"/>
                  </a:lnTo>
                  <a:lnTo>
                    <a:pt x="1732178" y="146951"/>
                  </a:lnTo>
                  <a:lnTo>
                    <a:pt x="1737563" y="10420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5" name="object 25"/>
          <p:cNvSpPr/>
          <p:nvPr/>
        </p:nvSpPr>
        <p:spPr>
          <a:xfrm>
            <a:off x="1771650" y="1500288"/>
            <a:ext cx="512445" cy="382905"/>
          </a:xfrm>
          <a:custGeom>
            <a:avLst/>
            <a:gdLst/>
            <a:ahLst/>
            <a:cxnLst/>
            <a:rect l="l" t="t" r="r" b="b"/>
            <a:pathLst>
              <a:path w="512444" h="382905">
                <a:moveTo>
                  <a:pt x="253720" y="0"/>
                </a:moveTo>
                <a:lnTo>
                  <a:pt x="173240" y="0"/>
                </a:lnTo>
                <a:lnTo>
                  <a:pt x="127977" y="238633"/>
                </a:lnTo>
                <a:lnTo>
                  <a:pt x="118122" y="273646"/>
                </a:lnTo>
                <a:lnTo>
                  <a:pt x="103593" y="296202"/>
                </a:lnTo>
                <a:lnTo>
                  <a:pt x="84353" y="308267"/>
                </a:lnTo>
                <a:lnTo>
                  <a:pt x="60337" y="311848"/>
                </a:lnTo>
                <a:lnTo>
                  <a:pt x="47218" y="311353"/>
                </a:lnTo>
                <a:lnTo>
                  <a:pt x="35407" y="309956"/>
                </a:lnTo>
                <a:lnTo>
                  <a:pt x="24739" y="307835"/>
                </a:lnTo>
                <a:lnTo>
                  <a:pt x="15074" y="305142"/>
                </a:lnTo>
                <a:lnTo>
                  <a:pt x="0" y="373875"/>
                </a:lnTo>
                <a:lnTo>
                  <a:pt x="11252" y="377393"/>
                </a:lnTo>
                <a:lnTo>
                  <a:pt x="26327" y="380238"/>
                </a:lnTo>
                <a:lnTo>
                  <a:pt x="43611" y="382130"/>
                </a:lnTo>
                <a:lnTo>
                  <a:pt x="61455" y="382816"/>
                </a:lnTo>
                <a:lnTo>
                  <a:pt x="107632" y="378040"/>
                </a:lnTo>
                <a:lnTo>
                  <a:pt x="144208" y="363131"/>
                </a:lnTo>
                <a:lnTo>
                  <a:pt x="172173" y="337185"/>
                </a:lnTo>
                <a:lnTo>
                  <a:pt x="192506" y="299339"/>
                </a:lnTo>
                <a:lnTo>
                  <a:pt x="206222" y="248691"/>
                </a:lnTo>
                <a:lnTo>
                  <a:pt x="253720" y="0"/>
                </a:lnTo>
                <a:close/>
              </a:path>
              <a:path w="512444" h="382905">
                <a:moveTo>
                  <a:pt x="512445" y="178841"/>
                </a:moveTo>
                <a:lnTo>
                  <a:pt x="485686" y="118960"/>
                </a:lnTo>
                <a:lnTo>
                  <a:pt x="437007" y="100114"/>
                </a:lnTo>
                <a:lnTo>
                  <a:pt x="437007" y="179400"/>
                </a:lnTo>
                <a:lnTo>
                  <a:pt x="431126" y="194995"/>
                </a:lnTo>
                <a:lnTo>
                  <a:pt x="413524" y="205295"/>
                </a:lnTo>
                <a:lnTo>
                  <a:pt x="384175" y="210896"/>
                </a:lnTo>
                <a:lnTo>
                  <a:pt x="343103" y="212356"/>
                </a:lnTo>
                <a:lnTo>
                  <a:pt x="350240" y="192697"/>
                </a:lnTo>
                <a:lnTo>
                  <a:pt x="363296" y="174498"/>
                </a:lnTo>
                <a:lnTo>
                  <a:pt x="382320" y="161124"/>
                </a:lnTo>
                <a:lnTo>
                  <a:pt x="407377" y="155917"/>
                </a:lnTo>
                <a:lnTo>
                  <a:pt x="419785" y="157619"/>
                </a:lnTo>
                <a:lnTo>
                  <a:pt x="429107" y="162407"/>
                </a:lnTo>
                <a:lnTo>
                  <a:pt x="434962" y="169824"/>
                </a:lnTo>
                <a:lnTo>
                  <a:pt x="437007" y="179400"/>
                </a:lnTo>
                <a:lnTo>
                  <a:pt x="437007" y="100114"/>
                </a:lnTo>
                <a:lnTo>
                  <a:pt x="371284" y="104038"/>
                </a:lnTo>
                <a:lnTo>
                  <a:pt x="332168" y="122783"/>
                </a:lnTo>
                <a:lnTo>
                  <a:pt x="300697" y="150964"/>
                </a:lnTo>
                <a:lnTo>
                  <a:pt x="277469" y="186080"/>
                </a:lnTo>
                <a:lnTo>
                  <a:pt x="263093" y="225640"/>
                </a:lnTo>
                <a:lnTo>
                  <a:pt x="258165" y="267144"/>
                </a:lnTo>
                <a:lnTo>
                  <a:pt x="265671" y="315061"/>
                </a:lnTo>
                <a:lnTo>
                  <a:pt x="288061" y="351307"/>
                </a:lnTo>
                <a:lnTo>
                  <a:pt x="325120" y="374243"/>
                </a:lnTo>
                <a:lnTo>
                  <a:pt x="376643" y="382257"/>
                </a:lnTo>
                <a:lnTo>
                  <a:pt x="400786" y="381215"/>
                </a:lnTo>
                <a:lnTo>
                  <a:pt x="426872" y="377723"/>
                </a:lnTo>
                <a:lnTo>
                  <a:pt x="453263" y="371182"/>
                </a:lnTo>
                <a:lnTo>
                  <a:pt x="478358" y="361022"/>
                </a:lnTo>
                <a:lnTo>
                  <a:pt x="474433" y="320230"/>
                </a:lnTo>
                <a:lnTo>
                  <a:pt x="472770" y="302907"/>
                </a:lnTo>
                <a:lnTo>
                  <a:pt x="455777" y="310095"/>
                </a:lnTo>
                <a:lnTo>
                  <a:pt x="437413" y="315544"/>
                </a:lnTo>
                <a:lnTo>
                  <a:pt x="417588" y="319011"/>
                </a:lnTo>
                <a:lnTo>
                  <a:pt x="396201" y="320230"/>
                </a:lnTo>
                <a:lnTo>
                  <a:pt x="379577" y="318871"/>
                </a:lnTo>
                <a:lnTo>
                  <a:pt x="343662" y="298996"/>
                </a:lnTo>
                <a:lnTo>
                  <a:pt x="335280" y="271043"/>
                </a:lnTo>
                <a:lnTo>
                  <a:pt x="395757" y="269227"/>
                </a:lnTo>
                <a:lnTo>
                  <a:pt x="444957" y="259905"/>
                </a:lnTo>
                <a:lnTo>
                  <a:pt x="481622" y="242277"/>
                </a:lnTo>
                <a:lnTo>
                  <a:pt x="504532" y="215519"/>
                </a:lnTo>
                <a:lnTo>
                  <a:pt x="505218" y="212356"/>
                </a:lnTo>
                <a:lnTo>
                  <a:pt x="512445" y="178841"/>
                </a:lnTo>
                <a:close/>
              </a:path>
            </a:pathLst>
          </a:custGeom>
          <a:solidFill>
            <a:srgbClr val="33536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2394686" y="1484629"/>
            <a:ext cx="917575" cy="398780"/>
          </a:xfrm>
          <a:custGeom>
            <a:avLst/>
            <a:gdLst/>
            <a:ahLst/>
            <a:cxnLst/>
            <a:rect l="l" t="t" r="r" b="b"/>
            <a:pathLst>
              <a:path w="917575" h="398780">
                <a:moveTo>
                  <a:pt x="224104" y="126860"/>
                </a:moveTo>
                <a:lnTo>
                  <a:pt x="211924" y="121373"/>
                </a:lnTo>
                <a:lnTo>
                  <a:pt x="195821" y="116941"/>
                </a:lnTo>
                <a:lnTo>
                  <a:pt x="176250" y="113982"/>
                </a:lnTo>
                <a:lnTo>
                  <a:pt x="153695" y="112903"/>
                </a:lnTo>
                <a:lnTo>
                  <a:pt x="105219" y="119634"/>
                </a:lnTo>
                <a:lnTo>
                  <a:pt x="67208" y="138671"/>
                </a:lnTo>
                <a:lnTo>
                  <a:pt x="42418" y="168300"/>
                </a:lnTo>
                <a:lnTo>
                  <a:pt x="33540" y="206781"/>
                </a:lnTo>
                <a:lnTo>
                  <a:pt x="38138" y="230314"/>
                </a:lnTo>
                <a:lnTo>
                  <a:pt x="50660" y="250024"/>
                </a:lnTo>
                <a:lnTo>
                  <a:pt x="69138" y="266280"/>
                </a:lnTo>
                <a:lnTo>
                  <a:pt x="91655" y="279438"/>
                </a:lnTo>
                <a:lnTo>
                  <a:pt x="107594" y="288239"/>
                </a:lnTo>
                <a:lnTo>
                  <a:pt x="118135" y="296633"/>
                </a:lnTo>
                <a:lnTo>
                  <a:pt x="123952" y="305219"/>
                </a:lnTo>
                <a:lnTo>
                  <a:pt x="125742" y="314655"/>
                </a:lnTo>
                <a:lnTo>
                  <a:pt x="123558" y="324154"/>
                </a:lnTo>
                <a:lnTo>
                  <a:pt x="117017" y="331978"/>
                </a:lnTo>
                <a:lnTo>
                  <a:pt x="106172" y="337286"/>
                </a:lnTo>
                <a:lnTo>
                  <a:pt x="91097" y="339242"/>
                </a:lnTo>
                <a:lnTo>
                  <a:pt x="71031" y="337375"/>
                </a:lnTo>
                <a:lnTo>
                  <a:pt x="51346" y="332676"/>
                </a:lnTo>
                <a:lnTo>
                  <a:pt x="33642" y="326517"/>
                </a:lnTo>
                <a:lnTo>
                  <a:pt x="19558" y="320243"/>
                </a:lnTo>
                <a:lnTo>
                  <a:pt x="0" y="376682"/>
                </a:lnTo>
                <a:lnTo>
                  <a:pt x="15062" y="385191"/>
                </a:lnTo>
                <a:lnTo>
                  <a:pt x="35001" y="391909"/>
                </a:lnTo>
                <a:lnTo>
                  <a:pt x="58394" y="396328"/>
                </a:lnTo>
                <a:lnTo>
                  <a:pt x="83832" y="397916"/>
                </a:lnTo>
                <a:lnTo>
                  <a:pt x="133807" y="391706"/>
                </a:lnTo>
                <a:lnTo>
                  <a:pt x="173456" y="373329"/>
                </a:lnTo>
                <a:lnTo>
                  <a:pt x="199593" y="343230"/>
                </a:lnTo>
                <a:lnTo>
                  <a:pt x="209016" y="301802"/>
                </a:lnTo>
                <a:lnTo>
                  <a:pt x="203669" y="276186"/>
                </a:lnTo>
                <a:lnTo>
                  <a:pt x="189674" y="255752"/>
                </a:lnTo>
                <a:lnTo>
                  <a:pt x="170116" y="239623"/>
                </a:lnTo>
                <a:lnTo>
                  <a:pt x="148107" y="226898"/>
                </a:lnTo>
                <a:lnTo>
                  <a:pt x="133438" y="219100"/>
                </a:lnTo>
                <a:lnTo>
                  <a:pt x="122948" y="211467"/>
                </a:lnTo>
                <a:lnTo>
                  <a:pt x="116662" y="203720"/>
                </a:lnTo>
                <a:lnTo>
                  <a:pt x="114566" y="195618"/>
                </a:lnTo>
                <a:lnTo>
                  <a:pt x="117170" y="185724"/>
                </a:lnTo>
                <a:lnTo>
                  <a:pt x="124485" y="178142"/>
                </a:lnTo>
                <a:lnTo>
                  <a:pt x="135788" y="173291"/>
                </a:lnTo>
                <a:lnTo>
                  <a:pt x="150342" y="171577"/>
                </a:lnTo>
                <a:lnTo>
                  <a:pt x="167386" y="172707"/>
                </a:lnTo>
                <a:lnTo>
                  <a:pt x="182333" y="175628"/>
                </a:lnTo>
                <a:lnTo>
                  <a:pt x="194983" y="179590"/>
                </a:lnTo>
                <a:lnTo>
                  <a:pt x="205105" y="183870"/>
                </a:lnTo>
                <a:lnTo>
                  <a:pt x="224104" y="126860"/>
                </a:lnTo>
                <a:close/>
              </a:path>
              <a:path w="917575" h="398780">
                <a:moveTo>
                  <a:pt x="538721" y="119037"/>
                </a:moveTo>
                <a:lnTo>
                  <a:pt x="458241" y="119037"/>
                </a:lnTo>
                <a:lnTo>
                  <a:pt x="434213" y="245338"/>
                </a:lnTo>
                <a:lnTo>
                  <a:pt x="423278" y="282155"/>
                </a:lnTo>
                <a:lnTo>
                  <a:pt x="407530" y="309753"/>
                </a:lnTo>
                <a:lnTo>
                  <a:pt x="388620" y="327075"/>
                </a:lnTo>
                <a:lnTo>
                  <a:pt x="368261" y="333082"/>
                </a:lnTo>
                <a:lnTo>
                  <a:pt x="355257" y="330619"/>
                </a:lnTo>
                <a:lnTo>
                  <a:pt x="346811" y="323875"/>
                </a:lnTo>
                <a:lnTo>
                  <a:pt x="342252" y="313766"/>
                </a:lnTo>
                <a:lnTo>
                  <a:pt x="340880" y="301244"/>
                </a:lnTo>
                <a:lnTo>
                  <a:pt x="341172" y="293141"/>
                </a:lnTo>
                <a:lnTo>
                  <a:pt x="341998" y="284187"/>
                </a:lnTo>
                <a:lnTo>
                  <a:pt x="343230" y="274828"/>
                </a:lnTo>
                <a:lnTo>
                  <a:pt x="344779" y="265468"/>
                </a:lnTo>
                <a:lnTo>
                  <a:pt x="372173" y="119037"/>
                </a:lnTo>
                <a:lnTo>
                  <a:pt x="291693" y="119037"/>
                </a:lnTo>
                <a:lnTo>
                  <a:pt x="260667" y="285369"/>
                </a:lnTo>
                <a:lnTo>
                  <a:pt x="258927" y="298234"/>
                </a:lnTo>
                <a:lnTo>
                  <a:pt x="257924" y="310362"/>
                </a:lnTo>
                <a:lnTo>
                  <a:pt x="257594" y="321919"/>
                </a:lnTo>
                <a:lnTo>
                  <a:pt x="262382" y="355803"/>
                </a:lnTo>
                <a:lnTo>
                  <a:pt x="276186" y="379691"/>
                </a:lnTo>
                <a:lnTo>
                  <a:pt x="298157" y="393827"/>
                </a:lnTo>
                <a:lnTo>
                  <a:pt x="327456" y="398475"/>
                </a:lnTo>
                <a:lnTo>
                  <a:pt x="352196" y="395554"/>
                </a:lnTo>
                <a:lnTo>
                  <a:pt x="376580" y="386461"/>
                </a:lnTo>
                <a:lnTo>
                  <a:pt x="400011" y="370662"/>
                </a:lnTo>
                <a:lnTo>
                  <a:pt x="421919" y="347624"/>
                </a:lnTo>
                <a:lnTo>
                  <a:pt x="423037" y="347624"/>
                </a:lnTo>
                <a:lnTo>
                  <a:pt x="417995" y="392341"/>
                </a:lnTo>
                <a:lnTo>
                  <a:pt x="488975" y="392341"/>
                </a:lnTo>
                <a:lnTo>
                  <a:pt x="498957" y="328510"/>
                </a:lnTo>
                <a:lnTo>
                  <a:pt x="503516" y="303466"/>
                </a:lnTo>
                <a:lnTo>
                  <a:pt x="538721" y="119037"/>
                </a:lnTo>
                <a:close/>
              </a:path>
              <a:path w="917575" h="398780">
                <a:moveTo>
                  <a:pt x="687324" y="119037"/>
                </a:moveTo>
                <a:lnTo>
                  <a:pt x="606844" y="119037"/>
                </a:lnTo>
                <a:lnTo>
                  <a:pt x="554875" y="392328"/>
                </a:lnTo>
                <a:lnTo>
                  <a:pt x="635355" y="392328"/>
                </a:lnTo>
                <a:lnTo>
                  <a:pt x="687324" y="119037"/>
                </a:lnTo>
                <a:close/>
              </a:path>
              <a:path w="917575" h="398780">
                <a:moveTo>
                  <a:pt x="704646" y="39674"/>
                </a:moveTo>
                <a:lnTo>
                  <a:pt x="701662" y="23342"/>
                </a:lnTo>
                <a:lnTo>
                  <a:pt x="693331" y="10833"/>
                </a:lnTo>
                <a:lnTo>
                  <a:pt x="680605" y="2819"/>
                </a:lnTo>
                <a:lnTo>
                  <a:pt x="664413" y="0"/>
                </a:lnTo>
                <a:lnTo>
                  <a:pt x="646874" y="3314"/>
                </a:lnTo>
                <a:lnTo>
                  <a:pt x="632218" y="12649"/>
                </a:lnTo>
                <a:lnTo>
                  <a:pt x="622058" y="27114"/>
                </a:lnTo>
                <a:lnTo>
                  <a:pt x="618032" y="45821"/>
                </a:lnTo>
                <a:lnTo>
                  <a:pt x="621004" y="62077"/>
                </a:lnTo>
                <a:lnTo>
                  <a:pt x="629208" y="74396"/>
                </a:lnTo>
                <a:lnTo>
                  <a:pt x="641604" y="82207"/>
                </a:lnTo>
                <a:lnTo>
                  <a:pt x="657148" y="84937"/>
                </a:lnTo>
                <a:lnTo>
                  <a:pt x="675411" y="81876"/>
                </a:lnTo>
                <a:lnTo>
                  <a:pt x="690537" y="72999"/>
                </a:lnTo>
                <a:lnTo>
                  <a:pt x="700836" y="58775"/>
                </a:lnTo>
                <a:lnTo>
                  <a:pt x="704646" y="39674"/>
                </a:lnTo>
                <a:close/>
              </a:path>
              <a:path w="917575" h="398780">
                <a:moveTo>
                  <a:pt x="917575" y="126860"/>
                </a:moveTo>
                <a:lnTo>
                  <a:pt x="905383" y="121373"/>
                </a:lnTo>
                <a:lnTo>
                  <a:pt x="889279" y="116941"/>
                </a:lnTo>
                <a:lnTo>
                  <a:pt x="869708" y="113982"/>
                </a:lnTo>
                <a:lnTo>
                  <a:pt x="847166" y="112903"/>
                </a:lnTo>
                <a:lnTo>
                  <a:pt x="798677" y="119634"/>
                </a:lnTo>
                <a:lnTo>
                  <a:pt x="760666" y="138671"/>
                </a:lnTo>
                <a:lnTo>
                  <a:pt x="735863" y="168300"/>
                </a:lnTo>
                <a:lnTo>
                  <a:pt x="726998" y="206781"/>
                </a:lnTo>
                <a:lnTo>
                  <a:pt x="731596" y="230314"/>
                </a:lnTo>
                <a:lnTo>
                  <a:pt x="744105" y="250024"/>
                </a:lnTo>
                <a:lnTo>
                  <a:pt x="762596" y="266280"/>
                </a:lnTo>
                <a:lnTo>
                  <a:pt x="785126" y="279438"/>
                </a:lnTo>
                <a:lnTo>
                  <a:pt x="801052" y="288239"/>
                </a:lnTo>
                <a:lnTo>
                  <a:pt x="811593" y="296633"/>
                </a:lnTo>
                <a:lnTo>
                  <a:pt x="817422" y="305219"/>
                </a:lnTo>
                <a:lnTo>
                  <a:pt x="819213" y="314655"/>
                </a:lnTo>
                <a:lnTo>
                  <a:pt x="817016" y="324154"/>
                </a:lnTo>
                <a:lnTo>
                  <a:pt x="810475" y="331978"/>
                </a:lnTo>
                <a:lnTo>
                  <a:pt x="799642" y="337286"/>
                </a:lnTo>
                <a:lnTo>
                  <a:pt x="784567" y="339242"/>
                </a:lnTo>
                <a:lnTo>
                  <a:pt x="764501" y="337375"/>
                </a:lnTo>
                <a:lnTo>
                  <a:pt x="744804" y="332676"/>
                </a:lnTo>
                <a:lnTo>
                  <a:pt x="727100" y="326517"/>
                </a:lnTo>
                <a:lnTo>
                  <a:pt x="713028" y="320243"/>
                </a:lnTo>
                <a:lnTo>
                  <a:pt x="693470" y="376682"/>
                </a:lnTo>
                <a:lnTo>
                  <a:pt x="708520" y="385191"/>
                </a:lnTo>
                <a:lnTo>
                  <a:pt x="728459" y="391909"/>
                </a:lnTo>
                <a:lnTo>
                  <a:pt x="751852" y="396328"/>
                </a:lnTo>
                <a:lnTo>
                  <a:pt x="777303" y="397916"/>
                </a:lnTo>
                <a:lnTo>
                  <a:pt x="827265" y="391706"/>
                </a:lnTo>
                <a:lnTo>
                  <a:pt x="866927" y="373329"/>
                </a:lnTo>
                <a:lnTo>
                  <a:pt x="893064" y="343230"/>
                </a:lnTo>
                <a:lnTo>
                  <a:pt x="902487" y="301802"/>
                </a:lnTo>
                <a:lnTo>
                  <a:pt x="897128" y="276186"/>
                </a:lnTo>
                <a:lnTo>
                  <a:pt x="883132" y="255752"/>
                </a:lnTo>
                <a:lnTo>
                  <a:pt x="863574" y="239623"/>
                </a:lnTo>
                <a:lnTo>
                  <a:pt x="841565" y="226898"/>
                </a:lnTo>
                <a:lnTo>
                  <a:pt x="826884" y="219100"/>
                </a:lnTo>
                <a:lnTo>
                  <a:pt x="816406" y="211467"/>
                </a:lnTo>
                <a:lnTo>
                  <a:pt x="810120" y="203720"/>
                </a:lnTo>
                <a:lnTo>
                  <a:pt x="808024" y="195618"/>
                </a:lnTo>
                <a:lnTo>
                  <a:pt x="810628" y="185724"/>
                </a:lnTo>
                <a:lnTo>
                  <a:pt x="817943" y="178142"/>
                </a:lnTo>
                <a:lnTo>
                  <a:pt x="829246" y="173291"/>
                </a:lnTo>
                <a:lnTo>
                  <a:pt x="843800" y="171577"/>
                </a:lnTo>
                <a:lnTo>
                  <a:pt x="860844" y="172707"/>
                </a:lnTo>
                <a:lnTo>
                  <a:pt x="875792" y="175628"/>
                </a:lnTo>
                <a:lnTo>
                  <a:pt x="888441" y="179590"/>
                </a:lnTo>
                <a:lnTo>
                  <a:pt x="898563" y="183870"/>
                </a:lnTo>
                <a:lnTo>
                  <a:pt x="917575" y="126860"/>
                </a:lnTo>
                <a:close/>
              </a:path>
            </a:pathLst>
          </a:custGeom>
          <a:solidFill>
            <a:srgbClr val="33536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3371989" y="1484629"/>
            <a:ext cx="1384935" cy="509270"/>
          </a:xfrm>
          <a:custGeom>
            <a:avLst/>
            <a:gdLst/>
            <a:ahLst/>
            <a:cxnLst/>
            <a:rect l="l" t="t" r="r" b="b"/>
            <a:pathLst>
              <a:path w="1384935" h="509269">
                <a:moveTo>
                  <a:pt x="201206" y="119037"/>
                </a:moveTo>
                <a:lnTo>
                  <a:pt x="120726" y="119037"/>
                </a:lnTo>
                <a:lnTo>
                  <a:pt x="70421" y="386740"/>
                </a:lnTo>
                <a:lnTo>
                  <a:pt x="62522" y="416661"/>
                </a:lnTo>
                <a:lnTo>
                  <a:pt x="52463" y="434530"/>
                </a:lnTo>
                <a:lnTo>
                  <a:pt x="40627" y="443179"/>
                </a:lnTo>
                <a:lnTo>
                  <a:pt x="27381" y="445427"/>
                </a:lnTo>
                <a:lnTo>
                  <a:pt x="20129" y="445427"/>
                </a:lnTo>
                <a:lnTo>
                  <a:pt x="15100" y="444868"/>
                </a:lnTo>
                <a:lnTo>
                  <a:pt x="9499" y="443750"/>
                </a:lnTo>
                <a:lnTo>
                  <a:pt x="0" y="504659"/>
                </a:lnTo>
                <a:lnTo>
                  <a:pt x="9728" y="506780"/>
                </a:lnTo>
                <a:lnTo>
                  <a:pt x="19494" y="508165"/>
                </a:lnTo>
                <a:lnTo>
                  <a:pt x="29159" y="508914"/>
                </a:lnTo>
                <a:lnTo>
                  <a:pt x="38569" y="509130"/>
                </a:lnTo>
                <a:lnTo>
                  <a:pt x="59778" y="507428"/>
                </a:lnTo>
                <a:lnTo>
                  <a:pt x="98221" y="493102"/>
                </a:lnTo>
                <a:lnTo>
                  <a:pt x="125768" y="462991"/>
                </a:lnTo>
                <a:lnTo>
                  <a:pt x="134150" y="445427"/>
                </a:lnTo>
                <a:lnTo>
                  <a:pt x="136029" y="441515"/>
                </a:lnTo>
                <a:lnTo>
                  <a:pt x="144500" y="414997"/>
                </a:lnTo>
                <a:lnTo>
                  <a:pt x="151460" y="382828"/>
                </a:lnTo>
                <a:lnTo>
                  <a:pt x="201206" y="119037"/>
                </a:lnTo>
                <a:close/>
              </a:path>
              <a:path w="1384935" h="509269">
                <a:moveTo>
                  <a:pt x="216281" y="39674"/>
                </a:moveTo>
                <a:lnTo>
                  <a:pt x="213296" y="23342"/>
                </a:lnTo>
                <a:lnTo>
                  <a:pt x="204978" y="10833"/>
                </a:lnTo>
                <a:lnTo>
                  <a:pt x="192239" y="2819"/>
                </a:lnTo>
                <a:lnTo>
                  <a:pt x="176047" y="0"/>
                </a:lnTo>
                <a:lnTo>
                  <a:pt x="158191" y="3314"/>
                </a:lnTo>
                <a:lnTo>
                  <a:pt x="143433" y="12649"/>
                </a:lnTo>
                <a:lnTo>
                  <a:pt x="133375" y="27114"/>
                </a:lnTo>
                <a:lnTo>
                  <a:pt x="129667" y="45821"/>
                </a:lnTo>
                <a:lnTo>
                  <a:pt x="132562" y="62077"/>
                </a:lnTo>
                <a:lnTo>
                  <a:pt x="140639" y="74396"/>
                </a:lnTo>
                <a:lnTo>
                  <a:pt x="153009" y="82207"/>
                </a:lnTo>
                <a:lnTo>
                  <a:pt x="168783" y="84937"/>
                </a:lnTo>
                <a:lnTo>
                  <a:pt x="187045" y="81876"/>
                </a:lnTo>
                <a:lnTo>
                  <a:pt x="202171" y="72999"/>
                </a:lnTo>
                <a:lnTo>
                  <a:pt x="212471" y="58775"/>
                </a:lnTo>
                <a:lnTo>
                  <a:pt x="216281" y="39674"/>
                </a:lnTo>
                <a:close/>
              </a:path>
              <a:path w="1384935" h="509269">
                <a:moveTo>
                  <a:pt x="477253" y="194500"/>
                </a:moveTo>
                <a:lnTo>
                  <a:pt x="472516" y="171577"/>
                </a:lnTo>
                <a:lnTo>
                  <a:pt x="470192" y="160286"/>
                </a:lnTo>
                <a:lnTo>
                  <a:pt x="450494" y="134620"/>
                </a:lnTo>
                <a:lnTo>
                  <a:pt x="420433" y="118503"/>
                </a:lnTo>
                <a:lnTo>
                  <a:pt x="401815" y="115773"/>
                </a:lnTo>
                <a:lnTo>
                  <a:pt x="401815" y="195059"/>
                </a:lnTo>
                <a:lnTo>
                  <a:pt x="395947" y="210654"/>
                </a:lnTo>
                <a:lnTo>
                  <a:pt x="378345" y="220954"/>
                </a:lnTo>
                <a:lnTo>
                  <a:pt x="348996" y="226555"/>
                </a:lnTo>
                <a:lnTo>
                  <a:pt x="307924" y="228015"/>
                </a:lnTo>
                <a:lnTo>
                  <a:pt x="315061" y="208356"/>
                </a:lnTo>
                <a:lnTo>
                  <a:pt x="328117" y="190157"/>
                </a:lnTo>
                <a:lnTo>
                  <a:pt x="347141" y="176784"/>
                </a:lnTo>
                <a:lnTo>
                  <a:pt x="372198" y="171577"/>
                </a:lnTo>
                <a:lnTo>
                  <a:pt x="384606" y="173278"/>
                </a:lnTo>
                <a:lnTo>
                  <a:pt x="393915" y="178066"/>
                </a:lnTo>
                <a:lnTo>
                  <a:pt x="399783" y="185483"/>
                </a:lnTo>
                <a:lnTo>
                  <a:pt x="401815" y="195059"/>
                </a:lnTo>
                <a:lnTo>
                  <a:pt x="401815" y="115773"/>
                </a:lnTo>
                <a:lnTo>
                  <a:pt x="336105" y="119697"/>
                </a:lnTo>
                <a:lnTo>
                  <a:pt x="296989" y="138442"/>
                </a:lnTo>
                <a:lnTo>
                  <a:pt x="265518" y="166624"/>
                </a:lnTo>
                <a:lnTo>
                  <a:pt x="242290" y="201739"/>
                </a:lnTo>
                <a:lnTo>
                  <a:pt x="227901" y="241300"/>
                </a:lnTo>
                <a:lnTo>
                  <a:pt x="222973" y="282803"/>
                </a:lnTo>
                <a:lnTo>
                  <a:pt x="230479" y="330720"/>
                </a:lnTo>
                <a:lnTo>
                  <a:pt x="252869" y="366966"/>
                </a:lnTo>
                <a:lnTo>
                  <a:pt x="289928" y="389902"/>
                </a:lnTo>
                <a:lnTo>
                  <a:pt x="341452" y="397916"/>
                </a:lnTo>
                <a:lnTo>
                  <a:pt x="365594" y="396875"/>
                </a:lnTo>
                <a:lnTo>
                  <a:pt x="391680" y="393382"/>
                </a:lnTo>
                <a:lnTo>
                  <a:pt x="418084" y="386842"/>
                </a:lnTo>
                <a:lnTo>
                  <a:pt x="443179" y="376682"/>
                </a:lnTo>
                <a:lnTo>
                  <a:pt x="439242" y="335889"/>
                </a:lnTo>
                <a:lnTo>
                  <a:pt x="437578" y="318566"/>
                </a:lnTo>
                <a:lnTo>
                  <a:pt x="420585" y="325755"/>
                </a:lnTo>
                <a:lnTo>
                  <a:pt x="402234" y="331203"/>
                </a:lnTo>
                <a:lnTo>
                  <a:pt x="382409" y="334670"/>
                </a:lnTo>
                <a:lnTo>
                  <a:pt x="361010" y="335889"/>
                </a:lnTo>
                <a:lnTo>
                  <a:pt x="344398" y="334530"/>
                </a:lnTo>
                <a:lnTo>
                  <a:pt x="308483" y="314655"/>
                </a:lnTo>
                <a:lnTo>
                  <a:pt x="300101" y="286702"/>
                </a:lnTo>
                <a:lnTo>
                  <a:pt x="360591" y="284886"/>
                </a:lnTo>
                <a:lnTo>
                  <a:pt x="409778" y="275564"/>
                </a:lnTo>
                <a:lnTo>
                  <a:pt x="446443" y="257937"/>
                </a:lnTo>
                <a:lnTo>
                  <a:pt x="469341" y="231178"/>
                </a:lnTo>
                <a:lnTo>
                  <a:pt x="470027" y="228015"/>
                </a:lnTo>
                <a:lnTo>
                  <a:pt x="477253" y="194500"/>
                </a:lnTo>
                <a:close/>
              </a:path>
              <a:path w="1384935" h="509269">
                <a:moveTo>
                  <a:pt x="791311" y="119037"/>
                </a:moveTo>
                <a:lnTo>
                  <a:pt x="710831" y="119037"/>
                </a:lnTo>
                <a:lnTo>
                  <a:pt x="686803" y="245338"/>
                </a:lnTo>
                <a:lnTo>
                  <a:pt x="675868" y="282155"/>
                </a:lnTo>
                <a:lnTo>
                  <a:pt x="660107" y="309753"/>
                </a:lnTo>
                <a:lnTo>
                  <a:pt x="641210" y="327075"/>
                </a:lnTo>
                <a:lnTo>
                  <a:pt x="620852" y="333082"/>
                </a:lnTo>
                <a:lnTo>
                  <a:pt x="607847" y="330619"/>
                </a:lnTo>
                <a:lnTo>
                  <a:pt x="599401" y="323875"/>
                </a:lnTo>
                <a:lnTo>
                  <a:pt x="594842" y="313766"/>
                </a:lnTo>
                <a:lnTo>
                  <a:pt x="593471" y="301244"/>
                </a:lnTo>
                <a:lnTo>
                  <a:pt x="593763" y="293141"/>
                </a:lnTo>
                <a:lnTo>
                  <a:pt x="594588" y="284187"/>
                </a:lnTo>
                <a:lnTo>
                  <a:pt x="595820" y="274828"/>
                </a:lnTo>
                <a:lnTo>
                  <a:pt x="597369" y="265468"/>
                </a:lnTo>
                <a:lnTo>
                  <a:pt x="624763" y="119037"/>
                </a:lnTo>
                <a:lnTo>
                  <a:pt x="544283" y="119037"/>
                </a:lnTo>
                <a:lnTo>
                  <a:pt x="513257" y="285369"/>
                </a:lnTo>
                <a:lnTo>
                  <a:pt x="511517" y="298234"/>
                </a:lnTo>
                <a:lnTo>
                  <a:pt x="510501" y="310362"/>
                </a:lnTo>
                <a:lnTo>
                  <a:pt x="510184" y="321919"/>
                </a:lnTo>
                <a:lnTo>
                  <a:pt x="514972" y="355803"/>
                </a:lnTo>
                <a:lnTo>
                  <a:pt x="528764" y="379691"/>
                </a:lnTo>
                <a:lnTo>
                  <a:pt x="550735" y="393827"/>
                </a:lnTo>
                <a:lnTo>
                  <a:pt x="580047" y="398475"/>
                </a:lnTo>
                <a:lnTo>
                  <a:pt x="604786" y="395554"/>
                </a:lnTo>
                <a:lnTo>
                  <a:pt x="629170" y="386461"/>
                </a:lnTo>
                <a:lnTo>
                  <a:pt x="652602" y="370662"/>
                </a:lnTo>
                <a:lnTo>
                  <a:pt x="674509" y="347624"/>
                </a:lnTo>
                <a:lnTo>
                  <a:pt x="675627" y="347624"/>
                </a:lnTo>
                <a:lnTo>
                  <a:pt x="670585" y="392341"/>
                </a:lnTo>
                <a:lnTo>
                  <a:pt x="741565" y="392341"/>
                </a:lnTo>
                <a:lnTo>
                  <a:pt x="751547" y="328510"/>
                </a:lnTo>
                <a:lnTo>
                  <a:pt x="756107" y="303466"/>
                </a:lnTo>
                <a:lnTo>
                  <a:pt x="791311" y="119037"/>
                </a:lnTo>
                <a:close/>
              </a:path>
              <a:path w="1384935" h="509269">
                <a:moveTo>
                  <a:pt x="1089698" y="187236"/>
                </a:moveTo>
                <a:lnTo>
                  <a:pt x="1085075" y="155803"/>
                </a:lnTo>
                <a:lnTo>
                  <a:pt x="1071537" y="132461"/>
                </a:lnTo>
                <a:lnTo>
                  <a:pt x="1049629" y="117906"/>
                </a:lnTo>
                <a:lnTo>
                  <a:pt x="1019848" y="112903"/>
                </a:lnTo>
                <a:lnTo>
                  <a:pt x="993114" y="115900"/>
                </a:lnTo>
                <a:lnTo>
                  <a:pt x="967803" y="125196"/>
                </a:lnTo>
                <a:lnTo>
                  <a:pt x="944473" y="141185"/>
                </a:lnTo>
                <a:lnTo>
                  <a:pt x="923709" y="164312"/>
                </a:lnTo>
                <a:lnTo>
                  <a:pt x="922591" y="164312"/>
                </a:lnTo>
                <a:lnTo>
                  <a:pt x="928179" y="119037"/>
                </a:lnTo>
                <a:lnTo>
                  <a:pt x="856640" y="119037"/>
                </a:lnTo>
                <a:lnTo>
                  <a:pt x="850633" y="159486"/>
                </a:lnTo>
                <a:lnTo>
                  <a:pt x="846747" y="182778"/>
                </a:lnTo>
                <a:lnTo>
                  <a:pt x="807466" y="392341"/>
                </a:lnTo>
                <a:lnTo>
                  <a:pt x="887945" y="392341"/>
                </a:lnTo>
                <a:lnTo>
                  <a:pt x="910856" y="271056"/>
                </a:lnTo>
                <a:lnTo>
                  <a:pt x="922540" y="231000"/>
                </a:lnTo>
                <a:lnTo>
                  <a:pt x="939292" y="201752"/>
                </a:lnTo>
                <a:lnTo>
                  <a:pt x="958875" y="183819"/>
                </a:lnTo>
                <a:lnTo>
                  <a:pt x="979043" y="177736"/>
                </a:lnTo>
                <a:lnTo>
                  <a:pt x="991730" y="180124"/>
                </a:lnTo>
                <a:lnTo>
                  <a:pt x="999998" y="186804"/>
                </a:lnTo>
                <a:lnTo>
                  <a:pt x="1004506" y="197053"/>
                </a:lnTo>
                <a:lnTo>
                  <a:pt x="1005865" y="210134"/>
                </a:lnTo>
                <a:lnTo>
                  <a:pt x="1005662" y="217843"/>
                </a:lnTo>
                <a:lnTo>
                  <a:pt x="1005103" y="225717"/>
                </a:lnTo>
                <a:lnTo>
                  <a:pt x="1004214" y="233476"/>
                </a:lnTo>
                <a:lnTo>
                  <a:pt x="1003071" y="240880"/>
                </a:lnTo>
                <a:lnTo>
                  <a:pt x="974559" y="392341"/>
                </a:lnTo>
                <a:lnTo>
                  <a:pt x="1055052" y="392341"/>
                </a:lnTo>
                <a:lnTo>
                  <a:pt x="1085227" y="233616"/>
                </a:lnTo>
                <a:lnTo>
                  <a:pt x="1086878" y="222427"/>
                </a:lnTo>
                <a:lnTo>
                  <a:pt x="1088301" y="209994"/>
                </a:lnTo>
                <a:lnTo>
                  <a:pt x="1089317" y="197777"/>
                </a:lnTo>
                <a:lnTo>
                  <a:pt x="1089698" y="187236"/>
                </a:lnTo>
                <a:close/>
              </a:path>
              <a:path w="1384935" h="509269">
                <a:moveTo>
                  <a:pt x="1384731" y="194500"/>
                </a:moveTo>
                <a:lnTo>
                  <a:pt x="1379994" y="171577"/>
                </a:lnTo>
                <a:lnTo>
                  <a:pt x="1377670" y="160286"/>
                </a:lnTo>
                <a:lnTo>
                  <a:pt x="1357985" y="134620"/>
                </a:lnTo>
                <a:lnTo>
                  <a:pt x="1327912" y="118503"/>
                </a:lnTo>
                <a:lnTo>
                  <a:pt x="1309293" y="115773"/>
                </a:lnTo>
                <a:lnTo>
                  <a:pt x="1309293" y="195059"/>
                </a:lnTo>
                <a:lnTo>
                  <a:pt x="1303426" y="210654"/>
                </a:lnTo>
                <a:lnTo>
                  <a:pt x="1285811" y="220954"/>
                </a:lnTo>
                <a:lnTo>
                  <a:pt x="1256474" y="226555"/>
                </a:lnTo>
                <a:lnTo>
                  <a:pt x="1215390" y="228015"/>
                </a:lnTo>
                <a:lnTo>
                  <a:pt x="1222527" y="208356"/>
                </a:lnTo>
                <a:lnTo>
                  <a:pt x="1235583" y="190157"/>
                </a:lnTo>
                <a:lnTo>
                  <a:pt x="1254620" y="176784"/>
                </a:lnTo>
                <a:lnTo>
                  <a:pt x="1279664" y="171577"/>
                </a:lnTo>
                <a:lnTo>
                  <a:pt x="1292085" y="173278"/>
                </a:lnTo>
                <a:lnTo>
                  <a:pt x="1301394" y="178066"/>
                </a:lnTo>
                <a:lnTo>
                  <a:pt x="1307261" y="185483"/>
                </a:lnTo>
                <a:lnTo>
                  <a:pt x="1309293" y="195059"/>
                </a:lnTo>
                <a:lnTo>
                  <a:pt x="1309293" y="115773"/>
                </a:lnTo>
                <a:lnTo>
                  <a:pt x="1243584" y="119697"/>
                </a:lnTo>
                <a:lnTo>
                  <a:pt x="1204480" y="138442"/>
                </a:lnTo>
                <a:lnTo>
                  <a:pt x="1172997" y="166624"/>
                </a:lnTo>
                <a:lnTo>
                  <a:pt x="1149769" y="201739"/>
                </a:lnTo>
                <a:lnTo>
                  <a:pt x="1135380" y="241300"/>
                </a:lnTo>
                <a:lnTo>
                  <a:pt x="1130452" y="282803"/>
                </a:lnTo>
                <a:lnTo>
                  <a:pt x="1137958" y="330720"/>
                </a:lnTo>
                <a:lnTo>
                  <a:pt x="1160348" y="366966"/>
                </a:lnTo>
                <a:lnTo>
                  <a:pt x="1197406" y="389902"/>
                </a:lnTo>
                <a:lnTo>
                  <a:pt x="1248930" y="397916"/>
                </a:lnTo>
                <a:lnTo>
                  <a:pt x="1273073" y="396875"/>
                </a:lnTo>
                <a:lnTo>
                  <a:pt x="1299159" y="393382"/>
                </a:lnTo>
                <a:lnTo>
                  <a:pt x="1325562" y="386842"/>
                </a:lnTo>
                <a:lnTo>
                  <a:pt x="1350645" y="376682"/>
                </a:lnTo>
                <a:lnTo>
                  <a:pt x="1346720" y="335889"/>
                </a:lnTo>
                <a:lnTo>
                  <a:pt x="1345057" y="318566"/>
                </a:lnTo>
                <a:lnTo>
                  <a:pt x="1328064" y="325755"/>
                </a:lnTo>
                <a:lnTo>
                  <a:pt x="1309712" y="331203"/>
                </a:lnTo>
                <a:lnTo>
                  <a:pt x="1289888" y="334670"/>
                </a:lnTo>
                <a:lnTo>
                  <a:pt x="1268488" y="335889"/>
                </a:lnTo>
                <a:lnTo>
                  <a:pt x="1251877" y="334530"/>
                </a:lnTo>
                <a:lnTo>
                  <a:pt x="1215948" y="314655"/>
                </a:lnTo>
                <a:lnTo>
                  <a:pt x="1207566" y="286702"/>
                </a:lnTo>
                <a:lnTo>
                  <a:pt x="1268056" y="284886"/>
                </a:lnTo>
                <a:lnTo>
                  <a:pt x="1317256" y="275564"/>
                </a:lnTo>
                <a:lnTo>
                  <a:pt x="1353921" y="257937"/>
                </a:lnTo>
                <a:lnTo>
                  <a:pt x="1376819" y="231178"/>
                </a:lnTo>
                <a:lnTo>
                  <a:pt x="1377505" y="228015"/>
                </a:lnTo>
                <a:lnTo>
                  <a:pt x="1384731" y="194500"/>
                </a:lnTo>
                <a:close/>
              </a:path>
            </a:pathLst>
          </a:custGeom>
          <a:solidFill>
            <a:srgbClr val="33536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4815916" y="1484629"/>
            <a:ext cx="477520" cy="509270"/>
          </a:xfrm>
          <a:custGeom>
            <a:avLst/>
            <a:gdLst/>
            <a:ahLst/>
            <a:cxnLst/>
            <a:rect l="l" t="t" r="r" b="b"/>
            <a:pathLst>
              <a:path w="477520" h="509269">
                <a:moveTo>
                  <a:pt x="201193" y="119037"/>
                </a:moveTo>
                <a:lnTo>
                  <a:pt x="120726" y="119037"/>
                </a:lnTo>
                <a:lnTo>
                  <a:pt x="70421" y="386740"/>
                </a:lnTo>
                <a:lnTo>
                  <a:pt x="62509" y="416661"/>
                </a:lnTo>
                <a:lnTo>
                  <a:pt x="52463" y="434530"/>
                </a:lnTo>
                <a:lnTo>
                  <a:pt x="40627" y="443179"/>
                </a:lnTo>
                <a:lnTo>
                  <a:pt x="27381" y="445427"/>
                </a:lnTo>
                <a:lnTo>
                  <a:pt x="20116" y="445427"/>
                </a:lnTo>
                <a:lnTo>
                  <a:pt x="15087" y="444868"/>
                </a:lnTo>
                <a:lnTo>
                  <a:pt x="9499" y="443750"/>
                </a:lnTo>
                <a:lnTo>
                  <a:pt x="0" y="504659"/>
                </a:lnTo>
                <a:lnTo>
                  <a:pt x="9715" y="506780"/>
                </a:lnTo>
                <a:lnTo>
                  <a:pt x="19481" y="508165"/>
                </a:lnTo>
                <a:lnTo>
                  <a:pt x="29146" y="508914"/>
                </a:lnTo>
                <a:lnTo>
                  <a:pt x="38557" y="509130"/>
                </a:lnTo>
                <a:lnTo>
                  <a:pt x="59766" y="507428"/>
                </a:lnTo>
                <a:lnTo>
                  <a:pt x="98209" y="493102"/>
                </a:lnTo>
                <a:lnTo>
                  <a:pt x="125755" y="462991"/>
                </a:lnTo>
                <a:lnTo>
                  <a:pt x="134137" y="445427"/>
                </a:lnTo>
                <a:lnTo>
                  <a:pt x="136017" y="441515"/>
                </a:lnTo>
                <a:lnTo>
                  <a:pt x="144500" y="414997"/>
                </a:lnTo>
                <a:lnTo>
                  <a:pt x="151460" y="382828"/>
                </a:lnTo>
                <a:lnTo>
                  <a:pt x="201193" y="119037"/>
                </a:lnTo>
                <a:close/>
              </a:path>
              <a:path w="477520" h="509269">
                <a:moveTo>
                  <a:pt x="216281" y="39674"/>
                </a:moveTo>
                <a:lnTo>
                  <a:pt x="213283" y="23342"/>
                </a:lnTo>
                <a:lnTo>
                  <a:pt x="204965" y="10833"/>
                </a:lnTo>
                <a:lnTo>
                  <a:pt x="192227" y="2819"/>
                </a:lnTo>
                <a:lnTo>
                  <a:pt x="176047" y="0"/>
                </a:lnTo>
                <a:lnTo>
                  <a:pt x="158178" y="3314"/>
                </a:lnTo>
                <a:lnTo>
                  <a:pt x="143421" y="12649"/>
                </a:lnTo>
                <a:lnTo>
                  <a:pt x="133362" y="27114"/>
                </a:lnTo>
                <a:lnTo>
                  <a:pt x="129654" y="45821"/>
                </a:lnTo>
                <a:lnTo>
                  <a:pt x="132537" y="62077"/>
                </a:lnTo>
                <a:lnTo>
                  <a:pt x="140614" y="74396"/>
                </a:lnTo>
                <a:lnTo>
                  <a:pt x="152996" y="82207"/>
                </a:lnTo>
                <a:lnTo>
                  <a:pt x="168783" y="84937"/>
                </a:lnTo>
                <a:lnTo>
                  <a:pt x="187045" y="81876"/>
                </a:lnTo>
                <a:lnTo>
                  <a:pt x="202171" y="72999"/>
                </a:lnTo>
                <a:lnTo>
                  <a:pt x="212471" y="58775"/>
                </a:lnTo>
                <a:lnTo>
                  <a:pt x="216281" y="39674"/>
                </a:lnTo>
                <a:close/>
              </a:path>
              <a:path w="477520" h="509269">
                <a:moveTo>
                  <a:pt x="477240" y="194500"/>
                </a:moveTo>
                <a:lnTo>
                  <a:pt x="472503" y="171577"/>
                </a:lnTo>
                <a:lnTo>
                  <a:pt x="470179" y="160286"/>
                </a:lnTo>
                <a:lnTo>
                  <a:pt x="450494" y="134620"/>
                </a:lnTo>
                <a:lnTo>
                  <a:pt x="420433" y="118503"/>
                </a:lnTo>
                <a:lnTo>
                  <a:pt x="401802" y="115773"/>
                </a:lnTo>
                <a:lnTo>
                  <a:pt x="401802" y="195059"/>
                </a:lnTo>
                <a:lnTo>
                  <a:pt x="395935" y="210654"/>
                </a:lnTo>
                <a:lnTo>
                  <a:pt x="378333" y="220954"/>
                </a:lnTo>
                <a:lnTo>
                  <a:pt x="348983" y="226555"/>
                </a:lnTo>
                <a:lnTo>
                  <a:pt x="307898" y="228015"/>
                </a:lnTo>
                <a:lnTo>
                  <a:pt x="315036" y="208356"/>
                </a:lnTo>
                <a:lnTo>
                  <a:pt x="328104" y="190157"/>
                </a:lnTo>
                <a:lnTo>
                  <a:pt x="347129" y="176784"/>
                </a:lnTo>
                <a:lnTo>
                  <a:pt x="372173" y="171577"/>
                </a:lnTo>
                <a:lnTo>
                  <a:pt x="384581" y="173278"/>
                </a:lnTo>
                <a:lnTo>
                  <a:pt x="393903" y="178066"/>
                </a:lnTo>
                <a:lnTo>
                  <a:pt x="399770" y="185483"/>
                </a:lnTo>
                <a:lnTo>
                  <a:pt x="401802" y="195059"/>
                </a:lnTo>
                <a:lnTo>
                  <a:pt x="401802" y="115773"/>
                </a:lnTo>
                <a:lnTo>
                  <a:pt x="336092" y="119697"/>
                </a:lnTo>
                <a:lnTo>
                  <a:pt x="296976" y="138442"/>
                </a:lnTo>
                <a:lnTo>
                  <a:pt x="265506" y="166624"/>
                </a:lnTo>
                <a:lnTo>
                  <a:pt x="242277" y="201739"/>
                </a:lnTo>
                <a:lnTo>
                  <a:pt x="227888" y="241300"/>
                </a:lnTo>
                <a:lnTo>
                  <a:pt x="222961" y="282803"/>
                </a:lnTo>
                <a:lnTo>
                  <a:pt x="230466" y="330720"/>
                </a:lnTo>
                <a:lnTo>
                  <a:pt x="252857" y="366966"/>
                </a:lnTo>
                <a:lnTo>
                  <a:pt x="289915" y="389902"/>
                </a:lnTo>
                <a:lnTo>
                  <a:pt x="341439" y="397916"/>
                </a:lnTo>
                <a:lnTo>
                  <a:pt x="365582" y="396875"/>
                </a:lnTo>
                <a:lnTo>
                  <a:pt x="391668" y="393382"/>
                </a:lnTo>
                <a:lnTo>
                  <a:pt x="418071" y="386842"/>
                </a:lnTo>
                <a:lnTo>
                  <a:pt x="443153" y="376682"/>
                </a:lnTo>
                <a:lnTo>
                  <a:pt x="439229" y="335889"/>
                </a:lnTo>
                <a:lnTo>
                  <a:pt x="437565" y="318566"/>
                </a:lnTo>
                <a:lnTo>
                  <a:pt x="420573" y="325755"/>
                </a:lnTo>
                <a:lnTo>
                  <a:pt x="402221" y="331203"/>
                </a:lnTo>
                <a:lnTo>
                  <a:pt x="382397" y="334670"/>
                </a:lnTo>
                <a:lnTo>
                  <a:pt x="360997" y="335889"/>
                </a:lnTo>
                <a:lnTo>
                  <a:pt x="344385" y="334530"/>
                </a:lnTo>
                <a:lnTo>
                  <a:pt x="308457" y="314655"/>
                </a:lnTo>
                <a:lnTo>
                  <a:pt x="300075" y="286702"/>
                </a:lnTo>
                <a:lnTo>
                  <a:pt x="360565" y="284886"/>
                </a:lnTo>
                <a:lnTo>
                  <a:pt x="409765" y="275564"/>
                </a:lnTo>
                <a:lnTo>
                  <a:pt x="446430" y="257937"/>
                </a:lnTo>
                <a:lnTo>
                  <a:pt x="469328" y="231178"/>
                </a:lnTo>
                <a:lnTo>
                  <a:pt x="470014" y="228015"/>
                </a:lnTo>
                <a:lnTo>
                  <a:pt x="477240" y="194500"/>
                </a:lnTo>
                <a:close/>
              </a:path>
            </a:pathLst>
          </a:custGeom>
          <a:solidFill>
            <a:srgbClr val="33536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5413273" y="1597532"/>
            <a:ext cx="577850" cy="285115"/>
          </a:xfrm>
          <a:custGeom>
            <a:avLst/>
            <a:gdLst/>
            <a:ahLst/>
            <a:cxnLst/>
            <a:rect l="l" t="t" r="r" b="b"/>
            <a:pathLst>
              <a:path w="577850" h="285114">
                <a:moveTo>
                  <a:pt x="282232" y="74333"/>
                </a:moveTo>
                <a:lnTo>
                  <a:pt x="277596" y="42900"/>
                </a:lnTo>
                <a:lnTo>
                  <a:pt x="264071" y="19558"/>
                </a:lnTo>
                <a:lnTo>
                  <a:pt x="242150" y="5003"/>
                </a:lnTo>
                <a:lnTo>
                  <a:pt x="212382" y="0"/>
                </a:lnTo>
                <a:lnTo>
                  <a:pt x="185648" y="2997"/>
                </a:lnTo>
                <a:lnTo>
                  <a:pt x="160324" y="12293"/>
                </a:lnTo>
                <a:lnTo>
                  <a:pt x="136994" y="28282"/>
                </a:lnTo>
                <a:lnTo>
                  <a:pt x="116243" y="51409"/>
                </a:lnTo>
                <a:lnTo>
                  <a:pt x="115125" y="51409"/>
                </a:lnTo>
                <a:lnTo>
                  <a:pt x="120713" y="6134"/>
                </a:lnTo>
                <a:lnTo>
                  <a:pt x="49174" y="6134"/>
                </a:lnTo>
                <a:lnTo>
                  <a:pt x="43167" y="46583"/>
                </a:lnTo>
                <a:lnTo>
                  <a:pt x="39268" y="69875"/>
                </a:lnTo>
                <a:lnTo>
                  <a:pt x="0" y="279438"/>
                </a:lnTo>
                <a:lnTo>
                  <a:pt x="80479" y="279438"/>
                </a:lnTo>
                <a:lnTo>
                  <a:pt x="103390" y="158153"/>
                </a:lnTo>
                <a:lnTo>
                  <a:pt x="115062" y="118097"/>
                </a:lnTo>
                <a:lnTo>
                  <a:pt x="131813" y="88849"/>
                </a:lnTo>
                <a:lnTo>
                  <a:pt x="151409" y="70916"/>
                </a:lnTo>
                <a:lnTo>
                  <a:pt x="171577" y="64833"/>
                </a:lnTo>
                <a:lnTo>
                  <a:pt x="184251" y="67221"/>
                </a:lnTo>
                <a:lnTo>
                  <a:pt x="192532" y="73901"/>
                </a:lnTo>
                <a:lnTo>
                  <a:pt x="197027" y="84150"/>
                </a:lnTo>
                <a:lnTo>
                  <a:pt x="198399" y="97231"/>
                </a:lnTo>
                <a:lnTo>
                  <a:pt x="198196" y="104940"/>
                </a:lnTo>
                <a:lnTo>
                  <a:pt x="197624" y="112814"/>
                </a:lnTo>
                <a:lnTo>
                  <a:pt x="196748" y="120573"/>
                </a:lnTo>
                <a:lnTo>
                  <a:pt x="195605" y="127977"/>
                </a:lnTo>
                <a:lnTo>
                  <a:pt x="167093" y="279438"/>
                </a:lnTo>
                <a:lnTo>
                  <a:pt x="247586" y="279438"/>
                </a:lnTo>
                <a:lnTo>
                  <a:pt x="277761" y="120713"/>
                </a:lnTo>
                <a:lnTo>
                  <a:pt x="279400" y="109524"/>
                </a:lnTo>
                <a:lnTo>
                  <a:pt x="280835" y="97091"/>
                </a:lnTo>
                <a:lnTo>
                  <a:pt x="281838" y="84874"/>
                </a:lnTo>
                <a:lnTo>
                  <a:pt x="282232" y="74333"/>
                </a:lnTo>
                <a:close/>
              </a:path>
              <a:path w="577850" h="285114">
                <a:moveTo>
                  <a:pt x="577253" y="81597"/>
                </a:moveTo>
                <a:lnTo>
                  <a:pt x="550506" y="21717"/>
                </a:lnTo>
                <a:lnTo>
                  <a:pt x="501815" y="2870"/>
                </a:lnTo>
                <a:lnTo>
                  <a:pt x="501815" y="82156"/>
                </a:lnTo>
                <a:lnTo>
                  <a:pt x="495947" y="97751"/>
                </a:lnTo>
                <a:lnTo>
                  <a:pt x="478345" y="108051"/>
                </a:lnTo>
                <a:lnTo>
                  <a:pt x="448995" y="113652"/>
                </a:lnTo>
                <a:lnTo>
                  <a:pt x="407911" y="115112"/>
                </a:lnTo>
                <a:lnTo>
                  <a:pt x="415061" y="95453"/>
                </a:lnTo>
                <a:lnTo>
                  <a:pt x="428117" y="77254"/>
                </a:lnTo>
                <a:lnTo>
                  <a:pt x="447141" y="63881"/>
                </a:lnTo>
                <a:lnTo>
                  <a:pt x="472186" y="58674"/>
                </a:lnTo>
                <a:lnTo>
                  <a:pt x="484606" y="60375"/>
                </a:lnTo>
                <a:lnTo>
                  <a:pt x="493928" y="65163"/>
                </a:lnTo>
                <a:lnTo>
                  <a:pt x="499783" y="72580"/>
                </a:lnTo>
                <a:lnTo>
                  <a:pt x="501815" y="82156"/>
                </a:lnTo>
                <a:lnTo>
                  <a:pt x="501815" y="2870"/>
                </a:lnTo>
                <a:lnTo>
                  <a:pt x="436118" y="6794"/>
                </a:lnTo>
                <a:lnTo>
                  <a:pt x="397002" y="25539"/>
                </a:lnTo>
                <a:lnTo>
                  <a:pt x="365531" y="53721"/>
                </a:lnTo>
                <a:lnTo>
                  <a:pt x="342290" y="88836"/>
                </a:lnTo>
                <a:lnTo>
                  <a:pt x="327914" y="128397"/>
                </a:lnTo>
                <a:lnTo>
                  <a:pt x="322973" y="169900"/>
                </a:lnTo>
                <a:lnTo>
                  <a:pt x="330492" y="217817"/>
                </a:lnTo>
                <a:lnTo>
                  <a:pt x="352882" y="254063"/>
                </a:lnTo>
                <a:lnTo>
                  <a:pt x="389940" y="276999"/>
                </a:lnTo>
                <a:lnTo>
                  <a:pt x="441452" y="285013"/>
                </a:lnTo>
                <a:lnTo>
                  <a:pt x="465594" y="283972"/>
                </a:lnTo>
                <a:lnTo>
                  <a:pt x="491680" y="280479"/>
                </a:lnTo>
                <a:lnTo>
                  <a:pt x="518083" y="273939"/>
                </a:lnTo>
                <a:lnTo>
                  <a:pt x="543166" y="263779"/>
                </a:lnTo>
                <a:lnTo>
                  <a:pt x="539254" y="222986"/>
                </a:lnTo>
                <a:lnTo>
                  <a:pt x="537578" y="205663"/>
                </a:lnTo>
                <a:lnTo>
                  <a:pt x="520598" y="212852"/>
                </a:lnTo>
                <a:lnTo>
                  <a:pt x="502234" y="218300"/>
                </a:lnTo>
                <a:lnTo>
                  <a:pt x="482409" y="221767"/>
                </a:lnTo>
                <a:lnTo>
                  <a:pt x="461010" y="222986"/>
                </a:lnTo>
                <a:lnTo>
                  <a:pt x="444398" y="221627"/>
                </a:lnTo>
                <a:lnTo>
                  <a:pt x="408470" y="201752"/>
                </a:lnTo>
                <a:lnTo>
                  <a:pt x="400088" y="173799"/>
                </a:lnTo>
                <a:lnTo>
                  <a:pt x="460590" y="171983"/>
                </a:lnTo>
                <a:lnTo>
                  <a:pt x="509778" y="162661"/>
                </a:lnTo>
                <a:lnTo>
                  <a:pt x="546442" y="145034"/>
                </a:lnTo>
                <a:lnTo>
                  <a:pt x="569353" y="118275"/>
                </a:lnTo>
                <a:lnTo>
                  <a:pt x="570026" y="115112"/>
                </a:lnTo>
                <a:lnTo>
                  <a:pt x="577253" y="81597"/>
                </a:lnTo>
                <a:close/>
              </a:path>
            </a:pathLst>
          </a:custGeom>
          <a:solidFill>
            <a:srgbClr val="33536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6119584" y="1484629"/>
            <a:ext cx="1427480" cy="398780"/>
          </a:xfrm>
          <a:custGeom>
            <a:avLst/>
            <a:gdLst/>
            <a:ahLst/>
            <a:cxnLst/>
            <a:rect l="l" t="t" r="r" b="b"/>
            <a:pathLst>
              <a:path w="1427479" h="398780">
                <a:moveTo>
                  <a:pt x="233616" y="122389"/>
                </a:moveTo>
                <a:lnTo>
                  <a:pt x="223316" y="118795"/>
                </a:lnTo>
                <a:lnTo>
                  <a:pt x="210350" y="115760"/>
                </a:lnTo>
                <a:lnTo>
                  <a:pt x="195173" y="113677"/>
                </a:lnTo>
                <a:lnTo>
                  <a:pt x="178282" y="112890"/>
                </a:lnTo>
                <a:lnTo>
                  <a:pt x="128981" y="118973"/>
                </a:lnTo>
                <a:lnTo>
                  <a:pt x="85852" y="136207"/>
                </a:lnTo>
                <a:lnTo>
                  <a:pt x="50152" y="163055"/>
                </a:lnTo>
                <a:lnTo>
                  <a:pt x="23114" y="198018"/>
                </a:lnTo>
                <a:lnTo>
                  <a:pt x="5981" y="239547"/>
                </a:lnTo>
                <a:lnTo>
                  <a:pt x="0" y="286143"/>
                </a:lnTo>
                <a:lnTo>
                  <a:pt x="8470" y="333565"/>
                </a:lnTo>
                <a:lnTo>
                  <a:pt x="32207" y="368655"/>
                </a:lnTo>
                <a:lnTo>
                  <a:pt x="68618" y="390436"/>
                </a:lnTo>
                <a:lnTo>
                  <a:pt x="115138" y="397916"/>
                </a:lnTo>
                <a:lnTo>
                  <a:pt x="138506" y="396913"/>
                </a:lnTo>
                <a:lnTo>
                  <a:pt x="177914" y="389674"/>
                </a:lnTo>
                <a:lnTo>
                  <a:pt x="192252" y="322465"/>
                </a:lnTo>
                <a:lnTo>
                  <a:pt x="181190" y="326580"/>
                </a:lnTo>
                <a:lnTo>
                  <a:pt x="168706" y="330161"/>
                </a:lnTo>
                <a:lnTo>
                  <a:pt x="154444" y="332689"/>
                </a:lnTo>
                <a:lnTo>
                  <a:pt x="138049" y="333641"/>
                </a:lnTo>
                <a:lnTo>
                  <a:pt x="116928" y="330098"/>
                </a:lnTo>
                <a:lnTo>
                  <a:pt x="99898" y="319468"/>
                </a:lnTo>
                <a:lnTo>
                  <a:pt x="88531" y="301828"/>
                </a:lnTo>
                <a:lnTo>
                  <a:pt x="84391" y="277202"/>
                </a:lnTo>
                <a:lnTo>
                  <a:pt x="90792" y="239890"/>
                </a:lnTo>
                <a:lnTo>
                  <a:pt x="109181" y="207911"/>
                </a:lnTo>
                <a:lnTo>
                  <a:pt x="138379" y="185572"/>
                </a:lnTo>
                <a:lnTo>
                  <a:pt x="177177" y="177165"/>
                </a:lnTo>
                <a:lnTo>
                  <a:pt x="188429" y="177673"/>
                </a:lnTo>
                <a:lnTo>
                  <a:pt x="198120" y="179057"/>
                </a:lnTo>
                <a:lnTo>
                  <a:pt x="206565" y="181178"/>
                </a:lnTo>
                <a:lnTo>
                  <a:pt x="214058" y="183857"/>
                </a:lnTo>
                <a:lnTo>
                  <a:pt x="233616" y="122389"/>
                </a:lnTo>
                <a:close/>
              </a:path>
              <a:path w="1427479" h="398780">
                <a:moveTo>
                  <a:pt x="449300" y="113461"/>
                </a:moveTo>
                <a:lnTo>
                  <a:pt x="444258" y="112903"/>
                </a:lnTo>
                <a:lnTo>
                  <a:pt x="434200" y="112903"/>
                </a:lnTo>
                <a:lnTo>
                  <a:pt x="407454" y="117487"/>
                </a:lnTo>
                <a:lnTo>
                  <a:pt x="383692" y="130289"/>
                </a:lnTo>
                <a:lnTo>
                  <a:pt x="363397" y="149910"/>
                </a:lnTo>
                <a:lnTo>
                  <a:pt x="347014" y="174929"/>
                </a:lnTo>
                <a:lnTo>
                  <a:pt x="345338" y="174929"/>
                </a:lnTo>
                <a:lnTo>
                  <a:pt x="350367" y="119037"/>
                </a:lnTo>
                <a:lnTo>
                  <a:pt x="280517" y="119037"/>
                </a:lnTo>
                <a:lnTo>
                  <a:pt x="275412" y="167665"/>
                </a:lnTo>
                <a:lnTo>
                  <a:pt x="271627" y="198259"/>
                </a:lnTo>
                <a:lnTo>
                  <a:pt x="266534" y="229704"/>
                </a:lnTo>
                <a:lnTo>
                  <a:pt x="235800" y="392341"/>
                </a:lnTo>
                <a:lnTo>
                  <a:pt x="316280" y="392341"/>
                </a:lnTo>
                <a:lnTo>
                  <a:pt x="335280" y="290614"/>
                </a:lnTo>
                <a:lnTo>
                  <a:pt x="345655" y="252437"/>
                </a:lnTo>
                <a:lnTo>
                  <a:pt x="387159" y="199136"/>
                </a:lnTo>
                <a:lnTo>
                  <a:pt x="420789" y="191135"/>
                </a:lnTo>
                <a:lnTo>
                  <a:pt x="429729" y="191135"/>
                </a:lnTo>
                <a:lnTo>
                  <a:pt x="433641" y="191693"/>
                </a:lnTo>
                <a:lnTo>
                  <a:pt x="449300" y="113461"/>
                </a:lnTo>
                <a:close/>
              </a:path>
              <a:path w="1427479" h="398780">
                <a:moveTo>
                  <a:pt x="730402" y="126301"/>
                </a:moveTo>
                <a:lnTo>
                  <a:pt x="711136" y="121145"/>
                </a:lnTo>
                <a:lnTo>
                  <a:pt x="688682" y="116878"/>
                </a:lnTo>
                <a:lnTo>
                  <a:pt x="664451" y="113969"/>
                </a:lnTo>
                <a:lnTo>
                  <a:pt x="639851" y="112890"/>
                </a:lnTo>
                <a:lnTo>
                  <a:pt x="639851" y="176047"/>
                </a:lnTo>
                <a:lnTo>
                  <a:pt x="626999" y="239204"/>
                </a:lnTo>
                <a:lnTo>
                  <a:pt x="614895" y="282257"/>
                </a:lnTo>
                <a:lnTo>
                  <a:pt x="598436" y="311569"/>
                </a:lnTo>
                <a:lnTo>
                  <a:pt x="579767" y="328320"/>
                </a:lnTo>
                <a:lnTo>
                  <a:pt x="561060" y="333641"/>
                </a:lnTo>
                <a:lnTo>
                  <a:pt x="546468" y="330339"/>
                </a:lnTo>
                <a:lnTo>
                  <a:pt x="536181" y="321068"/>
                </a:lnTo>
                <a:lnTo>
                  <a:pt x="530085" y="306768"/>
                </a:lnTo>
                <a:lnTo>
                  <a:pt x="528078" y="288378"/>
                </a:lnTo>
                <a:lnTo>
                  <a:pt x="534822" y="249021"/>
                </a:lnTo>
                <a:lnTo>
                  <a:pt x="553567" y="212013"/>
                </a:lnTo>
                <a:lnTo>
                  <a:pt x="582066" y="184556"/>
                </a:lnTo>
                <a:lnTo>
                  <a:pt x="618058" y="173799"/>
                </a:lnTo>
                <a:lnTo>
                  <a:pt x="625881" y="173799"/>
                </a:lnTo>
                <a:lnTo>
                  <a:pt x="633717" y="174917"/>
                </a:lnTo>
                <a:lnTo>
                  <a:pt x="639851" y="176047"/>
                </a:lnTo>
                <a:lnTo>
                  <a:pt x="639851" y="112890"/>
                </a:lnTo>
                <a:lnTo>
                  <a:pt x="586600" y="118605"/>
                </a:lnTo>
                <a:lnTo>
                  <a:pt x="542175" y="134543"/>
                </a:lnTo>
                <a:lnTo>
                  <a:pt x="506323" y="158864"/>
                </a:lnTo>
                <a:lnTo>
                  <a:pt x="478828" y="189750"/>
                </a:lnTo>
                <a:lnTo>
                  <a:pt x="459473" y="225361"/>
                </a:lnTo>
                <a:lnTo>
                  <a:pt x="448017" y="263880"/>
                </a:lnTo>
                <a:lnTo>
                  <a:pt x="444258" y="303466"/>
                </a:lnTo>
                <a:lnTo>
                  <a:pt x="450265" y="342366"/>
                </a:lnTo>
                <a:lnTo>
                  <a:pt x="467156" y="372351"/>
                </a:lnTo>
                <a:lnTo>
                  <a:pt x="493280" y="391655"/>
                </a:lnTo>
                <a:lnTo>
                  <a:pt x="526961" y="398475"/>
                </a:lnTo>
                <a:lnTo>
                  <a:pt x="551180" y="395414"/>
                </a:lnTo>
                <a:lnTo>
                  <a:pt x="575297" y="385279"/>
                </a:lnTo>
                <a:lnTo>
                  <a:pt x="598170" y="366649"/>
                </a:lnTo>
                <a:lnTo>
                  <a:pt x="618617" y="338124"/>
                </a:lnTo>
                <a:lnTo>
                  <a:pt x="620293" y="338124"/>
                </a:lnTo>
                <a:lnTo>
                  <a:pt x="619048" y="352564"/>
                </a:lnTo>
                <a:lnTo>
                  <a:pt x="617905" y="366649"/>
                </a:lnTo>
                <a:lnTo>
                  <a:pt x="616991" y="379780"/>
                </a:lnTo>
                <a:lnTo>
                  <a:pt x="616381" y="392328"/>
                </a:lnTo>
                <a:lnTo>
                  <a:pt x="690714" y="392328"/>
                </a:lnTo>
                <a:lnTo>
                  <a:pt x="690956" y="363689"/>
                </a:lnTo>
                <a:lnTo>
                  <a:pt x="692632" y="338124"/>
                </a:lnTo>
                <a:lnTo>
                  <a:pt x="692937" y="333641"/>
                </a:lnTo>
                <a:lnTo>
                  <a:pt x="693089" y="331279"/>
                </a:lnTo>
                <a:lnTo>
                  <a:pt x="696683" y="298653"/>
                </a:lnTo>
                <a:lnTo>
                  <a:pt x="701332" y="269379"/>
                </a:lnTo>
                <a:lnTo>
                  <a:pt x="720750" y="173799"/>
                </a:lnTo>
                <a:lnTo>
                  <a:pt x="730402" y="126301"/>
                </a:lnTo>
                <a:close/>
              </a:path>
              <a:path w="1427479" h="398780">
                <a:moveTo>
                  <a:pt x="882357" y="119037"/>
                </a:moveTo>
                <a:lnTo>
                  <a:pt x="801878" y="119037"/>
                </a:lnTo>
                <a:lnTo>
                  <a:pt x="749896" y="392328"/>
                </a:lnTo>
                <a:lnTo>
                  <a:pt x="830376" y="392328"/>
                </a:lnTo>
                <a:lnTo>
                  <a:pt x="882357" y="119037"/>
                </a:lnTo>
                <a:close/>
              </a:path>
              <a:path w="1427479" h="398780">
                <a:moveTo>
                  <a:pt x="899680" y="39674"/>
                </a:moveTo>
                <a:lnTo>
                  <a:pt x="896683" y="23342"/>
                </a:lnTo>
                <a:lnTo>
                  <a:pt x="888352" y="10833"/>
                </a:lnTo>
                <a:lnTo>
                  <a:pt x="875626" y="2819"/>
                </a:lnTo>
                <a:lnTo>
                  <a:pt x="859434" y="0"/>
                </a:lnTo>
                <a:lnTo>
                  <a:pt x="841883" y="3314"/>
                </a:lnTo>
                <a:lnTo>
                  <a:pt x="827227" y="12649"/>
                </a:lnTo>
                <a:lnTo>
                  <a:pt x="817067" y="27114"/>
                </a:lnTo>
                <a:lnTo>
                  <a:pt x="813054" y="45821"/>
                </a:lnTo>
                <a:lnTo>
                  <a:pt x="816013" y="62077"/>
                </a:lnTo>
                <a:lnTo>
                  <a:pt x="824230" y="74396"/>
                </a:lnTo>
                <a:lnTo>
                  <a:pt x="836625" y="82207"/>
                </a:lnTo>
                <a:lnTo>
                  <a:pt x="852170" y="84937"/>
                </a:lnTo>
                <a:lnTo>
                  <a:pt x="870432" y="81876"/>
                </a:lnTo>
                <a:lnTo>
                  <a:pt x="885558" y="72999"/>
                </a:lnTo>
                <a:lnTo>
                  <a:pt x="895870" y="58775"/>
                </a:lnTo>
                <a:lnTo>
                  <a:pt x="899680" y="39674"/>
                </a:lnTo>
                <a:close/>
              </a:path>
              <a:path w="1427479" h="398780">
                <a:moveTo>
                  <a:pt x="1180211" y="187236"/>
                </a:moveTo>
                <a:lnTo>
                  <a:pt x="1175588" y="155803"/>
                </a:lnTo>
                <a:lnTo>
                  <a:pt x="1162050" y="132461"/>
                </a:lnTo>
                <a:lnTo>
                  <a:pt x="1140129" y="117906"/>
                </a:lnTo>
                <a:lnTo>
                  <a:pt x="1110361" y="112903"/>
                </a:lnTo>
                <a:lnTo>
                  <a:pt x="1083627" y="115900"/>
                </a:lnTo>
                <a:lnTo>
                  <a:pt x="1058316" y="125196"/>
                </a:lnTo>
                <a:lnTo>
                  <a:pt x="1034986" y="141185"/>
                </a:lnTo>
                <a:lnTo>
                  <a:pt x="1014222" y="164312"/>
                </a:lnTo>
                <a:lnTo>
                  <a:pt x="1013104" y="164312"/>
                </a:lnTo>
                <a:lnTo>
                  <a:pt x="1018692" y="119037"/>
                </a:lnTo>
                <a:lnTo>
                  <a:pt x="947153" y="119037"/>
                </a:lnTo>
                <a:lnTo>
                  <a:pt x="941146" y="159486"/>
                </a:lnTo>
                <a:lnTo>
                  <a:pt x="937260" y="182778"/>
                </a:lnTo>
                <a:lnTo>
                  <a:pt x="897978" y="392341"/>
                </a:lnTo>
                <a:lnTo>
                  <a:pt x="978458" y="392341"/>
                </a:lnTo>
                <a:lnTo>
                  <a:pt x="1001369" y="271056"/>
                </a:lnTo>
                <a:lnTo>
                  <a:pt x="1013040" y="231000"/>
                </a:lnTo>
                <a:lnTo>
                  <a:pt x="1029804" y="201752"/>
                </a:lnTo>
                <a:lnTo>
                  <a:pt x="1049388" y="183819"/>
                </a:lnTo>
                <a:lnTo>
                  <a:pt x="1069555" y="177736"/>
                </a:lnTo>
                <a:lnTo>
                  <a:pt x="1082230" y="180124"/>
                </a:lnTo>
                <a:lnTo>
                  <a:pt x="1090510" y="186804"/>
                </a:lnTo>
                <a:lnTo>
                  <a:pt x="1095019" y="197053"/>
                </a:lnTo>
                <a:lnTo>
                  <a:pt x="1096378" y="210134"/>
                </a:lnTo>
                <a:lnTo>
                  <a:pt x="1096175" y="217843"/>
                </a:lnTo>
                <a:lnTo>
                  <a:pt x="1095616" y="225717"/>
                </a:lnTo>
                <a:lnTo>
                  <a:pt x="1094727" y="233476"/>
                </a:lnTo>
                <a:lnTo>
                  <a:pt x="1093584" y="240880"/>
                </a:lnTo>
                <a:lnTo>
                  <a:pt x="1065072" y="392341"/>
                </a:lnTo>
                <a:lnTo>
                  <a:pt x="1145565" y="392341"/>
                </a:lnTo>
                <a:lnTo>
                  <a:pt x="1175740" y="233616"/>
                </a:lnTo>
                <a:lnTo>
                  <a:pt x="1177378" y="222427"/>
                </a:lnTo>
                <a:lnTo>
                  <a:pt x="1178814" y="209994"/>
                </a:lnTo>
                <a:lnTo>
                  <a:pt x="1179830" y="197777"/>
                </a:lnTo>
                <a:lnTo>
                  <a:pt x="1180211" y="187236"/>
                </a:lnTo>
                <a:close/>
              </a:path>
              <a:path w="1427479" h="398780">
                <a:moveTo>
                  <a:pt x="1427175" y="126860"/>
                </a:moveTo>
                <a:lnTo>
                  <a:pt x="1414995" y="121373"/>
                </a:lnTo>
                <a:lnTo>
                  <a:pt x="1398892" y="116941"/>
                </a:lnTo>
                <a:lnTo>
                  <a:pt x="1379321" y="113982"/>
                </a:lnTo>
                <a:lnTo>
                  <a:pt x="1356766" y="112903"/>
                </a:lnTo>
                <a:lnTo>
                  <a:pt x="1308290" y="119634"/>
                </a:lnTo>
                <a:lnTo>
                  <a:pt x="1270279" y="138671"/>
                </a:lnTo>
                <a:lnTo>
                  <a:pt x="1245476" y="168300"/>
                </a:lnTo>
                <a:lnTo>
                  <a:pt x="1236599" y="206781"/>
                </a:lnTo>
                <a:lnTo>
                  <a:pt x="1241209" y="230314"/>
                </a:lnTo>
                <a:lnTo>
                  <a:pt x="1253718" y="250024"/>
                </a:lnTo>
                <a:lnTo>
                  <a:pt x="1272209" y="266280"/>
                </a:lnTo>
                <a:lnTo>
                  <a:pt x="1294726" y="279438"/>
                </a:lnTo>
                <a:lnTo>
                  <a:pt x="1310665" y="288239"/>
                </a:lnTo>
                <a:lnTo>
                  <a:pt x="1321206" y="296633"/>
                </a:lnTo>
                <a:lnTo>
                  <a:pt x="1327023" y="305219"/>
                </a:lnTo>
                <a:lnTo>
                  <a:pt x="1328813" y="314655"/>
                </a:lnTo>
                <a:lnTo>
                  <a:pt x="1326629" y="324154"/>
                </a:lnTo>
                <a:lnTo>
                  <a:pt x="1320088" y="331978"/>
                </a:lnTo>
                <a:lnTo>
                  <a:pt x="1309255" y="337286"/>
                </a:lnTo>
                <a:lnTo>
                  <a:pt x="1294168" y="339242"/>
                </a:lnTo>
                <a:lnTo>
                  <a:pt x="1274114" y="337375"/>
                </a:lnTo>
                <a:lnTo>
                  <a:pt x="1254417" y="332676"/>
                </a:lnTo>
                <a:lnTo>
                  <a:pt x="1236713" y="326517"/>
                </a:lnTo>
                <a:lnTo>
                  <a:pt x="1222629" y="320243"/>
                </a:lnTo>
                <a:lnTo>
                  <a:pt x="1203071" y="376682"/>
                </a:lnTo>
                <a:lnTo>
                  <a:pt x="1218133" y="385191"/>
                </a:lnTo>
                <a:lnTo>
                  <a:pt x="1238072" y="391909"/>
                </a:lnTo>
                <a:lnTo>
                  <a:pt x="1261465" y="396328"/>
                </a:lnTo>
                <a:lnTo>
                  <a:pt x="1286903" y="397916"/>
                </a:lnTo>
                <a:lnTo>
                  <a:pt x="1336878" y="391706"/>
                </a:lnTo>
                <a:lnTo>
                  <a:pt x="1376527" y="373329"/>
                </a:lnTo>
                <a:lnTo>
                  <a:pt x="1402664" y="343230"/>
                </a:lnTo>
                <a:lnTo>
                  <a:pt x="1412087" y="301802"/>
                </a:lnTo>
                <a:lnTo>
                  <a:pt x="1406740" y="276186"/>
                </a:lnTo>
                <a:lnTo>
                  <a:pt x="1392745" y="255752"/>
                </a:lnTo>
                <a:lnTo>
                  <a:pt x="1373187" y="239623"/>
                </a:lnTo>
                <a:lnTo>
                  <a:pt x="1351165" y="226898"/>
                </a:lnTo>
                <a:lnTo>
                  <a:pt x="1336497" y="219100"/>
                </a:lnTo>
                <a:lnTo>
                  <a:pt x="1326019" y="211467"/>
                </a:lnTo>
                <a:lnTo>
                  <a:pt x="1319733" y="203720"/>
                </a:lnTo>
                <a:lnTo>
                  <a:pt x="1317637" y="195618"/>
                </a:lnTo>
                <a:lnTo>
                  <a:pt x="1320241" y="185724"/>
                </a:lnTo>
                <a:lnTo>
                  <a:pt x="1327569" y="178142"/>
                </a:lnTo>
                <a:lnTo>
                  <a:pt x="1338859" y="173291"/>
                </a:lnTo>
                <a:lnTo>
                  <a:pt x="1353413" y="171577"/>
                </a:lnTo>
                <a:lnTo>
                  <a:pt x="1370457" y="172707"/>
                </a:lnTo>
                <a:lnTo>
                  <a:pt x="1385404" y="175628"/>
                </a:lnTo>
                <a:lnTo>
                  <a:pt x="1398054" y="179590"/>
                </a:lnTo>
                <a:lnTo>
                  <a:pt x="1408176" y="183870"/>
                </a:lnTo>
                <a:lnTo>
                  <a:pt x="1427175" y="126860"/>
                </a:lnTo>
                <a:close/>
              </a:path>
            </a:pathLst>
          </a:custGeom>
          <a:solidFill>
            <a:srgbClr val="33536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7645641" y="1597520"/>
            <a:ext cx="860425" cy="390525"/>
          </a:xfrm>
          <a:custGeom>
            <a:avLst/>
            <a:gdLst/>
            <a:ahLst/>
            <a:cxnLst/>
            <a:rect l="l" t="t" r="r" b="b"/>
            <a:pathLst>
              <a:path w="860425" h="390525">
                <a:moveTo>
                  <a:pt x="312407" y="103390"/>
                </a:moveTo>
                <a:lnTo>
                  <a:pt x="307187" y="64833"/>
                </a:lnTo>
                <a:lnTo>
                  <a:pt x="307022" y="63665"/>
                </a:lnTo>
                <a:lnTo>
                  <a:pt x="298208" y="45834"/>
                </a:lnTo>
                <a:lnTo>
                  <a:pt x="290753" y="30746"/>
                </a:lnTo>
                <a:lnTo>
                  <a:pt x="263372" y="8305"/>
                </a:lnTo>
                <a:lnTo>
                  <a:pt x="228028" y="723"/>
                </a:lnTo>
                <a:lnTo>
                  <a:pt x="228028" y="109537"/>
                </a:lnTo>
                <a:lnTo>
                  <a:pt x="222110" y="150164"/>
                </a:lnTo>
                <a:lnTo>
                  <a:pt x="205867" y="187236"/>
                </a:lnTo>
                <a:lnTo>
                  <a:pt x="181559" y="214236"/>
                </a:lnTo>
                <a:lnTo>
                  <a:pt x="151447" y="224675"/>
                </a:lnTo>
                <a:lnTo>
                  <a:pt x="140335" y="223761"/>
                </a:lnTo>
                <a:lnTo>
                  <a:pt x="130492" y="221107"/>
                </a:lnTo>
                <a:lnTo>
                  <a:pt x="121894" y="216890"/>
                </a:lnTo>
                <a:lnTo>
                  <a:pt x="114566" y="211251"/>
                </a:lnTo>
                <a:lnTo>
                  <a:pt x="124625" y="152577"/>
                </a:lnTo>
                <a:lnTo>
                  <a:pt x="135267" y="116243"/>
                </a:lnTo>
                <a:lnTo>
                  <a:pt x="151168" y="88595"/>
                </a:lnTo>
                <a:lnTo>
                  <a:pt x="170840" y="71005"/>
                </a:lnTo>
                <a:lnTo>
                  <a:pt x="192811" y="64833"/>
                </a:lnTo>
                <a:lnTo>
                  <a:pt x="209384" y="68757"/>
                </a:lnTo>
                <a:lnTo>
                  <a:pt x="220268" y="79019"/>
                </a:lnTo>
                <a:lnTo>
                  <a:pt x="226212" y="93357"/>
                </a:lnTo>
                <a:lnTo>
                  <a:pt x="228028" y="109537"/>
                </a:lnTo>
                <a:lnTo>
                  <a:pt x="228028" y="723"/>
                </a:lnTo>
                <a:lnTo>
                  <a:pt x="176809" y="11811"/>
                </a:lnTo>
                <a:lnTo>
                  <a:pt x="136931" y="45834"/>
                </a:lnTo>
                <a:lnTo>
                  <a:pt x="135813" y="45834"/>
                </a:lnTo>
                <a:lnTo>
                  <a:pt x="140830" y="6146"/>
                </a:lnTo>
                <a:lnTo>
                  <a:pt x="68745" y="6146"/>
                </a:lnTo>
                <a:lnTo>
                  <a:pt x="65532" y="30746"/>
                </a:lnTo>
                <a:lnTo>
                  <a:pt x="61683" y="57289"/>
                </a:lnTo>
                <a:lnTo>
                  <a:pt x="57188" y="85521"/>
                </a:lnTo>
                <a:lnTo>
                  <a:pt x="52527" y="111772"/>
                </a:lnTo>
                <a:lnTo>
                  <a:pt x="0" y="390093"/>
                </a:lnTo>
                <a:lnTo>
                  <a:pt x="79908" y="390093"/>
                </a:lnTo>
                <a:lnTo>
                  <a:pt x="102273" y="274408"/>
                </a:lnTo>
                <a:lnTo>
                  <a:pt x="103390" y="274408"/>
                </a:lnTo>
                <a:lnTo>
                  <a:pt x="112191" y="278523"/>
                </a:lnTo>
                <a:lnTo>
                  <a:pt x="123990" y="282092"/>
                </a:lnTo>
                <a:lnTo>
                  <a:pt x="138201" y="284632"/>
                </a:lnTo>
                <a:lnTo>
                  <a:pt x="154254" y="285584"/>
                </a:lnTo>
                <a:lnTo>
                  <a:pt x="198945" y="278688"/>
                </a:lnTo>
                <a:lnTo>
                  <a:pt x="207518" y="274408"/>
                </a:lnTo>
                <a:lnTo>
                  <a:pt x="237477" y="259473"/>
                </a:lnTo>
                <a:lnTo>
                  <a:pt x="268947" y="230124"/>
                </a:lnTo>
                <a:lnTo>
                  <a:pt x="272389" y="224675"/>
                </a:lnTo>
                <a:lnTo>
                  <a:pt x="292506" y="192862"/>
                </a:lnTo>
                <a:lnTo>
                  <a:pt x="307289" y="149885"/>
                </a:lnTo>
                <a:lnTo>
                  <a:pt x="312407" y="103390"/>
                </a:lnTo>
                <a:close/>
              </a:path>
              <a:path w="860425" h="390525">
                <a:moveTo>
                  <a:pt x="628688" y="13411"/>
                </a:moveTo>
                <a:lnTo>
                  <a:pt x="609434" y="8255"/>
                </a:lnTo>
                <a:lnTo>
                  <a:pt x="586981" y="3987"/>
                </a:lnTo>
                <a:lnTo>
                  <a:pt x="562737" y="1079"/>
                </a:lnTo>
                <a:lnTo>
                  <a:pt x="538137" y="0"/>
                </a:lnTo>
                <a:lnTo>
                  <a:pt x="538137" y="63157"/>
                </a:lnTo>
                <a:lnTo>
                  <a:pt x="525284" y="126314"/>
                </a:lnTo>
                <a:lnTo>
                  <a:pt x="513181" y="169367"/>
                </a:lnTo>
                <a:lnTo>
                  <a:pt x="496722" y="198678"/>
                </a:lnTo>
                <a:lnTo>
                  <a:pt x="478066" y="215430"/>
                </a:lnTo>
                <a:lnTo>
                  <a:pt x="459346" y="220751"/>
                </a:lnTo>
                <a:lnTo>
                  <a:pt x="444754" y="217449"/>
                </a:lnTo>
                <a:lnTo>
                  <a:pt x="434467" y="208178"/>
                </a:lnTo>
                <a:lnTo>
                  <a:pt x="428371" y="193878"/>
                </a:lnTo>
                <a:lnTo>
                  <a:pt x="426364" y="175488"/>
                </a:lnTo>
                <a:lnTo>
                  <a:pt x="433120" y="136131"/>
                </a:lnTo>
                <a:lnTo>
                  <a:pt x="451866" y="99123"/>
                </a:lnTo>
                <a:lnTo>
                  <a:pt x="480352" y="71666"/>
                </a:lnTo>
                <a:lnTo>
                  <a:pt x="516343" y="60909"/>
                </a:lnTo>
                <a:lnTo>
                  <a:pt x="524167" y="60909"/>
                </a:lnTo>
                <a:lnTo>
                  <a:pt x="532003" y="62026"/>
                </a:lnTo>
                <a:lnTo>
                  <a:pt x="538137" y="63157"/>
                </a:lnTo>
                <a:lnTo>
                  <a:pt x="538137" y="0"/>
                </a:lnTo>
                <a:lnTo>
                  <a:pt x="484898" y="5715"/>
                </a:lnTo>
                <a:lnTo>
                  <a:pt x="440461" y="21653"/>
                </a:lnTo>
                <a:lnTo>
                  <a:pt x="404609" y="45974"/>
                </a:lnTo>
                <a:lnTo>
                  <a:pt x="377126" y="76860"/>
                </a:lnTo>
                <a:lnTo>
                  <a:pt x="357759" y="112471"/>
                </a:lnTo>
                <a:lnTo>
                  <a:pt x="346316" y="150990"/>
                </a:lnTo>
                <a:lnTo>
                  <a:pt x="342544" y="190576"/>
                </a:lnTo>
                <a:lnTo>
                  <a:pt x="348551" y="229476"/>
                </a:lnTo>
                <a:lnTo>
                  <a:pt x="365455" y="259461"/>
                </a:lnTo>
                <a:lnTo>
                  <a:pt x="391579" y="278765"/>
                </a:lnTo>
                <a:lnTo>
                  <a:pt x="425246" y="285584"/>
                </a:lnTo>
                <a:lnTo>
                  <a:pt x="449465" y="282524"/>
                </a:lnTo>
                <a:lnTo>
                  <a:pt x="473595" y="272389"/>
                </a:lnTo>
                <a:lnTo>
                  <a:pt x="496455" y="253758"/>
                </a:lnTo>
                <a:lnTo>
                  <a:pt x="516902" y="225234"/>
                </a:lnTo>
                <a:lnTo>
                  <a:pt x="518579" y="225234"/>
                </a:lnTo>
                <a:lnTo>
                  <a:pt x="517334" y="239674"/>
                </a:lnTo>
                <a:lnTo>
                  <a:pt x="516191" y="253758"/>
                </a:lnTo>
                <a:lnTo>
                  <a:pt x="515277" y="266890"/>
                </a:lnTo>
                <a:lnTo>
                  <a:pt x="514667" y="279438"/>
                </a:lnTo>
                <a:lnTo>
                  <a:pt x="589000" y="279438"/>
                </a:lnTo>
                <a:lnTo>
                  <a:pt x="589241" y="250799"/>
                </a:lnTo>
                <a:lnTo>
                  <a:pt x="590931" y="225234"/>
                </a:lnTo>
                <a:lnTo>
                  <a:pt x="591223" y="220751"/>
                </a:lnTo>
                <a:lnTo>
                  <a:pt x="591375" y="218389"/>
                </a:lnTo>
                <a:lnTo>
                  <a:pt x="594969" y="185762"/>
                </a:lnTo>
                <a:lnTo>
                  <a:pt x="599617" y="156489"/>
                </a:lnTo>
                <a:lnTo>
                  <a:pt x="619036" y="60909"/>
                </a:lnTo>
                <a:lnTo>
                  <a:pt x="628688" y="13411"/>
                </a:lnTo>
                <a:close/>
              </a:path>
              <a:path w="860425" h="390525">
                <a:moveTo>
                  <a:pt x="859993" y="13970"/>
                </a:moveTo>
                <a:lnTo>
                  <a:pt x="847813" y="8483"/>
                </a:lnTo>
                <a:lnTo>
                  <a:pt x="831710" y="4051"/>
                </a:lnTo>
                <a:lnTo>
                  <a:pt x="812139" y="1092"/>
                </a:lnTo>
                <a:lnTo>
                  <a:pt x="789584" y="12"/>
                </a:lnTo>
                <a:lnTo>
                  <a:pt x="741108" y="6743"/>
                </a:lnTo>
                <a:lnTo>
                  <a:pt x="703097" y="25781"/>
                </a:lnTo>
                <a:lnTo>
                  <a:pt x="678294" y="55410"/>
                </a:lnTo>
                <a:lnTo>
                  <a:pt x="669417" y="93891"/>
                </a:lnTo>
                <a:lnTo>
                  <a:pt x="674027" y="117424"/>
                </a:lnTo>
                <a:lnTo>
                  <a:pt x="686536" y="137134"/>
                </a:lnTo>
                <a:lnTo>
                  <a:pt x="705027" y="153390"/>
                </a:lnTo>
                <a:lnTo>
                  <a:pt x="727544" y="166547"/>
                </a:lnTo>
                <a:lnTo>
                  <a:pt x="743483" y="175348"/>
                </a:lnTo>
                <a:lnTo>
                  <a:pt x="754024" y="183743"/>
                </a:lnTo>
                <a:lnTo>
                  <a:pt x="759841" y="192328"/>
                </a:lnTo>
                <a:lnTo>
                  <a:pt x="761631" y="201764"/>
                </a:lnTo>
                <a:lnTo>
                  <a:pt x="759447" y="211264"/>
                </a:lnTo>
                <a:lnTo>
                  <a:pt x="752906" y="219087"/>
                </a:lnTo>
                <a:lnTo>
                  <a:pt x="742073" y="224396"/>
                </a:lnTo>
                <a:lnTo>
                  <a:pt x="726986" y="226352"/>
                </a:lnTo>
                <a:lnTo>
                  <a:pt x="706932" y="224485"/>
                </a:lnTo>
                <a:lnTo>
                  <a:pt x="687235" y="219786"/>
                </a:lnTo>
                <a:lnTo>
                  <a:pt x="669531" y="213626"/>
                </a:lnTo>
                <a:lnTo>
                  <a:pt x="655447" y="207352"/>
                </a:lnTo>
                <a:lnTo>
                  <a:pt x="635889" y="263791"/>
                </a:lnTo>
                <a:lnTo>
                  <a:pt x="650951" y="272300"/>
                </a:lnTo>
                <a:lnTo>
                  <a:pt x="670890" y="279019"/>
                </a:lnTo>
                <a:lnTo>
                  <a:pt x="694283" y="283438"/>
                </a:lnTo>
                <a:lnTo>
                  <a:pt x="719721" y="285026"/>
                </a:lnTo>
                <a:lnTo>
                  <a:pt x="769696" y="278815"/>
                </a:lnTo>
                <a:lnTo>
                  <a:pt x="809345" y="260438"/>
                </a:lnTo>
                <a:lnTo>
                  <a:pt x="835482" y="230339"/>
                </a:lnTo>
                <a:lnTo>
                  <a:pt x="844905" y="188912"/>
                </a:lnTo>
                <a:lnTo>
                  <a:pt x="839558" y="163296"/>
                </a:lnTo>
                <a:lnTo>
                  <a:pt x="825563" y="142862"/>
                </a:lnTo>
                <a:lnTo>
                  <a:pt x="806005" y="126733"/>
                </a:lnTo>
                <a:lnTo>
                  <a:pt x="783983" y="114007"/>
                </a:lnTo>
                <a:lnTo>
                  <a:pt x="769315" y="106210"/>
                </a:lnTo>
                <a:lnTo>
                  <a:pt x="758837" y="98577"/>
                </a:lnTo>
                <a:lnTo>
                  <a:pt x="752551" y="90830"/>
                </a:lnTo>
                <a:lnTo>
                  <a:pt x="750455" y="82727"/>
                </a:lnTo>
                <a:lnTo>
                  <a:pt x="753059" y="72834"/>
                </a:lnTo>
                <a:lnTo>
                  <a:pt x="760387" y="65252"/>
                </a:lnTo>
                <a:lnTo>
                  <a:pt x="771677" y="60401"/>
                </a:lnTo>
                <a:lnTo>
                  <a:pt x="786231" y="58686"/>
                </a:lnTo>
                <a:lnTo>
                  <a:pt x="803275" y="59817"/>
                </a:lnTo>
                <a:lnTo>
                  <a:pt x="818222" y="62738"/>
                </a:lnTo>
                <a:lnTo>
                  <a:pt x="830872" y="66700"/>
                </a:lnTo>
                <a:lnTo>
                  <a:pt x="840994" y="70980"/>
                </a:lnTo>
                <a:lnTo>
                  <a:pt x="859993" y="13970"/>
                </a:lnTo>
                <a:close/>
              </a:path>
            </a:pathLst>
          </a:custGeom>
          <a:solidFill>
            <a:srgbClr val="33536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3800030" y="2150719"/>
            <a:ext cx="441325" cy="403225"/>
          </a:xfrm>
          <a:custGeom>
            <a:avLst/>
            <a:gdLst/>
            <a:ahLst/>
            <a:cxnLst/>
            <a:rect l="l" t="t" r="r" b="b"/>
            <a:pathLst>
              <a:path w="441325" h="403225">
                <a:moveTo>
                  <a:pt x="156489" y="0"/>
                </a:moveTo>
                <a:lnTo>
                  <a:pt x="76009" y="0"/>
                </a:lnTo>
                <a:lnTo>
                  <a:pt x="0" y="396798"/>
                </a:lnTo>
                <a:lnTo>
                  <a:pt x="80479" y="396798"/>
                </a:lnTo>
                <a:lnTo>
                  <a:pt x="156489" y="0"/>
                </a:lnTo>
                <a:close/>
              </a:path>
              <a:path w="441325" h="403225">
                <a:moveTo>
                  <a:pt x="440944" y="130784"/>
                </a:moveTo>
                <a:lnTo>
                  <a:pt x="421690" y="125628"/>
                </a:lnTo>
                <a:lnTo>
                  <a:pt x="399237" y="121348"/>
                </a:lnTo>
                <a:lnTo>
                  <a:pt x="375005" y="118440"/>
                </a:lnTo>
                <a:lnTo>
                  <a:pt x="350405" y="117360"/>
                </a:lnTo>
                <a:lnTo>
                  <a:pt x="350405" y="180517"/>
                </a:lnTo>
                <a:lnTo>
                  <a:pt x="337540" y="243674"/>
                </a:lnTo>
                <a:lnTo>
                  <a:pt x="325437" y="286727"/>
                </a:lnTo>
                <a:lnTo>
                  <a:pt x="308978" y="316052"/>
                </a:lnTo>
                <a:lnTo>
                  <a:pt x="290322" y="332803"/>
                </a:lnTo>
                <a:lnTo>
                  <a:pt x="271602" y="338124"/>
                </a:lnTo>
                <a:lnTo>
                  <a:pt x="257022" y="334822"/>
                </a:lnTo>
                <a:lnTo>
                  <a:pt x="246735" y="325551"/>
                </a:lnTo>
                <a:lnTo>
                  <a:pt x="240626" y="311251"/>
                </a:lnTo>
                <a:lnTo>
                  <a:pt x="238620" y="292862"/>
                </a:lnTo>
                <a:lnTo>
                  <a:pt x="245376" y="253504"/>
                </a:lnTo>
                <a:lnTo>
                  <a:pt x="264121" y="216496"/>
                </a:lnTo>
                <a:lnTo>
                  <a:pt x="292620" y="189039"/>
                </a:lnTo>
                <a:lnTo>
                  <a:pt x="328612" y="178282"/>
                </a:lnTo>
                <a:lnTo>
                  <a:pt x="336423" y="178282"/>
                </a:lnTo>
                <a:lnTo>
                  <a:pt x="344258" y="179400"/>
                </a:lnTo>
                <a:lnTo>
                  <a:pt x="350405" y="180517"/>
                </a:lnTo>
                <a:lnTo>
                  <a:pt x="350405" y="117360"/>
                </a:lnTo>
                <a:lnTo>
                  <a:pt x="297167" y="123075"/>
                </a:lnTo>
                <a:lnTo>
                  <a:pt x="252730" y="139014"/>
                </a:lnTo>
                <a:lnTo>
                  <a:pt x="216877" y="163334"/>
                </a:lnTo>
                <a:lnTo>
                  <a:pt x="189382" y="194221"/>
                </a:lnTo>
                <a:lnTo>
                  <a:pt x="170014" y="229831"/>
                </a:lnTo>
                <a:lnTo>
                  <a:pt x="158572" y="268351"/>
                </a:lnTo>
                <a:lnTo>
                  <a:pt x="154800" y="307936"/>
                </a:lnTo>
                <a:lnTo>
                  <a:pt x="160807" y="346837"/>
                </a:lnTo>
                <a:lnTo>
                  <a:pt x="177711" y="376821"/>
                </a:lnTo>
                <a:lnTo>
                  <a:pt x="203835" y="396125"/>
                </a:lnTo>
                <a:lnTo>
                  <a:pt x="237502" y="402958"/>
                </a:lnTo>
                <a:lnTo>
                  <a:pt x="261734" y="399897"/>
                </a:lnTo>
                <a:lnTo>
                  <a:pt x="285851" y="389750"/>
                </a:lnTo>
                <a:lnTo>
                  <a:pt x="308724" y="371119"/>
                </a:lnTo>
                <a:lnTo>
                  <a:pt x="329171" y="342595"/>
                </a:lnTo>
                <a:lnTo>
                  <a:pt x="330847" y="342595"/>
                </a:lnTo>
                <a:lnTo>
                  <a:pt x="329603" y="357035"/>
                </a:lnTo>
                <a:lnTo>
                  <a:pt x="328460" y="371119"/>
                </a:lnTo>
                <a:lnTo>
                  <a:pt x="327533" y="384238"/>
                </a:lnTo>
                <a:lnTo>
                  <a:pt x="326923" y="396798"/>
                </a:lnTo>
                <a:lnTo>
                  <a:pt x="401269" y="396798"/>
                </a:lnTo>
                <a:lnTo>
                  <a:pt x="401510" y="368160"/>
                </a:lnTo>
                <a:lnTo>
                  <a:pt x="403186" y="342595"/>
                </a:lnTo>
                <a:lnTo>
                  <a:pt x="407238" y="303123"/>
                </a:lnTo>
                <a:lnTo>
                  <a:pt x="431304" y="178282"/>
                </a:lnTo>
                <a:lnTo>
                  <a:pt x="440944" y="130784"/>
                </a:lnTo>
                <a:close/>
              </a:path>
            </a:pathLst>
          </a:custGeom>
          <a:solidFill>
            <a:srgbClr val="33536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4380624" y="2150719"/>
            <a:ext cx="1518920" cy="403225"/>
          </a:xfrm>
          <a:custGeom>
            <a:avLst/>
            <a:gdLst/>
            <a:ahLst/>
            <a:cxnLst/>
            <a:rect l="l" t="t" r="r" b="b"/>
            <a:pathLst>
              <a:path w="1518920" h="403225">
                <a:moveTo>
                  <a:pt x="315760" y="30175"/>
                </a:moveTo>
                <a:lnTo>
                  <a:pt x="304190" y="24815"/>
                </a:lnTo>
                <a:lnTo>
                  <a:pt x="286004" y="19558"/>
                </a:lnTo>
                <a:lnTo>
                  <a:pt x="262166" y="15557"/>
                </a:lnTo>
                <a:lnTo>
                  <a:pt x="233603" y="13957"/>
                </a:lnTo>
                <a:lnTo>
                  <a:pt x="195059" y="16395"/>
                </a:lnTo>
                <a:lnTo>
                  <a:pt x="125704" y="36372"/>
                </a:lnTo>
                <a:lnTo>
                  <a:pt x="63246" y="80289"/>
                </a:lnTo>
                <a:lnTo>
                  <a:pt x="36944" y="112623"/>
                </a:lnTo>
                <a:lnTo>
                  <a:pt x="17030" y="150749"/>
                </a:lnTo>
                <a:lnTo>
                  <a:pt x="4406" y="194208"/>
                </a:lnTo>
                <a:lnTo>
                  <a:pt x="0" y="242544"/>
                </a:lnTo>
                <a:lnTo>
                  <a:pt x="5435" y="288937"/>
                </a:lnTo>
                <a:lnTo>
                  <a:pt x="21082" y="328206"/>
                </a:lnTo>
                <a:lnTo>
                  <a:pt x="45974" y="359778"/>
                </a:lnTo>
                <a:lnTo>
                  <a:pt x="79159" y="383057"/>
                </a:lnTo>
                <a:lnTo>
                  <a:pt x="119672" y="397459"/>
                </a:lnTo>
                <a:lnTo>
                  <a:pt x="166547" y="402386"/>
                </a:lnTo>
                <a:lnTo>
                  <a:pt x="198361" y="401116"/>
                </a:lnTo>
                <a:lnTo>
                  <a:pt x="248361" y="392493"/>
                </a:lnTo>
                <a:lnTo>
                  <a:pt x="259321" y="321360"/>
                </a:lnTo>
                <a:lnTo>
                  <a:pt x="243827" y="326580"/>
                </a:lnTo>
                <a:lnTo>
                  <a:pt x="226275" y="330441"/>
                </a:lnTo>
                <a:lnTo>
                  <a:pt x="207378" y="332828"/>
                </a:lnTo>
                <a:lnTo>
                  <a:pt x="187782" y="333641"/>
                </a:lnTo>
                <a:lnTo>
                  <a:pt x="144106" y="326428"/>
                </a:lnTo>
                <a:lnTo>
                  <a:pt x="112826" y="306057"/>
                </a:lnTo>
                <a:lnTo>
                  <a:pt x="94030" y="274472"/>
                </a:lnTo>
                <a:lnTo>
                  <a:pt x="87744" y="233603"/>
                </a:lnTo>
                <a:lnTo>
                  <a:pt x="91389" y="196113"/>
                </a:lnTo>
                <a:lnTo>
                  <a:pt x="118160" y="134747"/>
                </a:lnTo>
                <a:lnTo>
                  <a:pt x="158280" y="99771"/>
                </a:lnTo>
                <a:lnTo>
                  <a:pt x="201891" y="85140"/>
                </a:lnTo>
                <a:lnTo>
                  <a:pt x="225780" y="83261"/>
                </a:lnTo>
                <a:lnTo>
                  <a:pt x="248551" y="84404"/>
                </a:lnTo>
                <a:lnTo>
                  <a:pt x="267843" y="87325"/>
                </a:lnTo>
                <a:lnTo>
                  <a:pt x="283159" y="91287"/>
                </a:lnTo>
                <a:lnTo>
                  <a:pt x="293966" y="95567"/>
                </a:lnTo>
                <a:lnTo>
                  <a:pt x="315760" y="30175"/>
                </a:lnTo>
                <a:close/>
              </a:path>
              <a:path w="1518920" h="403225">
                <a:moveTo>
                  <a:pt x="590689" y="229704"/>
                </a:moveTo>
                <a:lnTo>
                  <a:pt x="582904" y="185978"/>
                </a:lnTo>
                <a:lnTo>
                  <a:pt x="578027" y="178282"/>
                </a:lnTo>
                <a:lnTo>
                  <a:pt x="560298" y="150266"/>
                </a:lnTo>
                <a:lnTo>
                  <a:pt x="523963" y="126199"/>
                </a:lnTo>
                <a:lnTo>
                  <a:pt x="507428" y="123215"/>
                </a:lnTo>
                <a:lnTo>
                  <a:pt x="507428" y="230263"/>
                </a:lnTo>
                <a:lnTo>
                  <a:pt x="502894" y="267449"/>
                </a:lnTo>
                <a:lnTo>
                  <a:pt x="489610" y="303479"/>
                </a:lnTo>
                <a:lnTo>
                  <a:pt x="468045" y="330708"/>
                </a:lnTo>
                <a:lnTo>
                  <a:pt x="438683" y="341477"/>
                </a:lnTo>
                <a:lnTo>
                  <a:pt x="420077" y="337667"/>
                </a:lnTo>
                <a:lnTo>
                  <a:pt x="406400" y="326885"/>
                </a:lnTo>
                <a:lnTo>
                  <a:pt x="397954" y="310121"/>
                </a:lnTo>
                <a:lnTo>
                  <a:pt x="395084" y="288378"/>
                </a:lnTo>
                <a:lnTo>
                  <a:pt x="399148" y="253263"/>
                </a:lnTo>
                <a:lnTo>
                  <a:pt x="412127" y="217398"/>
                </a:lnTo>
                <a:lnTo>
                  <a:pt x="433908" y="189509"/>
                </a:lnTo>
                <a:lnTo>
                  <a:pt x="464388" y="178282"/>
                </a:lnTo>
                <a:lnTo>
                  <a:pt x="484784" y="182867"/>
                </a:lnTo>
                <a:lnTo>
                  <a:pt x="498055" y="194843"/>
                </a:lnTo>
                <a:lnTo>
                  <a:pt x="505256" y="211531"/>
                </a:lnTo>
                <a:lnTo>
                  <a:pt x="507428" y="230263"/>
                </a:lnTo>
                <a:lnTo>
                  <a:pt x="507428" y="123215"/>
                </a:lnTo>
                <a:lnTo>
                  <a:pt x="429145" y="123558"/>
                </a:lnTo>
                <a:lnTo>
                  <a:pt x="389470" y="141020"/>
                </a:lnTo>
                <a:lnTo>
                  <a:pt x="356933" y="168084"/>
                </a:lnTo>
                <a:lnTo>
                  <a:pt x="332498" y="203060"/>
                </a:lnTo>
                <a:lnTo>
                  <a:pt x="317144" y="244271"/>
                </a:lnTo>
                <a:lnTo>
                  <a:pt x="311810" y="290055"/>
                </a:lnTo>
                <a:lnTo>
                  <a:pt x="320141" y="336232"/>
                </a:lnTo>
                <a:lnTo>
                  <a:pt x="343662" y="371868"/>
                </a:lnTo>
                <a:lnTo>
                  <a:pt x="380187" y="394817"/>
                </a:lnTo>
                <a:lnTo>
                  <a:pt x="427507" y="402945"/>
                </a:lnTo>
                <a:lnTo>
                  <a:pt x="472579" y="397065"/>
                </a:lnTo>
                <a:lnTo>
                  <a:pt x="512025" y="380263"/>
                </a:lnTo>
                <a:lnTo>
                  <a:pt x="544715" y="353847"/>
                </a:lnTo>
                <a:lnTo>
                  <a:pt x="553529" y="341477"/>
                </a:lnTo>
                <a:lnTo>
                  <a:pt x="569493" y="319087"/>
                </a:lnTo>
                <a:lnTo>
                  <a:pt x="585190" y="277279"/>
                </a:lnTo>
                <a:lnTo>
                  <a:pt x="590689" y="229704"/>
                </a:lnTo>
                <a:close/>
              </a:path>
              <a:path w="1518920" h="403225">
                <a:moveTo>
                  <a:pt x="908088" y="123520"/>
                </a:moveTo>
                <a:lnTo>
                  <a:pt x="818108" y="123520"/>
                </a:lnTo>
                <a:lnTo>
                  <a:pt x="762787" y="243674"/>
                </a:lnTo>
                <a:lnTo>
                  <a:pt x="744753" y="285800"/>
                </a:lnTo>
                <a:lnTo>
                  <a:pt x="738098" y="302387"/>
                </a:lnTo>
                <a:lnTo>
                  <a:pt x="732612" y="317449"/>
                </a:lnTo>
                <a:lnTo>
                  <a:pt x="730364" y="317449"/>
                </a:lnTo>
                <a:lnTo>
                  <a:pt x="729145" y="302069"/>
                </a:lnTo>
                <a:lnTo>
                  <a:pt x="725258" y="266052"/>
                </a:lnTo>
                <a:lnTo>
                  <a:pt x="723099" y="243116"/>
                </a:lnTo>
                <a:lnTo>
                  <a:pt x="710806" y="123520"/>
                </a:lnTo>
                <a:lnTo>
                  <a:pt x="627532" y="123520"/>
                </a:lnTo>
                <a:lnTo>
                  <a:pt x="673925" y="396811"/>
                </a:lnTo>
                <a:lnTo>
                  <a:pt x="755523" y="396811"/>
                </a:lnTo>
                <a:lnTo>
                  <a:pt x="908088" y="123520"/>
                </a:lnTo>
                <a:close/>
              </a:path>
              <a:path w="1518920" h="403225">
                <a:moveTo>
                  <a:pt x="1028204" y="123520"/>
                </a:moveTo>
                <a:lnTo>
                  <a:pt x="947724" y="123520"/>
                </a:lnTo>
                <a:lnTo>
                  <a:pt x="895743" y="396798"/>
                </a:lnTo>
                <a:lnTo>
                  <a:pt x="976223" y="396798"/>
                </a:lnTo>
                <a:lnTo>
                  <a:pt x="1028204" y="123520"/>
                </a:lnTo>
                <a:close/>
              </a:path>
              <a:path w="1518920" h="403225">
                <a:moveTo>
                  <a:pt x="1045527" y="44157"/>
                </a:moveTo>
                <a:lnTo>
                  <a:pt x="1042543" y="27813"/>
                </a:lnTo>
                <a:lnTo>
                  <a:pt x="1034211" y="15303"/>
                </a:lnTo>
                <a:lnTo>
                  <a:pt x="1021473" y="7289"/>
                </a:lnTo>
                <a:lnTo>
                  <a:pt x="1005281" y="4470"/>
                </a:lnTo>
                <a:lnTo>
                  <a:pt x="987742" y="7785"/>
                </a:lnTo>
                <a:lnTo>
                  <a:pt x="973086" y="17119"/>
                </a:lnTo>
                <a:lnTo>
                  <a:pt x="962926" y="31584"/>
                </a:lnTo>
                <a:lnTo>
                  <a:pt x="958900" y="50304"/>
                </a:lnTo>
                <a:lnTo>
                  <a:pt x="961872" y="66560"/>
                </a:lnTo>
                <a:lnTo>
                  <a:pt x="970076" y="78879"/>
                </a:lnTo>
                <a:lnTo>
                  <a:pt x="982472" y="86690"/>
                </a:lnTo>
                <a:lnTo>
                  <a:pt x="998016" y="89420"/>
                </a:lnTo>
                <a:lnTo>
                  <a:pt x="1016279" y="86360"/>
                </a:lnTo>
                <a:lnTo>
                  <a:pt x="1031417" y="77482"/>
                </a:lnTo>
                <a:lnTo>
                  <a:pt x="1041717" y="63258"/>
                </a:lnTo>
                <a:lnTo>
                  <a:pt x="1045527" y="44157"/>
                </a:lnTo>
                <a:close/>
              </a:path>
              <a:path w="1518920" h="403225">
                <a:moveTo>
                  <a:pt x="1364627" y="0"/>
                </a:moveTo>
                <a:lnTo>
                  <a:pt x="1284147" y="0"/>
                </a:lnTo>
                <a:lnTo>
                  <a:pt x="1260678" y="123507"/>
                </a:lnTo>
                <a:lnTo>
                  <a:pt x="1251445" y="120662"/>
                </a:lnTo>
                <a:lnTo>
                  <a:pt x="1248943" y="120180"/>
                </a:lnTo>
                <a:lnTo>
                  <a:pt x="1248943" y="187782"/>
                </a:lnTo>
                <a:lnTo>
                  <a:pt x="1234960" y="261556"/>
                </a:lnTo>
                <a:lnTo>
                  <a:pt x="1224013" y="295452"/>
                </a:lnTo>
                <a:lnTo>
                  <a:pt x="1208557" y="319328"/>
                </a:lnTo>
                <a:lnTo>
                  <a:pt x="1190802" y="333476"/>
                </a:lnTo>
                <a:lnTo>
                  <a:pt x="1172933" y="338124"/>
                </a:lnTo>
                <a:lnTo>
                  <a:pt x="1157097" y="334733"/>
                </a:lnTo>
                <a:lnTo>
                  <a:pt x="1145120" y="324789"/>
                </a:lnTo>
                <a:lnTo>
                  <a:pt x="1137564" y="308660"/>
                </a:lnTo>
                <a:lnTo>
                  <a:pt x="1134922" y="286702"/>
                </a:lnTo>
                <a:lnTo>
                  <a:pt x="1141006" y="247599"/>
                </a:lnTo>
                <a:lnTo>
                  <a:pt x="1157973" y="212801"/>
                </a:lnTo>
                <a:lnTo>
                  <a:pt x="1183970" y="187845"/>
                </a:lnTo>
                <a:lnTo>
                  <a:pt x="1217079" y="178282"/>
                </a:lnTo>
                <a:lnTo>
                  <a:pt x="1226858" y="179070"/>
                </a:lnTo>
                <a:lnTo>
                  <a:pt x="1235735" y="181152"/>
                </a:lnTo>
                <a:lnTo>
                  <a:pt x="1243253" y="184175"/>
                </a:lnTo>
                <a:lnTo>
                  <a:pt x="1248943" y="187782"/>
                </a:lnTo>
                <a:lnTo>
                  <a:pt x="1248943" y="120180"/>
                </a:lnTo>
                <a:lnTo>
                  <a:pt x="1241742" y="118757"/>
                </a:lnTo>
                <a:lnTo>
                  <a:pt x="1232141" y="117703"/>
                </a:lnTo>
                <a:lnTo>
                  <a:pt x="1223238" y="117360"/>
                </a:lnTo>
                <a:lnTo>
                  <a:pt x="1174584" y="124269"/>
                </a:lnTo>
                <a:lnTo>
                  <a:pt x="1132649" y="143484"/>
                </a:lnTo>
                <a:lnTo>
                  <a:pt x="1098397" y="172834"/>
                </a:lnTo>
                <a:lnTo>
                  <a:pt x="1072756" y="210096"/>
                </a:lnTo>
                <a:lnTo>
                  <a:pt x="1056665" y="253072"/>
                </a:lnTo>
                <a:lnTo>
                  <a:pt x="1051102" y="299554"/>
                </a:lnTo>
                <a:lnTo>
                  <a:pt x="1057846" y="343776"/>
                </a:lnTo>
                <a:lnTo>
                  <a:pt x="1076172" y="376199"/>
                </a:lnTo>
                <a:lnTo>
                  <a:pt x="1103198" y="396151"/>
                </a:lnTo>
                <a:lnTo>
                  <a:pt x="1136040" y="402945"/>
                </a:lnTo>
                <a:lnTo>
                  <a:pt x="1160068" y="400202"/>
                </a:lnTo>
                <a:lnTo>
                  <a:pt x="1183690" y="391426"/>
                </a:lnTo>
                <a:lnTo>
                  <a:pt x="1205826" y="375831"/>
                </a:lnTo>
                <a:lnTo>
                  <a:pt x="1225461" y="352640"/>
                </a:lnTo>
                <a:lnTo>
                  <a:pt x="1226578" y="352640"/>
                </a:lnTo>
                <a:lnTo>
                  <a:pt x="1222679" y="396798"/>
                </a:lnTo>
                <a:lnTo>
                  <a:pt x="1296441" y="396798"/>
                </a:lnTo>
                <a:lnTo>
                  <a:pt x="1297978" y="371487"/>
                </a:lnTo>
                <a:lnTo>
                  <a:pt x="1299946" y="352640"/>
                </a:lnTo>
                <a:lnTo>
                  <a:pt x="1300772" y="344754"/>
                </a:lnTo>
                <a:lnTo>
                  <a:pt x="1301711" y="338124"/>
                </a:lnTo>
                <a:lnTo>
                  <a:pt x="1304620" y="317500"/>
                </a:lnTo>
                <a:lnTo>
                  <a:pt x="1309306" y="290614"/>
                </a:lnTo>
                <a:lnTo>
                  <a:pt x="1330693" y="178282"/>
                </a:lnTo>
                <a:lnTo>
                  <a:pt x="1341120" y="123507"/>
                </a:lnTo>
                <a:lnTo>
                  <a:pt x="1364627" y="0"/>
                </a:lnTo>
                <a:close/>
              </a:path>
              <a:path w="1518920" h="403225">
                <a:moveTo>
                  <a:pt x="1518831" y="221881"/>
                </a:moveTo>
                <a:lnTo>
                  <a:pt x="1374089" y="221881"/>
                </a:lnTo>
                <a:lnTo>
                  <a:pt x="1363472" y="278320"/>
                </a:lnTo>
                <a:lnTo>
                  <a:pt x="1508213" y="278320"/>
                </a:lnTo>
                <a:lnTo>
                  <a:pt x="1518831" y="221881"/>
                </a:lnTo>
                <a:close/>
              </a:path>
            </a:pathLst>
          </a:custGeom>
          <a:solidFill>
            <a:srgbClr val="33536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/>
          <p:nvPr/>
        </p:nvSpPr>
        <p:spPr>
          <a:xfrm>
            <a:off x="5991652" y="2184257"/>
            <a:ext cx="167005" cy="363855"/>
          </a:xfrm>
          <a:custGeom>
            <a:avLst/>
            <a:gdLst/>
            <a:ahLst/>
            <a:cxnLst/>
            <a:rect l="l" t="t" r="r" b="b"/>
            <a:pathLst>
              <a:path w="167004" h="363855">
                <a:moveTo>
                  <a:pt x="166547" y="0"/>
                </a:moveTo>
                <a:lnTo>
                  <a:pt x="101142" y="0"/>
                </a:lnTo>
                <a:lnTo>
                  <a:pt x="0" y="44145"/>
                </a:lnTo>
                <a:lnTo>
                  <a:pt x="2222" y="107302"/>
                </a:lnTo>
                <a:lnTo>
                  <a:pt x="73761" y="75437"/>
                </a:lnTo>
                <a:lnTo>
                  <a:pt x="74891" y="75437"/>
                </a:lnTo>
                <a:lnTo>
                  <a:pt x="20662" y="363258"/>
                </a:lnTo>
                <a:lnTo>
                  <a:pt x="98361" y="363258"/>
                </a:lnTo>
                <a:lnTo>
                  <a:pt x="166547" y="0"/>
                </a:lnTo>
                <a:close/>
              </a:path>
            </a:pathLst>
          </a:custGeom>
          <a:solidFill>
            <a:srgbClr val="33536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/>
          <p:nvPr/>
        </p:nvSpPr>
        <p:spPr>
          <a:xfrm>
            <a:off x="6239185" y="2178105"/>
            <a:ext cx="273050" cy="375285"/>
          </a:xfrm>
          <a:custGeom>
            <a:avLst/>
            <a:gdLst/>
            <a:ahLst/>
            <a:cxnLst/>
            <a:rect l="l" t="t" r="r" b="b"/>
            <a:pathLst>
              <a:path w="273050" h="375285">
                <a:moveTo>
                  <a:pt x="10058" y="307936"/>
                </a:moveTo>
                <a:lnTo>
                  <a:pt x="0" y="374446"/>
                </a:lnTo>
                <a:lnTo>
                  <a:pt x="8120" y="374839"/>
                </a:lnTo>
                <a:lnTo>
                  <a:pt x="17184" y="375075"/>
                </a:lnTo>
                <a:lnTo>
                  <a:pt x="79058" y="370063"/>
                </a:lnTo>
                <a:lnTo>
                  <a:pt x="149982" y="345366"/>
                </a:lnTo>
                <a:lnTo>
                  <a:pt x="197841" y="308570"/>
                </a:lnTo>
                <a:lnTo>
                  <a:pt x="24588" y="308570"/>
                </a:lnTo>
                <a:lnTo>
                  <a:pt x="16956" y="308492"/>
                </a:lnTo>
                <a:lnTo>
                  <a:pt x="10058" y="307936"/>
                </a:lnTo>
                <a:close/>
              </a:path>
              <a:path w="273050" h="375285">
                <a:moveTo>
                  <a:pt x="255458" y="217957"/>
                </a:moveTo>
                <a:lnTo>
                  <a:pt x="173253" y="217957"/>
                </a:lnTo>
                <a:lnTo>
                  <a:pt x="174383" y="218516"/>
                </a:lnTo>
                <a:lnTo>
                  <a:pt x="163951" y="238189"/>
                </a:lnTo>
                <a:lnTo>
                  <a:pt x="134289" y="271883"/>
                </a:lnTo>
                <a:lnTo>
                  <a:pt x="99091" y="294263"/>
                </a:lnTo>
                <a:lnTo>
                  <a:pt x="44157" y="307936"/>
                </a:lnTo>
                <a:lnTo>
                  <a:pt x="24588" y="308570"/>
                </a:lnTo>
                <a:lnTo>
                  <a:pt x="197841" y="308570"/>
                </a:lnTo>
                <a:lnTo>
                  <a:pt x="208727" y="298082"/>
                </a:lnTo>
                <a:lnTo>
                  <a:pt x="233823" y="263553"/>
                </a:lnTo>
                <a:lnTo>
                  <a:pt x="254036" y="222773"/>
                </a:lnTo>
                <a:lnTo>
                  <a:pt x="255458" y="217957"/>
                </a:lnTo>
                <a:close/>
              </a:path>
              <a:path w="273050" h="375285">
                <a:moveTo>
                  <a:pt x="155359" y="0"/>
                </a:moveTo>
                <a:lnTo>
                  <a:pt x="108199" y="7604"/>
                </a:lnTo>
                <a:lnTo>
                  <a:pt x="67502" y="28647"/>
                </a:lnTo>
                <a:lnTo>
                  <a:pt x="35575" y="60473"/>
                </a:lnTo>
                <a:lnTo>
                  <a:pt x="14726" y="100429"/>
                </a:lnTo>
                <a:lnTo>
                  <a:pt x="7264" y="145859"/>
                </a:lnTo>
                <a:lnTo>
                  <a:pt x="14363" y="185986"/>
                </a:lnTo>
                <a:lnTo>
                  <a:pt x="34299" y="217047"/>
                </a:lnTo>
                <a:lnTo>
                  <a:pt x="65032" y="237104"/>
                </a:lnTo>
                <a:lnTo>
                  <a:pt x="104520" y="244220"/>
                </a:lnTo>
                <a:lnTo>
                  <a:pt x="122954" y="242631"/>
                </a:lnTo>
                <a:lnTo>
                  <a:pt x="141392" y="237794"/>
                </a:lnTo>
                <a:lnTo>
                  <a:pt x="158577" y="229604"/>
                </a:lnTo>
                <a:lnTo>
                  <a:pt x="173253" y="217957"/>
                </a:lnTo>
                <a:lnTo>
                  <a:pt x="255458" y="217957"/>
                </a:lnTo>
                <a:lnTo>
                  <a:pt x="265356" y="184429"/>
                </a:lnTo>
                <a:lnTo>
                  <a:pt x="131902" y="184429"/>
                </a:lnTo>
                <a:lnTo>
                  <a:pt x="114737" y="180996"/>
                </a:lnTo>
                <a:lnTo>
                  <a:pt x="101506" y="171221"/>
                </a:lnTo>
                <a:lnTo>
                  <a:pt x="92991" y="155893"/>
                </a:lnTo>
                <a:lnTo>
                  <a:pt x="89979" y="135801"/>
                </a:lnTo>
                <a:lnTo>
                  <a:pt x="94502" y="108950"/>
                </a:lnTo>
                <a:lnTo>
                  <a:pt x="106884" y="85293"/>
                </a:lnTo>
                <a:lnTo>
                  <a:pt x="125346" y="68446"/>
                </a:lnTo>
                <a:lnTo>
                  <a:pt x="148107" y="62026"/>
                </a:lnTo>
                <a:lnTo>
                  <a:pt x="257789" y="62026"/>
                </a:lnTo>
                <a:lnTo>
                  <a:pt x="244016" y="36393"/>
                </a:lnTo>
                <a:lnTo>
                  <a:pt x="207415" y="9683"/>
                </a:lnTo>
                <a:lnTo>
                  <a:pt x="155359" y="0"/>
                </a:lnTo>
                <a:close/>
              </a:path>
              <a:path w="273050" h="375285">
                <a:moveTo>
                  <a:pt x="257789" y="62026"/>
                </a:moveTo>
                <a:lnTo>
                  <a:pt x="148107" y="62026"/>
                </a:lnTo>
                <a:lnTo>
                  <a:pt x="167647" y="66060"/>
                </a:lnTo>
                <a:lnTo>
                  <a:pt x="181216" y="77115"/>
                </a:lnTo>
                <a:lnTo>
                  <a:pt x="189126" y="93621"/>
                </a:lnTo>
                <a:lnTo>
                  <a:pt x="191693" y="114007"/>
                </a:lnTo>
                <a:lnTo>
                  <a:pt x="191571" y="121534"/>
                </a:lnTo>
                <a:lnTo>
                  <a:pt x="180517" y="160400"/>
                </a:lnTo>
                <a:lnTo>
                  <a:pt x="147670" y="182401"/>
                </a:lnTo>
                <a:lnTo>
                  <a:pt x="131902" y="184429"/>
                </a:lnTo>
                <a:lnTo>
                  <a:pt x="265356" y="184429"/>
                </a:lnTo>
                <a:lnTo>
                  <a:pt x="267595" y="176842"/>
                </a:lnTo>
                <a:lnTo>
                  <a:pt x="272732" y="126860"/>
                </a:lnTo>
                <a:lnTo>
                  <a:pt x="265631" y="76622"/>
                </a:lnTo>
                <a:lnTo>
                  <a:pt x="257789" y="62026"/>
                </a:lnTo>
                <a:close/>
              </a:path>
            </a:pathLst>
          </a:custGeom>
          <a:solidFill>
            <a:srgbClr val="33536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/>
          <p:nvPr/>
        </p:nvSpPr>
        <p:spPr>
          <a:xfrm>
            <a:off x="9817723" y="190422"/>
            <a:ext cx="745451" cy="745451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pSp>
        <p:nvGrpSpPr>
          <p:cNvPr id="37" name="object 37"/>
          <p:cNvGrpSpPr/>
          <p:nvPr/>
        </p:nvGrpSpPr>
        <p:grpSpPr>
          <a:xfrm>
            <a:off x="1960854" y="2877908"/>
            <a:ext cx="7117080" cy="4509770"/>
            <a:chOff x="1960854" y="2877908"/>
            <a:chExt cx="7117080" cy="4509770"/>
          </a:xfrm>
        </p:grpSpPr>
        <p:sp>
          <p:nvSpPr>
            <p:cNvPr id="38" name="object 38"/>
            <p:cNvSpPr/>
            <p:nvPr/>
          </p:nvSpPr>
          <p:spPr>
            <a:xfrm>
              <a:off x="1960854" y="2877908"/>
              <a:ext cx="6350000" cy="4275455"/>
            </a:xfrm>
            <a:custGeom>
              <a:avLst/>
              <a:gdLst/>
              <a:ahLst/>
              <a:cxnLst/>
              <a:rect l="l" t="t" r="r" b="b"/>
              <a:pathLst>
                <a:path w="6350000" h="4275455">
                  <a:moveTo>
                    <a:pt x="6350000" y="0"/>
                  </a:moveTo>
                  <a:lnTo>
                    <a:pt x="0" y="0"/>
                  </a:lnTo>
                  <a:lnTo>
                    <a:pt x="0" y="4275404"/>
                  </a:lnTo>
                  <a:lnTo>
                    <a:pt x="6350000" y="4275404"/>
                  </a:lnTo>
                  <a:lnTo>
                    <a:pt x="6350000" y="0"/>
                  </a:lnTo>
                  <a:close/>
                </a:path>
              </a:pathLst>
            </a:custGeom>
            <a:solidFill>
              <a:srgbClr val="B3D45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9" name="object 39"/>
            <p:cNvSpPr/>
            <p:nvPr/>
          </p:nvSpPr>
          <p:spPr>
            <a:xfrm>
              <a:off x="2968031" y="3276880"/>
              <a:ext cx="404331" cy="422737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0" name="object 40"/>
            <p:cNvSpPr/>
            <p:nvPr/>
          </p:nvSpPr>
          <p:spPr>
            <a:xfrm>
              <a:off x="2151684" y="4552454"/>
              <a:ext cx="245110" cy="257175"/>
            </a:xfrm>
            <a:custGeom>
              <a:avLst/>
              <a:gdLst/>
              <a:ahLst/>
              <a:cxnLst/>
              <a:rect l="l" t="t" r="r" b="b"/>
              <a:pathLst>
                <a:path w="245110" h="257175">
                  <a:moveTo>
                    <a:pt x="240411" y="81381"/>
                  </a:moveTo>
                  <a:lnTo>
                    <a:pt x="235623" y="71577"/>
                  </a:lnTo>
                  <a:lnTo>
                    <a:pt x="225094" y="75234"/>
                  </a:lnTo>
                  <a:lnTo>
                    <a:pt x="212966" y="77901"/>
                  </a:lnTo>
                  <a:lnTo>
                    <a:pt x="202958" y="79540"/>
                  </a:lnTo>
                  <a:lnTo>
                    <a:pt x="198793" y="80098"/>
                  </a:lnTo>
                  <a:lnTo>
                    <a:pt x="199377" y="81013"/>
                  </a:lnTo>
                  <a:lnTo>
                    <a:pt x="200025" y="82257"/>
                  </a:lnTo>
                  <a:lnTo>
                    <a:pt x="200710" y="83654"/>
                  </a:lnTo>
                  <a:lnTo>
                    <a:pt x="189890" y="68173"/>
                  </a:lnTo>
                  <a:lnTo>
                    <a:pt x="183756" y="62369"/>
                  </a:lnTo>
                  <a:lnTo>
                    <a:pt x="177571" y="56527"/>
                  </a:lnTo>
                  <a:lnTo>
                    <a:pt x="180327" y="58407"/>
                  </a:lnTo>
                  <a:lnTo>
                    <a:pt x="180771" y="48615"/>
                  </a:lnTo>
                  <a:lnTo>
                    <a:pt x="190144" y="35090"/>
                  </a:lnTo>
                  <a:lnTo>
                    <a:pt x="181063" y="29057"/>
                  </a:lnTo>
                  <a:lnTo>
                    <a:pt x="175348" y="36423"/>
                  </a:lnTo>
                  <a:lnTo>
                    <a:pt x="171907" y="40005"/>
                  </a:lnTo>
                  <a:lnTo>
                    <a:pt x="171907" y="52628"/>
                  </a:lnTo>
                  <a:lnTo>
                    <a:pt x="168275" y="50355"/>
                  </a:lnTo>
                  <a:lnTo>
                    <a:pt x="169468" y="50939"/>
                  </a:lnTo>
                  <a:lnTo>
                    <a:pt x="171907" y="52628"/>
                  </a:lnTo>
                  <a:lnTo>
                    <a:pt x="171907" y="40005"/>
                  </a:lnTo>
                  <a:lnTo>
                    <a:pt x="169595" y="42392"/>
                  </a:lnTo>
                  <a:lnTo>
                    <a:pt x="165150" y="46405"/>
                  </a:lnTo>
                  <a:lnTo>
                    <a:pt x="163791" y="47523"/>
                  </a:lnTo>
                  <a:lnTo>
                    <a:pt x="161124" y="45847"/>
                  </a:lnTo>
                  <a:lnTo>
                    <a:pt x="157480" y="44450"/>
                  </a:lnTo>
                  <a:lnTo>
                    <a:pt x="153974" y="43103"/>
                  </a:lnTo>
                  <a:lnTo>
                    <a:pt x="146519" y="40246"/>
                  </a:lnTo>
                  <a:lnTo>
                    <a:pt x="144233" y="39370"/>
                  </a:lnTo>
                  <a:lnTo>
                    <a:pt x="141909" y="29565"/>
                  </a:lnTo>
                  <a:lnTo>
                    <a:pt x="141020" y="16725"/>
                  </a:lnTo>
                  <a:lnTo>
                    <a:pt x="141033" y="800"/>
                  </a:lnTo>
                  <a:lnTo>
                    <a:pt x="130162" y="0"/>
                  </a:lnTo>
                  <a:lnTo>
                    <a:pt x="112268" y="36309"/>
                  </a:lnTo>
                  <a:lnTo>
                    <a:pt x="105486" y="37109"/>
                  </a:lnTo>
                  <a:lnTo>
                    <a:pt x="98729" y="38417"/>
                  </a:lnTo>
                  <a:lnTo>
                    <a:pt x="92011" y="40246"/>
                  </a:lnTo>
                  <a:lnTo>
                    <a:pt x="86194" y="34709"/>
                  </a:lnTo>
                  <a:lnTo>
                    <a:pt x="84124" y="31838"/>
                  </a:lnTo>
                  <a:lnTo>
                    <a:pt x="84124" y="43103"/>
                  </a:lnTo>
                  <a:lnTo>
                    <a:pt x="82003" y="43980"/>
                  </a:lnTo>
                  <a:lnTo>
                    <a:pt x="80949" y="44450"/>
                  </a:lnTo>
                  <a:lnTo>
                    <a:pt x="82003" y="43967"/>
                  </a:lnTo>
                  <a:lnTo>
                    <a:pt x="83070" y="43510"/>
                  </a:lnTo>
                  <a:lnTo>
                    <a:pt x="84124" y="43103"/>
                  </a:lnTo>
                  <a:lnTo>
                    <a:pt x="84124" y="31838"/>
                  </a:lnTo>
                  <a:lnTo>
                    <a:pt x="81292" y="27889"/>
                  </a:lnTo>
                  <a:lnTo>
                    <a:pt x="77914" y="22085"/>
                  </a:lnTo>
                  <a:lnTo>
                    <a:pt x="76657" y="19634"/>
                  </a:lnTo>
                  <a:lnTo>
                    <a:pt x="66890" y="24460"/>
                  </a:lnTo>
                  <a:lnTo>
                    <a:pt x="72059" y="35039"/>
                  </a:lnTo>
                  <a:lnTo>
                    <a:pt x="74142" y="47929"/>
                  </a:lnTo>
                  <a:lnTo>
                    <a:pt x="66941" y="51955"/>
                  </a:lnTo>
                  <a:lnTo>
                    <a:pt x="60464" y="56832"/>
                  </a:lnTo>
                  <a:lnTo>
                    <a:pt x="54775" y="62369"/>
                  </a:lnTo>
                  <a:lnTo>
                    <a:pt x="44919" y="59283"/>
                  </a:lnTo>
                  <a:lnTo>
                    <a:pt x="33401" y="53708"/>
                  </a:lnTo>
                  <a:lnTo>
                    <a:pt x="23825" y="48361"/>
                  </a:lnTo>
                  <a:lnTo>
                    <a:pt x="19837" y="45974"/>
                  </a:lnTo>
                  <a:lnTo>
                    <a:pt x="13716" y="55143"/>
                  </a:lnTo>
                  <a:lnTo>
                    <a:pt x="21234" y="61480"/>
                  </a:lnTo>
                  <a:lnTo>
                    <a:pt x="28892" y="69570"/>
                  </a:lnTo>
                  <a:lnTo>
                    <a:pt x="35369" y="77228"/>
                  </a:lnTo>
                  <a:lnTo>
                    <a:pt x="39306" y="82207"/>
                  </a:lnTo>
                  <a:lnTo>
                    <a:pt x="35699" y="89065"/>
                  </a:lnTo>
                  <a:lnTo>
                    <a:pt x="32664" y="96202"/>
                  </a:lnTo>
                  <a:lnTo>
                    <a:pt x="30238" y="103555"/>
                  </a:lnTo>
                  <a:lnTo>
                    <a:pt x="28435" y="111099"/>
                  </a:lnTo>
                  <a:lnTo>
                    <a:pt x="22212" y="113525"/>
                  </a:lnTo>
                  <a:lnTo>
                    <a:pt x="211175" y="113525"/>
                  </a:lnTo>
                  <a:lnTo>
                    <a:pt x="211023" y="112318"/>
                  </a:lnTo>
                  <a:lnTo>
                    <a:pt x="208889" y="103251"/>
                  </a:lnTo>
                  <a:lnTo>
                    <a:pt x="216331" y="96354"/>
                  </a:lnTo>
                  <a:lnTo>
                    <a:pt x="226885" y="89217"/>
                  </a:lnTo>
                  <a:lnTo>
                    <a:pt x="236296" y="83654"/>
                  </a:lnTo>
                  <a:lnTo>
                    <a:pt x="240411" y="81381"/>
                  </a:lnTo>
                  <a:close/>
                </a:path>
                <a:path w="245110" h="257175">
                  <a:moveTo>
                    <a:pt x="244919" y="156908"/>
                  </a:moveTo>
                  <a:lnTo>
                    <a:pt x="235712" y="153327"/>
                  </a:lnTo>
                  <a:lnTo>
                    <a:pt x="225806" y="148120"/>
                  </a:lnTo>
                  <a:lnTo>
                    <a:pt x="217195" y="142963"/>
                  </a:lnTo>
                  <a:lnTo>
                    <a:pt x="211899" y="139560"/>
                  </a:lnTo>
                  <a:lnTo>
                    <a:pt x="212496" y="130530"/>
                  </a:lnTo>
                  <a:lnTo>
                    <a:pt x="212217" y="121424"/>
                  </a:lnTo>
                  <a:lnTo>
                    <a:pt x="211328" y="114642"/>
                  </a:lnTo>
                  <a:lnTo>
                    <a:pt x="19354" y="114642"/>
                  </a:lnTo>
                  <a:lnTo>
                    <a:pt x="4902" y="114642"/>
                  </a:lnTo>
                  <a:lnTo>
                    <a:pt x="4330" y="124536"/>
                  </a:lnTo>
                  <a:lnTo>
                    <a:pt x="13830" y="125120"/>
                  </a:lnTo>
                  <a:lnTo>
                    <a:pt x="22783" y="127838"/>
                  </a:lnTo>
                  <a:lnTo>
                    <a:pt x="26695" y="129171"/>
                  </a:lnTo>
                  <a:lnTo>
                    <a:pt x="26708" y="137401"/>
                  </a:lnTo>
                  <a:lnTo>
                    <a:pt x="27825" y="145707"/>
                  </a:lnTo>
                  <a:lnTo>
                    <a:pt x="0" y="173964"/>
                  </a:lnTo>
                  <a:lnTo>
                    <a:pt x="4851" y="183870"/>
                  </a:lnTo>
                  <a:lnTo>
                    <a:pt x="13106" y="180848"/>
                  </a:lnTo>
                  <a:lnTo>
                    <a:pt x="22860" y="178435"/>
                  </a:lnTo>
                  <a:lnTo>
                    <a:pt x="32232" y="176682"/>
                  </a:lnTo>
                  <a:lnTo>
                    <a:pt x="39293" y="175602"/>
                  </a:lnTo>
                  <a:lnTo>
                    <a:pt x="43522" y="182245"/>
                  </a:lnTo>
                  <a:lnTo>
                    <a:pt x="48247" y="188417"/>
                  </a:lnTo>
                  <a:lnTo>
                    <a:pt x="53403" y="194119"/>
                  </a:lnTo>
                  <a:lnTo>
                    <a:pt x="58978" y="199326"/>
                  </a:lnTo>
                  <a:lnTo>
                    <a:pt x="57404" y="208927"/>
                  </a:lnTo>
                  <a:lnTo>
                    <a:pt x="49288" y="220662"/>
                  </a:lnTo>
                  <a:lnTo>
                    <a:pt x="58483" y="226758"/>
                  </a:lnTo>
                  <a:lnTo>
                    <a:pt x="63792" y="218808"/>
                  </a:lnTo>
                  <a:lnTo>
                    <a:pt x="70675" y="212420"/>
                  </a:lnTo>
                  <a:lnTo>
                    <a:pt x="73787" y="209727"/>
                  </a:lnTo>
                  <a:lnTo>
                    <a:pt x="82651" y="214147"/>
                  </a:lnTo>
                  <a:lnTo>
                    <a:pt x="91935" y="217589"/>
                  </a:lnTo>
                  <a:lnTo>
                    <a:pt x="101523" y="220027"/>
                  </a:lnTo>
                  <a:lnTo>
                    <a:pt x="111366" y="221449"/>
                  </a:lnTo>
                  <a:lnTo>
                    <a:pt x="115722" y="230987"/>
                  </a:lnTo>
                  <a:lnTo>
                    <a:pt x="119418" y="242785"/>
                  </a:lnTo>
                  <a:lnTo>
                    <a:pt x="121983" y="252806"/>
                  </a:lnTo>
                  <a:lnTo>
                    <a:pt x="122948" y="257048"/>
                  </a:lnTo>
                  <a:lnTo>
                    <a:pt x="133819" y="255143"/>
                  </a:lnTo>
                  <a:lnTo>
                    <a:pt x="133197" y="246697"/>
                  </a:lnTo>
                  <a:lnTo>
                    <a:pt x="133540" y="236994"/>
                  </a:lnTo>
                  <a:lnTo>
                    <a:pt x="134404" y="227711"/>
                  </a:lnTo>
                  <a:lnTo>
                    <a:pt x="135318" y="220497"/>
                  </a:lnTo>
                  <a:lnTo>
                    <a:pt x="143332" y="219100"/>
                  </a:lnTo>
                  <a:lnTo>
                    <a:pt x="151295" y="216674"/>
                  </a:lnTo>
                  <a:lnTo>
                    <a:pt x="162915" y="211226"/>
                  </a:lnTo>
                  <a:lnTo>
                    <a:pt x="165569" y="209727"/>
                  </a:lnTo>
                  <a:lnTo>
                    <a:pt x="166611" y="209143"/>
                  </a:lnTo>
                  <a:lnTo>
                    <a:pt x="170116" y="206883"/>
                  </a:lnTo>
                  <a:lnTo>
                    <a:pt x="178269" y="212090"/>
                  </a:lnTo>
                  <a:lnTo>
                    <a:pt x="185826" y="223647"/>
                  </a:lnTo>
                  <a:lnTo>
                    <a:pt x="194945" y="217436"/>
                  </a:lnTo>
                  <a:lnTo>
                    <a:pt x="188760" y="208292"/>
                  </a:lnTo>
                  <a:lnTo>
                    <a:pt x="188290" y="206883"/>
                  </a:lnTo>
                  <a:lnTo>
                    <a:pt x="185305" y="197993"/>
                  </a:lnTo>
                  <a:lnTo>
                    <a:pt x="184492" y="195414"/>
                  </a:lnTo>
                  <a:lnTo>
                    <a:pt x="191173" y="188150"/>
                  </a:lnTo>
                  <a:lnTo>
                    <a:pt x="197002" y="180276"/>
                  </a:lnTo>
                  <a:lnTo>
                    <a:pt x="199758" y="175602"/>
                  </a:lnTo>
                  <a:lnTo>
                    <a:pt x="201955" y="171881"/>
                  </a:lnTo>
                  <a:lnTo>
                    <a:pt x="205994" y="163017"/>
                  </a:lnTo>
                  <a:lnTo>
                    <a:pt x="216522" y="163296"/>
                  </a:lnTo>
                  <a:lnTo>
                    <a:pt x="228396" y="164909"/>
                  </a:lnTo>
                  <a:lnTo>
                    <a:pt x="238074" y="166712"/>
                  </a:lnTo>
                  <a:lnTo>
                    <a:pt x="242087" y="167563"/>
                  </a:lnTo>
                  <a:lnTo>
                    <a:pt x="243293" y="163017"/>
                  </a:lnTo>
                  <a:lnTo>
                    <a:pt x="244919" y="156908"/>
                  </a:lnTo>
                  <a:close/>
                </a:path>
              </a:pathLst>
            </a:custGeom>
            <a:solidFill>
              <a:srgbClr val="E4E5E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1" name="object 41"/>
            <p:cNvSpPr/>
            <p:nvPr/>
          </p:nvSpPr>
          <p:spPr>
            <a:xfrm>
              <a:off x="2224689" y="4595228"/>
              <a:ext cx="125730" cy="92075"/>
            </a:xfrm>
            <a:custGeom>
              <a:avLst/>
              <a:gdLst/>
              <a:ahLst/>
              <a:cxnLst/>
              <a:rect l="l" t="t" r="r" b="b"/>
              <a:pathLst>
                <a:path w="125730" h="92075">
                  <a:moveTo>
                    <a:pt x="54940" y="63"/>
                  </a:moveTo>
                  <a:lnTo>
                    <a:pt x="11417" y="10375"/>
                  </a:lnTo>
                  <a:lnTo>
                    <a:pt x="0" y="25768"/>
                  </a:lnTo>
                  <a:lnTo>
                    <a:pt x="165" y="27000"/>
                  </a:lnTo>
                  <a:lnTo>
                    <a:pt x="812" y="27939"/>
                  </a:lnTo>
                  <a:lnTo>
                    <a:pt x="4064" y="29875"/>
                  </a:lnTo>
                  <a:lnTo>
                    <a:pt x="9448" y="30281"/>
                  </a:lnTo>
                  <a:lnTo>
                    <a:pt x="25552" y="29413"/>
                  </a:lnTo>
                  <a:lnTo>
                    <a:pt x="30505" y="29349"/>
                  </a:lnTo>
                  <a:lnTo>
                    <a:pt x="77609" y="42913"/>
                  </a:lnTo>
                  <a:lnTo>
                    <a:pt x="108483" y="82524"/>
                  </a:lnTo>
                  <a:lnTo>
                    <a:pt x="111620" y="91414"/>
                  </a:lnTo>
                  <a:lnTo>
                    <a:pt x="116420" y="91681"/>
                  </a:lnTo>
                  <a:lnTo>
                    <a:pt x="125615" y="73342"/>
                  </a:lnTo>
                  <a:lnTo>
                    <a:pt x="124460" y="62522"/>
                  </a:lnTo>
                  <a:lnTo>
                    <a:pt x="107353" y="26022"/>
                  </a:lnTo>
                  <a:lnTo>
                    <a:pt x="73799" y="3708"/>
                  </a:lnTo>
                  <a:lnTo>
                    <a:pt x="61175" y="558"/>
                  </a:lnTo>
                  <a:lnTo>
                    <a:pt x="54940" y="63"/>
                  </a:lnTo>
                  <a:close/>
                </a:path>
              </a:pathLst>
            </a:custGeom>
            <a:solidFill>
              <a:srgbClr val="F7F7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2" name="object 42"/>
            <p:cNvSpPr/>
            <p:nvPr/>
          </p:nvSpPr>
          <p:spPr>
            <a:xfrm>
              <a:off x="2158043" y="4591187"/>
              <a:ext cx="15875" cy="20955"/>
            </a:xfrm>
            <a:custGeom>
              <a:avLst/>
              <a:gdLst/>
              <a:ahLst/>
              <a:cxnLst/>
              <a:rect l="l" t="t" r="r" b="b"/>
              <a:pathLst>
                <a:path w="15875" h="20954">
                  <a:moveTo>
                    <a:pt x="12115" y="0"/>
                  </a:moveTo>
                  <a:lnTo>
                    <a:pt x="8039" y="3314"/>
                  </a:lnTo>
                  <a:lnTo>
                    <a:pt x="1346" y="13627"/>
                  </a:lnTo>
                  <a:lnTo>
                    <a:pt x="0" y="18694"/>
                  </a:lnTo>
                  <a:lnTo>
                    <a:pt x="2781" y="20497"/>
                  </a:lnTo>
                  <a:lnTo>
                    <a:pt x="15468" y="2184"/>
                  </a:lnTo>
                  <a:lnTo>
                    <a:pt x="13792" y="1092"/>
                  </a:lnTo>
                  <a:lnTo>
                    <a:pt x="12115" y="0"/>
                  </a:lnTo>
                  <a:close/>
                </a:path>
              </a:pathLst>
            </a:custGeom>
            <a:solidFill>
              <a:srgbClr val="E4E5E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3" name="object 43"/>
            <p:cNvSpPr/>
            <p:nvPr/>
          </p:nvSpPr>
          <p:spPr>
            <a:xfrm>
              <a:off x="2165622" y="4598423"/>
              <a:ext cx="12065" cy="10795"/>
            </a:xfrm>
            <a:custGeom>
              <a:avLst/>
              <a:gdLst/>
              <a:ahLst/>
              <a:cxnLst/>
              <a:rect l="l" t="t" r="r" b="b"/>
              <a:pathLst>
                <a:path w="12064" h="10795">
                  <a:moveTo>
                    <a:pt x="5905" y="0"/>
                  </a:moveTo>
                  <a:lnTo>
                    <a:pt x="4267" y="4521"/>
                  </a:lnTo>
                  <a:lnTo>
                    <a:pt x="0" y="9321"/>
                  </a:lnTo>
                  <a:lnTo>
                    <a:pt x="1943" y="10756"/>
                  </a:lnTo>
                  <a:lnTo>
                    <a:pt x="5562" y="9664"/>
                  </a:lnTo>
                  <a:lnTo>
                    <a:pt x="11684" y="3429"/>
                  </a:lnTo>
                  <a:lnTo>
                    <a:pt x="9652" y="2260"/>
                  </a:lnTo>
                  <a:lnTo>
                    <a:pt x="5905" y="0"/>
                  </a:lnTo>
                  <a:close/>
                </a:path>
              </a:pathLst>
            </a:custGeom>
            <a:solidFill>
              <a:srgbClr val="D7D8D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4" name="object 44"/>
            <p:cNvSpPr/>
            <p:nvPr/>
          </p:nvSpPr>
          <p:spPr>
            <a:xfrm>
              <a:off x="2149434" y="4660427"/>
              <a:ext cx="8255" cy="22860"/>
            </a:xfrm>
            <a:custGeom>
              <a:avLst/>
              <a:gdLst/>
              <a:ahLst/>
              <a:cxnLst/>
              <a:rect l="l" t="t" r="r" b="b"/>
              <a:pathLst>
                <a:path w="8255" h="22860">
                  <a:moveTo>
                    <a:pt x="2387" y="0"/>
                  </a:moveTo>
                  <a:lnTo>
                    <a:pt x="546" y="4914"/>
                  </a:lnTo>
                  <a:lnTo>
                    <a:pt x="0" y="17208"/>
                  </a:lnTo>
                  <a:lnTo>
                    <a:pt x="1396" y="22250"/>
                  </a:lnTo>
                  <a:lnTo>
                    <a:pt x="4711" y="22402"/>
                  </a:lnTo>
                  <a:lnTo>
                    <a:pt x="5956" y="20281"/>
                  </a:lnTo>
                  <a:lnTo>
                    <a:pt x="7137" y="15392"/>
                  </a:lnTo>
                  <a:lnTo>
                    <a:pt x="7404" y="13462"/>
                  </a:lnTo>
                  <a:lnTo>
                    <a:pt x="7772" y="5232"/>
                  </a:lnTo>
                  <a:lnTo>
                    <a:pt x="6375" y="177"/>
                  </a:lnTo>
                  <a:lnTo>
                    <a:pt x="4381" y="88"/>
                  </a:lnTo>
                  <a:lnTo>
                    <a:pt x="2387" y="0"/>
                  </a:lnTo>
                  <a:close/>
                </a:path>
              </a:pathLst>
            </a:custGeom>
            <a:solidFill>
              <a:srgbClr val="E4E5E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5" name="object 45"/>
            <p:cNvSpPr/>
            <p:nvPr/>
          </p:nvSpPr>
          <p:spPr>
            <a:xfrm>
              <a:off x="2156283" y="4665976"/>
              <a:ext cx="7620" cy="11430"/>
            </a:xfrm>
            <a:custGeom>
              <a:avLst/>
              <a:gdLst/>
              <a:ahLst/>
              <a:cxnLst/>
              <a:rect l="l" t="t" r="r" b="b"/>
              <a:pathLst>
                <a:path w="7619" h="11429">
                  <a:moveTo>
                    <a:pt x="368" y="0"/>
                  </a:moveTo>
                  <a:lnTo>
                    <a:pt x="1701" y="4902"/>
                  </a:lnTo>
                  <a:lnTo>
                    <a:pt x="0" y="11023"/>
                  </a:lnTo>
                  <a:lnTo>
                    <a:pt x="2387" y="11226"/>
                  </a:lnTo>
                  <a:lnTo>
                    <a:pt x="4965" y="8458"/>
                  </a:lnTo>
                  <a:lnTo>
                    <a:pt x="7019" y="177"/>
                  </a:lnTo>
                  <a:lnTo>
                    <a:pt x="4660" y="177"/>
                  </a:lnTo>
                  <a:lnTo>
                    <a:pt x="2425" y="152"/>
                  </a:lnTo>
                  <a:lnTo>
                    <a:pt x="368" y="0"/>
                  </a:lnTo>
                  <a:close/>
                </a:path>
              </a:pathLst>
            </a:custGeom>
            <a:solidFill>
              <a:srgbClr val="D7D8D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6" name="object 46"/>
            <p:cNvSpPr/>
            <p:nvPr/>
          </p:nvSpPr>
          <p:spPr>
            <a:xfrm>
              <a:off x="2144758" y="4722148"/>
              <a:ext cx="13335" cy="22225"/>
            </a:xfrm>
            <a:custGeom>
              <a:avLst/>
              <a:gdLst/>
              <a:ahLst/>
              <a:cxnLst/>
              <a:rect l="l" t="t" r="r" b="b"/>
              <a:pathLst>
                <a:path w="13335" h="22225">
                  <a:moveTo>
                    <a:pt x="3568" y="0"/>
                  </a:moveTo>
                  <a:lnTo>
                    <a:pt x="1777" y="901"/>
                  </a:lnTo>
                  <a:lnTo>
                    <a:pt x="0" y="1790"/>
                  </a:lnTo>
                  <a:lnTo>
                    <a:pt x="800" y="6985"/>
                  </a:lnTo>
                  <a:lnTo>
                    <a:pt x="6349" y="17957"/>
                  </a:lnTo>
                  <a:lnTo>
                    <a:pt x="10045" y="21691"/>
                  </a:lnTo>
                  <a:lnTo>
                    <a:pt x="13017" y="20193"/>
                  </a:lnTo>
                  <a:lnTo>
                    <a:pt x="13055" y="17703"/>
                  </a:lnTo>
                  <a:lnTo>
                    <a:pt x="11683" y="12877"/>
                  </a:lnTo>
                  <a:lnTo>
                    <a:pt x="10972" y="11061"/>
                  </a:lnTo>
                  <a:lnTo>
                    <a:pt x="7264" y="3721"/>
                  </a:lnTo>
                  <a:lnTo>
                    <a:pt x="3568" y="0"/>
                  </a:lnTo>
                  <a:close/>
                </a:path>
              </a:pathLst>
            </a:custGeom>
            <a:solidFill>
              <a:srgbClr val="E4E5E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7" name="object 47"/>
            <p:cNvSpPr/>
            <p:nvPr/>
          </p:nvSpPr>
          <p:spPr>
            <a:xfrm>
              <a:off x="2151693" y="4723127"/>
              <a:ext cx="8255" cy="13335"/>
            </a:xfrm>
            <a:custGeom>
              <a:avLst/>
              <a:gdLst/>
              <a:ahLst/>
              <a:cxnLst/>
              <a:rect l="l" t="t" r="r" b="b"/>
              <a:pathLst>
                <a:path w="8255" h="13335">
                  <a:moveTo>
                    <a:pt x="5867" y="0"/>
                  </a:moveTo>
                  <a:lnTo>
                    <a:pt x="3835" y="1168"/>
                  </a:lnTo>
                  <a:lnTo>
                    <a:pt x="0" y="3276"/>
                  </a:lnTo>
                  <a:lnTo>
                    <a:pt x="3073" y="6972"/>
                  </a:lnTo>
                  <a:lnTo>
                    <a:pt x="5080" y="13068"/>
                  </a:lnTo>
                  <a:lnTo>
                    <a:pt x="7302" y="12115"/>
                  </a:lnTo>
                  <a:lnTo>
                    <a:pt x="8178" y="8445"/>
                  </a:lnTo>
                  <a:lnTo>
                    <a:pt x="5867" y="0"/>
                  </a:lnTo>
                  <a:close/>
                </a:path>
              </a:pathLst>
            </a:custGeom>
            <a:solidFill>
              <a:srgbClr val="D7D8D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8" name="object 48"/>
            <p:cNvSpPr/>
            <p:nvPr/>
          </p:nvSpPr>
          <p:spPr>
            <a:xfrm>
              <a:off x="2193757" y="4771143"/>
              <a:ext cx="20955" cy="15875"/>
            </a:xfrm>
            <a:custGeom>
              <a:avLst/>
              <a:gdLst/>
              <a:ahLst/>
              <a:cxnLst/>
              <a:rect l="l" t="t" r="r" b="b"/>
              <a:pathLst>
                <a:path w="20955" h="15875">
                  <a:moveTo>
                    <a:pt x="2159" y="0"/>
                  </a:moveTo>
                  <a:lnTo>
                    <a:pt x="1079" y="1676"/>
                  </a:lnTo>
                  <a:lnTo>
                    <a:pt x="0" y="3365"/>
                  </a:lnTo>
                  <a:lnTo>
                    <a:pt x="3314" y="7416"/>
                  </a:lnTo>
                  <a:lnTo>
                    <a:pt x="13665" y="14084"/>
                  </a:lnTo>
                  <a:lnTo>
                    <a:pt x="18732" y="15417"/>
                  </a:lnTo>
                  <a:lnTo>
                    <a:pt x="20523" y="12623"/>
                  </a:lnTo>
                  <a:lnTo>
                    <a:pt x="2159" y="0"/>
                  </a:lnTo>
                  <a:close/>
                </a:path>
              </a:pathLst>
            </a:custGeom>
            <a:solidFill>
              <a:srgbClr val="E4E5E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9" name="object 49"/>
            <p:cNvSpPr/>
            <p:nvPr/>
          </p:nvSpPr>
          <p:spPr>
            <a:xfrm>
              <a:off x="2200986" y="4767452"/>
              <a:ext cx="10795" cy="12065"/>
            </a:xfrm>
            <a:custGeom>
              <a:avLst/>
              <a:gdLst/>
              <a:ahLst/>
              <a:cxnLst/>
              <a:rect l="l" t="t" r="r" b="b"/>
              <a:pathLst>
                <a:path w="10794" h="12064">
                  <a:moveTo>
                    <a:pt x="3479" y="0"/>
                  </a:moveTo>
                  <a:lnTo>
                    <a:pt x="2311" y="2044"/>
                  </a:lnTo>
                  <a:lnTo>
                    <a:pt x="1155" y="3962"/>
                  </a:lnTo>
                  <a:lnTo>
                    <a:pt x="0" y="5664"/>
                  </a:lnTo>
                  <a:lnTo>
                    <a:pt x="4902" y="6972"/>
                  </a:lnTo>
                  <a:lnTo>
                    <a:pt x="9334" y="11531"/>
                  </a:lnTo>
                  <a:lnTo>
                    <a:pt x="10706" y="9575"/>
                  </a:lnTo>
                  <a:lnTo>
                    <a:pt x="9613" y="5956"/>
                  </a:lnTo>
                  <a:lnTo>
                    <a:pt x="3479" y="0"/>
                  </a:lnTo>
                  <a:close/>
                </a:path>
              </a:pathLst>
            </a:custGeom>
            <a:solidFill>
              <a:srgbClr val="D7D8D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0" name="object 50"/>
            <p:cNvSpPr/>
            <p:nvPr/>
          </p:nvSpPr>
          <p:spPr>
            <a:xfrm>
              <a:off x="2269614" y="4807327"/>
              <a:ext cx="22860" cy="8890"/>
            </a:xfrm>
            <a:custGeom>
              <a:avLst/>
              <a:gdLst/>
              <a:ahLst/>
              <a:cxnLst/>
              <a:rect l="l" t="t" r="r" b="b"/>
              <a:pathLst>
                <a:path w="22860" h="8889">
                  <a:moveTo>
                    <a:pt x="14643" y="0"/>
                  </a:moveTo>
                  <a:lnTo>
                    <a:pt x="12687" y="177"/>
                  </a:lnTo>
                  <a:lnTo>
                    <a:pt x="4597" y="1701"/>
                  </a:lnTo>
                  <a:lnTo>
                    <a:pt x="0" y="4229"/>
                  </a:lnTo>
                  <a:lnTo>
                    <a:pt x="368" y="6197"/>
                  </a:lnTo>
                  <a:lnTo>
                    <a:pt x="736" y="8153"/>
                  </a:lnTo>
                  <a:lnTo>
                    <a:pt x="5943" y="8813"/>
                  </a:lnTo>
                  <a:lnTo>
                    <a:pt x="18033" y="6527"/>
                  </a:lnTo>
                  <a:lnTo>
                    <a:pt x="22631" y="4013"/>
                  </a:lnTo>
                  <a:lnTo>
                    <a:pt x="22021" y="749"/>
                  </a:lnTo>
                  <a:lnTo>
                    <a:pt x="19659" y="25"/>
                  </a:lnTo>
                  <a:lnTo>
                    <a:pt x="14643" y="0"/>
                  </a:lnTo>
                  <a:close/>
                </a:path>
              </a:pathLst>
            </a:custGeom>
            <a:solidFill>
              <a:srgbClr val="E4E5E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1" name="object 51"/>
            <p:cNvSpPr/>
            <p:nvPr/>
          </p:nvSpPr>
          <p:spPr>
            <a:xfrm>
              <a:off x="2273115" y="4802941"/>
              <a:ext cx="12700" cy="6985"/>
            </a:xfrm>
            <a:custGeom>
              <a:avLst/>
              <a:gdLst/>
              <a:ahLst/>
              <a:cxnLst/>
              <a:rect l="l" t="t" r="r" b="b"/>
              <a:pathLst>
                <a:path w="12700" h="6985">
                  <a:moveTo>
                    <a:pt x="0" y="0"/>
                  </a:moveTo>
                  <a:lnTo>
                    <a:pt x="571" y="2285"/>
                  </a:lnTo>
                  <a:lnTo>
                    <a:pt x="1524" y="6553"/>
                  </a:lnTo>
                  <a:lnTo>
                    <a:pt x="5930" y="4622"/>
                  </a:lnTo>
                  <a:lnTo>
                    <a:pt x="12344" y="4394"/>
                  </a:lnTo>
                  <a:lnTo>
                    <a:pt x="12039" y="1993"/>
                  </a:lnTo>
                  <a:lnTo>
                    <a:pt x="8750" y="1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7D8D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2" name="object 52"/>
            <p:cNvSpPr/>
            <p:nvPr/>
          </p:nvSpPr>
          <p:spPr>
            <a:xfrm>
              <a:off x="2333790" y="4767794"/>
              <a:ext cx="20955" cy="15875"/>
            </a:xfrm>
            <a:custGeom>
              <a:avLst/>
              <a:gdLst/>
              <a:ahLst/>
              <a:cxnLst/>
              <a:rect l="l" t="t" r="r" b="b"/>
              <a:pathLst>
                <a:path w="20955" h="15875">
                  <a:moveTo>
                    <a:pt x="18618" y="0"/>
                  </a:moveTo>
                  <a:lnTo>
                    <a:pt x="0" y="12242"/>
                  </a:lnTo>
                  <a:lnTo>
                    <a:pt x="1143" y="13881"/>
                  </a:lnTo>
                  <a:lnTo>
                    <a:pt x="2286" y="15519"/>
                  </a:lnTo>
                  <a:lnTo>
                    <a:pt x="7302" y="13982"/>
                  </a:lnTo>
                  <a:lnTo>
                    <a:pt x="17373" y="6908"/>
                  </a:lnTo>
                  <a:lnTo>
                    <a:pt x="20523" y="2717"/>
                  </a:lnTo>
                  <a:lnTo>
                    <a:pt x="18618" y="0"/>
                  </a:lnTo>
                  <a:close/>
                </a:path>
              </a:pathLst>
            </a:custGeom>
            <a:solidFill>
              <a:srgbClr val="E4E5E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3" name="object 53"/>
            <p:cNvSpPr/>
            <p:nvPr/>
          </p:nvSpPr>
          <p:spPr>
            <a:xfrm>
              <a:off x="2333595" y="4767282"/>
              <a:ext cx="13335" cy="8890"/>
            </a:xfrm>
            <a:custGeom>
              <a:avLst/>
              <a:gdLst/>
              <a:ahLst/>
              <a:cxnLst/>
              <a:rect l="l" t="t" r="r" b="b"/>
              <a:pathLst>
                <a:path w="13335" h="8889">
                  <a:moveTo>
                    <a:pt x="7823" y="0"/>
                  </a:moveTo>
                  <a:lnTo>
                    <a:pt x="0" y="3441"/>
                  </a:lnTo>
                  <a:lnTo>
                    <a:pt x="1460" y="5283"/>
                  </a:lnTo>
                  <a:lnTo>
                    <a:pt x="2793" y="7086"/>
                  </a:lnTo>
                  <a:lnTo>
                    <a:pt x="3924" y="8813"/>
                  </a:lnTo>
                  <a:lnTo>
                    <a:pt x="6997" y="4762"/>
                  </a:lnTo>
                  <a:lnTo>
                    <a:pt x="12890" y="2374"/>
                  </a:lnTo>
                  <a:lnTo>
                    <a:pt x="11582" y="355"/>
                  </a:lnTo>
                  <a:lnTo>
                    <a:pt x="7823" y="0"/>
                  </a:lnTo>
                  <a:close/>
                </a:path>
              </a:pathLst>
            </a:custGeom>
            <a:solidFill>
              <a:srgbClr val="D7D8D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4" name="object 54"/>
            <p:cNvSpPr/>
            <p:nvPr/>
          </p:nvSpPr>
          <p:spPr>
            <a:xfrm>
              <a:off x="2393170" y="4703993"/>
              <a:ext cx="10160" cy="22860"/>
            </a:xfrm>
            <a:custGeom>
              <a:avLst/>
              <a:gdLst/>
              <a:ahLst/>
              <a:cxnLst/>
              <a:rect l="l" t="t" r="r" b="b"/>
              <a:pathLst>
                <a:path w="10160" h="22860">
                  <a:moveTo>
                    <a:pt x="6438" y="0"/>
                  </a:moveTo>
                  <a:lnTo>
                    <a:pt x="4787" y="1841"/>
                  </a:lnTo>
                  <a:lnTo>
                    <a:pt x="2667" y="6388"/>
                  </a:lnTo>
                  <a:lnTo>
                    <a:pt x="2006" y="8242"/>
                  </a:lnTo>
                  <a:lnTo>
                    <a:pt x="0" y="16217"/>
                  </a:lnTo>
                  <a:lnTo>
                    <a:pt x="355" y="21450"/>
                  </a:lnTo>
                  <a:lnTo>
                    <a:pt x="2298" y="21932"/>
                  </a:lnTo>
                  <a:lnTo>
                    <a:pt x="4229" y="22428"/>
                  </a:lnTo>
                  <a:lnTo>
                    <a:pt x="7023" y="17970"/>
                  </a:lnTo>
                  <a:lnTo>
                    <a:pt x="10020" y="6045"/>
                  </a:lnTo>
                  <a:lnTo>
                    <a:pt x="9664" y="812"/>
                  </a:lnTo>
                  <a:lnTo>
                    <a:pt x="6438" y="0"/>
                  </a:lnTo>
                  <a:close/>
                </a:path>
              </a:pathLst>
            </a:custGeom>
            <a:solidFill>
              <a:srgbClr val="E4E5E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5" name="object 55"/>
            <p:cNvSpPr/>
            <p:nvPr/>
          </p:nvSpPr>
          <p:spPr>
            <a:xfrm>
              <a:off x="2221966" y="4700218"/>
              <a:ext cx="174625" cy="27940"/>
            </a:xfrm>
            <a:custGeom>
              <a:avLst/>
              <a:gdLst/>
              <a:ahLst/>
              <a:cxnLst/>
              <a:rect l="l" t="t" r="r" b="b"/>
              <a:pathLst>
                <a:path w="174625" h="27939">
                  <a:moveTo>
                    <a:pt x="21983" y="16649"/>
                  </a:moveTo>
                  <a:lnTo>
                    <a:pt x="18923" y="10121"/>
                  </a:lnTo>
                  <a:lnTo>
                    <a:pt x="15875" y="3606"/>
                  </a:lnTo>
                  <a:lnTo>
                    <a:pt x="9842" y="0"/>
                  </a:lnTo>
                  <a:lnTo>
                    <a:pt x="1079" y="4102"/>
                  </a:lnTo>
                  <a:lnTo>
                    <a:pt x="0" y="11049"/>
                  </a:lnTo>
                  <a:lnTo>
                    <a:pt x="6108" y="24079"/>
                  </a:lnTo>
                  <a:lnTo>
                    <a:pt x="12128" y="27698"/>
                  </a:lnTo>
                  <a:lnTo>
                    <a:pt x="20904" y="23596"/>
                  </a:lnTo>
                  <a:lnTo>
                    <a:pt x="21983" y="16649"/>
                  </a:lnTo>
                  <a:close/>
                </a:path>
                <a:path w="174625" h="27939">
                  <a:moveTo>
                    <a:pt x="174383" y="9067"/>
                  </a:moveTo>
                  <a:lnTo>
                    <a:pt x="172072" y="8331"/>
                  </a:lnTo>
                  <a:lnTo>
                    <a:pt x="168998" y="10541"/>
                  </a:lnTo>
                  <a:lnTo>
                    <a:pt x="165227" y="18427"/>
                  </a:lnTo>
                  <a:lnTo>
                    <a:pt x="167525" y="18872"/>
                  </a:lnTo>
                  <a:lnTo>
                    <a:pt x="171805" y="19799"/>
                  </a:lnTo>
                  <a:lnTo>
                    <a:pt x="171894" y="14998"/>
                  </a:lnTo>
                  <a:lnTo>
                    <a:pt x="174383" y="9067"/>
                  </a:lnTo>
                  <a:close/>
                </a:path>
              </a:pathLst>
            </a:custGeom>
            <a:solidFill>
              <a:srgbClr val="D7D8D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6" name="object 56"/>
            <p:cNvSpPr/>
            <p:nvPr/>
          </p:nvSpPr>
          <p:spPr>
            <a:xfrm>
              <a:off x="2215867" y="4694932"/>
              <a:ext cx="22225" cy="27940"/>
            </a:xfrm>
            <a:custGeom>
              <a:avLst/>
              <a:gdLst/>
              <a:ahLst/>
              <a:cxnLst/>
              <a:rect l="l" t="t" r="r" b="b"/>
              <a:pathLst>
                <a:path w="22225" h="27939">
                  <a:moveTo>
                    <a:pt x="9842" y="0"/>
                  </a:moveTo>
                  <a:lnTo>
                    <a:pt x="1079" y="4102"/>
                  </a:lnTo>
                  <a:lnTo>
                    <a:pt x="0" y="11049"/>
                  </a:lnTo>
                  <a:lnTo>
                    <a:pt x="6108" y="24079"/>
                  </a:lnTo>
                  <a:lnTo>
                    <a:pt x="12128" y="27698"/>
                  </a:lnTo>
                  <a:lnTo>
                    <a:pt x="20891" y="23596"/>
                  </a:lnTo>
                  <a:lnTo>
                    <a:pt x="21971" y="16649"/>
                  </a:lnTo>
                  <a:lnTo>
                    <a:pt x="18923" y="10134"/>
                  </a:lnTo>
                  <a:lnTo>
                    <a:pt x="15875" y="3606"/>
                  </a:lnTo>
                  <a:lnTo>
                    <a:pt x="9842" y="0"/>
                  </a:lnTo>
                  <a:close/>
                </a:path>
              </a:pathLst>
            </a:custGeom>
            <a:solidFill>
              <a:srgbClr val="EFEFE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7" name="object 57"/>
            <p:cNvSpPr/>
            <p:nvPr/>
          </p:nvSpPr>
          <p:spPr>
            <a:xfrm>
              <a:off x="2201243" y="4636019"/>
              <a:ext cx="23495" cy="26670"/>
            </a:xfrm>
            <a:custGeom>
              <a:avLst/>
              <a:gdLst/>
              <a:ahLst/>
              <a:cxnLst/>
              <a:rect l="l" t="t" r="r" b="b"/>
              <a:pathLst>
                <a:path w="23494" h="26670">
                  <a:moveTo>
                    <a:pt x="15659" y="0"/>
                  </a:moveTo>
                  <a:lnTo>
                    <a:pt x="9017" y="2311"/>
                  </a:lnTo>
                  <a:lnTo>
                    <a:pt x="4699" y="8051"/>
                  </a:lnTo>
                  <a:lnTo>
                    <a:pt x="368" y="13792"/>
                  </a:lnTo>
                  <a:lnTo>
                    <a:pt x="0" y="20815"/>
                  </a:lnTo>
                  <a:lnTo>
                    <a:pt x="7721" y="26644"/>
                  </a:lnTo>
                  <a:lnTo>
                    <a:pt x="14376" y="24333"/>
                  </a:lnTo>
                  <a:lnTo>
                    <a:pt x="23025" y="12852"/>
                  </a:lnTo>
                  <a:lnTo>
                    <a:pt x="23393" y="5829"/>
                  </a:lnTo>
                  <a:lnTo>
                    <a:pt x="15659" y="0"/>
                  </a:lnTo>
                  <a:close/>
                </a:path>
              </a:pathLst>
            </a:custGeom>
            <a:solidFill>
              <a:srgbClr val="D7D8D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8" name="object 58"/>
            <p:cNvSpPr/>
            <p:nvPr/>
          </p:nvSpPr>
          <p:spPr>
            <a:xfrm>
              <a:off x="2194850" y="4631469"/>
              <a:ext cx="23495" cy="26670"/>
            </a:xfrm>
            <a:custGeom>
              <a:avLst/>
              <a:gdLst/>
              <a:ahLst/>
              <a:cxnLst/>
              <a:rect l="l" t="t" r="r" b="b"/>
              <a:pathLst>
                <a:path w="23494" h="26670">
                  <a:moveTo>
                    <a:pt x="15671" y="0"/>
                  </a:moveTo>
                  <a:lnTo>
                    <a:pt x="9029" y="2298"/>
                  </a:lnTo>
                  <a:lnTo>
                    <a:pt x="4699" y="8039"/>
                  </a:lnTo>
                  <a:lnTo>
                    <a:pt x="368" y="13792"/>
                  </a:lnTo>
                  <a:lnTo>
                    <a:pt x="0" y="20815"/>
                  </a:lnTo>
                  <a:lnTo>
                    <a:pt x="7734" y="26631"/>
                  </a:lnTo>
                  <a:lnTo>
                    <a:pt x="14376" y="24333"/>
                  </a:lnTo>
                  <a:lnTo>
                    <a:pt x="23025" y="12839"/>
                  </a:lnTo>
                  <a:lnTo>
                    <a:pt x="23406" y="5816"/>
                  </a:lnTo>
                  <a:lnTo>
                    <a:pt x="15671" y="0"/>
                  </a:lnTo>
                  <a:close/>
                </a:path>
              </a:pathLst>
            </a:custGeom>
            <a:solidFill>
              <a:srgbClr val="EFEFE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9" name="object 59"/>
            <p:cNvSpPr/>
            <p:nvPr/>
          </p:nvSpPr>
          <p:spPr>
            <a:xfrm>
              <a:off x="2263301" y="4728722"/>
              <a:ext cx="19685" cy="19685"/>
            </a:xfrm>
            <a:custGeom>
              <a:avLst/>
              <a:gdLst/>
              <a:ahLst/>
              <a:cxnLst/>
              <a:rect l="l" t="t" r="r" b="b"/>
              <a:pathLst>
                <a:path w="19685" h="19685">
                  <a:moveTo>
                    <a:pt x="10426" y="0"/>
                  </a:moveTo>
                  <a:lnTo>
                    <a:pt x="1854" y="4013"/>
                  </a:lnTo>
                  <a:lnTo>
                    <a:pt x="0" y="9105"/>
                  </a:lnTo>
                  <a:lnTo>
                    <a:pt x="4013" y="17691"/>
                  </a:lnTo>
                  <a:lnTo>
                    <a:pt x="9118" y="19545"/>
                  </a:lnTo>
                  <a:lnTo>
                    <a:pt x="17703" y="15519"/>
                  </a:lnTo>
                  <a:lnTo>
                    <a:pt x="19545" y="10414"/>
                  </a:lnTo>
                  <a:lnTo>
                    <a:pt x="17538" y="6134"/>
                  </a:lnTo>
                  <a:lnTo>
                    <a:pt x="15532" y="1841"/>
                  </a:lnTo>
                  <a:lnTo>
                    <a:pt x="10426" y="0"/>
                  </a:lnTo>
                  <a:close/>
                </a:path>
              </a:pathLst>
            </a:custGeom>
            <a:solidFill>
              <a:srgbClr val="D7D8D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0" name="object 60"/>
            <p:cNvSpPr/>
            <p:nvPr/>
          </p:nvSpPr>
          <p:spPr>
            <a:xfrm>
              <a:off x="2261354" y="4724567"/>
              <a:ext cx="19685" cy="19685"/>
            </a:xfrm>
            <a:custGeom>
              <a:avLst/>
              <a:gdLst/>
              <a:ahLst/>
              <a:cxnLst/>
              <a:rect l="l" t="t" r="r" b="b"/>
              <a:pathLst>
                <a:path w="19685" h="19685">
                  <a:moveTo>
                    <a:pt x="10426" y="0"/>
                  </a:moveTo>
                  <a:lnTo>
                    <a:pt x="1841" y="4013"/>
                  </a:lnTo>
                  <a:lnTo>
                    <a:pt x="0" y="9105"/>
                  </a:lnTo>
                  <a:lnTo>
                    <a:pt x="4025" y="17691"/>
                  </a:lnTo>
                  <a:lnTo>
                    <a:pt x="9118" y="19545"/>
                  </a:lnTo>
                  <a:lnTo>
                    <a:pt x="17703" y="15519"/>
                  </a:lnTo>
                  <a:lnTo>
                    <a:pt x="19545" y="10413"/>
                  </a:lnTo>
                  <a:lnTo>
                    <a:pt x="17538" y="6121"/>
                  </a:lnTo>
                  <a:lnTo>
                    <a:pt x="15532" y="1841"/>
                  </a:lnTo>
                  <a:lnTo>
                    <a:pt x="10426" y="0"/>
                  </a:lnTo>
                  <a:close/>
                </a:path>
              </a:pathLst>
            </a:custGeom>
            <a:solidFill>
              <a:srgbClr val="EFEFE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1" name="object 61"/>
            <p:cNvSpPr/>
            <p:nvPr/>
          </p:nvSpPr>
          <p:spPr>
            <a:xfrm>
              <a:off x="2278200" y="4626703"/>
              <a:ext cx="24130" cy="24130"/>
            </a:xfrm>
            <a:custGeom>
              <a:avLst/>
              <a:gdLst/>
              <a:ahLst/>
              <a:cxnLst/>
              <a:rect l="l" t="t" r="r" b="b"/>
              <a:pathLst>
                <a:path w="24130" h="24129">
                  <a:moveTo>
                    <a:pt x="9423" y="0"/>
                  </a:moveTo>
                  <a:lnTo>
                    <a:pt x="3505" y="3086"/>
                  </a:lnTo>
                  <a:lnTo>
                    <a:pt x="0" y="14185"/>
                  </a:lnTo>
                  <a:lnTo>
                    <a:pt x="3073" y="20104"/>
                  </a:lnTo>
                  <a:lnTo>
                    <a:pt x="14185" y="23622"/>
                  </a:lnTo>
                  <a:lnTo>
                    <a:pt x="20104" y="20535"/>
                  </a:lnTo>
                  <a:lnTo>
                    <a:pt x="21856" y="14986"/>
                  </a:lnTo>
                  <a:lnTo>
                    <a:pt x="23609" y="9436"/>
                  </a:lnTo>
                  <a:lnTo>
                    <a:pt x="20535" y="3517"/>
                  </a:lnTo>
                  <a:lnTo>
                    <a:pt x="9423" y="0"/>
                  </a:lnTo>
                  <a:close/>
                </a:path>
              </a:pathLst>
            </a:custGeom>
            <a:solidFill>
              <a:srgbClr val="D7D8D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2" name="object 62"/>
            <p:cNvSpPr/>
            <p:nvPr/>
          </p:nvSpPr>
          <p:spPr>
            <a:xfrm>
              <a:off x="2279900" y="4621309"/>
              <a:ext cx="24130" cy="24130"/>
            </a:xfrm>
            <a:custGeom>
              <a:avLst/>
              <a:gdLst/>
              <a:ahLst/>
              <a:cxnLst/>
              <a:rect l="l" t="t" r="r" b="b"/>
              <a:pathLst>
                <a:path w="24130" h="24129">
                  <a:moveTo>
                    <a:pt x="9436" y="0"/>
                  </a:moveTo>
                  <a:lnTo>
                    <a:pt x="3505" y="3098"/>
                  </a:lnTo>
                  <a:lnTo>
                    <a:pt x="0" y="14198"/>
                  </a:lnTo>
                  <a:lnTo>
                    <a:pt x="3073" y="20116"/>
                  </a:lnTo>
                  <a:lnTo>
                    <a:pt x="14185" y="23634"/>
                  </a:lnTo>
                  <a:lnTo>
                    <a:pt x="20104" y="20548"/>
                  </a:lnTo>
                  <a:lnTo>
                    <a:pt x="21856" y="14998"/>
                  </a:lnTo>
                  <a:lnTo>
                    <a:pt x="23622" y="9448"/>
                  </a:lnTo>
                  <a:lnTo>
                    <a:pt x="20535" y="3530"/>
                  </a:lnTo>
                  <a:lnTo>
                    <a:pt x="9436" y="0"/>
                  </a:lnTo>
                  <a:close/>
                </a:path>
              </a:pathLst>
            </a:custGeom>
            <a:solidFill>
              <a:srgbClr val="EFEFE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3" name="object 63"/>
            <p:cNvSpPr/>
            <p:nvPr/>
          </p:nvSpPr>
          <p:spPr>
            <a:xfrm>
              <a:off x="2311098" y="4719496"/>
              <a:ext cx="14604" cy="14604"/>
            </a:xfrm>
            <a:custGeom>
              <a:avLst/>
              <a:gdLst/>
              <a:ahLst/>
              <a:cxnLst/>
              <a:rect l="l" t="t" r="r" b="b"/>
              <a:pathLst>
                <a:path w="14605" h="14604">
                  <a:moveTo>
                    <a:pt x="7645" y="0"/>
                  </a:moveTo>
                  <a:lnTo>
                    <a:pt x="1358" y="2933"/>
                  </a:lnTo>
                  <a:lnTo>
                    <a:pt x="0" y="6680"/>
                  </a:lnTo>
                  <a:lnTo>
                    <a:pt x="2946" y="12966"/>
                  </a:lnTo>
                  <a:lnTo>
                    <a:pt x="6692" y="14325"/>
                  </a:lnTo>
                  <a:lnTo>
                    <a:pt x="12979" y="11379"/>
                  </a:lnTo>
                  <a:lnTo>
                    <a:pt x="14338" y="7632"/>
                  </a:lnTo>
                  <a:lnTo>
                    <a:pt x="12865" y="4495"/>
                  </a:lnTo>
                  <a:lnTo>
                    <a:pt x="11391" y="1346"/>
                  </a:lnTo>
                  <a:lnTo>
                    <a:pt x="7645" y="0"/>
                  </a:lnTo>
                  <a:close/>
                </a:path>
              </a:pathLst>
            </a:custGeom>
            <a:solidFill>
              <a:srgbClr val="D7D8D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4" name="object 64"/>
            <p:cNvSpPr/>
            <p:nvPr/>
          </p:nvSpPr>
          <p:spPr>
            <a:xfrm>
              <a:off x="2309672" y="4716445"/>
              <a:ext cx="14604" cy="14604"/>
            </a:xfrm>
            <a:custGeom>
              <a:avLst/>
              <a:gdLst/>
              <a:ahLst/>
              <a:cxnLst/>
              <a:rect l="l" t="t" r="r" b="b"/>
              <a:pathLst>
                <a:path w="14605" h="14604">
                  <a:moveTo>
                    <a:pt x="7645" y="0"/>
                  </a:moveTo>
                  <a:lnTo>
                    <a:pt x="1358" y="2946"/>
                  </a:lnTo>
                  <a:lnTo>
                    <a:pt x="0" y="6680"/>
                  </a:lnTo>
                  <a:lnTo>
                    <a:pt x="2946" y="12979"/>
                  </a:lnTo>
                  <a:lnTo>
                    <a:pt x="6692" y="14325"/>
                  </a:lnTo>
                  <a:lnTo>
                    <a:pt x="12979" y="11379"/>
                  </a:lnTo>
                  <a:lnTo>
                    <a:pt x="14338" y="7632"/>
                  </a:lnTo>
                  <a:lnTo>
                    <a:pt x="12865" y="4495"/>
                  </a:lnTo>
                  <a:lnTo>
                    <a:pt x="11391" y="1346"/>
                  </a:lnTo>
                  <a:lnTo>
                    <a:pt x="7645" y="0"/>
                  </a:lnTo>
                  <a:close/>
                </a:path>
              </a:pathLst>
            </a:custGeom>
            <a:solidFill>
              <a:srgbClr val="EFEFE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5" name="object 65"/>
            <p:cNvSpPr/>
            <p:nvPr/>
          </p:nvSpPr>
          <p:spPr>
            <a:xfrm>
              <a:off x="2386061" y="4616615"/>
              <a:ext cx="13335" cy="21590"/>
            </a:xfrm>
            <a:custGeom>
              <a:avLst/>
              <a:gdLst/>
              <a:ahLst/>
              <a:cxnLst/>
              <a:rect l="l" t="t" r="r" b="b"/>
              <a:pathLst>
                <a:path w="13335" h="21589">
                  <a:moveTo>
                    <a:pt x="2959" y="0"/>
                  </a:moveTo>
                  <a:lnTo>
                    <a:pt x="38" y="1473"/>
                  </a:lnTo>
                  <a:lnTo>
                    <a:pt x="0" y="3911"/>
                  </a:lnTo>
                  <a:lnTo>
                    <a:pt x="1346" y="8674"/>
                  </a:lnTo>
                  <a:lnTo>
                    <a:pt x="2057" y="10477"/>
                  </a:lnTo>
                  <a:lnTo>
                    <a:pt x="5715" y="17741"/>
                  </a:lnTo>
                  <a:lnTo>
                    <a:pt x="9359" y="21412"/>
                  </a:lnTo>
                  <a:lnTo>
                    <a:pt x="11125" y="20523"/>
                  </a:lnTo>
                  <a:lnTo>
                    <a:pt x="12890" y="19646"/>
                  </a:lnTo>
                  <a:lnTo>
                    <a:pt x="12090" y="14516"/>
                  </a:lnTo>
                  <a:lnTo>
                    <a:pt x="6616" y="3670"/>
                  </a:lnTo>
                  <a:lnTo>
                    <a:pt x="2959" y="0"/>
                  </a:lnTo>
                  <a:close/>
                </a:path>
              </a:pathLst>
            </a:custGeom>
            <a:solidFill>
              <a:srgbClr val="E4E5E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6" name="object 66"/>
            <p:cNvSpPr/>
            <p:nvPr/>
          </p:nvSpPr>
          <p:spPr>
            <a:xfrm>
              <a:off x="2384018" y="4624141"/>
              <a:ext cx="8255" cy="13335"/>
            </a:xfrm>
            <a:custGeom>
              <a:avLst/>
              <a:gdLst/>
              <a:ahLst/>
              <a:cxnLst/>
              <a:rect l="l" t="t" r="r" b="b"/>
              <a:pathLst>
                <a:path w="8255" h="13335">
                  <a:moveTo>
                    <a:pt x="3060" y="0"/>
                  </a:moveTo>
                  <a:lnTo>
                    <a:pt x="876" y="952"/>
                  </a:lnTo>
                  <a:lnTo>
                    <a:pt x="0" y="4571"/>
                  </a:lnTo>
                  <a:lnTo>
                    <a:pt x="2273" y="12915"/>
                  </a:lnTo>
                  <a:lnTo>
                    <a:pt x="4292" y="11760"/>
                  </a:lnTo>
                  <a:lnTo>
                    <a:pt x="8077" y="9690"/>
                  </a:lnTo>
                  <a:lnTo>
                    <a:pt x="5041" y="6032"/>
                  </a:lnTo>
                  <a:lnTo>
                    <a:pt x="3060" y="0"/>
                  </a:lnTo>
                  <a:close/>
                </a:path>
              </a:pathLst>
            </a:custGeom>
            <a:solidFill>
              <a:srgbClr val="D7D8D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7" name="object 67"/>
            <p:cNvSpPr/>
            <p:nvPr/>
          </p:nvSpPr>
          <p:spPr>
            <a:xfrm>
              <a:off x="2328690" y="4574250"/>
              <a:ext cx="20320" cy="15240"/>
            </a:xfrm>
            <a:custGeom>
              <a:avLst/>
              <a:gdLst/>
              <a:ahLst/>
              <a:cxnLst/>
              <a:rect l="l" t="t" r="r" b="b"/>
              <a:pathLst>
                <a:path w="20319" h="15239">
                  <a:moveTo>
                    <a:pt x="1778" y="0"/>
                  </a:moveTo>
                  <a:lnTo>
                    <a:pt x="0" y="2743"/>
                  </a:lnTo>
                  <a:lnTo>
                    <a:pt x="1206" y="4876"/>
                  </a:lnTo>
                  <a:lnTo>
                    <a:pt x="4787" y="8305"/>
                  </a:lnTo>
                  <a:lnTo>
                    <a:pt x="6299" y="9512"/>
                  </a:lnTo>
                  <a:lnTo>
                    <a:pt x="13131" y="13906"/>
                  </a:lnTo>
                  <a:lnTo>
                    <a:pt x="18148" y="15239"/>
                  </a:lnTo>
                  <a:lnTo>
                    <a:pt x="19215" y="13576"/>
                  </a:lnTo>
                  <a:lnTo>
                    <a:pt x="20281" y="11912"/>
                  </a:lnTo>
                  <a:lnTo>
                    <a:pt x="17005" y="7912"/>
                  </a:lnTo>
                  <a:lnTo>
                    <a:pt x="6781" y="1320"/>
                  </a:lnTo>
                  <a:lnTo>
                    <a:pt x="1778" y="0"/>
                  </a:lnTo>
                  <a:close/>
                </a:path>
              </a:pathLst>
            </a:custGeom>
            <a:solidFill>
              <a:srgbClr val="E4E5E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8" name="object 68"/>
            <p:cNvSpPr/>
            <p:nvPr/>
          </p:nvSpPr>
          <p:spPr>
            <a:xfrm>
              <a:off x="2331248" y="4581737"/>
              <a:ext cx="10795" cy="11430"/>
            </a:xfrm>
            <a:custGeom>
              <a:avLst/>
              <a:gdLst/>
              <a:ahLst/>
              <a:cxnLst/>
              <a:rect l="l" t="t" r="r" b="b"/>
              <a:pathLst>
                <a:path w="10794" h="11429">
                  <a:moveTo>
                    <a:pt x="1358" y="0"/>
                  </a:moveTo>
                  <a:lnTo>
                    <a:pt x="0" y="1930"/>
                  </a:lnTo>
                  <a:lnTo>
                    <a:pt x="1092" y="5511"/>
                  </a:lnTo>
                  <a:lnTo>
                    <a:pt x="7150" y="11379"/>
                  </a:lnTo>
                  <a:lnTo>
                    <a:pt x="8293" y="9359"/>
                  </a:lnTo>
                  <a:lnTo>
                    <a:pt x="9436" y="7480"/>
                  </a:lnTo>
                  <a:lnTo>
                    <a:pt x="10591" y="5803"/>
                  </a:lnTo>
                  <a:lnTo>
                    <a:pt x="5740" y="4495"/>
                  </a:lnTo>
                  <a:lnTo>
                    <a:pt x="1358" y="0"/>
                  </a:lnTo>
                  <a:close/>
                </a:path>
              </a:pathLst>
            </a:custGeom>
            <a:solidFill>
              <a:srgbClr val="D7D8D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9" name="object 69"/>
            <p:cNvSpPr/>
            <p:nvPr/>
          </p:nvSpPr>
          <p:spPr>
            <a:xfrm>
              <a:off x="2276106" y="4545935"/>
              <a:ext cx="22225" cy="8255"/>
            </a:xfrm>
            <a:custGeom>
              <a:avLst/>
              <a:gdLst/>
              <a:ahLst/>
              <a:cxnLst/>
              <a:rect l="l" t="t" r="r" b="b"/>
              <a:pathLst>
                <a:path w="22225" h="8254">
                  <a:moveTo>
                    <a:pt x="5206" y="0"/>
                  </a:moveTo>
                  <a:lnTo>
                    <a:pt x="190" y="1308"/>
                  </a:lnTo>
                  <a:lnTo>
                    <a:pt x="0" y="4572"/>
                  </a:lnTo>
                  <a:lnTo>
                    <a:pt x="2082" y="5854"/>
                  </a:lnTo>
                  <a:lnTo>
                    <a:pt x="6896" y="7073"/>
                  </a:lnTo>
                  <a:lnTo>
                    <a:pt x="8801" y="7378"/>
                  </a:lnTo>
                  <a:lnTo>
                    <a:pt x="16916" y="7861"/>
                  </a:lnTo>
                  <a:lnTo>
                    <a:pt x="21932" y="6553"/>
                  </a:lnTo>
                  <a:lnTo>
                    <a:pt x="22047" y="4584"/>
                  </a:lnTo>
                  <a:lnTo>
                    <a:pt x="22161" y="2616"/>
                  </a:lnTo>
                  <a:lnTo>
                    <a:pt x="17335" y="723"/>
                  </a:lnTo>
                  <a:lnTo>
                    <a:pt x="5206" y="0"/>
                  </a:lnTo>
                  <a:close/>
                </a:path>
              </a:pathLst>
            </a:custGeom>
            <a:solidFill>
              <a:srgbClr val="E4E5E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0" name="object 70"/>
            <p:cNvSpPr/>
            <p:nvPr/>
          </p:nvSpPr>
          <p:spPr>
            <a:xfrm>
              <a:off x="2281547" y="4552716"/>
              <a:ext cx="11430" cy="7620"/>
            </a:xfrm>
            <a:custGeom>
              <a:avLst/>
              <a:gdLst/>
              <a:ahLst/>
              <a:cxnLst/>
              <a:rect l="l" t="t" r="r" b="b"/>
              <a:pathLst>
                <a:path w="11430" h="7620">
                  <a:moveTo>
                    <a:pt x="292" y="0"/>
                  </a:moveTo>
                  <a:lnTo>
                    <a:pt x="0" y="2374"/>
                  </a:lnTo>
                  <a:lnTo>
                    <a:pt x="2705" y="4953"/>
                  </a:lnTo>
                  <a:lnTo>
                    <a:pt x="11048" y="7162"/>
                  </a:lnTo>
                  <a:lnTo>
                    <a:pt x="11155" y="1320"/>
                  </a:lnTo>
                  <a:lnTo>
                    <a:pt x="6489" y="1320"/>
                  </a:lnTo>
                  <a:lnTo>
                    <a:pt x="292" y="0"/>
                  </a:lnTo>
                  <a:close/>
                </a:path>
                <a:path w="11430" h="7620">
                  <a:moveTo>
                    <a:pt x="11175" y="533"/>
                  </a:moveTo>
                  <a:lnTo>
                    <a:pt x="6489" y="1320"/>
                  </a:lnTo>
                  <a:lnTo>
                    <a:pt x="11155" y="1320"/>
                  </a:lnTo>
                  <a:lnTo>
                    <a:pt x="11175" y="533"/>
                  </a:lnTo>
                  <a:close/>
                </a:path>
              </a:pathLst>
            </a:custGeom>
            <a:solidFill>
              <a:srgbClr val="D7D8D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1" name="object 71"/>
            <p:cNvSpPr/>
            <p:nvPr/>
          </p:nvSpPr>
          <p:spPr>
            <a:xfrm>
              <a:off x="2211148" y="4565225"/>
              <a:ext cx="21590" cy="13335"/>
            </a:xfrm>
            <a:custGeom>
              <a:avLst/>
              <a:gdLst/>
              <a:ahLst/>
              <a:cxnLst/>
              <a:rect l="l" t="t" r="r" b="b"/>
              <a:pathLst>
                <a:path w="21589" h="13335">
                  <a:moveTo>
                    <a:pt x="19608" y="0"/>
                  </a:moveTo>
                  <a:lnTo>
                    <a:pt x="14490" y="812"/>
                  </a:lnTo>
                  <a:lnTo>
                    <a:pt x="3657" y="6337"/>
                  </a:lnTo>
                  <a:lnTo>
                    <a:pt x="0" y="9994"/>
                  </a:lnTo>
                  <a:lnTo>
                    <a:pt x="1485" y="12915"/>
                  </a:lnTo>
                  <a:lnTo>
                    <a:pt x="3924" y="12953"/>
                  </a:lnTo>
                  <a:lnTo>
                    <a:pt x="8686" y="11582"/>
                  </a:lnTo>
                  <a:lnTo>
                    <a:pt x="10490" y="10883"/>
                  </a:lnTo>
                  <a:lnTo>
                    <a:pt x="17729" y="7188"/>
                  </a:lnTo>
                  <a:lnTo>
                    <a:pt x="21399" y="3517"/>
                  </a:lnTo>
                  <a:lnTo>
                    <a:pt x="20497" y="1765"/>
                  </a:lnTo>
                  <a:lnTo>
                    <a:pt x="19608" y="0"/>
                  </a:lnTo>
                  <a:close/>
                </a:path>
              </a:pathLst>
            </a:custGeom>
            <a:solidFill>
              <a:srgbClr val="E4E5E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2" name="object 72"/>
            <p:cNvSpPr/>
            <p:nvPr/>
          </p:nvSpPr>
          <p:spPr>
            <a:xfrm>
              <a:off x="2218677" y="4572101"/>
              <a:ext cx="117475" cy="135255"/>
            </a:xfrm>
            <a:custGeom>
              <a:avLst/>
              <a:gdLst/>
              <a:ahLst/>
              <a:cxnLst/>
              <a:rect l="l" t="t" r="r" b="b"/>
              <a:pathLst>
                <a:path w="117475" h="135254">
                  <a:moveTo>
                    <a:pt x="12763" y="5791"/>
                  </a:moveTo>
                  <a:lnTo>
                    <a:pt x="11595" y="3771"/>
                  </a:lnTo>
                  <a:lnTo>
                    <a:pt x="10541" y="1828"/>
                  </a:lnTo>
                  <a:lnTo>
                    <a:pt x="9664" y="0"/>
                  </a:lnTo>
                  <a:lnTo>
                    <a:pt x="6096" y="3530"/>
                  </a:lnTo>
                  <a:lnTo>
                    <a:pt x="0" y="5054"/>
                  </a:lnTo>
                  <a:lnTo>
                    <a:pt x="990" y="7200"/>
                  </a:lnTo>
                  <a:lnTo>
                    <a:pt x="4635" y="8064"/>
                  </a:lnTo>
                  <a:lnTo>
                    <a:pt x="12763" y="5791"/>
                  </a:lnTo>
                  <a:close/>
                </a:path>
                <a:path w="117475" h="135254">
                  <a:moveTo>
                    <a:pt x="116992" y="114871"/>
                  </a:moveTo>
                  <a:lnTo>
                    <a:pt x="113360" y="108851"/>
                  </a:lnTo>
                  <a:lnTo>
                    <a:pt x="103695" y="108381"/>
                  </a:lnTo>
                  <a:lnTo>
                    <a:pt x="99491" y="114007"/>
                  </a:lnTo>
                  <a:lnTo>
                    <a:pt x="98793" y="128384"/>
                  </a:lnTo>
                  <a:lnTo>
                    <a:pt x="102425" y="134404"/>
                  </a:lnTo>
                  <a:lnTo>
                    <a:pt x="112090" y="134874"/>
                  </a:lnTo>
                  <a:lnTo>
                    <a:pt x="116293" y="129235"/>
                  </a:lnTo>
                  <a:lnTo>
                    <a:pt x="116649" y="122047"/>
                  </a:lnTo>
                  <a:lnTo>
                    <a:pt x="116992" y="114871"/>
                  </a:lnTo>
                  <a:close/>
                </a:path>
              </a:pathLst>
            </a:custGeom>
            <a:solidFill>
              <a:srgbClr val="D7D8D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3" name="object 73"/>
            <p:cNvSpPr/>
            <p:nvPr/>
          </p:nvSpPr>
          <p:spPr>
            <a:xfrm>
              <a:off x="2319378" y="4675686"/>
              <a:ext cx="18415" cy="26670"/>
            </a:xfrm>
            <a:custGeom>
              <a:avLst/>
              <a:gdLst/>
              <a:ahLst/>
              <a:cxnLst/>
              <a:rect l="l" t="t" r="r" b="b"/>
              <a:pathLst>
                <a:path w="18414" h="26670">
                  <a:moveTo>
                    <a:pt x="4902" y="0"/>
                  </a:moveTo>
                  <a:lnTo>
                    <a:pt x="698" y="5638"/>
                  </a:lnTo>
                  <a:lnTo>
                    <a:pt x="0" y="20002"/>
                  </a:lnTo>
                  <a:lnTo>
                    <a:pt x="3632" y="26022"/>
                  </a:lnTo>
                  <a:lnTo>
                    <a:pt x="13309" y="26492"/>
                  </a:lnTo>
                  <a:lnTo>
                    <a:pt x="17500" y="20853"/>
                  </a:lnTo>
                  <a:lnTo>
                    <a:pt x="17856" y="13677"/>
                  </a:lnTo>
                  <a:lnTo>
                    <a:pt x="18211" y="6489"/>
                  </a:lnTo>
                  <a:lnTo>
                    <a:pt x="14579" y="469"/>
                  </a:lnTo>
                  <a:lnTo>
                    <a:pt x="4902" y="0"/>
                  </a:lnTo>
                  <a:close/>
                </a:path>
              </a:pathLst>
            </a:custGeom>
            <a:solidFill>
              <a:srgbClr val="EFEFE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4" name="object 74"/>
            <p:cNvSpPr/>
            <p:nvPr/>
          </p:nvSpPr>
          <p:spPr>
            <a:xfrm>
              <a:off x="2255262" y="4664018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4" h="29845">
                  <a:moveTo>
                    <a:pt x="15836" y="0"/>
                  </a:moveTo>
                  <a:lnTo>
                    <a:pt x="2806" y="6095"/>
                  </a:lnTo>
                  <a:lnTo>
                    <a:pt x="0" y="13842"/>
                  </a:lnTo>
                  <a:lnTo>
                    <a:pt x="6108" y="26885"/>
                  </a:lnTo>
                  <a:lnTo>
                    <a:pt x="13868" y="29692"/>
                  </a:lnTo>
                  <a:lnTo>
                    <a:pt x="26885" y="23583"/>
                  </a:lnTo>
                  <a:lnTo>
                    <a:pt x="29692" y="15836"/>
                  </a:lnTo>
                  <a:lnTo>
                    <a:pt x="26644" y="9321"/>
                  </a:lnTo>
                  <a:lnTo>
                    <a:pt x="23596" y="2793"/>
                  </a:lnTo>
                  <a:lnTo>
                    <a:pt x="15836" y="0"/>
                  </a:lnTo>
                  <a:close/>
                </a:path>
              </a:pathLst>
            </a:custGeom>
            <a:solidFill>
              <a:srgbClr val="D7D8D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5" name="object 75"/>
            <p:cNvSpPr/>
            <p:nvPr/>
          </p:nvSpPr>
          <p:spPr>
            <a:xfrm>
              <a:off x="2252050" y="4657161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4" h="29845">
                  <a:moveTo>
                    <a:pt x="15836" y="0"/>
                  </a:moveTo>
                  <a:lnTo>
                    <a:pt x="2806" y="6096"/>
                  </a:lnTo>
                  <a:lnTo>
                    <a:pt x="0" y="13855"/>
                  </a:lnTo>
                  <a:lnTo>
                    <a:pt x="6108" y="26885"/>
                  </a:lnTo>
                  <a:lnTo>
                    <a:pt x="13868" y="29692"/>
                  </a:lnTo>
                  <a:lnTo>
                    <a:pt x="26885" y="23583"/>
                  </a:lnTo>
                  <a:lnTo>
                    <a:pt x="29692" y="15836"/>
                  </a:lnTo>
                  <a:lnTo>
                    <a:pt x="26644" y="9321"/>
                  </a:lnTo>
                  <a:lnTo>
                    <a:pt x="23596" y="2806"/>
                  </a:lnTo>
                  <a:lnTo>
                    <a:pt x="15836" y="0"/>
                  </a:lnTo>
                  <a:close/>
                </a:path>
              </a:pathLst>
            </a:custGeom>
            <a:solidFill>
              <a:srgbClr val="EFEFE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6" name="object 76"/>
            <p:cNvSpPr/>
            <p:nvPr/>
          </p:nvSpPr>
          <p:spPr>
            <a:xfrm>
              <a:off x="2210432" y="4722160"/>
              <a:ext cx="133350" cy="48895"/>
            </a:xfrm>
            <a:custGeom>
              <a:avLst/>
              <a:gdLst/>
              <a:ahLst/>
              <a:cxnLst/>
              <a:rect l="l" t="t" r="r" b="b"/>
              <a:pathLst>
                <a:path w="133350" h="48895">
                  <a:moveTo>
                    <a:pt x="130238" y="0"/>
                  </a:moveTo>
                  <a:lnTo>
                    <a:pt x="98475" y="22313"/>
                  </a:lnTo>
                  <a:lnTo>
                    <a:pt x="55894" y="32258"/>
                  </a:lnTo>
                  <a:lnTo>
                    <a:pt x="49387" y="32055"/>
                  </a:lnTo>
                  <a:lnTo>
                    <a:pt x="39077" y="30988"/>
                  </a:lnTo>
                  <a:lnTo>
                    <a:pt x="28079" y="28524"/>
                  </a:lnTo>
                  <a:lnTo>
                    <a:pt x="9651" y="22682"/>
                  </a:lnTo>
                  <a:lnTo>
                    <a:pt x="2260" y="18656"/>
                  </a:lnTo>
                  <a:lnTo>
                    <a:pt x="0" y="21463"/>
                  </a:lnTo>
                  <a:lnTo>
                    <a:pt x="35712" y="45618"/>
                  </a:lnTo>
                  <a:lnTo>
                    <a:pt x="55492" y="48647"/>
                  </a:lnTo>
                  <a:lnTo>
                    <a:pt x="63571" y="48643"/>
                  </a:lnTo>
                  <a:lnTo>
                    <a:pt x="105879" y="35382"/>
                  </a:lnTo>
                  <a:lnTo>
                    <a:pt x="132943" y="4406"/>
                  </a:lnTo>
                  <a:lnTo>
                    <a:pt x="133197" y="2032"/>
                  </a:lnTo>
                  <a:lnTo>
                    <a:pt x="132270" y="1397"/>
                  </a:lnTo>
                  <a:lnTo>
                    <a:pt x="130238" y="0"/>
                  </a:lnTo>
                  <a:close/>
                </a:path>
              </a:pathLst>
            </a:custGeom>
            <a:solidFill>
              <a:srgbClr val="D7D8D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7" name="object 77"/>
            <p:cNvSpPr/>
            <p:nvPr/>
          </p:nvSpPr>
          <p:spPr>
            <a:xfrm>
              <a:off x="2190354" y="4711378"/>
              <a:ext cx="19050" cy="18415"/>
            </a:xfrm>
            <a:custGeom>
              <a:avLst/>
              <a:gdLst/>
              <a:ahLst/>
              <a:cxnLst/>
              <a:rect l="l" t="t" r="r" b="b"/>
              <a:pathLst>
                <a:path w="19050" h="18414">
                  <a:moveTo>
                    <a:pt x="9829" y="0"/>
                  </a:moveTo>
                  <a:lnTo>
                    <a:pt x="5740" y="2158"/>
                  </a:lnTo>
                  <a:lnTo>
                    <a:pt x="1650" y="4317"/>
                  </a:lnTo>
                  <a:lnTo>
                    <a:pt x="0" y="9207"/>
                  </a:lnTo>
                  <a:lnTo>
                    <a:pt x="4089" y="16967"/>
                  </a:lnTo>
                  <a:lnTo>
                    <a:pt x="9055" y="18364"/>
                  </a:lnTo>
                  <a:lnTo>
                    <a:pt x="17233" y="14058"/>
                  </a:lnTo>
                  <a:lnTo>
                    <a:pt x="18897" y="9169"/>
                  </a:lnTo>
                  <a:lnTo>
                    <a:pt x="14808" y="1396"/>
                  </a:lnTo>
                  <a:lnTo>
                    <a:pt x="9829" y="0"/>
                  </a:lnTo>
                  <a:close/>
                </a:path>
              </a:pathLst>
            </a:custGeom>
            <a:solidFill>
              <a:srgbClr val="D7D8D8">
                <a:alpha val="1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8" name="object 78"/>
            <p:cNvSpPr/>
            <p:nvPr/>
          </p:nvSpPr>
          <p:spPr>
            <a:xfrm>
              <a:off x="2068732" y="5818633"/>
              <a:ext cx="996453" cy="1315370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9" name="object 79"/>
            <p:cNvSpPr/>
            <p:nvPr/>
          </p:nvSpPr>
          <p:spPr>
            <a:xfrm>
              <a:off x="3215315" y="2917852"/>
              <a:ext cx="5862595" cy="4469831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0692130" cy="1484630"/>
          </a:xfrm>
          <a:custGeom>
            <a:avLst/>
            <a:gdLst/>
            <a:ahLst/>
            <a:cxnLst/>
            <a:rect l="l" t="t" r="r" b="b"/>
            <a:pathLst>
              <a:path w="10692130" h="1484630">
                <a:moveTo>
                  <a:pt x="10692003" y="0"/>
                </a:moveTo>
                <a:lnTo>
                  <a:pt x="0" y="0"/>
                </a:lnTo>
                <a:lnTo>
                  <a:pt x="0" y="1484439"/>
                </a:lnTo>
                <a:lnTo>
                  <a:pt x="10692003" y="1484439"/>
                </a:lnTo>
                <a:lnTo>
                  <a:pt x="10692003" y="0"/>
                </a:lnTo>
                <a:close/>
              </a:path>
            </a:pathLst>
          </a:custGeom>
          <a:solidFill>
            <a:srgbClr val="33536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0" y="6401727"/>
            <a:ext cx="10692130" cy="1158875"/>
          </a:xfrm>
          <a:custGeom>
            <a:avLst/>
            <a:gdLst/>
            <a:ahLst/>
            <a:cxnLst/>
            <a:rect l="l" t="t" r="r" b="b"/>
            <a:pathLst>
              <a:path w="10692130" h="1158875">
                <a:moveTo>
                  <a:pt x="10692003" y="0"/>
                </a:moveTo>
                <a:lnTo>
                  <a:pt x="0" y="0"/>
                </a:lnTo>
                <a:lnTo>
                  <a:pt x="0" y="1158278"/>
                </a:lnTo>
                <a:lnTo>
                  <a:pt x="10692003" y="1158278"/>
                </a:lnTo>
                <a:lnTo>
                  <a:pt x="10692003" y="0"/>
                </a:lnTo>
                <a:close/>
              </a:path>
            </a:pathLst>
          </a:custGeom>
          <a:solidFill>
            <a:srgbClr val="335361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4" name="object 4"/>
          <p:cNvGrpSpPr/>
          <p:nvPr/>
        </p:nvGrpSpPr>
        <p:grpSpPr>
          <a:xfrm>
            <a:off x="1785374" y="293375"/>
            <a:ext cx="381000" cy="284480"/>
            <a:chOff x="1785374" y="293375"/>
            <a:chExt cx="381000" cy="284480"/>
          </a:xfrm>
        </p:grpSpPr>
        <p:sp>
          <p:nvSpPr>
            <p:cNvPr id="5" name="object 5"/>
            <p:cNvSpPr/>
            <p:nvPr/>
          </p:nvSpPr>
          <p:spPr>
            <a:xfrm>
              <a:off x="1785374" y="293375"/>
              <a:ext cx="188595" cy="284480"/>
            </a:xfrm>
            <a:custGeom>
              <a:avLst/>
              <a:gdLst/>
              <a:ahLst/>
              <a:cxnLst/>
              <a:rect l="l" t="t" r="r" b="b"/>
              <a:pathLst>
                <a:path w="188594" h="284480">
                  <a:moveTo>
                    <a:pt x="188455" y="0"/>
                  </a:moveTo>
                  <a:lnTo>
                    <a:pt x="128689" y="0"/>
                  </a:lnTo>
                  <a:lnTo>
                    <a:pt x="95072" y="177241"/>
                  </a:lnTo>
                  <a:lnTo>
                    <a:pt x="87745" y="203254"/>
                  </a:lnTo>
                  <a:lnTo>
                    <a:pt x="76957" y="220006"/>
                  </a:lnTo>
                  <a:lnTo>
                    <a:pt x="62666" y="228974"/>
                  </a:lnTo>
                  <a:lnTo>
                    <a:pt x="44831" y="231635"/>
                  </a:lnTo>
                  <a:lnTo>
                    <a:pt x="35086" y="231264"/>
                  </a:lnTo>
                  <a:lnTo>
                    <a:pt x="26312" y="230230"/>
                  </a:lnTo>
                  <a:lnTo>
                    <a:pt x="18393" y="228650"/>
                  </a:lnTo>
                  <a:lnTo>
                    <a:pt x="11214" y="226644"/>
                  </a:lnTo>
                  <a:lnTo>
                    <a:pt x="0" y="277710"/>
                  </a:lnTo>
                  <a:lnTo>
                    <a:pt x="8364" y="280316"/>
                  </a:lnTo>
                  <a:lnTo>
                    <a:pt x="19567" y="282421"/>
                  </a:lnTo>
                  <a:lnTo>
                    <a:pt x="32404" y="283827"/>
                  </a:lnTo>
                  <a:lnTo>
                    <a:pt x="45669" y="284340"/>
                  </a:lnTo>
                  <a:lnTo>
                    <a:pt x="87393" y="278756"/>
                  </a:lnTo>
                  <a:lnTo>
                    <a:pt x="118257" y="261148"/>
                  </a:lnTo>
                  <a:lnTo>
                    <a:pt x="139704" y="230231"/>
                  </a:lnTo>
                  <a:lnTo>
                    <a:pt x="153174" y="184721"/>
                  </a:lnTo>
                  <a:lnTo>
                    <a:pt x="18845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1977136" y="365605"/>
              <a:ext cx="188887" cy="211696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7" name="object 7"/>
          <p:cNvGrpSpPr/>
          <p:nvPr/>
        </p:nvGrpSpPr>
        <p:grpSpPr>
          <a:xfrm>
            <a:off x="2248189" y="281753"/>
            <a:ext cx="2153285" cy="378460"/>
            <a:chOff x="2248189" y="281753"/>
            <a:chExt cx="2153285" cy="378460"/>
          </a:xfrm>
        </p:grpSpPr>
        <p:sp>
          <p:nvSpPr>
            <p:cNvPr id="8" name="object 8"/>
            <p:cNvSpPr/>
            <p:nvPr/>
          </p:nvSpPr>
          <p:spPr>
            <a:xfrm>
              <a:off x="2248189" y="365610"/>
              <a:ext cx="166458" cy="211696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2439544" y="370174"/>
              <a:ext cx="208787" cy="207543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2660379" y="281753"/>
              <a:ext cx="111760" cy="291465"/>
            </a:xfrm>
            <a:custGeom>
              <a:avLst/>
              <a:gdLst/>
              <a:ahLst/>
              <a:cxnLst/>
              <a:rect l="l" t="t" r="r" b="b"/>
              <a:pathLst>
                <a:path w="111760" h="291465">
                  <a:moveTo>
                    <a:pt x="81356" y="0"/>
                  </a:moveTo>
                  <a:lnTo>
                    <a:pt x="68319" y="2459"/>
                  </a:lnTo>
                  <a:lnTo>
                    <a:pt x="57427" y="9394"/>
                  </a:lnTo>
                  <a:lnTo>
                    <a:pt x="49886" y="20145"/>
                  </a:lnTo>
                  <a:lnTo>
                    <a:pt x="46901" y="34048"/>
                  </a:lnTo>
                  <a:lnTo>
                    <a:pt x="49105" y="46114"/>
                  </a:lnTo>
                  <a:lnTo>
                    <a:pt x="55200" y="55262"/>
                  </a:lnTo>
                  <a:lnTo>
                    <a:pt x="64410" y="61064"/>
                  </a:lnTo>
                  <a:lnTo>
                    <a:pt x="75958" y="63093"/>
                  </a:lnTo>
                  <a:lnTo>
                    <a:pt x="89522" y="60818"/>
                  </a:lnTo>
                  <a:lnTo>
                    <a:pt x="100750" y="54224"/>
                  </a:lnTo>
                  <a:lnTo>
                    <a:pt x="108400" y="43660"/>
                  </a:lnTo>
                  <a:lnTo>
                    <a:pt x="111226" y="29476"/>
                  </a:lnTo>
                  <a:lnTo>
                    <a:pt x="109009" y="17337"/>
                  </a:lnTo>
                  <a:lnTo>
                    <a:pt x="102825" y="8042"/>
                  </a:lnTo>
                  <a:lnTo>
                    <a:pt x="93374" y="2094"/>
                  </a:lnTo>
                  <a:lnTo>
                    <a:pt x="81356" y="0"/>
                  </a:lnTo>
                  <a:close/>
                </a:path>
                <a:path w="111760" h="291465">
                  <a:moveTo>
                    <a:pt x="98374" y="88417"/>
                  </a:moveTo>
                  <a:lnTo>
                    <a:pt x="38595" y="88417"/>
                  </a:lnTo>
                  <a:lnTo>
                    <a:pt x="0" y="291401"/>
                  </a:lnTo>
                  <a:lnTo>
                    <a:pt x="59766" y="291401"/>
                  </a:lnTo>
                  <a:lnTo>
                    <a:pt x="98374" y="8841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2763309" y="365610"/>
              <a:ext cx="166458" cy="211696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2974165" y="281753"/>
              <a:ext cx="160655" cy="378460"/>
            </a:xfrm>
            <a:custGeom>
              <a:avLst/>
              <a:gdLst/>
              <a:ahLst/>
              <a:cxnLst/>
              <a:rect l="l" t="t" r="r" b="b"/>
              <a:pathLst>
                <a:path w="160655" h="378459">
                  <a:moveTo>
                    <a:pt x="130759" y="0"/>
                  </a:moveTo>
                  <a:lnTo>
                    <a:pt x="117494" y="2459"/>
                  </a:lnTo>
                  <a:lnTo>
                    <a:pt x="106526" y="9394"/>
                  </a:lnTo>
                  <a:lnTo>
                    <a:pt x="99060" y="20145"/>
                  </a:lnTo>
                  <a:lnTo>
                    <a:pt x="96304" y="34048"/>
                  </a:lnTo>
                  <a:lnTo>
                    <a:pt x="98451" y="46114"/>
                  </a:lnTo>
                  <a:lnTo>
                    <a:pt x="104451" y="55262"/>
                  </a:lnTo>
                  <a:lnTo>
                    <a:pt x="113641" y="61064"/>
                  </a:lnTo>
                  <a:lnTo>
                    <a:pt x="125361" y="63093"/>
                  </a:lnTo>
                  <a:lnTo>
                    <a:pt x="138927" y="60818"/>
                  </a:lnTo>
                  <a:lnTo>
                    <a:pt x="150160" y="54224"/>
                  </a:lnTo>
                  <a:lnTo>
                    <a:pt x="157813" y="43660"/>
                  </a:lnTo>
                  <a:lnTo>
                    <a:pt x="160642" y="29476"/>
                  </a:lnTo>
                  <a:lnTo>
                    <a:pt x="158425" y="17337"/>
                  </a:lnTo>
                  <a:lnTo>
                    <a:pt x="152239" y="8042"/>
                  </a:lnTo>
                  <a:lnTo>
                    <a:pt x="142784" y="2094"/>
                  </a:lnTo>
                  <a:lnTo>
                    <a:pt x="130759" y="0"/>
                  </a:lnTo>
                  <a:close/>
                </a:path>
                <a:path w="160655" h="378459">
                  <a:moveTo>
                    <a:pt x="7061" y="329590"/>
                  </a:moveTo>
                  <a:lnTo>
                    <a:pt x="0" y="374827"/>
                  </a:lnTo>
                  <a:lnTo>
                    <a:pt x="28651" y="378155"/>
                  </a:lnTo>
                  <a:lnTo>
                    <a:pt x="44404" y="376884"/>
                  </a:lnTo>
                  <a:lnTo>
                    <a:pt x="84264" y="356577"/>
                  </a:lnTo>
                  <a:lnTo>
                    <a:pt x="99635" y="330835"/>
                  </a:lnTo>
                  <a:lnTo>
                    <a:pt x="14947" y="330835"/>
                  </a:lnTo>
                  <a:lnTo>
                    <a:pt x="11214" y="330415"/>
                  </a:lnTo>
                  <a:lnTo>
                    <a:pt x="7061" y="329590"/>
                  </a:lnTo>
                  <a:close/>
                </a:path>
                <a:path w="160655" h="378459">
                  <a:moveTo>
                    <a:pt x="149440" y="88417"/>
                  </a:moveTo>
                  <a:lnTo>
                    <a:pt x="89674" y="88417"/>
                  </a:lnTo>
                  <a:lnTo>
                    <a:pt x="52298" y="287248"/>
                  </a:lnTo>
                  <a:lnTo>
                    <a:pt x="46436" y="309468"/>
                  </a:lnTo>
                  <a:lnTo>
                    <a:pt x="38974" y="322738"/>
                  </a:lnTo>
                  <a:lnTo>
                    <a:pt x="30186" y="329160"/>
                  </a:lnTo>
                  <a:lnTo>
                    <a:pt x="20345" y="330835"/>
                  </a:lnTo>
                  <a:lnTo>
                    <a:pt x="99635" y="330835"/>
                  </a:lnTo>
                  <a:lnTo>
                    <a:pt x="101022" y="327931"/>
                  </a:lnTo>
                  <a:lnTo>
                    <a:pt x="107317" y="308237"/>
                  </a:lnTo>
                  <a:lnTo>
                    <a:pt x="112483" y="284340"/>
                  </a:lnTo>
                  <a:lnTo>
                    <a:pt x="149440" y="8841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/>
            <p:cNvSpPr/>
            <p:nvPr/>
          </p:nvSpPr>
          <p:spPr>
            <a:xfrm>
              <a:off x="3139781" y="365605"/>
              <a:ext cx="188874" cy="211696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/>
            <p:cNvSpPr/>
            <p:nvPr/>
          </p:nvSpPr>
          <p:spPr>
            <a:xfrm>
              <a:off x="3353137" y="365607"/>
              <a:ext cx="430457" cy="212110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/>
            <p:cNvSpPr/>
            <p:nvPr/>
          </p:nvSpPr>
          <p:spPr>
            <a:xfrm>
              <a:off x="3813873" y="365605"/>
              <a:ext cx="188887" cy="211696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/>
            <p:cNvSpPr/>
            <p:nvPr/>
          </p:nvSpPr>
          <p:spPr>
            <a:xfrm>
              <a:off x="4046745" y="281753"/>
              <a:ext cx="160655" cy="378460"/>
            </a:xfrm>
            <a:custGeom>
              <a:avLst/>
              <a:gdLst/>
              <a:ahLst/>
              <a:cxnLst/>
              <a:rect l="l" t="t" r="r" b="b"/>
              <a:pathLst>
                <a:path w="160654" h="378459">
                  <a:moveTo>
                    <a:pt x="130759" y="0"/>
                  </a:moveTo>
                  <a:lnTo>
                    <a:pt x="117494" y="2459"/>
                  </a:lnTo>
                  <a:lnTo>
                    <a:pt x="106526" y="9394"/>
                  </a:lnTo>
                  <a:lnTo>
                    <a:pt x="99060" y="20145"/>
                  </a:lnTo>
                  <a:lnTo>
                    <a:pt x="96304" y="34048"/>
                  </a:lnTo>
                  <a:lnTo>
                    <a:pt x="98449" y="46114"/>
                  </a:lnTo>
                  <a:lnTo>
                    <a:pt x="104446" y="55262"/>
                  </a:lnTo>
                  <a:lnTo>
                    <a:pt x="113636" y="61064"/>
                  </a:lnTo>
                  <a:lnTo>
                    <a:pt x="125361" y="63093"/>
                  </a:lnTo>
                  <a:lnTo>
                    <a:pt x="138925" y="60818"/>
                  </a:lnTo>
                  <a:lnTo>
                    <a:pt x="150153" y="54224"/>
                  </a:lnTo>
                  <a:lnTo>
                    <a:pt x="157803" y="43660"/>
                  </a:lnTo>
                  <a:lnTo>
                    <a:pt x="160629" y="29476"/>
                  </a:lnTo>
                  <a:lnTo>
                    <a:pt x="158412" y="17337"/>
                  </a:lnTo>
                  <a:lnTo>
                    <a:pt x="152228" y="8042"/>
                  </a:lnTo>
                  <a:lnTo>
                    <a:pt x="142777" y="2094"/>
                  </a:lnTo>
                  <a:lnTo>
                    <a:pt x="130759" y="0"/>
                  </a:lnTo>
                  <a:close/>
                </a:path>
                <a:path w="160654" h="378459">
                  <a:moveTo>
                    <a:pt x="7061" y="329590"/>
                  </a:moveTo>
                  <a:lnTo>
                    <a:pt x="0" y="374827"/>
                  </a:lnTo>
                  <a:lnTo>
                    <a:pt x="28638" y="378155"/>
                  </a:lnTo>
                  <a:lnTo>
                    <a:pt x="44393" y="376884"/>
                  </a:lnTo>
                  <a:lnTo>
                    <a:pt x="84264" y="356577"/>
                  </a:lnTo>
                  <a:lnTo>
                    <a:pt x="99635" y="330835"/>
                  </a:lnTo>
                  <a:lnTo>
                    <a:pt x="14947" y="330835"/>
                  </a:lnTo>
                  <a:lnTo>
                    <a:pt x="11201" y="330415"/>
                  </a:lnTo>
                  <a:lnTo>
                    <a:pt x="7061" y="329590"/>
                  </a:lnTo>
                  <a:close/>
                </a:path>
                <a:path w="160654" h="378459">
                  <a:moveTo>
                    <a:pt x="149440" y="88417"/>
                  </a:moveTo>
                  <a:lnTo>
                    <a:pt x="89662" y="88417"/>
                  </a:lnTo>
                  <a:lnTo>
                    <a:pt x="52298" y="287248"/>
                  </a:lnTo>
                  <a:lnTo>
                    <a:pt x="46429" y="309468"/>
                  </a:lnTo>
                  <a:lnTo>
                    <a:pt x="38965" y="322738"/>
                  </a:lnTo>
                  <a:lnTo>
                    <a:pt x="30179" y="329160"/>
                  </a:lnTo>
                  <a:lnTo>
                    <a:pt x="20345" y="330835"/>
                  </a:lnTo>
                  <a:lnTo>
                    <a:pt x="99635" y="330835"/>
                  </a:lnTo>
                  <a:lnTo>
                    <a:pt x="101022" y="327931"/>
                  </a:lnTo>
                  <a:lnTo>
                    <a:pt x="107317" y="308237"/>
                  </a:lnTo>
                  <a:lnTo>
                    <a:pt x="112483" y="284340"/>
                  </a:lnTo>
                  <a:lnTo>
                    <a:pt x="149440" y="8841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/>
            <p:cNvSpPr/>
            <p:nvPr/>
          </p:nvSpPr>
          <p:spPr>
            <a:xfrm>
              <a:off x="4212361" y="365605"/>
              <a:ext cx="188874" cy="211696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8" name="object 18"/>
          <p:cNvGrpSpPr/>
          <p:nvPr/>
        </p:nvGrpSpPr>
        <p:grpSpPr>
          <a:xfrm>
            <a:off x="4490477" y="365605"/>
            <a:ext cx="429259" cy="212090"/>
            <a:chOff x="4490477" y="365605"/>
            <a:chExt cx="429259" cy="212090"/>
          </a:xfrm>
        </p:grpSpPr>
        <p:sp>
          <p:nvSpPr>
            <p:cNvPr id="19" name="object 19"/>
            <p:cNvSpPr/>
            <p:nvPr/>
          </p:nvSpPr>
          <p:spPr>
            <a:xfrm>
              <a:off x="4490477" y="365607"/>
              <a:ext cx="209626" cy="207543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/>
            <p:cNvSpPr/>
            <p:nvPr/>
          </p:nvSpPr>
          <p:spPr>
            <a:xfrm>
              <a:off x="4730394" y="365605"/>
              <a:ext cx="188874" cy="211696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21" name="object 21"/>
          <p:cNvGrpSpPr/>
          <p:nvPr/>
        </p:nvGrpSpPr>
        <p:grpSpPr>
          <a:xfrm>
            <a:off x="5015162" y="281753"/>
            <a:ext cx="1060450" cy="296545"/>
            <a:chOff x="5015162" y="281753"/>
            <a:chExt cx="1060450" cy="296545"/>
          </a:xfrm>
        </p:grpSpPr>
        <p:sp>
          <p:nvSpPr>
            <p:cNvPr id="22" name="object 22"/>
            <p:cNvSpPr/>
            <p:nvPr/>
          </p:nvSpPr>
          <p:spPr>
            <a:xfrm>
              <a:off x="5015154" y="281761"/>
              <a:ext cx="668655" cy="296545"/>
            </a:xfrm>
            <a:custGeom>
              <a:avLst/>
              <a:gdLst/>
              <a:ahLst/>
              <a:cxnLst/>
              <a:rect l="l" t="t" r="r" b="b"/>
              <a:pathLst>
                <a:path w="668654" h="296545">
                  <a:moveTo>
                    <a:pt x="173507" y="90906"/>
                  </a:moveTo>
                  <a:lnTo>
                    <a:pt x="165862" y="88226"/>
                  </a:lnTo>
                  <a:lnTo>
                    <a:pt x="156222" y="85979"/>
                  </a:lnTo>
                  <a:lnTo>
                    <a:pt x="144957" y="84429"/>
                  </a:lnTo>
                  <a:lnTo>
                    <a:pt x="132397" y="83845"/>
                  </a:lnTo>
                  <a:lnTo>
                    <a:pt x="79146" y="93802"/>
                  </a:lnTo>
                  <a:lnTo>
                    <a:pt x="37249" y="121107"/>
                  </a:lnTo>
                  <a:lnTo>
                    <a:pt x="9829" y="161950"/>
                  </a:lnTo>
                  <a:lnTo>
                    <a:pt x="0" y="212521"/>
                  </a:lnTo>
                  <a:lnTo>
                    <a:pt x="6299" y="247738"/>
                  </a:lnTo>
                  <a:lnTo>
                    <a:pt x="23914" y="273812"/>
                  </a:lnTo>
                  <a:lnTo>
                    <a:pt x="50952" y="289991"/>
                  </a:lnTo>
                  <a:lnTo>
                    <a:pt x="85496" y="295541"/>
                  </a:lnTo>
                  <a:lnTo>
                    <a:pt x="102857" y="294805"/>
                  </a:lnTo>
                  <a:lnTo>
                    <a:pt x="143192" y="285165"/>
                  </a:lnTo>
                  <a:lnTo>
                    <a:pt x="142786" y="239509"/>
                  </a:lnTo>
                  <a:lnTo>
                    <a:pt x="134569" y="242557"/>
                  </a:lnTo>
                  <a:lnTo>
                    <a:pt x="125298" y="245224"/>
                  </a:lnTo>
                  <a:lnTo>
                    <a:pt x="114706" y="247103"/>
                  </a:lnTo>
                  <a:lnTo>
                    <a:pt x="102514" y="247815"/>
                  </a:lnTo>
                  <a:lnTo>
                    <a:pt x="86829" y="245173"/>
                  </a:lnTo>
                  <a:lnTo>
                    <a:pt x="74180" y="237286"/>
                  </a:lnTo>
                  <a:lnTo>
                    <a:pt x="65735" y="224180"/>
                  </a:lnTo>
                  <a:lnTo>
                    <a:pt x="62661" y="205892"/>
                  </a:lnTo>
                  <a:lnTo>
                    <a:pt x="67424" y="178181"/>
                  </a:lnTo>
                  <a:lnTo>
                    <a:pt x="81089" y="154419"/>
                  </a:lnTo>
                  <a:lnTo>
                    <a:pt x="102768" y="137833"/>
                  </a:lnTo>
                  <a:lnTo>
                    <a:pt x="131572" y="131584"/>
                  </a:lnTo>
                  <a:lnTo>
                    <a:pt x="139941" y="131953"/>
                  </a:lnTo>
                  <a:lnTo>
                    <a:pt x="147142" y="132981"/>
                  </a:lnTo>
                  <a:lnTo>
                    <a:pt x="153403" y="134556"/>
                  </a:lnTo>
                  <a:lnTo>
                    <a:pt x="158965" y="136563"/>
                  </a:lnTo>
                  <a:lnTo>
                    <a:pt x="173507" y="90906"/>
                  </a:lnTo>
                  <a:close/>
                </a:path>
                <a:path w="668654" h="296545">
                  <a:moveTo>
                    <a:pt x="333717" y="84251"/>
                  </a:moveTo>
                  <a:lnTo>
                    <a:pt x="329984" y="83845"/>
                  </a:lnTo>
                  <a:lnTo>
                    <a:pt x="322529" y="83845"/>
                  </a:lnTo>
                  <a:lnTo>
                    <a:pt x="302653" y="87261"/>
                  </a:lnTo>
                  <a:lnTo>
                    <a:pt x="285000" y="96774"/>
                  </a:lnTo>
                  <a:lnTo>
                    <a:pt x="269913" y="111340"/>
                  </a:lnTo>
                  <a:lnTo>
                    <a:pt x="257759" y="129921"/>
                  </a:lnTo>
                  <a:lnTo>
                    <a:pt x="256514" y="129921"/>
                  </a:lnTo>
                  <a:lnTo>
                    <a:pt x="260248" y="88417"/>
                  </a:lnTo>
                  <a:lnTo>
                    <a:pt x="208368" y="88417"/>
                  </a:lnTo>
                  <a:lnTo>
                    <a:pt x="204571" y="124536"/>
                  </a:lnTo>
                  <a:lnTo>
                    <a:pt x="201764" y="147256"/>
                  </a:lnTo>
                  <a:lnTo>
                    <a:pt x="197993" y="170599"/>
                  </a:lnTo>
                  <a:lnTo>
                    <a:pt x="175158" y="291388"/>
                  </a:lnTo>
                  <a:lnTo>
                    <a:pt x="234937" y="291388"/>
                  </a:lnTo>
                  <a:lnTo>
                    <a:pt x="249047" y="215849"/>
                  </a:lnTo>
                  <a:lnTo>
                    <a:pt x="269278" y="163957"/>
                  </a:lnTo>
                  <a:lnTo>
                    <a:pt x="312547" y="141947"/>
                  </a:lnTo>
                  <a:lnTo>
                    <a:pt x="319201" y="141947"/>
                  </a:lnTo>
                  <a:lnTo>
                    <a:pt x="322097" y="142379"/>
                  </a:lnTo>
                  <a:lnTo>
                    <a:pt x="333717" y="84251"/>
                  </a:lnTo>
                  <a:close/>
                </a:path>
                <a:path w="668654" h="296545">
                  <a:moveTo>
                    <a:pt x="542518" y="93814"/>
                  </a:moveTo>
                  <a:lnTo>
                    <a:pt x="528218" y="89979"/>
                  </a:lnTo>
                  <a:lnTo>
                    <a:pt x="511543" y="86817"/>
                  </a:lnTo>
                  <a:lnTo>
                    <a:pt x="493534" y="84658"/>
                  </a:lnTo>
                  <a:lnTo>
                    <a:pt x="475272" y="83858"/>
                  </a:lnTo>
                  <a:lnTo>
                    <a:pt x="475272" y="130759"/>
                  </a:lnTo>
                  <a:lnTo>
                    <a:pt x="465721" y="177660"/>
                  </a:lnTo>
                  <a:lnTo>
                    <a:pt x="456717" y="209638"/>
                  </a:lnTo>
                  <a:lnTo>
                    <a:pt x="444500" y="231419"/>
                  </a:lnTo>
                  <a:lnTo>
                    <a:pt x="430644" y="243865"/>
                  </a:lnTo>
                  <a:lnTo>
                    <a:pt x="416750" y="247815"/>
                  </a:lnTo>
                  <a:lnTo>
                    <a:pt x="405904" y="245364"/>
                  </a:lnTo>
                  <a:lnTo>
                    <a:pt x="398272" y="238480"/>
                  </a:lnTo>
                  <a:lnTo>
                    <a:pt x="393738" y="227850"/>
                  </a:lnTo>
                  <a:lnTo>
                    <a:pt x="392252" y="214185"/>
                  </a:lnTo>
                  <a:lnTo>
                    <a:pt x="397268" y="184962"/>
                  </a:lnTo>
                  <a:lnTo>
                    <a:pt x="411187" y="157480"/>
                  </a:lnTo>
                  <a:lnTo>
                    <a:pt x="432346" y="137083"/>
                  </a:lnTo>
                  <a:lnTo>
                    <a:pt x="459079" y="129095"/>
                  </a:lnTo>
                  <a:lnTo>
                    <a:pt x="464896" y="129095"/>
                  </a:lnTo>
                  <a:lnTo>
                    <a:pt x="470712" y="129933"/>
                  </a:lnTo>
                  <a:lnTo>
                    <a:pt x="475272" y="130759"/>
                  </a:lnTo>
                  <a:lnTo>
                    <a:pt x="475272" y="83858"/>
                  </a:lnTo>
                  <a:lnTo>
                    <a:pt x="421741" y="91998"/>
                  </a:lnTo>
                  <a:lnTo>
                    <a:pt x="380911" y="113957"/>
                  </a:lnTo>
                  <a:lnTo>
                    <a:pt x="352323" y="145986"/>
                  </a:lnTo>
                  <a:lnTo>
                    <a:pt x="335495" y="184378"/>
                  </a:lnTo>
                  <a:lnTo>
                    <a:pt x="329996" y="225399"/>
                  </a:lnTo>
                  <a:lnTo>
                    <a:pt x="334454" y="254292"/>
                  </a:lnTo>
                  <a:lnTo>
                    <a:pt x="347002" y="276555"/>
                  </a:lnTo>
                  <a:lnTo>
                    <a:pt x="366407" y="290893"/>
                  </a:lnTo>
                  <a:lnTo>
                    <a:pt x="391414" y="295960"/>
                  </a:lnTo>
                  <a:lnTo>
                    <a:pt x="409409" y="293687"/>
                  </a:lnTo>
                  <a:lnTo>
                    <a:pt x="427329" y="286156"/>
                  </a:lnTo>
                  <a:lnTo>
                    <a:pt x="444309" y="272326"/>
                  </a:lnTo>
                  <a:lnTo>
                    <a:pt x="459498" y="251142"/>
                  </a:lnTo>
                  <a:lnTo>
                    <a:pt x="460730" y="251142"/>
                  </a:lnTo>
                  <a:lnTo>
                    <a:pt x="459816" y="261861"/>
                  </a:lnTo>
                  <a:lnTo>
                    <a:pt x="458965" y="272326"/>
                  </a:lnTo>
                  <a:lnTo>
                    <a:pt x="458292" y="282067"/>
                  </a:lnTo>
                  <a:lnTo>
                    <a:pt x="457835" y="291388"/>
                  </a:lnTo>
                  <a:lnTo>
                    <a:pt x="513041" y="291388"/>
                  </a:lnTo>
                  <a:lnTo>
                    <a:pt x="513219" y="270129"/>
                  </a:lnTo>
                  <a:lnTo>
                    <a:pt x="514464" y="251142"/>
                  </a:lnTo>
                  <a:lnTo>
                    <a:pt x="514680" y="247815"/>
                  </a:lnTo>
                  <a:lnTo>
                    <a:pt x="514794" y="246049"/>
                  </a:lnTo>
                  <a:lnTo>
                    <a:pt x="517474" y="221818"/>
                  </a:lnTo>
                  <a:lnTo>
                    <a:pt x="520928" y="200075"/>
                  </a:lnTo>
                  <a:lnTo>
                    <a:pt x="535343" y="129095"/>
                  </a:lnTo>
                  <a:lnTo>
                    <a:pt x="542518" y="93814"/>
                  </a:lnTo>
                  <a:close/>
                </a:path>
                <a:path w="668654" h="296545">
                  <a:moveTo>
                    <a:pt x="655408" y="88417"/>
                  </a:moveTo>
                  <a:lnTo>
                    <a:pt x="595642" y="88417"/>
                  </a:lnTo>
                  <a:lnTo>
                    <a:pt x="557034" y="291401"/>
                  </a:lnTo>
                  <a:lnTo>
                    <a:pt x="616813" y="291401"/>
                  </a:lnTo>
                  <a:lnTo>
                    <a:pt x="655408" y="88417"/>
                  </a:lnTo>
                  <a:close/>
                </a:path>
                <a:path w="668654" h="296545">
                  <a:moveTo>
                    <a:pt x="668274" y="29476"/>
                  </a:moveTo>
                  <a:lnTo>
                    <a:pt x="666051" y="17335"/>
                  </a:lnTo>
                  <a:lnTo>
                    <a:pt x="659866" y="8039"/>
                  </a:lnTo>
                  <a:lnTo>
                    <a:pt x="650405" y="2095"/>
                  </a:lnTo>
                  <a:lnTo>
                    <a:pt x="638390" y="0"/>
                  </a:lnTo>
                  <a:lnTo>
                    <a:pt x="625348" y="2451"/>
                  </a:lnTo>
                  <a:lnTo>
                    <a:pt x="614464" y="9398"/>
                  </a:lnTo>
                  <a:lnTo>
                    <a:pt x="606920" y="20142"/>
                  </a:lnTo>
                  <a:lnTo>
                    <a:pt x="603935" y="34048"/>
                  </a:lnTo>
                  <a:lnTo>
                    <a:pt x="606132" y="46113"/>
                  </a:lnTo>
                  <a:lnTo>
                    <a:pt x="612228" y="55257"/>
                  </a:lnTo>
                  <a:lnTo>
                    <a:pt x="621436" y="61061"/>
                  </a:lnTo>
                  <a:lnTo>
                    <a:pt x="632993" y="63093"/>
                  </a:lnTo>
                  <a:lnTo>
                    <a:pt x="646557" y="60820"/>
                  </a:lnTo>
                  <a:lnTo>
                    <a:pt x="657783" y="54216"/>
                  </a:lnTo>
                  <a:lnTo>
                    <a:pt x="665441" y="43662"/>
                  </a:lnTo>
                  <a:lnTo>
                    <a:pt x="668274" y="2947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3" name="object 23"/>
            <p:cNvSpPr/>
            <p:nvPr/>
          </p:nvSpPr>
          <p:spPr>
            <a:xfrm>
              <a:off x="5682180" y="365607"/>
              <a:ext cx="393094" cy="211698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24" name="object 24"/>
          <p:cNvGrpSpPr/>
          <p:nvPr/>
        </p:nvGrpSpPr>
        <p:grpSpPr>
          <a:xfrm>
            <a:off x="6148746" y="365610"/>
            <a:ext cx="638810" cy="290195"/>
            <a:chOff x="6148746" y="365610"/>
            <a:chExt cx="638810" cy="290195"/>
          </a:xfrm>
        </p:grpSpPr>
        <p:sp>
          <p:nvSpPr>
            <p:cNvPr id="25" name="object 25"/>
            <p:cNvSpPr/>
            <p:nvPr/>
          </p:nvSpPr>
          <p:spPr>
            <a:xfrm>
              <a:off x="6148746" y="365616"/>
              <a:ext cx="232410" cy="290195"/>
            </a:xfrm>
            <a:custGeom>
              <a:avLst/>
              <a:gdLst/>
              <a:ahLst/>
              <a:cxnLst/>
              <a:rect l="l" t="t" r="r" b="b"/>
              <a:pathLst>
                <a:path w="232410" h="290195">
                  <a:moveTo>
                    <a:pt x="104597" y="4559"/>
                  </a:moveTo>
                  <a:lnTo>
                    <a:pt x="51041" y="4559"/>
                  </a:lnTo>
                  <a:lnTo>
                    <a:pt x="48665" y="22828"/>
                  </a:lnTo>
                  <a:lnTo>
                    <a:pt x="45808" y="42537"/>
                  </a:lnTo>
                  <a:lnTo>
                    <a:pt x="42468" y="63514"/>
                  </a:lnTo>
                  <a:lnTo>
                    <a:pt x="39014" y="83019"/>
                  </a:lnTo>
                  <a:lnTo>
                    <a:pt x="0" y="289725"/>
                  </a:lnTo>
                  <a:lnTo>
                    <a:pt x="59359" y="289725"/>
                  </a:lnTo>
                  <a:lnTo>
                    <a:pt x="75958" y="203796"/>
                  </a:lnTo>
                  <a:lnTo>
                    <a:pt x="150179" y="203796"/>
                  </a:lnTo>
                  <a:lnTo>
                    <a:pt x="162682" y="200881"/>
                  </a:lnTo>
                  <a:lnTo>
                    <a:pt x="199756" y="170903"/>
                  </a:lnTo>
                  <a:lnTo>
                    <a:pt x="201992" y="166852"/>
                  </a:lnTo>
                  <a:lnTo>
                    <a:pt x="112483" y="166852"/>
                  </a:lnTo>
                  <a:lnTo>
                    <a:pt x="104233" y="166171"/>
                  </a:lnTo>
                  <a:lnTo>
                    <a:pt x="96915" y="164207"/>
                  </a:lnTo>
                  <a:lnTo>
                    <a:pt x="90532" y="161076"/>
                  </a:lnTo>
                  <a:lnTo>
                    <a:pt x="85089" y="156895"/>
                  </a:lnTo>
                  <a:lnTo>
                    <a:pt x="92557" y="113309"/>
                  </a:lnTo>
                  <a:lnTo>
                    <a:pt x="100474" y="86320"/>
                  </a:lnTo>
                  <a:lnTo>
                    <a:pt x="112280" y="65787"/>
                  </a:lnTo>
                  <a:lnTo>
                    <a:pt x="126886" y="52725"/>
                  </a:lnTo>
                  <a:lnTo>
                    <a:pt x="143205" y="48145"/>
                  </a:lnTo>
                  <a:lnTo>
                    <a:pt x="228151" y="48145"/>
                  </a:lnTo>
                  <a:lnTo>
                    <a:pt x="228033" y="47277"/>
                  </a:lnTo>
                  <a:lnTo>
                    <a:pt x="221479" y="34023"/>
                  </a:lnTo>
                  <a:lnTo>
                    <a:pt x="100863" y="34023"/>
                  </a:lnTo>
                  <a:lnTo>
                    <a:pt x="104597" y="4559"/>
                  </a:lnTo>
                  <a:close/>
                </a:path>
                <a:path w="232410" h="290195">
                  <a:moveTo>
                    <a:pt x="150179" y="203796"/>
                  </a:moveTo>
                  <a:lnTo>
                    <a:pt x="76796" y="203796"/>
                  </a:lnTo>
                  <a:lnTo>
                    <a:pt x="83330" y="206852"/>
                  </a:lnTo>
                  <a:lnTo>
                    <a:pt x="92089" y="209511"/>
                  </a:lnTo>
                  <a:lnTo>
                    <a:pt x="102641" y="211390"/>
                  </a:lnTo>
                  <a:lnTo>
                    <a:pt x="114553" y="212102"/>
                  </a:lnTo>
                  <a:lnTo>
                    <a:pt x="150179" y="203796"/>
                  </a:lnTo>
                  <a:close/>
                </a:path>
                <a:path w="232410" h="290195">
                  <a:moveTo>
                    <a:pt x="228151" y="48145"/>
                  </a:moveTo>
                  <a:lnTo>
                    <a:pt x="143205" y="48145"/>
                  </a:lnTo>
                  <a:lnTo>
                    <a:pt x="155520" y="51055"/>
                  </a:lnTo>
                  <a:lnTo>
                    <a:pt x="163595" y="58674"/>
                  </a:lnTo>
                  <a:lnTo>
                    <a:pt x="168011" y="69330"/>
                  </a:lnTo>
                  <a:lnTo>
                    <a:pt x="169354" y="81356"/>
                  </a:lnTo>
                  <a:lnTo>
                    <a:pt x="164963" y="111522"/>
                  </a:lnTo>
                  <a:lnTo>
                    <a:pt x="152906" y="139044"/>
                  </a:lnTo>
                  <a:lnTo>
                    <a:pt x="134855" y="159096"/>
                  </a:lnTo>
                  <a:lnTo>
                    <a:pt x="112483" y="166852"/>
                  </a:lnTo>
                  <a:lnTo>
                    <a:pt x="201992" y="166852"/>
                  </a:lnTo>
                  <a:lnTo>
                    <a:pt x="223597" y="127695"/>
                  </a:lnTo>
                  <a:lnTo>
                    <a:pt x="232028" y="76784"/>
                  </a:lnTo>
                  <a:lnTo>
                    <a:pt x="228151" y="48145"/>
                  </a:lnTo>
                  <a:close/>
                </a:path>
                <a:path w="232410" h="290195">
                  <a:moveTo>
                    <a:pt x="166852" y="0"/>
                  </a:moveTo>
                  <a:lnTo>
                    <a:pt x="148680" y="2222"/>
                  </a:lnTo>
                  <a:lnTo>
                    <a:pt x="131319" y="8763"/>
                  </a:lnTo>
                  <a:lnTo>
                    <a:pt x="115437" y="19427"/>
                  </a:lnTo>
                  <a:lnTo>
                    <a:pt x="101701" y="34023"/>
                  </a:lnTo>
                  <a:lnTo>
                    <a:pt x="221479" y="34023"/>
                  </a:lnTo>
                  <a:lnTo>
                    <a:pt x="215942" y="22828"/>
                  </a:lnTo>
                  <a:lnTo>
                    <a:pt x="195601" y="6161"/>
                  </a:lnTo>
                  <a:lnTo>
                    <a:pt x="16685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" name="object 26"/>
            <p:cNvSpPr/>
            <p:nvPr/>
          </p:nvSpPr>
          <p:spPr>
            <a:xfrm>
              <a:off x="6403196" y="365610"/>
              <a:ext cx="384356" cy="212107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27" name="object 27"/>
          <p:cNvGrpSpPr/>
          <p:nvPr/>
        </p:nvGrpSpPr>
        <p:grpSpPr>
          <a:xfrm>
            <a:off x="6877208" y="278434"/>
            <a:ext cx="327660" cy="299720"/>
            <a:chOff x="6877208" y="278434"/>
            <a:chExt cx="327660" cy="299720"/>
          </a:xfrm>
        </p:grpSpPr>
        <p:sp>
          <p:nvSpPr>
            <p:cNvPr id="28" name="object 28"/>
            <p:cNvSpPr/>
            <p:nvPr/>
          </p:nvSpPr>
          <p:spPr>
            <a:xfrm>
              <a:off x="6877208" y="278434"/>
              <a:ext cx="116839" cy="295275"/>
            </a:xfrm>
            <a:custGeom>
              <a:avLst/>
              <a:gdLst/>
              <a:ahLst/>
              <a:cxnLst/>
              <a:rect l="l" t="t" r="r" b="b"/>
              <a:pathLst>
                <a:path w="116840" h="295275">
                  <a:moveTo>
                    <a:pt x="116217" y="0"/>
                  </a:moveTo>
                  <a:lnTo>
                    <a:pt x="56451" y="0"/>
                  </a:lnTo>
                  <a:lnTo>
                    <a:pt x="0" y="294716"/>
                  </a:lnTo>
                  <a:lnTo>
                    <a:pt x="59778" y="294716"/>
                  </a:lnTo>
                  <a:lnTo>
                    <a:pt x="11621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9" name="object 29"/>
            <p:cNvSpPr/>
            <p:nvPr/>
          </p:nvSpPr>
          <p:spPr>
            <a:xfrm>
              <a:off x="6992197" y="365615"/>
              <a:ext cx="212521" cy="212102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30" name="object 30"/>
          <p:cNvGrpSpPr/>
          <p:nvPr/>
        </p:nvGrpSpPr>
        <p:grpSpPr>
          <a:xfrm>
            <a:off x="7308470" y="278439"/>
            <a:ext cx="1128395" cy="299720"/>
            <a:chOff x="7308470" y="278439"/>
            <a:chExt cx="1128395" cy="299720"/>
          </a:xfrm>
        </p:grpSpPr>
        <p:sp>
          <p:nvSpPr>
            <p:cNvPr id="31" name="object 31"/>
            <p:cNvSpPr/>
            <p:nvPr/>
          </p:nvSpPr>
          <p:spPr>
            <a:xfrm>
              <a:off x="7308470" y="288809"/>
              <a:ext cx="234950" cy="288925"/>
            </a:xfrm>
            <a:custGeom>
              <a:avLst/>
              <a:gdLst/>
              <a:ahLst/>
              <a:cxnLst/>
              <a:rect l="l" t="t" r="r" b="b"/>
              <a:pathLst>
                <a:path w="234950" h="288925">
                  <a:moveTo>
                    <a:pt x="173507" y="0"/>
                  </a:moveTo>
                  <a:lnTo>
                    <a:pt x="118144" y="7318"/>
                  </a:lnTo>
                  <a:lnTo>
                    <a:pt x="70573" y="29895"/>
                  </a:lnTo>
                  <a:lnTo>
                    <a:pt x="41683" y="54848"/>
                  </a:lnTo>
                  <a:lnTo>
                    <a:pt x="19408" y="86920"/>
                  </a:lnTo>
                  <a:lnTo>
                    <a:pt x="5072" y="125452"/>
                  </a:lnTo>
                  <a:lnTo>
                    <a:pt x="0" y="169786"/>
                  </a:lnTo>
                  <a:lnTo>
                    <a:pt x="8937" y="219500"/>
                  </a:lnTo>
                  <a:lnTo>
                    <a:pt x="34142" y="256843"/>
                  </a:lnTo>
                  <a:lnTo>
                    <a:pt x="73203" y="280334"/>
                  </a:lnTo>
                  <a:lnTo>
                    <a:pt x="123710" y="288493"/>
                  </a:lnTo>
                  <a:lnTo>
                    <a:pt x="147333" y="287546"/>
                  </a:lnTo>
                  <a:lnTo>
                    <a:pt x="167649" y="284964"/>
                  </a:lnTo>
                  <a:lnTo>
                    <a:pt x="184464" y="281136"/>
                  </a:lnTo>
                  <a:lnTo>
                    <a:pt x="197586" y="276453"/>
                  </a:lnTo>
                  <a:lnTo>
                    <a:pt x="192595" y="228307"/>
                  </a:lnTo>
                  <a:lnTo>
                    <a:pt x="181092" y="232188"/>
                  </a:lnTo>
                  <a:lnTo>
                    <a:pt x="168067" y="235054"/>
                  </a:lnTo>
                  <a:lnTo>
                    <a:pt x="154024" y="236830"/>
                  </a:lnTo>
                  <a:lnTo>
                    <a:pt x="139471" y="237439"/>
                  </a:lnTo>
                  <a:lnTo>
                    <a:pt x="107026" y="232075"/>
                  </a:lnTo>
                  <a:lnTo>
                    <a:pt x="83802" y="216944"/>
                  </a:lnTo>
                  <a:lnTo>
                    <a:pt x="69839" y="193483"/>
                  </a:lnTo>
                  <a:lnTo>
                    <a:pt x="65176" y="163131"/>
                  </a:lnTo>
                  <a:lnTo>
                    <a:pt x="67879" y="135283"/>
                  </a:lnTo>
                  <a:lnTo>
                    <a:pt x="87759" y="89702"/>
                  </a:lnTo>
                  <a:lnTo>
                    <a:pt x="117554" y="63737"/>
                  </a:lnTo>
                  <a:lnTo>
                    <a:pt x="167690" y="51473"/>
                  </a:lnTo>
                  <a:lnTo>
                    <a:pt x="184600" y="52317"/>
                  </a:lnTo>
                  <a:lnTo>
                    <a:pt x="198935" y="54487"/>
                  </a:lnTo>
                  <a:lnTo>
                    <a:pt x="210313" y="57436"/>
                  </a:lnTo>
                  <a:lnTo>
                    <a:pt x="218351" y="60617"/>
                  </a:lnTo>
                  <a:lnTo>
                    <a:pt x="234530" y="12052"/>
                  </a:lnTo>
                  <a:lnTo>
                    <a:pt x="225930" y="8063"/>
                  </a:lnTo>
                  <a:lnTo>
                    <a:pt x="212424" y="4154"/>
                  </a:lnTo>
                  <a:lnTo>
                    <a:pt x="194716" y="1181"/>
                  </a:lnTo>
                  <a:lnTo>
                    <a:pt x="17350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2" name="object 32"/>
            <p:cNvSpPr/>
            <p:nvPr/>
          </p:nvSpPr>
          <p:spPr>
            <a:xfrm>
              <a:off x="7540102" y="365610"/>
              <a:ext cx="207124" cy="212102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3" name="object 33"/>
            <p:cNvSpPr/>
            <p:nvPr/>
          </p:nvSpPr>
          <p:spPr>
            <a:xfrm>
              <a:off x="7774631" y="370174"/>
              <a:ext cx="208368" cy="202971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4" name="object 34"/>
            <p:cNvSpPr/>
            <p:nvPr/>
          </p:nvSpPr>
          <p:spPr>
            <a:xfrm>
              <a:off x="7973873" y="278447"/>
              <a:ext cx="462915" cy="299720"/>
            </a:xfrm>
            <a:custGeom>
              <a:avLst/>
              <a:gdLst/>
              <a:ahLst/>
              <a:cxnLst/>
              <a:rect l="l" t="t" r="r" b="b"/>
              <a:pathLst>
                <a:path w="462915" h="299720">
                  <a:moveTo>
                    <a:pt x="98374" y="91732"/>
                  </a:moveTo>
                  <a:lnTo>
                    <a:pt x="38608" y="91732"/>
                  </a:lnTo>
                  <a:lnTo>
                    <a:pt x="0" y="294716"/>
                  </a:lnTo>
                  <a:lnTo>
                    <a:pt x="59778" y="294716"/>
                  </a:lnTo>
                  <a:lnTo>
                    <a:pt x="98374" y="91732"/>
                  </a:lnTo>
                  <a:close/>
                </a:path>
                <a:path w="462915" h="299720">
                  <a:moveTo>
                    <a:pt x="111239" y="32791"/>
                  </a:moveTo>
                  <a:lnTo>
                    <a:pt x="109016" y="20650"/>
                  </a:lnTo>
                  <a:lnTo>
                    <a:pt x="102831" y="11353"/>
                  </a:lnTo>
                  <a:lnTo>
                    <a:pt x="93383" y="5410"/>
                  </a:lnTo>
                  <a:lnTo>
                    <a:pt x="81356" y="3314"/>
                  </a:lnTo>
                  <a:lnTo>
                    <a:pt x="68326" y="5765"/>
                  </a:lnTo>
                  <a:lnTo>
                    <a:pt x="57429" y="12712"/>
                  </a:lnTo>
                  <a:lnTo>
                    <a:pt x="49885" y="23456"/>
                  </a:lnTo>
                  <a:lnTo>
                    <a:pt x="46901" y="37363"/>
                  </a:lnTo>
                  <a:lnTo>
                    <a:pt x="49098" y="49428"/>
                  </a:lnTo>
                  <a:lnTo>
                    <a:pt x="55194" y="58572"/>
                  </a:lnTo>
                  <a:lnTo>
                    <a:pt x="64414" y="64376"/>
                  </a:lnTo>
                  <a:lnTo>
                    <a:pt x="75958" y="66408"/>
                  </a:lnTo>
                  <a:lnTo>
                    <a:pt x="89522" y="64135"/>
                  </a:lnTo>
                  <a:lnTo>
                    <a:pt x="100761" y="57531"/>
                  </a:lnTo>
                  <a:lnTo>
                    <a:pt x="108407" y="46977"/>
                  </a:lnTo>
                  <a:lnTo>
                    <a:pt x="111239" y="32791"/>
                  </a:lnTo>
                  <a:close/>
                </a:path>
                <a:path w="462915" h="299720">
                  <a:moveTo>
                    <a:pt x="348259" y="0"/>
                  </a:moveTo>
                  <a:lnTo>
                    <a:pt x="288493" y="0"/>
                  </a:lnTo>
                  <a:lnTo>
                    <a:pt x="271056" y="91732"/>
                  </a:lnTo>
                  <a:lnTo>
                    <a:pt x="264198" y="89611"/>
                  </a:lnTo>
                  <a:lnTo>
                    <a:pt x="262331" y="89255"/>
                  </a:lnTo>
                  <a:lnTo>
                    <a:pt x="262331" y="139471"/>
                  </a:lnTo>
                  <a:lnTo>
                    <a:pt x="251955" y="194259"/>
                  </a:lnTo>
                  <a:lnTo>
                    <a:pt x="243827" y="219430"/>
                  </a:lnTo>
                  <a:lnTo>
                    <a:pt x="232346" y="237172"/>
                  </a:lnTo>
                  <a:lnTo>
                    <a:pt x="219151" y="247675"/>
                  </a:lnTo>
                  <a:lnTo>
                    <a:pt x="205879" y="251129"/>
                  </a:lnTo>
                  <a:lnTo>
                    <a:pt x="194119" y="248602"/>
                  </a:lnTo>
                  <a:lnTo>
                    <a:pt x="185229" y="241223"/>
                  </a:lnTo>
                  <a:lnTo>
                    <a:pt x="179603" y="229247"/>
                  </a:lnTo>
                  <a:lnTo>
                    <a:pt x="177647" y="212940"/>
                  </a:lnTo>
                  <a:lnTo>
                    <a:pt x="182156" y="183896"/>
                  </a:lnTo>
                  <a:lnTo>
                    <a:pt x="194767" y="158038"/>
                  </a:lnTo>
                  <a:lnTo>
                    <a:pt x="214071" y="139509"/>
                  </a:lnTo>
                  <a:lnTo>
                    <a:pt x="238671" y="132410"/>
                  </a:lnTo>
                  <a:lnTo>
                    <a:pt x="248640" y="132410"/>
                  </a:lnTo>
                  <a:lnTo>
                    <a:pt x="257771" y="135737"/>
                  </a:lnTo>
                  <a:lnTo>
                    <a:pt x="262331" y="139471"/>
                  </a:lnTo>
                  <a:lnTo>
                    <a:pt x="262331" y="89255"/>
                  </a:lnTo>
                  <a:lnTo>
                    <a:pt x="256984" y="88201"/>
                  </a:lnTo>
                  <a:lnTo>
                    <a:pt x="249859" y="87414"/>
                  </a:lnTo>
                  <a:lnTo>
                    <a:pt x="243243" y="87172"/>
                  </a:lnTo>
                  <a:lnTo>
                    <a:pt x="200456" y="94475"/>
                  </a:lnTo>
                  <a:lnTo>
                    <a:pt x="165061" y="114477"/>
                  </a:lnTo>
                  <a:lnTo>
                    <a:pt x="138277" y="144373"/>
                  </a:lnTo>
                  <a:lnTo>
                    <a:pt x="121310" y="181317"/>
                  </a:lnTo>
                  <a:lnTo>
                    <a:pt x="115392" y="222491"/>
                  </a:lnTo>
                  <a:lnTo>
                    <a:pt x="120408" y="255320"/>
                  </a:lnTo>
                  <a:lnTo>
                    <a:pt x="134023" y="279400"/>
                  </a:lnTo>
                  <a:lnTo>
                    <a:pt x="154089" y="294220"/>
                  </a:lnTo>
                  <a:lnTo>
                    <a:pt x="178473" y="299275"/>
                  </a:lnTo>
                  <a:lnTo>
                    <a:pt x="196329" y="297230"/>
                  </a:lnTo>
                  <a:lnTo>
                    <a:pt x="213868" y="290715"/>
                  </a:lnTo>
                  <a:lnTo>
                    <a:pt x="230314" y="279146"/>
                  </a:lnTo>
                  <a:lnTo>
                    <a:pt x="244894" y="261924"/>
                  </a:lnTo>
                  <a:lnTo>
                    <a:pt x="245719" y="261924"/>
                  </a:lnTo>
                  <a:lnTo>
                    <a:pt x="242824" y="294716"/>
                  </a:lnTo>
                  <a:lnTo>
                    <a:pt x="297611" y="294716"/>
                  </a:lnTo>
                  <a:lnTo>
                    <a:pt x="298754" y="275907"/>
                  </a:lnTo>
                  <a:lnTo>
                    <a:pt x="300215" y="261924"/>
                  </a:lnTo>
                  <a:lnTo>
                    <a:pt x="307162" y="215849"/>
                  </a:lnTo>
                  <a:lnTo>
                    <a:pt x="323049" y="132410"/>
                  </a:lnTo>
                  <a:lnTo>
                    <a:pt x="330796" y="91732"/>
                  </a:lnTo>
                  <a:lnTo>
                    <a:pt x="348259" y="0"/>
                  </a:lnTo>
                  <a:close/>
                </a:path>
                <a:path w="462915" h="299720">
                  <a:moveTo>
                    <a:pt x="462826" y="164795"/>
                  </a:moveTo>
                  <a:lnTo>
                    <a:pt x="355320" y="164795"/>
                  </a:lnTo>
                  <a:lnTo>
                    <a:pt x="347433" y="206717"/>
                  </a:lnTo>
                  <a:lnTo>
                    <a:pt x="454939" y="206717"/>
                  </a:lnTo>
                  <a:lnTo>
                    <a:pt x="462826" y="16479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35" name="object 35"/>
          <p:cNvSpPr/>
          <p:nvPr/>
        </p:nvSpPr>
        <p:spPr>
          <a:xfrm>
            <a:off x="8505188" y="303352"/>
            <a:ext cx="123825" cy="269875"/>
          </a:xfrm>
          <a:custGeom>
            <a:avLst/>
            <a:gdLst/>
            <a:ahLst/>
            <a:cxnLst/>
            <a:rect l="l" t="t" r="r" b="b"/>
            <a:pathLst>
              <a:path w="123825" h="269875">
                <a:moveTo>
                  <a:pt x="123697" y="0"/>
                </a:moveTo>
                <a:lnTo>
                  <a:pt x="75133" y="0"/>
                </a:lnTo>
                <a:lnTo>
                  <a:pt x="0" y="32791"/>
                </a:lnTo>
                <a:lnTo>
                  <a:pt x="1663" y="79692"/>
                </a:lnTo>
                <a:lnTo>
                  <a:pt x="54800" y="56032"/>
                </a:lnTo>
                <a:lnTo>
                  <a:pt x="55625" y="56032"/>
                </a:lnTo>
                <a:lnTo>
                  <a:pt x="15366" y="269798"/>
                </a:lnTo>
                <a:lnTo>
                  <a:pt x="73063" y="269798"/>
                </a:lnTo>
                <a:lnTo>
                  <a:pt x="12369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/>
          <p:nvPr/>
        </p:nvSpPr>
        <p:spPr>
          <a:xfrm>
            <a:off x="8689063" y="298778"/>
            <a:ext cx="203200" cy="278765"/>
          </a:xfrm>
          <a:custGeom>
            <a:avLst/>
            <a:gdLst/>
            <a:ahLst/>
            <a:cxnLst/>
            <a:rect l="l" t="t" r="r" b="b"/>
            <a:pathLst>
              <a:path w="203200" h="278765">
                <a:moveTo>
                  <a:pt x="7480" y="228714"/>
                </a:moveTo>
                <a:lnTo>
                  <a:pt x="0" y="278104"/>
                </a:lnTo>
                <a:lnTo>
                  <a:pt x="6031" y="278397"/>
                </a:lnTo>
                <a:lnTo>
                  <a:pt x="12765" y="278571"/>
                </a:lnTo>
                <a:lnTo>
                  <a:pt x="58721" y="274854"/>
                </a:lnTo>
                <a:lnTo>
                  <a:pt x="111398" y="256516"/>
                </a:lnTo>
                <a:lnTo>
                  <a:pt x="146005" y="229552"/>
                </a:lnTo>
                <a:lnTo>
                  <a:pt x="14122" y="229552"/>
                </a:lnTo>
                <a:lnTo>
                  <a:pt x="7480" y="228714"/>
                </a:lnTo>
                <a:close/>
              </a:path>
              <a:path w="203200" h="278765">
                <a:moveTo>
                  <a:pt x="188799" y="161886"/>
                </a:moveTo>
                <a:lnTo>
                  <a:pt x="128689" y="161886"/>
                </a:lnTo>
                <a:lnTo>
                  <a:pt x="129527" y="162306"/>
                </a:lnTo>
                <a:lnTo>
                  <a:pt x="121779" y="176914"/>
                </a:lnTo>
                <a:lnTo>
                  <a:pt x="85940" y="212115"/>
                </a:lnTo>
                <a:lnTo>
                  <a:pt x="46769" y="226938"/>
                </a:lnTo>
                <a:lnTo>
                  <a:pt x="21170" y="229133"/>
                </a:lnTo>
                <a:lnTo>
                  <a:pt x="14122" y="229552"/>
                </a:lnTo>
                <a:lnTo>
                  <a:pt x="146005" y="229552"/>
                </a:lnTo>
                <a:lnTo>
                  <a:pt x="159967" y="215463"/>
                </a:lnTo>
                <a:lnTo>
                  <a:pt x="181719" y="181136"/>
                </a:lnTo>
                <a:lnTo>
                  <a:pt x="188799" y="161886"/>
                </a:lnTo>
                <a:close/>
              </a:path>
              <a:path w="203200" h="278765">
                <a:moveTo>
                  <a:pt x="115404" y="0"/>
                </a:moveTo>
                <a:lnTo>
                  <a:pt x="72297" y="8697"/>
                </a:lnTo>
                <a:lnTo>
                  <a:pt x="37366" y="32221"/>
                </a:lnTo>
                <a:lnTo>
                  <a:pt x="13956" y="66720"/>
                </a:lnTo>
                <a:lnTo>
                  <a:pt x="5410" y="108343"/>
                </a:lnTo>
                <a:lnTo>
                  <a:pt x="10682" y="138145"/>
                </a:lnTo>
                <a:lnTo>
                  <a:pt x="25487" y="161213"/>
                </a:lnTo>
                <a:lnTo>
                  <a:pt x="48310" y="176109"/>
                </a:lnTo>
                <a:lnTo>
                  <a:pt x="77635" y="181394"/>
                </a:lnTo>
                <a:lnTo>
                  <a:pt x="91329" y="180214"/>
                </a:lnTo>
                <a:lnTo>
                  <a:pt x="105024" y="176622"/>
                </a:lnTo>
                <a:lnTo>
                  <a:pt x="117788" y="170539"/>
                </a:lnTo>
                <a:lnTo>
                  <a:pt x="128689" y="161886"/>
                </a:lnTo>
                <a:lnTo>
                  <a:pt x="188799" y="161886"/>
                </a:lnTo>
                <a:lnTo>
                  <a:pt x="196778" y="140195"/>
                </a:lnTo>
                <a:lnTo>
                  <a:pt x="197183" y="136982"/>
                </a:lnTo>
                <a:lnTo>
                  <a:pt x="97967" y="136982"/>
                </a:lnTo>
                <a:lnTo>
                  <a:pt x="85222" y="134431"/>
                </a:lnTo>
                <a:lnTo>
                  <a:pt x="75398" y="127171"/>
                </a:lnTo>
                <a:lnTo>
                  <a:pt x="69076" y="115786"/>
                </a:lnTo>
                <a:lnTo>
                  <a:pt x="66840" y="100863"/>
                </a:lnTo>
                <a:lnTo>
                  <a:pt x="70200" y="80922"/>
                </a:lnTo>
                <a:lnTo>
                  <a:pt x="79398" y="63353"/>
                </a:lnTo>
                <a:lnTo>
                  <a:pt x="93109" y="50842"/>
                </a:lnTo>
                <a:lnTo>
                  <a:pt x="110007" y="46075"/>
                </a:lnTo>
                <a:lnTo>
                  <a:pt x="191480" y="46075"/>
                </a:lnTo>
                <a:lnTo>
                  <a:pt x="181251" y="27033"/>
                </a:lnTo>
                <a:lnTo>
                  <a:pt x="154068" y="7192"/>
                </a:lnTo>
                <a:lnTo>
                  <a:pt x="115404" y="0"/>
                </a:lnTo>
                <a:close/>
              </a:path>
              <a:path w="203200" h="278765">
                <a:moveTo>
                  <a:pt x="191480" y="46075"/>
                </a:moveTo>
                <a:lnTo>
                  <a:pt x="110007" y="46075"/>
                </a:lnTo>
                <a:lnTo>
                  <a:pt x="124522" y="49072"/>
                </a:lnTo>
                <a:lnTo>
                  <a:pt x="134599" y="57283"/>
                </a:lnTo>
                <a:lnTo>
                  <a:pt x="140473" y="69542"/>
                </a:lnTo>
                <a:lnTo>
                  <a:pt x="142379" y="84683"/>
                </a:lnTo>
                <a:lnTo>
                  <a:pt x="142268" y="94234"/>
                </a:lnTo>
                <a:lnTo>
                  <a:pt x="141973" y="100863"/>
                </a:lnTo>
                <a:lnTo>
                  <a:pt x="140309" y="106260"/>
                </a:lnTo>
                <a:lnTo>
                  <a:pt x="138645" y="112077"/>
                </a:lnTo>
                <a:lnTo>
                  <a:pt x="97967" y="136982"/>
                </a:lnTo>
                <a:lnTo>
                  <a:pt x="197183" y="136982"/>
                </a:lnTo>
                <a:lnTo>
                  <a:pt x="202577" y="94234"/>
                </a:lnTo>
                <a:lnTo>
                  <a:pt x="197304" y="56916"/>
                </a:lnTo>
                <a:lnTo>
                  <a:pt x="191480" y="4607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/>
          <p:nvPr/>
        </p:nvSpPr>
        <p:spPr>
          <a:xfrm>
            <a:off x="670351" y="1918312"/>
            <a:ext cx="157441" cy="171234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pSp>
        <p:nvGrpSpPr>
          <p:cNvPr id="38" name="object 38"/>
          <p:cNvGrpSpPr/>
          <p:nvPr/>
        </p:nvGrpSpPr>
        <p:grpSpPr>
          <a:xfrm>
            <a:off x="890083" y="1929744"/>
            <a:ext cx="472440" cy="163195"/>
            <a:chOff x="890083" y="1929744"/>
            <a:chExt cx="472440" cy="163195"/>
          </a:xfrm>
        </p:grpSpPr>
        <p:sp>
          <p:nvSpPr>
            <p:cNvPr id="39" name="object 39"/>
            <p:cNvSpPr/>
            <p:nvPr/>
          </p:nvSpPr>
          <p:spPr>
            <a:xfrm>
              <a:off x="890083" y="1929744"/>
              <a:ext cx="227604" cy="162593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0" name="object 40"/>
            <p:cNvSpPr/>
            <p:nvPr/>
          </p:nvSpPr>
          <p:spPr>
            <a:xfrm>
              <a:off x="1141299" y="1929744"/>
              <a:ext cx="221228" cy="162589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41" name="object 41"/>
          <p:cNvGrpSpPr/>
          <p:nvPr/>
        </p:nvGrpSpPr>
        <p:grpSpPr>
          <a:xfrm>
            <a:off x="1428633" y="1911201"/>
            <a:ext cx="405130" cy="231775"/>
            <a:chOff x="1428633" y="1911201"/>
            <a:chExt cx="405130" cy="231775"/>
          </a:xfrm>
        </p:grpSpPr>
        <p:sp>
          <p:nvSpPr>
            <p:cNvPr id="42" name="object 42"/>
            <p:cNvSpPr/>
            <p:nvPr/>
          </p:nvSpPr>
          <p:spPr>
            <a:xfrm>
              <a:off x="1428633" y="1911201"/>
              <a:ext cx="114426" cy="181140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3" name="object 43"/>
            <p:cNvSpPr/>
            <p:nvPr/>
          </p:nvSpPr>
          <p:spPr>
            <a:xfrm>
              <a:off x="1564863" y="1962525"/>
              <a:ext cx="126720" cy="180111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4" name="object 44"/>
            <p:cNvSpPr/>
            <p:nvPr/>
          </p:nvSpPr>
          <p:spPr>
            <a:xfrm>
              <a:off x="1714673" y="1962523"/>
              <a:ext cx="119037" cy="129565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45" name="object 45"/>
          <p:cNvSpPr/>
          <p:nvPr/>
        </p:nvSpPr>
        <p:spPr>
          <a:xfrm>
            <a:off x="1907768" y="1909165"/>
            <a:ext cx="110489" cy="180975"/>
          </a:xfrm>
          <a:custGeom>
            <a:avLst/>
            <a:gdLst/>
            <a:ahLst/>
            <a:cxnLst/>
            <a:rect l="l" t="t" r="r" b="b"/>
            <a:pathLst>
              <a:path w="110489" h="180975">
                <a:moveTo>
                  <a:pt x="39916" y="56146"/>
                </a:moveTo>
                <a:lnTo>
                  <a:pt x="1016" y="56146"/>
                </a:lnTo>
                <a:lnTo>
                  <a:pt x="1016" y="180378"/>
                </a:lnTo>
                <a:lnTo>
                  <a:pt x="39916" y="180378"/>
                </a:lnTo>
                <a:lnTo>
                  <a:pt x="39916" y="56146"/>
                </a:lnTo>
                <a:close/>
              </a:path>
              <a:path w="110489" h="180975">
                <a:moveTo>
                  <a:pt x="41211" y="21590"/>
                </a:moveTo>
                <a:lnTo>
                  <a:pt x="39611" y="13830"/>
                </a:lnTo>
                <a:lnTo>
                  <a:pt x="35433" y="7632"/>
                </a:lnTo>
                <a:lnTo>
                  <a:pt x="28956" y="3530"/>
                </a:lnTo>
                <a:lnTo>
                  <a:pt x="20472" y="2032"/>
                </a:lnTo>
                <a:lnTo>
                  <a:pt x="11938" y="3530"/>
                </a:lnTo>
                <a:lnTo>
                  <a:pt x="5422" y="7632"/>
                </a:lnTo>
                <a:lnTo>
                  <a:pt x="1320" y="13830"/>
                </a:lnTo>
                <a:lnTo>
                  <a:pt x="0" y="21590"/>
                </a:lnTo>
                <a:lnTo>
                  <a:pt x="1308" y="29121"/>
                </a:lnTo>
                <a:lnTo>
                  <a:pt x="5397" y="35255"/>
                </a:lnTo>
                <a:lnTo>
                  <a:pt x="11823" y="39395"/>
                </a:lnTo>
                <a:lnTo>
                  <a:pt x="20205" y="40906"/>
                </a:lnTo>
                <a:lnTo>
                  <a:pt x="28879" y="39395"/>
                </a:lnTo>
                <a:lnTo>
                  <a:pt x="35496" y="35255"/>
                </a:lnTo>
                <a:lnTo>
                  <a:pt x="39725" y="29121"/>
                </a:lnTo>
                <a:lnTo>
                  <a:pt x="41211" y="21590"/>
                </a:lnTo>
                <a:close/>
              </a:path>
              <a:path w="110489" h="180975">
                <a:moveTo>
                  <a:pt x="110070" y="0"/>
                </a:moveTo>
                <a:lnTo>
                  <a:pt x="71170" y="0"/>
                </a:lnTo>
                <a:lnTo>
                  <a:pt x="71170" y="180378"/>
                </a:lnTo>
                <a:lnTo>
                  <a:pt x="110070" y="180378"/>
                </a:lnTo>
                <a:lnTo>
                  <a:pt x="110070" y="0"/>
                </a:lnTo>
                <a:close/>
              </a:path>
            </a:pathLst>
          </a:custGeom>
          <a:solidFill>
            <a:srgbClr val="33536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6" name="object 46"/>
          <p:cNvSpPr/>
          <p:nvPr/>
        </p:nvSpPr>
        <p:spPr>
          <a:xfrm>
            <a:off x="2093925" y="1929744"/>
            <a:ext cx="324935" cy="162344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pSp>
        <p:nvGrpSpPr>
          <p:cNvPr id="47" name="object 47"/>
          <p:cNvGrpSpPr/>
          <p:nvPr/>
        </p:nvGrpSpPr>
        <p:grpSpPr>
          <a:xfrm>
            <a:off x="2492131" y="1909165"/>
            <a:ext cx="930910" cy="231140"/>
            <a:chOff x="2492131" y="1909165"/>
            <a:chExt cx="930910" cy="231140"/>
          </a:xfrm>
        </p:grpSpPr>
        <p:sp>
          <p:nvSpPr>
            <p:cNvPr id="48" name="object 48"/>
            <p:cNvSpPr/>
            <p:nvPr/>
          </p:nvSpPr>
          <p:spPr>
            <a:xfrm>
              <a:off x="2492131" y="1962518"/>
              <a:ext cx="501369" cy="177332"/>
            </a:xfrm>
            <a:prstGeom prst="rect">
              <a:avLst/>
            </a:prstGeom>
            <a:blipFill>
              <a:blip r:embed="rId2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9" name="object 49"/>
            <p:cNvSpPr/>
            <p:nvPr/>
          </p:nvSpPr>
          <p:spPr>
            <a:xfrm>
              <a:off x="3016072" y="1911197"/>
              <a:ext cx="41275" cy="178435"/>
            </a:xfrm>
            <a:custGeom>
              <a:avLst/>
              <a:gdLst/>
              <a:ahLst/>
              <a:cxnLst/>
              <a:rect l="l" t="t" r="r" b="b"/>
              <a:pathLst>
                <a:path w="41275" h="178435">
                  <a:moveTo>
                    <a:pt x="39916" y="54114"/>
                  </a:moveTo>
                  <a:lnTo>
                    <a:pt x="1016" y="54114"/>
                  </a:lnTo>
                  <a:lnTo>
                    <a:pt x="1016" y="178346"/>
                  </a:lnTo>
                  <a:lnTo>
                    <a:pt x="39916" y="178346"/>
                  </a:lnTo>
                  <a:lnTo>
                    <a:pt x="39916" y="54114"/>
                  </a:lnTo>
                  <a:close/>
                </a:path>
                <a:path w="41275" h="178435">
                  <a:moveTo>
                    <a:pt x="20472" y="0"/>
                  </a:moveTo>
                  <a:lnTo>
                    <a:pt x="11944" y="1486"/>
                  </a:lnTo>
                  <a:lnTo>
                    <a:pt x="5435" y="5592"/>
                  </a:lnTo>
                  <a:lnTo>
                    <a:pt x="1327" y="11792"/>
                  </a:lnTo>
                  <a:lnTo>
                    <a:pt x="0" y="19558"/>
                  </a:lnTo>
                  <a:lnTo>
                    <a:pt x="1323" y="27076"/>
                  </a:lnTo>
                  <a:lnTo>
                    <a:pt x="5403" y="33216"/>
                  </a:lnTo>
                  <a:lnTo>
                    <a:pt x="11837" y="37356"/>
                  </a:lnTo>
                  <a:lnTo>
                    <a:pt x="20218" y="38874"/>
                  </a:lnTo>
                  <a:lnTo>
                    <a:pt x="28899" y="37356"/>
                  </a:lnTo>
                  <a:lnTo>
                    <a:pt x="35515" y="33216"/>
                  </a:lnTo>
                  <a:lnTo>
                    <a:pt x="39731" y="27076"/>
                  </a:lnTo>
                  <a:lnTo>
                    <a:pt x="41211" y="19558"/>
                  </a:lnTo>
                  <a:lnTo>
                    <a:pt x="39628" y="11792"/>
                  </a:lnTo>
                  <a:lnTo>
                    <a:pt x="35452" y="5592"/>
                  </a:lnTo>
                  <a:lnTo>
                    <a:pt x="28970" y="1486"/>
                  </a:lnTo>
                  <a:lnTo>
                    <a:pt x="20472" y="0"/>
                  </a:lnTo>
                  <a:close/>
                </a:path>
              </a:pathLst>
            </a:custGeom>
            <a:solidFill>
              <a:srgbClr val="33536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0" name="object 50"/>
            <p:cNvSpPr/>
            <p:nvPr/>
          </p:nvSpPr>
          <p:spPr>
            <a:xfrm>
              <a:off x="3086228" y="1909168"/>
              <a:ext cx="130048" cy="183172"/>
            </a:xfrm>
            <a:prstGeom prst="rect">
              <a:avLst/>
            </a:prstGeom>
            <a:blipFill>
              <a:blip r:embed="rId2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1" name="object 51"/>
            <p:cNvSpPr/>
            <p:nvPr/>
          </p:nvSpPr>
          <p:spPr>
            <a:xfrm>
              <a:off x="3240379" y="1909165"/>
              <a:ext cx="39370" cy="180975"/>
            </a:xfrm>
            <a:custGeom>
              <a:avLst/>
              <a:gdLst/>
              <a:ahLst/>
              <a:cxnLst/>
              <a:rect l="l" t="t" r="r" b="b"/>
              <a:pathLst>
                <a:path w="39370" h="180975">
                  <a:moveTo>
                    <a:pt x="38900" y="0"/>
                  </a:moveTo>
                  <a:lnTo>
                    <a:pt x="0" y="0"/>
                  </a:lnTo>
                  <a:lnTo>
                    <a:pt x="0" y="180378"/>
                  </a:lnTo>
                  <a:lnTo>
                    <a:pt x="38900" y="180378"/>
                  </a:lnTo>
                  <a:lnTo>
                    <a:pt x="38900" y="0"/>
                  </a:lnTo>
                  <a:close/>
                </a:path>
              </a:pathLst>
            </a:custGeom>
            <a:solidFill>
              <a:srgbClr val="33536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2" name="object 52"/>
            <p:cNvSpPr/>
            <p:nvPr/>
          </p:nvSpPr>
          <p:spPr>
            <a:xfrm>
              <a:off x="3303638" y="1962523"/>
              <a:ext cx="119037" cy="129565"/>
            </a:xfrm>
            <a:prstGeom prst="rect">
              <a:avLst/>
            </a:prstGeom>
            <a:blipFill>
              <a:blip r:embed="rId2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53" name="object 53"/>
          <p:cNvGrpSpPr/>
          <p:nvPr/>
        </p:nvGrpSpPr>
        <p:grpSpPr>
          <a:xfrm>
            <a:off x="3490571" y="1909163"/>
            <a:ext cx="271780" cy="183515"/>
            <a:chOff x="3490571" y="1909163"/>
            <a:chExt cx="271780" cy="183515"/>
          </a:xfrm>
        </p:grpSpPr>
        <p:sp>
          <p:nvSpPr>
            <p:cNvPr id="54" name="object 54"/>
            <p:cNvSpPr/>
            <p:nvPr/>
          </p:nvSpPr>
          <p:spPr>
            <a:xfrm>
              <a:off x="3490571" y="1909163"/>
              <a:ext cx="129539" cy="183172"/>
            </a:xfrm>
            <a:prstGeom prst="rect">
              <a:avLst/>
            </a:prstGeom>
            <a:blipFill>
              <a:blip r:embed="rId2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5" name="object 55"/>
            <p:cNvSpPr/>
            <p:nvPr/>
          </p:nvSpPr>
          <p:spPr>
            <a:xfrm>
              <a:off x="3643202" y="1962523"/>
              <a:ext cx="119037" cy="129565"/>
            </a:xfrm>
            <a:prstGeom prst="rect">
              <a:avLst/>
            </a:prstGeom>
            <a:blipFill>
              <a:blip r:embed="rId2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56" name="object 56"/>
          <p:cNvGrpSpPr/>
          <p:nvPr/>
        </p:nvGrpSpPr>
        <p:grpSpPr>
          <a:xfrm>
            <a:off x="3830138" y="1929744"/>
            <a:ext cx="1164590" cy="163195"/>
            <a:chOff x="3830138" y="1929744"/>
            <a:chExt cx="1164590" cy="163195"/>
          </a:xfrm>
        </p:grpSpPr>
        <p:sp>
          <p:nvSpPr>
            <p:cNvPr id="57" name="object 57"/>
            <p:cNvSpPr/>
            <p:nvPr/>
          </p:nvSpPr>
          <p:spPr>
            <a:xfrm>
              <a:off x="3830138" y="1962518"/>
              <a:ext cx="243499" cy="129819"/>
            </a:xfrm>
            <a:prstGeom prst="rect">
              <a:avLst/>
            </a:prstGeom>
            <a:blipFill>
              <a:blip r:embed="rId2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8" name="object 58"/>
            <p:cNvSpPr/>
            <p:nvPr/>
          </p:nvSpPr>
          <p:spPr>
            <a:xfrm>
              <a:off x="4096727" y="1929744"/>
              <a:ext cx="220968" cy="162344"/>
            </a:xfrm>
            <a:prstGeom prst="rect">
              <a:avLst/>
            </a:prstGeom>
            <a:blipFill>
              <a:blip r:embed="rId2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9" name="object 59"/>
            <p:cNvSpPr/>
            <p:nvPr/>
          </p:nvSpPr>
          <p:spPr>
            <a:xfrm>
              <a:off x="4339243" y="1962522"/>
              <a:ext cx="201748" cy="129819"/>
            </a:xfrm>
            <a:prstGeom prst="rect">
              <a:avLst/>
            </a:prstGeom>
            <a:blipFill>
              <a:blip r:embed="rId2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0" name="object 60"/>
            <p:cNvSpPr/>
            <p:nvPr/>
          </p:nvSpPr>
          <p:spPr>
            <a:xfrm>
              <a:off x="4562793" y="1929744"/>
              <a:ext cx="331332" cy="162344"/>
            </a:xfrm>
            <a:prstGeom prst="rect">
              <a:avLst/>
            </a:prstGeom>
            <a:blipFill>
              <a:blip r:embed="rId2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1" name="object 61"/>
            <p:cNvSpPr/>
            <p:nvPr/>
          </p:nvSpPr>
          <p:spPr>
            <a:xfrm>
              <a:off x="4916449" y="1962528"/>
              <a:ext cx="77812" cy="127025"/>
            </a:xfrm>
            <a:prstGeom prst="rect">
              <a:avLst/>
            </a:prstGeom>
            <a:blipFill>
              <a:blip r:embed="rId3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62" name="object 62"/>
          <p:cNvGrpSpPr/>
          <p:nvPr/>
        </p:nvGrpSpPr>
        <p:grpSpPr>
          <a:xfrm>
            <a:off x="681621" y="2213965"/>
            <a:ext cx="177165" cy="183515"/>
            <a:chOff x="681621" y="2213965"/>
            <a:chExt cx="177165" cy="183515"/>
          </a:xfrm>
        </p:grpSpPr>
        <p:sp>
          <p:nvSpPr>
            <p:cNvPr id="63" name="object 63"/>
            <p:cNvSpPr/>
            <p:nvPr/>
          </p:nvSpPr>
          <p:spPr>
            <a:xfrm>
              <a:off x="681621" y="2213965"/>
              <a:ext cx="39370" cy="180975"/>
            </a:xfrm>
            <a:custGeom>
              <a:avLst/>
              <a:gdLst/>
              <a:ahLst/>
              <a:cxnLst/>
              <a:rect l="l" t="t" r="r" b="b"/>
              <a:pathLst>
                <a:path w="39370" h="180975">
                  <a:moveTo>
                    <a:pt x="38900" y="0"/>
                  </a:moveTo>
                  <a:lnTo>
                    <a:pt x="0" y="0"/>
                  </a:lnTo>
                  <a:lnTo>
                    <a:pt x="0" y="180378"/>
                  </a:lnTo>
                  <a:lnTo>
                    <a:pt x="38900" y="180378"/>
                  </a:lnTo>
                  <a:lnTo>
                    <a:pt x="38900" y="0"/>
                  </a:lnTo>
                  <a:close/>
                </a:path>
              </a:pathLst>
            </a:custGeom>
            <a:solidFill>
              <a:srgbClr val="33536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4" name="object 64"/>
            <p:cNvSpPr/>
            <p:nvPr/>
          </p:nvSpPr>
          <p:spPr>
            <a:xfrm>
              <a:off x="743849" y="2267322"/>
              <a:ext cx="114426" cy="129819"/>
            </a:xfrm>
            <a:prstGeom prst="rect">
              <a:avLst/>
            </a:prstGeom>
            <a:blipFill>
              <a:blip r:embed="rId3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65" name="object 65"/>
          <p:cNvGrpSpPr/>
          <p:nvPr/>
        </p:nvGrpSpPr>
        <p:grpSpPr>
          <a:xfrm>
            <a:off x="937963" y="2213963"/>
            <a:ext cx="897255" cy="183515"/>
            <a:chOff x="937963" y="2213963"/>
            <a:chExt cx="897255" cy="183515"/>
          </a:xfrm>
        </p:grpSpPr>
        <p:sp>
          <p:nvSpPr>
            <p:cNvPr id="66" name="object 66"/>
            <p:cNvSpPr/>
            <p:nvPr/>
          </p:nvSpPr>
          <p:spPr>
            <a:xfrm>
              <a:off x="937963" y="2267320"/>
              <a:ext cx="190195" cy="127025"/>
            </a:xfrm>
            <a:prstGeom prst="rect">
              <a:avLst/>
            </a:prstGeom>
            <a:blipFill>
              <a:blip r:embed="rId3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7" name="object 67"/>
            <p:cNvSpPr/>
            <p:nvPr/>
          </p:nvSpPr>
          <p:spPr>
            <a:xfrm>
              <a:off x="1151018" y="2267322"/>
              <a:ext cx="114426" cy="129819"/>
            </a:xfrm>
            <a:prstGeom prst="rect">
              <a:avLst/>
            </a:prstGeom>
            <a:blipFill>
              <a:blip r:embed="rId3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8" name="object 68"/>
            <p:cNvSpPr/>
            <p:nvPr/>
          </p:nvSpPr>
          <p:spPr>
            <a:xfrm>
              <a:off x="1294422" y="2213965"/>
              <a:ext cx="39370" cy="180975"/>
            </a:xfrm>
            <a:custGeom>
              <a:avLst/>
              <a:gdLst/>
              <a:ahLst/>
              <a:cxnLst/>
              <a:rect l="l" t="t" r="r" b="b"/>
              <a:pathLst>
                <a:path w="39369" h="180975">
                  <a:moveTo>
                    <a:pt x="38900" y="0"/>
                  </a:moveTo>
                  <a:lnTo>
                    <a:pt x="0" y="0"/>
                  </a:lnTo>
                  <a:lnTo>
                    <a:pt x="0" y="180378"/>
                  </a:lnTo>
                  <a:lnTo>
                    <a:pt x="38900" y="180378"/>
                  </a:lnTo>
                  <a:lnTo>
                    <a:pt x="38900" y="0"/>
                  </a:lnTo>
                  <a:close/>
                </a:path>
              </a:pathLst>
            </a:custGeom>
            <a:solidFill>
              <a:srgbClr val="33536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9" name="object 69"/>
            <p:cNvSpPr/>
            <p:nvPr/>
          </p:nvSpPr>
          <p:spPr>
            <a:xfrm>
              <a:off x="1356649" y="2267322"/>
              <a:ext cx="114426" cy="129819"/>
            </a:xfrm>
            <a:prstGeom prst="rect">
              <a:avLst/>
            </a:prstGeom>
            <a:blipFill>
              <a:blip r:embed="rId3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0" name="object 70"/>
            <p:cNvSpPr/>
            <p:nvPr/>
          </p:nvSpPr>
          <p:spPr>
            <a:xfrm>
              <a:off x="1492876" y="2213963"/>
              <a:ext cx="129540" cy="183172"/>
            </a:xfrm>
            <a:prstGeom prst="rect">
              <a:avLst/>
            </a:prstGeom>
            <a:blipFill>
              <a:blip r:embed="rId3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1" name="object 71"/>
            <p:cNvSpPr/>
            <p:nvPr/>
          </p:nvSpPr>
          <p:spPr>
            <a:xfrm>
              <a:off x="1651660" y="2215997"/>
              <a:ext cx="41275" cy="178435"/>
            </a:xfrm>
            <a:custGeom>
              <a:avLst/>
              <a:gdLst/>
              <a:ahLst/>
              <a:cxnLst/>
              <a:rect l="l" t="t" r="r" b="b"/>
              <a:pathLst>
                <a:path w="41275" h="178435">
                  <a:moveTo>
                    <a:pt x="39916" y="54114"/>
                  </a:moveTo>
                  <a:lnTo>
                    <a:pt x="1016" y="54114"/>
                  </a:lnTo>
                  <a:lnTo>
                    <a:pt x="1016" y="178346"/>
                  </a:lnTo>
                  <a:lnTo>
                    <a:pt x="39916" y="178346"/>
                  </a:lnTo>
                  <a:lnTo>
                    <a:pt x="39916" y="54114"/>
                  </a:lnTo>
                  <a:close/>
                </a:path>
                <a:path w="41275" h="178435">
                  <a:moveTo>
                    <a:pt x="20472" y="0"/>
                  </a:moveTo>
                  <a:lnTo>
                    <a:pt x="11942" y="1486"/>
                  </a:lnTo>
                  <a:lnTo>
                    <a:pt x="5430" y="5592"/>
                  </a:lnTo>
                  <a:lnTo>
                    <a:pt x="1321" y="11792"/>
                  </a:lnTo>
                  <a:lnTo>
                    <a:pt x="0" y="19558"/>
                  </a:lnTo>
                  <a:lnTo>
                    <a:pt x="1317" y="27076"/>
                  </a:lnTo>
                  <a:lnTo>
                    <a:pt x="5397" y="33216"/>
                  </a:lnTo>
                  <a:lnTo>
                    <a:pt x="11830" y="37356"/>
                  </a:lnTo>
                  <a:lnTo>
                    <a:pt x="20205" y="38874"/>
                  </a:lnTo>
                  <a:lnTo>
                    <a:pt x="28888" y="37356"/>
                  </a:lnTo>
                  <a:lnTo>
                    <a:pt x="35509" y="33216"/>
                  </a:lnTo>
                  <a:lnTo>
                    <a:pt x="39729" y="27076"/>
                  </a:lnTo>
                  <a:lnTo>
                    <a:pt x="41211" y="19558"/>
                  </a:lnTo>
                  <a:lnTo>
                    <a:pt x="39621" y="11792"/>
                  </a:lnTo>
                  <a:lnTo>
                    <a:pt x="35442" y="5592"/>
                  </a:lnTo>
                  <a:lnTo>
                    <a:pt x="28963" y="1486"/>
                  </a:lnTo>
                  <a:lnTo>
                    <a:pt x="20472" y="0"/>
                  </a:lnTo>
                  <a:close/>
                </a:path>
              </a:pathLst>
            </a:custGeom>
            <a:solidFill>
              <a:srgbClr val="33536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2" name="object 72"/>
            <p:cNvSpPr/>
            <p:nvPr/>
          </p:nvSpPr>
          <p:spPr>
            <a:xfrm>
              <a:off x="1715667" y="2267323"/>
              <a:ext cx="119037" cy="129565"/>
            </a:xfrm>
            <a:prstGeom prst="rect">
              <a:avLst/>
            </a:prstGeom>
            <a:blipFill>
              <a:blip r:embed="rId3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73" name="object 73"/>
          <p:cNvGrpSpPr/>
          <p:nvPr/>
        </p:nvGrpSpPr>
        <p:grpSpPr>
          <a:xfrm>
            <a:off x="1903106" y="2213963"/>
            <a:ext cx="823594" cy="183515"/>
            <a:chOff x="1903106" y="2213963"/>
            <a:chExt cx="823594" cy="183515"/>
          </a:xfrm>
        </p:grpSpPr>
        <p:sp>
          <p:nvSpPr>
            <p:cNvPr id="74" name="object 74"/>
            <p:cNvSpPr/>
            <p:nvPr/>
          </p:nvSpPr>
          <p:spPr>
            <a:xfrm>
              <a:off x="1903106" y="2215997"/>
              <a:ext cx="475540" cy="181140"/>
            </a:xfrm>
            <a:prstGeom prst="rect">
              <a:avLst/>
            </a:prstGeom>
            <a:blipFill>
              <a:blip r:embed="rId3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5" name="object 75"/>
            <p:cNvSpPr/>
            <p:nvPr/>
          </p:nvSpPr>
          <p:spPr>
            <a:xfrm>
              <a:off x="2401434" y="2213963"/>
              <a:ext cx="129540" cy="183172"/>
            </a:xfrm>
            <a:prstGeom prst="rect">
              <a:avLst/>
            </a:prstGeom>
            <a:blipFill>
              <a:blip r:embed="rId3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6" name="object 76"/>
            <p:cNvSpPr/>
            <p:nvPr/>
          </p:nvSpPr>
          <p:spPr>
            <a:xfrm>
              <a:off x="2553296" y="2314829"/>
              <a:ext cx="67310" cy="26034"/>
            </a:xfrm>
            <a:custGeom>
              <a:avLst/>
              <a:gdLst/>
              <a:ahLst/>
              <a:cxnLst/>
              <a:rect l="l" t="t" r="r" b="b"/>
              <a:pathLst>
                <a:path w="67310" h="26035">
                  <a:moveTo>
                    <a:pt x="67068" y="0"/>
                  </a:moveTo>
                  <a:lnTo>
                    <a:pt x="0" y="0"/>
                  </a:lnTo>
                  <a:lnTo>
                    <a:pt x="0" y="25653"/>
                  </a:lnTo>
                  <a:lnTo>
                    <a:pt x="67068" y="25653"/>
                  </a:lnTo>
                  <a:lnTo>
                    <a:pt x="67068" y="0"/>
                  </a:lnTo>
                  <a:close/>
                </a:path>
              </a:pathLst>
            </a:custGeom>
            <a:solidFill>
              <a:srgbClr val="33536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7" name="object 77"/>
            <p:cNvSpPr/>
            <p:nvPr/>
          </p:nvSpPr>
          <p:spPr>
            <a:xfrm>
              <a:off x="2649819" y="2229213"/>
              <a:ext cx="76288" cy="165138"/>
            </a:xfrm>
            <a:prstGeom prst="rect">
              <a:avLst/>
            </a:prstGeom>
            <a:blipFill>
              <a:blip r:embed="rId3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78" name="object 78"/>
          <p:cNvGrpSpPr/>
          <p:nvPr/>
        </p:nvGrpSpPr>
        <p:grpSpPr>
          <a:xfrm>
            <a:off x="2777879" y="2226420"/>
            <a:ext cx="193675" cy="170815"/>
            <a:chOff x="2777879" y="2226420"/>
            <a:chExt cx="193675" cy="170815"/>
          </a:xfrm>
        </p:grpSpPr>
        <p:sp>
          <p:nvSpPr>
            <p:cNvPr id="79" name="object 79"/>
            <p:cNvSpPr/>
            <p:nvPr/>
          </p:nvSpPr>
          <p:spPr>
            <a:xfrm>
              <a:off x="2777879" y="2226420"/>
              <a:ext cx="125691" cy="170713"/>
            </a:xfrm>
            <a:prstGeom prst="rect">
              <a:avLst/>
            </a:prstGeom>
            <a:blipFill>
              <a:blip r:embed="rId3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0" name="object 80"/>
            <p:cNvSpPr/>
            <p:nvPr/>
          </p:nvSpPr>
          <p:spPr>
            <a:xfrm>
              <a:off x="2925127" y="2350138"/>
              <a:ext cx="46355" cy="47625"/>
            </a:xfrm>
            <a:custGeom>
              <a:avLst/>
              <a:gdLst/>
              <a:ahLst/>
              <a:cxnLst/>
              <a:rect l="l" t="t" r="r" b="b"/>
              <a:pathLst>
                <a:path w="46355" h="47625">
                  <a:moveTo>
                    <a:pt x="23037" y="0"/>
                  </a:moveTo>
                  <a:lnTo>
                    <a:pt x="13715" y="1764"/>
                  </a:lnTo>
                  <a:lnTo>
                    <a:pt x="6432" y="6673"/>
                  </a:lnTo>
                  <a:lnTo>
                    <a:pt x="1692" y="14155"/>
                  </a:lnTo>
                  <a:lnTo>
                    <a:pt x="0" y="23634"/>
                  </a:lnTo>
                  <a:lnTo>
                    <a:pt x="1688" y="32970"/>
                  </a:lnTo>
                  <a:lnTo>
                    <a:pt x="6400" y="40371"/>
                  </a:lnTo>
                  <a:lnTo>
                    <a:pt x="13608" y="45246"/>
                  </a:lnTo>
                  <a:lnTo>
                    <a:pt x="22783" y="47002"/>
                  </a:lnTo>
                  <a:lnTo>
                    <a:pt x="32218" y="45246"/>
                  </a:lnTo>
                  <a:lnTo>
                    <a:pt x="39489" y="40371"/>
                  </a:lnTo>
                  <a:lnTo>
                    <a:pt x="44166" y="32970"/>
                  </a:lnTo>
                  <a:lnTo>
                    <a:pt x="45821" y="23634"/>
                  </a:lnTo>
                  <a:lnTo>
                    <a:pt x="44170" y="14042"/>
                  </a:lnTo>
                  <a:lnTo>
                    <a:pt x="39520" y="6573"/>
                  </a:lnTo>
                  <a:lnTo>
                    <a:pt x="32325" y="1726"/>
                  </a:lnTo>
                  <a:lnTo>
                    <a:pt x="23037" y="0"/>
                  </a:lnTo>
                  <a:close/>
                </a:path>
              </a:pathLst>
            </a:custGeom>
            <a:solidFill>
              <a:srgbClr val="335361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81" name="object 81"/>
          <p:cNvSpPr/>
          <p:nvPr/>
        </p:nvSpPr>
        <p:spPr>
          <a:xfrm>
            <a:off x="3038562" y="2220314"/>
            <a:ext cx="2040130" cy="224337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2" name="object 82"/>
          <p:cNvSpPr/>
          <p:nvPr/>
        </p:nvSpPr>
        <p:spPr>
          <a:xfrm>
            <a:off x="668308" y="2515976"/>
            <a:ext cx="4332804" cy="233480"/>
          </a:xfrm>
          <a:prstGeom prst="rect">
            <a:avLst/>
          </a:prstGeom>
          <a:blipFill>
            <a:blip r:embed="rId4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pSp>
        <p:nvGrpSpPr>
          <p:cNvPr id="83" name="object 83"/>
          <p:cNvGrpSpPr/>
          <p:nvPr/>
        </p:nvGrpSpPr>
        <p:grpSpPr>
          <a:xfrm>
            <a:off x="668309" y="2878185"/>
            <a:ext cx="606425" cy="179070"/>
            <a:chOff x="668309" y="2878185"/>
            <a:chExt cx="606425" cy="179070"/>
          </a:xfrm>
        </p:grpSpPr>
        <p:sp>
          <p:nvSpPr>
            <p:cNvPr id="84" name="object 84"/>
            <p:cNvSpPr/>
            <p:nvPr/>
          </p:nvSpPr>
          <p:spPr>
            <a:xfrm>
              <a:off x="668309" y="2878188"/>
              <a:ext cx="336439" cy="178856"/>
            </a:xfrm>
            <a:prstGeom prst="rect">
              <a:avLst/>
            </a:prstGeom>
            <a:blipFill>
              <a:blip r:embed="rId4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5" name="object 85"/>
            <p:cNvSpPr/>
            <p:nvPr/>
          </p:nvSpPr>
          <p:spPr>
            <a:xfrm>
              <a:off x="1024503" y="2878185"/>
              <a:ext cx="250188" cy="128557"/>
            </a:xfrm>
            <a:prstGeom prst="rect">
              <a:avLst/>
            </a:prstGeom>
            <a:blipFill>
              <a:blip r:embed="rId4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86" name="object 86"/>
          <p:cNvSpPr/>
          <p:nvPr/>
        </p:nvSpPr>
        <p:spPr>
          <a:xfrm>
            <a:off x="1352043" y="2823568"/>
            <a:ext cx="3475139" cy="233476"/>
          </a:xfrm>
          <a:prstGeom prst="rect">
            <a:avLst/>
          </a:prstGeom>
          <a:blipFill>
            <a:blip r:embed="rId4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7" name="object 87"/>
          <p:cNvSpPr/>
          <p:nvPr/>
        </p:nvSpPr>
        <p:spPr>
          <a:xfrm>
            <a:off x="662161" y="3128370"/>
            <a:ext cx="421215" cy="230681"/>
          </a:xfrm>
          <a:prstGeom prst="rect">
            <a:avLst/>
          </a:prstGeom>
          <a:blipFill>
            <a:blip r:embed="rId4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8" name="object 88"/>
          <p:cNvSpPr/>
          <p:nvPr/>
        </p:nvSpPr>
        <p:spPr>
          <a:xfrm>
            <a:off x="1145118" y="3140817"/>
            <a:ext cx="241446" cy="170726"/>
          </a:xfrm>
          <a:prstGeom prst="rect">
            <a:avLst/>
          </a:prstGeom>
          <a:blipFill>
            <a:blip r:embed="rId4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9" name="object 89"/>
          <p:cNvSpPr/>
          <p:nvPr/>
        </p:nvSpPr>
        <p:spPr>
          <a:xfrm>
            <a:off x="1442440" y="3182984"/>
            <a:ext cx="394869" cy="157005"/>
          </a:xfrm>
          <a:prstGeom prst="rect">
            <a:avLst/>
          </a:prstGeom>
          <a:blipFill>
            <a:blip r:embed="rId4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0" name="object 90"/>
          <p:cNvSpPr/>
          <p:nvPr/>
        </p:nvSpPr>
        <p:spPr>
          <a:xfrm>
            <a:off x="1906722" y="3128368"/>
            <a:ext cx="2987333" cy="230684"/>
          </a:xfrm>
          <a:prstGeom prst="rect">
            <a:avLst/>
          </a:prstGeom>
          <a:blipFill>
            <a:blip r:embed="rId4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1" name="object 91"/>
          <p:cNvSpPr/>
          <p:nvPr/>
        </p:nvSpPr>
        <p:spPr>
          <a:xfrm>
            <a:off x="673172" y="3433167"/>
            <a:ext cx="1916973" cy="230689"/>
          </a:xfrm>
          <a:prstGeom prst="rect">
            <a:avLst/>
          </a:prstGeom>
          <a:blipFill>
            <a:blip r:embed="rId4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2" name="object 92"/>
          <p:cNvSpPr/>
          <p:nvPr/>
        </p:nvSpPr>
        <p:spPr>
          <a:xfrm>
            <a:off x="2657767" y="3433178"/>
            <a:ext cx="862330" cy="212090"/>
          </a:xfrm>
          <a:custGeom>
            <a:avLst/>
            <a:gdLst/>
            <a:ahLst/>
            <a:cxnLst/>
            <a:rect l="l" t="t" r="r" b="b"/>
            <a:pathLst>
              <a:path w="862329" h="212089">
                <a:moveTo>
                  <a:pt x="72186" y="4826"/>
                </a:moveTo>
                <a:lnTo>
                  <a:pt x="54013" y="4826"/>
                </a:lnTo>
                <a:lnTo>
                  <a:pt x="34886" y="28968"/>
                </a:lnTo>
                <a:lnTo>
                  <a:pt x="17500" y="59918"/>
                </a:lnTo>
                <a:lnTo>
                  <a:pt x="4876" y="97104"/>
                </a:lnTo>
                <a:lnTo>
                  <a:pt x="0" y="139992"/>
                </a:lnTo>
                <a:lnTo>
                  <a:pt x="1054" y="159512"/>
                </a:lnTo>
                <a:lnTo>
                  <a:pt x="4165" y="177546"/>
                </a:lnTo>
                <a:lnTo>
                  <a:pt x="9296" y="194386"/>
                </a:lnTo>
                <a:lnTo>
                  <a:pt x="16383" y="210362"/>
                </a:lnTo>
                <a:lnTo>
                  <a:pt x="32512" y="210362"/>
                </a:lnTo>
                <a:lnTo>
                  <a:pt x="25895" y="192290"/>
                </a:lnTo>
                <a:lnTo>
                  <a:pt x="21551" y="174853"/>
                </a:lnTo>
                <a:lnTo>
                  <a:pt x="19164" y="157695"/>
                </a:lnTo>
                <a:lnTo>
                  <a:pt x="18440" y="140500"/>
                </a:lnTo>
                <a:lnTo>
                  <a:pt x="23063" y="98793"/>
                </a:lnTo>
                <a:lnTo>
                  <a:pt x="35242" y="61988"/>
                </a:lnTo>
                <a:lnTo>
                  <a:pt x="52451" y="30518"/>
                </a:lnTo>
                <a:lnTo>
                  <a:pt x="72186" y="4826"/>
                </a:lnTo>
                <a:close/>
              </a:path>
              <a:path w="862329" h="212089">
                <a:moveTo>
                  <a:pt x="191782" y="0"/>
                </a:moveTo>
                <a:lnTo>
                  <a:pt x="170535" y="0"/>
                </a:lnTo>
                <a:lnTo>
                  <a:pt x="159524" y="58953"/>
                </a:lnTo>
                <a:lnTo>
                  <a:pt x="156197" y="57365"/>
                </a:lnTo>
                <a:lnTo>
                  <a:pt x="156197" y="76733"/>
                </a:lnTo>
                <a:lnTo>
                  <a:pt x="147751" y="119659"/>
                </a:lnTo>
                <a:lnTo>
                  <a:pt x="141300" y="138569"/>
                </a:lnTo>
                <a:lnTo>
                  <a:pt x="131127" y="153162"/>
                </a:lnTo>
                <a:lnTo>
                  <a:pt x="118910" y="162560"/>
                </a:lnTo>
                <a:lnTo>
                  <a:pt x="106273" y="165900"/>
                </a:lnTo>
                <a:lnTo>
                  <a:pt x="94957" y="163245"/>
                </a:lnTo>
                <a:lnTo>
                  <a:pt x="87807" y="156311"/>
                </a:lnTo>
                <a:lnTo>
                  <a:pt x="84061" y="146608"/>
                </a:lnTo>
                <a:lnTo>
                  <a:pt x="82981" y="135674"/>
                </a:lnTo>
                <a:lnTo>
                  <a:pt x="87045" y="111848"/>
                </a:lnTo>
                <a:lnTo>
                  <a:pt x="114947" y="77050"/>
                </a:lnTo>
                <a:lnTo>
                  <a:pt x="156197" y="76733"/>
                </a:lnTo>
                <a:lnTo>
                  <a:pt x="156197" y="57365"/>
                </a:lnTo>
                <a:lnTo>
                  <a:pt x="154152" y="56388"/>
                </a:lnTo>
                <a:lnTo>
                  <a:pt x="145440" y="54622"/>
                </a:lnTo>
                <a:lnTo>
                  <a:pt x="137502" y="54622"/>
                </a:lnTo>
                <a:lnTo>
                  <a:pt x="107073" y="61569"/>
                </a:lnTo>
                <a:lnTo>
                  <a:pt x="82804" y="80149"/>
                </a:lnTo>
                <a:lnTo>
                  <a:pt x="66763" y="106921"/>
                </a:lnTo>
                <a:lnTo>
                  <a:pt x="60960" y="138455"/>
                </a:lnTo>
                <a:lnTo>
                  <a:pt x="63373" y="156057"/>
                </a:lnTo>
                <a:lnTo>
                  <a:pt x="70485" y="170243"/>
                </a:lnTo>
                <a:lnTo>
                  <a:pt x="82118" y="179717"/>
                </a:lnTo>
                <a:lnTo>
                  <a:pt x="98082" y="183172"/>
                </a:lnTo>
                <a:lnTo>
                  <a:pt x="110909" y="181381"/>
                </a:lnTo>
                <a:lnTo>
                  <a:pt x="122758" y="176149"/>
                </a:lnTo>
                <a:lnTo>
                  <a:pt x="133400" y="167627"/>
                </a:lnTo>
                <a:lnTo>
                  <a:pt x="134772" y="165900"/>
                </a:lnTo>
                <a:lnTo>
                  <a:pt x="142633" y="155981"/>
                </a:lnTo>
                <a:lnTo>
                  <a:pt x="143141" y="155981"/>
                </a:lnTo>
                <a:lnTo>
                  <a:pt x="139814" y="180378"/>
                </a:lnTo>
                <a:lnTo>
                  <a:pt x="159258" y="180378"/>
                </a:lnTo>
                <a:lnTo>
                  <a:pt x="160058" y="171056"/>
                </a:lnTo>
                <a:lnTo>
                  <a:pt x="161277" y="161226"/>
                </a:lnTo>
                <a:lnTo>
                  <a:pt x="162090" y="155981"/>
                </a:lnTo>
                <a:lnTo>
                  <a:pt x="162826" y="151269"/>
                </a:lnTo>
                <a:lnTo>
                  <a:pt x="164642" y="141516"/>
                </a:lnTo>
                <a:lnTo>
                  <a:pt x="178041" y="71653"/>
                </a:lnTo>
                <a:lnTo>
                  <a:pt x="180467" y="58953"/>
                </a:lnTo>
                <a:lnTo>
                  <a:pt x="191782" y="0"/>
                </a:lnTo>
                <a:close/>
              </a:path>
              <a:path w="862329" h="212089">
                <a:moveTo>
                  <a:pt x="239433" y="57404"/>
                </a:moveTo>
                <a:lnTo>
                  <a:pt x="218186" y="57404"/>
                </a:lnTo>
                <a:lnTo>
                  <a:pt x="194373" y="180378"/>
                </a:lnTo>
                <a:lnTo>
                  <a:pt x="215620" y="180378"/>
                </a:lnTo>
                <a:lnTo>
                  <a:pt x="239433" y="57404"/>
                </a:lnTo>
                <a:close/>
              </a:path>
              <a:path w="862329" h="212089">
                <a:moveTo>
                  <a:pt x="248653" y="14465"/>
                </a:moveTo>
                <a:lnTo>
                  <a:pt x="243789" y="8890"/>
                </a:lnTo>
                <a:lnTo>
                  <a:pt x="228422" y="8890"/>
                </a:lnTo>
                <a:lnTo>
                  <a:pt x="222021" y="14986"/>
                </a:lnTo>
                <a:lnTo>
                  <a:pt x="222021" y="30746"/>
                </a:lnTo>
                <a:lnTo>
                  <a:pt x="226885" y="36322"/>
                </a:lnTo>
                <a:lnTo>
                  <a:pt x="242493" y="36322"/>
                </a:lnTo>
                <a:lnTo>
                  <a:pt x="248386" y="30480"/>
                </a:lnTo>
                <a:lnTo>
                  <a:pt x="248627" y="23114"/>
                </a:lnTo>
                <a:lnTo>
                  <a:pt x="248653" y="14465"/>
                </a:lnTo>
                <a:close/>
              </a:path>
              <a:path w="862329" h="212089">
                <a:moveTo>
                  <a:pt x="372821" y="59436"/>
                </a:moveTo>
                <a:lnTo>
                  <a:pt x="365721" y="57505"/>
                </a:lnTo>
                <a:lnTo>
                  <a:pt x="357428" y="55981"/>
                </a:lnTo>
                <a:lnTo>
                  <a:pt x="349008" y="55041"/>
                </a:lnTo>
                <a:lnTo>
                  <a:pt x="349008" y="73152"/>
                </a:lnTo>
                <a:lnTo>
                  <a:pt x="341845" y="110261"/>
                </a:lnTo>
                <a:lnTo>
                  <a:pt x="334733" y="132778"/>
                </a:lnTo>
                <a:lnTo>
                  <a:pt x="323761" y="150368"/>
                </a:lnTo>
                <a:lnTo>
                  <a:pt x="310629" y="161823"/>
                </a:lnTo>
                <a:lnTo>
                  <a:pt x="297040" y="165900"/>
                </a:lnTo>
                <a:lnTo>
                  <a:pt x="286816" y="163588"/>
                </a:lnTo>
                <a:lnTo>
                  <a:pt x="280276" y="157454"/>
                </a:lnTo>
                <a:lnTo>
                  <a:pt x="276809" y="148755"/>
                </a:lnTo>
                <a:lnTo>
                  <a:pt x="275793" y="138709"/>
                </a:lnTo>
                <a:lnTo>
                  <a:pt x="280530" y="113830"/>
                </a:lnTo>
                <a:lnTo>
                  <a:pt x="293077" y="92278"/>
                </a:lnTo>
                <a:lnTo>
                  <a:pt x="311581" y="77114"/>
                </a:lnTo>
                <a:lnTo>
                  <a:pt x="334162" y="71374"/>
                </a:lnTo>
                <a:lnTo>
                  <a:pt x="341337" y="71374"/>
                </a:lnTo>
                <a:lnTo>
                  <a:pt x="345935" y="72390"/>
                </a:lnTo>
                <a:lnTo>
                  <a:pt x="349008" y="73152"/>
                </a:lnTo>
                <a:lnTo>
                  <a:pt x="349008" y="55041"/>
                </a:lnTo>
                <a:lnTo>
                  <a:pt x="348526" y="54978"/>
                </a:lnTo>
                <a:lnTo>
                  <a:pt x="339534" y="54610"/>
                </a:lnTo>
                <a:lnTo>
                  <a:pt x="303352" y="62357"/>
                </a:lnTo>
                <a:lnTo>
                  <a:pt x="276402" y="82562"/>
                </a:lnTo>
                <a:lnTo>
                  <a:pt x="259588" y="110782"/>
                </a:lnTo>
                <a:lnTo>
                  <a:pt x="253784" y="142519"/>
                </a:lnTo>
                <a:lnTo>
                  <a:pt x="256286" y="158737"/>
                </a:lnTo>
                <a:lnTo>
                  <a:pt x="263410" y="171615"/>
                </a:lnTo>
                <a:lnTo>
                  <a:pt x="274624" y="180098"/>
                </a:lnTo>
                <a:lnTo>
                  <a:pt x="289369" y="183159"/>
                </a:lnTo>
                <a:lnTo>
                  <a:pt x="302425" y="181343"/>
                </a:lnTo>
                <a:lnTo>
                  <a:pt x="314960" y="175412"/>
                </a:lnTo>
                <a:lnTo>
                  <a:pt x="325437" y="165900"/>
                </a:lnTo>
                <a:lnTo>
                  <a:pt x="326732" y="164731"/>
                </a:lnTo>
                <a:lnTo>
                  <a:pt x="337489" y="148602"/>
                </a:lnTo>
                <a:lnTo>
                  <a:pt x="338010" y="148602"/>
                </a:lnTo>
                <a:lnTo>
                  <a:pt x="336842" y="158737"/>
                </a:lnTo>
                <a:lnTo>
                  <a:pt x="336029" y="166484"/>
                </a:lnTo>
                <a:lnTo>
                  <a:pt x="335419" y="174091"/>
                </a:lnTo>
                <a:lnTo>
                  <a:pt x="335191" y="180365"/>
                </a:lnTo>
                <a:lnTo>
                  <a:pt x="354901" y="180365"/>
                </a:lnTo>
                <a:lnTo>
                  <a:pt x="354952" y="168694"/>
                </a:lnTo>
                <a:lnTo>
                  <a:pt x="355866" y="154774"/>
                </a:lnTo>
                <a:lnTo>
                  <a:pt x="356577" y="148602"/>
                </a:lnTo>
                <a:lnTo>
                  <a:pt x="357632" y="139433"/>
                </a:lnTo>
                <a:lnTo>
                  <a:pt x="360273" y="123456"/>
                </a:lnTo>
                <a:lnTo>
                  <a:pt x="370484" y="71374"/>
                </a:lnTo>
                <a:lnTo>
                  <a:pt x="372821" y="59436"/>
                </a:lnTo>
                <a:close/>
              </a:path>
              <a:path w="862329" h="212089">
                <a:moveTo>
                  <a:pt x="506488" y="98831"/>
                </a:moveTo>
                <a:lnTo>
                  <a:pt x="504469" y="82702"/>
                </a:lnTo>
                <a:lnTo>
                  <a:pt x="499630" y="72148"/>
                </a:lnTo>
                <a:lnTo>
                  <a:pt x="497979" y="68529"/>
                </a:lnTo>
                <a:lnTo>
                  <a:pt x="486410" y="58458"/>
                </a:lnTo>
                <a:lnTo>
                  <a:pt x="484479" y="58039"/>
                </a:lnTo>
                <a:lnTo>
                  <a:pt x="484479" y="101625"/>
                </a:lnTo>
                <a:lnTo>
                  <a:pt x="480949" y="123253"/>
                </a:lnTo>
                <a:lnTo>
                  <a:pt x="470750" y="144335"/>
                </a:lnTo>
                <a:lnTo>
                  <a:pt x="454571" y="160312"/>
                </a:lnTo>
                <a:lnTo>
                  <a:pt x="433019" y="166662"/>
                </a:lnTo>
                <a:lnTo>
                  <a:pt x="424294" y="165442"/>
                </a:lnTo>
                <a:lnTo>
                  <a:pt x="418045" y="161899"/>
                </a:lnTo>
                <a:lnTo>
                  <a:pt x="414312" y="156159"/>
                </a:lnTo>
                <a:lnTo>
                  <a:pt x="413054" y="148374"/>
                </a:lnTo>
                <a:lnTo>
                  <a:pt x="412788" y="142024"/>
                </a:lnTo>
                <a:lnTo>
                  <a:pt x="413562" y="136931"/>
                </a:lnTo>
                <a:lnTo>
                  <a:pt x="414591" y="132867"/>
                </a:lnTo>
                <a:lnTo>
                  <a:pt x="417410" y="119913"/>
                </a:lnTo>
                <a:lnTo>
                  <a:pt x="434555" y="85166"/>
                </a:lnTo>
                <a:lnTo>
                  <a:pt x="460921" y="72148"/>
                </a:lnTo>
                <a:lnTo>
                  <a:pt x="471741" y="74612"/>
                </a:lnTo>
                <a:lnTo>
                  <a:pt x="479044" y="81165"/>
                </a:lnTo>
                <a:lnTo>
                  <a:pt x="483184" y="90589"/>
                </a:lnTo>
                <a:lnTo>
                  <a:pt x="484479" y="101625"/>
                </a:lnTo>
                <a:lnTo>
                  <a:pt x="484479" y="58039"/>
                </a:lnTo>
                <a:lnTo>
                  <a:pt x="469112" y="54622"/>
                </a:lnTo>
                <a:lnTo>
                  <a:pt x="456844" y="56222"/>
                </a:lnTo>
                <a:lnTo>
                  <a:pt x="445249" y="61010"/>
                </a:lnTo>
                <a:lnTo>
                  <a:pt x="434695" y="68872"/>
                </a:lnTo>
                <a:lnTo>
                  <a:pt x="425589" y="79768"/>
                </a:lnTo>
                <a:lnTo>
                  <a:pt x="425081" y="79768"/>
                </a:lnTo>
                <a:lnTo>
                  <a:pt x="441464" y="0"/>
                </a:lnTo>
                <a:lnTo>
                  <a:pt x="420217" y="0"/>
                </a:lnTo>
                <a:lnTo>
                  <a:pt x="393344" y="132372"/>
                </a:lnTo>
                <a:lnTo>
                  <a:pt x="392315" y="138201"/>
                </a:lnTo>
                <a:lnTo>
                  <a:pt x="391287" y="145567"/>
                </a:lnTo>
                <a:lnTo>
                  <a:pt x="391287" y="151422"/>
                </a:lnTo>
                <a:lnTo>
                  <a:pt x="394195" y="166027"/>
                </a:lnTo>
                <a:lnTo>
                  <a:pt x="402209" y="175869"/>
                </a:lnTo>
                <a:lnTo>
                  <a:pt x="414299" y="181419"/>
                </a:lnTo>
                <a:lnTo>
                  <a:pt x="429437" y="183172"/>
                </a:lnTo>
                <a:lnTo>
                  <a:pt x="462432" y="175272"/>
                </a:lnTo>
                <a:lnTo>
                  <a:pt x="472744" y="166662"/>
                </a:lnTo>
                <a:lnTo>
                  <a:pt x="486587" y="155092"/>
                </a:lnTo>
                <a:lnTo>
                  <a:pt x="501434" y="127863"/>
                </a:lnTo>
                <a:lnTo>
                  <a:pt x="506488" y="98831"/>
                </a:lnTo>
                <a:close/>
              </a:path>
              <a:path w="862329" h="212089">
                <a:moveTo>
                  <a:pt x="604329" y="42418"/>
                </a:moveTo>
                <a:lnTo>
                  <a:pt x="587438" y="6083"/>
                </a:lnTo>
                <a:lnTo>
                  <a:pt x="563372" y="6083"/>
                </a:lnTo>
                <a:lnTo>
                  <a:pt x="588975" y="42418"/>
                </a:lnTo>
                <a:lnTo>
                  <a:pt x="604329" y="42418"/>
                </a:lnTo>
                <a:close/>
              </a:path>
              <a:path w="862329" h="212089">
                <a:moveTo>
                  <a:pt x="627113" y="86131"/>
                </a:moveTo>
                <a:lnTo>
                  <a:pt x="624738" y="73812"/>
                </a:lnTo>
                <a:lnTo>
                  <a:pt x="622871" y="71120"/>
                </a:lnTo>
                <a:lnTo>
                  <a:pt x="617766" y="63792"/>
                </a:lnTo>
                <a:lnTo>
                  <a:pt x="606640" y="57238"/>
                </a:lnTo>
                <a:lnTo>
                  <a:pt x="606640" y="76720"/>
                </a:lnTo>
                <a:lnTo>
                  <a:pt x="606640" y="86880"/>
                </a:lnTo>
                <a:lnTo>
                  <a:pt x="602030" y="98564"/>
                </a:lnTo>
                <a:lnTo>
                  <a:pt x="589419" y="105689"/>
                </a:lnTo>
                <a:lnTo>
                  <a:pt x="570560" y="109181"/>
                </a:lnTo>
                <a:lnTo>
                  <a:pt x="547243" y="110007"/>
                </a:lnTo>
                <a:lnTo>
                  <a:pt x="552869" y="95783"/>
                </a:lnTo>
                <a:lnTo>
                  <a:pt x="561797" y="83324"/>
                </a:lnTo>
                <a:lnTo>
                  <a:pt x="573557" y="74485"/>
                </a:lnTo>
                <a:lnTo>
                  <a:pt x="587705" y="71120"/>
                </a:lnTo>
                <a:lnTo>
                  <a:pt x="598957" y="71120"/>
                </a:lnTo>
                <a:lnTo>
                  <a:pt x="606640" y="76720"/>
                </a:lnTo>
                <a:lnTo>
                  <a:pt x="606640" y="57238"/>
                </a:lnTo>
                <a:lnTo>
                  <a:pt x="606374" y="57073"/>
                </a:lnTo>
                <a:lnTo>
                  <a:pt x="590765" y="54610"/>
                </a:lnTo>
                <a:lnTo>
                  <a:pt x="563346" y="61747"/>
                </a:lnTo>
                <a:lnTo>
                  <a:pt x="541985" y="80213"/>
                </a:lnTo>
                <a:lnTo>
                  <a:pt x="528116" y="105638"/>
                </a:lnTo>
                <a:lnTo>
                  <a:pt x="523176" y="133629"/>
                </a:lnTo>
                <a:lnTo>
                  <a:pt x="525919" y="152806"/>
                </a:lnTo>
                <a:lnTo>
                  <a:pt x="534441" y="168478"/>
                </a:lnTo>
                <a:lnTo>
                  <a:pt x="549097" y="179044"/>
                </a:lnTo>
                <a:lnTo>
                  <a:pt x="570280" y="182918"/>
                </a:lnTo>
                <a:lnTo>
                  <a:pt x="582409" y="182168"/>
                </a:lnTo>
                <a:lnTo>
                  <a:pt x="593547" y="180098"/>
                </a:lnTo>
                <a:lnTo>
                  <a:pt x="603288" y="177025"/>
                </a:lnTo>
                <a:lnTo>
                  <a:pt x="611251" y="173266"/>
                </a:lnTo>
                <a:lnTo>
                  <a:pt x="609854" y="166154"/>
                </a:lnTo>
                <a:lnTo>
                  <a:pt x="608177" y="157518"/>
                </a:lnTo>
                <a:lnTo>
                  <a:pt x="601776" y="160578"/>
                </a:lnTo>
                <a:lnTo>
                  <a:pt x="594118" y="163360"/>
                </a:lnTo>
                <a:lnTo>
                  <a:pt x="585165" y="165379"/>
                </a:lnTo>
                <a:lnTo>
                  <a:pt x="574903" y="166154"/>
                </a:lnTo>
                <a:lnTo>
                  <a:pt x="565861" y="165112"/>
                </a:lnTo>
                <a:lnTo>
                  <a:pt x="543661" y="131597"/>
                </a:lnTo>
                <a:lnTo>
                  <a:pt x="544690" y="126263"/>
                </a:lnTo>
                <a:lnTo>
                  <a:pt x="576897" y="124853"/>
                </a:lnTo>
                <a:lnTo>
                  <a:pt x="603084" y="118579"/>
                </a:lnTo>
                <a:lnTo>
                  <a:pt x="615188" y="110007"/>
                </a:lnTo>
                <a:lnTo>
                  <a:pt x="620674" y="106121"/>
                </a:lnTo>
                <a:lnTo>
                  <a:pt x="627113" y="86131"/>
                </a:lnTo>
                <a:close/>
              </a:path>
              <a:path w="862329" h="212089">
                <a:moveTo>
                  <a:pt x="716737" y="57416"/>
                </a:moveTo>
                <a:lnTo>
                  <a:pt x="687044" y="57416"/>
                </a:lnTo>
                <a:lnTo>
                  <a:pt x="693445" y="24396"/>
                </a:lnTo>
                <a:lnTo>
                  <a:pt x="671436" y="29730"/>
                </a:lnTo>
                <a:lnTo>
                  <a:pt x="666051" y="57416"/>
                </a:lnTo>
                <a:lnTo>
                  <a:pt x="648385" y="57416"/>
                </a:lnTo>
                <a:lnTo>
                  <a:pt x="645058" y="73926"/>
                </a:lnTo>
                <a:lnTo>
                  <a:pt x="662990" y="73926"/>
                </a:lnTo>
                <a:lnTo>
                  <a:pt x="648893" y="145072"/>
                </a:lnTo>
                <a:lnTo>
                  <a:pt x="648144" y="152184"/>
                </a:lnTo>
                <a:lnTo>
                  <a:pt x="648144" y="159296"/>
                </a:lnTo>
                <a:lnTo>
                  <a:pt x="649566" y="168275"/>
                </a:lnTo>
                <a:lnTo>
                  <a:pt x="654088" y="175895"/>
                </a:lnTo>
                <a:lnTo>
                  <a:pt x="662178" y="181190"/>
                </a:lnTo>
                <a:lnTo>
                  <a:pt x="674243" y="183172"/>
                </a:lnTo>
                <a:lnTo>
                  <a:pt x="680389" y="183172"/>
                </a:lnTo>
                <a:lnTo>
                  <a:pt x="686790" y="182410"/>
                </a:lnTo>
                <a:lnTo>
                  <a:pt x="690626" y="180886"/>
                </a:lnTo>
                <a:lnTo>
                  <a:pt x="691642" y="164363"/>
                </a:lnTo>
                <a:lnTo>
                  <a:pt x="688835" y="164896"/>
                </a:lnTo>
                <a:lnTo>
                  <a:pt x="685241" y="165138"/>
                </a:lnTo>
                <a:lnTo>
                  <a:pt x="673481" y="165138"/>
                </a:lnTo>
                <a:lnTo>
                  <a:pt x="669899" y="160820"/>
                </a:lnTo>
                <a:lnTo>
                  <a:pt x="669899" y="146850"/>
                </a:lnTo>
                <a:lnTo>
                  <a:pt x="670928" y="140500"/>
                </a:lnTo>
                <a:lnTo>
                  <a:pt x="683717" y="73926"/>
                </a:lnTo>
                <a:lnTo>
                  <a:pt x="713409" y="73926"/>
                </a:lnTo>
                <a:lnTo>
                  <a:pt x="716737" y="57416"/>
                </a:lnTo>
                <a:close/>
              </a:path>
              <a:path w="862329" h="212089">
                <a:moveTo>
                  <a:pt x="822236" y="86131"/>
                </a:moveTo>
                <a:lnTo>
                  <a:pt x="819873" y="73812"/>
                </a:lnTo>
                <a:lnTo>
                  <a:pt x="817994" y="71120"/>
                </a:lnTo>
                <a:lnTo>
                  <a:pt x="812901" y="63792"/>
                </a:lnTo>
                <a:lnTo>
                  <a:pt x="801751" y="57226"/>
                </a:lnTo>
                <a:lnTo>
                  <a:pt x="801751" y="76720"/>
                </a:lnTo>
                <a:lnTo>
                  <a:pt x="801751" y="86880"/>
                </a:lnTo>
                <a:lnTo>
                  <a:pt x="797153" y="98564"/>
                </a:lnTo>
                <a:lnTo>
                  <a:pt x="784542" y="105689"/>
                </a:lnTo>
                <a:lnTo>
                  <a:pt x="765683" y="109181"/>
                </a:lnTo>
                <a:lnTo>
                  <a:pt x="742353" y="110007"/>
                </a:lnTo>
                <a:lnTo>
                  <a:pt x="748004" y="95783"/>
                </a:lnTo>
                <a:lnTo>
                  <a:pt x="756932" y="83324"/>
                </a:lnTo>
                <a:lnTo>
                  <a:pt x="768680" y="74485"/>
                </a:lnTo>
                <a:lnTo>
                  <a:pt x="782815" y="71120"/>
                </a:lnTo>
                <a:lnTo>
                  <a:pt x="794080" y="71120"/>
                </a:lnTo>
                <a:lnTo>
                  <a:pt x="801751" y="76720"/>
                </a:lnTo>
                <a:lnTo>
                  <a:pt x="801751" y="57226"/>
                </a:lnTo>
                <a:lnTo>
                  <a:pt x="801497" y="57073"/>
                </a:lnTo>
                <a:lnTo>
                  <a:pt x="785876" y="54610"/>
                </a:lnTo>
                <a:lnTo>
                  <a:pt x="758482" y="61747"/>
                </a:lnTo>
                <a:lnTo>
                  <a:pt x="737120" y="80213"/>
                </a:lnTo>
                <a:lnTo>
                  <a:pt x="723252" y="105638"/>
                </a:lnTo>
                <a:lnTo>
                  <a:pt x="718299" y="133629"/>
                </a:lnTo>
                <a:lnTo>
                  <a:pt x="721055" y="152806"/>
                </a:lnTo>
                <a:lnTo>
                  <a:pt x="729564" y="168465"/>
                </a:lnTo>
                <a:lnTo>
                  <a:pt x="744220" y="179044"/>
                </a:lnTo>
                <a:lnTo>
                  <a:pt x="765403" y="182918"/>
                </a:lnTo>
                <a:lnTo>
                  <a:pt x="777532" y="182168"/>
                </a:lnTo>
                <a:lnTo>
                  <a:pt x="788670" y="180098"/>
                </a:lnTo>
                <a:lnTo>
                  <a:pt x="798410" y="177025"/>
                </a:lnTo>
                <a:lnTo>
                  <a:pt x="806361" y="173266"/>
                </a:lnTo>
                <a:lnTo>
                  <a:pt x="804976" y="166141"/>
                </a:lnTo>
                <a:lnTo>
                  <a:pt x="803287" y="157518"/>
                </a:lnTo>
                <a:lnTo>
                  <a:pt x="796912" y="160578"/>
                </a:lnTo>
                <a:lnTo>
                  <a:pt x="789254" y="163347"/>
                </a:lnTo>
                <a:lnTo>
                  <a:pt x="780300" y="165366"/>
                </a:lnTo>
                <a:lnTo>
                  <a:pt x="770013" y="166141"/>
                </a:lnTo>
                <a:lnTo>
                  <a:pt x="760984" y="165100"/>
                </a:lnTo>
                <a:lnTo>
                  <a:pt x="738771" y="131597"/>
                </a:lnTo>
                <a:lnTo>
                  <a:pt x="739800" y="126263"/>
                </a:lnTo>
                <a:lnTo>
                  <a:pt x="772020" y="124853"/>
                </a:lnTo>
                <a:lnTo>
                  <a:pt x="798207" y="118579"/>
                </a:lnTo>
                <a:lnTo>
                  <a:pt x="810310" y="110007"/>
                </a:lnTo>
                <a:lnTo>
                  <a:pt x="815809" y="106121"/>
                </a:lnTo>
                <a:lnTo>
                  <a:pt x="822236" y="86131"/>
                </a:lnTo>
                <a:close/>
              </a:path>
              <a:path w="862329" h="212089">
                <a:moveTo>
                  <a:pt x="862215" y="148374"/>
                </a:moveTo>
                <a:lnTo>
                  <a:pt x="836866" y="150914"/>
                </a:lnTo>
                <a:lnTo>
                  <a:pt x="831684" y="166116"/>
                </a:lnTo>
                <a:lnTo>
                  <a:pt x="825182" y="182600"/>
                </a:lnTo>
                <a:lnTo>
                  <a:pt x="818248" y="198412"/>
                </a:lnTo>
                <a:lnTo>
                  <a:pt x="811771" y="211620"/>
                </a:lnTo>
                <a:lnTo>
                  <a:pt x="828154" y="210108"/>
                </a:lnTo>
                <a:lnTo>
                  <a:pt x="835964" y="198450"/>
                </a:lnTo>
                <a:lnTo>
                  <a:pt x="845083" y="182854"/>
                </a:lnTo>
                <a:lnTo>
                  <a:pt x="854265" y="165442"/>
                </a:lnTo>
                <a:lnTo>
                  <a:pt x="862215" y="148374"/>
                </a:lnTo>
                <a:close/>
              </a:path>
            </a:pathLst>
          </a:custGeom>
          <a:solidFill>
            <a:srgbClr val="33536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3" name="object 93"/>
          <p:cNvSpPr/>
          <p:nvPr/>
        </p:nvSpPr>
        <p:spPr>
          <a:xfrm>
            <a:off x="3588359" y="3433178"/>
            <a:ext cx="1323975" cy="236854"/>
          </a:xfrm>
          <a:custGeom>
            <a:avLst/>
            <a:gdLst/>
            <a:ahLst/>
            <a:cxnLst/>
            <a:rect l="l" t="t" r="r" b="b"/>
            <a:pathLst>
              <a:path w="1323975" h="236854">
                <a:moveTo>
                  <a:pt x="115963" y="87642"/>
                </a:moveTo>
                <a:lnTo>
                  <a:pt x="113144" y="72199"/>
                </a:lnTo>
                <a:lnTo>
                  <a:pt x="105879" y="61988"/>
                </a:lnTo>
                <a:lnTo>
                  <a:pt x="95986" y="56349"/>
                </a:lnTo>
                <a:lnTo>
                  <a:pt x="85242" y="54622"/>
                </a:lnTo>
                <a:lnTo>
                  <a:pt x="71920" y="56362"/>
                </a:lnTo>
                <a:lnTo>
                  <a:pt x="60032" y="61315"/>
                </a:lnTo>
                <a:lnTo>
                  <a:pt x="49682" y="69088"/>
                </a:lnTo>
                <a:lnTo>
                  <a:pt x="40957" y="79260"/>
                </a:lnTo>
                <a:lnTo>
                  <a:pt x="40449" y="79260"/>
                </a:lnTo>
                <a:lnTo>
                  <a:pt x="55816" y="0"/>
                </a:lnTo>
                <a:lnTo>
                  <a:pt x="34556" y="0"/>
                </a:lnTo>
                <a:lnTo>
                  <a:pt x="0" y="180378"/>
                </a:lnTo>
                <a:lnTo>
                  <a:pt x="21247" y="180378"/>
                </a:lnTo>
                <a:lnTo>
                  <a:pt x="32766" y="118897"/>
                </a:lnTo>
                <a:lnTo>
                  <a:pt x="39217" y="99910"/>
                </a:lnTo>
                <a:lnTo>
                  <a:pt x="49657" y="85140"/>
                </a:lnTo>
                <a:lnTo>
                  <a:pt x="62217" y="75552"/>
                </a:lnTo>
                <a:lnTo>
                  <a:pt x="75006" y="72148"/>
                </a:lnTo>
                <a:lnTo>
                  <a:pt x="83832" y="73710"/>
                </a:lnTo>
                <a:lnTo>
                  <a:pt x="89789" y="78028"/>
                </a:lnTo>
                <a:lnTo>
                  <a:pt x="93154" y="84480"/>
                </a:lnTo>
                <a:lnTo>
                  <a:pt x="94208" y="92481"/>
                </a:lnTo>
                <a:lnTo>
                  <a:pt x="94208" y="99326"/>
                </a:lnTo>
                <a:lnTo>
                  <a:pt x="93433" y="104927"/>
                </a:lnTo>
                <a:lnTo>
                  <a:pt x="78841" y="180378"/>
                </a:lnTo>
                <a:lnTo>
                  <a:pt x="100088" y="180378"/>
                </a:lnTo>
                <a:lnTo>
                  <a:pt x="115189" y="102133"/>
                </a:lnTo>
                <a:lnTo>
                  <a:pt x="115963" y="94259"/>
                </a:lnTo>
                <a:lnTo>
                  <a:pt x="115963" y="87642"/>
                </a:lnTo>
                <a:close/>
              </a:path>
              <a:path w="1323975" h="236854">
                <a:moveTo>
                  <a:pt x="248107" y="57404"/>
                </a:moveTo>
                <a:lnTo>
                  <a:pt x="225590" y="57404"/>
                </a:lnTo>
                <a:lnTo>
                  <a:pt x="189788" y="135267"/>
                </a:lnTo>
                <a:lnTo>
                  <a:pt x="180784" y="155981"/>
                </a:lnTo>
                <a:lnTo>
                  <a:pt x="180276" y="155981"/>
                </a:lnTo>
                <a:lnTo>
                  <a:pt x="178041" y="141668"/>
                </a:lnTo>
                <a:lnTo>
                  <a:pt x="162356" y="57404"/>
                </a:lnTo>
                <a:lnTo>
                  <a:pt x="140347" y="57404"/>
                </a:lnTo>
                <a:lnTo>
                  <a:pt x="165176" y="173012"/>
                </a:lnTo>
                <a:lnTo>
                  <a:pt x="165430" y="176568"/>
                </a:lnTo>
                <a:lnTo>
                  <a:pt x="140589" y="206806"/>
                </a:lnTo>
                <a:lnTo>
                  <a:pt x="117805" y="218732"/>
                </a:lnTo>
                <a:lnTo>
                  <a:pt x="122936" y="236766"/>
                </a:lnTo>
                <a:lnTo>
                  <a:pt x="159029" y="215430"/>
                </a:lnTo>
                <a:lnTo>
                  <a:pt x="191858" y="169964"/>
                </a:lnTo>
                <a:lnTo>
                  <a:pt x="201777" y="150901"/>
                </a:lnTo>
                <a:lnTo>
                  <a:pt x="248107" y="57404"/>
                </a:lnTo>
                <a:close/>
              </a:path>
              <a:path w="1323975" h="236854">
                <a:moveTo>
                  <a:pt x="367969" y="99085"/>
                </a:moveTo>
                <a:lnTo>
                  <a:pt x="347129" y="58381"/>
                </a:lnTo>
                <a:lnTo>
                  <a:pt x="345859" y="58115"/>
                </a:lnTo>
                <a:lnTo>
                  <a:pt x="345859" y="101117"/>
                </a:lnTo>
                <a:lnTo>
                  <a:pt x="341922" y="124536"/>
                </a:lnTo>
                <a:lnTo>
                  <a:pt x="331012" y="145732"/>
                </a:lnTo>
                <a:lnTo>
                  <a:pt x="314960" y="160870"/>
                </a:lnTo>
                <a:lnTo>
                  <a:pt x="295516" y="166662"/>
                </a:lnTo>
                <a:lnTo>
                  <a:pt x="285521" y="166662"/>
                </a:lnTo>
                <a:lnTo>
                  <a:pt x="277342" y="164122"/>
                </a:lnTo>
                <a:lnTo>
                  <a:pt x="271970" y="159804"/>
                </a:lnTo>
                <a:lnTo>
                  <a:pt x="278104" y="125501"/>
                </a:lnTo>
                <a:lnTo>
                  <a:pt x="296278" y="85966"/>
                </a:lnTo>
                <a:lnTo>
                  <a:pt x="322135" y="72148"/>
                </a:lnTo>
                <a:lnTo>
                  <a:pt x="333413" y="74764"/>
                </a:lnTo>
                <a:lnTo>
                  <a:pt x="340766" y="81508"/>
                </a:lnTo>
                <a:lnTo>
                  <a:pt x="344754" y="90690"/>
                </a:lnTo>
                <a:lnTo>
                  <a:pt x="345770" y="99085"/>
                </a:lnTo>
                <a:lnTo>
                  <a:pt x="345859" y="101117"/>
                </a:lnTo>
                <a:lnTo>
                  <a:pt x="345859" y="58115"/>
                </a:lnTo>
                <a:lnTo>
                  <a:pt x="329819" y="54622"/>
                </a:lnTo>
                <a:lnTo>
                  <a:pt x="317322" y="56413"/>
                </a:lnTo>
                <a:lnTo>
                  <a:pt x="305447" y="61569"/>
                </a:lnTo>
                <a:lnTo>
                  <a:pt x="294614" y="69723"/>
                </a:lnTo>
                <a:lnTo>
                  <a:pt x="285280" y="80530"/>
                </a:lnTo>
                <a:lnTo>
                  <a:pt x="284772" y="80530"/>
                </a:lnTo>
                <a:lnTo>
                  <a:pt x="288353" y="57404"/>
                </a:lnTo>
                <a:lnTo>
                  <a:pt x="268897" y="57404"/>
                </a:lnTo>
                <a:lnTo>
                  <a:pt x="267423" y="67411"/>
                </a:lnTo>
                <a:lnTo>
                  <a:pt x="265722" y="78409"/>
                </a:lnTo>
                <a:lnTo>
                  <a:pt x="263893" y="89827"/>
                </a:lnTo>
                <a:lnTo>
                  <a:pt x="261988" y="101117"/>
                </a:lnTo>
                <a:lnTo>
                  <a:pt x="237147" y="230682"/>
                </a:lnTo>
                <a:lnTo>
                  <a:pt x="258140" y="230682"/>
                </a:lnTo>
                <a:lnTo>
                  <a:pt x="268122" y="177584"/>
                </a:lnTo>
                <a:lnTo>
                  <a:pt x="268630" y="177584"/>
                </a:lnTo>
                <a:lnTo>
                  <a:pt x="273011" y="179628"/>
                </a:lnTo>
                <a:lnTo>
                  <a:pt x="278904" y="181419"/>
                </a:lnTo>
                <a:lnTo>
                  <a:pt x="286385" y="182689"/>
                </a:lnTo>
                <a:lnTo>
                  <a:pt x="295516" y="183172"/>
                </a:lnTo>
                <a:lnTo>
                  <a:pt x="318223" y="177584"/>
                </a:lnTo>
                <a:lnTo>
                  <a:pt x="324231" y="176098"/>
                </a:lnTo>
                <a:lnTo>
                  <a:pt x="335775" y="166662"/>
                </a:lnTo>
                <a:lnTo>
                  <a:pt x="347205" y="157314"/>
                </a:lnTo>
                <a:lnTo>
                  <a:pt x="362445" y="130441"/>
                </a:lnTo>
                <a:lnTo>
                  <a:pt x="367969" y="99085"/>
                </a:lnTo>
                <a:close/>
              </a:path>
              <a:path w="1323975" h="236854">
                <a:moveTo>
                  <a:pt x="488569" y="86131"/>
                </a:moveTo>
                <a:lnTo>
                  <a:pt x="486206" y="73812"/>
                </a:lnTo>
                <a:lnTo>
                  <a:pt x="484327" y="71120"/>
                </a:lnTo>
                <a:lnTo>
                  <a:pt x="479234" y="63792"/>
                </a:lnTo>
                <a:lnTo>
                  <a:pt x="468083" y="57226"/>
                </a:lnTo>
                <a:lnTo>
                  <a:pt x="468083" y="76720"/>
                </a:lnTo>
                <a:lnTo>
                  <a:pt x="468083" y="86880"/>
                </a:lnTo>
                <a:lnTo>
                  <a:pt x="463486" y="98564"/>
                </a:lnTo>
                <a:lnTo>
                  <a:pt x="450875" y="105689"/>
                </a:lnTo>
                <a:lnTo>
                  <a:pt x="432015" y="109181"/>
                </a:lnTo>
                <a:lnTo>
                  <a:pt x="408686" y="110007"/>
                </a:lnTo>
                <a:lnTo>
                  <a:pt x="414337" y="95783"/>
                </a:lnTo>
                <a:lnTo>
                  <a:pt x="423265" y="83324"/>
                </a:lnTo>
                <a:lnTo>
                  <a:pt x="435013" y="74485"/>
                </a:lnTo>
                <a:lnTo>
                  <a:pt x="449148" y="71120"/>
                </a:lnTo>
                <a:lnTo>
                  <a:pt x="460413" y="71120"/>
                </a:lnTo>
                <a:lnTo>
                  <a:pt x="468083" y="76720"/>
                </a:lnTo>
                <a:lnTo>
                  <a:pt x="468083" y="57226"/>
                </a:lnTo>
                <a:lnTo>
                  <a:pt x="467829" y="57073"/>
                </a:lnTo>
                <a:lnTo>
                  <a:pt x="452208" y="54610"/>
                </a:lnTo>
                <a:lnTo>
                  <a:pt x="424815" y="61747"/>
                </a:lnTo>
                <a:lnTo>
                  <a:pt x="403453" y="80213"/>
                </a:lnTo>
                <a:lnTo>
                  <a:pt x="389585" y="105638"/>
                </a:lnTo>
                <a:lnTo>
                  <a:pt x="384632" y="133629"/>
                </a:lnTo>
                <a:lnTo>
                  <a:pt x="387388" y="152806"/>
                </a:lnTo>
                <a:lnTo>
                  <a:pt x="395897" y="168465"/>
                </a:lnTo>
                <a:lnTo>
                  <a:pt x="410552" y="179044"/>
                </a:lnTo>
                <a:lnTo>
                  <a:pt x="431736" y="182918"/>
                </a:lnTo>
                <a:lnTo>
                  <a:pt x="443865" y="182168"/>
                </a:lnTo>
                <a:lnTo>
                  <a:pt x="455002" y="180098"/>
                </a:lnTo>
                <a:lnTo>
                  <a:pt x="464743" y="177025"/>
                </a:lnTo>
                <a:lnTo>
                  <a:pt x="472694" y="173266"/>
                </a:lnTo>
                <a:lnTo>
                  <a:pt x="471309" y="166141"/>
                </a:lnTo>
                <a:lnTo>
                  <a:pt x="469620" y="157518"/>
                </a:lnTo>
                <a:lnTo>
                  <a:pt x="463245" y="160578"/>
                </a:lnTo>
                <a:lnTo>
                  <a:pt x="455587" y="163347"/>
                </a:lnTo>
                <a:lnTo>
                  <a:pt x="446633" y="165366"/>
                </a:lnTo>
                <a:lnTo>
                  <a:pt x="436346" y="166141"/>
                </a:lnTo>
                <a:lnTo>
                  <a:pt x="427316" y="165100"/>
                </a:lnTo>
                <a:lnTo>
                  <a:pt x="405104" y="131597"/>
                </a:lnTo>
                <a:lnTo>
                  <a:pt x="406133" y="126263"/>
                </a:lnTo>
                <a:lnTo>
                  <a:pt x="438353" y="124853"/>
                </a:lnTo>
                <a:lnTo>
                  <a:pt x="464540" y="118579"/>
                </a:lnTo>
                <a:lnTo>
                  <a:pt x="476643" y="110007"/>
                </a:lnTo>
                <a:lnTo>
                  <a:pt x="482142" y="106121"/>
                </a:lnTo>
                <a:lnTo>
                  <a:pt x="488569" y="86131"/>
                </a:lnTo>
                <a:close/>
              </a:path>
              <a:path w="1323975" h="236854">
                <a:moveTo>
                  <a:pt x="580771" y="55130"/>
                </a:moveTo>
                <a:lnTo>
                  <a:pt x="543915" y="72415"/>
                </a:lnTo>
                <a:lnTo>
                  <a:pt x="536994" y="84099"/>
                </a:lnTo>
                <a:lnTo>
                  <a:pt x="536219" y="84099"/>
                </a:lnTo>
                <a:lnTo>
                  <a:pt x="539559" y="57404"/>
                </a:lnTo>
                <a:lnTo>
                  <a:pt x="520865" y="57404"/>
                </a:lnTo>
                <a:lnTo>
                  <a:pt x="519760" y="66814"/>
                </a:lnTo>
                <a:lnTo>
                  <a:pt x="516572" y="89141"/>
                </a:lnTo>
                <a:lnTo>
                  <a:pt x="514464" y="101117"/>
                </a:lnTo>
                <a:lnTo>
                  <a:pt x="499364" y="180378"/>
                </a:lnTo>
                <a:lnTo>
                  <a:pt x="520611" y="180378"/>
                </a:lnTo>
                <a:lnTo>
                  <a:pt x="530847" y="126263"/>
                </a:lnTo>
                <a:lnTo>
                  <a:pt x="546036" y="90093"/>
                </a:lnTo>
                <a:lnTo>
                  <a:pt x="571042" y="75450"/>
                </a:lnTo>
                <a:lnTo>
                  <a:pt x="573341" y="75450"/>
                </a:lnTo>
                <a:lnTo>
                  <a:pt x="576668" y="75958"/>
                </a:lnTo>
                <a:lnTo>
                  <a:pt x="580771" y="55130"/>
                </a:lnTo>
                <a:close/>
              </a:path>
              <a:path w="1323975" h="236854">
                <a:moveTo>
                  <a:pt x="666292" y="57416"/>
                </a:moveTo>
                <a:lnTo>
                  <a:pt x="636600" y="57416"/>
                </a:lnTo>
                <a:lnTo>
                  <a:pt x="643001" y="24396"/>
                </a:lnTo>
                <a:lnTo>
                  <a:pt x="620991" y="29730"/>
                </a:lnTo>
                <a:lnTo>
                  <a:pt x="615607" y="57416"/>
                </a:lnTo>
                <a:lnTo>
                  <a:pt x="597941" y="57416"/>
                </a:lnTo>
                <a:lnTo>
                  <a:pt x="594614" y="73926"/>
                </a:lnTo>
                <a:lnTo>
                  <a:pt x="612546" y="73926"/>
                </a:lnTo>
                <a:lnTo>
                  <a:pt x="598449" y="145072"/>
                </a:lnTo>
                <a:lnTo>
                  <a:pt x="597700" y="152184"/>
                </a:lnTo>
                <a:lnTo>
                  <a:pt x="597700" y="159296"/>
                </a:lnTo>
                <a:lnTo>
                  <a:pt x="599109" y="168275"/>
                </a:lnTo>
                <a:lnTo>
                  <a:pt x="603643" y="175895"/>
                </a:lnTo>
                <a:lnTo>
                  <a:pt x="611720" y="181190"/>
                </a:lnTo>
                <a:lnTo>
                  <a:pt x="623798" y="183172"/>
                </a:lnTo>
                <a:lnTo>
                  <a:pt x="629945" y="183172"/>
                </a:lnTo>
                <a:lnTo>
                  <a:pt x="636346" y="182410"/>
                </a:lnTo>
                <a:lnTo>
                  <a:pt x="640181" y="180886"/>
                </a:lnTo>
                <a:lnTo>
                  <a:pt x="641197" y="164363"/>
                </a:lnTo>
                <a:lnTo>
                  <a:pt x="638390" y="164896"/>
                </a:lnTo>
                <a:lnTo>
                  <a:pt x="634796" y="165138"/>
                </a:lnTo>
                <a:lnTo>
                  <a:pt x="623036" y="165138"/>
                </a:lnTo>
                <a:lnTo>
                  <a:pt x="619455" y="160820"/>
                </a:lnTo>
                <a:lnTo>
                  <a:pt x="619455" y="146850"/>
                </a:lnTo>
                <a:lnTo>
                  <a:pt x="620483" y="140500"/>
                </a:lnTo>
                <a:lnTo>
                  <a:pt x="633272" y="73926"/>
                </a:lnTo>
                <a:lnTo>
                  <a:pt x="662965" y="73926"/>
                </a:lnTo>
                <a:lnTo>
                  <a:pt x="666292" y="57416"/>
                </a:lnTo>
                <a:close/>
              </a:path>
              <a:path w="1323975" h="236854">
                <a:moveTo>
                  <a:pt x="771791" y="86131"/>
                </a:moveTo>
                <a:lnTo>
                  <a:pt x="769429" y="73812"/>
                </a:lnTo>
                <a:lnTo>
                  <a:pt x="767549" y="71120"/>
                </a:lnTo>
                <a:lnTo>
                  <a:pt x="762444" y="63792"/>
                </a:lnTo>
                <a:lnTo>
                  <a:pt x="751306" y="57226"/>
                </a:lnTo>
                <a:lnTo>
                  <a:pt x="751306" y="76720"/>
                </a:lnTo>
                <a:lnTo>
                  <a:pt x="751306" y="86880"/>
                </a:lnTo>
                <a:lnTo>
                  <a:pt x="746709" y="98564"/>
                </a:lnTo>
                <a:lnTo>
                  <a:pt x="734098" y="105689"/>
                </a:lnTo>
                <a:lnTo>
                  <a:pt x="715238" y="109181"/>
                </a:lnTo>
                <a:lnTo>
                  <a:pt x="691908" y="110007"/>
                </a:lnTo>
                <a:lnTo>
                  <a:pt x="697547" y="95783"/>
                </a:lnTo>
                <a:lnTo>
                  <a:pt x="706475" y="83324"/>
                </a:lnTo>
                <a:lnTo>
                  <a:pt x="718235" y="74485"/>
                </a:lnTo>
                <a:lnTo>
                  <a:pt x="732370" y="71120"/>
                </a:lnTo>
                <a:lnTo>
                  <a:pt x="743635" y="71120"/>
                </a:lnTo>
                <a:lnTo>
                  <a:pt x="751306" y="76720"/>
                </a:lnTo>
                <a:lnTo>
                  <a:pt x="751306" y="57226"/>
                </a:lnTo>
                <a:lnTo>
                  <a:pt x="751052" y="57073"/>
                </a:lnTo>
                <a:lnTo>
                  <a:pt x="735431" y="54610"/>
                </a:lnTo>
                <a:lnTo>
                  <a:pt x="708025" y="61747"/>
                </a:lnTo>
                <a:lnTo>
                  <a:pt x="686676" y="80213"/>
                </a:lnTo>
                <a:lnTo>
                  <a:pt x="672795" y="105638"/>
                </a:lnTo>
                <a:lnTo>
                  <a:pt x="667854" y="133629"/>
                </a:lnTo>
                <a:lnTo>
                  <a:pt x="670610" y="152806"/>
                </a:lnTo>
                <a:lnTo>
                  <a:pt x="679119" y="168465"/>
                </a:lnTo>
                <a:lnTo>
                  <a:pt x="693775" y="179044"/>
                </a:lnTo>
                <a:lnTo>
                  <a:pt x="714959" y="182918"/>
                </a:lnTo>
                <a:lnTo>
                  <a:pt x="727087" y="182168"/>
                </a:lnTo>
                <a:lnTo>
                  <a:pt x="738225" y="180098"/>
                </a:lnTo>
                <a:lnTo>
                  <a:pt x="747966" y="177025"/>
                </a:lnTo>
                <a:lnTo>
                  <a:pt x="755916" y="173266"/>
                </a:lnTo>
                <a:lnTo>
                  <a:pt x="754532" y="166141"/>
                </a:lnTo>
                <a:lnTo>
                  <a:pt x="752843" y="157518"/>
                </a:lnTo>
                <a:lnTo>
                  <a:pt x="746455" y="160578"/>
                </a:lnTo>
                <a:lnTo>
                  <a:pt x="738797" y="163347"/>
                </a:lnTo>
                <a:lnTo>
                  <a:pt x="729843" y="165366"/>
                </a:lnTo>
                <a:lnTo>
                  <a:pt x="719569" y="166141"/>
                </a:lnTo>
                <a:lnTo>
                  <a:pt x="710539" y="165100"/>
                </a:lnTo>
                <a:lnTo>
                  <a:pt x="688327" y="131597"/>
                </a:lnTo>
                <a:lnTo>
                  <a:pt x="689356" y="126263"/>
                </a:lnTo>
                <a:lnTo>
                  <a:pt x="721575" y="124853"/>
                </a:lnTo>
                <a:lnTo>
                  <a:pt x="747763" y="118579"/>
                </a:lnTo>
                <a:lnTo>
                  <a:pt x="759866" y="110007"/>
                </a:lnTo>
                <a:lnTo>
                  <a:pt x="765352" y="106121"/>
                </a:lnTo>
                <a:lnTo>
                  <a:pt x="771791" y="86131"/>
                </a:lnTo>
                <a:close/>
              </a:path>
              <a:path w="1323975" h="236854">
                <a:moveTo>
                  <a:pt x="898791" y="88912"/>
                </a:moveTo>
                <a:lnTo>
                  <a:pt x="895959" y="72618"/>
                </a:lnTo>
                <a:lnTo>
                  <a:pt x="888619" y="62052"/>
                </a:lnTo>
                <a:lnTo>
                  <a:pt x="878497" y="56337"/>
                </a:lnTo>
                <a:lnTo>
                  <a:pt x="867308" y="54622"/>
                </a:lnTo>
                <a:lnTo>
                  <a:pt x="854024" y="56400"/>
                </a:lnTo>
                <a:lnTo>
                  <a:pt x="841705" y="61607"/>
                </a:lnTo>
                <a:lnTo>
                  <a:pt x="830732" y="70053"/>
                </a:lnTo>
                <a:lnTo>
                  <a:pt x="821474" y="81546"/>
                </a:lnTo>
                <a:lnTo>
                  <a:pt x="820966" y="81546"/>
                </a:lnTo>
                <a:lnTo>
                  <a:pt x="824052" y="57404"/>
                </a:lnTo>
                <a:lnTo>
                  <a:pt x="805091" y="57404"/>
                </a:lnTo>
                <a:lnTo>
                  <a:pt x="801116" y="83286"/>
                </a:lnTo>
                <a:lnTo>
                  <a:pt x="782574" y="180378"/>
                </a:lnTo>
                <a:lnTo>
                  <a:pt x="803821" y="180378"/>
                </a:lnTo>
                <a:lnTo>
                  <a:pt x="815086" y="120675"/>
                </a:lnTo>
                <a:lnTo>
                  <a:pt x="821944" y="100228"/>
                </a:lnTo>
                <a:lnTo>
                  <a:pt x="832650" y="84975"/>
                </a:lnTo>
                <a:lnTo>
                  <a:pt x="845146" y="75438"/>
                </a:lnTo>
                <a:lnTo>
                  <a:pt x="857326" y="72148"/>
                </a:lnTo>
                <a:lnTo>
                  <a:pt x="866521" y="73774"/>
                </a:lnTo>
                <a:lnTo>
                  <a:pt x="872528" y="78282"/>
                </a:lnTo>
                <a:lnTo>
                  <a:pt x="875804" y="85115"/>
                </a:lnTo>
                <a:lnTo>
                  <a:pt x="876782" y="93751"/>
                </a:lnTo>
                <a:lnTo>
                  <a:pt x="876782" y="98831"/>
                </a:lnTo>
                <a:lnTo>
                  <a:pt x="876007" y="104660"/>
                </a:lnTo>
                <a:lnTo>
                  <a:pt x="861415" y="180378"/>
                </a:lnTo>
                <a:lnTo>
                  <a:pt x="882662" y="180378"/>
                </a:lnTo>
                <a:lnTo>
                  <a:pt x="897763" y="102133"/>
                </a:lnTo>
                <a:lnTo>
                  <a:pt x="898791" y="94259"/>
                </a:lnTo>
                <a:lnTo>
                  <a:pt x="898791" y="88912"/>
                </a:lnTo>
                <a:close/>
              </a:path>
              <a:path w="1323975" h="236854">
                <a:moveTo>
                  <a:pt x="1001750" y="60718"/>
                </a:moveTo>
                <a:lnTo>
                  <a:pt x="997356" y="58483"/>
                </a:lnTo>
                <a:lnTo>
                  <a:pt x="991323" y="56527"/>
                </a:lnTo>
                <a:lnTo>
                  <a:pt x="984046" y="55143"/>
                </a:lnTo>
                <a:lnTo>
                  <a:pt x="975906" y="54610"/>
                </a:lnTo>
                <a:lnTo>
                  <a:pt x="957884" y="57531"/>
                </a:lnTo>
                <a:lnTo>
                  <a:pt x="943711" y="65570"/>
                </a:lnTo>
                <a:lnTo>
                  <a:pt x="934427" y="77660"/>
                </a:lnTo>
                <a:lnTo>
                  <a:pt x="931100" y="92722"/>
                </a:lnTo>
                <a:lnTo>
                  <a:pt x="932561" y="101752"/>
                </a:lnTo>
                <a:lnTo>
                  <a:pt x="936866" y="110070"/>
                </a:lnTo>
                <a:lnTo>
                  <a:pt x="943851" y="117525"/>
                </a:lnTo>
                <a:lnTo>
                  <a:pt x="953376" y="123977"/>
                </a:lnTo>
                <a:lnTo>
                  <a:pt x="961453" y="129159"/>
                </a:lnTo>
                <a:lnTo>
                  <a:pt x="966749" y="134327"/>
                </a:lnTo>
                <a:lnTo>
                  <a:pt x="969645" y="139979"/>
                </a:lnTo>
                <a:lnTo>
                  <a:pt x="970521" y="146583"/>
                </a:lnTo>
                <a:lnTo>
                  <a:pt x="968857" y="154330"/>
                </a:lnTo>
                <a:lnTo>
                  <a:pt x="964120" y="160731"/>
                </a:lnTo>
                <a:lnTo>
                  <a:pt x="956703" y="165061"/>
                </a:lnTo>
                <a:lnTo>
                  <a:pt x="946975" y="166662"/>
                </a:lnTo>
                <a:lnTo>
                  <a:pt x="939431" y="165976"/>
                </a:lnTo>
                <a:lnTo>
                  <a:pt x="932129" y="164185"/>
                </a:lnTo>
                <a:lnTo>
                  <a:pt x="925588" y="161721"/>
                </a:lnTo>
                <a:lnTo>
                  <a:pt x="920343" y="159029"/>
                </a:lnTo>
                <a:lnTo>
                  <a:pt x="914463" y="174536"/>
                </a:lnTo>
                <a:lnTo>
                  <a:pt x="919759" y="177673"/>
                </a:lnTo>
                <a:lnTo>
                  <a:pt x="926934" y="180352"/>
                </a:lnTo>
                <a:lnTo>
                  <a:pt x="935558" y="182219"/>
                </a:lnTo>
                <a:lnTo>
                  <a:pt x="945184" y="182918"/>
                </a:lnTo>
                <a:lnTo>
                  <a:pt x="963599" y="180251"/>
                </a:lnTo>
                <a:lnTo>
                  <a:pt x="978649" y="172440"/>
                </a:lnTo>
                <a:lnTo>
                  <a:pt x="988809" y="159766"/>
                </a:lnTo>
                <a:lnTo>
                  <a:pt x="992543" y="142519"/>
                </a:lnTo>
                <a:lnTo>
                  <a:pt x="990841" y="132791"/>
                </a:lnTo>
                <a:lnTo>
                  <a:pt x="986078" y="124193"/>
                </a:lnTo>
                <a:lnTo>
                  <a:pt x="978712" y="116687"/>
                </a:lnTo>
                <a:lnTo>
                  <a:pt x="969251" y="110261"/>
                </a:lnTo>
                <a:lnTo>
                  <a:pt x="961961" y="105727"/>
                </a:lnTo>
                <a:lnTo>
                  <a:pt x="956665" y="101015"/>
                </a:lnTo>
                <a:lnTo>
                  <a:pt x="953452" y="95783"/>
                </a:lnTo>
                <a:lnTo>
                  <a:pt x="952360" y="89674"/>
                </a:lnTo>
                <a:lnTo>
                  <a:pt x="953998" y="82283"/>
                </a:lnTo>
                <a:lnTo>
                  <a:pt x="958557" y="76403"/>
                </a:lnTo>
                <a:lnTo>
                  <a:pt x="965530" y="72517"/>
                </a:lnTo>
                <a:lnTo>
                  <a:pt x="974369" y="71120"/>
                </a:lnTo>
                <a:lnTo>
                  <a:pt x="983576" y="71120"/>
                </a:lnTo>
                <a:lnTo>
                  <a:pt x="991514" y="74168"/>
                </a:lnTo>
                <a:lnTo>
                  <a:pt x="995857" y="76733"/>
                </a:lnTo>
                <a:lnTo>
                  <a:pt x="1001750" y="60718"/>
                </a:lnTo>
                <a:close/>
              </a:path>
              <a:path w="1323975" h="236854">
                <a:moveTo>
                  <a:pt x="1059891" y="57404"/>
                </a:moveTo>
                <a:lnTo>
                  <a:pt x="1038644" y="57404"/>
                </a:lnTo>
                <a:lnTo>
                  <a:pt x="1014831" y="180378"/>
                </a:lnTo>
                <a:lnTo>
                  <a:pt x="1036078" y="180378"/>
                </a:lnTo>
                <a:lnTo>
                  <a:pt x="1059891" y="57404"/>
                </a:lnTo>
                <a:close/>
              </a:path>
              <a:path w="1323975" h="236854">
                <a:moveTo>
                  <a:pt x="1069111" y="14465"/>
                </a:moveTo>
                <a:lnTo>
                  <a:pt x="1064247" y="8890"/>
                </a:lnTo>
                <a:lnTo>
                  <a:pt x="1048880" y="8890"/>
                </a:lnTo>
                <a:lnTo>
                  <a:pt x="1042479" y="14986"/>
                </a:lnTo>
                <a:lnTo>
                  <a:pt x="1042479" y="30746"/>
                </a:lnTo>
                <a:lnTo>
                  <a:pt x="1047343" y="36322"/>
                </a:lnTo>
                <a:lnTo>
                  <a:pt x="1062951" y="36322"/>
                </a:lnTo>
                <a:lnTo>
                  <a:pt x="1068844" y="30480"/>
                </a:lnTo>
                <a:lnTo>
                  <a:pt x="1069086" y="23114"/>
                </a:lnTo>
                <a:lnTo>
                  <a:pt x="1069111" y="14465"/>
                </a:lnTo>
                <a:close/>
              </a:path>
              <a:path w="1323975" h="236854">
                <a:moveTo>
                  <a:pt x="1192263" y="105943"/>
                </a:moveTo>
                <a:lnTo>
                  <a:pt x="1189418" y="86880"/>
                </a:lnTo>
                <a:lnTo>
                  <a:pt x="1181138" y="71386"/>
                </a:lnTo>
                <a:lnTo>
                  <a:pt x="1180642" y="70459"/>
                </a:lnTo>
                <a:lnTo>
                  <a:pt x="1170508" y="62725"/>
                </a:lnTo>
                <a:lnTo>
                  <a:pt x="1170508" y="105676"/>
                </a:lnTo>
                <a:lnTo>
                  <a:pt x="1167142" y="127279"/>
                </a:lnTo>
                <a:lnTo>
                  <a:pt x="1157884" y="146812"/>
                </a:lnTo>
                <a:lnTo>
                  <a:pt x="1143927" y="160959"/>
                </a:lnTo>
                <a:lnTo>
                  <a:pt x="1126477" y="166408"/>
                </a:lnTo>
                <a:lnTo>
                  <a:pt x="1114234" y="163830"/>
                </a:lnTo>
                <a:lnTo>
                  <a:pt x="1105065" y="156654"/>
                </a:lnTo>
                <a:lnTo>
                  <a:pt x="1099286" y="145719"/>
                </a:lnTo>
                <a:lnTo>
                  <a:pt x="1097292" y="131851"/>
                </a:lnTo>
                <a:lnTo>
                  <a:pt x="1100353" y="110502"/>
                </a:lnTo>
                <a:lnTo>
                  <a:pt x="1109345" y="91033"/>
                </a:lnTo>
                <a:lnTo>
                  <a:pt x="1123378" y="76860"/>
                </a:lnTo>
                <a:lnTo>
                  <a:pt x="1141564" y="71386"/>
                </a:lnTo>
                <a:lnTo>
                  <a:pt x="1155484" y="74739"/>
                </a:lnTo>
                <a:lnTo>
                  <a:pt x="1164386" y="83197"/>
                </a:lnTo>
                <a:lnTo>
                  <a:pt x="1169111" y="94322"/>
                </a:lnTo>
                <a:lnTo>
                  <a:pt x="1170508" y="105676"/>
                </a:lnTo>
                <a:lnTo>
                  <a:pt x="1170508" y="62725"/>
                </a:lnTo>
                <a:lnTo>
                  <a:pt x="1165580" y="58953"/>
                </a:lnTo>
                <a:lnTo>
                  <a:pt x="1143876" y="54622"/>
                </a:lnTo>
                <a:lnTo>
                  <a:pt x="1116203" y="61125"/>
                </a:lnTo>
                <a:lnTo>
                  <a:pt x="1094498" y="78473"/>
                </a:lnTo>
                <a:lnTo>
                  <a:pt x="1080338" y="103390"/>
                </a:lnTo>
                <a:lnTo>
                  <a:pt x="1075270" y="132626"/>
                </a:lnTo>
                <a:lnTo>
                  <a:pt x="1078471" y="152196"/>
                </a:lnTo>
                <a:lnTo>
                  <a:pt x="1087843" y="168275"/>
                </a:lnTo>
                <a:lnTo>
                  <a:pt x="1103020" y="179158"/>
                </a:lnTo>
                <a:lnTo>
                  <a:pt x="1123645" y="183172"/>
                </a:lnTo>
                <a:lnTo>
                  <a:pt x="1151864" y="176428"/>
                </a:lnTo>
                <a:lnTo>
                  <a:pt x="1164120" y="166408"/>
                </a:lnTo>
                <a:lnTo>
                  <a:pt x="1173505" y="158750"/>
                </a:lnTo>
                <a:lnTo>
                  <a:pt x="1187373" y="133972"/>
                </a:lnTo>
                <a:lnTo>
                  <a:pt x="1192263" y="105943"/>
                </a:lnTo>
                <a:close/>
              </a:path>
              <a:path w="1323975" h="236854">
                <a:moveTo>
                  <a:pt x="1323365" y="88912"/>
                </a:moveTo>
                <a:lnTo>
                  <a:pt x="1320533" y="72618"/>
                </a:lnTo>
                <a:lnTo>
                  <a:pt x="1313192" y="62052"/>
                </a:lnTo>
                <a:lnTo>
                  <a:pt x="1303058" y="56337"/>
                </a:lnTo>
                <a:lnTo>
                  <a:pt x="1291882" y="54622"/>
                </a:lnTo>
                <a:lnTo>
                  <a:pt x="1278597" y="56400"/>
                </a:lnTo>
                <a:lnTo>
                  <a:pt x="1266278" y="61607"/>
                </a:lnTo>
                <a:lnTo>
                  <a:pt x="1255306" y="70053"/>
                </a:lnTo>
                <a:lnTo>
                  <a:pt x="1246047" y="81546"/>
                </a:lnTo>
                <a:lnTo>
                  <a:pt x="1245539" y="81546"/>
                </a:lnTo>
                <a:lnTo>
                  <a:pt x="1248625" y="57404"/>
                </a:lnTo>
                <a:lnTo>
                  <a:pt x="1229664" y="57404"/>
                </a:lnTo>
                <a:lnTo>
                  <a:pt x="1225677" y="83286"/>
                </a:lnTo>
                <a:lnTo>
                  <a:pt x="1207147" y="180378"/>
                </a:lnTo>
                <a:lnTo>
                  <a:pt x="1228394" y="180378"/>
                </a:lnTo>
                <a:lnTo>
                  <a:pt x="1239659" y="120675"/>
                </a:lnTo>
                <a:lnTo>
                  <a:pt x="1246505" y="100228"/>
                </a:lnTo>
                <a:lnTo>
                  <a:pt x="1257223" y="84975"/>
                </a:lnTo>
                <a:lnTo>
                  <a:pt x="1269707" y="75438"/>
                </a:lnTo>
                <a:lnTo>
                  <a:pt x="1281899" y="72148"/>
                </a:lnTo>
                <a:lnTo>
                  <a:pt x="1291094" y="73774"/>
                </a:lnTo>
                <a:lnTo>
                  <a:pt x="1297101" y="78282"/>
                </a:lnTo>
                <a:lnTo>
                  <a:pt x="1300365" y="85115"/>
                </a:lnTo>
                <a:lnTo>
                  <a:pt x="1301356" y="93751"/>
                </a:lnTo>
                <a:lnTo>
                  <a:pt x="1301356" y="98831"/>
                </a:lnTo>
                <a:lnTo>
                  <a:pt x="1300581" y="104660"/>
                </a:lnTo>
                <a:lnTo>
                  <a:pt x="1285989" y="180378"/>
                </a:lnTo>
                <a:lnTo>
                  <a:pt x="1307236" y="180378"/>
                </a:lnTo>
                <a:lnTo>
                  <a:pt x="1322336" y="102133"/>
                </a:lnTo>
                <a:lnTo>
                  <a:pt x="1323365" y="94259"/>
                </a:lnTo>
                <a:lnTo>
                  <a:pt x="1323365" y="88912"/>
                </a:lnTo>
                <a:close/>
              </a:path>
            </a:pathLst>
          </a:custGeom>
          <a:solidFill>
            <a:srgbClr val="335361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94" name="object 94"/>
          <p:cNvGrpSpPr/>
          <p:nvPr/>
        </p:nvGrpSpPr>
        <p:grpSpPr>
          <a:xfrm>
            <a:off x="673942" y="3737970"/>
            <a:ext cx="1212215" cy="210820"/>
            <a:chOff x="673942" y="3737970"/>
            <a:chExt cx="1212215" cy="210820"/>
          </a:xfrm>
        </p:grpSpPr>
        <p:sp>
          <p:nvSpPr>
            <p:cNvPr id="95" name="object 95"/>
            <p:cNvSpPr/>
            <p:nvPr/>
          </p:nvSpPr>
          <p:spPr>
            <a:xfrm>
              <a:off x="673938" y="3737978"/>
              <a:ext cx="1115060" cy="183515"/>
            </a:xfrm>
            <a:custGeom>
              <a:avLst/>
              <a:gdLst/>
              <a:ahLst/>
              <a:cxnLst/>
              <a:rect l="l" t="t" r="r" b="b"/>
              <a:pathLst>
                <a:path w="1115060" h="183514">
                  <a:moveTo>
                    <a:pt x="119037" y="59436"/>
                  </a:moveTo>
                  <a:lnTo>
                    <a:pt x="111925" y="57505"/>
                  </a:lnTo>
                  <a:lnTo>
                    <a:pt x="103644" y="55981"/>
                  </a:lnTo>
                  <a:lnTo>
                    <a:pt x="95224" y="55041"/>
                  </a:lnTo>
                  <a:lnTo>
                    <a:pt x="95224" y="73152"/>
                  </a:lnTo>
                  <a:lnTo>
                    <a:pt x="88061" y="110261"/>
                  </a:lnTo>
                  <a:lnTo>
                    <a:pt x="80949" y="132778"/>
                  </a:lnTo>
                  <a:lnTo>
                    <a:pt x="69977" y="150368"/>
                  </a:lnTo>
                  <a:lnTo>
                    <a:pt x="56845" y="161823"/>
                  </a:lnTo>
                  <a:lnTo>
                    <a:pt x="43256" y="165900"/>
                  </a:lnTo>
                  <a:lnTo>
                    <a:pt x="33020" y="163588"/>
                  </a:lnTo>
                  <a:lnTo>
                    <a:pt x="26492" y="157454"/>
                  </a:lnTo>
                  <a:lnTo>
                    <a:pt x="23025" y="148755"/>
                  </a:lnTo>
                  <a:lnTo>
                    <a:pt x="22009" y="138709"/>
                  </a:lnTo>
                  <a:lnTo>
                    <a:pt x="26746" y="113830"/>
                  </a:lnTo>
                  <a:lnTo>
                    <a:pt x="39293" y="92278"/>
                  </a:lnTo>
                  <a:lnTo>
                    <a:pt x="57797" y="77114"/>
                  </a:lnTo>
                  <a:lnTo>
                    <a:pt x="80378" y="71374"/>
                  </a:lnTo>
                  <a:lnTo>
                    <a:pt x="87553" y="71374"/>
                  </a:lnTo>
                  <a:lnTo>
                    <a:pt x="92151" y="72390"/>
                  </a:lnTo>
                  <a:lnTo>
                    <a:pt x="95224" y="73152"/>
                  </a:lnTo>
                  <a:lnTo>
                    <a:pt x="95224" y="55041"/>
                  </a:lnTo>
                  <a:lnTo>
                    <a:pt x="94729" y="54978"/>
                  </a:lnTo>
                  <a:lnTo>
                    <a:pt x="85750" y="54610"/>
                  </a:lnTo>
                  <a:lnTo>
                    <a:pt x="49568" y="62357"/>
                  </a:lnTo>
                  <a:lnTo>
                    <a:pt x="22618" y="82562"/>
                  </a:lnTo>
                  <a:lnTo>
                    <a:pt x="5803" y="110782"/>
                  </a:lnTo>
                  <a:lnTo>
                    <a:pt x="0" y="142519"/>
                  </a:lnTo>
                  <a:lnTo>
                    <a:pt x="2501" y="158737"/>
                  </a:lnTo>
                  <a:lnTo>
                    <a:pt x="9626" y="171615"/>
                  </a:lnTo>
                  <a:lnTo>
                    <a:pt x="20840" y="180098"/>
                  </a:lnTo>
                  <a:lnTo>
                    <a:pt x="35585" y="183159"/>
                  </a:lnTo>
                  <a:lnTo>
                    <a:pt x="48641" y="181343"/>
                  </a:lnTo>
                  <a:lnTo>
                    <a:pt x="61175" y="175412"/>
                  </a:lnTo>
                  <a:lnTo>
                    <a:pt x="71640" y="165900"/>
                  </a:lnTo>
                  <a:lnTo>
                    <a:pt x="72936" y="164731"/>
                  </a:lnTo>
                  <a:lnTo>
                    <a:pt x="83705" y="148602"/>
                  </a:lnTo>
                  <a:lnTo>
                    <a:pt x="84226" y="148602"/>
                  </a:lnTo>
                  <a:lnTo>
                    <a:pt x="83045" y="158737"/>
                  </a:lnTo>
                  <a:lnTo>
                    <a:pt x="82232" y="166484"/>
                  </a:lnTo>
                  <a:lnTo>
                    <a:pt x="81622" y="174091"/>
                  </a:lnTo>
                  <a:lnTo>
                    <a:pt x="81407" y="180365"/>
                  </a:lnTo>
                  <a:lnTo>
                    <a:pt x="101117" y="180365"/>
                  </a:lnTo>
                  <a:lnTo>
                    <a:pt x="101168" y="168694"/>
                  </a:lnTo>
                  <a:lnTo>
                    <a:pt x="102069" y="154774"/>
                  </a:lnTo>
                  <a:lnTo>
                    <a:pt x="102781" y="148602"/>
                  </a:lnTo>
                  <a:lnTo>
                    <a:pt x="103847" y="139433"/>
                  </a:lnTo>
                  <a:lnTo>
                    <a:pt x="106489" y="123456"/>
                  </a:lnTo>
                  <a:lnTo>
                    <a:pt x="116700" y="71374"/>
                  </a:lnTo>
                  <a:lnTo>
                    <a:pt x="119037" y="59436"/>
                  </a:lnTo>
                  <a:close/>
                </a:path>
                <a:path w="1115060" h="183514">
                  <a:moveTo>
                    <a:pt x="214312" y="55130"/>
                  </a:moveTo>
                  <a:lnTo>
                    <a:pt x="177457" y="72415"/>
                  </a:lnTo>
                  <a:lnTo>
                    <a:pt x="170535" y="84099"/>
                  </a:lnTo>
                  <a:lnTo>
                    <a:pt x="169760" y="84099"/>
                  </a:lnTo>
                  <a:lnTo>
                    <a:pt x="173101" y="57404"/>
                  </a:lnTo>
                  <a:lnTo>
                    <a:pt x="154406" y="57404"/>
                  </a:lnTo>
                  <a:lnTo>
                    <a:pt x="153301" y="66814"/>
                  </a:lnTo>
                  <a:lnTo>
                    <a:pt x="150114" y="89141"/>
                  </a:lnTo>
                  <a:lnTo>
                    <a:pt x="148005" y="101117"/>
                  </a:lnTo>
                  <a:lnTo>
                    <a:pt x="132905" y="180378"/>
                  </a:lnTo>
                  <a:lnTo>
                    <a:pt x="154152" y="180378"/>
                  </a:lnTo>
                  <a:lnTo>
                    <a:pt x="164388" y="126263"/>
                  </a:lnTo>
                  <a:lnTo>
                    <a:pt x="179578" y="90093"/>
                  </a:lnTo>
                  <a:lnTo>
                    <a:pt x="204584" y="75450"/>
                  </a:lnTo>
                  <a:lnTo>
                    <a:pt x="206883" y="75450"/>
                  </a:lnTo>
                  <a:lnTo>
                    <a:pt x="210210" y="75958"/>
                  </a:lnTo>
                  <a:lnTo>
                    <a:pt x="214312" y="55130"/>
                  </a:lnTo>
                  <a:close/>
                </a:path>
                <a:path w="1115060" h="183514">
                  <a:moveTo>
                    <a:pt x="299834" y="57416"/>
                  </a:moveTo>
                  <a:lnTo>
                    <a:pt x="270141" y="57416"/>
                  </a:lnTo>
                  <a:lnTo>
                    <a:pt x="276542" y="24396"/>
                  </a:lnTo>
                  <a:lnTo>
                    <a:pt x="254533" y="29730"/>
                  </a:lnTo>
                  <a:lnTo>
                    <a:pt x="249148" y="57416"/>
                  </a:lnTo>
                  <a:lnTo>
                    <a:pt x="231482" y="57416"/>
                  </a:lnTo>
                  <a:lnTo>
                    <a:pt x="228155" y="73926"/>
                  </a:lnTo>
                  <a:lnTo>
                    <a:pt x="246087" y="73926"/>
                  </a:lnTo>
                  <a:lnTo>
                    <a:pt x="231990" y="145072"/>
                  </a:lnTo>
                  <a:lnTo>
                    <a:pt x="231241" y="152184"/>
                  </a:lnTo>
                  <a:lnTo>
                    <a:pt x="231241" y="159296"/>
                  </a:lnTo>
                  <a:lnTo>
                    <a:pt x="232664" y="168275"/>
                  </a:lnTo>
                  <a:lnTo>
                    <a:pt x="237185" y="175895"/>
                  </a:lnTo>
                  <a:lnTo>
                    <a:pt x="245275" y="181190"/>
                  </a:lnTo>
                  <a:lnTo>
                    <a:pt x="257340" y="183172"/>
                  </a:lnTo>
                  <a:lnTo>
                    <a:pt x="263486" y="183172"/>
                  </a:lnTo>
                  <a:lnTo>
                    <a:pt x="269887" y="182410"/>
                  </a:lnTo>
                  <a:lnTo>
                    <a:pt x="273723" y="180886"/>
                  </a:lnTo>
                  <a:lnTo>
                    <a:pt x="274739" y="164363"/>
                  </a:lnTo>
                  <a:lnTo>
                    <a:pt x="271932" y="164896"/>
                  </a:lnTo>
                  <a:lnTo>
                    <a:pt x="268338" y="165138"/>
                  </a:lnTo>
                  <a:lnTo>
                    <a:pt x="256578" y="165138"/>
                  </a:lnTo>
                  <a:lnTo>
                    <a:pt x="252996" y="160820"/>
                  </a:lnTo>
                  <a:lnTo>
                    <a:pt x="252996" y="146850"/>
                  </a:lnTo>
                  <a:lnTo>
                    <a:pt x="254025" y="140500"/>
                  </a:lnTo>
                  <a:lnTo>
                    <a:pt x="266814" y="73926"/>
                  </a:lnTo>
                  <a:lnTo>
                    <a:pt x="296506" y="73926"/>
                  </a:lnTo>
                  <a:lnTo>
                    <a:pt x="299834" y="57416"/>
                  </a:lnTo>
                  <a:close/>
                </a:path>
                <a:path w="1115060" h="183514">
                  <a:moveTo>
                    <a:pt x="405320" y="86131"/>
                  </a:moveTo>
                  <a:lnTo>
                    <a:pt x="402958" y="73812"/>
                  </a:lnTo>
                  <a:lnTo>
                    <a:pt x="401091" y="71120"/>
                  </a:lnTo>
                  <a:lnTo>
                    <a:pt x="395986" y="63792"/>
                  </a:lnTo>
                  <a:lnTo>
                    <a:pt x="384848" y="57226"/>
                  </a:lnTo>
                  <a:lnTo>
                    <a:pt x="384848" y="76720"/>
                  </a:lnTo>
                  <a:lnTo>
                    <a:pt x="384848" y="86880"/>
                  </a:lnTo>
                  <a:lnTo>
                    <a:pt x="380250" y="98564"/>
                  </a:lnTo>
                  <a:lnTo>
                    <a:pt x="367639" y="105689"/>
                  </a:lnTo>
                  <a:lnTo>
                    <a:pt x="348780" y="109181"/>
                  </a:lnTo>
                  <a:lnTo>
                    <a:pt x="325450" y="110007"/>
                  </a:lnTo>
                  <a:lnTo>
                    <a:pt x="331101" y="95783"/>
                  </a:lnTo>
                  <a:lnTo>
                    <a:pt x="340029" y="83324"/>
                  </a:lnTo>
                  <a:lnTo>
                    <a:pt x="351777" y="74485"/>
                  </a:lnTo>
                  <a:lnTo>
                    <a:pt x="365912" y="71120"/>
                  </a:lnTo>
                  <a:lnTo>
                    <a:pt x="377177" y="71120"/>
                  </a:lnTo>
                  <a:lnTo>
                    <a:pt x="384848" y="76720"/>
                  </a:lnTo>
                  <a:lnTo>
                    <a:pt x="384848" y="57226"/>
                  </a:lnTo>
                  <a:lnTo>
                    <a:pt x="384594" y="57073"/>
                  </a:lnTo>
                  <a:lnTo>
                    <a:pt x="368973" y="54610"/>
                  </a:lnTo>
                  <a:lnTo>
                    <a:pt x="341566" y="61747"/>
                  </a:lnTo>
                  <a:lnTo>
                    <a:pt x="320217" y="80213"/>
                  </a:lnTo>
                  <a:lnTo>
                    <a:pt x="306349" y="105638"/>
                  </a:lnTo>
                  <a:lnTo>
                    <a:pt x="301396" y="133629"/>
                  </a:lnTo>
                  <a:lnTo>
                    <a:pt x="304152" y="152806"/>
                  </a:lnTo>
                  <a:lnTo>
                    <a:pt x="312661" y="168478"/>
                  </a:lnTo>
                  <a:lnTo>
                    <a:pt x="327317" y="179044"/>
                  </a:lnTo>
                  <a:lnTo>
                    <a:pt x="348500" y="182918"/>
                  </a:lnTo>
                  <a:lnTo>
                    <a:pt x="360629" y="182168"/>
                  </a:lnTo>
                  <a:lnTo>
                    <a:pt x="371767" y="180098"/>
                  </a:lnTo>
                  <a:lnTo>
                    <a:pt x="381508" y="177025"/>
                  </a:lnTo>
                  <a:lnTo>
                    <a:pt x="389458" y="173266"/>
                  </a:lnTo>
                  <a:lnTo>
                    <a:pt x="388073" y="166154"/>
                  </a:lnTo>
                  <a:lnTo>
                    <a:pt x="386384" y="157518"/>
                  </a:lnTo>
                  <a:lnTo>
                    <a:pt x="380009" y="160578"/>
                  </a:lnTo>
                  <a:lnTo>
                    <a:pt x="372338" y="163360"/>
                  </a:lnTo>
                  <a:lnTo>
                    <a:pt x="363385" y="165379"/>
                  </a:lnTo>
                  <a:lnTo>
                    <a:pt x="353110" y="166154"/>
                  </a:lnTo>
                  <a:lnTo>
                    <a:pt x="344081" y="165112"/>
                  </a:lnTo>
                  <a:lnTo>
                    <a:pt x="321868" y="131597"/>
                  </a:lnTo>
                  <a:lnTo>
                    <a:pt x="322897" y="126263"/>
                  </a:lnTo>
                  <a:lnTo>
                    <a:pt x="355117" y="124853"/>
                  </a:lnTo>
                  <a:lnTo>
                    <a:pt x="381292" y="118579"/>
                  </a:lnTo>
                  <a:lnTo>
                    <a:pt x="393395" y="110007"/>
                  </a:lnTo>
                  <a:lnTo>
                    <a:pt x="398894" y="106121"/>
                  </a:lnTo>
                  <a:lnTo>
                    <a:pt x="405320" y="86131"/>
                  </a:lnTo>
                  <a:close/>
                </a:path>
                <a:path w="1115060" h="183514">
                  <a:moveTo>
                    <a:pt x="408139" y="6083"/>
                  </a:moveTo>
                  <a:lnTo>
                    <a:pt x="382536" y="6083"/>
                  </a:lnTo>
                  <a:lnTo>
                    <a:pt x="357454" y="42418"/>
                  </a:lnTo>
                  <a:lnTo>
                    <a:pt x="374091" y="42418"/>
                  </a:lnTo>
                  <a:lnTo>
                    <a:pt x="408139" y="6083"/>
                  </a:lnTo>
                  <a:close/>
                </a:path>
                <a:path w="1115060" h="183514">
                  <a:moveTo>
                    <a:pt x="497522" y="55130"/>
                  </a:moveTo>
                  <a:lnTo>
                    <a:pt x="460679" y="72415"/>
                  </a:lnTo>
                  <a:lnTo>
                    <a:pt x="453745" y="84099"/>
                  </a:lnTo>
                  <a:lnTo>
                    <a:pt x="452970" y="84099"/>
                  </a:lnTo>
                  <a:lnTo>
                    <a:pt x="456311" y="57404"/>
                  </a:lnTo>
                  <a:lnTo>
                    <a:pt x="437616" y="57404"/>
                  </a:lnTo>
                  <a:lnTo>
                    <a:pt x="436511" y="66814"/>
                  </a:lnTo>
                  <a:lnTo>
                    <a:pt x="433336" y="89141"/>
                  </a:lnTo>
                  <a:lnTo>
                    <a:pt x="431215" y="101117"/>
                  </a:lnTo>
                  <a:lnTo>
                    <a:pt x="416115" y="180378"/>
                  </a:lnTo>
                  <a:lnTo>
                    <a:pt x="437362" y="180378"/>
                  </a:lnTo>
                  <a:lnTo>
                    <a:pt x="447598" y="126263"/>
                  </a:lnTo>
                  <a:lnTo>
                    <a:pt x="462800" y="90093"/>
                  </a:lnTo>
                  <a:lnTo>
                    <a:pt x="487794" y="75450"/>
                  </a:lnTo>
                  <a:lnTo>
                    <a:pt x="490093" y="75450"/>
                  </a:lnTo>
                  <a:lnTo>
                    <a:pt x="493420" y="75958"/>
                  </a:lnTo>
                  <a:lnTo>
                    <a:pt x="497522" y="55130"/>
                  </a:lnTo>
                  <a:close/>
                </a:path>
                <a:path w="1115060" h="183514">
                  <a:moveTo>
                    <a:pt x="542607" y="57404"/>
                  </a:moveTo>
                  <a:lnTo>
                    <a:pt x="521360" y="57404"/>
                  </a:lnTo>
                  <a:lnTo>
                    <a:pt x="497547" y="180378"/>
                  </a:lnTo>
                  <a:lnTo>
                    <a:pt x="518795" y="180378"/>
                  </a:lnTo>
                  <a:lnTo>
                    <a:pt x="542607" y="57404"/>
                  </a:lnTo>
                  <a:close/>
                </a:path>
                <a:path w="1115060" h="183514">
                  <a:moveTo>
                    <a:pt x="551827" y="14465"/>
                  </a:moveTo>
                  <a:lnTo>
                    <a:pt x="546963" y="8890"/>
                  </a:lnTo>
                  <a:lnTo>
                    <a:pt x="531596" y="8890"/>
                  </a:lnTo>
                  <a:lnTo>
                    <a:pt x="525195" y="14986"/>
                  </a:lnTo>
                  <a:lnTo>
                    <a:pt x="525195" y="30746"/>
                  </a:lnTo>
                  <a:lnTo>
                    <a:pt x="530059" y="36322"/>
                  </a:lnTo>
                  <a:lnTo>
                    <a:pt x="545668" y="36322"/>
                  </a:lnTo>
                  <a:lnTo>
                    <a:pt x="551561" y="30480"/>
                  </a:lnTo>
                  <a:lnTo>
                    <a:pt x="551802" y="23114"/>
                  </a:lnTo>
                  <a:lnTo>
                    <a:pt x="551827" y="14465"/>
                  </a:lnTo>
                  <a:close/>
                </a:path>
                <a:path w="1115060" h="183514">
                  <a:moveTo>
                    <a:pt x="661403" y="86131"/>
                  </a:moveTo>
                  <a:lnTo>
                    <a:pt x="659041" y="73812"/>
                  </a:lnTo>
                  <a:lnTo>
                    <a:pt x="657161" y="71120"/>
                  </a:lnTo>
                  <a:lnTo>
                    <a:pt x="652056" y="63792"/>
                  </a:lnTo>
                  <a:lnTo>
                    <a:pt x="640918" y="57226"/>
                  </a:lnTo>
                  <a:lnTo>
                    <a:pt x="640918" y="76720"/>
                  </a:lnTo>
                  <a:lnTo>
                    <a:pt x="640918" y="86880"/>
                  </a:lnTo>
                  <a:lnTo>
                    <a:pt x="636320" y="98564"/>
                  </a:lnTo>
                  <a:lnTo>
                    <a:pt x="623709" y="105689"/>
                  </a:lnTo>
                  <a:lnTo>
                    <a:pt x="604850" y="109181"/>
                  </a:lnTo>
                  <a:lnTo>
                    <a:pt x="581520" y="110007"/>
                  </a:lnTo>
                  <a:lnTo>
                    <a:pt x="587171" y="95783"/>
                  </a:lnTo>
                  <a:lnTo>
                    <a:pt x="596087" y="83324"/>
                  </a:lnTo>
                  <a:lnTo>
                    <a:pt x="607847" y="74485"/>
                  </a:lnTo>
                  <a:lnTo>
                    <a:pt x="621982" y="71120"/>
                  </a:lnTo>
                  <a:lnTo>
                    <a:pt x="633247" y="71120"/>
                  </a:lnTo>
                  <a:lnTo>
                    <a:pt x="640918" y="76720"/>
                  </a:lnTo>
                  <a:lnTo>
                    <a:pt x="640918" y="57226"/>
                  </a:lnTo>
                  <a:lnTo>
                    <a:pt x="640664" y="57073"/>
                  </a:lnTo>
                  <a:lnTo>
                    <a:pt x="625043" y="54610"/>
                  </a:lnTo>
                  <a:lnTo>
                    <a:pt x="597649" y="61747"/>
                  </a:lnTo>
                  <a:lnTo>
                    <a:pt x="576287" y="80213"/>
                  </a:lnTo>
                  <a:lnTo>
                    <a:pt x="562419" y="105638"/>
                  </a:lnTo>
                  <a:lnTo>
                    <a:pt x="557466" y="133629"/>
                  </a:lnTo>
                  <a:lnTo>
                    <a:pt x="560222" y="152806"/>
                  </a:lnTo>
                  <a:lnTo>
                    <a:pt x="568731" y="168465"/>
                  </a:lnTo>
                  <a:lnTo>
                    <a:pt x="583387" y="179044"/>
                  </a:lnTo>
                  <a:lnTo>
                    <a:pt x="604570" y="182918"/>
                  </a:lnTo>
                  <a:lnTo>
                    <a:pt x="616699" y="182168"/>
                  </a:lnTo>
                  <a:lnTo>
                    <a:pt x="627837" y="180098"/>
                  </a:lnTo>
                  <a:lnTo>
                    <a:pt x="637578" y="177025"/>
                  </a:lnTo>
                  <a:lnTo>
                    <a:pt x="645528" y="173266"/>
                  </a:lnTo>
                  <a:lnTo>
                    <a:pt x="644144" y="166141"/>
                  </a:lnTo>
                  <a:lnTo>
                    <a:pt x="642454" y="157518"/>
                  </a:lnTo>
                  <a:lnTo>
                    <a:pt x="636079" y="160578"/>
                  </a:lnTo>
                  <a:lnTo>
                    <a:pt x="628421" y="163347"/>
                  </a:lnTo>
                  <a:lnTo>
                    <a:pt x="619455" y="165366"/>
                  </a:lnTo>
                  <a:lnTo>
                    <a:pt x="609180" y="166141"/>
                  </a:lnTo>
                  <a:lnTo>
                    <a:pt x="600151" y="165100"/>
                  </a:lnTo>
                  <a:lnTo>
                    <a:pt x="577938" y="131597"/>
                  </a:lnTo>
                  <a:lnTo>
                    <a:pt x="578967" y="126263"/>
                  </a:lnTo>
                  <a:lnTo>
                    <a:pt x="611187" y="124853"/>
                  </a:lnTo>
                  <a:lnTo>
                    <a:pt x="637374" y="118579"/>
                  </a:lnTo>
                  <a:lnTo>
                    <a:pt x="649478" y="110007"/>
                  </a:lnTo>
                  <a:lnTo>
                    <a:pt x="654977" y="106121"/>
                  </a:lnTo>
                  <a:lnTo>
                    <a:pt x="661403" y="86131"/>
                  </a:lnTo>
                  <a:close/>
                </a:path>
                <a:path w="1115060" h="183514">
                  <a:moveTo>
                    <a:pt x="728256" y="0"/>
                  </a:moveTo>
                  <a:lnTo>
                    <a:pt x="707009" y="0"/>
                  </a:lnTo>
                  <a:lnTo>
                    <a:pt x="672452" y="180378"/>
                  </a:lnTo>
                  <a:lnTo>
                    <a:pt x="693432" y="180378"/>
                  </a:lnTo>
                  <a:lnTo>
                    <a:pt x="728256" y="0"/>
                  </a:lnTo>
                  <a:close/>
                </a:path>
                <a:path w="1115060" h="183514">
                  <a:moveTo>
                    <a:pt x="786892" y="0"/>
                  </a:moveTo>
                  <a:lnTo>
                    <a:pt x="765644" y="0"/>
                  </a:lnTo>
                  <a:lnTo>
                    <a:pt x="731088" y="180378"/>
                  </a:lnTo>
                  <a:lnTo>
                    <a:pt x="752068" y="180378"/>
                  </a:lnTo>
                  <a:lnTo>
                    <a:pt x="786892" y="0"/>
                  </a:lnTo>
                  <a:close/>
                </a:path>
                <a:path w="1115060" h="183514">
                  <a:moveTo>
                    <a:pt x="894689" y="86131"/>
                  </a:moveTo>
                  <a:lnTo>
                    <a:pt x="892314" y="73812"/>
                  </a:lnTo>
                  <a:lnTo>
                    <a:pt x="890447" y="71120"/>
                  </a:lnTo>
                  <a:lnTo>
                    <a:pt x="885342" y="63792"/>
                  </a:lnTo>
                  <a:lnTo>
                    <a:pt x="874204" y="57238"/>
                  </a:lnTo>
                  <a:lnTo>
                    <a:pt x="874204" y="76720"/>
                  </a:lnTo>
                  <a:lnTo>
                    <a:pt x="874204" y="86880"/>
                  </a:lnTo>
                  <a:lnTo>
                    <a:pt x="869594" y="98564"/>
                  </a:lnTo>
                  <a:lnTo>
                    <a:pt x="856983" y="105689"/>
                  </a:lnTo>
                  <a:lnTo>
                    <a:pt x="838123" y="109181"/>
                  </a:lnTo>
                  <a:lnTo>
                    <a:pt x="814806" y="110007"/>
                  </a:lnTo>
                  <a:lnTo>
                    <a:pt x="820445" y="95783"/>
                  </a:lnTo>
                  <a:lnTo>
                    <a:pt x="829373" y="83324"/>
                  </a:lnTo>
                  <a:lnTo>
                    <a:pt x="841121" y="74485"/>
                  </a:lnTo>
                  <a:lnTo>
                    <a:pt x="855268" y="71120"/>
                  </a:lnTo>
                  <a:lnTo>
                    <a:pt x="866533" y="71120"/>
                  </a:lnTo>
                  <a:lnTo>
                    <a:pt x="874204" y="76720"/>
                  </a:lnTo>
                  <a:lnTo>
                    <a:pt x="874204" y="57238"/>
                  </a:lnTo>
                  <a:lnTo>
                    <a:pt x="873937" y="57073"/>
                  </a:lnTo>
                  <a:lnTo>
                    <a:pt x="858329" y="54610"/>
                  </a:lnTo>
                  <a:lnTo>
                    <a:pt x="830922" y="61747"/>
                  </a:lnTo>
                  <a:lnTo>
                    <a:pt x="809561" y="80213"/>
                  </a:lnTo>
                  <a:lnTo>
                    <a:pt x="795693" y="105638"/>
                  </a:lnTo>
                  <a:lnTo>
                    <a:pt x="790752" y="133629"/>
                  </a:lnTo>
                  <a:lnTo>
                    <a:pt x="793496" y="152806"/>
                  </a:lnTo>
                  <a:lnTo>
                    <a:pt x="802017" y="168465"/>
                  </a:lnTo>
                  <a:lnTo>
                    <a:pt x="816673" y="179044"/>
                  </a:lnTo>
                  <a:lnTo>
                    <a:pt x="837857" y="182918"/>
                  </a:lnTo>
                  <a:lnTo>
                    <a:pt x="849972" y="182168"/>
                  </a:lnTo>
                  <a:lnTo>
                    <a:pt x="861110" y="180098"/>
                  </a:lnTo>
                  <a:lnTo>
                    <a:pt x="870864" y="177025"/>
                  </a:lnTo>
                  <a:lnTo>
                    <a:pt x="878814" y="173266"/>
                  </a:lnTo>
                  <a:lnTo>
                    <a:pt x="877417" y="166141"/>
                  </a:lnTo>
                  <a:lnTo>
                    <a:pt x="875741" y="157518"/>
                  </a:lnTo>
                  <a:lnTo>
                    <a:pt x="869353" y="160578"/>
                  </a:lnTo>
                  <a:lnTo>
                    <a:pt x="861695" y="163347"/>
                  </a:lnTo>
                  <a:lnTo>
                    <a:pt x="852741" y="165366"/>
                  </a:lnTo>
                  <a:lnTo>
                    <a:pt x="842467" y="166141"/>
                  </a:lnTo>
                  <a:lnTo>
                    <a:pt x="833424" y="165100"/>
                  </a:lnTo>
                  <a:lnTo>
                    <a:pt x="811225" y="131597"/>
                  </a:lnTo>
                  <a:lnTo>
                    <a:pt x="812253" y="126263"/>
                  </a:lnTo>
                  <a:lnTo>
                    <a:pt x="844461" y="124853"/>
                  </a:lnTo>
                  <a:lnTo>
                    <a:pt x="870648" y="118579"/>
                  </a:lnTo>
                  <a:lnTo>
                    <a:pt x="882751" y="110007"/>
                  </a:lnTo>
                  <a:lnTo>
                    <a:pt x="888250" y="106121"/>
                  </a:lnTo>
                  <a:lnTo>
                    <a:pt x="894689" y="86131"/>
                  </a:lnTo>
                  <a:close/>
                </a:path>
                <a:path w="1115060" h="183514">
                  <a:moveTo>
                    <a:pt x="944118" y="157518"/>
                  </a:moveTo>
                  <a:lnTo>
                    <a:pt x="938491" y="151168"/>
                  </a:lnTo>
                  <a:lnTo>
                    <a:pt x="920318" y="151168"/>
                  </a:lnTo>
                  <a:lnTo>
                    <a:pt x="913663" y="158788"/>
                  </a:lnTo>
                  <a:lnTo>
                    <a:pt x="913663" y="176568"/>
                  </a:lnTo>
                  <a:lnTo>
                    <a:pt x="919289" y="183172"/>
                  </a:lnTo>
                  <a:lnTo>
                    <a:pt x="937475" y="183172"/>
                  </a:lnTo>
                  <a:lnTo>
                    <a:pt x="944118" y="175552"/>
                  </a:lnTo>
                  <a:lnTo>
                    <a:pt x="944118" y="157518"/>
                  </a:lnTo>
                  <a:close/>
                </a:path>
                <a:path w="1115060" h="183514">
                  <a:moveTo>
                    <a:pt x="1029373" y="157518"/>
                  </a:moveTo>
                  <a:lnTo>
                    <a:pt x="1023747" y="151168"/>
                  </a:lnTo>
                  <a:lnTo>
                    <a:pt x="1005560" y="151168"/>
                  </a:lnTo>
                  <a:lnTo>
                    <a:pt x="998905" y="158788"/>
                  </a:lnTo>
                  <a:lnTo>
                    <a:pt x="998905" y="176568"/>
                  </a:lnTo>
                  <a:lnTo>
                    <a:pt x="1004544" y="183172"/>
                  </a:lnTo>
                  <a:lnTo>
                    <a:pt x="1022718" y="183172"/>
                  </a:lnTo>
                  <a:lnTo>
                    <a:pt x="1029373" y="175552"/>
                  </a:lnTo>
                  <a:lnTo>
                    <a:pt x="1029373" y="157518"/>
                  </a:lnTo>
                  <a:close/>
                </a:path>
                <a:path w="1115060" h="183514">
                  <a:moveTo>
                    <a:pt x="1114869" y="157518"/>
                  </a:moveTo>
                  <a:lnTo>
                    <a:pt x="1109243" y="151168"/>
                  </a:lnTo>
                  <a:lnTo>
                    <a:pt x="1091057" y="151168"/>
                  </a:lnTo>
                  <a:lnTo>
                    <a:pt x="1084402" y="158788"/>
                  </a:lnTo>
                  <a:lnTo>
                    <a:pt x="1084402" y="176568"/>
                  </a:lnTo>
                  <a:lnTo>
                    <a:pt x="1090041" y="183172"/>
                  </a:lnTo>
                  <a:lnTo>
                    <a:pt x="1108214" y="183172"/>
                  </a:lnTo>
                  <a:lnTo>
                    <a:pt x="1114869" y="175552"/>
                  </a:lnTo>
                  <a:lnTo>
                    <a:pt x="1114869" y="157518"/>
                  </a:lnTo>
                  <a:close/>
                </a:path>
              </a:pathLst>
            </a:custGeom>
            <a:solidFill>
              <a:srgbClr val="33536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6" name="object 96"/>
            <p:cNvSpPr/>
            <p:nvPr/>
          </p:nvSpPr>
          <p:spPr>
            <a:xfrm>
              <a:off x="1813481" y="3742787"/>
              <a:ext cx="72186" cy="205536"/>
            </a:xfrm>
            <a:prstGeom prst="rect">
              <a:avLst/>
            </a:prstGeom>
            <a:blipFill>
              <a:blip r:embed="rId4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97" name="object 97"/>
          <p:cNvSpPr/>
          <p:nvPr/>
        </p:nvSpPr>
        <p:spPr>
          <a:xfrm>
            <a:off x="1953545" y="3737967"/>
            <a:ext cx="3193554" cy="236773"/>
          </a:xfrm>
          <a:prstGeom prst="rect">
            <a:avLst/>
          </a:prstGeom>
          <a:blipFill>
            <a:blip r:embed="rId5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pSp>
        <p:nvGrpSpPr>
          <p:cNvPr id="98" name="object 98"/>
          <p:cNvGrpSpPr/>
          <p:nvPr/>
        </p:nvGrpSpPr>
        <p:grpSpPr>
          <a:xfrm>
            <a:off x="674450" y="4067163"/>
            <a:ext cx="289560" cy="159385"/>
            <a:chOff x="674450" y="4067163"/>
            <a:chExt cx="289560" cy="159385"/>
          </a:xfrm>
        </p:grpSpPr>
        <p:sp>
          <p:nvSpPr>
            <p:cNvPr id="99" name="object 99"/>
            <p:cNvSpPr/>
            <p:nvPr/>
          </p:nvSpPr>
          <p:spPr>
            <a:xfrm>
              <a:off x="674450" y="4097384"/>
              <a:ext cx="197144" cy="128309"/>
            </a:xfrm>
            <a:prstGeom prst="rect">
              <a:avLst/>
            </a:prstGeom>
            <a:blipFill>
              <a:blip r:embed="rId5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00" name="object 100"/>
            <p:cNvSpPr/>
            <p:nvPr/>
          </p:nvSpPr>
          <p:spPr>
            <a:xfrm>
              <a:off x="891844" y="4067163"/>
              <a:ext cx="71678" cy="158775"/>
            </a:xfrm>
            <a:prstGeom prst="rect">
              <a:avLst/>
            </a:prstGeom>
            <a:blipFill>
              <a:blip r:embed="rId5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01" name="object 101"/>
          <p:cNvSpPr/>
          <p:nvPr/>
        </p:nvSpPr>
        <p:spPr>
          <a:xfrm>
            <a:off x="1014514" y="4039984"/>
            <a:ext cx="828040" cy="236854"/>
          </a:xfrm>
          <a:custGeom>
            <a:avLst/>
            <a:gdLst/>
            <a:ahLst/>
            <a:cxnLst/>
            <a:rect l="l" t="t" r="r" b="b"/>
            <a:pathLst>
              <a:path w="828039" h="236854">
                <a:moveTo>
                  <a:pt x="91376" y="3302"/>
                </a:moveTo>
                <a:lnTo>
                  <a:pt x="88569" y="1511"/>
                </a:lnTo>
                <a:lnTo>
                  <a:pt x="82931" y="0"/>
                </a:lnTo>
                <a:lnTo>
                  <a:pt x="74485" y="0"/>
                </a:lnTo>
                <a:lnTo>
                  <a:pt x="37528" y="19380"/>
                </a:lnTo>
                <a:lnTo>
                  <a:pt x="23545" y="60198"/>
                </a:lnTo>
                <a:lnTo>
                  <a:pt x="6908" y="60198"/>
                </a:lnTo>
                <a:lnTo>
                  <a:pt x="3835" y="76720"/>
                </a:lnTo>
                <a:lnTo>
                  <a:pt x="20218" y="76720"/>
                </a:lnTo>
                <a:lnTo>
                  <a:pt x="0" y="183172"/>
                </a:lnTo>
                <a:lnTo>
                  <a:pt x="20980" y="183172"/>
                </a:lnTo>
                <a:lnTo>
                  <a:pt x="41465" y="76720"/>
                </a:lnTo>
                <a:lnTo>
                  <a:pt x="68859" y="76720"/>
                </a:lnTo>
                <a:lnTo>
                  <a:pt x="72186" y="60198"/>
                </a:lnTo>
                <a:lnTo>
                  <a:pt x="44538" y="60198"/>
                </a:lnTo>
                <a:lnTo>
                  <a:pt x="45567" y="54368"/>
                </a:lnTo>
                <a:lnTo>
                  <a:pt x="49187" y="40068"/>
                </a:lnTo>
                <a:lnTo>
                  <a:pt x="54914" y="28460"/>
                </a:lnTo>
                <a:lnTo>
                  <a:pt x="63131" y="20650"/>
                </a:lnTo>
                <a:lnTo>
                  <a:pt x="74231" y="17792"/>
                </a:lnTo>
                <a:lnTo>
                  <a:pt x="79108" y="17792"/>
                </a:lnTo>
                <a:lnTo>
                  <a:pt x="83439" y="18542"/>
                </a:lnTo>
                <a:lnTo>
                  <a:pt x="86779" y="20066"/>
                </a:lnTo>
                <a:lnTo>
                  <a:pt x="91376" y="3302"/>
                </a:lnTo>
                <a:close/>
              </a:path>
              <a:path w="828039" h="236854">
                <a:moveTo>
                  <a:pt x="150799" y="57924"/>
                </a:moveTo>
                <a:lnTo>
                  <a:pt x="113957" y="75209"/>
                </a:lnTo>
                <a:lnTo>
                  <a:pt x="107022" y="86893"/>
                </a:lnTo>
                <a:lnTo>
                  <a:pt x="106248" y="86893"/>
                </a:lnTo>
                <a:lnTo>
                  <a:pt x="109588" y="60198"/>
                </a:lnTo>
                <a:lnTo>
                  <a:pt x="90893" y="60198"/>
                </a:lnTo>
                <a:lnTo>
                  <a:pt x="89789" y="69608"/>
                </a:lnTo>
                <a:lnTo>
                  <a:pt x="86614" y="91935"/>
                </a:lnTo>
                <a:lnTo>
                  <a:pt x="84493" y="103911"/>
                </a:lnTo>
                <a:lnTo>
                  <a:pt x="69392" y="183172"/>
                </a:lnTo>
                <a:lnTo>
                  <a:pt x="90639" y="183172"/>
                </a:lnTo>
                <a:lnTo>
                  <a:pt x="100876" y="129057"/>
                </a:lnTo>
                <a:lnTo>
                  <a:pt x="116078" y="92887"/>
                </a:lnTo>
                <a:lnTo>
                  <a:pt x="141071" y="78244"/>
                </a:lnTo>
                <a:lnTo>
                  <a:pt x="143370" y="78244"/>
                </a:lnTo>
                <a:lnTo>
                  <a:pt x="146697" y="78752"/>
                </a:lnTo>
                <a:lnTo>
                  <a:pt x="150799" y="57924"/>
                </a:lnTo>
                <a:close/>
              </a:path>
              <a:path w="828039" h="236854">
                <a:moveTo>
                  <a:pt x="266788" y="62230"/>
                </a:moveTo>
                <a:lnTo>
                  <a:pt x="259676" y="60299"/>
                </a:lnTo>
                <a:lnTo>
                  <a:pt x="251396" y="58775"/>
                </a:lnTo>
                <a:lnTo>
                  <a:pt x="242976" y="57835"/>
                </a:lnTo>
                <a:lnTo>
                  <a:pt x="242976" y="75946"/>
                </a:lnTo>
                <a:lnTo>
                  <a:pt x="235813" y="113055"/>
                </a:lnTo>
                <a:lnTo>
                  <a:pt x="228701" y="135572"/>
                </a:lnTo>
                <a:lnTo>
                  <a:pt x="217728" y="153162"/>
                </a:lnTo>
                <a:lnTo>
                  <a:pt x="204597" y="164617"/>
                </a:lnTo>
                <a:lnTo>
                  <a:pt x="191008" y="168694"/>
                </a:lnTo>
                <a:lnTo>
                  <a:pt x="180771" y="166382"/>
                </a:lnTo>
                <a:lnTo>
                  <a:pt x="174244" y="160248"/>
                </a:lnTo>
                <a:lnTo>
                  <a:pt x="170776" y="151549"/>
                </a:lnTo>
                <a:lnTo>
                  <a:pt x="169760" y="141503"/>
                </a:lnTo>
                <a:lnTo>
                  <a:pt x="174498" y="116624"/>
                </a:lnTo>
                <a:lnTo>
                  <a:pt x="187045" y="95072"/>
                </a:lnTo>
                <a:lnTo>
                  <a:pt x="205549" y="79908"/>
                </a:lnTo>
                <a:lnTo>
                  <a:pt x="228130" y="74168"/>
                </a:lnTo>
                <a:lnTo>
                  <a:pt x="235305" y="74168"/>
                </a:lnTo>
                <a:lnTo>
                  <a:pt x="239903" y="75184"/>
                </a:lnTo>
                <a:lnTo>
                  <a:pt x="242976" y="75946"/>
                </a:lnTo>
                <a:lnTo>
                  <a:pt x="242976" y="57835"/>
                </a:lnTo>
                <a:lnTo>
                  <a:pt x="242481" y="57772"/>
                </a:lnTo>
                <a:lnTo>
                  <a:pt x="233502" y="57404"/>
                </a:lnTo>
                <a:lnTo>
                  <a:pt x="197319" y="65151"/>
                </a:lnTo>
                <a:lnTo>
                  <a:pt x="170370" y="85356"/>
                </a:lnTo>
                <a:lnTo>
                  <a:pt x="153555" y="113576"/>
                </a:lnTo>
                <a:lnTo>
                  <a:pt x="147751" y="145313"/>
                </a:lnTo>
                <a:lnTo>
                  <a:pt x="150253" y="161531"/>
                </a:lnTo>
                <a:lnTo>
                  <a:pt x="157378" y="174409"/>
                </a:lnTo>
                <a:lnTo>
                  <a:pt x="168592" y="182892"/>
                </a:lnTo>
                <a:lnTo>
                  <a:pt x="183337" y="185953"/>
                </a:lnTo>
                <a:lnTo>
                  <a:pt x="196392" y="184137"/>
                </a:lnTo>
                <a:lnTo>
                  <a:pt x="208927" y="178206"/>
                </a:lnTo>
                <a:lnTo>
                  <a:pt x="219392" y="168694"/>
                </a:lnTo>
                <a:lnTo>
                  <a:pt x="220687" y="167525"/>
                </a:lnTo>
                <a:lnTo>
                  <a:pt x="231457" y="151396"/>
                </a:lnTo>
                <a:lnTo>
                  <a:pt x="231978" y="151396"/>
                </a:lnTo>
                <a:lnTo>
                  <a:pt x="230797" y="161531"/>
                </a:lnTo>
                <a:lnTo>
                  <a:pt x="229997" y="169278"/>
                </a:lnTo>
                <a:lnTo>
                  <a:pt x="229387" y="176885"/>
                </a:lnTo>
                <a:lnTo>
                  <a:pt x="229158" y="183159"/>
                </a:lnTo>
                <a:lnTo>
                  <a:pt x="248869" y="183159"/>
                </a:lnTo>
                <a:lnTo>
                  <a:pt x="248920" y="171488"/>
                </a:lnTo>
                <a:lnTo>
                  <a:pt x="249821" y="157568"/>
                </a:lnTo>
                <a:lnTo>
                  <a:pt x="250532" y="151396"/>
                </a:lnTo>
                <a:lnTo>
                  <a:pt x="251599" y="142227"/>
                </a:lnTo>
                <a:lnTo>
                  <a:pt x="254241" y="126250"/>
                </a:lnTo>
                <a:lnTo>
                  <a:pt x="264452" y="74168"/>
                </a:lnTo>
                <a:lnTo>
                  <a:pt x="266788" y="62230"/>
                </a:lnTo>
                <a:close/>
              </a:path>
              <a:path w="828039" h="236854">
                <a:moveTo>
                  <a:pt x="400202" y="66065"/>
                </a:moveTo>
                <a:lnTo>
                  <a:pt x="391909" y="62776"/>
                </a:lnTo>
                <a:lnTo>
                  <a:pt x="382092" y="60020"/>
                </a:lnTo>
                <a:lnTo>
                  <a:pt x="376910" y="59105"/>
                </a:lnTo>
                <a:lnTo>
                  <a:pt x="376910" y="78511"/>
                </a:lnTo>
                <a:lnTo>
                  <a:pt x="368973" y="119418"/>
                </a:lnTo>
                <a:lnTo>
                  <a:pt x="363143" y="136944"/>
                </a:lnTo>
                <a:lnTo>
                  <a:pt x="353453" y="151955"/>
                </a:lnTo>
                <a:lnTo>
                  <a:pt x="341210" y="162458"/>
                </a:lnTo>
                <a:lnTo>
                  <a:pt x="327761" y="166408"/>
                </a:lnTo>
                <a:lnTo>
                  <a:pt x="316039" y="163690"/>
                </a:lnTo>
                <a:lnTo>
                  <a:pt x="308749" y="156718"/>
                </a:lnTo>
                <a:lnTo>
                  <a:pt x="305003" y="147218"/>
                </a:lnTo>
                <a:lnTo>
                  <a:pt x="303949" y="136931"/>
                </a:lnTo>
                <a:lnTo>
                  <a:pt x="307898" y="114300"/>
                </a:lnTo>
                <a:lnTo>
                  <a:pt x="318668" y="94246"/>
                </a:lnTo>
                <a:lnTo>
                  <a:pt x="335191" y="79921"/>
                </a:lnTo>
                <a:lnTo>
                  <a:pt x="356438" y="74447"/>
                </a:lnTo>
                <a:lnTo>
                  <a:pt x="365391" y="74447"/>
                </a:lnTo>
                <a:lnTo>
                  <a:pt x="373062" y="76720"/>
                </a:lnTo>
                <a:lnTo>
                  <a:pt x="376910" y="78511"/>
                </a:lnTo>
                <a:lnTo>
                  <a:pt x="376910" y="59105"/>
                </a:lnTo>
                <a:lnTo>
                  <a:pt x="371411" y="58115"/>
                </a:lnTo>
                <a:lnTo>
                  <a:pt x="360527" y="57416"/>
                </a:lnTo>
                <a:lnTo>
                  <a:pt x="328015" y="64528"/>
                </a:lnTo>
                <a:lnTo>
                  <a:pt x="303174" y="83324"/>
                </a:lnTo>
                <a:lnTo>
                  <a:pt x="287375" y="109931"/>
                </a:lnTo>
                <a:lnTo>
                  <a:pt x="281927" y="140500"/>
                </a:lnTo>
                <a:lnTo>
                  <a:pt x="284314" y="156387"/>
                </a:lnTo>
                <a:lnTo>
                  <a:pt x="291426" y="170027"/>
                </a:lnTo>
                <a:lnTo>
                  <a:pt x="303199" y="179578"/>
                </a:lnTo>
                <a:lnTo>
                  <a:pt x="319557" y="183172"/>
                </a:lnTo>
                <a:lnTo>
                  <a:pt x="332003" y="181546"/>
                </a:lnTo>
                <a:lnTo>
                  <a:pt x="343458" y="176657"/>
                </a:lnTo>
                <a:lnTo>
                  <a:pt x="353720" y="168490"/>
                </a:lnTo>
                <a:lnTo>
                  <a:pt x="355333" y="166408"/>
                </a:lnTo>
                <a:lnTo>
                  <a:pt x="362572" y="157010"/>
                </a:lnTo>
                <a:lnTo>
                  <a:pt x="363347" y="157010"/>
                </a:lnTo>
                <a:lnTo>
                  <a:pt x="352069" y="196202"/>
                </a:lnTo>
                <a:lnTo>
                  <a:pt x="314706" y="219252"/>
                </a:lnTo>
                <a:lnTo>
                  <a:pt x="305117" y="218617"/>
                </a:lnTo>
                <a:lnTo>
                  <a:pt x="296202" y="216903"/>
                </a:lnTo>
                <a:lnTo>
                  <a:pt x="288340" y="214312"/>
                </a:lnTo>
                <a:lnTo>
                  <a:pt x="281927" y="211112"/>
                </a:lnTo>
                <a:lnTo>
                  <a:pt x="275793" y="227634"/>
                </a:lnTo>
                <a:lnTo>
                  <a:pt x="282816" y="231127"/>
                </a:lnTo>
                <a:lnTo>
                  <a:pt x="291655" y="233857"/>
                </a:lnTo>
                <a:lnTo>
                  <a:pt x="301853" y="235635"/>
                </a:lnTo>
                <a:lnTo>
                  <a:pt x="312915" y="236270"/>
                </a:lnTo>
                <a:lnTo>
                  <a:pt x="323989" y="235623"/>
                </a:lnTo>
                <a:lnTo>
                  <a:pt x="335305" y="233413"/>
                </a:lnTo>
                <a:lnTo>
                  <a:pt x="346240" y="229196"/>
                </a:lnTo>
                <a:lnTo>
                  <a:pt x="356171" y="222554"/>
                </a:lnTo>
                <a:lnTo>
                  <a:pt x="359181" y="219252"/>
                </a:lnTo>
                <a:lnTo>
                  <a:pt x="364883" y="213004"/>
                </a:lnTo>
                <a:lnTo>
                  <a:pt x="371690" y="200736"/>
                </a:lnTo>
                <a:lnTo>
                  <a:pt x="377012" y="185648"/>
                </a:lnTo>
                <a:lnTo>
                  <a:pt x="381266" y="167678"/>
                </a:lnTo>
                <a:lnTo>
                  <a:pt x="383247" y="157010"/>
                </a:lnTo>
                <a:lnTo>
                  <a:pt x="398640" y="74447"/>
                </a:lnTo>
                <a:lnTo>
                  <a:pt x="400202" y="66065"/>
                </a:lnTo>
                <a:close/>
              </a:path>
              <a:path w="828039" h="236854">
                <a:moveTo>
                  <a:pt x="459892" y="60198"/>
                </a:moveTo>
                <a:lnTo>
                  <a:pt x="438645" y="60198"/>
                </a:lnTo>
                <a:lnTo>
                  <a:pt x="414832" y="183172"/>
                </a:lnTo>
                <a:lnTo>
                  <a:pt x="436079" y="183172"/>
                </a:lnTo>
                <a:lnTo>
                  <a:pt x="459892" y="60198"/>
                </a:lnTo>
                <a:close/>
              </a:path>
              <a:path w="828039" h="236854">
                <a:moveTo>
                  <a:pt x="469112" y="17259"/>
                </a:moveTo>
                <a:lnTo>
                  <a:pt x="464248" y="11684"/>
                </a:lnTo>
                <a:lnTo>
                  <a:pt x="448881" y="11684"/>
                </a:lnTo>
                <a:lnTo>
                  <a:pt x="442480" y="17780"/>
                </a:lnTo>
                <a:lnTo>
                  <a:pt x="442480" y="33540"/>
                </a:lnTo>
                <a:lnTo>
                  <a:pt x="447344" y="39116"/>
                </a:lnTo>
                <a:lnTo>
                  <a:pt x="462953" y="39116"/>
                </a:lnTo>
                <a:lnTo>
                  <a:pt x="468845" y="33274"/>
                </a:lnTo>
                <a:lnTo>
                  <a:pt x="469074" y="25908"/>
                </a:lnTo>
                <a:lnTo>
                  <a:pt x="469112" y="17259"/>
                </a:lnTo>
                <a:close/>
              </a:path>
              <a:path w="828039" h="236854">
                <a:moveTo>
                  <a:pt x="529539" y="2794"/>
                </a:moveTo>
                <a:lnTo>
                  <a:pt x="508292" y="2794"/>
                </a:lnTo>
                <a:lnTo>
                  <a:pt x="473735" y="183172"/>
                </a:lnTo>
                <a:lnTo>
                  <a:pt x="494715" y="183172"/>
                </a:lnTo>
                <a:lnTo>
                  <a:pt x="529539" y="2794"/>
                </a:lnTo>
                <a:close/>
              </a:path>
              <a:path w="828039" h="236854">
                <a:moveTo>
                  <a:pt x="577164" y="60198"/>
                </a:moveTo>
                <a:lnTo>
                  <a:pt x="555917" y="60198"/>
                </a:lnTo>
                <a:lnTo>
                  <a:pt x="532104" y="183172"/>
                </a:lnTo>
                <a:lnTo>
                  <a:pt x="553351" y="183172"/>
                </a:lnTo>
                <a:lnTo>
                  <a:pt x="577164" y="60198"/>
                </a:lnTo>
                <a:close/>
              </a:path>
              <a:path w="828039" h="236854">
                <a:moveTo>
                  <a:pt x="586384" y="17259"/>
                </a:moveTo>
                <a:lnTo>
                  <a:pt x="581520" y="11684"/>
                </a:lnTo>
                <a:lnTo>
                  <a:pt x="566153" y="11684"/>
                </a:lnTo>
                <a:lnTo>
                  <a:pt x="559752" y="17780"/>
                </a:lnTo>
                <a:lnTo>
                  <a:pt x="559752" y="33540"/>
                </a:lnTo>
                <a:lnTo>
                  <a:pt x="564616" y="39116"/>
                </a:lnTo>
                <a:lnTo>
                  <a:pt x="580224" y="39116"/>
                </a:lnTo>
                <a:lnTo>
                  <a:pt x="586117" y="33274"/>
                </a:lnTo>
                <a:lnTo>
                  <a:pt x="586359" y="25908"/>
                </a:lnTo>
                <a:lnTo>
                  <a:pt x="586384" y="17259"/>
                </a:lnTo>
                <a:close/>
              </a:path>
              <a:path w="828039" h="236854">
                <a:moveTo>
                  <a:pt x="673176" y="63512"/>
                </a:moveTo>
                <a:lnTo>
                  <a:pt x="668782" y="61277"/>
                </a:lnTo>
                <a:lnTo>
                  <a:pt x="662749" y="59321"/>
                </a:lnTo>
                <a:lnTo>
                  <a:pt x="655472" y="57937"/>
                </a:lnTo>
                <a:lnTo>
                  <a:pt x="647331" y="57404"/>
                </a:lnTo>
                <a:lnTo>
                  <a:pt x="629310" y="60325"/>
                </a:lnTo>
                <a:lnTo>
                  <a:pt x="615124" y="68364"/>
                </a:lnTo>
                <a:lnTo>
                  <a:pt x="605853" y="80454"/>
                </a:lnTo>
                <a:lnTo>
                  <a:pt x="602526" y="95516"/>
                </a:lnTo>
                <a:lnTo>
                  <a:pt x="603986" y="104546"/>
                </a:lnTo>
                <a:lnTo>
                  <a:pt x="608279" y="112864"/>
                </a:lnTo>
                <a:lnTo>
                  <a:pt x="615264" y="120319"/>
                </a:lnTo>
                <a:lnTo>
                  <a:pt x="624801" y="126771"/>
                </a:lnTo>
                <a:lnTo>
                  <a:pt x="632879" y="131953"/>
                </a:lnTo>
                <a:lnTo>
                  <a:pt x="638162" y="137121"/>
                </a:lnTo>
                <a:lnTo>
                  <a:pt x="641057" y="142773"/>
                </a:lnTo>
                <a:lnTo>
                  <a:pt x="641946" y="149377"/>
                </a:lnTo>
                <a:lnTo>
                  <a:pt x="640283" y="157124"/>
                </a:lnTo>
                <a:lnTo>
                  <a:pt x="635546" y="163525"/>
                </a:lnTo>
                <a:lnTo>
                  <a:pt x="628129" y="167855"/>
                </a:lnTo>
                <a:lnTo>
                  <a:pt x="618401" y="169456"/>
                </a:lnTo>
                <a:lnTo>
                  <a:pt x="610857" y="168770"/>
                </a:lnTo>
                <a:lnTo>
                  <a:pt x="603554" y="166979"/>
                </a:lnTo>
                <a:lnTo>
                  <a:pt x="597014" y="164515"/>
                </a:lnTo>
                <a:lnTo>
                  <a:pt x="591769" y="161823"/>
                </a:lnTo>
                <a:lnTo>
                  <a:pt x="585889" y="177330"/>
                </a:lnTo>
                <a:lnTo>
                  <a:pt x="591185" y="180467"/>
                </a:lnTo>
                <a:lnTo>
                  <a:pt x="598360" y="183146"/>
                </a:lnTo>
                <a:lnTo>
                  <a:pt x="606983" y="185013"/>
                </a:lnTo>
                <a:lnTo>
                  <a:pt x="616610" y="185712"/>
                </a:lnTo>
                <a:lnTo>
                  <a:pt x="635025" y="183045"/>
                </a:lnTo>
                <a:lnTo>
                  <a:pt x="650074" y="175234"/>
                </a:lnTo>
                <a:lnTo>
                  <a:pt x="660234" y="162560"/>
                </a:lnTo>
                <a:lnTo>
                  <a:pt x="663968" y="145313"/>
                </a:lnTo>
                <a:lnTo>
                  <a:pt x="662266" y="135585"/>
                </a:lnTo>
                <a:lnTo>
                  <a:pt x="657491" y="126987"/>
                </a:lnTo>
                <a:lnTo>
                  <a:pt x="650138" y="119481"/>
                </a:lnTo>
                <a:lnTo>
                  <a:pt x="640676" y="113055"/>
                </a:lnTo>
                <a:lnTo>
                  <a:pt x="633387" y="108521"/>
                </a:lnTo>
                <a:lnTo>
                  <a:pt x="628091" y="103809"/>
                </a:lnTo>
                <a:lnTo>
                  <a:pt x="624878" y="98577"/>
                </a:lnTo>
                <a:lnTo>
                  <a:pt x="623785" y="92468"/>
                </a:lnTo>
                <a:lnTo>
                  <a:pt x="625424" y="85077"/>
                </a:lnTo>
                <a:lnTo>
                  <a:pt x="629983" y="79197"/>
                </a:lnTo>
                <a:lnTo>
                  <a:pt x="636955" y="75311"/>
                </a:lnTo>
                <a:lnTo>
                  <a:pt x="645795" y="73914"/>
                </a:lnTo>
                <a:lnTo>
                  <a:pt x="655002" y="73914"/>
                </a:lnTo>
                <a:lnTo>
                  <a:pt x="662940" y="76962"/>
                </a:lnTo>
                <a:lnTo>
                  <a:pt x="667283" y="79527"/>
                </a:lnTo>
                <a:lnTo>
                  <a:pt x="673176" y="63512"/>
                </a:lnTo>
                <a:close/>
              </a:path>
              <a:path w="828039" h="236854">
                <a:moveTo>
                  <a:pt x="791464" y="88925"/>
                </a:moveTo>
                <a:lnTo>
                  <a:pt x="789101" y="76606"/>
                </a:lnTo>
                <a:lnTo>
                  <a:pt x="787222" y="73914"/>
                </a:lnTo>
                <a:lnTo>
                  <a:pt x="782129" y="66586"/>
                </a:lnTo>
                <a:lnTo>
                  <a:pt x="770991" y="60020"/>
                </a:lnTo>
                <a:lnTo>
                  <a:pt x="770991" y="79514"/>
                </a:lnTo>
                <a:lnTo>
                  <a:pt x="770991" y="89674"/>
                </a:lnTo>
                <a:lnTo>
                  <a:pt x="766394" y="101358"/>
                </a:lnTo>
                <a:lnTo>
                  <a:pt x="753770" y="108483"/>
                </a:lnTo>
                <a:lnTo>
                  <a:pt x="734923" y="111975"/>
                </a:lnTo>
                <a:lnTo>
                  <a:pt x="711593" y="112801"/>
                </a:lnTo>
                <a:lnTo>
                  <a:pt x="717232" y="98577"/>
                </a:lnTo>
                <a:lnTo>
                  <a:pt x="726160" y="86118"/>
                </a:lnTo>
                <a:lnTo>
                  <a:pt x="737920" y="77279"/>
                </a:lnTo>
                <a:lnTo>
                  <a:pt x="752055" y="73914"/>
                </a:lnTo>
                <a:lnTo>
                  <a:pt x="763320" y="73914"/>
                </a:lnTo>
                <a:lnTo>
                  <a:pt x="770991" y="79514"/>
                </a:lnTo>
                <a:lnTo>
                  <a:pt x="770991" y="60020"/>
                </a:lnTo>
                <a:lnTo>
                  <a:pt x="770737" y="59867"/>
                </a:lnTo>
                <a:lnTo>
                  <a:pt x="755116" y="57404"/>
                </a:lnTo>
                <a:lnTo>
                  <a:pt x="727710" y="64541"/>
                </a:lnTo>
                <a:lnTo>
                  <a:pt x="706348" y="83007"/>
                </a:lnTo>
                <a:lnTo>
                  <a:pt x="692480" y="108432"/>
                </a:lnTo>
                <a:lnTo>
                  <a:pt x="687539" y="136423"/>
                </a:lnTo>
                <a:lnTo>
                  <a:pt x="690295" y="155600"/>
                </a:lnTo>
                <a:lnTo>
                  <a:pt x="698804" y="171272"/>
                </a:lnTo>
                <a:lnTo>
                  <a:pt x="713460" y="181838"/>
                </a:lnTo>
                <a:lnTo>
                  <a:pt x="734644" y="185712"/>
                </a:lnTo>
                <a:lnTo>
                  <a:pt x="746772" y="184962"/>
                </a:lnTo>
                <a:lnTo>
                  <a:pt x="757910" y="182892"/>
                </a:lnTo>
                <a:lnTo>
                  <a:pt x="767651" y="179819"/>
                </a:lnTo>
                <a:lnTo>
                  <a:pt x="775601" y="176060"/>
                </a:lnTo>
                <a:lnTo>
                  <a:pt x="774217" y="168948"/>
                </a:lnTo>
                <a:lnTo>
                  <a:pt x="772528" y="160312"/>
                </a:lnTo>
                <a:lnTo>
                  <a:pt x="766140" y="163372"/>
                </a:lnTo>
                <a:lnTo>
                  <a:pt x="758482" y="166154"/>
                </a:lnTo>
                <a:lnTo>
                  <a:pt x="749528" y="168173"/>
                </a:lnTo>
                <a:lnTo>
                  <a:pt x="739254" y="168948"/>
                </a:lnTo>
                <a:lnTo>
                  <a:pt x="730224" y="167906"/>
                </a:lnTo>
                <a:lnTo>
                  <a:pt x="708012" y="134391"/>
                </a:lnTo>
                <a:lnTo>
                  <a:pt x="709041" y="129057"/>
                </a:lnTo>
                <a:lnTo>
                  <a:pt x="741248" y="127647"/>
                </a:lnTo>
                <a:lnTo>
                  <a:pt x="767435" y="121373"/>
                </a:lnTo>
                <a:lnTo>
                  <a:pt x="779538" y="112801"/>
                </a:lnTo>
                <a:lnTo>
                  <a:pt x="785025" y="108915"/>
                </a:lnTo>
                <a:lnTo>
                  <a:pt x="791464" y="88925"/>
                </a:lnTo>
                <a:close/>
              </a:path>
              <a:path w="828039" h="236854">
                <a:moveTo>
                  <a:pt x="794283" y="8877"/>
                </a:moveTo>
                <a:lnTo>
                  <a:pt x="768680" y="8877"/>
                </a:lnTo>
                <a:lnTo>
                  <a:pt x="743597" y="45212"/>
                </a:lnTo>
                <a:lnTo>
                  <a:pt x="760234" y="45212"/>
                </a:lnTo>
                <a:lnTo>
                  <a:pt x="794283" y="8877"/>
                </a:lnTo>
                <a:close/>
              </a:path>
              <a:path w="828039" h="236854">
                <a:moveTo>
                  <a:pt x="827862" y="160312"/>
                </a:moveTo>
                <a:lnTo>
                  <a:pt x="822236" y="153962"/>
                </a:lnTo>
                <a:lnTo>
                  <a:pt x="804049" y="153962"/>
                </a:lnTo>
                <a:lnTo>
                  <a:pt x="797394" y="161582"/>
                </a:lnTo>
                <a:lnTo>
                  <a:pt x="797394" y="170980"/>
                </a:lnTo>
                <a:lnTo>
                  <a:pt x="797394" y="179362"/>
                </a:lnTo>
                <a:lnTo>
                  <a:pt x="803033" y="185966"/>
                </a:lnTo>
                <a:lnTo>
                  <a:pt x="821207" y="185966"/>
                </a:lnTo>
                <a:lnTo>
                  <a:pt x="827862" y="178346"/>
                </a:lnTo>
                <a:lnTo>
                  <a:pt x="827862" y="160312"/>
                </a:lnTo>
                <a:close/>
              </a:path>
            </a:pathLst>
          </a:custGeom>
          <a:solidFill>
            <a:srgbClr val="335361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102" name="object 102"/>
          <p:cNvGrpSpPr/>
          <p:nvPr/>
        </p:nvGrpSpPr>
        <p:grpSpPr>
          <a:xfrm>
            <a:off x="1966343" y="4049114"/>
            <a:ext cx="794385" cy="224790"/>
            <a:chOff x="1966343" y="4049114"/>
            <a:chExt cx="794385" cy="224790"/>
          </a:xfrm>
        </p:grpSpPr>
        <p:sp>
          <p:nvSpPr>
            <p:cNvPr id="103" name="object 103"/>
            <p:cNvSpPr/>
            <p:nvPr/>
          </p:nvSpPr>
          <p:spPr>
            <a:xfrm>
              <a:off x="1966341" y="4049115"/>
              <a:ext cx="595630" cy="224790"/>
            </a:xfrm>
            <a:custGeom>
              <a:avLst/>
              <a:gdLst/>
              <a:ahLst/>
              <a:cxnLst/>
              <a:rect l="l" t="t" r="r" b="b"/>
              <a:pathLst>
                <a:path w="595630" h="224789">
                  <a:moveTo>
                    <a:pt x="139268" y="8382"/>
                  </a:moveTo>
                  <a:lnTo>
                    <a:pt x="134175" y="5575"/>
                  </a:lnTo>
                  <a:lnTo>
                    <a:pt x="126034" y="2857"/>
                  </a:lnTo>
                  <a:lnTo>
                    <a:pt x="115163" y="812"/>
                  </a:lnTo>
                  <a:lnTo>
                    <a:pt x="101879" y="0"/>
                  </a:lnTo>
                  <a:lnTo>
                    <a:pt x="83515" y="1511"/>
                  </a:lnTo>
                  <a:lnTo>
                    <a:pt x="36868" y="23139"/>
                  </a:lnTo>
                  <a:lnTo>
                    <a:pt x="9499" y="59651"/>
                  </a:lnTo>
                  <a:lnTo>
                    <a:pt x="0" y="105689"/>
                  </a:lnTo>
                  <a:lnTo>
                    <a:pt x="4800" y="135204"/>
                  </a:lnTo>
                  <a:lnTo>
                    <a:pt x="18618" y="157530"/>
                  </a:lnTo>
                  <a:lnTo>
                    <a:pt x="40601" y="171653"/>
                  </a:lnTo>
                  <a:lnTo>
                    <a:pt x="69888" y="176580"/>
                  </a:lnTo>
                  <a:lnTo>
                    <a:pt x="83718" y="175920"/>
                  </a:lnTo>
                  <a:lnTo>
                    <a:pt x="103949" y="154368"/>
                  </a:lnTo>
                  <a:lnTo>
                    <a:pt x="94780" y="156679"/>
                  </a:lnTo>
                  <a:lnTo>
                    <a:pt x="84937" y="158076"/>
                  </a:lnTo>
                  <a:lnTo>
                    <a:pt x="75006" y="158546"/>
                  </a:lnTo>
                  <a:lnTo>
                    <a:pt x="50609" y="154139"/>
                  </a:lnTo>
                  <a:lnTo>
                    <a:pt x="34366" y="142125"/>
                  </a:lnTo>
                  <a:lnTo>
                    <a:pt x="25323" y="124358"/>
                  </a:lnTo>
                  <a:lnTo>
                    <a:pt x="22529" y="102641"/>
                  </a:lnTo>
                  <a:lnTo>
                    <a:pt x="24371" y="83667"/>
                  </a:lnTo>
                  <a:lnTo>
                    <a:pt x="48895" y="37604"/>
                  </a:lnTo>
                  <a:lnTo>
                    <a:pt x="84886" y="19570"/>
                  </a:lnTo>
                  <a:lnTo>
                    <a:pt x="98298" y="18300"/>
                  </a:lnTo>
                  <a:lnTo>
                    <a:pt x="109194" y="18884"/>
                  </a:lnTo>
                  <a:lnTo>
                    <a:pt x="118681" y="20434"/>
                  </a:lnTo>
                  <a:lnTo>
                    <a:pt x="126492" y="22694"/>
                  </a:lnTo>
                  <a:lnTo>
                    <a:pt x="132359" y="25412"/>
                  </a:lnTo>
                  <a:lnTo>
                    <a:pt x="139268" y="8382"/>
                  </a:lnTo>
                  <a:close/>
                </a:path>
                <a:path w="595630" h="224789">
                  <a:moveTo>
                    <a:pt x="253733" y="99606"/>
                  </a:moveTo>
                  <a:lnTo>
                    <a:pt x="250888" y="80543"/>
                  </a:lnTo>
                  <a:lnTo>
                    <a:pt x="242608" y="65049"/>
                  </a:lnTo>
                  <a:lnTo>
                    <a:pt x="242125" y="64122"/>
                  </a:lnTo>
                  <a:lnTo>
                    <a:pt x="231978" y="56375"/>
                  </a:lnTo>
                  <a:lnTo>
                    <a:pt x="231978" y="99339"/>
                  </a:lnTo>
                  <a:lnTo>
                    <a:pt x="228625" y="120942"/>
                  </a:lnTo>
                  <a:lnTo>
                    <a:pt x="219367" y="140474"/>
                  </a:lnTo>
                  <a:lnTo>
                    <a:pt x="205409" y="154622"/>
                  </a:lnTo>
                  <a:lnTo>
                    <a:pt x="187947" y="160070"/>
                  </a:lnTo>
                  <a:lnTo>
                    <a:pt x="175717" y="157492"/>
                  </a:lnTo>
                  <a:lnTo>
                    <a:pt x="166535" y="150317"/>
                  </a:lnTo>
                  <a:lnTo>
                    <a:pt x="160769" y="139382"/>
                  </a:lnTo>
                  <a:lnTo>
                    <a:pt x="158762" y="125514"/>
                  </a:lnTo>
                  <a:lnTo>
                    <a:pt x="161836" y="104165"/>
                  </a:lnTo>
                  <a:lnTo>
                    <a:pt x="170827" y="84696"/>
                  </a:lnTo>
                  <a:lnTo>
                    <a:pt x="184861" y="70523"/>
                  </a:lnTo>
                  <a:lnTo>
                    <a:pt x="203034" y="65049"/>
                  </a:lnTo>
                  <a:lnTo>
                    <a:pt x="216954" y="68402"/>
                  </a:lnTo>
                  <a:lnTo>
                    <a:pt x="225869" y="76860"/>
                  </a:lnTo>
                  <a:lnTo>
                    <a:pt x="230593" y="87985"/>
                  </a:lnTo>
                  <a:lnTo>
                    <a:pt x="231978" y="99339"/>
                  </a:lnTo>
                  <a:lnTo>
                    <a:pt x="231978" y="56375"/>
                  </a:lnTo>
                  <a:lnTo>
                    <a:pt x="227063" y="52616"/>
                  </a:lnTo>
                  <a:lnTo>
                    <a:pt x="205346" y="48285"/>
                  </a:lnTo>
                  <a:lnTo>
                    <a:pt x="177673" y="54787"/>
                  </a:lnTo>
                  <a:lnTo>
                    <a:pt x="155981" y="72136"/>
                  </a:lnTo>
                  <a:lnTo>
                    <a:pt x="141808" y="97053"/>
                  </a:lnTo>
                  <a:lnTo>
                    <a:pt x="136740" y="126288"/>
                  </a:lnTo>
                  <a:lnTo>
                    <a:pt x="139954" y="145859"/>
                  </a:lnTo>
                  <a:lnTo>
                    <a:pt x="149326" y="161937"/>
                  </a:lnTo>
                  <a:lnTo>
                    <a:pt x="164503" y="172821"/>
                  </a:lnTo>
                  <a:lnTo>
                    <a:pt x="185115" y="176834"/>
                  </a:lnTo>
                  <a:lnTo>
                    <a:pt x="213334" y="170091"/>
                  </a:lnTo>
                  <a:lnTo>
                    <a:pt x="225602" y="160070"/>
                  </a:lnTo>
                  <a:lnTo>
                    <a:pt x="234988" y="152412"/>
                  </a:lnTo>
                  <a:lnTo>
                    <a:pt x="248843" y="127635"/>
                  </a:lnTo>
                  <a:lnTo>
                    <a:pt x="253733" y="99606"/>
                  </a:lnTo>
                  <a:close/>
                </a:path>
                <a:path w="595630" h="224789">
                  <a:moveTo>
                    <a:pt x="454990" y="80556"/>
                  </a:moveTo>
                  <a:lnTo>
                    <a:pt x="452323" y="65747"/>
                  </a:lnTo>
                  <a:lnTo>
                    <a:pt x="445389" y="55740"/>
                  </a:lnTo>
                  <a:lnTo>
                    <a:pt x="435762" y="50076"/>
                  </a:lnTo>
                  <a:lnTo>
                    <a:pt x="425030" y="48285"/>
                  </a:lnTo>
                  <a:lnTo>
                    <a:pt x="411581" y="50177"/>
                  </a:lnTo>
                  <a:lnTo>
                    <a:pt x="399376" y="55435"/>
                  </a:lnTo>
                  <a:lnTo>
                    <a:pt x="388607" y="63969"/>
                  </a:lnTo>
                  <a:lnTo>
                    <a:pt x="379476" y="75730"/>
                  </a:lnTo>
                  <a:lnTo>
                    <a:pt x="377177" y="64897"/>
                  </a:lnTo>
                  <a:lnTo>
                    <a:pt x="371716" y="56197"/>
                  </a:lnTo>
                  <a:lnTo>
                    <a:pt x="362902" y="50393"/>
                  </a:lnTo>
                  <a:lnTo>
                    <a:pt x="350545" y="48285"/>
                  </a:lnTo>
                  <a:lnTo>
                    <a:pt x="338455" y="49936"/>
                  </a:lnTo>
                  <a:lnTo>
                    <a:pt x="326961" y="54851"/>
                  </a:lnTo>
                  <a:lnTo>
                    <a:pt x="316382" y="62966"/>
                  </a:lnTo>
                  <a:lnTo>
                    <a:pt x="307022" y="74193"/>
                  </a:lnTo>
                  <a:lnTo>
                    <a:pt x="306260" y="74193"/>
                  </a:lnTo>
                  <a:lnTo>
                    <a:pt x="309587" y="51066"/>
                  </a:lnTo>
                  <a:lnTo>
                    <a:pt x="290906" y="51066"/>
                  </a:lnTo>
                  <a:lnTo>
                    <a:pt x="287045" y="76949"/>
                  </a:lnTo>
                  <a:lnTo>
                    <a:pt x="268630" y="174040"/>
                  </a:lnTo>
                  <a:lnTo>
                    <a:pt x="289369" y="174040"/>
                  </a:lnTo>
                  <a:lnTo>
                    <a:pt x="300888" y="112318"/>
                  </a:lnTo>
                  <a:lnTo>
                    <a:pt x="306946" y="94005"/>
                  </a:lnTo>
                  <a:lnTo>
                    <a:pt x="316687" y="79248"/>
                  </a:lnTo>
                  <a:lnTo>
                    <a:pt x="328460" y="69392"/>
                  </a:lnTo>
                  <a:lnTo>
                    <a:pt x="340563" y="65811"/>
                  </a:lnTo>
                  <a:lnTo>
                    <a:pt x="350024" y="67640"/>
                  </a:lnTo>
                  <a:lnTo>
                    <a:pt x="355625" y="72453"/>
                  </a:lnTo>
                  <a:lnTo>
                    <a:pt x="358305" y="79209"/>
                  </a:lnTo>
                  <a:lnTo>
                    <a:pt x="358990" y="86906"/>
                  </a:lnTo>
                  <a:lnTo>
                    <a:pt x="358990" y="91732"/>
                  </a:lnTo>
                  <a:lnTo>
                    <a:pt x="358482" y="96558"/>
                  </a:lnTo>
                  <a:lnTo>
                    <a:pt x="343636" y="174040"/>
                  </a:lnTo>
                  <a:lnTo>
                    <a:pt x="364121" y="174040"/>
                  </a:lnTo>
                  <a:lnTo>
                    <a:pt x="376148" y="111036"/>
                  </a:lnTo>
                  <a:lnTo>
                    <a:pt x="402996" y="69011"/>
                  </a:lnTo>
                  <a:lnTo>
                    <a:pt x="414807" y="65811"/>
                  </a:lnTo>
                  <a:lnTo>
                    <a:pt x="423557" y="67322"/>
                  </a:lnTo>
                  <a:lnTo>
                    <a:pt x="429323" y="71628"/>
                  </a:lnTo>
                  <a:lnTo>
                    <a:pt x="432511" y="78359"/>
                  </a:lnTo>
                  <a:lnTo>
                    <a:pt x="433489" y="87160"/>
                  </a:lnTo>
                  <a:lnTo>
                    <a:pt x="433489" y="92240"/>
                  </a:lnTo>
                  <a:lnTo>
                    <a:pt x="432727" y="98590"/>
                  </a:lnTo>
                  <a:lnTo>
                    <a:pt x="431698" y="103162"/>
                  </a:lnTo>
                  <a:lnTo>
                    <a:pt x="418388" y="174040"/>
                  </a:lnTo>
                  <a:lnTo>
                    <a:pt x="439127" y="174040"/>
                  </a:lnTo>
                  <a:lnTo>
                    <a:pt x="454215" y="94526"/>
                  </a:lnTo>
                  <a:lnTo>
                    <a:pt x="454990" y="86398"/>
                  </a:lnTo>
                  <a:lnTo>
                    <a:pt x="454990" y="80556"/>
                  </a:lnTo>
                  <a:close/>
                </a:path>
                <a:path w="595630" h="224789">
                  <a:moveTo>
                    <a:pt x="595363" y="92748"/>
                  </a:moveTo>
                  <a:lnTo>
                    <a:pt x="593178" y="76250"/>
                  </a:lnTo>
                  <a:lnTo>
                    <a:pt x="588175" y="65811"/>
                  </a:lnTo>
                  <a:lnTo>
                    <a:pt x="586371" y="62026"/>
                  </a:lnTo>
                  <a:lnTo>
                    <a:pt x="574509" y="52044"/>
                  </a:lnTo>
                  <a:lnTo>
                    <a:pt x="573252" y="51777"/>
                  </a:lnTo>
                  <a:lnTo>
                    <a:pt x="573252" y="94780"/>
                  </a:lnTo>
                  <a:lnTo>
                    <a:pt x="569315" y="118198"/>
                  </a:lnTo>
                  <a:lnTo>
                    <a:pt x="558393" y="139395"/>
                  </a:lnTo>
                  <a:lnTo>
                    <a:pt x="542340" y="154533"/>
                  </a:lnTo>
                  <a:lnTo>
                    <a:pt x="522909" y="160324"/>
                  </a:lnTo>
                  <a:lnTo>
                    <a:pt x="512914" y="160324"/>
                  </a:lnTo>
                  <a:lnTo>
                    <a:pt x="504736" y="157784"/>
                  </a:lnTo>
                  <a:lnTo>
                    <a:pt x="499364" y="153466"/>
                  </a:lnTo>
                  <a:lnTo>
                    <a:pt x="505498" y="119164"/>
                  </a:lnTo>
                  <a:lnTo>
                    <a:pt x="523671" y="79629"/>
                  </a:lnTo>
                  <a:lnTo>
                    <a:pt x="549529" y="65811"/>
                  </a:lnTo>
                  <a:lnTo>
                    <a:pt x="560806" y="68427"/>
                  </a:lnTo>
                  <a:lnTo>
                    <a:pt x="568147" y="75171"/>
                  </a:lnTo>
                  <a:lnTo>
                    <a:pt x="572135" y="84353"/>
                  </a:lnTo>
                  <a:lnTo>
                    <a:pt x="573151" y="92748"/>
                  </a:lnTo>
                  <a:lnTo>
                    <a:pt x="573252" y="94780"/>
                  </a:lnTo>
                  <a:lnTo>
                    <a:pt x="573252" y="51777"/>
                  </a:lnTo>
                  <a:lnTo>
                    <a:pt x="557212" y="48285"/>
                  </a:lnTo>
                  <a:lnTo>
                    <a:pt x="544703" y="50076"/>
                  </a:lnTo>
                  <a:lnTo>
                    <a:pt x="532828" y="55232"/>
                  </a:lnTo>
                  <a:lnTo>
                    <a:pt x="522008" y="63385"/>
                  </a:lnTo>
                  <a:lnTo>
                    <a:pt x="512673" y="74193"/>
                  </a:lnTo>
                  <a:lnTo>
                    <a:pt x="512165" y="74193"/>
                  </a:lnTo>
                  <a:lnTo>
                    <a:pt x="515747" y="51066"/>
                  </a:lnTo>
                  <a:lnTo>
                    <a:pt x="496290" y="51066"/>
                  </a:lnTo>
                  <a:lnTo>
                    <a:pt x="494804" y="61074"/>
                  </a:lnTo>
                  <a:lnTo>
                    <a:pt x="493115" y="72072"/>
                  </a:lnTo>
                  <a:lnTo>
                    <a:pt x="491286" y="83489"/>
                  </a:lnTo>
                  <a:lnTo>
                    <a:pt x="489381" y="94780"/>
                  </a:lnTo>
                  <a:lnTo>
                    <a:pt x="464540" y="224345"/>
                  </a:lnTo>
                  <a:lnTo>
                    <a:pt x="485533" y="224345"/>
                  </a:lnTo>
                  <a:lnTo>
                    <a:pt x="495515" y="171246"/>
                  </a:lnTo>
                  <a:lnTo>
                    <a:pt x="496023" y="171246"/>
                  </a:lnTo>
                  <a:lnTo>
                    <a:pt x="500405" y="173291"/>
                  </a:lnTo>
                  <a:lnTo>
                    <a:pt x="506298" y="175082"/>
                  </a:lnTo>
                  <a:lnTo>
                    <a:pt x="513778" y="176352"/>
                  </a:lnTo>
                  <a:lnTo>
                    <a:pt x="522909" y="176834"/>
                  </a:lnTo>
                  <a:lnTo>
                    <a:pt x="545617" y="171246"/>
                  </a:lnTo>
                  <a:lnTo>
                    <a:pt x="551624" y="169760"/>
                  </a:lnTo>
                  <a:lnTo>
                    <a:pt x="563168" y="160324"/>
                  </a:lnTo>
                  <a:lnTo>
                    <a:pt x="574586" y="150977"/>
                  </a:lnTo>
                  <a:lnTo>
                    <a:pt x="589838" y="124104"/>
                  </a:lnTo>
                  <a:lnTo>
                    <a:pt x="595363" y="92748"/>
                  </a:lnTo>
                  <a:close/>
                </a:path>
              </a:pathLst>
            </a:custGeom>
            <a:solidFill>
              <a:srgbClr val="33536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4" name="object 104"/>
            <p:cNvSpPr/>
            <p:nvPr/>
          </p:nvSpPr>
          <p:spPr>
            <a:xfrm>
              <a:off x="2583500" y="4067163"/>
              <a:ext cx="177191" cy="158775"/>
            </a:xfrm>
            <a:prstGeom prst="rect">
              <a:avLst/>
            </a:prstGeom>
            <a:blipFill>
              <a:blip r:embed="rId5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05" name="object 105"/>
          <p:cNvSpPr/>
          <p:nvPr/>
        </p:nvSpPr>
        <p:spPr>
          <a:xfrm>
            <a:off x="2825245" y="4042767"/>
            <a:ext cx="1753335" cy="183172"/>
          </a:xfrm>
          <a:prstGeom prst="rect">
            <a:avLst/>
          </a:prstGeom>
          <a:blipFill>
            <a:blip r:embed="rId5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pSp>
        <p:nvGrpSpPr>
          <p:cNvPr id="106" name="object 106"/>
          <p:cNvGrpSpPr/>
          <p:nvPr/>
        </p:nvGrpSpPr>
        <p:grpSpPr>
          <a:xfrm>
            <a:off x="674202" y="4347567"/>
            <a:ext cx="1143635" cy="231140"/>
            <a:chOff x="674202" y="4347567"/>
            <a:chExt cx="1143635" cy="231140"/>
          </a:xfrm>
        </p:grpSpPr>
        <p:sp>
          <p:nvSpPr>
            <p:cNvPr id="107" name="object 107"/>
            <p:cNvSpPr/>
            <p:nvPr/>
          </p:nvSpPr>
          <p:spPr>
            <a:xfrm>
              <a:off x="674192" y="4347577"/>
              <a:ext cx="673100" cy="231140"/>
            </a:xfrm>
            <a:custGeom>
              <a:avLst/>
              <a:gdLst/>
              <a:ahLst/>
              <a:cxnLst/>
              <a:rect l="l" t="t" r="r" b="b"/>
              <a:pathLst>
                <a:path w="673100" h="231139">
                  <a:moveTo>
                    <a:pt x="130810" y="0"/>
                  </a:moveTo>
                  <a:lnTo>
                    <a:pt x="109562" y="0"/>
                  </a:lnTo>
                  <a:lnTo>
                    <a:pt x="98552" y="58953"/>
                  </a:lnTo>
                  <a:lnTo>
                    <a:pt x="95224" y="57365"/>
                  </a:lnTo>
                  <a:lnTo>
                    <a:pt x="95224" y="76733"/>
                  </a:lnTo>
                  <a:lnTo>
                    <a:pt x="86779" y="119659"/>
                  </a:lnTo>
                  <a:lnTo>
                    <a:pt x="80340" y="138569"/>
                  </a:lnTo>
                  <a:lnTo>
                    <a:pt x="70167" y="153162"/>
                  </a:lnTo>
                  <a:lnTo>
                    <a:pt x="57937" y="162560"/>
                  </a:lnTo>
                  <a:lnTo>
                    <a:pt x="45300" y="165900"/>
                  </a:lnTo>
                  <a:lnTo>
                    <a:pt x="33997" y="163245"/>
                  </a:lnTo>
                  <a:lnTo>
                    <a:pt x="26847" y="156311"/>
                  </a:lnTo>
                  <a:lnTo>
                    <a:pt x="23101" y="146608"/>
                  </a:lnTo>
                  <a:lnTo>
                    <a:pt x="22009" y="135674"/>
                  </a:lnTo>
                  <a:lnTo>
                    <a:pt x="26073" y="111848"/>
                  </a:lnTo>
                  <a:lnTo>
                    <a:pt x="53987" y="77050"/>
                  </a:lnTo>
                  <a:lnTo>
                    <a:pt x="95224" y="76733"/>
                  </a:lnTo>
                  <a:lnTo>
                    <a:pt x="95224" y="57365"/>
                  </a:lnTo>
                  <a:lnTo>
                    <a:pt x="93179" y="56388"/>
                  </a:lnTo>
                  <a:lnTo>
                    <a:pt x="84467" y="54622"/>
                  </a:lnTo>
                  <a:lnTo>
                    <a:pt x="76530" y="54622"/>
                  </a:lnTo>
                  <a:lnTo>
                    <a:pt x="46113" y="61569"/>
                  </a:lnTo>
                  <a:lnTo>
                    <a:pt x="21856" y="80149"/>
                  </a:lnTo>
                  <a:lnTo>
                    <a:pt x="5803" y="106921"/>
                  </a:lnTo>
                  <a:lnTo>
                    <a:pt x="0" y="138455"/>
                  </a:lnTo>
                  <a:lnTo>
                    <a:pt x="2413" y="156057"/>
                  </a:lnTo>
                  <a:lnTo>
                    <a:pt x="9537" y="170243"/>
                  </a:lnTo>
                  <a:lnTo>
                    <a:pt x="21158" y="179717"/>
                  </a:lnTo>
                  <a:lnTo>
                    <a:pt x="37109" y="183172"/>
                  </a:lnTo>
                  <a:lnTo>
                    <a:pt x="49949" y="181381"/>
                  </a:lnTo>
                  <a:lnTo>
                    <a:pt x="61785" y="176149"/>
                  </a:lnTo>
                  <a:lnTo>
                    <a:pt x="72440" y="167627"/>
                  </a:lnTo>
                  <a:lnTo>
                    <a:pt x="73799" y="165900"/>
                  </a:lnTo>
                  <a:lnTo>
                    <a:pt x="81661" y="155981"/>
                  </a:lnTo>
                  <a:lnTo>
                    <a:pt x="82169" y="155981"/>
                  </a:lnTo>
                  <a:lnTo>
                    <a:pt x="78841" y="180378"/>
                  </a:lnTo>
                  <a:lnTo>
                    <a:pt x="98298" y="180378"/>
                  </a:lnTo>
                  <a:lnTo>
                    <a:pt x="103670" y="141516"/>
                  </a:lnTo>
                  <a:lnTo>
                    <a:pt x="117068" y="71653"/>
                  </a:lnTo>
                  <a:lnTo>
                    <a:pt x="119507" y="58953"/>
                  </a:lnTo>
                  <a:lnTo>
                    <a:pt x="130810" y="0"/>
                  </a:lnTo>
                  <a:close/>
                </a:path>
                <a:path w="673100" h="231139">
                  <a:moveTo>
                    <a:pt x="178473" y="57404"/>
                  </a:moveTo>
                  <a:lnTo>
                    <a:pt x="157226" y="57404"/>
                  </a:lnTo>
                  <a:lnTo>
                    <a:pt x="133413" y="180378"/>
                  </a:lnTo>
                  <a:lnTo>
                    <a:pt x="154660" y="180378"/>
                  </a:lnTo>
                  <a:lnTo>
                    <a:pt x="178473" y="57404"/>
                  </a:lnTo>
                  <a:close/>
                </a:path>
                <a:path w="673100" h="231139">
                  <a:moveTo>
                    <a:pt x="187693" y="14465"/>
                  </a:moveTo>
                  <a:lnTo>
                    <a:pt x="182829" y="8890"/>
                  </a:lnTo>
                  <a:lnTo>
                    <a:pt x="167462" y="8890"/>
                  </a:lnTo>
                  <a:lnTo>
                    <a:pt x="161061" y="14986"/>
                  </a:lnTo>
                  <a:lnTo>
                    <a:pt x="161061" y="30746"/>
                  </a:lnTo>
                  <a:lnTo>
                    <a:pt x="165925" y="36322"/>
                  </a:lnTo>
                  <a:lnTo>
                    <a:pt x="181533" y="36322"/>
                  </a:lnTo>
                  <a:lnTo>
                    <a:pt x="187426" y="30480"/>
                  </a:lnTo>
                  <a:lnTo>
                    <a:pt x="187655" y="23114"/>
                  </a:lnTo>
                  <a:lnTo>
                    <a:pt x="187693" y="14465"/>
                  </a:lnTo>
                  <a:close/>
                </a:path>
                <a:path w="673100" h="231139">
                  <a:moveTo>
                    <a:pt x="274472" y="60718"/>
                  </a:moveTo>
                  <a:lnTo>
                    <a:pt x="270078" y="58483"/>
                  </a:lnTo>
                  <a:lnTo>
                    <a:pt x="264058" y="56527"/>
                  </a:lnTo>
                  <a:lnTo>
                    <a:pt x="256781" y="55143"/>
                  </a:lnTo>
                  <a:lnTo>
                    <a:pt x="248627" y="54610"/>
                  </a:lnTo>
                  <a:lnTo>
                    <a:pt x="230606" y="57531"/>
                  </a:lnTo>
                  <a:lnTo>
                    <a:pt x="216433" y="65570"/>
                  </a:lnTo>
                  <a:lnTo>
                    <a:pt x="207149" y="77660"/>
                  </a:lnTo>
                  <a:lnTo>
                    <a:pt x="203822" y="92722"/>
                  </a:lnTo>
                  <a:lnTo>
                    <a:pt x="205295" y="101752"/>
                  </a:lnTo>
                  <a:lnTo>
                    <a:pt x="209588" y="110070"/>
                  </a:lnTo>
                  <a:lnTo>
                    <a:pt x="216573" y="117525"/>
                  </a:lnTo>
                  <a:lnTo>
                    <a:pt x="226098" y="123977"/>
                  </a:lnTo>
                  <a:lnTo>
                    <a:pt x="234175" y="129159"/>
                  </a:lnTo>
                  <a:lnTo>
                    <a:pt x="239471" y="134327"/>
                  </a:lnTo>
                  <a:lnTo>
                    <a:pt x="242366" y="139979"/>
                  </a:lnTo>
                  <a:lnTo>
                    <a:pt x="243243" y="146583"/>
                  </a:lnTo>
                  <a:lnTo>
                    <a:pt x="241579" y="154330"/>
                  </a:lnTo>
                  <a:lnTo>
                    <a:pt x="236855" y="160731"/>
                  </a:lnTo>
                  <a:lnTo>
                    <a:pt x="229425" y="165061"/>
                  </a:lnTo>
                  <a:lnTo>
                    <a:pt x="219697" y="166662"/>
                  </a:lnTo>
                  <a:lnTo>
                    <a:pt x="212153" y="165976"/>
                  </a:lnTo>
                  <a:lnTo>
                    <a:pt x="204851" y="164185"/>
                  </a:lnTo>
                  <a:lnTo>
                    <a:pt x="198323" y="161721"/>
                  </a:lnTo>
                  <a:lnTo>
                    <a:pt x="193078" y="159029"/>
                  </a:lnTo>
                  <a:lnTo>
                    <a:pt x="187185" y="174536"/>
                  </a:lnTo>
                  <a:lnTo>
                    <a:pt x="192493" y="177673"/>
                  </a:lnTo>
                  <a:lnTo>
                    <a:pt x="199669" y="180352"/>
                  </a:lnTo>
                  <a:lnTo>
                    <a:pt x="208280" y="182219"/>
                  </a:lnTo>
                  <a:lnTo>
                    <a:pt x="217906" y="182918"/>
                  </a:lnTo>
                  <a:lnTo>
                    <a:pt x="236321" y="180251"/>
                  </a:lnTo>
                  <a:lnTo>
                    <a:pt x="251383" y="172440"/>
                  </a:lnTo>
                  <a:lnTo>
                    <a:pt x="261543" y="159766"/>
                  </a:lnTo>
                  <a:lnTo>
                    <a:pt x="265264" y="142519"/>
                  </a:lnTo>
                  <a:lnTo>
                    <a:pt x="263575" y="132791"/>
                  </a:lnTo>
                  <a:lnTo>
                    <a:pt x="258800" y="124193"/>
                  </a:lnTo>
                  <a:lnTo>
                    <a:pt x="251447" y="116687"/>
                  </a:lnTo>
                  <a:lnTo>
                    <a:pt x="241973" y="110261"/>
                  </a:lnTo>
                  <a:lnTo>
                    <a:pt x="234683" y="105727"/>
                  </a:lnTo>
                  <a:lnTo>
                    <a:pt x="229400" y="101015"/>
                  </a:lnTo>
                  <a:lnTo>
                    <a:pt x="226174" y="95783"/>
                  </a:lnTo>
                  <a:lnTo>
                    <a:pt x="225082" y="89674"/>
                  </a:lnTo>
                  <a:lnTo>
                    <a:pt x="226720" y="82283"/>
                  </a:lnTo>
                  <a:lnTo>
                    <a:pt x="231292" y="76403"/>
                  </a:lnTo>
                  <a:lnTo>
                    <a:pt x="238252" y="72517"/>
                  </a:lnTo>
                  <a:lnTo>
                    <a:pt x="247091" y="71120"/>
                  </a:lnTo>
                  <a:lnTo>
                    <a:pt x="256311" y="71120"/>
                  </a:lnTo>
                  <a:lnTo>
                    <a:pt x="264248" y="74168"/>
                  </a:lnTo>
                  <a:lnTo>
                    <a:pt x="268579" y="76733"/>
                  </a:lnTo>
                  <a:lnTo>
                    <a:pt x="274472" y="60718"/>
                  </a:lnTo>
                  <a:close/>
                </a:path>
                <a:path w="673100" h="231139">
                  <a:moveTo>
                    <a:pt x="407377" y="99085"/>
                  </a:moveTo>
                  <a:lnTo>
                    <a:pt x="405193" y="82588"/>
                  </a:lnTo>
                  <a:lnTo>
                    <a:pt x="400189" y="72148"/>
                  </a:lnTo>
                  <a:lnTo>
                    <a:pt x="398386" y="68364"/>
                  </a:lnTo>
                  <a:lnTo>
                    <a:pt x="386524" y="58381"/>
                  </a:lnTo>
                  <a:lnTo>
                    <a:pt x="385267" y="58115"/>
                  </a:lnTo>
                  <a:lnTo>
                    <a:pt x="385267" y="101117"/>
                  </a:lnTo>
                  <a:lnTo>
                    <a:pt x="381330" y="124536"/>
                  </a:lnTo>
                  <a:lnTo>
                    <a:pt x="370408" y="145732"/>
                  </a:lnTo>
                  <a:lnTo>
                    <a:pt x="354355" y="160870"/>
                  </a:lnTo>
                  <a:lnTo>
                    <a:pt x="334924" y="166662"/>
                  </a:lnTo>
                  <a:lnTo>
                    <a:pt x="324929" y="166662"/>
                  </a:lnTo>
                  <a:lnTo>
                    <a:pt x="316750" y="164122"/>
                  </a:lnTo>
                  <a:lnTo>
                    <a:pt x="311378" y="159804"/>
                  </a:lnTo>
                  <a:lnTo>
                    <a:pt x="317512" y="125501"/>
                  </a:lnTo>
                  <a:lnTo>
                    <a:pt x="335686" y="85966"/>
                  </a:lnTo>
                  <a:lnTo>
                    <a:pt x="361543" y="72148"/>
                  </a:lnTo>
                  <a:lnTo>
                    <a:pt x="372821" y="74764"/>
                  </a:lnTo>
                  <a:lnTo>
                    <a:pt x="380161" y="81508"/>
                  </a:lnTo>
                  <a:lnTo>
                    <a:pt x="384149" y="90690"/>
                  </a:lnTo>
                  <a:lnTo>
                    <a:pt x="385165" y="99085"/>
                  </a:lnTo>
                  <a:lnTo>
                    <a:pt x="385267" y="101117"/>
                  </a:lnTo>
                  <a:lnTo>
                    <a:pt x="385267" y="58115"/>
                  </a:lnTo>
                  <a:lnTo>
                    <a:pt x="369227" y="54622"/>
                  </a:lnTo>
                  <a:lnTo>
                    <a:pt x="356717" y="56413"/>
                  </a:lnTo>
                  <a:lnTo>
                    <a:pt x="344843" y="61569"/>
                  </a:lnTo>
                  <a:lnTo>
                    <a:pt x="334022" y="69723"/>
                  </a:lnTo>
                  <a:lnTo>
                    <a:pt x="324688" y="80530"/>
                  </a:lnTo>
                  <a:lnTo>
                    <a:pt x="324180" y="80530"/>
                  </a:lnTo>
                  <a:lnTo>
                    <a:pt x="327761" y="57404"/>
                  </a:lnTo>
                  <a:lnTo>
                    <a:pt x="308305" y="57404"/>
                  </a:lnTo>
                  <a:lnTo>
                    <a:pt x="306819" y="67411"/>
                  </a:lnTo>
                  <a:lnTo>
                    <a:pt x="305130" y="78409"/>
                  </a:lnTo>
                  <a:lnTo>
                    <a:pt x="303301" y="89827"/>
                  </a:lnTo>
                  <a:lnTo>
                    <a:pt x="301396" y="101117"/>
                  </a:lnTo>
                  <a:lnTo>
                    <a:pt x="276555" y="230682"/>
                  </a:lnTo>
                  <a:lnTo>
                    <a:pt x="297548" y="230682"/>
                  </a:lnTo>
                  <a:lnTo>
                    <a:pt x="307530" y="177584"/>
                  </a:lnTo>
                  <a:lnTo>
                    <a:pt x="308038" y="177584"/>
                  </a:lnTo>
                  <a:lnTo>
                    <a:pt x="312420" y="179628"/>
                  </a:lnTo>
                  <a:lnTo>
                    <a:pt x="318312" y="181419"/>
                  </a:lnTo>
                  <a:lnTo>
                    <a:pt x="325793" y="182689"/>
                  </a:lnTo>
                  <a:lnTo>
                    <a:pt x="334924" y="183172"/>
                  </a:lnTo>
                  <a:lnTo>
                    <a:pt x="357632" y="177584"/>
                  </a:lnTo>
                  <a:lnTo>
                    <a:pt x="363639" y="176098"/>
                  </a:lnTo>
                  <a:lnTo>
                    <a:pt x="375183" y="166662"/>
                  </a:lnTo>
                  <a:lnTo>
                    <a:pt x="386613" y="157314"/>
                  </a:lnTo>
                  <a:lnTo>
                    <a:pt x="401853" y="130441"/>
                  </a:lnTo>
                  <a:lnTo>
                    <a:pt x="407377" y="99085"/>
                  </a:lnTo>
                  <a:close/>
                </a:path>
                <a:path w="673100" h="231139">
                  <a:moveTo>
                    <a:pt x="541553" y="105943"/>
                  </a:moveTo>
                  <a:lnTo>
                    <a:pt x="538708" y="86880"/>
                  </a:lnTo>
                  <a:lnTo>
                    <a:pt x="530428" y="71386"/>
                  </a:lnTo>
                  <a:lnTo>
                    <a:pt x="529945" y="70459"/>
                  </a:lnTo>
                  <a:lnTo>
                    <a:pt x="519798" y="62712"/>
                  </a:lnTo>
                  <a:lnTo>
                    <a:pt x="519798" y="105676"/>
                  </a:lnTo>
                  <a:lnTo>
                    <a:pt x="516445" y="127279"/>
                  </a:lnTo>
                  <a:lnTo>
                    <a:pt x="507187" y="146812"/>
                  </a:lnTo>
                  <a:lnTo>
                    <a:pt x="493229" y="160959"/>
                  </a:lnTo>
                  <a:lnTo>
                    <a:pt x="475767" y="166408"/>
                  </a:lnTo>
                  <a:lnTo>
                    <a:pt x="463537" y="163830"/>
                  </a:lnTo>
                  <a:lnTo>
                    <a:pt x="454355" y="156654"/>
                  </a:lnTo>
                  <a:lnTo>
                    <a:pt x="448589" y="145719"/>
                  </a:lnTo>
                  <a:lnTo>
                    <a:pt x="446582" y="131851"/>
                  </a:lnTo>
                  <a:lnTo>
                    <a:pt x="449656" y="110502"/>
                  </a:lnTo>
                  <a:lnTo>
                    <a:pt x="458647" y="91033"/>
                  </a:lnTo>
                  <a:lnTo>
                    <a:pt x="472681" y="76860"/>
                  </a:lnTo>
                  <a:lnTo>
                    <a:pt x="490855" y="71386"/>
                  </a:lnTo>
                  <a:lnTo>
                    <a:pt x="504774" y="74739"/>
                  </a:lnTo>
                  <a:lnTo>
                    <a:pt x="513689" y="83197"/>
                  </a:lnTo>
                  <a:lnTo>
                    <a:pt x="518414" y="94322"/>
                  </a:lnTo>
                  <a:lnTo>
                    <a:pt x="519798" y="105676"/>
                  </a:lnTo>
                  <a:lnTo>
                    <a:pt x="519798" y="62712"/>
                  </a:lnTo>
                  <a:lnTo>
                    <a:pt x="514883" y="58953"/>
                  </a:lnTo>
                  <a:lnTo>
                    <a:pt x="493166" y="54622"/>
                  </a:lnTo>
                  <a:lnTo>
                    <a:pt x="465493" y="61125"/>
                  </a:lnTo>
                  <a:lnTo>
                    <a:pt x="443801" y="78473"/>
                  </a:lnTo>
                  <a:lnTo>
                    <a:pt x="429628" y="103390"/>
                  </a:lnTo>
                  <a:lnTo>
                    <a:pt x="424561" y="132626"/>
                  </a:lnTo>
                  <a:lnTo>
                    <a:pt x="427774" y="152196"/>
                  </a:lnTo>
                  <a:lnTo>
                    <a:pt x="437146" y="168275"/>
                  </a:lnTo>
                  <a:lnTo>
                    <a:pt x="452323" y="179158"/>
                  </a:lnTo>
                  <a:lnTo>
                    <a:pt x="472948" y="183172"/>
                  </a:lnTo>
                  <a:lnTo>
                    <a:pt x="501167" y="176428"/>
                  </a:lnTo>
                  <a:lnTo>
                    <a:pt x="513435" y="166408"/>
                  </a:lnTo>
                  <a:lnTo>
                    <a:pt x="522808" y="158750"/>
                  </a:lnTo>
                  <a:lnTo>
                    <a:pt x="536663" y="133972"/>
                  </a:lnTo>
                  <a:lnTo>
                    <a:pt x="541553" y="105943"/>
                  </a:lnTo>
                  <a:close/>
                </a:path>
                <a:path w="673100" h="231139">
                  <a:moveTo>
                    <a:pt x="672668" y="88912"/>
                  </a:moveTo>
                  <a:lnTo>
                    <a:pt x="669836" y="72618"/>
                  </a:lnTo>
                  <a:lnTo>
                    <a:pt x="662495" y="62052"/>
                  </a:lnTo>
                  <a:lnTo>
                    <a:pt x="652360" y="56337"/>
                  </a:lnTo>
                  <a:lnTo>
                    <a:pt x="641184" y="54622"/>
                  </a:lnTo>
                  <a:lnTo>
                    <a:pt x="627900" y="56400"/>
                  </a:lnTo>
                  <a:lnTo>
                    <a:pt x="615581" y="61607"/>
                  </a:lnTo>
                  <a:lnTo>
                    <a:pt x="604596" y="70053"/>
                  </a:lnTo>
                  <a:lnTo>
                    <a:pt x="595350" y="81546"/>
                  </a:lnTo>
                  <a:lnTo>
                    <a:pt x="594842" y="81546"/>
                  </a:lnTo>
                  <a:lnTo>
                    <a:pt x="597928" y="57404"/>
                  </a:lnTo>
                  <a:lnTo>
                    <a:pt x="578967" y="57404"/>
                  </a:lnTo>
                  <a:lnTo>
                    <a:pt x="574979" y="83286"/>
                  </a:lnTo>
                  <a:lnTo>
                    <a:pt x="556450" y="180378"/>
                  </a:lnTo>
                  <a:lnTo>
                    <a:pt x="577697" y="180378"/>
                  </a:lnTo>
                  <a:lnTo>
                    <a:pt x="588962" y="120675"/>
                  </a:lnTo>
                  <a:lnTo>
                    <a:pt x="595807" y="100228"/>
                  </a:lnTo>
                  <a:lnTo>
                    <a:pt x="606526" y="84975"/>
                  </a:lnTo>
                  <a:lnTo>
                    <a:pt x="619010" y="75438"/>
                  </a:lnTo>
                  <a:lnTo>
                    <a:pt x="631202" y="72148"/>
                  </a:lnTo>
                  <a:lnTo>
                    <a:pt x="640397" y="73774"/>
                  </a:lnTo>
                  <a:lnTo>
                    <a:pt x="646404" y="78282"/>
                  </a:lnTo>
                  <a:lnTo>
                    <a:pt x="649668" y="85115"/>
                  </a:lnTo>
                  <a:lnTo>
                    <a:pt x="650659" y="93751"/>
                  </a:lnTo>
                  <a:lnTo>
                    <a:pt x="650659" y="98831"/>
                  </a:lnTo>
                  <a:lnTo>
                    <a:pt x="649884" y="104660"/>
                  </a:lnTo>
                  <a:lnTo>
                    <a:pt x="635292" y="180378"/>
                  </a:lnTo>
                  <a:lnTo>
                    <a:pt x="656539" y="180378"/>
                  </a:lnTo>
                  <a:lnTo>
                    <a:pt x="671639" y="102133"/>
                  </a:lnTo>
                  <a:lnTo>
                    <a:pt x="672668" y="94259"/>
                  </a:lnTo>
                  <a:lnTo>
                    <a:pt x="672668" y="88912"/>
                  </a:lnTo>
                  <a:close/>
                </a:path>
              </a:pathLst>
            </a:custGeom>
            <a:solidFill>
              <a:srgbClr val="33536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8" name="object 108"/>
            <p:cNvSpPr/>
            <p:nvPr/>
          </p:nvSpPr>
          <p:spPr>
            <a:xfrm>
              <a:off x="1367389" y="4347567"/>
              <a:ext cx="450143" cy="183172"/>
            </a:xfrm>
            <a:prstGeom prst="rect">
              <a:avLst/>
            </a:prstGeom>
            <a:blipFill>
              <a:blip r:embed="rId5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09" name="object 109"/>
          <p:cNvSpPr/>
          <p:nvPr/>
        </p:nvSpPr>
        <p:spPr>
          <a:xfrm>
            <a:off x="1884391" y="4353657"/>
            <a:ext cx="351312" cy="177081"/>
          </a:xfrm>
          <a:prstGeom prst="rect">
            <a:avLst/>
          </a:prstGeom>
          <a:blipFill>
            <a:blip r:embed="rId5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pSp>
        <p:nvGrpSpPr>
          <p:cNvPr id="110" name="object 110"/>
          <p:cNvGrpSpPr/>
          <p:nvPr/>
        </p:nvGrpSpPr>
        <p:grpSpPr>
          <a:xfrm>
            <a:off x="2295659" y="4347570"/>
            <a:ext cx="819150" cy="212090"/>
            <a:chOff x="2295659" y="4347570"/>
            <a:chExt cx="819150" cy="212090"/>
          </a:xfrm>
        </p:grpSpPr>
        <p:sp>
          <p:nvSpPr>
            <p:cNvPr id="111" name="object 111"/>
            <p:cNvSpPr/>
            <p:nvPr/>
          </p:nvSpPr>
          <p:spPr>
            <a:xfrm>
              <a:off x="2295659" y="4347570"/>
              <a:ext cx="303375" cy="180380"/>
            </a:xfrm>
            <a:prstGeom prst="rect">
              <a:avLst/>
            </a:prstGeom>
            <a:blipFill>
              <a:blip r:embed="rId5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12" name="object 112"/>
            <p:cNvSpPr/>
            <p:nvPr/>
          </p:nvSpPr>
          <p:spPr>
            <a:xfrm>
              <a:off x="2619593" y="4353657"/>
              <a:ext cx="494983" cy="205531"/>
            </a:xfrm>
            <a:prstGeom prst="rect">
              <a:avLst/>
            </a:prstGeom>
            <a:blipFill>
              <a:blip r:embed="rId5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13" name="object 113"/>
          <p:cNvSpPr/>
          <p:nvPr/>
        </p:nvSpPr>
        <p:spPr>
          <a:xfrm>
            <a:off x="3183220" y="4347570"/>
            <a:ext cx="163592" cy="182923"/>
          </a:xfrm>
          <a:prstGeom prst="rect">
            <a:avLst/>
          </a:prstGeom>
          <a:blipFill>
            <a:blip r:embed="rId5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pSp>
        <p:nvGrpSpPr>
          <p:cNvPr id="114" name="object 114"/>
          <p:cNvGrpSpPr/>
          <p:nvPr/>
        </p:nvGrpSpPr>
        <p:grpSpPr>
          <a:xfrm>
            <a:off x="3404980" y="4356709"/>
            <a:ext cx="507365" cy="174625"/>
            <a:chOff x="3404980" y="4356709"/>
            <a:chExt cx="507365" cy="174625"/>
          </a:xfrm>
        </p:grpSpPr>
        <p:sp>
          <p:nvSpPr>
            <p:cNvPr id="115" name="object 115"/>
            <p:cNvSpPr/>
            <p:nvPr/>
          </p:nvSpPr>
          <p:spPr>
            <a:xfrm>
              <a:off x="3404980" y="4356709"/>
              <a:ext cx="279591" cy="174028"/>
            </a:xfrm>
            <a:prstGeom prst="rect">
              <a:avLst/>
            </a:prstGeom>
            <a:blipFill>
              <a:blip r:embed="rId6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16" name="object 116"/>
            <p:cNvSpPr/>
            <p:nvPr/>
          </p:nvSpPr>
          <p:spPr>
            <a:xfrm>
              <a:off x="3704327" y="4404979"/>
              <a:ext cx="114935" cy="125755"/>
            </a:xfrm>
            <a:prstGeom prst="rect">
              <a:avLst/>
            </a:prstGeom>
            <a:blipFill>
              <a:blip r:embed="rId6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17" name="object 117"/>
            <p:cNvSpPr/>
            <p:nvPr/>
          </p:nvSpPr>
          <p:spPr>
            <a:xfrm>
              <a:off x="3840303" y="4371963"/>
              <a:ext cx="71678" cy="158775"/>
            </a:xfrm>
            <a:prstGeom prst="rect">
              <a:avLst/>
            </a:prstGeom>
            <a:blipFill>
              <a:blip r:embed="rId5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18" name="object 118"/>
          <p:cNvSpPr/>
          <p:nvPr/>
        </p:nvSpPr>
        <p:spPr>
          <a:xfrm>
            <a:off x="3965270" y="4347578"/>
            <a:ext cx="732155" cy="183515"/>
          </a:xfrm>
          <a:custGeom>
            <a:avLst/>
            <a:gdLst/>
            <a:ahLst/>
            <a:cxnLst/>
            <a:rect l="l" t="t" r="r" b="b"/>
            <a:pathLst>
              <a:path w="732154" h="183514">
                <a:moveTo>
                  <a:pt x="139268" y="14719"/>
                </a:moveTo>
                <a:lnTo>
                  <a:pt x="134175" y="11912"/>
                </a:lnTo>
                <a:lnTo>
                  <a:pt x="126047" y="9194"/>
                </a:lnTo>
                <a:lnTo>
                  <a:pt x="115176" y="7150"/>
                </a:lnTo>
                <a:lnTo>
                  <a:pt x="101879" y="6337"/>
                </a:lnTo>
                <a:lnTo>
                  <a:pt x="83515" y="7848"/>
                </a:lnTo>
                <a:lnTo>
                  <a:pt x="36868" y="29476"/>
                </a:lnTo>
                <a:lnTo>
                  <a:pt x="9512" y="65989"/>
                </a:lnTo>
                <a:lnTo>
                  <a:pt x="0" y="112026"/>
                </a:lnTo>
                <a:lnTo>
                  <a:pt x="4800" y="141541"/>
                </a:lnTo>
                <a:lnTo>
                  <a:pt x="18630" y="163868"/>
                </a:lnTo>
                <a:lnTo>
                  <a:pt x="40614" y="177990"/>
                </a:lnTo>
                <a:lnTo>
                  <a:pt x="69888" y="182918"/>
                </a:lnTo>
                <a:lnTo>
                  <a:pt x="83731" y="182257"/>
                </a:lnTo>
                <a:lnTo>
                  <a:pt x="103949" y="160705"/>
                </a:lnTo>
                <a:lnTo>
                  <a:pt x="94780" y="163017"/>
                </a:lnTo>
                <a:lnTo>
                  <a:pt x="84950" y="164414"/>
                </a:lnTo>
                <a:lnTo>
                  <a:pt x="75006" y="164884"/>
                </a:lnTo>
                <a:lnTo>
                  <a:pt x="50609" y="160477"/>
                </a:lnTo>
                <a:lnTo>
                  <a:pt x="34378" y="148463"/>
                </a:lnTo>
                <a:lnTo>
                  <a:pt x="25336" y="130695"/>
                </a:lnTo>
                <a:lnTo>
                  <a:pt x="22529" y="108978"/>
                </a:lnTo>
                <a:lnTo>
                  <a:pt x="24384" y="90004"/>
                </a:lnTo>
                <a:lnTo>
                  <a:pt x="48895" y="43942"/>
                </a:lnTo>
                <a:lnTo>
                  <a:pt x="84899" y="25908"/>
                </a:lnTo>
                <a:lnTo>
                  <a:pt x="98298" y="24638"/>
                </a:lnTo>
                <a:lnTo>
                  <a:pt x="109207" y="25222"/>
                </a:lnTo>
                <a:lnTo>
                  <a:pt x="118694" y="26771"/>
                </a:lnTo>
                <a:lnTo>
                  <a:pt x="126504" y="29032"/>
                </a:lnTo>
                <a:lnTo>
                  <a:pt x="132359" y="31750"/>
                </a:lnTo>
                <a:lnTo>
                  <a:pt x="139268" y="14719"/>
                </a:lnTo>
                <a:close/>
              </a:path>
              <a:path w="732154" h="183514">
                <a:moveTo>
                  <a:pt x="253758" y="105943"/>
                </a:moveTo>
                <a:lnTo>
                  <a:pt x="250913" y="86880"/>
                </a:lnTo>
                <a:lnTo>
                  <a:pt x="242633" y="71386"/>
                </a:lnTo>
                <a:lnTo>
                  <a:pt x="242138" y="70459"/>
                </a:lnTo>
                <a:lnTo>
                  <a:pt x="232003" y="62725"/>
                </a:lnTo>
                <a:lnTo>
                  <a:pt x="232003" y="105676"/>
                </a:lnTo>
                <a:lnTo>
                  <a:pt x="228650" y="127279"/>
                </a:lnTo>
                <a:lnTo>
                  <a:pt x="219392" y="146812"/>
                </a:lnTo>
                <a:lnTo>
                  <a:pt x="205422" y="160959"/>
                </a:lnTo>
                <a:lnTo>
                  <a:pt x="187972" y="166408"/>
                </a:lnTo>
                <a:lnTo>
                  <a:pt x="175742" y="163830"/>
                </a:lnTo>
                <a:lnTo>
                  <a:pt x="166560" y="156654"/>
                </a:lnTo>
                <a:lnTo>
                  <a:pt x="160782" y="145719"/>
                </a:lnTo>
                <a:lnTo>
                  <a:pt x="158788" y="131851"/>
                </a:lnTo>
                <a:lnTo>
                  <a:pt x="161848" y="110502"/>
                </a:lnTo>
                <a:lnTo>
                  <a:pt x="170840" y="91033"/>
                </a:lnTo>
                <a:lnTo>
                  <a:pt x="184873" y="76860"/>
                </a:lnTo>
                <a:lnTo>
                  <a:pt x="203060" y="71386"/>
                </a:lnTo>
                <a:lnTo>
                  <a:pt x="216979" y="74739"/>
                </a:lnTo>
                <a:lnTo>
                  <a:pt x="225882" y="83197"/>
                </a:lnTo>
                <a:lnTo>
                  <a:pt x="230606" y="94322"/>
                </a:lnTo>
                <a:lnTo>
                  <a:pt x="232003" y="105676"/>
                </a:lnTo>
                <a:lnTo>
                  <a:pt x="232003" y="62725"/>
                </a:lnTo>
                <a:lnTo>
                  <a:pt x="227076" y="58953"/>
                </a:lnTo>
                <a:lnTo>
                  <a:pt x="205371" y="54622"/>
                </a:lnTo>
                <a:lnTo>
                  <a:pt x="177698" y="61125"/>
                </a:lnTo>
                <a:lnTo>
                  <a:pt x="155994" y="78473"/>
                </a:lnTo>
                <a:lnTo>
                  <a:pt x="141833" y="103390"/>
                </a:lnTo>
                <a:lnTo>
                  <a:pt x="136766" y="132626"/>
                </a:lnTo>
                <a:lnTo>
                  <a:pt x="139966" y="152196"/>
                </a:lnTo>
                <a:lnTo>
                  <a:pt x="149339" y="168275"/>
                </a:lnTo>
                <a:lnTo>
                  <a:pt x="164528" y="179158"/>
                </a:lnTo>
                <a:lnTo>
                  <a:pt x="185153" y="183172"/>
                </a:lnTo>
                <a:lnTo>
                  <a:pt x="213360" y="176428"/>
                </a:lnTo>
                <a:lnTo>
                  <a:pt x="225628" y="166408"/>
                </a:lnTo>
                <a:lnTo>
                  <a:pt x="235000" y="158750"/>
                </a:lnTo>
                <a:lnTo>
                  <a:pt x="248869" y="133972"/>
                </a:lnTo>
                <a:lnTo>
                  <a:pt x="253758" y="105943"/>
                </a:lnTo>
                <a:close/>
              </a:path>
              <a:path w="732154" h="183514">
                <a:moveTo>
                  <a:pt x="384860" y="88912"/>
                </a:moveTo>
                <a:lnTo>
                  <a:pt x="382028" y="72618"/>
                </a:lnTo>
                <a:lnTo>
                  <a:pt x="374688" y="62052"/>
                </a:lnTo>
                <a:lnTo>
                  <a:pt x="364566" y="56337"/>
                </a:lnTo>
                <a:lnTo>
                  <a:pt x="353377" y="54622"/>
                </a:lnTo>
                <a:lnTo>
                  <a:pt x="340093" y="56400"/>
                </a:lnTo>
                <a:lnTo>
                  <a:pt x="327774" y="61607"/>
                </a:lnTo>
                <a:lnTo>
                  <a:pt x="316801" y="70053"/>
                </a:lnTo>
                <a:lnTo>
                  <a:pt x="307543" y="81546"/>
                </a:lnTo>
                <a:lnTo>
                  <a:pt x="307035" y="81546"/>
                </a:lnTo>
                <a:lnTo>
                  <a:pt x="310121" y="57404"/>
                </a:lnTo>
                <a:lnTo>
                  <a:pt x="291160" y="57404"/>
                </a:lnTo>
                <a:lnTo>
                  <a:pt x="287185" y="83286"/>
                </a:lnTo>
                <a:lnTo>
                  <a:pt x="268643" y="180378"/>
                </a:lnTo>
                <a:lnTo>
                  <a:pt x="289890" y="180378"/>
                </a:lnTo>
                <a:lnTo>
                  <a:pt x="301155" y="120675"/>
                </a:lnTo>
                <a:lnTo>
                  <a:pt x="308000" y="100228"/>
                </a:lnTo>
                <a:lnTo>
                  <a:pt x="318719" y="84975"/>
                </a:lnTo>
                <a:lnTo>
                  <a:pt x="331216" y="75438"/>
                </a:lnTo>
                <a:lnTo>
                  <a:pt x="343395" y="72148"/>
                </a:lnTo>
                <a:lnTo>
                  <a:pt x="352590" y="73774"/>
                </a:lnTo>
                <a:lnTo>
                  <a:pt x="358597" y="78282"/>
                </a:lnTo>
                <a:lnTo>
                  <a:pt x="361861" y="85115"/>
                </a:lnTo>
                <a:lnTo>
                  <a:pt x="362851" y="93751"/>
                </a:lnTo>
                <a:lnTo>
                  <a:pt x="362851" y="98831"/>
                </a:lnTo>
                <a:lnTo>
                  <a:pt x="362077" y="104660"/>
                </a:lnTo>
                <a:lnTo>
                  <a:pt x="347484" y="180378"/>
                </a:lnTo>
                <a:lnTo>
                  <a:pt x="368731" y="180378"/>
                </a:lnTo>
                <a:lnTo>
                  <a:pt x="383832" y="102133"/>
                </a:lnTo>
                <a:lnTo>
                  <a:pt x="384860" y="94259"/>
                </a:lnTo>
                <a:lnTo>
                  <a:pt x="384860" y="88912"/>
                </a:lnTo>
                <a:close/>
              </a:path>
              <a:path w="732154" h="183514">
                <a:moveTo>
                  <a:pt x="487819" y="60718"/>
                </a:moveTo>
                <a:lnTo>
                  <a:pt x="483425" y="58483"/>
                </a:lnTo>
                <a:lnTo>
                  <a:pt x="477393" y="56527"/>
                </a:lnTo>
                <a:lnTo>
                  <a:pt x="470115" y="55143"/>
                </a:lnTo>
                <a:lnTo>
                  <a:pt x="461975" y="54610"/>
                </a:lnTo>
                <a:lnTo>
                  <a:pt x="443953" y="57531"/>
                </a:lnTo>
                <a:lnTo>
                  <a:pt x="429780" y="65570"/>
                </a:lnTo>
                <a:lnTo>
                  <a:pt x="420497" y="77660"/>
                </a:lnTo>
                <a:lnTo>
                  <a:pt x="417169" y="92722"/>
                </a:lnTo>
                <a:lnTo>
                  <a:pt x="418630" y="101752"/>
                </a:lnTo>
                <a:lnTo>
                  <a:pt x="422935" y="110070"/>
                </a:lnTo>
                <a:lnTo>
                  <a:pt x="429920" y="117525"/>
                </a:lnTo>
                <a:lnTo>
                  <a:pt x="439445" y="123977"/>
                </a:lnTo>
                <a:lnTo>
                  <a:pt x="447522" y="129159"/>
                </a:lnTo>
                <a:lnTo>
                  <a:pt x="452818" y="134327"/>
                </a:lnTo>
                <a:lnTo>
                  <a:pt x="455714" y="139979"/>
                </a:lnTo>
                <a:lnTo>
                  <a:pt x="456590" y="146583"/>
                </a:lnTo>
                <a:lnTo>
                  <a:pt x="454926" y="154330"/>
                </a:lnTo>
                <a:lnTo>
                  <a:pt x="450189" y="160731"/>
                </a:lnTo>
                <a:lnTo>
                  <a:pt x="442772" y="165061"/>
                </a:lnTo>
                <a:lnTo>
                  <a:pt x="433044" y="166662"/>
                </a:lnTo>
                <a:lnTo>
                  <a:pt x="425500" y="165976"/>
                </a:lnTo>
                <a:lnTo>
                  <a:pt x="418198" y="164185"/>
                </a:lnTo>
                <a:lnTo>
                  <a:pt x="411657" y="161721"/>
                </a:lnTo>
                <a:lnTo>
                  <a:pt x="406412" y="159029"/>
                </a:lnTo>
                <a:lnTo>
                  <a:pt x="400532" y="174536"/>
                </a:lnTo>
                <a:lnTo>
                  <a:pt x="405828" y="177673"/>
                </a:lnTo>
                <a:lnTo>
                  <a:pt x="413004" y="180352"/>
                </a:lnTo>
                <a:lnTo>
                  <a:pt x="421627" y="182219"/>
                </a:lnTo>
                <a:lnTo>
                  <a:pt x="431253" y="182918"/>
                </a:lnTo>
                <a:lnTo>
                  <a:pt x="449668" y="180251"/>
                </a:lnTo>
                <a:lnTo>
                  <a:pt x="464718" y="172440"/>
                </a:lnTo>
                <a:lnTo>
                  <a:pt x="474878" y="159766"/>
                </a:lnTo>
                <a:lnTo>
                  <a:pt x="478612" y="142519"/>
                </a:lnTo>
                <a:lnTo>
                  <a:pt x="476910" y="132791"/>
                </a:lnTo>
                <a:lnTo>
                  <a:pt x="472147" y="124193"/>
                </a:lnTo>
                <a:lnTo>
                  <a:pt x="464781" y="116687"/>
                </a:lnTo>
                <a:lnTo>
                  <a:pt x="455320" y="110261"/>
                </a:lnTo>
                <a:lnTo>
                  <a:pt x="448030" y="105727"/>
                </a:lnTo>
                <a:lnTo>
                  <a:pt x="442734" y="101015"/>
                </a:lnTo>
                <a:lnTo>
                  <a:pt x="439521" y="95783"/>
                </a:lnTo>
                <a:lnTo>
                  <a:pt x="438429" y="89674"/>
                </a:lnTo>
                <a:lnTo>
                  <a:pt x="440067" y="82283"/>
                </a:lnTo>
                <a:lnTo>
                  <a:pt x="444627" y="76403"/>
                </a:lnTo>
                <a:lnTo>
                  <a:pt x="451599" y="72517"/>
                </a:lnTo>
                <a:lnTo>
                  <a:pt x="460438" y="71120"/>
                </a:lnTo>
                <a:lnTo>
                  <a:pt x="469646" y="71120"/>
                </a:lnTo>
                <a:lnTo>
                  <a:pt x="477583" y="74168"/>
                </a:lnTo>
                <a:lnTo>
                  <a:pt x="481926" y="76733"/>
                </a:lnTo>
                <a:lnTo>
                  <a:pt x="487819" y="60718"/>
                </a:lnTo>
                <a:close/>
              </a:path>
              <a:path w="732154" h="183514">
                <a:moveTo>
                  <a:pt x="606120" y="86131"/>
                </a:moveTo>
                <a:lnTo>
                  <a:pt x="603745" y="73812"/>
                </a:lnTo>
                <a:lnTo>
                  <a:pt x="601878" y="71120"/>
                </a:lnTo>
                <a:lnTo>
                  <a:pt x="596773" y="63792"/>
                </a:lnTo>
                <a:lnTo>
                  <a:pt x="585635" y="57226"/>
                </a:lnTo>
                <a:lnTo>
                  <a:pt x="585635" y="76720"/>
                </a:lnTo>
                <a:lnTo>
                  <a:pt x="585635" y="86880"/>
                </a:lnTo>
                <a:lnTo>
                  <a:pt x="581037" y="98564"/>
                </a:lnTo>
                <a:lnTo>
                  <a:pt x="568426" y="105689"/>
                </a:lnTo>
                <a:lnTo>
                  <a:pt x="549567" y="109181"/>
                </a:lnTo>
                <a:lnTo>
                  <a:pt x="526237" y="110007"/>
                </a:lnTo>
                <a:lnTo>
                  <a:pt x="531876" y="95783"/>
                </a:lnTo>
                <a:lnTo>
                  <a:pt x="540804" y="83324"/>
                </a:lnTo>
                <a:lnTo>
                  <a:pt x="552564" y="74485"/>
                </a:lnTo>
                <a:lnTo>
                  <a:pt x="566699" y="71120"/>
                </a:lnTo>
                <a:lnTo>
                  <a:pt x="577964" y="71120"/>
                </a:lnTo>
                <a:lnTo>
                  <a:pt x="585635" y="76720"/>
                </a:lnTo>
                <a:lnTo>
                  <a:pt x="585635" y="57226"/>
                </a:lnTo>
                <a:lnTo>
                  <a:pt x="585381" y="57073"/>
                </a:lnTo>
                <a:lnTo>
                  <a:pt x="569760" y="54610"/>
                </a:lnTo>
                <a:lnTo>
                  <a:pt x="542353" y="61747"/>
                </a:lnTo>
                <a:lnTo>
                  <a:pt x="520992" y="80213"/>
                </a:lnTo>
                <a:lnTo>
                  <a:pt x="507123" y="105638"/>
                </a:lnTo>
                <a:lnTo>
                  <a:pt x="502183" y="133629"/>
                </a:lnTo>
                <a:lnTo>
                  <a:pt x="504939" y="152806"/>
                </a:lnTo>
                <a:lnTo>
                  <a:pt x="513448" y="168465"/>
                </a:lnTo>
                <a:lnTo>
                  <a:pt x="528104" y="179044"/>
                </a:lnTo>
                <a:lnTo>
                  <a:pt x="549287" y="182918"/>
                </a:lnTo>
                <a:lnTo>
                  <a:pt x="561403" y="182168"/>
                </a:lnTo>
                <a:lnTo>
                  <a:pt x="572541" y="180098"/>
                </a:lnTo>
                <a:lnTo>
                  <a:pt x="582295" y="177025"/>
                </a:lnTo>
                <a:lnTo>
                  <a:pt x="590245" y="173266"/>
                </a:lnTo>
                <a:lnTo>
                  <a:pt x="588848" y="166141"/>
                </a:lnTo>
                <a:lnTo>
                  <a:pt x="587171" y="157518"/>
                </a:lnTo>
                <a:lnTo>
                  <a:pt x="580783" y="160578"/>
                </a:lnTo>
                <a:lnTo>
                  <a:pt x="573125" y="163347"/>
                </a:lnTo>
                <a:lnTo>
                  <a:pt x="564172" y="165366"/>
                </a:lnTo>
                <a:lnTo>
                  <a:pt x="553897" y="166141"/>
                </a:lnTo>
                <a:lnTo>
                  <a:pt x="544855" y="165100"/>
                </a:lnTo>
                <a:lnTo>
                  <a:pt x="522655" y="131597"/>
                </a:lnTo>
                <a:lnTo>
                  <a:pt x="523684" y="126263"/>
                </a:lnTo>
                <a:lnTo>
                  <a:pt x="555904" y="124853"/>
                </a:lnTo>
                <a:lnTo>
                  <a:pt x="582091" y="118579"/>
                </a:lnTo>
                <a:lnTo>
                  <a:pt x="594194" y="110007"/>
                </a:lnTo>
                <a:lnTo>
                  <a:pt x="599681" y="106121"/>
                </a:lnTo>
                <a:lnTo>
                  <a:pt x="606120" y="86131"/>
                </a:lnTo>
                <a:close/>
              </a:path>
              <a:path w="732154" h="183514">
                <a:moveTo>
                  <a:pt x="661962" y="57404"/>
                </a:moveTo>
                <a:lnTo>
                  <a:pt x="640715" y="57404"/>
                </a:lnTo>
                <a:lnTo>
                  <a:pt x="616902" y="180378"/>
                </a:lnTo>
                <a:lnTo>
                  <a:pt x="638149" y="180378"/>
                </a:lnTo>
                <a:lnTo>
                  <a:pt x="661962" y="57404"/>
                </a:lnTo>
                <a:close/>
              </a:path>
              <a:path w="732154" h="183514">
                <a:moveTo>
                  <a:pt x="671182" y="14465"/>
                </a:moveTo>
                <a:lnTo>
                  <a:pt x="666318" y="8890"/>
                </a:lnTo>
                <a:lnTo>
                  <a:pt x="650951" y="8890"/>
                </a:lnTo>
                <a:lnTo>
                  <a:pt x="644550" y="14986"/>
                </a:lnTo>
                <a:lnTo>
                  <a:pt x="644550" y="30746"/>
                </a:lnTo>
                <a:lnTo>
                  <a:pt x="649414" y="36322"/>
                </a:lnTo>
                <a:lnTo>
                  <a:pt x="665022" y="36322"/>
                </a:lnTo>
                <a:lnTo>
                  <a:pt x="670915" y="30480"/>
                </a:lnTo>
                <a:lnTo>
                  <a:pt x="671144" y="23114"/>
                </a:lnTo>
                <a:lnTo>
                  <a:pt x="671182" y="14465"/>
                </a:lnTo>
                <a:close/>
              </a:path>
              <a:path w="732154" h="183514">
                <a:moveTo>
                  <a:pt x="731608" y="0"/>
                </a:moveTo>
                <a:lnTo>
                  <a:pt x="710361" y="0"/>
                </a:lnTo>
                <a:lnTo>
                  <a:pt x="675805" y="180378"/>
                </a:lnTo>
                <a:lnTo>
                  <a:pt x="696785" y="180378"/>
                </a:lnTo>
                <a:lnTo>
                  <a:pt x="731608" y="0"/>
                </a:lnTo>
                <a:close/>
              </a:path>
            </a:pathLst>
          </a:custGeom>
          <a:solidFill>
            <a:srgbClr val="33536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9" name="object 119"/>
          <p:cNvSpPr/>
          <p:nvPr/>
        </p:nvSpPr>
        <p:spPr>
          <a:xfrm>
            <a:off x="4747082" y="4347567"/>
            <a:ext cx="238639" cy="183172"/>
          </a:xfrm>
          <a:prstGeom prst="rect">
            <a:avLst/>
          </a:prstGeom>
          <a:blipFill>
            <a:blip r:embed="rId6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0" name="object 120"/>
          <p:cNvSpPr/>
          <p:nvPr/>
        </p:nvSpPr>
        <p:spPr>
          <a:xfrm>
            <a:off x="673432" y="4652370"/>
            <a:ext cx="178184" cy="183167"/>
          </a:xfrm>
          <a:prstGeom prst="rect">
            <a:avLst/>
          </a:prstGeom>
          <a:blipFill>
            <a:blip r:embed="rId6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pSp>
        <p:nvGrpSpPr>
          <p:cNvPr id="121" name="object 121"/>
          <p:cNvGrpSpPr/>
          <p:nvPr/>
        </p:nvGrpSpPr>
        <p:grpSpPr>
          <a:xfrm>
            <a:off x="907227" y="4652367"/>
            <a:ext cx="1508125" cy="231140"/>
            <a:chOff x="907227" y="4652367"/>
            <a:chExt cx="1508125" cy="231140"/>
          </a:xfrm>
        </p:grpSpPr>
        <p:sp>
          <p:nvSpPr>
            <p:cNvPr id="122" name="object 122"/>
            <p:cNvSpPr/>
            <p:nvPr/>
          </p:nvSpPr>
          <p:spPr>
            <a:xfrm>
              <a:off x="907227" y="4706984"/>
              <a:ext cx="350264" cy="128553"/>
            </a:xfrm>
            <a:prstGeom prst="rect">
              <a:avLst/>
            </a:prstGeom>
            <a:blipFill>
              <a:blip r:embed="rId6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23" name="object 123"/>
            <p:cNvSpPr/>
            <p:nvPr/>
          </p:nvSpPr>
          <p:spPr>
            <a:xfrm>
              <a:off x="1285185" y="4658457"/>
              <a:ext cx="179988" cy="177081"/>
            </a:xfrm>
            <a:prstGeom prst="rect">
              <a:avLst/>
            </a:prstGeom>
            <a:blipFill>
              <a:blip r:embed="rId6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24" name="object 124"/>
            <p:cNvSpPr/>
            <p:nvPr/>
          </p:nvSpPr>
          <p:spPr>
            <a:xfrm>
              <a:off x="1508744" y="4706991"/>
              <a:ext cx="130822" cy="176060"/>
            </a:xfrm>
            <a:prstGeom prst="rect">
              <a:avLst/>
            </a:prstGeom>
            <a:blipFill>
              <a:blip r:embed="rId6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25" name="object 125"/>
            <p:cNvSpPr/>
            <p:nvPr/>
          </p:nvSpPr>
          <p:spPr>
            <a:xfrm>
              <a:off x="1660085" y="4652367"/>
              <a:ext cx="500077" cy="230689"/>
            </a:xfrm>
            <a:prstGeom prst="rect">
              <a:avLst/>
            </a:prstGeom>
            <a:blipFill>
              <a:blip r:embed="rId6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26" name="object 126"/>
            <p:cNvSpPr/>
            <p:nvPr/>
          </p:nvSpPr>
          <p:spPr>
            <a:xfrm>
              <a:off x="2180946" y="4706985"/>
              <a:ext cx="234029" cy="128549"/>
            </a:xfrm>
            <a:prstGeom prst="rect">
              <a:avLst/>
            </a:prstGeom>
            <a:blipFill>
              <a:blip r:embed="rId6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27" name="object 127"/>
          <p:cNvSpPr/>
          <p:nvPr/>
        </p:nvSpPr>
        <p:spPr>
          <a:xfrm>
            <a:off x="2482596" y="4657191"/>
            <a:ext cx="666115" cy="205740"/>
          </a:xfrm>
          <a:custGeom>
            <a:avLst/>
            <a:gdLst/>
            <a:ahLst/>
            <a:cxnLst/>
            <a:rect l="l" t="t" r="r" b="b"/>
            <a:pathLst>
              <a:path w="666114" h="205739">
                <a:moveTo>
                  <a:pt x="72186" y="12"/>
                </a:moveTo>
                <a:lnTo>
                  <a:pt x="54013" y="12"/>
                </a:lnTo>
                <a:lnTo>
                  <a:pt x="34886" y="24155"/>
                </a:lnTo>
                <a:lnTo>
                  <a:pt x="17500" y="55105"/>
                </a:lnTo>
                <a:lnTo>
                  <a:pt x="4876" y="92290"/>
                </a:lnTo>
                <a:lnTo>
                  <a:pt x="0" y="135178"/>
                </a:lnTo>
                <a:lnTo>
                  <a:pt x="1054" y="154698"/>
                </a:lnTo>
                <a:lnTo>
                  <a:pt x="4165" y="172732"/>
                </a:lnTo>
                <a:lnTo>
                  <a:pt x="9296" y="189572"/>
                </a:lnTo>
                <a:lnTo>
                  <a:pt x="16383" y="205549"/>
                </a:lnTo>
                <a:lnTo>
                  <a:pt x="32512" y="205549"/>
                </a:lnTo>
                <a:lnTo>
                  <a:pt x="25895" y="187477"/>
                </a:lnTo>
                <a:lnTo>
                  <a:pt x="21551" y="170040"/>
                </a:lnTo>
                <a:lnTo>
                  <a:pt x="19164" y="152882"/>
                </a:lnTo>
                <a:lnTo>
                  <a:pt x="18440" y="135686"/>
                </a:lnTo>
                <a:lnTo>
                  <a:pt x="23063" y="93980"/>
                </a:lnTo>
                <a:lnTo>
                  <a:pt x="35242" y="57175"/>
                </a:lnTo>
                <a:lnTo>
                  <a:pt x="52451" y="25704"/>
                </a:lnTo>
                <a:lnTo>
                  <a:pt x="72186" y="12"/>
                </a:lnTo>
                <a:close/>
              </a:path>
              <a:path w="666114" h="205739">
                <a:moveTo>
                  <a:pt x="218135" y="4318"/>
                </a:moveTo>
                <a:lnTo>
                  <a:pt x="196646" y="4318"/>
                </a:lnTo>
                <a:lnTo>
                  <a:pt x="182816" y="76479"/>
                </a:lnTo>
                <a:lnTo>
                  <a:pt x="103454" y="76479"/>
                </a:lnTo>
                <a:lnTo>
                  <a:pt x="117538" y="4318"/>
                </a:lnTo>
                <a:lnTo>
                  <a:pt x="96278" y="4318"/>
                </a:lnTo>
                <a:lnTo>
                  <a:pt x="63271" y="175552"/>
                </a:lnTo>
                <a:lnTo>
                  <a:pt x="84505" y="175552"/>
                </a:lnTo>
                <a:lnTo>
                  <a:pt x="99860" y="95034"/>
                </a:lnTo>
                <a:lnTo>
                  <a:pt x="179222" y="95034"/>
                </a:lnTo>
                <a:lnTo>
                  <a:pt x="163868" y="175552"/>
                </a:lnTo>
                <a:lnTo>
                  <a:pt x="185115" y="175552"/>
                </a:lnTo>
                <a:lnTo>
                  <a:pt x="218135" y="4318"/>
                </a:lnTo>
                <a:close/>
              </a:path>
              <a:path w="666114" h="205739">
                <a:moveTo>
                  <a:pt x="367690" y="9906"/>
                </a:moveTo>
                <a:lnTo>
                  <a:pt x="362597" y="7099"/>
                </a:lnTo>
                <a:lnTo>
                  <a:pt x="354469" y="4381"/>
                </a:lnTo>
                <a:lnTo>
                  <a:pt x="343598" y="2336"/>
                </a:lnTo>
                <a:lnTo>
                  <a:pt x="330301" y="1524"/>
                </a:lnTo>
                <a:lnTo>
                  <a:pt x="311950" y="3035"/>
                </a:lnTo>
                <a:lnTo>
                  <a:pt x="265290" y="24663"/>
                </a:lnTo>
                <a:lnTo>
                  <a:pt x="237934" y="61175"/>
                </a:lnTo>
                <a:lnTo>
                  <a:pt x="228422" y="107213"/>
                </a:lnTo>
                <a:lnTo>
                  <a:pt x="233222" y="136728"/>
                </a:lnTo>
                <a:lnTo>
                  <a:pt x="247053" y="159054"/>
                </a:lnTo>
                <a:lnTo>
                  <a:pt x="269036" y="173177"/>
                </a:lnTo>
                <a:lnTo>
                  <a:pt x="298310" y="178104"/>
                </a:lnTo>
                <a:lnTo>
                  <a:pt x="312153" y="177444"/>
                </a:lnTo>
                <a:lnTo>
                  <a:pt x="332371" y="155892"/>
                </a:lnTo>
                <a:lnTo>
                  <a:pt x="323215" y="158203"/>
                </a:lnTo>
                <a:lnTo>
                  <a:pt x="313372" y="159600"/>
                </a:lnTo>
                <a:lnTo>
                  <a:pt x="303428" y="160070"/>
                </a:lnTo>
                <a:lnTo>
                  <a:pt x="279031" y="155663"/>
                </a:lnTo>
                <a:lnTo>
                  <a:pt x="262801" y="143649"/>
                </a:lnTo>
                <a:lnTo>
                  <a:pt x="253758" y="125882"/>
                </a:lnTo>
                <a:lnTo>
                  <a:pt x="250952" y="104165"/>
                </a:lnTo>
                <a:lnTo>
                  <a:pt x="252806" y="85191"/>
                </a:lnTo>
                <a:lnTo>
                  <a:pt x="277317" y="39128"/>
                </a:lnTo>
                <a:lnTo>
                  <a:pt x="313321" y="21094"/>
                </a:lnTo>
                <a:lnTo>
                  <a:pt x="326720" y="19824"/>
                </a:lnTo>
                <a:lnTo>
                  <a:pt x="337629" y="20408"/>
                </a:lnTo>
                <a:lnTo>
                  <a:pt x="347116" y="21958"/>
                </a:lnTo>
                <a:lnTo>
                  <a:pt x="354926" y="24218"/>
                </a:lnTo>
                <a:lnTo>
                  <a:pt x="360781" y="26936"/>
                </a:lnTo>
                <a:lnTo>
                  <a:pt x="367690" y="9906"/>
                </a:lnTo>
                <a:close/>
              </a:path>
              <a:path w="666114" h="205739">
                <a:moveTo>
                  <a:pt x="476796" y="10680"/>
                </a:moveTo>
                <a:lnTo>
                  <a:pt x="471017" y="7531"/>
                </a:lnTo>
                <a:lnTo>
                  <a:pt x="463067" y="4584"/>
                </a:lnTo>
                <a:lnTo>
                  <a:pt x="453148" y="2387"/>
                </a:lnTo>
                <a:lnTo>
                  <a:pt x="441477" y="1536"/>
                </a:lnTo>
                <a:lnTo>
                  <a:pt x="418960" y="5105"/>
                </a:lnTo>
                <a:lnTo>
                  <a:pt x="400380" y="15252"/>
                </a:lnTo>
                <a:lnTo>
                  <a:pt x="387756" y="31115"/>
                </a:lnTo>
                <a:lnTo>
                  <a:pt x="383108" y="51841"/>
                </a:lnTo>
                <a:lnTo>
                  <a:pt x="385368" y="64884"/>
                </a:lnTo>
                <a:lnTo>
                  <a:pt x="392010" y="76377"/>
                </a:lnTo>
                <a:lnTo>
                  <a:pt x="402767" y="86601"/>
                </a:lnTo>
                <a:lnTo>
                  <a:pt x="428917" y="103187"/>
                </a:lnTo>
                <a:lnTo>
                  <a:pt x="436791" y="110744"/>
                </a:lnTo>
                <a:lnTo>
                  <a:pt x="441299" y="118833"/>
                </a:lnTo>
                <a:lnTo>
                  <a:pt x="442747" y="127800"/>
                </a:lnTo>
                <a:lnTo>
                  <a:pt x="439648" y="141630"/>
                </a:lnTo>
                <a:lnTo>
                  <a:pt x="431355" y="151752"/>
                </a:lnTo>
                <a:lnTo>
                  <a:pt x="419417" y="157962"/>
                </a:lnTo>
                <a:lnTo>
                  <a:pt x="405384" y="160070"/>
                </a:lnTo>
                <a:lnTo>
                  <a:pt x="394906" y="159258"/>
                </a:lnTo>
                <a:lnTo>
                  <a:pt x="385152" y="156984"/>
                </a:lnTo>
                <a:lnTo>
                  <a:pt x="376364" y="153517"/>
                </a:lnTo>
                <a:lnTo>
                  <a:pt x="368769" y="149136"/>
                </a:lnTo>
                <a:lnTo>
                  <a:pt x="361099" y="166420"/>
                </a:lnTo>
                <a:lnTo>
                  <a:pt x="368147" y="170815"/>
                </a:lnTo>
                <a:lnTo>
                  <a:pt x="377990" y="174548"/>
                </a:lnTo>
                <a:lnTo>
                  <a:pt x="389737" y="177139"/>
                </a:lnTo>
                <a:lnTo>
                  <a:pt x="402551" y="178104"/>
                </a:lnTo>
                <a:lnTo>
                  <a:pt x="428586" y="174028"/>
                </a:lnTo>
                <a:lnTo>
                  <a:pt x="448157" y="162826"/>
                </a:lnTo>
                <a:lnTo>
                  <a:pt x="460476" y="146062"/>
                </a:lnTo>
                <a:lnTo>
                  <a:pt x="464769" y="125260"/>
                </a:lnTo>
                <a:lnTo>
                  <a:pt x="462597" y="110794"/>
                </a:lnTo>
                <a:lnTo>
                  <a:pt x="456222" y="98679"/>
                </a:lnTo>
                <a:lnTo>
                  <a:pt x="445871" y="88430"/>
                </a:lnTo>
                <a:lnTo>
                  <a:pt x="420027" y="72351"/>
                </a:lnTo>
                <a:lnTo>
                  <a:pt x="411708" y="65176"/>
                </a:lnTo>
                <a:lnTo>
                  <a:pt x="406755" y="57238"/>
                </a:lnTo>
                <a:lnTo>
                  <a:pt x="405117" y="47790"/>
                </a:lnTo>
                <a:lnTo>
                  <a:pt x="407454" y="37515"/>
                </a:lnTo>
                <a:lnTo>
                  <a:pt x="414172" y="28562"/>
                </a:lnTo>
                <a:lnTo>
                  <a:pt x="424878" y="22225"/>
                </a:lnTo>
                <a:lnTo>
                  <a:pt x="439166" y="19824"/>
                </a:lnTo>
                <a:lnTo>
                  <a:pt x="448919" y="20523"/>
                </a:lnTo>
                <a:lnTo>
                  <a:pt x="457314" y="22529"/>
                </a:lnTo>
                <a:lnTo>
                  <a:pt x="464121" y="25146"/>
                </a:lnTo>
                <a:lnTo>
                  <a:pt x="469112" y="27698"/>
                </a:lnTo>
                <a:lnTo>
                  <a:pt x="476796" y="10680"/>
                </a:lnTo>
                <a:close/>
              </a:path>
              <a:path w="666114" h="205739">
                <a:moveTo>
                  <a:pt x="609955" y="47256"/>
                </a:moveTo>
                <a:lnTo>
                  <a:pt x="589038" y="10350"/>
                </a:lnTo>
                <a:lnTo>
                  <a:pt x="588454" y="10121"/>
                </a:lnTo>
                <a:lnTo>
                  <a:pt x="588454" y="48793"/>
                </a:lnTo>
                <a:lnTo>
                  <a:pt x="584962" y="65570"/>
                </a:lnTo>
                <a:lnTo>
                  <a:pt x="575068" y="78930"/>
                </a:lnTo>
                <a:lnTo>
                  <a:pt x="559727" y="87782"/>
                </a:lnTo>
                <a:lnTo>
                  <a:pt x="539813" y="90970"/>
                </a:lnTo>
                <a:lnTo>
                  <a:pt x="533666" y="90970"/>
                </a:lnTo>
                <a:lnTo>
                  <a:pt x="528802" y="90449"/>
                </a:lnTo>
                <a:lnTo>
                  <a:pt x="522655" y="89179"/>
                </a:lnTo>
                <a:lnTo>
                  <a:pt x="535457" y="22110"/>
                </a:lnTo>
                <a:lnTo>
                  <a:pt x="539305" y="21094"/>
                </a:lnTo>
                <a:lnTo>
                  <a:pt x="545693" y="20332"/>
                </a:lnTo>
                <a:lnTo>
                  <a:pt x="554139" y="20332"/>
                </a:lnTo>
                <a:lnTo>
                  <a:pt x="567817" y="21920"/>
                </a:lnTo>
                <a:lnTo>
                  <a:pt x="578688" y="26936"/>
                </a:lnTo>
                <a:lnTo>
                  <a:pt x="585863" y="35775"/>
                </a:lnTo>
                <a:lnTo>
                  <a:pt x="588454" y="48793"/>
                </a:lnTo>
                <a:lnTo>
                  <a:pt x="588454" y="10121"/>
                </a:lnTo>
                <a:lnTo>
                  <a:pt x="578878" y="6235"/>
                </a:lnTo>
                <a:lnTo>
                  <a:pt x="567423" y="3835"/>
                </a:lnTo>
                <a:lnTo>
                  <a:pt x="555180" y="3060"/>
                </a:lnTo>
                <a:lnTo>
                  <a:pt x="544766" y="3340"/>
                </a:lnTo>
                <a:lnTo>
                  <a:pt x="534860" y="4114"/>
                </a:lnTo>
                <a:lnTo>
                  <a:pt x="525767" y="5321"/>
                </a:lnTo>
                <a:lnTo>
                  <a:pt x="517791" y="6883"/>
                </a:lnTo>
                <a:lnTo>
                  <a:pt x="485292" y="175564"/>
                </a:lnTo>
                <a:lnTo>
                  <a:pt x="506272" y="175564"/>
                </a:lnTo>
                <a:lnTo>
                  <a:pt x="519328" y="106959"/>
                </a:lnTo>
                <a:lnTo>
                  <a:pt x="524713" y="107734"/>
                </a:lnTo>
                <a:lnTo>
                  <a:pt x="530593" y="108229"/>
                </a:lnTo>
                <a:lnTo>
                  <a:pt x="536994" y="108229"/>
                </a:lnTo>
                <a:lnTo>
                  <a:pt x="551497" y="107264"/>
                </a:lnTo>
                <a:lnTo>
                  <a:pt x="552919" y="106959"/>
                </a:lnTo>
                <a:lnTo>
                  <a:pt x="565416" y="104305"/>
                </a:lnTo>
                <a:lnTo>
                  <a:pt x="603808" y="73342"/>
                </a:lnTo>
                <a:lnTo>
                  <a:pt x="608304" y="61074"/>
                </a:lnTo>
                <a:lnTo>
                  <a:pt x="609955" y="47256"/>
                </a:lnTo>
                <a:close/>
              </a:path>
              <a:path w="666114" h="205739">
                <a:moveTo>
                  <a:pt x="665556" y="70129"/>
                </a:moveTo>
                <a:lnTo>
                  <a:pt x="664502" y="50596"/>
                </a:lnTo>
                <a:lnTo>
                  <a:pt x="661416" y="32588"/>
                </a:lnTo>
                <a:lnTo>
                  <a:pt x="656361" y="15824"/>
                </a:lnTo>
                <a:lnTo>
                  <a:pt x="649427" y="0"/>
                </a:lnTo>
                <a:lnTo>
                  <a:pt x="633044" y="0"/>
                </a:lnTo>
                <a:lnTo>
                  <a:pt x="639660" y="17919"/>
                </a:lnTo>
                <a:lnTo>
                  <a:pt x="644004" y="35293"/>
                </a:lnTo>
                <a:lnTo>
                  <a:pt x="646391" y="52425"/>
                </a:lnTo>
                <a:lnTo>
                  <a:pt x="647115" y="69621"/>
                </a:lnTo>
                <a:lnTo>
                  <a:pt x="642493" y="111328"/>
                </a:lnTo>
                <a:lnTo>
                  <a:pt x="630313" y="148158"/>
                </a:lnTo>
                <a:lnTo>
                  <a:pt x="613092" y="179692"/>
                </a:lnTo>
                <a:lnTo>
                  <a:pt x="593369" y="205536"/>
                </a:lnTo>
                <a:lnTo>
                  <a:pt x="611543" y="205536"/>
                </a:lnTo>
                <a:lnTo>
                  <a:pt x="630669" y="181241"/>
                </a:lnTo>
                <a:lnTo>
                  <a:pt x="648042" y="150228"/>
                </a:lnTo>
                <a:lnTo>
                  <a:pt x="660679" y="113017"/>
                </a:lnTo>
                <a:lnTo>
                  <a:pt x="665556" y="70129"/>
                </a:lnTo>
                <a:close/>
              </a:path>
            </a:pathLst>
          </a:custGeom>
          <a:solidFill>
            <a:srgbClr val="33536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8" name="object 128"/>
          <p:cNvSpPr/>
          <p:nvPr/>
        </p:nvSpPr>
        <p:spPr>
          <a:xfrm>
            <a:off x="3216021" y="4652378"/>
            <a:ext cx="964565" cy="183515"/>
          </a:xfrm>
          <a:custGeom>
            <a:avLst/>
            <a:gdLst/>
            <a:ahLst/>
            <a:cxnLst/>
            <a:rect l="l" t="t" r="r" b="b"/>
            <a:pathLst>
              <a:path w="964564" h="183514">
                <a:moveTo>
                  <a:pt x="101638" y="60210"/>
                </a:moveTo>
                <a:lnTo>
                  <a:pt x="97599" y="58521"/>
                </a:lnTo>
                <a:lnTo>
                  <a:pt x="91592" y="56781"/>
                </a:lnTo>
                <a:lnTo>
                  <a:pt x="84137" y="55422"/>
                </a:lnTo>
                <a:lnTo>
                  <a:pt x="75780" y="54876"/>
                </a:lnTo>
                <a:lnTo>
                  <a:pt x="45148" y="61569"/>
                </a:lnTo>
                <a:lnTo>
                  <a:pt x="21183" y="79425"/>
                </a:lnTo>
                <a:lnTo>
                  <a:pt x="5575" y="105143"/>
                </a:lnTo>
                <a:lnTo>
                  <a:pt x="0" y="135420"/>
                </a:lnTo>
                <a:lnTo>
                  <a:pt x="2946" y="153873"/>
                </a:lnTo>
                <a:lnTo>
                  <a:pt x="11811" y="168973"/>
                </a:lnTo>
                <a:lnTo>
                  <a:pt x="26682" y="179171"/>
                </a:lnTo>
                <a:lnTo>
                  <a:pt x="47625" y="182918"/>
                </a:lnTo>
                <a:lnTo>
                  <a:pt x="59334" y="182194"/>
                </a:lnTo>
                <a:lnTo>
                  <a:pt x="75996" y="161150"/>
                </a:lnTo>
                <a:lnTo>
                  <a:pt x="69380" y="163360"/>
                </a:lnTo>
                <a:lnTo>
                  <a:pt x="61607" y="164998"/>
                </a:lnTo>
                <a:lnTo>
                  <a:pt x="52730" y="165646"/>
                </a:lnTo>
                <a:lnTo>
                  <a:pt x="39408" y="163309"/>
                </a:lnTo>
                <a:lnTo>
                  <a:pt x="29794" y="156679"/>
                </a:lnTo>
                <a:lnTo>
                  <a:pt x="23977" y="146342"/>
                </a:lnTo>
                <a:lnTo>
                  <a:pt x="22021" y="132867"/>
                </a:lnTo>
                <a:lnTo>
                  <a:pt x="25692" y="111201"/>
                </a:lnTo>
                <a:lnTo>
                  <a:pt x="36169" y="91770"/>
                </a:lnTo>
                <a:lnTo>
                  <a:pt x="52692" y="77774"/>
                </a:lnTo>
                <a:lnTo>
                  <a:pt x="74498" y="72402"/>
                </a:lnTo>
                <a:lnTo>
                  <a:pt x="83718" y="72402"/>
                </a:lnTo>
                <a:lnTo>
                  <a:pt x="90614" y="74701"/>
                </a:lnTo>
                <a:lnTo>
                  <a:pt x="95478" y="76974"/>
                </a:lnTo>
                <a:lnTo>
                  <a:pt x="101638" y="60210"/>
                </a:lnTo>
                <a:close/>
              </a:path>
              <a:path w="964564" h="183514">
                <a:moveTo>
                  <a:pt x="223024" y="105943"/>
                </a:moveTo>
                <a:lnTo>
                  <a:pt x="220179" y="86880"/>
                </a:lnTo>
                <a:lnTo>
                  <a:pt x="211899" y="71386"/>
                </a:lnTo>
                <a:lnTo>
                  <a:pt x="211404" y="70459"/>
                </a:lnTo>
                <a:lnTo>
                  <a:pt x="201269" y="62725"/>
                </a:lnTo>
                <a:lnTo>
                  <a:pt x="201269" y="105676"/>
                </a:lnTo>
                <a:lnTo>
                  <a:pt x="197916" y="127279"/>
                </a:lnTo>
                <a:lnTo>
                  <a:pt x="188658" y="146812"/>
                </a:lnTo>
                <a:lnTo>
                  <a:pt x="174688" y="160959"/>
                </a:lnTo>
                <a:lnTo>
                  <a:pt x="157238" y="166408"/>
                </a:lnTo>
                <a:lnTo>
                  <a:pt x="145008" y="163830"/>
                </a:lnTo>
                <a:lnTo>
                  <a:pt x="135826" y="156654"/>
                </a:lnTo>
                <a:lnTo>
                  <a:pt x="130048" y="145719"/>
                </a:lnTo>
                <a:lnTo>
                  <a:pt x="128054" y="131851"/>
                </a:lnTo>
                <a:lnTo>
                  <a:pt x="131114" y="110502"/>
                </a:lnTo>
                <a:lnTo>
                  <a:pt x="140106" y="91033"/>
                </a:lnTo>
                <a:lnTo>
                  <a:pt x="154139" y="76860"/>
                </a:lnTo>
                <a:lnTo>
                  <a:pt x="172326" y="71386"/>
                </a:lnTo>
                <a:lnTo>
                  <a:pt x="186245" y="74739"/>
                </a:lnTo>
                <a:lnTo>
                  <a:pt x="195148" y="83197"/>
                </a:lnTo>
                <a:lnTo>
                  <a:pt x="199872" y="94322"/>
                </a:lnTo>
                <a:lnTo>
                  <a:pt x="201269" y="105676"/>
                </a:lnTo>
                <a:lnTo>
                  <a:pt x="201269" y="62725"/>
                </a:lnTo>
                <a:lnTo>
                  <a:pt x="196342" y="58953"/>
                </a:lnTo>
                <a:lnTo>
                  <a:pt x="174637" y="54622"/>
                </a:lnTo>
                <a:lnTo>
                  <a:pt x="146964" y="61125"/>
                </a:lnTo>
                <a:lnTo>
                  <a:pt x="125260" y="78473"/>
                </a:lnTo>
                <a:lnTo>
                  <a:pt x="111099" y="103390"/>
                </a:lnTo>
                <a:lnTo>
                  <a:pt x="106032" y="132626"/>
                </a:lnTo>
                <a:lnTo>
                  <a:pt x="109232" y="152196"/>
                </a:lnTo>
                <a:lnTo>
                  <a:pt x="118605" y="168275"/>
                </a:lnTo>
                <a:lnTo>
                  <a:pt x="133794" y="179158"/>
                </a:lnTo>
                <a:lnTo>
                  <a:pt x="154419" y="183172"/>
                </a:lnTo>
                <a:lnTo>
                  <a:pt x="182626" y="176428"/>
                </a:lnTo>
                <a:lnTo>
                  <a:pt x="194894" y="166408"/>
                </a:lnTo>
                <a:lnTo>
                  <a:pt x="204266" y="158750"/>
                </a:lnTo>
                <a:lnTo>
                  <a:pt x="218135" y="133972"/>
                </a:lnTo>
                <a:lnTo>
                  <a:pt x="223024" y="105943"/>
                </a:lnTo>
                <a:close/>
              </a:path>
              <a:path w="964564" h="183514">
                <a:moveTo>
                  <a:pt x="354126" y="88912"/>
                </a:moveTo>
                <a:lnTo>
                  <a:pt x="351294" y="72618"/>
                </a:lnTo>
                <a:lnTo>
                  <a:pt x="343954" y="62052"/>
                </a:lnTo>
                <a:lnTo>
                  <a:pt x="333832" y="56337"/>
                </a:lnTo>
                <a:lnTo>
                  <a:pt x="322643" y="54622"/>
                </a:lnTo>
                <a:lnTo>
                  <a:pt x="309359" y="56400"/>
                </a:lnTo>
                <a:lnTo>
                  <a:pt x="297040" y="61607"/>
                </a:lnTo>
                <a:lnTo>
                  <a:pt x="286067" y="70053"/>
                </a:lnTo>
                <a:lnTo>
                  <a:pt x="276809" y="81546"/>
                </a:lnTo>
                <a:lnTo>
                  <a:pt x="276301" y="81546"/>
                </a:lnTo>
                <a:lnTo>
                  <a:pt x="279387" y="57404"/>
                </a:lnTo>
                <a:lnTo>
                  <a:pt x="260426" y="57404"/>
                </a:lnTo>
                <a:lnTo>
                  <a:pt x="256451" y="83286"/>
                </a:lnTo>
                <a:lnTo>
                  <a:pt x="237909" y="180378"/>
                </a:lnTo>
                <a:lnTo>
                  <a:pt x="259156" y="180378"/>
                </a:lnTo>
                <a:lnTo>
                  <a:pt x="270421" y="120675"/>
                </a:lnTo>
                <a:lnTo>
                  <a:pt x="277266" y="100228"/>
                </a:lnTo>
                <a:lnTo>
                  <a:pt x="287985" y="84975"/>
                </a:lnTo>
                <a:lnTo>
                  <a:pt x="300482" y="75438"/>
                </a:lnTo>
                <a:lnTo>
                  <a:pt x="312661" y="72148"/>
                </a:lnTo>
                <a:lnTo>
                  <a:pt x="321856" y="73774"/>
                </a:lnTo>
                <a:lnTo>
                  <a:pt x="327863" y="78282"/>
                </a:lnTo>
                <a:lnTo>
                  <a:pt x="331127" y="85115"/>
                </a:lnTo>
                <a:lnTo>
                  <a:pt x="332117" y="93751"/>
                </a:lnTo>
                <a:lnTo>
                  <a:pt x="332117" y="98831"/>
                </a:lnTo>
                <a:lnTo>
                  <a:pt x="331343" y="104660"/>
                </a:lnTo>
                <a:lnTo>
                  <a:pt x="316750" y="180378"/>
                </a:lnTo>
                <a:lnTo>
                  <a:pt x="337997" y="180378"/>
                </a:lnTo>
                <a:lnTo>
                  <a:pt x="353098" y="102133"/>
                </a:lnTo>
                <a:lnTo>
                  <a:pt x="354126" y="94259"/>
                </a:lnTo>
                <a:lnTo>
                  <a:pt x="354126" y="88912"/>
                </a:lnTo>
                <a:close/>
              </a:path>
              <a:path w="964564" h="183514">
                <a:moveTo>
                  <a:pt x="457085" y="60718"/>
                </a:moveTo>
                <a:lnTo>
                  <a:pt x="452691" y="58483"/>
                </a:lnTo>
                <a:lnTo>
                  <a:pt x="446659" y="56527"/>
                </a:lnTo>
                <a:lnTo>
                  <a:pt x="439381" y="55143"/>
                </a:lnTo>
                <a:lnTo>
                  <a:pt x="431241" y="54610"/>
                </a:lnTo>
                <a:lnTo>
                  <a:pt x="413219" y="57531"/>
                </a:lnTo>
                <a:lnTo>
                  <a:pt x="399034" y="65570"/>
                </a:lnTo>
                <a:lnTo>
                  <a:pt x="389763" y="77660"/>
                </a:lnTo>
                <a:lnTo>
                  <a:pt x="386435" y="92722"/>
                </a:lnTo>
                <a:lnTo>
                  <a:pt x="387896" y="101752"/>
                </a:lnTo>
                <a:lnTo>
                  <a:pt x="392188" y="110070"/>
                </a:lnTo>
                <a:lnTo>
                  <a:pt x="399173" y="117525"/>
                </a:lnTo>
                <a:lnTo>
                  <a:pt x="408711" y="123977"/>
                </a:lnTo>
                <a:lnTo>
                  <a:pt x="416788" y="129159"/>
                </a:lnTo>
                <a:lnTo>
                  <a:pt x="422071" y="134327"/>
                </a:lnTo>
                <a:lnTo>
                  <a:pt x="424967" y="139979"/>
                </a:lnTo>
                <a:lnTo>
                  <a:pt x="425856" y="146583"/>
                </a:lnTo>
                <a:lnTo>
                  <a:pt x="424192" y="154330"/>
                </a:lnTo>
                <a:lnTo>
                  <a:pt x="419455" y="160731"/>
                </a:lnTo>
                <a:lnTo>
                  <a:pt x="412038" y="165061"/>
                </a:lnTo>
                <a:lnTo>
                  <a:pt x="402310" y="166662"/>
                </a:lnTo>
                <a:lnTo>
                  <a:pt x="394766" y="165976"/>
                </a:lnTo>
                <a:lnTo>
                  <a:pt x="387464" y="164185"/>
                </a:lnTo>
                <a:lnTo>
                  <a:pt x="380923" y="161721"/>
                </a:lnTo>
                <a:lnTo>
                  <a:pt x="375678" y="159029"/>
                </a:lnTo>
                <a:lnTo>
                  <a:pt x="369798" y="174536"/>
                </a:lnTo>
                <a:lnTo>
                  <a:pt x="375094" y="177673"/>
                </a:lnTo>
                <a:lnTo>
                  <a:pt x="382270" y="180352"/>
                </a:lnTo>
                <a:lnTo>
                  <a:pt x="390893" y="182219"/>
                </a:lnTo>
                <a:lnTo>
                  <a:pt x="400519" y="182918"/>
                </a:lnTo>
                <a:lnTo>
                  <a:pt x="418934" y="180251"/>
                </a:lnTo>
                <a:lnTo>
                  <a:pt x="433984" y="172440"/>
                </a:lnTo>
                <a:lnTo>
                  <a:pt x="444144" y="159766"/>
                </a:lnTo>
                <a:lnTo>
                  <a:pt x="447878" y="142519"/>
                </a:lnTo>
                <a:lnTo>
                  <a:pt x="446176" y="132791"/>
                </a:lnTo>
                <a:lnTo>
                  <a:pt x="441401" y="124193"/>
                </a:lnTo>
                <a:lnTo>
                  <a:pt x="434047" y="116687"/>
                </a:lnTo>
                <a:lnTo>
                  <a:pt x="424586" y="110261"/>
                </a:lnTo>
                <a:lnTo>
                  <a:pt x="417296" y="105727"/>
                </a:lnTo>
                <a:lnTo>
                  <a:pt x="412000" y="101015"/>
                </a:lnTo>
                <a:lnTo>
                  <a:pt x="408787" y="95783"/>
                </a:lnTo>
                <a:lnTo>
                  <a:pt x="407695" y="89674"/>
                </a:lnTo>
                <a:lnTo>
                  <a:pt x="409333" y="82283"/>
                </a:lnTo>
                <a:lnTo>
                  <a:pt x="413893" y="76403"/>
                </a:lnTo>
                <a:lnTo>
                  <a:pt x="420865" y="72517"/>
                </a:lnTo>
                <a:lnTo>
                  <a:pt x="429704" y="71120"/>
                </a:lnTo>
                <a:lnTo>
                  <a:pt x="438912" y="71120"/>
                </a:lnTo>
                <a:lnTo>
                  <a:pt x="446849" y="74168"/>
                </a:lnTo>
                <a:lnTo>
                  <a:pt x="451192" y="76733"/>
                </a:lnTo>
                <a:lnTo>
                  <a:pt x="457085" y="60718"/>
                </a:lnTo>
                <a:close/>
              </a:path>
              <a:path w="964564" h="183514">
                <a:moveTo>
                  <a:pt x="515226" y="57404"/>
                </a:moveTo>
                <a:lnTo>
                  <a:pt x="493979" y="57404"/>
                </a:lnTo>
                <a:lnTo>
                  <a:pt x="470166" y="180378"/>
                </a:lnTo>
                <a:lnTo>
                  <a:pt x="491413" y="180378"/>
                </a:lnTo>
                <a:lnTo>
                  <a:pt x="515226" y="57404"/>
                </a:lnTo>
                <a:close/>
              </a:path>
              <a:path w="964564" h="183514">
                <a:moveTo>
                  <a:pt x="524446" y="14465"/>
                </a:moveTo>
                <a:lnTo>
                  <a:pt x="519582" y="8890"/>
                </a:lnTo>
                <a:lnTo>
                  <a:pt x="504215" y="8890"/>
                </a:lnTo>
                <a:lnTo>
                  <a:pt x="497814" y="14986"/>
                </a:lnTo>
                <a:lnTo>
                  <a:pt x="497814" y="30746"/>
                </a:lnTo>
                <a:lnTo>
                  <a:pt x="502678" y="36322"/>
                </a:lnTo>
                <a:lnTo>
                  <a:pt x="518287" y="36322"/>
                </a:lnTo>
                <a:lnTo>
                  <a:pt x="524179" y="30480"/>
                </a:lnTo>
                <a:lnTo>
                  <a:pt x="524408" y="23114"/>
                </a:lnTo>
                <a:lnTo>
                  <a:pt x="524446" y="14465"/>
                </a:lnTo>
                <a:close/>
              </a:path>
              <a:path w="964564" h="183514">
                <a:moveTo>
                  <a:pt x="660654" y="0"/>
                </a:moveTo>
                <a:lnTo>
                  <a:pt x="639406" y="0"/>
                </a:lnTo>
                <a:lnTo>
                  <a:pt x="628396" y="58953"/>
                </a:lnTo>
                <a:lnTo>
                  <a:pt x="625068" y="57365"/>
                </a:lnTo>
                <a:lnTo>
                  <a:pt x="625068" y="76733"/>
                </a:lnTo>
                <a:lnTo>
                  <a:pt x="616623" y="119659"/>
                </a:lnTo>
                <a:lnTo>
                  <a:pt x="610171" y="138569"/>
                </a:lnTo>
                <a:lnTo>
                  <a:pt x="599998" y="153162"/>
                </a:lnTo>
                <a:lnTo>
                  <a:pt x="587781" y="162560"/>
                </a:lnTo>
                <a:lnTo>
                  <a:pt x="575144" y="165900"/>
                </a:lnTo>
                <a:lnTo>
                  <a:pt x="563829" y="163245"/>
                </a:lnTo>
                <a:lnTo>
                  <a:pt x="556679" y="156311"/>
                </a:lnTo>
                <a:lnTo>
                  <a:pt x="552932" y="146608"/>
                </a:lnTo>
                <a:lnTo>
                  <a:pt x="551853" y="135674"/>
                </a:lnTo>
                <a:lnTo>
                  <a:pt x="555917" y="111848"/>
                </a:lnTo>
                <a:lnTo>
                  <a:pt x="583819" y="77050"/>
                </a:lnTo>
                <a:lnTo>
                  <a:pt x="625068" y="76733"/>
                </a:lnTo>
                <a:lnTo>
                  <a:pt x="625068" y="57365"/>
                </a:lnTo>
                <a:lnTo>
                  <a:pt x="623023" y="56388"/>
                </a:lnTo>
                <a:lnTo>
                  <a:pt x="614311" y="54622"/>
                </a:lnTo>
                <a:lnTo>
                  <a:pt x="606374" y="54622"/>
                </a:lnTo>
                <a:lnTo>
                  <a:pt x="575945" y="61569"/>
                </a:lnTo>
                <a:lnTo>
                  <a:pt x="551688" y="80149"/>
                </a:lnTo>
                <a:lnTo>
                  <a:pt x="535647" y="106921"/>
                </a:lnTo>
                <a:lnTo>
                  <a:pt x="529844" y="138455"/>
                </a:lnTo>
                <a:lnTo>
                  <a:pt x="532257" y="156057"/>
                </a:lnTo>
                <a:lnTo>
                  <a:pt x="539369" y="170243"/>
                </a:lnTo>
                <a:lnTo>
                  <a:pt x="551002" y="179717"/>
                </a:lnTo>
                <a:lnTo>
                  <a:pt x="566953" y="183172"/>
                </a:lnTo>
                <a:lnTo>
                  <a:pt x="579780" y="181381"/>
                </a:lnTo>
                <a:lnTo>
                  <a:pt x="591629" y="176149"/>
                </a:lnTo>
                <a:lnTo>
                  <a:pt x="602272" y="167627"/>
                </a:lnTo>
                <a:lnTo>
                  <a:pt x="603643" y="165900"/>
                </a:lnTo>
                <a:lnTo>
                  <a:pt x="611505" y="155981"/>
                </a:lnTo>
                <a:lnTo>
                  <a:pt x="612013" y="155981"/>
                </a:lnTo>
                <a:lnTo>
                  <a:pt x="608685" y="180378"/>
                </a:lnTo>
                <a:lnTo>
                  <a:pt x="628142" y="180378"/>
                </a:lnTo>
                <a:lnTo>
                  <a:pt x="628942" y="171056"/>
                </a:lnTo>
                <a:lnTo>
                  <a:pt x="630148" y="161226"/>
                </a:lnTo>
                <a:lnTo>
                  <a:pt x="630961" y="155981"/>
                </a:lnTo>
                <a:lnTo>
                  <a:pt x="631698" y="151269"/>
                </a:lnTo>
                <a:lnTo>
                  <a:pt x="633514" y="141516"/>
                </a:lnTo>
                <a:lnTo>
                  <a:pt x="646912" y="71653"/>
                </a:lnTo>
                <a:lnTo>
                  <a:pt x="649338" y="58953"/>
                </a:lnTo>
                <a:lnTo>
                  <a:pt x="660654" y="0"/>
                </a:lnTo>
                <a:close/>
              </a:path>
              <a:path w="964564" h="183514">
                <a:moveTo>
                  <a:pt x="745680" y="42418"/>
                </a:moveTo>
                <a:lnTo>
                  <a:pt x="728789" y="6083"/>
                </a:lnTo>
                <a:lnTo>
                  <a:pt x="704723" y="6083"/>
                </a:lnTo>
                <a:lnTo>
                  <a:pt x="730326" y="42418"/>
                </a:lnTo>
                <a:lnTo>
                  <a:pt x="745680" y="42418"/>
                </a:lnTo>
                <a:close/>
              </a:path>
              <a:path w="964564" h="183514">
                <a:moveTo>
                  <a:pt x="768464" y="86131"/>
                </a:moveTo>
                <a:lnTo>
                  <a:pt x="766089" y="73812"/>
                </a:lnTo>
                <a:lnTo>
                  <a:pt x="764222" y="71120"/>
                </a:lnTo>
                <a:lnTo>
                  <a:pt x="759117" y="63792"/>
                </a:lnTo>
                <a:lnTo>
                  <a:pt x="747991" y="57238"/>
                </a:lnTo>
                <a:lnTo>
                  <a:pt x="747991" y="76720"/>
                </a:lnTo>
                <a:lnTo>
                  <a:pt x="747991" y="86880"/>
                </a:lnTo>
                <a:lnTo>
                  <a:pt x="743381" y="98564"/>
                </a:lnTo>
                <a:lnTo>
                  <a:pt x="730770" y="105689"/>
                </a:lnTo>
                <a:lnTo>
                  <a:pt x="711911" y="109181"/>
                </a:lnTo>
                <a:lnTo>
                  <a:pt x="688594" y="110007"/>
                </a:lnTo>
                <a:lnTo>
                  <a:pt x="694220" y="95783"/>
                </a:lnTo>
                <a:lnTo>
                  <a:pt x="703148" y="83324"/>
                </a:lnTo>
                <a:lnTo>
                  <a:pt x="714908" y="74485"/>
                </a:lnTo>
                <a:lnTo>
                  <a:pt x="729056" y="71120"/>
                </a:lnTo>
                <a:lnTo>
                  <a:pt x="740308" y="71120"/>
                </a:lnTo>
                <a:lnTo>
                  <a:pt x="747991" y="76720"/>
                </a:lnTo>
                <a:lnTo>
                  <a:pt x="747991" y="57238"/>
                </a:lnTo>
                <a:lnTo>
                  <a:pt x="747725" y="57073"/>
                </a:lnTo>
                <a:lnTo>
                  <a:pt x="732116" y="54610"/>
                </a:lnTo>
                <a:lnTo>
                  <a:pt x="704697" y="61747"/>
                </a:lnTo>
                <a:lnTo>
                  <a:pt x="683336" y="80213"/>
                </a:lnTo>
                <a:lnTo>
                  <a:pt x="669467" y="105638"/>
                </a:lnTo>
                <a:lnTo>
                  <a:pt x="664527" y="133629"/>
                </a:lnTo>
                <a:lnTo>
                  <a:pt x="667270" y="152806"/>
                </a:lnTo>
                <a:lnTo>
                  <a:pt x="675792" y="168478"/>
                </a:lnTo>
                <a:lnTo>
                  <a:pt x="690448" y="179044"/>
                </a:lnTo>
                <a:lnTo>
                  <a:pt x="711631" y="182918"/>
                </a:lnTo>
                <a:lnTo>
                  <a:pt x="723760" y="182168"/>
                </a:lnTo>
                <a:lnTo>
                  <a:pt x="734898" y="180098"/>
                </a:lnTo>
                <a:lnTo>
                  <a:pt x="744639" y="177025"/>
                </a:lnTo>
                <a:lnTo>
                  <a:pt x="752602" y="173266"/>
                </a:lnTo>
                <a:lnTo>
                  <a:pt x="751205" y="166154"/>
                </a:lnTo>
                <a:lnTo>
                  <a:pt x="749528" y="157518"/>
                </a:lnTo>
                <a:lnTo>
                  <a:pt x="743127" y="160578"/>
                </a:lnTo>
                <a:lnTo>
                  <a:pt x="735469" y="163360"/>
                </a:lnTo>
                <a:lnTo>
                  <a:pt x="726516" y="165379"/>
                </a:lnTo>
                <a:lnTo>
                  <a:pt x="716254" y="166154"/>
                </a:lnTo>
                <a:lnTo>
                  <a:pt x="707212" y="165112"/>
                </a:lnTo>
                <a:lnTo>
                  <a:pt x="685012" y="131597"/>
                </a:lnTo>
                <a:lnTo>
                  <a:pt x="686041" y="126263"/>
                </a:lnTo>
                <a:lnTo>
                  <a:pt x="718248" y="124853"/>
                </a:lnTo>
                <a:lnTo>
                  <a:pt x="744435" y="118579"/>
                </a:lnTo>
                <a:lnTo>
                  <a:pt x="756539" y="110007"/>
                </a:lnTo>
                <a:lnTo>
                  <a:pt x="762025" y="106121"/>
                </a:lnTo>
                <a:lnTo>
                  <a:pt x="768464" y="86131"/>
                </a:lnTo>
                <a:close/>
              </a:path>
              <a:path w="964564" h="183514">
                <a:moveTo>
                  <a:pt x="860653" y="55130"/>
                </a:moveTo>
                <a:lnTo>
                  <a:pt x="823810" y="72415"/>
                </a:lnTo>
                <a:lnTo>
                  <a:pt x="816876" y="84099"/>
                </a:lnTo>
                <a:lnTo>
                  <a:pt x="816102" y="84099"/>
                </a:lnTo>
                <a:lnTo>
                  <a:pt x="819442" y="57404"/>
                </a:lnTo>
                <a:lnTo>
                  <a:pt x="800747" y="57404"/>
                </a:lnTo>
                <a:lnTo>
                  <a:pt x="799642" y="66814"/>
                </a:lnTo>
                <a:lnTo>
                  <a:pt x="796467" y="89141"/>
                </a:lnTo>
                <a:lnTo>
                  <a:pt x="794346" y="101117"/>
                </a:lnTo>
                <a:lnTo>
                  <a:pt x="779246" y="180378"/>
                </a:lnTo>
                <a:lnTo>
                  <a:pt x="800493" y="180378"/>
                </a:lnTo>
                <a:lnTo>
                  <a:pt x="810729" y="126263"/>
                </a:lnTo>
                <a:lnTo>
                  <a:pt x="825931" y="90093"/>
                </a:lnTo>
                <a:lnTo>
                  <a:pt x="850925" y="75450"/>
                </a:lnTo>
                <a:lnTo>
                  <a:pt x="853224" y="75450"/>
                </a:lnTo>
                <a:lnTo>
                  <a:pt x="856551" y="75958"/>
                </a:lnTo>
                <a:lnTo>
                  <a:pt x="860653" y="55130"/>
                </a:lnTo>
                <a:close/>
              </a:path>
              <a:path w="964564" h="183514">
                <a:moveTo>
                  <a:pt x="964361" y="86131"/>
                </a:moveTo>
                <a:lnTo>
                  <a:pt x="961986" y="73812"/>
                </a:lnTo>
                <a:lnTo>
                  <a:pt x="960120" y="71120"/>
                </a:lnTo>
                <a:lnTo>
                  <a:pt x="955014" y="63792"/>
                </a:lnTo>
                <a:lnTo>
                  <a:pt x="943876" y="57226"/>
                </a:lnTo>
                <a:lnTo>
                  <a:pt x="943876" y="76720"/>
                </a:lnTo>
                <a:lnTo>
                  <a:pt x="943876" y="86880"/>
                </a:lnTo>
                <a:lnTo>
                  <a:pt x="939279" y="98564"/>
                </a:lnTo>
                <a:lnTo>
                  <a:pt x="926668" y="105689"/>
                </a:lnTo>
                <a:lnTo>
                  <a:pt x="907808" y="109181"/>
                </a:lnTo>
                <a:lnTo>
                  <a:pt x="884478" y="110007"/>
                </a:lnTo>
                <a:lnTo>
                  <a:pt x="890117" y="95783"/>
                </a:lnTo>
                <a:lnTo>
                  <a:pt x="899045" y="83324"/>
                </a:lnTo>
                <a:lnTo>
                  <a:pt x="910805" y="74485"/>
                </a:lnTo>
                <a:lnTo>
                  <a:pt x="924941" y="71120"/>
                </a:lnTo>
                <a:lnTo>
                  <a:pt x="936205" y="71120"/>
                </a:lnTo>
                <a:lnTo>
                  <a:pt x="943876" y="76720"/>
                </a:lnTo>
                <a:lnTo>
                  <a:pt x="943876" y="57226"/>
                </a:lnTo>
                <a:lnTo>
                  <a:pt x="943622" y="57073"/>
                </a:lnTo>
                <a:lnTo>
                  <a:pt x="928001" y="54610"/>
                </a:lnTo>
                <a:lnTo>
                  <a:pt x="900595" y="61747"/>
                </a:lnTo>
                <a:lnTo>
                  <a:pt x="879233" y="80213"/>
                </a:lnTo>
                <a:lnTo>
                  <a:pt x="865365" y="105638"/>
                </a:lnTo>
                <a:lnTo>
                  <a:pt x="860425" y="133629"/>
                </a:lnTo>
                <a:lnTo>
                  <a:pt x="863180" y="152806"/>
                </a:lnTo>
                <a:lnTo>
                  <a:pt x="871689" y="168465"/>
                </a:lnTo>
                <a:lnTo>
                  <a:pt x="886345" y="179044"/>
                </a:lnTo>
                <a:lnTo>
                  <a:pt x="907529" y="182918"/>
                </a:lnTo>
                <a:lnTo>
                  <a:pt x="919645" y="182168"/>
                </a:lnTo>
                <a:lnTo>
                  <a:pt x="930783" y="180098"/>
                </a:lnTo>
                <a:lnTo>
                  <a:pt x="940536" y="177025"/>
                </a:lnTo>
                <a:lnTo>
                  <a:pt x="948486" y="173266"/>
                </a:lnTo>
                <a:lnTo>
                  <a:pt x="947089" y="166141"/>
                </a:lnTo>
                <a:lnTo>
                  <a:pt x="945413" y="157518"/>
                </a:lnTo>
                <a:lnTo>
                  <a:pt x="939025" y="160578"/>
                </a:lnTo>
                <a:lnTo>
                  <a:pt x="931367" y="163347"/>
                </a:lnTo>
                <a:lnTo>
                  <a:pt x="922413" y="165366"/>
                </a:lnTo>
                <a:lnTo>
                  <a:pt x="912139" y="166141"/>
                </a:lnTo>
                <a:lnTo>
                  <a:pt x="903097" y="165100"/>
                </a:lnTo>
                <a:lnTo>
                  <a:pt x="880897" y="131597"/>
                </a:lnTo>
                <a:lnTo>
                  <a:pt x="881926" y="126263"/>
                </a:lnTo>
                <a:lnTo>
                  <a:pt x="914146" y="124853"/>
                </a:lnTo>
                <a:lnTo>
                  <a:pt x="940333" y="118579"/>
                </a:lnTo>
                <a:lnTo>
                  <a:pt x="952436" y="110007"/>
                </a:lnTo>
                <a:lnTo>
                  <a:pt x="957922" y="106121"/>
                </a:lnTo>
                <a:lnTo>
                  <a:pt x="964361" y="86131"/>
                </a:lnTo>
                <a:close/>
              </a:path>
            </a:pathLst>
          </a:custGeom>
          <a:solidFill>
            <a:srgbClr val="33536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9" name="object 129"/>
          <p:cNvSpPr/>
          <p:nvPr/>
        </p:nvSpPr>
        <p:spPr>
          <a:xfrm>
            <a:off x="4238039" y="4652370"/>
            <a:ext cx="256801" cy="182923"/>
          </a:xfrm>
          <a:prstGeom prst="rect">
            <a:avLst/>
          </a:prstGeom>
          <a:blipFill>
            <a:blip r:embed="rId6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0" name="object 130"/>
          <p:cNvSpPr/>
          <p:nvPr/>
        </p:nvSpPr>
        <p:spPr>
          <a:xfrm>
            <a:off x="676248" y="4954376"/>
            <a:ext cx="1847853" cy="214412"/>
          </a:xfrm>
          <a:prstGeom prst="rect">
            <a:avLst/>
          </a:prstGeom>
          <a:blipFill>
            <a:blip r:embed="rId7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pSp>
        <p:nvGrpSpPr>
          <p:cNvPr id="131" name="object 131"/>
          <p:cNvGrpSpPr/>
          <p:nvPr/>
        </p:nvGrpSpPr>
        <p:grpSpPr>
          <a:xfrm>
            <a:off x="2593253" y="5011788"/>
            <a:ext cx="254000" cy="128905"/>
            <a:chOff x="2593253" y="5011788"/>
            <a:chExt cx="254000" cy="128905"/>
          </a:xfrm>
        </p:grpSpPr>
        <p:sp>
          <p:nvSpPr>
            <p:cNvPr id="132" name="object 132"/>
            <p:cNvSpPr/>
            <p:nvPr/>
          </p:nvSpPr>
          <p:spPr>
            <a:xfrm>
              <a:off x="2593253" y="5011788"/>
              <a:ext cx="119037" cy="128549"/>
            </a:xfrm>
            <a:prstGeom prst="rect">
              <a:avLst/>
            </a:prstGeom>
            <a:blipFill>
              <a:blip r:embed="rId7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33" name="object 133"/>
            <p:cNvSpPr/>
            <p:nvPr/>
          </p:nvSpPr>
          <p:spPr>
            <a:xfrm>
              <a:off x="2732045" y="5014579"/>
              <a:ext cx="114935" cy="125755"/>
            </a:xfrm>
            <a:prstGeom prst="rect">
              <a:avLst/>
            </a:prstGeom>
            <a:blipFill>
              <a:blip r:embed="rId6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34" name="object 134"/>
          <p:cNvGrpSpPr/>
          <p:nvPr/>
        </p:nvGrpSpPr>
        <p:grpSpPr>
          <a:xfrm>
            <a:off x="2914629" y="4963257"/>
            <a:ext cx="927735" cy="177165"/>
            <a:chOff x="2914629" y="4963257"/>
            <a:chExt cx="927735" cy="177165"/>
          </a:xfrm>
        </p:grpSpPr>
        <p:sp>
          <p:nvSpPr>
            <p:cNvPr id="135" name="object 135"/>
            <p:cNvSpPr/>
            <p:nvPr/>
          </p:nvSpPr>
          <p:spPr>
            <a:xfrm>
              <a:off x="2914624" y="4963261"/>
              <a:ext cx="802005" cy="177165"/>
            </a:xfrm>
            <a:custGeom>
              <a:avLst/>
              <a:gdLst/>
              <a:ahLst/>
              <a:cxnLst/>
              <a:rect l="l" t="t" r="r" b="b"/>
              <a:pathLst>
                <a:path w="802004" h="177164">
                  <a:moveTo>
                    <a:pt x="71678" y="51333"/>
                  </a:moveTo>
                  <a:lnTo>
                    <a:pt x="41986" y="51333"/>
                  </a:lnTo>
                  <a:lnTo>
                    <a:pt x="48387" y="18313"/>
                  </a:lnTo>
                  <a:lnTo>
                    <a:pt x="26377" y="23647"/>
                  </a:lnTo>
                  <a:lnTo>
                    <a:pt x="20993" y="51333"/>
                  </a:lnTo>
                  <a:lnTo>
                    <a:pt x="3327" y="51333"/>
                  </a:lnTo>
                  <a:lnTo>
                    <a:pt x="0" y="67843"/>
                  </a:lnTo>
                  <a:lnTo>
                    <a:pt x="17932" y="67843"/>
                  </a:lnTo>
                  <a:lnTo>
                    <a:pt x="3835" y="138988"/>
                  </a:lnTo>
                  <a:lnTo>
                    <a:pt x="3086" y="146100"/>
                  </a:lnTo>
                  <a:lnTo>
                    <a:pt x="3086" y="153212"/>
                  </a:lnTo>
                  <a:lnTo>
                    <a:pt x="4495" y="162191"/>
                  </a:lnTo>
                  <a:lnTo>
                    <a:pt x="9029" y="169811"/>
                  </a:lnTo>
                  <a:lnTo>
                    <a:pt x="17119" y="175107"/>
                  </a:lnTo>
                  <a:lnTo>
                    <a:pt x="29184" y="177088"/>
                  </a:lnTo>
                  <a:lnTo>
                    <a:pt x="35331" y="177088"/>
                  </a:lnTo>
                  <a:lnTo>
                    <a:pt x="41732" y="176326"/>
                  </a:lnTo>
                  <a:lnTo>
                    <a:pt x="45567" y="174802"/>
                  </a:lnTo>
                  <a:lnTo>
                    <a:pt x="46583" y="158280"/>
                  </a:lnTo>
                  <a:lnTo>
                    <a:pt x="43776" y="158813"/>
                  </a:lnTo>
                  <a:lnTo>
                    <a:pt x="40182" y="159054"/>
                  </a:lnTo>
                  <a:lnTo>
                    <a:pt x="28422" y="159054"/>
                  </a:lnTo>
                  <a:lnTo>
                    <a:pt x="24841" y="154736"/>
                  </a:lnTo>
                  <a:lnTo>
                    <a:pt x="24841" y="140766"/>
                  </a:lnTo>
                  <a:lnTo>
                    <a:pt x="25869" y="134416"/>
                  </a:lnTo>
                  <a:lnTo>
                    <a:pt x="38658" y="67843"/>
                  </a:lnTo>
                  <a:lnTo>
                    <a:pt x="68351" y="67843"/>
                  </a:lnTo>
                  <a:lnTo>
                    <a:pt x="71678" y="51333"/>
                  </a:lnTo>
                  <a:close/>
                </a:path>
                <a:path w="802004" h="177164">
                  <a:moveTo>
                    <a:pt x="154393" y="49047"/>
                  </a:moveTo>
                  <a:lnTo>
                    <a:pt x="117551" y="66332"/>
                  </a:lnTo>
                  <a:lnTo>
                    <a:pt x="110617" y="78016"/>
                  </a:lnTo>
                  <a:lnTo>
                    <a:pt x="109842" y="78016"/>
                  </a:lnTo>
                  <a:lnTo>
                    <a:pt x="113182" y="51320"/>
                  </a:lnTo>
                  <a:lnTo>
                    <a:pt x="94488" y="51320"/>
                  </a:lnTo>
                  <a:lnTo>
                    <a:pt x="93383" y="60731"/>
                  </a:lnTo>
                  <a:lnTo>
                    <a:pt x="90208" y="83058"/>
                  </a:lnTo>
                  <a:lnTo>
                    <a:pt x="88087" y="95034"/>
                  </a:lnTo>
                  <a:lnTo>
                    <a:pt x="72986" y="174294"/>
                  </a:lnTo>
                  <a:lnTo>
                    <a:pt x="94234" y="174294"/>
                  </a:lnTo>
                  <a:lnTo>
                    <a:pt x="104470" y="120180"/>
                  </a:lnTo>
                  <a:lnTo>
                    <a:pt x="119672" y="84010"/>
                  </a:lnTo>
                  <a:lnTo>
                    <a:pt x="144665" y="69367"/>
                  </a:lnTo>
                  <a:lnTo>
                    <a:pt x="146964" y="69367"/>
                  </a:lnTo>
                  <a:lnTo>
                    <a:pt x="150291" y="69875"/>
                  </a:lnTo>
                  <a:lnTo>
                    <a:pt x="154393" y="49047"/>
                  </a:lnTo>
                  <a:close/>
                </a:path>
                <a:path w="802004" h="177164">
                  <a:moveTo>
                    <a:pt x="271665" y="99860"/>
                  </a:moveTo>
                  <a:lnTo>
                    <a:pt x="268820" y="80797"/>
                  </a:lnTo>
                  <a:lnTo>
                    <a:pt x="260540" y="65303"/>
                  </a:lnTo>
                  <a:lnTo>
                    <a:pt x="260057" y="64376"/>
                  </a:lnTo>
                  <a:lnTo>
                    <a:pt x="249910" y="56629"/>
                  </a:lnTo>
                  <a:lnTo>
                    <a:pt x="249910" y="99593"/>
                  </a:lnTo>
                  <a:lnTo>
                    <a:pt x="246557" y="121196"/>
                  </a:lnTo>
                  <a:lnTo>
                    <a:pt x="237299" y="140728"/>
                  </a:lnTo>
                  <a:lnTo>
                    <a:pt x="223342" y="154876"/>
                  </a:lnTo>
                  <a:lnTo>
                    <a:pt x="205879" y="160324"/>
                  </a:lnTo>
                  <a:lnTo>
                    <a:pt x="193649" y="157746"/>
                  </a:lnTo>
                  <a:lnTo>
                    <a:pt x="184467" y="150571"/>
                  </a:lnTo>
                  <a:lnTo>
                    <a:pt x="178701" y="139636"/>
                  </a:lnTo>
                  <a:lnTo>
                    <a:pt x="176695" y="125768"/>
                  </a:lnTo>
                  <a:lnTo>
                    <a:pt x="179768" y="104419"/>
                  </a:lnTo>
                  <a:lnTo>
                    <a:pt x="188760" y="84950"/>
                  </a:lnTo>
                  <a:lnTo>
                    <a:pt x="202793" y="70777"/>
                  </a:lnTo>
                  <a:lnTo>
                    <a:pt x="220967" y="65303"/>
                  </a:lnTo>
                  <a:lnTo>
                    <a:pt x="234886" y="68656"/>
                  </a:lnTo>
                  <a:lnTo>
                    <a:pt x="243801" y="77114"/>
                  </a:lnTo>
                  <a:lnTo>
                    <a:pt x="248526" y="88239"/>
                  </a:lnTo>
                  <a:lnTo>
                    <a:pt x="249910" y="99593"/>
                  </a:lnTo>
                  <a:lnTo>
                    <a:pt x="249910" y="56629"/>
                  </a:lnTo>
                  <a:lnTo>
                    <a:pt x="244995" y="52870"/>
                  </a:lnTo>
                  <a:lnTo>
                    <a:pt x="223278" y="48539"/>
                  </a:lnTo>
                  <a:lnTo>
                    <a:pt x="195618" y="55041"/>
                  </a:lnTo>
                  <a:lnTo>
                    <a:pt x="173913" y="72390"/>
                  </a:lnTo>
                  <a:lnTo>
                    <a:pt x="159753" y="97307"/>
                  </a:lnTo>
                  <a:lnTo>
                    <a:pt x="154673" y="126542"/>
                  </a:lnTo>
                  <a:lnTo>
                    <a:pt x="157886" y="146113"/>
                  </a:lnTo>
                  <a:lnTo>
                    <a:pt x="167259" y="162191"/>
                  </a:lnTo>
                  <a:lnTo>
                    <a:pt x="182435" y="173075"/>
                  </a:lnTo>
                  <a:lnTo>
                    <a:pt x="203047" y="177088"/>
                  </a:lnTo>
                  <a:lnTo>
                    <a:pt x="231267" y="170345"/>
                  </a:lnTo>
                  <a:lnTo>
                    <a:pt x="243535" y="160324"/>
                  </a:lnTo>
                  <a:lnTo>
                    <a:pt x="252920" y="152666"/>
                  </a:lnTo>
                  <a:lnTo>
                    <a:pt x="266776" y="127889"/>
                  </a:lnTo>
                  <a:lnTo>
                    <a:pt x="271665" y="99860"/>
                  </a:lnTo>
                  <a:close/>
                </a:path>
                <a:path w="802004" h="177164">
                  <a:moveTo>
                    <a:pt x="331622" y="51320"/>
                  </a:moveTo>
                  <a:lnTo>
                    <a:pt x="310375" y="51320"/>
                  </a:lnTo>
                  <a:lnTo>
                    <a:pt x="286562" y="174294"/>
                  </a:lnTo>
                  <a:lnTo>
                    <a:pt x="307809" y="174294"/>
                  </a:lnTo>
                  <a:lnTo>
                    <a:pt x="331622" y="51320"/>
                  </a:lnTo>
                  <a:close/>
                </a:path>
                <a:path w="802004" h="177164">
                  <a:moveTo>
                    <a:pt x="340842" y="8382"/>
                  </a:moveTo>
                  <a:lnTo>
                    <a:pt x="335978" y="2806"/>
                  </a:lnTo>
                  <a:lnTo>
                    <a:pt x="320611" y="2806"/>
                  </a:lnTo>
                  <a:lnTo>
                    <a:pt x="314210" y="8902"/>
                  </a:lnTo>
                  <a:lnTo>
                    <a:pt x="314210" y="24663"/>
                  </a:lnTo>
                  <a:lnTo>
                    <a:pt x="319074" y="30238"/>
                  </a:lnTo>
                  <a:lnTo>
                    <a:pt x="334683" y="30238"/>
                  </a:lnTo>
                  <a:lnTo>
                    <a:pt x="340575" y="24396"/>
                  </a:lnTo>
                  <a:lnTo>
                    <a:pt x="340804" y="17030"/>
                  </a:lnTo>
                  <a:lnTo>
                    <a:pt x="340842" y="8382"/>
                  </a:lnTo>
                  <a:close/>
                </a:path>
                <a:path w="802004" h="177164">
                  <a:moveTo>
                    <a:pt x="427621" y="54635"/>
                  </a:moveTo>
                  <a:lnTo>
                    <a:pt x="423227" y="52400"/>
                  </a:lnTo>
                  <a:lnTo>
                    <a:pt x="417195" y="50444"/>
                  </a:lnTo>
                  <a:lnTo>
                    <a:pt x="409917" y="49060"/>
                  </a:lnTo>
                  <a:lnTo>
                    <a:pt x="401777" y="48526"/>
                  </a:lnTo>
                  <a:lnTo>
                    <a:pt x="383755" y="51447"/>
                  </a:lnTo>
                  <a:lnTo>
                    <a:pt x="369582" y="59486"/>
                  </a:lnTo>
                  <a:lnTo>
                    <a:pt x="360299" y="71577"/>
                  </a:lnTo>
                  <a:lnTo>
                    <a:pt x="356971" y="86639"/>
                  </a:lnTo>
                  <a:lnTo>
                    <a:pt x="358432" y="95669"/>
                  </a:lnTo>
                  <a:lnTo>
                    <a:pt x="362737" y="103987"/>
                  </a:lnTo>
                  <a:lnTo>
                    <a:pt x="369722" y="111442"/>
                  </a:lnTo>
                  <a:lnTo>
                    <a:pt x="379247" y="117894"/>
                  </a:lnTo>
                  <a:lnTo>
                    <a:pt x="387324" y="123075"/>
                  </a:lnTo>
                  <a:lnTo>
                    <a:pt x="392620" y="128244"/>
                  </a:lnTo>
                  <a:lnTo>
                    <a:pt x="395516" y="133896"/>
                  </a:lnTo>
                  <a:lnTo>
                    <a:pt x="396392" y="140500"/>
                  </a:lnTo>
                  <a:lnTo>
                    <a:pt x="394728" y="148247"/>
                  </a:lnTo>
                  <a:lnTo>
                    <a:pt x="389991" y="154647"/>
                  </a:lnTo>
                  <a:lnTo>
                    <a:pt x="382574" y="158978"/>
                  </a:lnTo>
                  <a:lnTo>
                    <a:pt x="372846" y="160578"/>
                  </a:lnTo>
                  <a:lnTo>
                    <a:pt x="365302" y="159893"/>
                  </a:lnTo>
                  <a:lnTo>
                    <a:pt x="358000" y="158102"/>
                  </a:lnTo>
                  <a:lnTo>
                    <a:pt x="351459" y="155638"/>
                  </a:lnTo>
                  <a:lnTo>
                    <a:pt x="346227" y="152946"/>
                  </a:lnTo>
                  <a:lnTo>
                    <a:pt x="340334" y="168452"/>
                  </a:lnTo>
                  <a:lnTo>
                    <a:pt x="345630" y="171589"/>
                  </a:lnTo>
                  <a:lnTo>
                    <a:pt x="352806" y="174269"/>
                  </a:lnTo>
                  <a:lnTo>
                    <a:pt x="361429" y="176136"/>
                  </a:lnTo>
                  <a:lnTo>
                    <a:pt x="371055" y="176834"/>
                  </a:lnTo>
                  <a:lnTo>
                    <a:pt x="389470" y="174167"/>
                  </a:lnTo>
                  <a:lnTo>
                    <a:pt x="404533" y="166357"/>
                  </a:lnTo>
                  <a:lnTo>
                    <a:pt x="414693" y="153682"/>
                  </a:lnTo>
                  <a:lnTo>
                    <a:pt x="418414" y="136436"/>
                  </a:lnTo>
                  <a:lnTo>
                    <a:pt x="416712" y="126707"/>
                  </a:lnTo>
                  <a:lnTo>
                    <a:pt x="411949" y="118110"/>
                  </a:lnTo>
                  <a:lnTo>
                    <a:pt x="404583" y="110604"/>
                  </a:lnTo>
                  <a:lnTo>
                    <a:pt x="395122" y="104178"/>
                  </a:lnTo>
                  <a:lnTo>
                    <a:pt x="387832" y="99644"/>
                  </a:lnTo>
                  <a:lnTo>
                    <a:pt x="382549" y="94932"/>
                  </a:lnTo>
                  <a:lnTo>
                    <a:pt x="379323" y="89700"/>
                  </a:lnTo>
                  <a:lnTo>
                    <a:pt x="378231" y="83591"/>
                  </a:lnTo>
                  <a:lnTo>
                    <a:pt x="379869" y="76200"/>
                  </a:lnTo>
                  <a:lnTo>
                    <a:pt x="384441" y="70319"/>
                  </a:lnTo>
                  <a:lnTo>
                    <a:pt x="391401" y="66433"/>
                  </a:lnTo>
                  <a:lnTo>
                    <a:pt x="400240" y="65036"/>
                  </a:lnTo>
                  <a:lnTo>
                    <a:pt x="409460" y="65036"/>
                  </a:lnTo>
                  <a:lnTo>
                    <a:pt x="417398" y="68084"/>
                  </a:lnTo>
                  <a:lnTo>
                    <a:pt x="421728" y="70650"/>
                  </a:lnTo>
                  <a:lnTo>
                    <a:pt x="427621" y="54635"/>
                  </a:lnTo>
                  <a:close/>
                </a:path>
                <a:path w="802004" h="177164">
                  <a:moveTo>
                    <a:pt x="485762" y="51320"/>
                  </a:moveTo>
                  <a:lnTo>
                    <a:pt x="464515" y="51320"/>
                  </a:lnTo>
                  <a:lnTo>
                    <a:pt x="440702" y="174294"/>
                  </a:lnTo>
                  <a:lnTo>
                    <a:pt x="461949" y="174294"/>
                  </a:lnTo>
                  <a:lnTo>
                    <a:pt x="485762" y="51320"/>
                  </a:lnTo>
                  <a:close/>
                </a:path>
                <a:path w="802004" h="177164">
                  <a:moveTo>
                    <a:pt x="494982" y="8382"/>
                  </a:moveTo>
                  <a:lnTo>
                    <a:pt x="490118" y="2806"/>
                  </a:lnTo>
                  <a:lnTo>
                    <a:pt x="474751" y="2806"/>
                  </a:lnTo>
                  <a:lnTo>
                    <a:pt x="468350" y="8902"/>
                  </a:lnTo>
                  <a:lnTo>
                    <a:pt x="468350" y="24663"/>
                  </a:lnTo>
                  <a:lnTo>
                    <a:pt x="473214" y="30238"/>
                  </a:lnTo>
                  <a:lnTo>
                    <a:pt x="488823" y="30238"/>
                  </a:lnTo>
                  <a:lnTo>
                    <a:pt x="494715" y="24396"/>
                  </a:lnTo>
                  <a:lnTo>
                    <a:pt x="494957" y="17030"/>
                  </a:lnTo>
                  <a:lnTo>
                    <a:pt x="494982" y="8382"/>
                  </a:lnTo>
                  <a:close/>
                </a:path>
                <a:path w="802004" h="177164">
                  <a:moveTo>
                    <a:pt x="581774" y="36334"/>
                  </a:moveTo>
                  <a:lnTo>
                    <a:pt x="564883" y="0"/>
                  </a:lnTo>
                  <a:lnTo>
                    <a:pt x="540816" y="0"/>
                  </a:lnTo>
                  <a:lnTo>
                    <a:pt x="566420" y="36334"/>
                  </a:lnTo>
                  <a:lnTo>
                    <a:pt x="581774" y="36334"/>
                  </a:lnTo>
                  <a:close/>
                </a:path>
                <a:path w="802004" h="177164">
                  <a:moveTo>
                    <a:pt x="604558" y="80048"/>
                  </a:moveTo>
                  <a:lnTo>
                    <a:pt x="602183" y="67729"/>
                  </a:lnTo>
                  <a:lnTo>
                    <a:pt x="600316" y="65036"/>
                  </a:lnTo>
                  <a:lnTo>
                    <a:pt x="595210" y="57708"/>
                  </a:lnTo>
                  <a:lnTo>
                    <a:pt x="584085" y="51155"/>
                  </a:lnTo>
                  <a:lnTo>
                    <a:pt x="584085" y="70637"/>
                  </a:lnTo>
                  <a:lnTo>
                    <a:pt x="584085" y="80797"/>
                  </a:lnTo>
                  <a:lnTo>
                    <a:pt x="579488" y="92481"/>
                  </a:lnTo>
                  <a:lnTo>
                    <a:pt x="566864" y="99606"/>
                  </a:lnTo>
                  <a:lnTo>
                    <a:pt x="548005" y="103098"/>
                  </a:lnTo>
                  <a:lnTo>
                    <a:pt x="524687" y="103924"/>
                  </a:lnTo>
                  <a:lnTo>
                    <a:pt x="530326" y="89700"/>
                  </a:lnTo>
                  <a:lnTo>
                    <a:pt x="539254" y="77241"/>
                  </a:lnTo>
                  <a:lnTo>
                    <a:pt x="551014" y="68402"/>
                  </a:lnTo>
                  <a:lnTo>
                    <a:pt x="565150" y="65036"/>
                  </a:lnTo>
                  <a:lnTo>
                    <a:pt x="576402" y="65036"/>
                  </a:lnTo>
                  <a:lnTo>
                    <a:pt x="584085" y="70637"/>
                  </a:lnTo>
                  <a:lnTo>
                    <a:pt x="584085" y="51155"/>
                  </a:lnTo>
                  <a:lnTo>
                    <a:pt x="583819" y="50990"/>
                  </a:lnTo>
                  <a:lnTo>
                    <a:pt x="568210" y="48526"/>
                  </a:lnTo>
                  <a:lnTo>
                    <a:pt x="540804" y="55664"/>
                  </a:lnTo>
                  <a:lnTo>
                    <a:pt x="519442" y="74129"/>
                  </a:lnTo>
                  <a:lnTo>
                    <a:pt x="505561" y="99555"/>
                  </a:lnTo>
                  <a:lnTo>
                    <a:pt x="500621" y="127546"/>
                  </a:lnTo>
                  <a:lnTo>
                    <a:pt x="503377" y="146723"/>
                  </a:lnTo>
                  <a:lnTo>
                    <a:pt x="511886" y="162394"/>
                  </a:lnTo>
                  <a:lnTo>
                    <a:pt x="526542" y="172961"/>
                  </a:lnTo>
                  <a:lnTo>
                    <a:pt x="547725" y="176834"/>
                  </a:lnTo>
                  <a:lnTo>
                    <a:pt x="559854" y="176085"/>
                  </a:lnTo>
                  <a:lnTo>
                    <a:pt x="570992" y="174015"/>
                  </a:lnTo>
                  <a:lnTo>
                    <a:pt x="580732" y="170942"/>
                  </a:lnTo>
                  <a:lnTo>
                    <a:pt x="588695" y="167182"/>
                  </a:lnTo>
                  <a:lnTo>
                    <a:pt x="587311" y="160070"/>
                  </a:lnTo>
                  <a:lnTo>
                    <a:pt x="585622" y="151434"/>
                  </a:lnTo>
                  <a:lnTo>
                    <a:pt x="579234" y="154495"/>
                  </a:lnTo>
                  <a:lnTo>
                    <a:pt x="571576" y="157276"/>
                  </a:lnTo>
                  <a:lnTo>
                    <a:pt x="562622" y="159296"/>
                  </a:lnTo>
                  <a:lnTo>
                    <a:pt x="552348" y="160070"/>
                  </a:lnTo>
                  <a:lnTo>
                    <a:pt x="543306" y="159029"/>
                  </a:lnTo>
                  <a:lnTo>
                    <a:pt x="521106" y="125514"/>
                  </a:lnTo>
                  <a:lnTo>
                    <a:pt x="522135" y="120180"/>
                  </a:lnTo>
                  <a:lnTo>
                    <a:pt x="554342" y="118770"/>
                  </a:lnTo>
                  <a:lnTo>
                    <a:pt x="580529" y="112496"/>
                  </a:lnTo>
                  <a:lnTo>
                    <a:pt x="592632" y="103924"/>
                  </a:lnTo>
                  <a:lnTo>
                    <a:pt x="598119" y="100037"/>
                  </a:lnTo>
                  <a:lnTo>
                    <a:pt x="604558" y="80048"/>
                  </a:lnTo>
                  <a:close/>
                </a:path>
                <a:path w="802004" h="177164">
                  <a:moveTo>
                    <a:pt x="801712" y="80810"/>
                  </a:moveTo>
                  <a:lnTo>
                    <a:pt x="799045" y="66001"/>
                  </a:lnTo>
                  <a:lnTo>
                    <a:pt x="792099" y="55994"/>
                  </a:lnTo>
                  <a:lnTo>
                    <a:pt x="782472" y="50330"/>
                  </a:lnTo>
                  <a:lnTo>
                    <a:pt x="771753" y="48539"/>
                  </a:lnTo>
                  <a:lnTo>
                    <a:pt x="758304" y="50431"/>
                  </a:lnTo>
                  <a:lnTo>
                    <a:pt x="746099" y="55689"/>
                  </a:lnTo>
                  <a:lnTo>
                    <a:pt x="735330" y="64223"/>
                  </a:lnTo>
                  <a:lnTo>
                    <a:pt x="726198" y="75984"/>
                  </a:lnTo>
                  <a:lnTo>
                    <a:pt x="723900" y="65151"/>
                  </a:lnTo>
                  <a:lnTo>
                    <a:pt x="718439" y="56451"/>
                  </a:lnTo>
                  <a:lnTo>
                    <a:pt x="709625" y="50647"/>
                  </a:lnTo>
                  <a:lnTo>
                    <a:pt x="697268" y="48539"/>
                  </a:lnTo>
                  <a:lnTo>
                    <a:pt x="685177" y="50190"/>
                  </a:lnTo>
                  <a:lnTo>
                    <a:pt x="673684" y="55105"/>
                  </a:lnTo>
                  <a:lnTo>
                    <a:pt x="663105" y="63220"/>
                  </a:lnTo>
                  <a:lnTo>
                    <a:pt x="653745" y="74447"/>
                  </a:lnTo>
                  <a:lnTo>
                    <a:pt x="652983" y="74447"/>
                  </a:lnTo>
                  <a:lnTo>
                    <a:pt x="656310" y="51320"/>
                  </a:lnTo>
                  <a:lnTo>
                    <a:pt x="637628" y="51320"/>
                  </a:lnTo>
                  <a:lnTo>
                    <a:pt x="633768" y="77203"/>
                  </a:lnTo>
                  <a:lnTo>
                    <a:pt x="615353" y="174294"/>
                  </a:lnTo>
                  <a:lnTo>
                    <a:pt x="636092" y="174294"/>
                  </a:lnTo>
                  <a:lnTo>
                    <a:pt x="647611" y="112572"/>
                  </a:lnTo>
                  <a:lnTo>
                    <a:pt x="653656" y="94259"/>
                  </a:lnTo>
                  <a:lnTo>
                    <a:pt x="663409" y="79502"/>
                  </a:lnTo>
                  <a:lnTo>
                    <a:pt x="675182" y="69646"/>
                  </a:lnTo>
                  <a:lnTo>
                    <a:pt x="687285" y="66065"/>
                  </a:lnTo>
                  <a:lnTo>
                    <a:pt x="696747" y="67894"/>
                  </a:lnTo>
                  <a:lnTo>
                    <a:pt x="702348" y="72707"/>
                  </a:lnTo>
                  <a:lnTo>
                    <a:pt x="705027" y="79463"/>
                  </a:lnTo>
                  <a:lnTo>
                    <a:pt x="705713" y="87160"/>
                  </a:lnTo>
                  <a:lnTo>
                    <a:pt x="705713" y="91986"/>
                  </a:lnTo>
                  <a:lnTo>
                    <a:pt x="705205" y="96812"/>
                  </a:lnTo>
                  <a:lnTo>
                    <a:pt x="690359" y="174294"/>
                  </a:lnTo>
                  <a:lnTo>
                    <a:pt x="710844" y="174294"/>
                  </a:lnTo>
                  <a:lnTo>
                    <a:pt x="722871" y="111290"/>
                  </a:lnTo>
                  <a:lnTo>
                    <a:pt x="749719" y="69265"/>
                  </a:lnTo>
                  <a:lnTo>
                    <a:pt x="761530" y="66065"/>
                  </a:lnTo>
                  <a:lnTo>
                    <a:pt x="770267" y="67576"/>
                  </a:lnTo>
                  <a:lnTo>
                    <a:pt x="776046" y="71882"/>
                  </a:lnTo>
                  <a:lnTo>
                    <a:pt x="779233" y="78613"/>
                  </a:lnTo>
                  <a:lnTo>
                    <a:pt x="780211" y="87414"/>
                  </a:lnTo>
                  <a:lnTo>
                    <a:pt x="780211" y="92494"/>
                  </a:lnTo>
                  <a:lnTo>
                    <a:pt x="779449" y="98844"/>
                  </a:lnTo>
                  <a:lnTo>
                    <a:pt x="778421" y="103416"/>
                  </a:lnTo>
                  <a:lnTo>
                    <a:pt x="765111" y="174294"/>
                  </a:lnTo>
                  <a:lnTo>
                    <a:pt x="785850" y="174294"/>
                  </a:lnTo>
                  <a:lnTo>
                    <a:pt x="800938" y="94780"/>
                  </a:lnTo>
                  <a:lnTo>
                    <a:pt x="801712" y="86652"/>
                  </a:lnTo>
                  <a:lnTo>
                    <a:pt x="801712" y="80810"/>
                  </a:lnTo>
                  <a:close/>
                </a:path>
              </a:pathLst>
            </a:custGeom>
            <a:solidFill>
              <a:srgbClr val="33536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6" name="object 136"/>
            <p:cNvSpPr/>
            <p:nvPr/>
          </p:nvSpPr>
          <p:spPr>
            <a:xfrm>
              <a:off x="3738176" y="5011785"/>
              <a:ext cx="103936" cy="128308"/>
            </a:xfrm>
            <a:prstGeom prst="rect">
              <a:avLst/>
            </a:prstGeom>
            <a:blipFill>
              <a:blip r:embed="rId7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37" name="object 137"/>
          <p:cNvGrpSpPr/>
          <p:nvPr/>
        </p:nvGrpSpPr>
        <p:grpSpPr>
          <a:xfrm>
            <a:off x="3906668" y="4966063"/>
            <a:ext cx="937260" cy="203200"/>
            <a:chOff x="3906668" y="4966063"/>
            <a:chExt cx="937260" cy="203200"/>
          </a:xfrm>
        </p:grpSpPr>
        <p:sp>
          <p:nvSpPr>
            <p:cNvPr id="138" name="object 138"/>
            <p:cNvSpPr/>
            <p:nvPr/>
          </p:nvSpPr>
          <p:spPr>
            <a:xfrm>
              <a:off x="3906668" y="4966063"/>
              <a:ext cx="399425" cy="174275"/>
            </a:xfrm>
            <a:prstGeom prst="rect">
              <a:avLst/>
            </a:prstGeom>
            <a:blipFill>
              <a:blip r:embed="rId7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39" name="object 139"/>
            <p:cNvSpPr/>
            <p:nvPr/>
          </p:nvSpPr>
          <p:spPr>
            <a:xfrm>
              <a:off x="4327932" y="5011784"/>
              <a:ext cx="197144" cy="128309"/>
            </a:xfrm>
            <a:prstGeom prst="rect">
              <a:avLst/>
            </a:prstGeom>
            <a:blipFill>
              <a:blip r:embed="rId5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40" name="object 140"/>
            <p:cNvSpPr/>
            <p:nvPr/>
          </p:nvSpPr>
          <p:spPr>
            <a:xfrm>
              <a:off x="4545327" y="4981563"/>
              <a:ext cx="298075" cy="187225"/>
            </a:xfrm>
            <a:prstGeom prst="rect">
              <a:avLst/>
            </a:prstGeom>
            <a:blipFill>
              <a:blip r:embed="rId7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41" name="object 141"/>
          <p:cNvSpPr/>
          <p:nvPr/>
        </p:nvSpPr>
        <p:spPr>
          <a:xfrm>
            <a:off x="674961" y="5261967"/>
            <a:ext cx="3925133" cy="230689"/>
          </a:xfrm>
          <a:prstGeom prst="rect">
            <a:avLst/>
          </a:prstGeom>
          <a:blipFill>
            <a:blip r:embed="rId7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pSp>
        <p:nvGrpSpPr>
          <p:cNvPr id="142" name="object 142"/>
          <p:cNvGrpSpPr/>
          <p:nvPr/>
        </p:nvGrpSpPr>
        <p:grpSpPr>
          <a:xfrm>
            <a:off x="5534183" y="1906376"/>
            <a:ext cx="3937000" cy="236854"/>
            <a:chOff x="5534183" y="1906376"/>
            <a:chExt cx="3937000" cy="236854"/>
          </a:xfrm>
        </p:grpSpPr>
        <p:sp>
          <p:nvSpPr>
            <p:cNvPr id="143" name="object 143"/>
            <p:cNvSpPr/>
            <p:nvPr/>
          </p:nvSpPr>
          <p:spPr>
            <a:xfrm>
              <a:off x="5534183" y="1906376"/>
              <a:ext cx="3857020" cy="236268"/>
            </a:xfrm>
            <a:prstGeom prst="rect">
              <a:avLst/>
            </a:prstGeom>
            <a:blipFill>
              <a:blip r:embed="rId7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44" name="object 144"/>
            <p:cNvSpPr/>
            <p:nvPr/>
          </p:nvSpPr>
          <p:spPr>
            <a:xfrm>
              <a:off x="9406618" y="2012566"/>
              <a:ext cx="64769" cy="17145"/>
            </a:xfrm>
            <a:custGeom>
              <a:avLst/>
              <a:gdLst/>
              <a:ahLst/>
              <a:cxnLst/>
              <a:rect l="l" t="t" r="r" b="b"/>
              <a:pathLst>
                <a:path w="64770" h="17144">
                  <a:moveTo>
                    <a:pt x="64516" y="0"/>
                  </a:moveTo>
                  <a:lnTo>
                    <a:pt x="3340" y="0"/>
                  </a:lnTo>
                  <a:lnTo>
                    <a:pt x="0" y="16522"/>
                  </a:lnTo>
                  <a:lnTo>
                    <a:pt x="61442" y="16522"/>
                  </a:lnTo>
                  <a:lnTo>
                    <a:pt x="64516" y="0"/>
                  </a:lnTo>
                  <a:close/>
                </a:path>
              </a:pathLst>
            </a:custGeom>
            <a:solidFill>
              <a:srgbClr val="335361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45" name="object 145"/>
          <p:cNvGrpSpPr/>
          <p:nvPr/>
        </p:nvGrpSpPr>
        <p:grpSpPr>
          <a:xfrm>
            <a:off x="9519019" y="1921620"/>
            <a:ext cx="245110" cy="170815"/>
            <a:chOff x="9519019" y="1921620"/>
            <a:chExt cx="245110" cy="170815"/>
          </a:xfrm>
        </p:grpSpPr>
        <p:sp>
          <p:nvSpPr>
            <p:cNvPr id="146" name="object 146"/>
            <p:cNvSpPr/>
            <p:nvPr/>
          </p:nvSpPr>
          <p:spPr>
            <a:xfrm>
              <a:off x="9519019" y="1924406"/>
              <a:ext cx="55880" cy="165735"/>
            </a:xfrm>
            <a:custGeom>
              <a:avLst/>
              <a:gdLst/>
              <a:ahLst/>
              <a:cxnLst/>
              <a:rect l="l" t="t" r="r" b="b"/>
              <a:pathLst>
                <a:path w="55879" h="165735">
                  <a:moveTo>
                    <a:pt x="55816" y="0"/>
                  </a:moveTo>
                  <a:lnTo>
                    <a:pt x="37884" y="0"/>
                  </a:lnTo>
                  <a:lnTo>
                    <a:pt x="0" y="18808"/>
                  </a:lnTo>
                  <a:lnTo>
                    <a:pt x="2311" y="35572"/>
                  </a:lnTo>
                  <a:lnTo>
                    <a:pt x="30721" y="21348"/>
                  </a:lnTo>
                  <a:lnTo>
                    <a:pt x="31229" y="21348"/>
                  </a:lnTo>
                  <a:lnTo>
                    <a:pt x="3581" y="165138"/>
                  </a:lnTo>
                  <a:lnTo>
                    <a:pt x="24320" y="165138"/>
                  </a:lnTo>
                  <a:lnTo>
                    <a:pt x="55816" y="0"/>
                  </a:lnTo>
                  <a:close/>
                </a:path>
              </a:pathLst>
            </a:custGeom>
            <a:solidFill>
              <a:srgbClr val="33536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7" name="object 147"/>
            <p:cNvSpPr/>
            <p:nvPr/>
          </p:nvSpPr>
          <p:spPr>
            <a:xfrm>
              <a:off x="9616616" y="1921620"/>
              <a:ext cx="147481" cy="170722"/>
            </a:xfrm>
            <a:prstGeom prst="rect">
              <a:avLst/>
            </a:prstGeom>
            <a:blipFill>
              <a:blip r:embed="rId7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48" name="object 148"/>
          <p:cNvSpPr/>
          <p:nvPr/>
        </p:nvSpPr>
        <p:spPr>
          <a:xfrm>
            <a:off x="5533937" y="2213968"/>
            <a:ext cx="3966601" cy="230689"/>
          </a:xfrm>
          <a:prstGeom prst="rect">
            <a:avLst/>
          </a:prstGeom>
          <a:blipFill>
            <a:blip r:embed="rId7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9" name="object 149"/>
          <p:cNvSpPr/>
          <p:nvPr/>
        </p:nvSpPr>
        <p:spPr>
          <a:xfrm>
            <a:off x="5497578" y="2515976"/>
            <a:ext cx="4390669" cy="236260"/>
          </a:xfrm>
          <a:prstGeom prst="rect">
            <a:avLst/>
          </a:prstGeom>
          <a:blipFill>
            <a:blip r:embed="rId7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0" name="object 150"/>
          <p:cNvSpPr/>
          <p:nvPr/>
        </p:nvSpPr>
        <p:spPr>
          <a:xfrm>
            <a:off x="5528303" y="2823568"/>
            <a:ext cx="2130046" cy="233476"/>
          </a:xfrm>
          <a:prstGeom prst="rect">
            <a:avLst/>
          </a:prstGeom>
          <a:blipFill>
            <a:blip r:embed="rId8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1" name="object 151"/>
          <p:cNvSpPr/>
          <p:nvPr/>
        </p:nvSpPr>
        <p:spPr>
          <a:xfrm>
            <a:off x="7726732" y="2829657"/>
            <a:ext cx="2021428" cy="224594"/>
          </a:xfrm>
          <a:prstGeom prst="rect">
            <a:avLst/>
          </a:prstGeom>
          <a:blipFill>
            <a:blip r:embed="rId8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2" name="object 152"/>
          <p:cNvSpPr/>
          <p:nvPr/>
        </p:nvSpPr>
        <p:spPr>
          <a:xfrm>
            <a:off x="5533415" y="3128378"/>
            <a:ext cx="536575" cy="183515"/>
          </a:xfrm>
          <a:custGeom>
            <a:avLst/>
            <a:gdLst/>
            <a:ahLst/>
            <a:cxnLst/>
            <a:rect l="l" t="t" r="r" b="b"/>
            <a:pathLst>
              <a:path w="536575" h="183514">
                <a:moveTo>
                  <a:pt x="55803" y="0"/>
                </a:moveTo>
                <a:lnTo>
                  <a:pt x="34556" y="0"/>
                </a:lnTo>
                <a:lnTo>
                  <a:pt x="0" y="180378"/>
                </a:lnTo>
                <a:lnTo>
                  <a:pt x="20980" y="180378"/>
                </a:lnTo>
                <a:lnTo>
                  <a:pt x="55803" y="0"/>
                </a:lnTo>
                <a:close/>
              </a:path>
              <a:path w="536575" h="183514">
                <a:moveTo>
                  <a:pt x="115722" y="6350"/>
                </a:moveTo>
                <a:lnTo>
                  <a:pt x="92430" y="8890"/>
                </a:lnTo>
                <a:lnTo>
                  <a:pt x="87134" y="23787"/>
                </a:lnTo>
                <a:lnTo>
                  <a:pt x="80645" y="39852"/>
                </a:lnTo>
                <a:lnTo>
                  <a:pt x="73774" y="55308"/>
                </a:lnTo>
                <a:lnTo>
                  <a:pt x="67335" y="68351"/>
                </a:lnTo>
                <a:lnTo>
                  <a:pt x="81940" y="66560"/>
                </a:lnTo>
                <a:lnTo>
                  <a:pt x="89662" y="55219"/>
                </a:lnTo>
                <a:lnTo>
                  <a:pt x="98640" y="40081"/>
                </a:lnTo>
                <a:lnTo>
                  <a:pt x="107708" y="23114"/>
                </a:lnTo>
                <a:lnTo>
                  <a:pt x="115722" y="6350"/>
                </a:lnTo>
                <a:close/>
              </a:path>
              <a:path w="536575" h="183514">
                <a:moveTo>
                  <a:pt x="219417" y="59436"/>
                </a:moveTo>
                <a:lnTo>
                  <a:pt x="212305" y="57505"/>
                </a:lnTo>
                <a:lnTo>
                  <a:pt x="204025" y="55981"/>
                </a:lnTo>
                <a:lnTo>
                  <a:pt x="195605" y="55041"/>
                </a:lnTo>
                <a:lnTo>
                  <a:pt x="195605" y="73152"/>
                </a:lnTo>
                <a:lnTo>
                  <a:pt x="188442" y="110261"/>
                </a:lnTo>
                <a:lnTo>
                  <a:pt x="181330" y="132778"/>
                </a:lnTo>
                <a:lnTo>
                  <a:pt x="170357" y="150368"/>
                </a:lnTo>
                <a:lnTo>
                  <a:pt x="157226" y="161823"/>
                </a:lnTo>
                <a:lnTo>
                  <a:pt x="143637" y="165900"/>
                </a:lnTo>
                <a:lnTo>
                  <a:pt x="133400" y="163588"/>
                </a:lnTo>
                <a:lnTo>
                  <a:pt x="126873" y="157454"/>
                </a:lnTo>
                <a:lnTo>
                  <a:pt x="123405" y="148755"/>
                </a:lnTo>
                <a:lnTo>
                  <a:pt x="122389" y="138709"/>
                </a:lnTo>
                <a:lnTo>
                  <a:pt x="127127" y="113830"/>
                </a:lnTo>
                <a:lnTo>
                  <a:pt x="139674" y="92278"/>
                </a:lnTo>
                <a:lnTo>
                  <a:pt x="158178" y="77114"/>
                </a:lnTo>
                <a:lnTo>
                  <a:pt x="180759" y="71374"/>
                </a:lnTo>
                <a:lnTo>
                  <a:pt x="187934" y="71374"/>
                </a:lnTo>
                <a:lnTo>
                  <a:pt x="192532" y="72390"/>
                </a:lnTo>
                <a:lnTo>
                  <a:pt x="195605" y="73152"/>
                </a:lnTo>
                <a:lnTo>
                  <a:pt x="195605" y="55041"/>
                </a:lnTo>
                <a:lnTo>
                  <a:pt x="195110" y="54978"/>
                </a:lnTo>
                <a:lnTo>
                  <a:pt x="186131" y="54610"/>
                </a:lnTo>
                <a:lnTo>
                  <a:pt x="149948" y="62357"/>
                </a:lnTo>
                <a:lnTo>
                  <a:pt x="122999" y="82562"/>
                </a:lnTo>
                <a:lnTo>
                  <a:pt x="106184" y="110782"/>
                </a:lnTo>
                <a:lnTo>
                  <a:pt x="100380" y="142519"/>
                </a:lnTo>
                <a:lnTo>
                  <a:pt x="102882" y="158737"/>
                </a:lnTo>
                <a:lnTo>
                  <a:pt x="110007" y="171615"/>
                </a:lnTo>
                <a:lnTo>
                  <a:pt x="121221" y="180098"/>
                </a:lnTo>
                <a:lnTo>
                  <a:pt x="135966" y="183159"/>
                </a:lnTo>
                <a:lnTo>
                  <a:pt x="149021" y="181343"/>
                </a:lnTo>
                <a:lnTo>
                  <a:pt x="161556" y="175412"/>
                </a:lnTo>
                <a:lnTo>
                  <a:pt x="172021" y="165900"/>
                </a:lnTo>
                <a:lnTo>
                  <a:pt x="173316" y="164731"/>
                </a:lnTo>
                <a:lnTo>
                  <a:pt x="184086" y="148602"/>
                </a:lnTo>
                <a:lnTo>
                  <a:pt x="184607" y="148602"/>
                </a:lnTo>
                <a:lnTo>
                  <a:pt x="183426" y="158737"/>
                </a:lnTo>
                <a:lnTo>
                  <a:pt x="182613" y="166484"/>
                </a:lnTo>
                <a:lnTo>
                  <a:pt x="182003" y="174091"/>
                </a:lnTo>
                <a:lnTo>
                  <a:pt x="181787" y="180365"/>
                </a:lnTo>
                <a:lnTo>
                  <a:pt x="201498" y="180365"/>
                </a:lnTo>
                <a:lnTo>
                  <a:pt x="201549" y="168694"/>
                </a:lnTo>
                <a:lnTo>
                  <a:pt x="202450" y="154774"/>
                </a:lnTo>
                <a:lnTo>
                  <a:pt x="203161" y="148602"/>
                </a:lnTo>
                <a:lnTo>
                  <a:pt x="204228" y="139433"/>
                </a:lnTo>
                <a:lnTo>
                  <a:pt x="206870" y="123456"/>
                </a:lnTo>
                <a:lnTo>
                  <a:pt x="217081" y="71374"/>
                </a:lnTo>
                <a:lnTo>
                  <a:pt x="219417" y="59436"/>
                </a:lnTo>
                <a:close/>
              </a:path>
              <a:path w="536575" h="183514">
                <a:moveTo>
                  <a:pt x="353085" y="98831"/>
                </a:moveTo>
                <a:lnTo>
                  <a:pt x="351066" y="82702"/>
                </a:lnTo>
                <a:lnTo>
                  <a:pt x="346227" y="72148"/>
                </a:lnTo>
                <a:lnTo>
                  <a:pt x="344576" y="68529"/>
                </a:lnTo>
                <a:lnTo>
                  <a:pt x="332994" y="58458"/>
                </a:lnTo>
                <a:lnTo>
                  <a:pt x="331076" y="58039"/>
                </a:lnTo>
                <a:lnTo>
                  <a:pt x="331076" y="101625"/>
                </a:lnTo>
                <a:lnTo>
                  <a:pt x="327533" y="123253"/>
                </a:lnTo>
                <a:lnTo>
                  <a:pt x="317347" y="144335"/>
                </a:lnTo>
                <a:lnTo>
                  <a:pt x="301155" y="160312"/>
                </a:lnTo>
                <a:lnTo>
                  <a:pt x="279615" y="166662"/>
                </a:lnTo>
                <a:lnTo>
                  <a:pt x="270878" y="165442"/>
                </a:lnTo>
                <a:lnTo>
                  <a:pt x="264642" y="161899"/>
                </a:lnTo>
                <a:lnTo>
                  <a:pt x="260896" y="156159"/>
                </a:lnTo>
                <a:lnTo>
                  <a:pt x="259651" y="148374"/>
                </a:lnTo>
                <a:lnTo>
                  <a:pt x="259384" y="142024"/>
                </a:lnTo>
                <a:lnTo>
                  <a:pt x="260159" y="136931"/>
                </a:lnTo>
                <a:lnTo>
                  <a:pt x="261188" y="132867"/>
                </a:lnTo>
                <a:lnTo>
                  <a:pt x="264007" y="119913"/>
                </a:lnTo>
                <a:lnTo>
                  <a:pt x="270802" y="100228"/>
                </a:lnTo>
                <a:lnTo>
                  <a:pt x="281152" y="85166"/>
                </a:lnTo>
                <a:lnTo>
                  <a:pt x="288251" y="79768"/>
                </a:lnTo>
                <a:lnTo>
                  <a:pt x="293801" y="75539"/>
                </a:lnTo>
                <a:lnTo>
                  <a:pt x="307517" y="72148"/>
                </a:lnTo>
                <a:lnTo>
                  <a:pt x="318325" y="74612"/>
                </a:lnTo>
                <a:lnTo>
                  <a:pt x="325640" y="81165"/>
                </a:lnTo>
                <a:lnTo>
                  <a:pt x="329768" y="90589"/>
                </a:lnTo>
                <a:lnTo>
                  <a:pt x="331076" y="101625"/>
                </a:lnTo>
                <a:lnTo>
                  <a:pt x="331076" y="58039"/>
                </a:lnTo>
                <a:lnTo>
                  <a:pt x="315709" y="54622"/>
                </a:lnTo>
                <a:lnTo>
                  <a:pt x="303441" y="56222"/>
                </a:lnTo>
                <a:lnTo>
                  <a:pt x="291833" y="61010"/>
                </a:lnTo>
                <a:lnTo>
                  <a:pt x="281292" y="68872"/>
                </a:lnTo>
                <a:lnTo>
                  <a:pt x="272186" y="79768"/>
                </a:lnTo>
                <a:lnTo>
                  <a:pt x="271678" y="79768"/>
                </a:lnTo>
                <a:lnTo>
                  <a:pt x="288061" y="0"/>
                </a:lnTo>
                <a:lnTo>
                  <a:pt x="266814" y="0"/>
                </a:lnTo>
                <a:lnTo>
                  <a:pt x="239941" y="132372"/>
                </a:lnTo>
                <a:lnTo>
                  <a:pt x="238912" y="138201"/>
                </a:lnTo>
                <a:lnTo>
                  <a:pt x="237883" y="145567"/>
                </a:lnTo>
                <a:lnTo>
                  <a:pt x="237883" y="151422"/>
                </a:lnTo>
                <a:lnTo>
                  <a:pt x="240779" y="166027"/>
                </a:lnTo>
                <a:lnTo>
                  <a:pt x="248793" y="175869"/>
                </a:lnTo>
                <a:lnTo>
                  <a:pt x="260883" y="181419"/>
                </a:lnTo>
                <a:lnTo>
                  <a:pt x="276034" y="183172"/>
                </a:lnTo>
                <a:lnTo>
                  <a:pt x="309016" y="175272"/>
                </a:lnTo>
                <a:lnTo>
                  <a:pt x="319341" y="166662"/>
                </a:lnTo>
                <a:lnTo>
                  <a:pt x="333184" y="155092"/>
                </a:lnTo>
                <a:lnTo>
                  <a:pt x="348030" y="127863"/>
                </a:lnTo>
                <a:lnTo>
                  <a:pt x="353085" y="98831"/>
                </a:lnTo>
                <a:close/>
              </a:path>
              <a:path w="536575" h="183514">
                <a:moveTo>
                  <a:pt x="449135" y="55130"/>
                </a:moveTo>
                <a:lnTo>
                  <a:pt x="412280" y="72415"/>
                </a:lnTo>
                <a:lnTo>
                  <a:pt x="405358" y="84099"/>
                </a:lnTo>
                <a:lnTo>
                  <a:pt x="404583" y="84099"/>
                </a:lnTo>
                <a:lnTo>
                  <a:pt x="407924" y="57404"/>
                </a:lnTo>
                <a:lnTo>
                  <a:pt x="389229" y="57404"/>
                </a:lnTo>
                <a:lnTo>
                  <a:pt x="388124" y="66814"/>
                </a:lnTo>
                <a:lnTo>
                  <a:pt x="384937" y="89141"/>
                </a:lnTo>
                <a:lnTo>
                  <a:pt x="382828" y="101117"/>
                </a:lnTo>
                <a:lnTo>
                  <a:pt x="367728" y="180378"/>
                </a:lnTo>
                <a:lnTo>
                  <a:pt x="388975" y="180378"/>
                </a:lnTo>
                <a:lnTo>
                  <a:pt x="399211" y="126263"/>
                </a:lnTo>
                <a:lnTo>
                  <a:pt x="414401" y="90093"/>
                </a:lnTo>
                <a:lnTo>
                  <a:pt x="439407" y="75450"/>
                </a:lnTo>
                <a:lnTo>
                  <a:pt x="441706" y="75450"/>
                </a:lnTo>
                <a:lnTo>
                  <a:pt x="445033" y="75958"/>
                </a:lnTo>
                <a:lnTo>
                  <a:pt x="449135" y="55130"/>
                </a:lnTo>
                <a:close/>
              </a:path>
              <a:path w="536575" h="183514">
                <a:moveTo>
                  <a:pt x="494207" y="57404"/>
                </a:moveTo>
                <a:lnTo>
                  <a:pt x="472960" y="57404"/>
                </a:lnTo>
                <a:lnTo>
                  <a:pt x="449148" y="180378"/>
                </a:lnTo>
                <a:lnTo>
                  <a:pt x="470395" y="180378"/>
                </a:lnTo>
                <a:lnTo>
                  <a:pt x="494207" y="57404"/>
                </a:lnTo>
                <a:close/>
              </a:path>
              <a:path w="536575" h="183514">
                <a:moveTo>
                  <a:pt x="503428" y="14465"/>
                </a:moveTo>
                <a:lnTo>
                  <a:pt x="498563" y="8890"/>
                </a:lnTo>
                <a:lnTo>
                  <a:pt x="483196" y="8890"/>
                </a:lnTo>
                <a:lnTo>
                  <a:pt x="476796" y="14986"/>
                </a:lnTo>
                <a:lnTo>
                  <a:pt x="476796" y="30746"/>
                </a:lnTo>
                <a:lnTo>
                  <a:pt x="481660" y="36322"/>
                </a:lnTo>
                <a:lnTo>
                  <a:pt x="497268" y="36322"/>
                </a:lnTo>
                <a:lnTo>
                  <a:pt x="503161" y="30480"/>
                </a:lnTo>
                <a:lnTo>
                  <a:pt x="503402" y="23114"/>
                </a:lnTo>
                <a:lnTo>
                  <a:pt x="503428" y="14465"/>
                </a:lnTo>
                <a:close/>
              </a:path>
              <a:path w="536575" h="183514">
                <a:moveTo>
                  <a:pt x="536460" y="157518"/>
                </a:moveTo>
                <a:lnTo>
                  <a:pt x="530834" y="151168"/>
                </a:lnTo>
                <a:lnTo>
                  <a:pt x="512648" y="151168"/>
                </a:lnTo>
                <a:lnTo>
                  <a:pt x="505993" y="158788"/>
                </a:lnTo>
                <a:lnTo>
                  <a:pt x="505993" y="168186"/>
                </a:lnTo>
                <a:lnTo>
                  <a:pt x="505993" y="176568"/>
                </a:lnTo>
                <a:lnTo>
                  <a:pt x="511632" y="183172"/>
                </a:lnTo>
                <a:lnTo>
                  <a:pt x="529805" y="183172"/>
                </a:lnTo>
                <a:lnTo>
                  <a:pt x="536460" y="175552"/>
                </a:lnTo>
                <a:lnTo>
                  <a:pt x="536460" y="157518"/>
                </a:lnTo>
                <a:close/>
              </a:path>
            </a:pathLst>
          </a:custGeom>
          <a:solidFill>
            <a:srgbClr val="33536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3" name="object 153"/>
          <p:cNvSpPr/>
          <p:nvPr/>
        </p:nvSpPr>
        <p:spPr>
          <a:xfrm>
            <a:off x="5533937" y="3433167"/>
            <a:ext cx="4374789" cy="233476"/>
          </a:xfrm>
          <a:prstGeom prst="rect">
            <a:avLst/>
          </a:prstGeom>
          <a:blipFill>
            <a:blip r:embed="rId8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4" name="object 154"/>
          <p:cNvSpPr/>
          <p:nvPr/>
        </p:nvSpPr>
        <p:spPr>
          <a:xfrm>
            <a:off x="5534183" y="3737970"/>
            <a:ext cx="4379899" cy="233466"/>
          </a:xfrm>
          <a:prstGeom prst="rect">
            <a:avLst/>
          </a:prstGeom>
          <a:blipFill>
            <a:blip r:embed="rId8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pSp>
        <p:nvGrpSpPr>
          <p:cNvPr id="155" name="object 155"/>
          <p:cNvGrpSpPr/>
          <p:nvPr/>
        </p:nvGrpSpPr>
        <p:grpSpPr>
          <a:xfrm>
            <a:off x="5534955" y="4042770"/>
            <a:ext cx="1069340" cy="183515"/>
            <a:chOff x="5534955" y="4042770"/>
            <a:chExt cx="1069340" cy="183515"/>
          </a:xfrm>
        </p:grpSpPr>
        <p:sp>
          <p:nvSpPr>
            <p:cNvPr id="156" name="object 156"/>
            <p:cNvSpPr/>
            <p:nvPr/>
          </p:nvSpPr>
          <p:spPr>
            <a:xfrm>
              <a:off x="5534952" y="4042778"/>
              <a:ext cx="666750" cy="183515"/>
            </a:xfrm>
            <a:custGeom>
              <a:avLst/>
              <a:gdLst/>
              <a:ahLst/>
              <a:cxnLst/>
              <a:rect l="l" t="t" r="r" b="b"/>
              <a:pathLst>
                <a:path w="666750" h="183514">
                  <a:moveTo>
                    <a:pt x="101638" y="60210"/>
                  </a:moveTo>
                  <a:lnTo>
                    <a:pt x="97586" y="58521"/>
                  </a:lnTo>
                  <a:lnTo>
                    <a:pt x="91579" y="56781"/>
                  </a:lnTo>
                  <a:lnTo>
                    <a:pt x="84137" y="55422"/>
                  </a:lnTo>
                  <a:lnTo>
                    <a:pt x="75780" y="54876"/>
                  </a:lnTo>
                  <a:lnTo>
                    <a:pt x="45148" y="61569"/>
                  </a:lnTo>
                  <a:lnTo>
                    <a:pt x="21183" y="79425"/>
                  </a:lnTo>
                  <a:lnTo>
                    <a:pt x="5575" y="105143"/>
                  </a:lnTo>
                  <a:lnTo>
                    <a:pt x="0" y="135420"/>
                  </a:lnTo>
                  <a:lnTo>
                    <a:pt x="2933" y="153873"/>
                  </a:lnTo>
                  <a:lnTo>
                    <a:pt x="11811" y="168973"/>
                  </a:lnTo>
                  <a:lnTo>
                    <a:pt x="26682" y="179171"/>
                  </a:lnTo>
                  <a:lnTo>
                    <a:pt x="47625" y="182918"/>
                  </a:lnTo>
                  <a:lnTo>
                    <a:pt x="59334" y="182194"/>
                  </a:lnTo>
                  <a:lnTo>
                    <a:pt x="75984" y="161150"/>
                  </a:lnTo>
                  <a:lnTo>
                    <a:pt x="69367" y="163360"/>
                  </a:lnTo>
                  <a:lnTo>
                    <a:pt x="61607" y="164998"/>
                  </a:lnTo>
                  <a:lnTo>
                    <a:pt x="52730" y="165646"/>
                  </a:lnTo>
                  <a:lnTo>
                    <a:pt x="39395" y="163309"/>
                  </a:lnTo>
                  <a:lnTo>
                    <a:pt x="29794" y="156679"/>
                  </a:lnTo>
                  <a:lnTo>
                    <a:pt x="23977" y="146342"/>
                  </a:lnTo>
                  <a:lnTo>
                    <a:pt x="22021" y="132867"/>
                  </a:lnTo>
                  <a:lnTo>
                    <a:pt x="25679" y="111201"/>
                  </a:lnTo>
                  <a:lnTo>
                    <a:pt x="36156" y="91770"/>
                  </a:lnTo>
                  <a:lnTo>
                    <a:pt x="52692" y="77774"/>
                  </a:lnTo>
                  <a:lnTo>
                    <a:pt x="74498" y="72402"/>
                  </a:lnTo>
                  <a:lnTo>
                    <a:pt x="83718" y="72402"/>
                  </a:lnTo>
                  <a:lnTo>
                    <a:pt x="90614" y="74701"/>
                  </a:lnTo>
                  <a:lnTo>
                    <a:pt x="95478" y="76974"/>
                  </a:lnTo>
                  <a:lnTo>
                    <a:pt x="101638" y="60210"/>
                  </a:lnTo>
                  <a:close/>
                </a:path>
                <a:path w="666750" h="183514">
                  <a:moveTo>
                    <a:pt x="151587" y="57404"/>
                  </a:moveTo>
                  <a:lnTo>
                    <a:pt x="130340" y="57404"/>
                  </a:lnTo>
                  <a:lnTo>
                    <a:pt x="106527" y="180378"/>
                  </a:lnTo>
                  <a:lnTo>
                    <a:pt x="127774" y="180378"/>
                  </a:lnTo>
                  <a:lnTo>
                    <a:pt x="151587" y="57404"/>
                  </a:lnTo>
                  <a:close/>
                </a:path>
                <a:path w="666750" h="183514">
                  <a:moveTo>
                    <a:pt x="160807" y="14465"/>
                  </a:moveTo>
                  <a:lnTo>
                    <a:pt x="155943" y="8890"/>
                  </a:lnTo>
                  <a:lnTo>
                    <a:pt x="140576" y="8890"/>
                  </a:lnTo>
                  <a:lnTo>
                    <a:pt x="134175" y="14986"/>
                  </a:lnTo>
                  <a:lnTo>
                    <a:pt x="134175" y="30746"/>
                  </a:lnTo>
                  <a:lnTo>
                    <a:pt x="139039" y="36322"/>
                  </a:lnTo>
                  <a:lnTo>
                    <a:pt x="154647" y="36322"/>
                  </a:lnTo>
                  <a:lnTo>
                    <a:pt x="160540" y="30480"/>
                  </a:lnTo>
                  <a:lnTo>
                    <a:pt x="160769" y="23114"/>
                  </a:lnTo>
                  <a:lnTo>
                    <a:pt x="160807" y="14465"/>
                  </a:lnTo>
                  <a:close/>
                </a:path>
                <a:path w="666750" h="183514">
                  <a:moveTo>
                    <a:pt x="246570" y="55130"/>
                  </a:moveTo>
                  <a:lnTo>
                    <a:pt x="209727" y="72415"/>
                  </a:lnTo>
                  <a:lnTo>
                    <a:pt x="202793" y="84099"/>
                  </a:lnTo>
                  <a:lnTo>
                    <a:pt x="202018" y="84099"/>
                  </a:lnTo>
                  <a:lnTo>
                    <a:pt x="205359" y="57404"/>
                  </a:lnTo>
                  <a:lnTo>
                    <a:pt x="186664" y="57404"/>
                  </a:lnTo>
                  <a:lnTo>
                    <a:pt x="185559" y="66814"/>
                  </a:lnTo>
                  <a:lnTo>
                    <a:pt x="182384" y="89141"/>
                  </a:lnTo>
                  <a:lnTo>
                    <a:pt x="180263" y="101117"/>
                  </a:lnTo>
                  <a:lnTo>
                    <a:pt x="165163" y="180378"/>
                  </a:lnTo>
                  <a:lnTo>
                    <a:pt x="186410" y="180378"/>
                  </a:lnTo>
                  <a:lnTo>
                    <a:pt x="196646" y="126263"/>
                  </a:lnTo>
                  <a:lnTo>
                    <a:pt x="211848" y="90093"/>
                  </a:lnTo>
                  <a:lnTo>
                    <a:pt x="236842" y="75450"/>
                  </a:lnTo>
                  <a:lnTo>
                    <a:pt x="239141" y="75450"/>
                  </a:lnTo>
                  <a:lnTo>
                    <a:pt x="242468" y="75958"/>
                  </a:lnTo>
                  <a:lnTo>
                    <a:pt x="246570" y="55130"/>
                  </a:lnTo>
                  <a:close/>
                </a:path>
                <a:path w="666750" h="183514">
                  <a:moveTo>
                    <a:pt x="348488" y="60210"/>
                  </a:moveTo>
                  <a:lnTo>
                    <a:pt x="344449" y="58521"/>
                  </a:lnTo>
                  <a:lnTo>
                    <a:pt x="338442" y="56781"/>
                  </a:lnTo>
                  <a:lnTo>
                    <a:pt x="330987" y="55422"/>
                  </a:lnTo>
                  <a:lnTo>
                    <a:pt x="322630" y="54876"/>
                  </a:lnTo>
                  <a:lnTo>
                    <a:pt x="291998" y="61569"/>
                  </a:lnTo>
                  <a:lnTo>
                    <a:pt x="268046" y="79425"/>
                  </a:lnTo>
                  <a:lnTo>
                    <a:pt x="252425" y="105143"/>
                  </a:lnTo>
                  <a:lnTo>
                    <a:pt x="246849" y="135420"/>
                  </a:lnTo>
                  <a:lnTo>
                    <a:pt x="249796" y="153873"/>
                  </a:lnTo>
                  <a:lnTo>
                    <a:pt x="258660" y="168973"/>
                  </a:lnTo>
                  <a:lnTo>
                    <a:pt x="273532" y="179171"/>
                  </a:lnTo>
                  <a:lnTo>
                    <a:pt x="294474" y="182918"/>
                  </a:lnTo>
                  <a:lnTo>
                    <a:pt x="306184" y="182194"/>
                  </a:lnTo>
                  <a:lnTo>
                    <a:pt x="322846" y="161150"/>
                  </a:lnTo>
                  <a:lnTo>
                    <a:pt x="316230" y="163360"/>
                  </a:lnTo>
                  <a:lnTo>
                    <a:pt x="308457" y="164998"/>
                  </a:lnTo>
                  <a:lnTo>
                    <a:pt x="299580" y="165646"/>
                  </a:lnTo>
                  <a:lnTo>
                    <a:pt x="286258" y="163309"/>
                  </a:lnTo>
                  <a:lnTo>
                    <a:pt x="276644" y="156679"/>
                  </a:lnTo>
                  <a:lnTo>
                    <a:pt x="270827" y="146342"/>
                  </a:lnTo>
                  <a:lnTo>
                    <a:pt x="268871" y="132867"/>
                  </a:lnTo>
                  <a:lnTo>
                    <a:pt x="272542" y="111201"/>
                  </a:lnTo>
                  <a:lnTo>
                    <a:pt x="283019" y="91770"/>
                  </a:lnTo>
                  <a:lnTo>
                    <a:pt x="299542" y="77774"/>
                  </a:lnTo>
                  <a:lnTo>
                    <a:pt x="321348" y="72402"/>
                  </a:lnTo>
                  <a:lnTo>
                    <a:pt x="330568" y="72402"/>
                  </a:lnTo>
                  <a:lnTo>
                    <a:pt x="337464" y="74701"/>
                  </a:lnTo>
                  <a:lnTo>
                    <a:pt x="342328" y="76974"/>
                  </a:lnTo>
                  <a:lnTo>
                    <a:pt x="348488" y="60210"/>
                  </a:lnTo>
                  <a:close/>
                </a:path>
                <a:path w="666750" h="183514">
                  <a:moveTo>
                    <a:pt x="474205" y="57404"/>
                  </a:moveTo>
                  <a:lnTo>
                    <a:pt x="452958" y="57404"/>
                  </a:lnTo>
                  <a:lnTo>
                    <a:pt x="440931" y="120408"/>
                  </a:lnTo>
                  <a:lnTo>
                    <a:pt x="434657" y="138912"/>
                  </a:lnTo>
                  <a:lnTo>
                    <a:pt x="424688" y="153098"/>
                  </a:lnTo>
                  <a:lnTo>
                    <a:pt x="412788" y="162179"/>
                  </a:lnTo>
                  <a:lnTo>
                    <a:pt x="400735" y="165379"/>
                  </a:lnTo>
                  <a:lnTo>
                    <a:pt x="391464" y="163830"/>
                  </a:lnTo>
                  <a:lnTo>
                    <a:pt x="385292" y="159473"/>
                  </a:lnTo>
                  <a:lnTo>
                    <a:pt x="381838" y="152742"/>
                  </a:lnTo>
                  <a:lnTo>
                    <a:pt x="380771" y="144043"/>
                  </a:lnTo>
                  <a:lnTo>
                    <a:pt x="380771" y="138709"/>
                  </a:lnTo>
                  <a:lnTo>
                    <a:pt x="381533" y="132854"/>
                  </a:lnTo>
                  <a:lnTo>
                    <a:pt x="383070" y="126009"/>
                  </a:lnTo>
                  <a:lnTo>
                    <a:pt x="396138" y="57404"/>
                  </a:lnTo>
                  <a:lnTo>
                    <a:pt x="374891" y="57404"/>
                  </a:lnTo>
                  <a:lnTo>
                    <a:pt x="360045" y="135153"/>
                  </a:lnTo>
                  <a:lnTo>
                    <a:pt x="359270" y="141770"/>
                  </a:lnTo>
                  <a:lnTo>
                    <a:pt x="359270" y="147599"/>
                  </a:lnTo>
                  <a:lnTo>
                    <a:pt x="362127" y="164947"/>
                  </a:lnTo>
                  <a:lnTo>
                    <a:pt x="369582" y="175869"/>
                  </a:lnTo>
                  <a:lnTo>
                    <a:pt x="380009" y="181533"/>
                  </a:lnTo>
                  <a:lnTo>
                    <a:pt x="391782" y="183159"/>
                  </a:lnTo>
                  <a:lnTo>
                    <a:pt x="403987" y="181368"/>
                  </a:lnTo>
                  <a:lnTo>
                    <a:pt x="415696" y="176212"/>
                  </a:lnTo>
                  <a:lnTo>
                    <a:pt x="426377" y="168059"/>
                  </a:lnTo>
                  <a:lnTo>
                    <a:pt x="435559" y="157251"/>
                  </a:lnTo>
                  <a:lnTo>
                    <a:pt x="436067" y="157251"/>
                  </a:lnTo>
                  <a:lnTo>
                    <a:pt x="432739" y="180378"/>
                  </a:lnTo>
                  <a:lnTo>
                    <a:pt x="451942" y="180378"/>
                  </a:lnTo>
                  <a:lnTo>
                    <a:pt x="455790" y="154508"/>
                  </a:lnTo>
                  <a:lnTo>
                    <a:pt x="474205" y="57404"/>
                  </a:lnTo>
                  <a:close/>
                </a:path>
                <a:path w="666750" h="183514">
                  <a:moveTo>
                    <a:pt x="544156" y="0"/>
                  </a:moveTo>
                  <a:lnTo>
                    <a:pt x="522909" y="0"/>
                  </a:lnTo>
                  <a:lnTo>
                    <a:pt x="488353" y="180378"/>
                  </a:lnTo>
                  <a:lnTo>
                    <a:pt x="509333" y="180378"/>
                  </a:lnTo>
                  <a:lnTo>
                    <a:pt x="544156" y="0"/>
                  </a:lnTo>
                  <a:close/>
                </a:path>
                <a:path w="666750" h="183514">
                  <a:moveTo>
                    <a:pt x="666534" y="59436"/>
                  </a:moveTo>
                  <a:lnTo>
                    <a:pt x="659422" y="57505"/>
                  </a:lnTo>
                  <a:lnTo>
                    <a:pt x="651141" y="55981"/>
                  </a:lnTo>
                  <a:lnTo>
                    <a:pt x="642721" y="55041"/>
                  </a:lnTo>
                  <a:lnTo>
                    <a:pt x="642721" y="73152"/>
                  </a:lnTo>
                  <a:lnTo>
                    <a:pt x="635558" y="110261"/>
                  </a:lnTo>
                  <a:lnTo>
                    <a:pt x="628446" y="132778"/>
                  </a:lnTo>
                  <a:lnTo>
                    <a:pt x="617474" y="150368"/>
                  </a:lnTo>
                  <a:lnTo>
                    <a:pt x="604342" y="161823"/>
                  </a:lnTo>
                  <a:lnTo>
                    <a:pt x="590753" y="165900"/>
                  </a:lnTo>
                  <a:lnTo>
                    <a:pt x="580517" y="163588"/>
                  </a:lnTo>
                  <a:lnTo>
                    <a:pt x="573989" y="157454"/>
                  </a:lnTo>
                  <a:lnTo>
                    <a:pt x="570522" y="148755"/>
                  </a:lnTo>
                  <a:lnTo>
                    <a:pt x="569506" y="138709"/>
                  </a:lnTo>
                  <a:lnTo>
                    <a:pt x="574243" y="113830"/>
                  </a:lnTo>
                  <a:lnTo>
                    <a:pt x="586790" y="92278"/>
                  </a:lnTo>
                  <a:lnTo>
                    <a:pt x="605294" y="77114"/>
                  </a:lnTo>
                  <a:lnTo>
                    <a:pt x="627875" y="71374"/>
                  </a:lnTo>
                  <a:lnTo>
                    <a:pt x="635050" y="71374"/>
                  </a:lnTo>
                  <a:lnTo>
                    <a:pt x="639648" y="72390"/>
                  </a:lnTo>
                  <a:lnTo>
                    <a:pt x="642721" y="73152"/>
                  </a:lnTo>
                  <a:lnTo>
                    <a:pt x="642721" y="55041"/>
                  </a:lnTo>
                  <a:lnTo>
                    <a:pt x="642239" y="54978"/>
                  </a:lnTo>
                  <a:lnTo>
                    <a:pt x="633247" y="54610"/>
                  </a:lnTo>
                  <a:lnTo>
                    <a:pt x="597065" y="62357"/>
                  </a:lnTo>
                  <a:lnTo>
                    <a:pt x="570115" y="82562"/>
                  </a:lnTo>
                  <a:lnTo>
                    <a:pt x="553300" y="110782"/>
                  </a:lnTo>
                  <a:lnTo>
                    <a:pt x="547497" y="142519"/>
                  </a:lnTo>
                  <a:lnTo>
                    <a:pt x="549998" y="158737"/>
                  </a:lnTo>
                  <a:lnTo>
                    <a:pt x="557123" y="171615"/>
                  </a:lnTo>
                  <a:lnTo>
                    <a:pt x="568337" y="180098"/>
                  </a:lnTo>
                  <a:lnTo>
                    <a:pt x="583082" y="183159"/>
                  </a:lnTo>
                  <a:lnTo>
                    <a:pt x="596138" y="181343"/>
                  </a:lnTo>
                  <a:lnTo>
                    <a:pt x="608672" y="175412"/>
                  </a:lnTo>
                  <a:lnTo>
                    <a:pt x="619137" y="165900"/>
                  </a:lnTo>
                  <a:lnTo>
                    <a:pt x="620433" y="164731"/>
                  </a:lnTo>
                  <a:lnTo>
                    <a:pt x="631202" y="148602"/>
                  </a:lnTo>
                  <a:lnTo>
                    <a:pt x="631723" y="148602"/>
                  </a:lnTo>
                  <a:lnTo>
                    <a:pt x="630542" y="158737"/>
                  </a:lnTo>
                  <a:lnTo>
                    <a:pt x="629742" y="166484"/>
                  </a:lnTo>
                  <a:lnTo>
                    <a:pt x="629132" y="174091"/>
                  </a:lnTo>
                  <a:lnTo>
                    <a:pt x="628904" y="180365"/>
                  </a:lnTo>
                  <a:lnTo>
                    <a:pt x="648614" y="180365"/>
                  </a:lnTo>
                  <a:lnTo>
                    <a:pt x="648665" y="168694"/>
                  </a:lnTo>
                  <a:lnTo>
                    <a:pt x="649566" y="154774"/>
                  </a:lnTo>
                  <a:lnTo>
                    <a:pt x="650290" y="148602"/>
                  </a:lnTo>
                  <a:lnTo>
                    <a:pt x="651344" y="139433"/>
                  </a:lnTo>
                  <a:lnTo>
                    <a:pt x="653986" y="123456"/>
                  </a:lnTo>
                  <a:lnTo>
                    <a:pt x="664197" y="71374"/>
                  </a:lnTo>
                  <a:lnTo>
                    <a:pt x="666534" y="59436"/>
                  </a:lnTo>
                  <a:close/>
                </a:path>
              </a:pathLst>
            </a:custGeom>
            <a:solidFill>
              <a:srgbClr val="33536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7" name="object 157"/>
            <p:cNvSpPr/>
            <p:nvPr/>
          </p:nvSpPr>
          <p:spPr>
            <a:xfrm>
              <a:off x="6222521" y="4051663"/>
              <a:ext cx="381521" cy="174275"/>
            </a:xfrm>
            <a:prstGeom prst="rect">
              <a:avLst/>
            </a:prstGeom>
            <a:blipFill>
              <a:blip r:embed="rId8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58" name="object 158"/>
          <p:cNvSpPr/>
          <p:nvPr/>
        </p:nvSpPr>
        <p:spPr>
          <a:xfrm>
            <a:off x="6671945" y="4042778"/>
            <a:ext cx="796290" cy="183515"/>
          </a:xfrm>
          <a:custGeom>
            <a:avLst/>
            <a:gdLst/>
            <a:ahLst/>
            <a:cxnLst/>
            <a:rect l="l" t="t" r="r" b="b"/>
            <a:pathLst>
              <a:path w="796290" h="183514">
                <a:moveTo>
                  <a:pt x="119037" y="59436"/>
                </a:moveTo>
                <a:lnTo>
                  <a:pt x="111925" y="57505"/>
                </a:lnTo>
                <a:lnTo>
                  <a:pt x="103644" y="55981"/>
                </a:lnTo>
                <a:lnTo>
                  <a:pt x="95224" y="55041"/>
                </a:lnTo>
                <a:lnTo>
                  <a:pt x="95224" y="73152"/>
                </a:lnTo>
                <a:lnTo>
                  <a:pt x="88061" y="110261"/>
                </a:lnTo>
                <a:lnTo>
                  <a:pt x="80949" y="132778"/>
                </a:lnTo>
                <a:lnTo>
                  <a:pt x="69977" y="150368"/>
                </a:lnTo>
                <a:lnTo>
                  <a:pt x="56845" y="161823"/>
                </a:lnTo>
                <a:lnTo>
                  <a:pt x="43256" y="165900"/>
                </a:lnTo>
                <a:lnTo>
                  <a:pt x="33020" y="163588"/>
                </a:lnTo>
                <a:lnTo>
                  <a:pt x="26492" y="157454"/>
                </a:lnTo>
                <a:lnTo>
                  <a:pt x="23025" y="148755"/>
                </a:lnTo>
                <a:lnTo>
                  <a:pt x="22009" y="138709"/>
                </a:lnTo>
                <a:lnTo>
                  <a:pt x="26746" y="113830"/>
                </a:lnTo>
                <a:lnTo>
                  <a:pt x="39293" y="92278"/>
                </a:lnTo>
                <a:lnTo>
                  <a:pt x="57797" y="77114"/>
                </a:lnTo>
                <a:lnTo>
                  <a:pt x="80378" y="71374"/>
                </a:lnTo>
                <a:lnTo>
                  <a:pt x="87553" y="71374"/>
                </a:lnTo>
                <a:lnTo>
                  <a:pt x="92151" y="72390"/>
                </a:lnTo>
                <a:lnTo>
                  <a:pt x="95224" y="73152"/>
                </a:lnTo>
                <a:lnTo>
                  <a:pt x="95224" y="55041"/>
                </a:lnTo>
                <a:lnTo>
                  <a:pt x="94729" y="54978"/>
                </a:lnTo>
                <a:lnTo>
                  <a:pt x="85750" y="54610"/>
                </a:lnTo>
                <a:lnTo>
                  <a:pt x="49568" y="62357"/>
                </a:lnTo>
                <a:lnTo>
                  <a:pt x="22618" y="82562"/>
                </a:lnTo>
                <a:lnTo>
                  <a:pt x="5803" y="110782"/>
                </a:lnTo>
                <a:lnTo>
                  <a:pt x="0" y="142519"/>
                </a:lnTo>
                <a:lnTo>
                  <a:pt x="2501" y="158737"/>
                </a:lnTo>
                <a:lnTo>
                  <a:pt x="9626" y="171615"/>
                </a:lnTo>
                <a:lnTo>
                  <a:pt x="20840" y="180098"/>
                </a:lnTo>
                <a:lnTo>
                  <a:pt x="35585" y="183159"/>
                </a:lnTo>
                <a:lnTo>
                  <a:pt x="48641" y="181343"/>
                </a:lnTo>
                <a:lnTo>
                  <a:pt x="61175" y="175412"/>
                </a:lnTo>
                <a:lnTo>
                  <a:pt x="71640" y="165900"/>
                </a:lnTo>
                <a:lnTo>
                  <a:pt x="72936" y="164731"/>
                </a:lnTo>
                <a:lnTo>
                  <a:pt x="83705" y="148602"/>
                </a:lnTo>
                <a:lnTo>
                  <a:pt x="84226" y="148602"/>
                </a:lnTo>
                <a:lnTo>
                  <a:pt x="83045" y="158737"/>
                </a:lnTo>
                <a:lnTo>
                  <a:pt x="82245" y="166484"/>
                </a:lnTo>
                <a:lnTo>
                  <a:pt x="81635" y="174091"/>
                </a:lnTo>
                <a:lnTo>
                  <a:pt x="81407" y="180365"/>
                </a:lnTo>
                <a:lnTo>
                  <a:pt x="101117" y="180365"/>
                </a:lnTo>
                <a:lnTo>
                  <a:pt x="101168" y="168694"/>
                </a:lnTo>
                <a:lnTo>
                  <a:pt x="102069" y="154774"/>
                </a:lnTo>
                <a:lnTo>
                  <a:pt x="102781" y="148602"/>
                </a:lnTo>
                <a:lnTo>
                  <a:pt x="103847" y="139433"/>
                </a:lnTo>
                <a:lnTo>
                  <a:pt x="106489" y="123456"/>
                </a:lnTo>
                <a:lnTo>
                  <a:pt x="116700" y="71374"/>
                </a:lnTo>
                <a:lnTo>
                  <a:pt x="119037" y="59436"/>
                </a:lnTo>
                <a:close/>
              </a:path>
              <a:path w="796290" h="183514">
                <a:moveTo>
                  <a:pt x="236334" y="60210"/>
                </a:moveTo>
                <a:lnTo>
                  <a:pt x="232283" y="58521"/>
                </a:lnTo>
                <a:lnTo>
                  <a:pt x="226275" y="56781"/>
                </a:lnTo>
                <a:lnTo>
                  <a:pt x="218833" y="55422"/>
                </a:lnTo>
                <a:lnTo>
                  <a:pt x="210477" y="54876"/>
                </a:lnTo>
                <a:lnTo>
                  <a:pt x="179844" y="61569"/>
                </a:lnTo>
                <a:lnTo>
                  <a:pt x="155879" y="79425"/>
                </a:lnTo>
                <a:lnTo>
                  <a:pt x="140271" y="105143"/>
                </a:lnTo>
                <a:lnTo>
                  <a:pt x="134696" y="135420"/>
                </a:lnTo>
                <a:lnTo>
                  <a:pt x="137629" y="153873"/>
                </a:lnTo>
                <a:lnTo>
                  <a:pt x="146507" y="168973"/>
                </a:lnTo>
                <a:lnTo>
                  <a:pt x="161378" y="179171"/>
                </a:lnTo>
                <a:lnTo>
                  <a:pt x="182321" y="182918"/>
                </a:lnTo>
                <a:lnTo>
                  <a:pt x="194030" y="182194"/>
                </a:lnTo>
                <a:lnTo>
                  <a:pt x="210680" y="161150"/>
                </a:lnTo>
                <a:lnTo>
                  <a:pt x="204063" y="163360"/>
                </a:lnTo>
                <a:lnTo>
                  <a:pt x="196291" y="164998"/>
                </a:lnTo>
                <a:lnTo>
                  <a:pt x="187426" y="165646"/>
                </a:lnTo>
                <a:lnTo>
                  <a:pt x="174091" y="163309"/>
                </a:lnTo>
                <a:lnTo>
                  <a:pt x="164490" y="156679"/>
                </a:lnTo>
                <a:lnTo>
                  <a:pt x="158673" y="146342"/>
                </a:lnTo>
                <a:lnTo>
                  <a:pt x="156718" y="132867"/>
                </a:lnTo>
                <a:lnTo>
                  <a:pt x="160375" y="111201"/>
                </a:lnTo>
                <a:lnTo>
                  <a:pt x="170853" y="91770"/>
                </a:lnTo>
                <a:lnTo>
                  <a:pt x="187388" y="77774"/>
                </a:lnTo>
                <a:lnTo>
                  <a:pt x="209194" y="72402"/>
                </a:lnTo>
                <a:lnTo>
                  <a:pt x="218414" y="72402"/>
                </a:lnTo>
                <a:lnTo>
                  <a:pt x="225310" y="74701"/>
                </a:lnTo>
                <a:lnTo>
                  <a:pt x="230174" y="76974"/>
                </a:lnTo>
                <a:lnTo>
                  <a:pt x="236334" y="60210"/>
                </a:lnTo>
                <a:close/>
              </a:path>
              <a:path w="796290" h="183514">
                <a:moveTo>
                  <a:pt x="321602" y="57416"/>
                </a:moveTo>
                <a:lnTo>
                  <a:pt x="291909" y="57416"/>
                </a:lnTo>
                <a:lnTo>
                  <a:pt x="298310" y="24396"/>
                </a:lnTo>
                <a:lnTo>
                  <a:pt x="276301" y="29730"/>
                </a:lnTo>
                <a:lnTo>
                  <a:pt x="270916" y="57416"/>
                </a:lnTo>
                <a:lnTo>
                  <a:pt x="253250" y="57416"/>
                </a:lnTo>
                <a:lnTo>
                  <a:pt x="249923" y="73926"/>
                </a:lnTo>
                <a:lnTo>
                  <a:pt x="267855" y="73926"/>
                </a:lnTo>
                <a:lnTo>
                  <a:pt x="253758" y="145072"/>
                </a:lnTo>
                <a:lnTo>
                  <a:pt x="253009" y="152184"/>
                </a:lnTo>
                <a:lnTo>
                  <a:pt x="253009" y="159296"/>
                </a:lnTo>
                <a:lnTo>
                  <a:pt x="254431" y="168275"/>
                </a:lnTo>
                <a:lnTo>
                  <a:pt x="258965" y="175895"/>
                </a:lnTo>
                <a:lnTo>
                  <a:pt x="267042" y="181190"/>
                </a:lnTo>
                <a:lnTo>
                  <a:pt x="279107" y="183172"/>
                </a:lnTo>
                <a:lnTo>
                  <a:pt x="285254" y="183172"/>
                </a:lnTo>
                <a:lnTo>
                  <a:pt x="291655" y="182410"/>
                </a:lnTo>
                <a:lnTo>
                  <a:pt x="295490" y="180886"/>
                </a:lnTo>
                <a:lnTo>
                  <a:pt x="296506" y="164363"/>
                </a:lnTo>
                <a:lnTo>
                  <a:pt x="293700" y="164896"/>
                </a:lnTo>
                <a:lnTo>
                  <a:pt x="290106" y="165138"/>
                </a:lnTo>
                <a:lnTo>
                  <a:pt x="278345" y="165138"/>
                </a:lnTo>
                <a:lnTo>
                  <a:pt x="274764" y="160820"/>
                </a:lnTo>
                <a:lnTo>
                  <a:pt x="274764" y="146850"/>
                </a:lnTo>
                <a:lnTo>
                  <a:pt x="275793" y="140500"/>
                </a:lnTo>
                <a:lnTo>
                  <a:pt x="288582" y="73926"/>
                </a:lnTo>
                <a:lnTo>
                  <a:pt x="318274" y="73926"/>
                </a:lnTo>
                <a:lnTo>
                  <a:pt x="321602" y="57416"/>
                </a:lnTo>
                <a:close/>
              </a:path>
              <a:path w="796290" h="183514">
                <a:moveTo>
                  <a:pt x="443738" y="57404"/>
                </a:moveTo>
                <a:lnTo>
                  <a:pt x="422490" y="57404"/>
                </a:lnTo>
                <a:lnTo>
                  <a:pt x="410464" y="120408"/>
                </a:lnTo>
                <a:lnTo>
                  <a:pt x="404190" y="138912"/>
                </a:lnTo>
                <a:lnTo>
                  <a:pt x="394208" y="153098"/>
                </a:lnTo>
                <a:lnTo>
                  <a:pt x="382320" y="162179"/>
                </a:lnTo>
                <a:lnTo>
                  <a:pt x="370268" y="165379"/>
                </a:lnTo>
                <a:lnTo>
                  <a:pt x="360997" y="163830"/>
                </a:lnTo>
                <a:lnTo>
                  <a:pt x="354812" y="159473"/>
                </a:lnTo>
                <a:lnTo>
                  <a:pt x="351370" y="152742"/>
                </a:lnTo>
                <a:lnTo>
                  <a:pt x="350304" y="144043"/>
                </a:lnTo>
                <a:lnTo>
                  <a:pt x="350304" y="138709"/>
                </a:lnTo>
                <a:lnTo>
                  <a:pt x="351066" y="132854"/>
                </a:lnTo>
                <a:lnTo>
                  <a:pt x="352602" y="126009"/>
                </a:lnTo>
                <a:lnTo>
                  <a:pt x="365671" y="57404"/>
                </a:lnTo>
                <a:lnTo>
                  <a:pt x="344424" y="57404"/>
                </a:lnTo>
                <a:lnTo>
                  <a:pt x="329577" y="135153"/>
                </a:lnTo>
                <a:lnTo>
                  <a:pt x="328803" y="141770"/>
                </a:lnTo>
                <a:lnTo>
                  <a:pt x="328803" y="147599"/>
                </a:lnTo>
                <a:lnTo>
                  <a:pt x="331660" y="164947"/>
                </a:lnTo>
                <a:lnTo>
                  <a:pt x="339115" y="175869"/>
                </a:lnTo>
                <a:lnTo>
                  <a:pt x="349542" y="181533"/>
                </a:lnTo>
                <a:lnTo>
                  <a:pt x="361315" y="183159"/>
                </a:lnTo>
                <a:lnTo>
                  <a:pt x="373519" y="181368"/>
                </a:lnTo>
                <a:lnTo>
                  <a:pt x="385216" y="176212"/>
                </a:lnTo>
                <a:lnTo>
                  <a:pt x="395909" y="168059"/>
                </a:lnTo>
                <a:lnTo>
                  <a:pt x="405091" y="157251"/>
                </a:lnTo>
                <a:lnTo>
                  <a:pt x="405599" y="157251"/>
                </a:lnTo>
                <a:lnTo>
                  <a:pt x="402272" y="180378"/>
                </a:lnTo>
                <a:lnTo>
                  <a:pt x="421474" y="180378"/>
                </a:lnTo>
                <a:lnTo>
                  <a:pt x="425323" y="154508"/>
                </a:lnTo>
                <a:lnTo>
                  <a:pt x="443738" y="57404"/>
                </a:lnTo>
                <a:close/>
              </a:path>
              <a:path w="796290" h="183514">
                <a:moveTo>
                  <a:pt x="562838" y="86131"/>
                </a:moveTo>
                <a:lnTo>
                  <a:pt x="560463" y="73812"/>
                </a:lnTo>
                <a:lnTo>
                  <a:pt x="558596" y="71120"/>
                </a:lnTo>
                <a:lnTo>
                  <a:pt x="553491" y="63792"/>
                </a:lnTo>
                <a:lnTo>
                  <a:pt x="542353" y="57226"/>
                </a:lnTo>
                <a:lnTo>
                  <a:pt x="542353" y="76720"/>
                </a:lnTo>
                <a:lnTo>
                  <a:pt x="542353" y="86880"/>
                </a:lnTo>
                <a:lnTo>
                  <a:pt x="537756" y="98564"/>
                </a:lnTo>
                <a:lnTo>
                  <a:pt x="525145" y="105689"/>
                </a:lnTo>
                <a:lnTo>
                  <a:pt x="506285" y="109181"/>
                </a:lnTo>
                <a:lnTo>
                  <a:pt x="482955" y="110007"/>
                </a:lnTo>
                <a:lnTo>
                  <a:pt x="488594" y="95783"/>
                </a:lnTo>
                <a:lnTo>
                  <a:pt x="497522" y="83324"/>
                </a:lnTo>
                <a:lnTo>
                  <a:pt x="509282" y="74485"/>
                </a:lnTo>
                <a:lnTo>
                  <a:pt x="523417" y="71120"/>
                </a:lnTo>
                <a:lnTo>
                  <a:pt x="534682" y="71120"/>
                </a:lnTo>
                <a:lnTo>
                  <a:pt x="542353" y="76720"/>
                </a:lnTo>
                <a:lnTo>
                  <a:pt x="542353" y="57226"/>
                </a:lnTo>
                <a:lnTo>
                  <a:pt x="542099" y="57073"/>
                </a:lnTo>
                <a:lnTo>
                  <a:pt x="526478" y="54610"/>
                </a:lnTo>
                <a:lnTo>
                  <a:pt x="499071" y="61747"/>
                </a:lnTo>
                <a:lnTo>
                  <a:pt x="477710" y="80213"/>
                </a:lnTo>
                <a:lnTo>
                  <a:pt x="463842" y="105638"/>
                </a:lnTo>
                <a:lnTo>
                  <a:pt x="458901" y="133629"/>
                </a:lnTo>
                <a:lnTo>
                  <a:pt x="461657" y="152806"/>
                </a:lnTo>
                <a:lnTo>
                  <a:pt x="470166" y="168465"/>
                </a:lnTo>
                <a:lnTo>
                  <a:pt x="484822" y="179044"/>
                </a:lnTo>
                <a:lnTo>
                  <a:pt x="506006" y="182918"/>
                </a:lnTo>
                <a:lnTo>
                  <a:pt x="518121" y="182168"/>
                </a:lnTo>
                <a:lnTo>
                  <a:pt x="529259" y="180098"/>
                </a:lnTo>
                <a:lnTo>
                  <a:pt x="539013" y="177025"/>
                </a:lnTo>
                <a:lnTo>
                  <a:pt x="546963" y="173266"/>
                </a:lnTo>
                <a:lnTo>
                  <a:pt x="545566" y="166141"/>
                </a:lnTo>
                <a:lnTo>
                  <a:pt x="543890" y="157518"/>
                </a:lnTo>
                <a:lnTo>
                  <a:pt x="537502" y="160578"/>
                </a:lnTo>
                <a:lnTo>
                  <a:pt x="529844" y="163347"/>
                </a:lnTo>
                <a:lnTo>
                  <a:pt x="520890" y="165366"/>
                </a:lnTo>
                <a:lnTo>
                  <a:pt x="510616" y="166141"/>
                </a:lnTo>
                <a:lnTo>
                  <a:pt x="501573" y="165100"/>
                </a:lnTo>
                <a:lnTo>
                  <a:pt x="479374" y="131597"/>
                </a:lnTo>
                <a:lnTo>
                  <a:pt x="480402" y="126263"/>
                </a:lnTo>
                <a:lnTo>
                  <a:pt x="512622" y="124853"/>
                </a:lnTo>
                <a:lnTo>
                  <a:pt x="538810" y="118579"/>
                </a:lnTo>
                <a:lnTo>
                  <a:pt x="550913" y="110007"/>
                </a:lnTo>
                <a:lnTo>
                  <a:pt x="556399" y="106121"/>
                </a:lnTo>
                <a:lnTo>
                  <a:pt x="562838" y="86131"/>
                </a:lnTo>
                <a:close/>
              </a:path>
              <a:path w="796290" h="183514">
                <a:moveTo>
                  <a:pt x="629678" y="0"/>
                </a:moveTo>
                <a:lnTo>
                  <a:pt x="608431" y="0"/>
                </a:lnTo>
                <a:lnTo>
                  <a:pt x="573874" y="180378"/>
                </a:lnTo>
                <a:lnTo>
                  <a:pt x="594855" y="180378"/>
                </a:lnTo>
                <a:lnTo>
                  <a:pt x="629678" y="0"/>
                </a:lnTo>
                <a:close/>
              </a:path>
              <a:path w="796290" h="183514">
                <a:moveTo>
                  <a:pt x="688327" y="0"/>
                </a:moveTo>
                <a:lnTo>
                  <a:pt x="667080" y="0"/>
                </a:lnTo>
                <a:lnTo>
                  <a:pt x="632523" y="180378"/>
                </a:lnTo>
                <a:lnTo>
                  <a:pt x="653503" y="180378"/>
                </a:lnTo>
                <a:lnTo>
                  <a:pt x="688327" y="0"/>
                </a:lnTo>
                <a:close/>
              </a:path>
              <a:path w="796290" h="183514">
                <a:moveTo>
                  <a:pt x="796112" y="86131"/>
                </a:moveTo>
                <a:lnTo>
                  <a:pt x="793737" y="73812"/>
                </a:lnTo>
                <a:lnTo>
                  <a:pt x="791870" y="71120"/>
                </a:lnTo>
                <a:lnTo>
                  <a:pt x="786765" y="63792"/>
                </a:lnTo>
                <a:lnTo>
                  <a:pt x="775627" y="57226"/>
                </a:lnTo>
                <a:lnTo>
                  <a:pt x="775627" y="76720"/>
                </a:lnTo>
                <a:lnTo>
                  <a:pt x="775627" y="86880"/>
                </a:lnTo>
                <a:lnTo>
                  <a:pt x="771029" y="98564"/>
                </a:lnTo>
                <a:lnTo>
                  <a:pt x="758418" y="105689"/>
                </a:lnTo>
                <a:lnTo>
                  <a:pt x="739559" y="109181"/>
                </a:lnTo>
                <a:lnTo>
                  <a:pt x="716229" y="110007"/>
                </a:lnTo>
                <a:lnTo>
                  <a:pt x="721868" y="95783"/>
                </a:lnTo>
                <a:lnTo>
                  <a:pt x="730796" y="83324"/>
                </a:lnTo>
                <a:lnTo>
                  <a:pt x="742556" y="74485"/>
                </a:lnTo>
                <a:lnTo>
                  <a:pt x="756691" y="71120"/>
                </a:lnTo>
                <a:lnTo>
                  <a:pt x="767956" y="71120"/>
                </a:lnTo>
                <a:lnTo>
                  <a:pt x="775627" y="76720"/>
                </a:lnTo>
                <a:lnTo>
                  <a:pt x="775627" y="57226"/>
                </a:lnTo>
                <a:lnTo>
                  <a:pt x="775373" y="57073"/>
                </a:lnTo>
                <a:lnTo>
                  <a:pt x="759752" y="54610"/>
                </a:lnTo>
                <a:lnTo>
                  <a:pt x="732345" y="61747"/>
                </a:lnTo>
                <a:lnTo>
                  <a:pt x="710984" y="80213"/>
                </a:lnTo>
                <a:lnTo>
                  <a:pt x="697115" y="105638"/>
                </a:lnTo>
                <a:lnTo>
                  <a:pt x="692175" y="133629"/>
                </a:lnTo>
                <a:lnTo>
                  <a:pt x="694931" y="152806"/>
                </a:lnTo>
                <a:lnTo>
                  <a:pt x="703440" y="168465"/>
                </a:lnTo>
                <a:lnTo>
                  <a:pt x="718096" y="179044"/>
                </a:lnTo>
                <a:lnTo>
                  <a:pt x="739279" y="182918"/>
                </a:lnTo>
                <a:lnTo>
                  <a:pt x="751395" y="182168"/>
                </a:lnTo>
                <a:lnTo>
                  <a:pt x="762533" y="180098"/>
                </a:lnTo>
                <a:lnTo>
                  <a:pt x="772287" y="177025"/>
                </a:lnTo>
                <a:lnTo>
                  <a:pt x="780237" y="173266"/>
                </a:lnTo>
                <a:lnTo>
                  <a:pt x="778840" y="166141"/>
                </a:lnTo>
                <a:lnTo>
                  <a:pt x="777163" y="157518"/>
                </a:lnTo>
                <a:lnTo>
                  <a:pt x="770775" y="160578"/>
                </a:lnTo>
                <a:lnTo>
                  <a:pt x="763117" y="163347"/>
                </a:lnTo>
                <a:lnTo>
                  <a:pt x="754164" y="165366"/>
                </a:lnTo>
                <a:lnTo>
                  <a:pt x="743889" y="166141"/>
                </a:lnTo>
                <a:lnTo>
                  <a:pt x="734847" y="165100"/>
                </a:lnTo>
                <a:lnTo>
                  <a:pt x="712647" y="131597"/>
                </a:lnTo>
                <a:lnTo>
                  <a:pt x="713676" y="126263"/>
                </a:lnTo>
                <a:lnTo>
                  <a:pt x="745896" y="124853"/>
                </a:lnTo>
                <a:lnTo>
                  <a:pt x="772083" y="118579"/>
                </a:lnTo>
                <a:lnTo>
                  <a:pt x="784186" y="110007"/>
                </a:lnTo>
                <a:lnTo>
                  <a:pt x="789673" y="106121"/>
                </a:lnTo>
                <a:lnTo>
                  <a:pt x="796112" y="86131"/>
                </a:lnTo>
                <a:close/>
              </a:path>
            </a:pathLst>
          </a:custGeom>
          <a:solidFill>
            <a:srgbClr val="33536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9" name="object 159"/>
          <p:cNvSpPr/>
          <p:nvPr/>
        </p:nvSpPr>
        <p:spPr>
          <a:xfrm>
            <a:off x="7526472" y="4042767"/>
            <a:ext cx="254247" cy="183172"/>
          </a:xfrm>
          <a:prstGeom prst="rect">
            <a:avLst/>
          </a:prstGeom>
          <a:blipFill>
            <a:blip r:embed="rId8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0" name="object 160"/>
          <p:cNvSpPr/>
          <p:nvPr/>
        </p:nvSpPr>
        <p:spPr>
          <a:xfrm>
            <a:off x="7847089" y="4051668"/>
            <a:ext cx="511175" cy="203200"/>
          </a:xfrm>
          <a:custGeom>
            <a:avLst/>
            <a:gdLst/>
            <a:ahLst/>
            <a:cxnLst/>
            <a:rect l="l" t="t" r="r" b="b"/>
            <a:pathLst>
              <a:path w="511175" h="203200">
                <a:moveTo>
                  <a:pt x="111353" y="48514"/>
                </a:moveTo>
                <a:lnTo>
                  <a:pt x="88061" y="48514"/>
                </a:lnTo>
                <a:lnTo>
                  <a:pt x="50165" y="120167"/>
                </a:lnTo>
                <a:lnTo>
                  <a:pt x="45466" y="129628"/>
                </a:lnTo>
                <a:lnTo>
                  <a:pt x="41910" y="137287"/>
                </a:lnTo>
                <a:lnTo>
                  <a:pt x="37122" y="148869"/>
                </a:lnTo>
                <a:lnTo>
                  <a:pt x="36347" y="148869"/>
                </a:lnTo>
                <a:lnTo>
                  <a:pt x="35775" y="143217"/>
                </a:lnTo>
                <a:lnTo>
                  <a:pt x="32512" y="118630"/>
                </a:lnTo>
                <a:lnTo>
                  <a:pt x="21755" y="48514"/>
                </a:lnTo>
                <a:lnTo>
                  <a:pt x="0" y="48514"/>
                </a:lnTo>
                <a:lnTo>
                  <a:pt x="21488" y="171488"/>
                </a:lnTo>
                <a:lnTo>
                  <a:pt x="42494" y="171488"/>
                </a:lnTo>
                <a:lnTo>
                  <a:pt x="111353" y="48514"/>
                </a:lnTo>
                <a:close/>
              </a:path>
              <a:path w="511175" h="203200">
                <a:moveTo>
                  <a:pt x="155689" y="48514"/>
                </a:moveTo>
                <a:lnTo>
                  <a:pt x="134442" y="48514"/>
                </a:lnTo>
                <a:lnTo>
                  <a:pt x="110629" y="171488"/>
                </a:lnTo>
                <a:lnTo>
                  <a:pt x="131876" y="171488"/>
                </a:lnTo>
                <a:lnTo>
                  <a:pt x="155689" y="48514"/>
                </a:lnTo>
                <a:close/>
              </a:path>
              <a:path w="511175" h="203200">
                <a:moveTo>
                  <a:pt x="164909" y="5575"/>
                </a:moveTo>
                <a:lnTo>
                  <a:pt x="160045" y="0"/>
                </a:lnTo>
                <a:lnTo>
                  <a:pt x="144678" y="0"/>
                </a:lnTo>
                <a:lnTo>
                  <a:pt x="138277" y="6096"/>
                </a:lnTo>
                <a:lnTo>
                  <a:pt x="138277" y="21856"/>
                </a:lnTo>
                <a:lnTo>
                  <a:pt x="143141" y="27432"/>
                </a:lnTo>
                <a:lnTo>
                  <a:pt x="158750" y="27432"/>
                </a:lnTo>
                <a:lnTo>
                  <a:pt x="164642" y="21590"/>
                </a:lnTo>
                <a:lnTo>
                  <a:pt x="164871" y="14224"/>
                </a:lnTo>
                <a:lnTo>
                  <a:pt x="164909" y="5575"/>
                </a:lnTo>
                <a:close/>
              </a:path>
              <a:path w="511175" h="203200">
                <a:moveTo>
                  <a:pt x="250672" y="46240"/>
                </a:moveTo>
                <a:lnTo>
                  <a:pt x="213829" y="63525"/>
                </a:lnTo>
                <a:lnTo>
                  <a:pt x="206895" y="75209"/>
                </a:lnTo>
                <a:lnTo>
                  <a:pt x="206121" y="75209"/>
                </a:lnTo>
                <a:lnTo>
                  <a:pt x="209461" y="48514"/>
                </a:lnTo>
                <a:lnTo>
                  <a:pt x="190766" y="48514"/>
                </a:lnTo>
                <a:lnTo>
                  <a:pt x="189661" y="57924"/>
                </a:lnTo>
                <a:lnTo>
                  <a:pt x="186486" y="80251"/>
                </a:lnTo>
                <a:lnTo>
                  <a:pt x="184365" y="92227"/>
                </a:lnTo>
                <a:lnTo>
                  <a:pt x="169265" y="171488"/>
                </a:lnTo>
                <a:lnTo>
                  <a:pt x="190512" y="171488"/>
                </a:lnTo>
                <a:lnTo>
                  <a:pt x="200748" y="117373"/>
                </a:lnTo>
                <a:lnTo>
                  <a:pt x="215950" y="81203"/>
                </a:lnTo>
                <a:lnTo>
                  <a:pt x="240944" y="66560"/>
                </a:lnTo>
                <a:lnTo>
                  <a:pt x="243243" y="66560"/>
                </a:lnTo>
                <a:lnTo>
                  <a:pt x="246570" y="67068"/>
                </a:lnTo>
                <a:lnTo>
                  <a:pt x="250672" y="46240"/>
                </a:lnTo>
                <a:close/>
              </a:path>
              <a:path w="511175" h="203200">
                <a:moveTo>
                  <a:pt x="371525" y="48514"/>
                </a:moveTo>
                <a:lnTo>
                  <a:pt x="350278" y="48514"/>
                </a:lnTo>
                <a:lnTo>
                  <a:pt x="338251" y="111518"/>
                </a:lnTo>
                <a:lnTo>
                  <a:pt x="331978" y="130022"/>
                </a:lnTo>
                <a:lnTo>
                  <a:pt x="321995" y="144208"/>
                </a:lnTo>
                <a:lnTo>
                  <a:pt x="310095" y="153289"/>
                </a:lnTo>
                <a:lnTo>
                  <a:pt x="298056" y="156489"/>
                </a:lnTo>
                <a:lnTo>
                  <a:pt x="288785" y="154940"/>
                </a:lnTo>
                <a:lnTo>
                  <a:pt x="282600" y="150583"/>
                </a:lnTo>
                <a:lnTo>
                  <a:pt x="279158" y="143852"/>
                </a:lnTo>
                <a:lnTo>
                  <a:pt x="278091" y="135153"/>
                </a:lnTo>
                <a:lnTo>
                  <a:pt x="278091" y="129819"/>
                </a:lnTo>
                <a:lnTo>
                  <a:pt x="278853" y="123964"/>
                </a:lnTo>
                <a:lnTo>
                  <a:pt x="280390" y="117119"/>
                </a:lnTo>
                <a:lnTo>
                  <a:pt x="293458" y="48514"/>
                </a:lnTo>
                <a:lnTo>
                  <a:pt x="272211" y="48514"/>
                </a:lnTo>
                <a:lnTo>
                  <a:pt x="257365" y="126263"/>
                </a:lnTo>
                <a:lnTo>
                  <a:pt x="256590" y="132880"/>
                </a:lnTo>
                <a:lnTo>
                  <a:pt x="256590" y="138709"/>
                </a:lnTo>
                <a:lnTo>
                  <a:pt x="259435" y="156057"/>
                </a:lnTo>
                <a:lnTo>
                  <a:pt x="266890" y="166979"/>
                </a:lnTo>
                <a:lnTo>
                  <a:pt x="277329" y="172643"/>
                </a:lnTo>
                <a:lnTo>
                  <a:pt x="289102" y="174269"/>
                </a:lnTo>
                <a:lnTo>
                  <a:pt x="301307" y="172478"/>
                </a:lnTo>
                <a:lnTo>
                  <a:pt x="313004" y="167322"/>
                </a:lnTo>
                <a:lnTo>
                  <a:pt x="323697" y="159169"/>
                </a:lnTo>
                <a:lnTo>
                  <a:pt x="332879" y="148361"/>
                </a:lnTo>
                <a:lnTo>
                  <a:pt x="333387" y="148361"/>
                </a:lnTo>
                <a:lnTo>
                  <a:pt x="330060" y="171488"/>
                </a:lnTo>
                <a:lnTo>
                  <a:pt x="349262" y="171488"/>
                </a:lnTo>
                <a:lnTo>
                  <a:pt x="353110" y="145618"/>
                </a:lnTo>
                <a:lnTo>
                  <a:pt x="371525" y="48514"/>
                </a:lnTo>
                <a:close/>
              </a:path>
              <a:path w="511175" h="203200">
                <a:moveTo>
                  <a:pt x="467829" y="51828"/>
                </a:moveTo>
                <a:lnTo>
                  <a:pt x="463435" y="49593"/>
                </a:lnTo>
                <a:lnTo>
                  <a:pt x="457403" y="47637"/>
                </a:lnTo>
                <a:lnTo>
                  <a:pt x="450126" y="46253"/>
                </a:lnTo>
                <a:lnTo>
                  <a:pt x="441985" y="45720"/>
                </a:lnTo>
                <a:lnTo>
                  <a:pt x="423964" y="48641"/>
                </a:lnTo>
                <a:lnTo>
                  <a:pt x="409790" y="56680"/>
                </a:lnTo>
                <a:lnTo>
                  <a:pt x="400507" y="68770"/>
                </a:lnTo>
                <a:lnTo>
                  <a:pt x="397179" y="83832"/>
                </a:lnTo>
                <a:lnTo>
                  <a:pt x="398640" y="92862"/>
                </a:lnTo>
                <a:lnTo>
                  <a:pt x="402945" y="101180"/>
                </a:lnTo>
                <a:lnTo>
                  <a:pt x="409930" y="108635"/>
                </a:lnTo>
                <a:lnTo>
                  <a:pt x="419455" y="115087"/>
                </a:lnTo>
                <a:lnTo>
                  <a:pt x="427532" y="120269"/>
                </a:lnTo>
                <a:lnTo>
                  <a:pt x="432828" y="125437"/>
                </a:lnTo>
                <a:lnTo>
                  <a:pt x="435724" y="131089"/>
                </a:lnTo>
                <a:lnTo>
                  <a:pt x="436600" y="137693"/>
                </a:lnTo>
                <a:lnTo>
                  <a:pt x="434936" y="145440"/>
                </a:lnTo>
                <a:lnTo>
                  <a:pt x="430199" y="151841"/>
                </a:lnTo>
                <a:lnTo>
                  <a:pt x="422783" y="156171"/>
                </a:lnTo>
                <a:lnTo>
                  <a:pt x="413054" y="157772"/>
                </a:lnTo>
                <a:lnTo>
                  <a:pt x="405511" y="157086"/>
                </a:lnTo>
                <a:lnTo>
                  <a:pt x="398208" y="155295"/>
                </a:lnTo>
                <a:lnTo>
                  <a:pt x="391668" y="152831"/>
                </a:lnTo>
                <a:lnTo>
                  <a:pt x="386435" y="150139"/>
                </a:lnTo>
                <a:lnTo>
                  <a:pt x="380542" y="165646"/>
                </a:lnTo>
                <a:lnTo>
                  <a:pt x="385838" y="168783"/>
                </a:lnTo>
                <a:lnTo>
                  <a:pt x="393014" y="171462"/>
                </a:lnTo>
                <a:lnTo>
                  <a:pt x="401637" y="173329"/>
                </a:lnTo>
                <a:lnTo>
                  <a:pt x="411264" y="174028"/>
                </a:lnTo>
                <a:lnTo>
                  <a:pt x="429679" y="171361"/>
                </a:lnTo>
                <a:lnTo>
                  <a:pt x="444728" y="163550"/>
                </a:lnTo>
                <a:lnTo>
                  <a:pt x="454888" y="150876"/>
                </a:lnTo>
                <a:lnTo>
                  <a:pt x="458622" y="133629"/>
                </a:lnTo>
                <a:lnTo>
                  <a:pt x="456920" y="123901"/>
                </a:lnTo>
                <a:lnTo>
                  <a:pt x="452158" y="115303"/>
                </a:lnTo>
                <a:lnTo>
                  <a:pt x="444792" y="107797"/>
                </a:lnTo>
                <a:lnTo>
                  <a:pt x="435330" y="101371"/>
                </a:lnTo>
                <a:lnTo>
                  <a:pt x="428040" y="96837"/>
                </a:lnTo>
                <a:lnTo>
                  <a:pt x="422744" y="92125"/>
                </a:lnTo>
                <a:lnTo>
                  <a:pt x="419531" y="86893"/>
                </a:lnTo>
                <a:lnTo>
                  <a:pt x="418439" y="80784"/>
                </a:lnTo>
                <a:lnTo>
                  <a:pt x="420077" y="73393"/>
                </a:lnTo>
                <a:lnTo>
                  <a:pt x="424637" y="67513"/>
                </a:lnTo>
                <a:lnTo>
                  <a:pt x="431609" y="63627"/>
                </a:lnTo>
                <a:lnTo>
                  <a:pt x="440448" y="62230"/>
                </a:lnTo>
                <a:lnTo>
                  <a:pt x="449668" y="62230"/>
                </a:lnTo>
                <a:lnTo>
                  <a:pt x="457606" y="65278"/>
                </a:lnTo>
                <a:lnTo>
                  <a:pt x="461937" y="67843"/>
                </a:lnTo>
                <a:lnTo>
                  <a:pt x="467829" y="51828"/>
                </a:lnTo>
                <a:close/>
              </a:path>
              <a:path w="511175" h="203200">
                <a:moveTo>
                  <a:pt x="510628" y="139484"/>
                </a:moveTo>
                <a:lnTo>
                  <a:pt x="485279" y="142024"/>
                </a:lnTo>
                <a:lnTo>
                  <a:pt x="480085" y="157226"/>
                </a:lnTo>
                <a:lnTo>
                  <a:pt x="473583" y="173710"/>
                </a:lnTo>
                <a:lnTo>
                  <a:pt x="466648" y="189522"/>
                </a:lnTo>
                <a:lnTo>
                  <a:pt x="460184" y="202730"/>
                </a:lnTo>
                <a:lnTo>
                  <a:pt x="476567" y="201218"/>
                </a:lnTo>
                <a:lnTo>
                  <a:pt x="484365" y="189560"/>
                </a:lnTo>
                <a:lnTo>
                  <a:pt x="493496" y="173964"/>
                </a:lnTo>
                <a:lnTo>
                  <a:pt x="502666" y="156552"/>
                </a:lnTo>
                <a:lnTo>
                  <a:pt x="510628" y="139484"/>
                </a:lnTo>
                <a:close/>
              </a:path>
            </a:pathLst>
          </a:custGeom>
          <a:solidFill>
            <a:srgbClr val="33536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1" name="object 161"/>
          <p:cNvSpPr/>
          <p:nvPr/>
        </p:nvSpPr>
        <p:spPr>
          <a:xfrm>
            <a:off x="8426097" y="4042770"/>
            <a:ext cx="199703" cy="182921"/>
          </a:xfrm>
          <a:prstGeom prst="rect">
            <a:avLst/>
          </a:prstGeom>
          <a:blipFill>
            <a:blip r:embed="rId8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pSp>
        <p:nvGrpSpPr>
          <p:cNvPr id="162" name="object 162"/>
          <p:cNvGrpSpPr/>
          <p:nvPr/>
        </p:nvGrpSpPr>
        <p:grpSpPr>
          <a:xfrm>
            <a:off x="8680632" y="4067163"/>
            <a:ext cx="450215" cy="159385"/>
            <a:chOff x="8680632" y="4067163"/>
            <a:chExt cx="450215" cy="159385"/>
          </a:xfrm>
        </p:grpSpPr>
        <p:sp>
          <p:nvSpPr>
            <p:cNvPr id="163" name="object 163"/>
            <p:cNvSpPr/>
            <p:nvPr/>
          </p:nvSpPr>
          <p:spPr>
            <a:xfrm>
              <a:off x="8680632" y="4097384"/>
              <a:ext cx="350263" cy="128554"/>
            </a:xfrm>
            <a:prstGeom prst="rect">
              <a:avLst/>
            </a:prstGeom>
            <a:blipFill>
              <a:blip r:embed="rId8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64" name="object 164"/>
            <p:cNvSpPr/>
            <p:nvPr/>
          </p:nvSpPr>
          <p:spPr>
            <a:xfrm>
              <a:off x="9058590" y="4067163"/>
              <a:ext cx="71678" cy="158775"/>
            </a:xfrm>
            <a:prstGeom prst="rect">
              <a:avLst/>
            </a:prstGeom>
            <a:blipFill>
              <a:blip r:embed="rId5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65" name="object 165"/>
          <p:cNvSpPr/>
          <p:nvPr/>
        </p:nvSpPr>
        <p:spPr>
          <a:xfrm>
            <a:off x="9178451" y="4042770"/>
            <a:ext cx="256800" cy="182923"/>
          </a:xfrm>
          <a:prstGeom prst="rect">
            <a:avLst/>
          </a:prstGeom>
          <a:blipFill>
            <a:blip r:embed="rId8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6" name="object 166"/>
          <p:cNvSpPr/>
          <p:nvPr/>
        </p:nvSpPr>
        <p:spPr>
          <a:xfrm>
            <a:off x="9483935" y="4042770"/>
            <a:ext cx="421215" cy="230681"/>
          </a:xfrm>
          <a:prstGeom prst="rect">
            <a:avLst/>
          </a:prstGeom>
          <a:blipFill>
            <a:blip r:embed="rId8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7" name="object 167"/>
          <p:cNvSpPr/>
          <p:nvPr/>
        </p:nvSpPr>
        <p:spPr>
          <a:xfrm>
            <a:off x="5536242" y="4344776"/>
            <a:ext cx="2254244" cy="233480"/>
          </a:xfrm>
          <a:prstGeom prst="rect">
            <a:avLst/>
          </a:prstGeom>
          <a:blipFill>
            <a:blip r:embed="rId9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pSp>
        <p:nvGrpSpPr>
          <p:cNvPr id="168" name="object 168"/>
          <p:cNvGrpSpPr/>
          <p:nvPr/>
        </p:nvGrpSpPr>
        <p:grpSpPr>
          <a:xfrm>
            <a:off x="7858376" y="4353919"/>
            <a:ext cx="806450" cy="205740"/>
            <a:chOff x="7858376" y="4353919"/>
            <a:chExt cx="806450" cy="205740"/>
          </a:xfrm>
        </p:grpSpPr>
        <p:sp>
          <p:nvSpPr>
            <p:cNvPr id="169" name="object 169"/>
            <p:cNvSpPr/>
            <p:nvPr/>
          </p:nvSpPr>
          <p:spPr>
            <a:xfrm>
              <a:off x="7858366" y="4353928"/>
              <a:ext cx="544195" cy="177165"/>
            </a:xfrm>
            <a:custGeom>
              <a:avLst/>
              <a:gdLst/>
              <a:ahLst/>
              <a:cxnLst/>
              <a:rect l="l" t="t" r="r" b="b"/>
              <a:pathLst>
                <a:path w="544195" h="177164">
                  <a:moveTo>
                    <a:pt x="115697" y="9144"/>
                  </a:moveTo>
                  <a:lnTo>
                    <a:pt x="109931" y="5994"/>
                  </a:lnTo>
                  <a:lnTo>
                    <a:pt x="101968" y="3048"/>
                  </a:lnTo>
                  <a:lnTo>
                    <a:pt x="92049" y="850"/>
                  </a:lnTo>
                  <a:lnTo>
                    <a:pt x="80378" y="0"/>
                  </a:lnTo>
                  <a:lnTo>
                    <a:pt x="57861" y="3568"/>
                  </a:lnTo>
                  <a:lnTo>
                    <a:pt x="39293" y="13716"/>
                  </a:lnTo>
                  <a:lnTo>
                    <a:pt x="26670" y="29578"/>
                  </a:lnTo>
                  <a:lnTo>
                    <a:pt x="22009" y="50304"/>
                  </a:lnTo>
                  <a:lnTo>
                    <a:pt x="24282" y="63347"/>
                  </a:lnTo>
                  <a:lnTo>
                    <a:pt x="30911" y="74841"/>
                  </a:lnTo>
                  <a:lnTo>
                    <a:pt x="41668" y="85064"/>
                  </a:lnTo>
                  <a:lnTo>
                    <a:pt x="67830" y="101650"/>
                  </a:lnTo>
                  <a:lnTo>
                    <a:pt x="75704" y="109207"/>
                  </a:lnTo>
                  <a:lnTo>
                    <a:pt x="80213" y="117297"/>
                  </a:lnTo>
                  <a:lnTo>
                    <a:pt x="81648" y="126263"/>
                  </a:lnTo>
                  <a:lnTo>
                    <a:pt x="78549" y="140093"/>
                  </a:lnTo>
                  <a:lnTo>
                    <a:pt x="70256" y="150215"/>
                  </a:lnTo>
                  <a:lnTo>
                    <a:pt x="58331" y="156425"/>
                  </a:lnTo>
                  <a:lnTo>
                    <a:pt x="44284" y="158534"/>
                  </a:lnTo>
                  <a:lnTo>
                    <a:pt x="33820" y="157721"/>
                  </a:lnTo>
                  <a:lnTo>
                    <a:pt x="24066" y="155448"/>
                  </a:lnTo>
                  <a:lnTo>
                    <a:pt x="15265" y="151980"/>
                  </a:lnTo>
                  <a:lnTo>
                    <a:pt x="7670" y="147599"/>
                  </a:lnTo>
                  <a:lnTo>
                    <a:pt x="0" y="164884"/>
                  </a:lnTo>
                  <a:lnTo>
                    <a:pt x="7061" y="169278"/>
                  </a:lnTo>
                  <a:lnTo>
                    <a:pt x="16891" y="173012"/>
                  </a:lnTo>
                  <a:lnTo>
                    <a:pt x="28651" y="175602"/>
                  </a:lnTo>
                  <a:lnTo>
                    <a:pt x="41452" y="176568"/>
                  </a:lnTo>
                  <a:lnTo>
                    <a:pt x="67487" y="172491"/>
                  </a:lnTo>
                  <a:lnTo>
                    <a:pt x="87058" y="161290"/>
                  </a:lnTo>
                  <a:lnTo>
                    <a:pt x="99390" y="144526"/>
                  </a:lnTo>
                  <a:lnTo>
                    <a:pt x="103670" y="123723"/>
                  </a:lnTo>
                  <a:lnTo>
                    <a:pt x="101498" y="109258"/>
                  </a:lnTo>
                  <a:lnTo>
                    <a:pt x="95135" y="97142"/>
                  </a:lnTo>
                  <a:lnTo>
                    <a:pt x="84772" y="86893"/>
                  </a:lnTo>
                  <a:lnTo>
                    <a:pt x="58928" y="70815"/>
                  </a:lnTo>
                  <a:lnTo>
                    <a:pt x="50622" y="63639"/>
                  </a:lnTo>
                  <a:lnTo>
                    <a:pt x="45669" y="55702"/>
                  </a:lnTo>
                  <a:lnTo>
                    <a:pt x="44018" y="46253"/>
                  </a:lnTo>
                  <a:lnTo>
                    <a:pt x="46355" y="35979"/>
                  </a:lnTo>
                  <a:lnTo>
                    <a:pt x="53073" y="27025"/>
                  </a:lnTo>
                  <a:lnTo>
                    <a:pt x="63792" y="20688"/>
                  </a:lnTo>
                  <a:lnTo>
                    <a:pt x="78066" y="18288"/>
                  </a:lnTo>
                  <a:lnTo>
                    <a:pt x="87833" y="18986"/>
                  </a:lnTo>
                  <a:lnTo>
                    <a:pt x="96215" y="20993"/>
                  </a:lnTo>
                  <a:lnTo>
                    <a:pt x="103022" y="23609"/>
                  </a:lnTo>
                  <a:lnTo>
                    <a:pt x="108013" y="26162"/>
                  </a:lnTo>
                  <a:lnTo>
                    <a:pt x="115697" y="9144"/>
                  </a:lnTo>
                  <a:close/>
                </a:path>
                <a:path w="544195" h="177164">
                  <a:moveTo>
                    <a:pt x="244246" y="51054"/>
                  </a:moveTo>
                  <a:lnTo>
                    <a:pt x="222999" y="51054"/>
                  </a:lnTo>
                  <a:lnTo>
                    <a:pt x="210972" y="114058"/>
                  </a:lnTo>
                  <a:lnTo>
                    <a:pt x="204698" y="132562"/>
                  </a:lnTo>
                  <a:lnTo>
                    <a:pt x="194716" y="146748"/>
                  </a:lnTo>
                  <a:lnTo>
                    <a:pt x="182829" y="155829"/>
                  </a:lnTo>
                  <a:lnTo>
                    <a:pt x="170776" y="159029"/>
                  </a:lnTo>
                  <a:lnTo>
                    <a:pt x="161505" y="157480"/>
                  </a:lnTo>
                  <a:lnTo>
                    <a:pt x="155321" y="153123"/>
                  </a:lnTo>
                  <a:lnTo>
                    <a:pt x="151879" y="146392"/>
                  </a:lnTo>
                  <a:lnTo>
                    <a:pt x="150812" y="137693"/>
                  </a:lnTo>
                  <a:lnTo>
                    <a:pt x="150812" y="132359"/>
                  </a:lnTo>
                  <a:lnTo>
                    <a:pt x="151574" y="126504"/>
                  </a:lnTo>
                  <a:lnTo>
                    <a:pt x="153111" y="119659"/>
                  </a:lnTo>
                  <a:lnTo>
                    <a:pt x="166179" y="51054"/>
                  </a:lnTo>
                  <a:lnTo>
                    <a:pt x="144932" y="51054"/>
                  </a:lnTo>
                  <a:lnTo>
                    <a:pt x="130086" y="128803"/>
                  </a:lnTo>
                  <a:lnTo>
                    <a:pt x="129311" y="135420"/>
                  </a:lnTo>
                  <a:lnTo>
                    <a:pt x="129311" y="141249"/>
                  </a:lnTo>
                  <a:lnTo>
                    <a:pt x="132168" y="158597"/>
                  </a:lnTo>
                  <a:lnTo>
                    <a:pt x="139623" y="169519"/>
                  </a:lnTo>
                  <a:lnTo>
                    <a:pt x="150050" y="175183"/>
                  </a:lnTo>
                  <a:lnTo>
                    <a:pt x="161823" y="176809"/>
                  </a:lnTo>
                  <a:lnTo>
                    <a:pt x="174028" y="175018"/>
                  </a:lnTo>
                  <a:lnTo>
                    <a:pt x="185724" y="169862"/>
                  </a:lnTo>
                  <a:lnTo>
                    <a:pt x="196418" y="161709"/>
                  </a:lnTo>
                  <a:lnTo>
                    <a:pt x="205600" y="150901"/>
                  </a:lnTo>
                  <a:lnTo>
                    <a:pt x="206108" y="150901"/>
                  </a:lnTo>
                  <a:lnTo>
                    <a:pt x="202780" y="174028"/>
                  </a:lnTo>
                  <a:lnTo>
                    <a:pt x="221983" y="174028"/>
                  </a:lnTo>
                  <a:lnTo>
                    <a:pt x="225831" y="148158"/>
                  </a:lnTo>
                  <a:lnTo>
                    <a:pt x="244246" y="51054"/>
                  </a:lnTo>
                  <a:close/>
                </a:path>
                <a:path w="544195" h="177164">
                  <a:moveTo>
                    <a:pt x="339534" y="48780"/>
                  </a:moveTo>
                  <a:lnTo>
                    <a:pt x="302691" y="66065"/>
                  </a:lnTo>
                  <a:lnTo>
                    <a:pt x="295757" y="77749"/>
                  </a:lnTo>
                  <a:lnTo>
                    <a:pt x="294982" y="77749"/>
                  </a:lnTo>
                  <a:lnTo>
                    <a:pt x="298323" y="51054"/>
                  </a:lnTo>
                  <a:lnTo>
                    <a:pt x="279628" y="51054"/>
                  </a:lnTo>
                  <a:lnTo>
                    <a:pt x="278523" y="60464"/>
                  </a:lnTo>
                  <a:lnTo>
                    <a:pt x="275348" y="82791"/>
                  </a:lnTo>
                  <a:lnTo>
                    <a:pt x="273227" y="94767"/>
                  </a:lnTo>
                  <a:lnTo>
                    <a:pt x="258127" y="174028"/>
                  </a:lnTo>
                  <a:lnTo>
                    <a:pt x="279374" y="174028"/>
                  </a:lnTo>
                  <a:lnTo>
                    <a:pt x="289610" y="119913"/>
                  </a:lnTo>
                  <a:lnTo>
                    <a:pt x="304812" y="83743"/>
                  </a:lnTo>
                  <a:lnTo>
                    <a:pt x="329806" y="69100"/>
                  </a:lnTo>
                  <a:lnTo>
                    <a:pt x="332105" y="69100"/>
                  </a:lnTo>
                  <a:lnTo>
                    <a:pt x="335432" y="69608"/>
                  </a:lnTo>
                  <a:lnTo>
                    <a:pt x="339534" y="48780"/>
                  </a:lnTo>
                  <a:close/>
                </a:path>
                <a:path w="544195" h="177164">
                  <a:moveTo>
                    <a:pt x="425069" y="51066"/>
                  </a:moveTo>
                  <a:lnTo>
                    <a:pt x="395376" y="51066"/>
                  </a:lnTo>
                  <a:lnTo>
                    <a:pt x="401777" y="18046"/>
                  </a:lnTo>
                  <a:lnTo>
                    <a:pt x="379768" y="23380"/>
                  </a:lnTo>
                  <a:lnTo>
                    <a:pt x="374383" y="51066"/>
                  </a:lnTo>
                  <a:lnTo>
                    <a:pt x="356717" y="51066"/>
                  </a:lnTo>
                  <a:lnTo>
                    <a:pt x="353390" y="67576"/>
                  </a:lnTo>
                  <a:lnTo>
                    <a:pt x="371322" y="67576"/>
                  </a:lnTo>
                  <a:lnTo>
                    <a:pt x="357225" y="138722"/>
                  </a:lnTo>
                  <a:lnTo>
                    <a:pt x="356476" y="145834"/>
                  </a:lnTo>
                  <a:lnTo>
                    <a:pt x="356476" y="152946"/>
                  </a:lnTo>
                  <a:lnTo>
                    <a:pt x="357886" y="161925"/>
                  </a:lnTo>
                  <a:lnTo>
                    <a:pt x="362419" y="169545"/>
                  </a:lnTo>
                  <a:lnTo>
                    <a:pt x="370497" y="174840"/>
                  </a:lnTo>
                  <a:lnTo>
                    <a:pt x="382574" y="176822"/>
                  </a:lnTo>
                  <a:lnTo>
                    <a:pt x="388721" y="176822"/>
                  </a:lnTo>
                  <a:lnTo>
                    <a:pt x="395122" y="176060"/>
                  </a:lnTo>
                  <a:lnTo>
                    <a:pt x="398957" y="174536"/>
                  </a:lnTo>
                  <a:lnTo>
                    <a:pt x="399973" y="158013"/>
                  </a:lnTo>
                  <a:lnTo>
                    <a:pt x="397167" y="158546"/>
                  </a:lnTo>
                  <a:lnTo>
                    <a:pt x="393573" y="158788"/>
                  </a:lnTo>
                  <a:lnTo>
                    <a:pt x="381812" y="158788"/>
                  </a:lnTo>
                  <a:lnTo>
                    <a:pt x="378231" y="154470"/>
                  </a:lnTo>
                  <a:lnTo>
                    <a:pt x="378231" y="140500"/>
                  </a:lnTo>
                  <a:lnTo>
                    <a:pt x="379260" y="134150"/>
                  </a:lnTo>
                  <a:lnTo>
                    <a:pt x="392049" y="67576"/>
                  </a:lnTo>
                  <a:lnTo>
                    <a:pt x="421741" y="67576"/>
                  </a:lnTo>
                  <a:lnTo>
                    <a:pt x="425069" y="51066"/>
                  </a:lnTo>
                  <a:close/>
                </a:path>
                <a:path w="544195" h="177164">
                  <a:moveTo>
                    <a:pt x="544131" y="99593"/>
                  </a:moveTo>
                  <a:lnTo>
                    <a:pt x="541286" y="80530"/>
                  </a:lnTo>
                  <a:lnTo>
                    <a:pt x="533006" y="65036"/>
                  </a:lnTo>
                  <a:lnTo>
                    <a:pt x="532511" y="64109"/>
                  </a:lnTo>
                  <a:lnTo>
                    <a:pt x="522376" y="56375"/>
                  </a:lnTo>
                  <a:lnTo>
                    <a:pt x="522376" y="99326"/>
                  </a:lnTo>
                  <a:lnTo>
                    <a:pt x="519023" y="120929"/>
                  </a:lnTo>
                  <a:lnTo>
                    <a:pt x="509765" y="140462"/>
                  </a:lnTo>
                  <a:lnTo>
                    <a:pt x="495808" y="154609"/>
                  </a:lnTo>
                  <a:lnTo>
                    <a:pt x="478345" y="160058"/>
                  </a:lnTo>
                  <a:lnTo>
                    <a:pt x="466115" y="157480"/>
                  </a:lnTo>
                  <a:lnTo>
                    <a:pt x="456933" y="150304"/>
                  </a:lnTo>
                  <a:lnTo>
                    <a:pt x="451167" y="139369"/>
                  </a:lnTo>
                  <a:lnTo>
                    <a:pt x="449160" y="125501"/>
                  </a:lnTo>
                  <a:lnTo>
                    <a:pt x="452221" y="104152"/>
                  </a:lnTo>
                  <a:lnTo>
                    <a:pt x="461225" y="84683"/>
                  </a:lnTo>
                  <a:lnTo>
                    <a:pt x="475259" y="70510"/>
                  </a:lnTo>
                  <a:lnTo>
                    <a:pt x="493433" y="65036"/>
                  </a:lnTo>
                  <a:lnTo>
                    <a:pt x="507352" y="68389"/>
                  </a:lnTo>
                  <a:lnTo>
                    <a:pt x="516255" y="76847"/>
                  </a:lnTo>
                  <a:lnTo>
                    <a:pt x="520992" y="87972"/>
                  </a:lnTo>
                  <a:lnTo>
                    <a:pt x="522376" y="99326"/>
                  </a:lnTo>
                  <a:lnTo>
                    <a:pt x="522376" y="56375"/>
                  </a:lnTo>
                  <a:lnTo>
                    <a:pt x="517448" y="52603"/>
                  </a:lnTo>
                  <a:lnTo>
                    <a:pt x="495744" y="48272"/>
                  </a:lnTo>
                  <a:lnTo>
                    <a:pt x="468071" y="54775"/>
                  </a:lnTo>
                  <a:lnTo>
                    <a:pt x="446379" y="72123"/>
                  </a:lnTo>
                  <a:lnTo>
                    <a:pt x="432206" y="97040"/>
                  </a:lnTo>
                  <a:lnTo>
                    <a:pt x="427139" y="126276"/>
                  </a:lnTo>
                  <a:lnTo>
                    <a:pt x="430339" y="145846"/>
                  </a:lnTo>
                  <a:lnTo>
                    <a:pt x="439712" y="161925"/>
                  </a:lnTo>
                  <a:lnTo>
                    <a:pt x="454888" y="172808"/>
                  </a:lnTo>
                  <a:lnTo>
                    <a:pt x="475513" y="176822"/>
                  </a:lnTo>
                  <a:lnTo>
                    <a:pt x="503732" y="170078"/>
                  </a:lnTo>
                  <a:lnTo>
                    <a:pt x="516001" y="160058"/>
                  </a:lnTo>
                  <a:lnTo>
                    <a:pt x="525373" y="152400"/>
                  </a:lnTo>
                  <a:lnTo>
                    <a:pt x="539242" y="127622"/>
                  </a:lnTo>
                  <a:lnTo>
                    <a:pt x="544131" y="99593"/>
                  </a:lnTo>
                  <a:close/>
                </a:path>
              </a:pathLst>
            </a:custGeom>
            <a:solidFill>
              <a:srgbClr val="33536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0" name="object 170"/>
            <p:cNvSpPr/>
            <p:nvPr/>
          </p:nvSpPr>
          <p:spPr>
            <a:xfrm>
              <a:off x="8423282" y="4404979"/>
              <a:ext cx="114934" cy="125755"/>
            </a:xfrm>
            <a:prstGeom prst="rect">
              <a:avLst/>
            </a:prstGeom>
            <a:blipFill>
              <a:blip r:embed="rId6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71" name="object 171"/>
            <p:cNvSpPr/>
            <p:nvPr/>
          </p:nvSpPr>
          <p:spPr>
            <a:xfrm>
              <a:off x="8559258" y="4371963"/>
              <a:ext cx="105256" cy="187225"/>
            </a:xfrm>
            <a:prstGeom prst="rect">
              <a:avLst/>
            </a:prstGeom>
            <a:blipFill>
              <a:blip r:embed="rId9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72" name="object 172"/>
          <p:cNvSpPr/>
          <p:nvPr/>
        </p:nvSpPr>
        <p:spPr>
          <a:xfrm>
            <a:off x="8732894" y="4347570"/>
            <a:ext cx="199703" cy="182921"/>
          </a:xfrm>
          <a:prstGeom prst="rect">
            <a:avLst/>
          </a:prstGeom>
          <a:blipFill>
            <a:blip r:embed="rId9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pSp>
        <p:nvGrpSpPr>
          <p:cNvPr id="173" name="object 173"/>
          <p:cNvGrpSpPr/>
          <p:nvPr/>
        </p:nvGrpSpPr>
        <p:grpSpPr>
          <a:xfrm>
            <a:off x="8981281" y="4371963"/>
            <a:ext cx="843280" cy="206375"/>
            <a:chOff x="8981281" y="4371963"/>
            <a:chExt cx="843280" cy="206375"/>
          </a:xfrm>
        </p:grpSpPr>
        <p:sp>
          <p:nvSpPr>
            <p:cNvPr id="174" name="object 174"/>
            <p:cNvSpPr/>
            <p:nvPr/>
          </p:nvSpPr>
          <p:spPr>
            <a:xfrm>
              <a:off x="8981281" y="4402185"/>
              <a:ext cx="383043" cy="176066"/>
            </a:xfrm>
            <a:prstGeom prst="rect">
              <a:avLst/>
            </a:prstGeom>
            <a:blipFill>
              <a:blip r:embed="rId9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75" name="object 175"/>
            <p:cNvSpPr/>
            <p:nvPr/>
          </p:nvSpPr>
          <p:spPr>
            <a:xfrm>
              <a:off x="9384093" y="4402185"/>
              <a:ext cx="340800" cy="128308"/>
            </a:xfrm>
            <a:prstGeom prst="rect">
              <a:avLst/>
            </a:prstGeom>
            <a:blipFill>
              <a:blip r:embed="rId9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76" name="object 176"/>
            <p:cNvSpPr/>
            <p:nvPr/>
          </p:nvSpPr>
          <p:spPr>
            <a:xfrm>
              <a:off x="9752587" y="4371963"/>
              <a:ext cx="71678" cy="158775"/>
            </a:xfrm>
            <a:prstGeom prst="rect">
              <a:avLst/>
            </a:prstGeom>
            <a:blipFill>
              <a:blip r:embed="rId5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77" name="object 177"/>
          <p:cNvSpPr/>
          <p:nvPr/>
        </p:nvSpPr>
        <p:spPr>
          <a:xfrm>
            <a:off x="5540330" y="4652370"/>
            <a:ext cx="3457801" cy="230681"/>
          </a:xfrm>
          <a:prstGeom prst="rect">
            <a:avLst/>
          </a:prstGeom>
          <a:blipFill>
            <a:blip r:embed="rId9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8" name="object 178"/>
          <p:cNvSpPr/>
          <p:nvPr/>
        </p:nvSpPr>
        <p:spPr>
          <a:xfrm>
            <a:off x="5539056" y="4957167"/>
            <a:ext cx="3290834" cy="233476"/>
          </a:xfrm>
          <a:prstGeom prst="rect">
            <a:avLst/>
          </a:prstGeom>
          <a:blipFill>
            <a:blip r:embed="rId9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9" name="object 179"/>
          <p:cNvSpPr/>
          <p:nvPr/>
        </p:nvSpPr>
        <p:spPr>
          <a:xfrm>
            <a:off x="4671781" y="818488"/>
            <a:ext cx="1076533" cy="444499"/>
          </a:xfrm>
          <a:prstGeom prst="rect">
            <a:avLst/>
          </a:prstGeom>
          <a:blipFill>
            <a:blip r:embed="rId9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0" name="object 180"/>
          <p:cNvSpPr/>
          <p:nvPr/>
        </p:nvSpPr>
        <p:spPr>
          <a:xfrm>
            <a:off x="5895677" y="801278"/>
            <a:ext cx="107950" cy="457834"/>
          </a:xfrm>
          <a:custGeom>
            <a:avLst/>
            <a:gdLst/>
            <a:ahLst/>
            <a:cxnLst/>
            <a:rect l="l" t="t" r="r" b="b"/>
            <a:pathLst>
              <a:path w="107950" h="457834">
                <a:moveTo>
                  <a:pt x="55626" y="0"/>
                </a:moveTo>
                <a:lnTo>
                  <a:pt x="53047" y="0"/>
                </a:lnTo>
                <a:lnTo>
                  <a:pt x="50152" y="647"/>
                </a:lnTo>
                <a:lnTo>
                  <a:pt x="36127" y="26568"/>
                </a:lnTo>
                <a:lnTo>
                  <a:pt x="35814" y="29629"/>
                </a:lnTo>
                <a:lnTo>
                  <a:pt x="33248" y="42506"/>
                </a:lnTo>
                <a:lnTo>
                  <a:pt x="32588" y="45389"/>
                </a:lnTo>
                <a:lnTo>
                  <a:pt x="32105" y="48387"/>
                </a:lnTo>
                <a:lnTo>
                  <a:pt x="31470" y="54495"/>
                </a:lnTo>
                <a:lnTo>
                  <a:pt x="30988" y="57632"/>
                </a:lnTo>
                <a:lnTo>
                  <a:pt x="29057" y="67297"/>
                </a:lnTo>
                <a:lnTo>
                  <a:pt x="28092" y="73571"/>
                </a:lnTo>
                <a:lnTo>
                  <a:pt x="26797" y="85813"/>
                </a:lnTo>
                <a:lnTo>
                  <a:pt x="25996" y="92087"/>
                </a:lnTo>
                <a:lnTo>
                  <a:pt x="25031" y="98526"/>
                </a:lnTo>
                <a:lnTo>
                  <a:pt x="22448" y="117166"/>
                </a:lnTo>
                <a:lnTo>
                  <a:pt x="15608" y="173621"/>
                </a:lnTo>
                <a:lnTo>
                  <a:pt x="10405" y="230364"/>
                </a:lnTo>
                <a:lnTo>
                  <a:pt x="7797" y="274167"/>
                </a:lnTo>
                <a:lnTo>
                  <a:pt x="7327" y="280441"/>
                </a:lnTo>
                <a:lnTo>
                  <a:pt x="6608" y="287680"/>
                </a:lnTo>
                <a:lnTo>
                  <a:pt x="6362" y="290423"/>
                </a:lnTo>
                <a:lnTo>
                  <a:pt x="5397" y="300253"/>
                </a:lnTo>
                <a:lnTo>
                  <a:pt x="5265" y="302818"/>
                </a:lnTo>
                <a:lnTo>
                  <a:pt x="5203" y="309892"/>
                </a:lnTo>
                <a:lnTo>
                  <a:pt x="4978" y="312407"/>
                </a:lnTo>
                <a:lnTo>
                  <a:pt x="4025" y="317868"/>
                </a:lnTo>
                <a:lnTo>
                  <a:pt x="4584" y="320522"/>
                </a:lnTo>
                <a:lnTo>
                  <a:pt x="6197" y="323100"/>
                </a:lnTo>
                <a:lnTo>
                  <a:pt x="8445" y="327291"/>
                </a:lnTo>
                <a:lnTo>
                  <a:pt x="11582" y="331558"/>
                </a:lnTo>
                <a:lnTo>
                  <a:pt x="19646" y="340245"/>
                </a:lnTo>
                <a:lnTo>
                  <a:pt x="23901" y="342734"/>
                </a:lnTo>
                <a:lnTo>
                  <a:pt x="28409" y="343382"/>
                </a:lnTo>
                <a:lnTo>
                  <a:pt x="30022" y="343712"/>
                </a:lnTo>
                <a:lnTo>
                  <a:pt x="31546" y="343789"/>
                </a:lnTo>
                <a:lnTo>
                  <a:pt x="34455" y="343471"/>
                </a:lnTo>
                <a:lnTo>
                  <a:pt x="35979" y="343382"/>
                </a:lnTo>
                <a:lnTo>
                  <a:pt x="42341" y="343382"/>
                </a:lnTo>
                <a:lnTo>
                  <a:pt x="43383" y="343077"/>
                </a:lnTo>
                <a:lnTo>
                  <a:pt x="44348" y="342417"/>
                </a:lnTo>
                <a:lnTo>
                  <a:pt x="46761" y="341452"/>
                </a:lnTo>
                <a:lnTo>
                  <a:pt x="47256" y="341452"/>
                </a:lnTo>
                <a:lnTo>
                  <a:pt x="47891" y="340817"/>
                </a:lnTo>
                <a:lnTo>
                  <a:pt x="48450" y="340563"/>
                </a:lnTo>
                <a:lnTo>
                  <a:pt x="49745" y="340563"/>
                </a:lnTo>
                <a:lnTo>
                  <a:pt x="49974" y="340334"/>
                </a:lnTo>
                <a:lnTo>
                  <a:pt x="50622" y="339039"/>
                </a:lnTo>
                <a:lnTo>
                  <a:pt x="53200" y="335495"/>
                </a:lnTo>
                <a:lnTo>
                  <a:pt x="55460" y="331724"/>
                </a:lnTo>
                <a:lnTo>
                  <a:pt x="59321" y="323659"/>
                </a:lnTo>
                <a:lnTo>
                  <a:pt x="61252" y="319887"/>
                </a:lnTo>
                <a:lnTo>
                  <a:pt x="63182" y="316331"/>
                </a:lnTo>
                <a:lnTo>
                  <a:pt x="67043" y="309892"/>
                </a:lnTo>
                <a:lnTo>
                  <a:pt x="70104" y="302818"/>
                </a:lnTo>
                <a:lnTo>
                  <a:pt x="72364" y="295084"/>
                </a:lnTo>
                <a:lnTo>
                  <a:pt x="74930" y="287680"/>
                </a:lnTo>
                <a:lnTo>
                  <a:pt x="76542" y="279958"/>
                </a:lnTo>
                <a:lnTo>
                  <a:pt x="79121" y="248246"/>
                </a:lnTo>
                <a:lnTo>
                  <a:pt x="81546" y="222161"/>
                </a:lnTo>
                <a:lnTo>
                  <a:pt x="82181" y="218300"/>
                </a:lnTo>
                <a:lnTo>
                  <a:pt x="84759" y="202209"/>
                </a:lnTo>
                <a:lnTo>
                  <a:pt x="85394" y="198018"/>
                </a:lnTo>
                <a:lnTo>
                  <a:pt x="88607" y="182003"/>
                </a:lnTo>
                <a:lnTo>
                  <a:pt x="91833" y="166217"/>
                </a:lnTo>
                <a:lnTo>
                  <a:pt x="93129" y="158089"/>
                </a:lnTo>
                <a:lnTo>
                  <a:pt x="94094" y="149720"/>
                </a:lnTo>
                <a:lnTo>
                  <a:pt x="98933" y="112522"/>
                </a:lnTo>
                <a:lnTo>
                  <a:pt x="99568" y="106413"/>
                </a:lnTo>
                <a:lnTo>
                  <a:pt x="100698" y="100457"/>
                </a:lnTo>
                <a:lnTo>
                  <a:pt x="103911" y="88861"/>
                </a:lnTo>
                <a:lnTo>
                  <a:pt x="105029" y="82753"/>
                </a:lnTo>
                <a:lnTo>
                  <a:pt x="105689" y="76314"/>
                </a:lnTo>
                <a:lnTo>
                  <a:pt x="106324" y="73406"/>
                </a:lnTo>
                <a:lnTo>
                  <a:pt x="106807" y="70434"/>
                </a:lnTo>
                <a:lnTo>
                  <a:pt x="107454" y="64325"/>
                </a:lnTo>
                <a:lnTo>
                  <a:pt x="107619" y="61175"/>
                </a:lnTo>
                <a:lnTo>
                  <a:pt x="107555" y="54495"/>
                </a:lnTo>
                <a:lnTo>
                  <a:pt x="96431" y="31559"/>
                </a:lnTo>
                <a:lnTo>
                  <a:pt x="94576" y="29146"/>
                </a:lnTo>
                <a:lnTo>
                  <a:pt x="92528" y="26403"/>
                </a:lnTo>
                <a:lnTo>
                  <a:pt x="91033" y="24307"/>
                </a:lnTo>
                <a:lnTo>
                  <a:pt x="89344" y="22542"/>
                </a:lnTo>
                <a:lnTo>
                  <a:pt x="81546" y="16903"/>
                </a:lnTo>
                <a:lnTo>
                  <a:pt x="79286" y="14973"/>
                </a:lnTo>
                <a:lnTo>
                  <a:pt x="77355" y="12966"/>
                </a:lnTo>
                <a:lnTo>
                  <a:pt x="74129" y="8775"/>
                </a:lnTo>
                <a:lnTo>
                  <a:pt x="72047" y="6934"/>
                </a:lnTo>
                <a:lnTo>
                  <a:pt x="58432" y="571"/>
                </a:lnTo>
                <a:lnTo>
                  <a:pt x="55626" y="0"/>
                </a:lnTo>
                <a:close/>
              </a:path>
              <a:path w="107950" h="457834">
                <a:moveTo>
                  <a:pt x="49745" y="340563"/>
                </a:moveTo>
                <a:lnTo>
                  <a:pt x="48450" y="340563"/>
                </a:lnTo>
                <a:lnTo>
                  <a:pt x="49415" y="340893"/>
                </a:lnTo>
                <a:lnTo>
                  <a:pt x="49745" y="340563"/>
                </a:lnTo>
                <a:close/>
              </a:path>
              <a:path w="107950" h="457834">
                <a:moveTo>
                  <a:pt x="18262" y="379133"/>
                </a:moveTo>
                <a:lnTo>
                  <a:pt x="14414" y="379133"/>
                </a:lnTo>
                <a:lnTo>
                  <a:pt x="12636" y="379933"/>
                </a:lnTo>
                <a:lnTo>
                  <a:pt x="11023" y="381546"/>
                </a:lnTo>
                <a:lnTo>
                  <a:pt x="9410" y="382498"/>
                </a:lnTo>
                <a:lnTo>
                  <a:pt x="8128" y="384035"/>
                </a:lnTo>
                <a:lnTo>
                  <a:pt x="6197" y="388226"/>
                </a:lnTo>
                <a:lnTo>
                  <a:pt x="5397" y="390067"/>
                </a:lnTo>
                <a:lnTo>
                  <a:pt x="4749" y="391680"/>
                </a:lnTo>
                <a:lnTo>
                  <a:pt x="3136" y="394258"/>
                </a:lnTo>
                <a:lnTo>
                  <a:pt x="2171" y="396671"/>
                </a:lnTo>
                <a:lnTo>
                  <a:pt x="1524" y="401180"/>
                </a:lnTo>
                <a:lnTo>
                  <a:pt x="957" y="403923"/>
                </a:lnTo>
                <a:lnTo>
                  <a:pt x="406" y="406184"/>
                </a:lnTo>
                <a:lnTo>
                  <a:pt x="218" y="407454"/>
                </a:lnTo>
                <a:lnTo>
                  <a:pt x="121" y="409067"/>
                </a:lnTo>
                <a:lnTo>
                  <a:pt x="228" y="410591"/>
                </a:lnTo>
                <a:lnTo>
                  <a:pt x="1524" y="414782"/>
                </a:lnTo>
                <a:lnTo>
                  <a:pt x="1524" y="417118"/>
                </a:lnTo>
                <a:lnTo>
                  <a:pt x="876" y="419696"/>
                </a:lnTo>
                <a:lnTo>
                  <a:pt x="558" y="421944"/>
                </a:lnTo>
                <a:lnTo>
                  <a:pt x="317" y="424281"/>
                </a:lnTo>
                <a:lnTo>
                  <a:pt x="0" y="429107"/>
                </a:lnTo>
                <a:lnTo>
                  <a:pt x="228" y="431596"/>
                </a:lnTo>
                <a:lnTo>
                  <a:pt x="26314" y="457682"/>
                </a:lnTo>
                <a:lnTo>
                  <a:pt x="30835" y="456399"/>
                </a:lnTo>
                <a:lnTo>
                  <a:pt x="46278" y="437565"/>
                </a:lnTo>
                <a:lnTo>
                  <a:pt x="48780" y="432498"/>
                </a:lnTo>
                <a:lnTo>
                  <a:pt x="51028" y="427659"/>
                </a:lnTo>
                <a:lnTo>
                  <a:pt x="52070" y="425170"/>
                </a:lnTo>
                <a:lnTo>
                  <a:pt x="53047" y="422592"/>
                </a:lnTo>
                <a:lnTo>
                  <a:pt x="54013" y="420344"/>
                </a:lnTo>
                <a:lnTo>
                  <a:pt x="54571" y="418731"/>
                </a:lnTo>
                <a:lnTo>
                  <a:pt x="54889" y="416788"/>
                </a:lnTo>
                <a:lnTo>
                  <a:pt x="55283" y="415175"/>
                </a:lnTo>
                <a:lnTo>
                  <a:pt x="55943" y="412940"/>
                </a:lnTo>
                <a:lnTo>
                  <a:pt x="56426" y="409067"/>
                </a:lnTo>
                <a:lnTo>
                  <a:pt x="55765" y="408419"/>
                </a:lnTo>
                <a:lnTo>
                  <a:pt x="55460" y="407454"/>
                </a:lnTo>
                <a:lnTo>
                  <a:pt x="55460" y="404888"/>
                </a:lnTo>
                <a:lnTo>
                  <a:pt x="55283" y="403923"/>
                </a:lnTo>
                <a:lnTo>
                  <a:pt x="54978" y="403275"/>
                </a:lnTo>
                <a:lnTo>
                  <a:pt x="54330" y="402628"/>
                </a:lnTo>
                <a:lnTo>
                  <a:pt x="53771" y="401980"/>
                </a:lnTo>
                <a:lnTo>
                  <a:pt x="52806" y="400697"/>
                </a:lnTo>
                <a:lnTo>
                  <a:pt x="52400" y="399884"/>
                </a:lnTo>
                <a:lnTo>
                  <a:pt x="50787" y="395135"/>
                </a:lnTo>
                <a:lnTo>
                  <a:pt x="49491" y="391604"/>
                </a:lnTo>
                <a:lnTo>
                  <a:pt x="35166" y="381546"/>
                </a:lnTo>
                <a:lnTo>
                  <a:pt x="33248" y="380580"/>
                </a:lnTo>
                <a:lnTo>
                  <a:pt x="31229" y="380098"/>
                </a:lnTo>
                <a:lnTo>
                  <a:pt x="27038" y="380098"/>
                </a:lnTo>
                <a:lnTo>
                  <a:pt x="24866" y="379933"/>
                </a:lnTo>
                <a:lnTo>
                  <a:pt x="20358" y="379285"/>
                </a:lnTo>
                <a:lnTo>
                  <a:pt x="18262" y="379133"/>
                </a:lnTo>
                <a:close/>
              </a:path>
            </a:pathLst>
          </a:custGeom>
          <a:solidFill>
            <a:srgbClr val="FCB55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1" name="object 181"/>
          <p:cNvSpPr/>
          <p:nvPr/>
        </p:nvSpPr>
        <p:spPr>
          <a:xfrm>
            <a:off x="3883313" y="6720408"/>
            <a:ext cx="3348913" cy="413893"/>
          </a:xfrm>
          <a:prstGeom prst="rect">
            <a:avLst/>
          </a:prstGeom>
          <a:blipFill>
            <a:blip r:embed="rId9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pSp>
        <p:nvGrpSpPr>
          <p:cNvPr id="182" name="object 182"/>
          <p:cNvGrpSpPr/>
          <p:nvPr/>
        </p:nvGrpSpPr>
        <p:grpSpPr>
          <a:xfrm>
            <a:off x="8767730" y="6497587"/>
            <a:ext cx="1596390" cy="959485"/>
            <a:chOff x="8767730" y="6497587"/>
            <a:chExt cx="1596390" cy="959485"/>
          </a:xfrm>
        </p:grpSpPr>
        <p:sp>
          <p:nvSpPr>
            <p:cNvPr id="183" name="object 183"/>
            <p:cNvSpPr/>
            <p:nvPr/>
          </p:nvSpPr>
          <p:spPr>
            <a:xfrm>
              <a:off x="9728613" y="6497587"/>
              <a:ext cx="635511" cy="636713"/>
            </a:xfrm>
            <a:prstGeom prst="rect">
              <a:avLst/>
            </a:prstGeom>
            <a:blipFill>
              <a:blip r:embed="rId9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84" name="object 184"/>
            <p:cNvSpPr/>
            <p:nvPr/>
          </p:nvSpPr>
          <p:spPr>
            <a:xfrm>
              <a:off x="8767730" y="7177283"/>
              <a:ext cx="1510548" cy="279212"/>
            </a:xfrm>
            <a:prstGeom prst="rect">
              <a:avLst/>
            </a:prstGeom>
            <a:blipFill>
              <a:blip r:embed="rId10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85" name="object 185"/>
            <p:cNvSpPr/>
            <p:nvPr/>
          </p:nvSpPr>
          <p:spPr>
            <a:xfrm>
              <a:off x="8774645" y="6530086"/>
              <a:ext cx="808558" cy="571703"/>
            </a:xfrm>
            <a:prstGeom prst="rect">
              <a:avLst/>
            </a:prstGeom>
            <a:blipFill>
              <a:blip r:embed="rId10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86" name="object 186"/>
          <p:cNvSpPr/>
          <p:nvPr/>
        </p:nvSpPr>
        <p:spPr>
          <a:xfrm>
            <a:off x="288451" y="7176944"/>
            <a:ext cx="2093071" cy="198243"/>
          </a:xfrm>
          <a:prstGeom prst="rect">
            <a:avLst/>
          </a:prstGeom>
          <a:blipFill>
            <a:blip r:embed="rId10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7" name="object 187"/>
          <p:cNvSpPr/>
          <p:nvPr/>
        </p:nvSpPr>
        <p:spPr>
          <a:xfrm>
            <a:off x="277345" y="6621212"/>
            <a:ext cx="2104128" cy="483561"/>
          </a:xfrm>
          <a:prstGeom prst="rect">
            <a:avLst/>
          </a:prstGeom>
          <a:blipFill>
            <a:blip r:embed="rId10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pSp>
        <p:nvGrpSpPr>
          <p:cNvPr id="188" name="object 188"/>
          <p:cNvGrpSpPr/>
          <p:nvPr/>
        </p:nvGrpSpPr>
        <p:grpSpPr>
          <a:xfrm>
            <a:off x="880804" y="5996255"/>
            <a:ext cx="9150350" cy="325120"/>
            <a:chOff x="880804" y="5996255"/>
            <a:chExt cx="9150350" cy="325120"/>
          </a:xfrm>
        </p:grpSpPr>
        <p:sp>
          <p:nvSpPr>
            <p:cNvPr id="189" name="object 189"/>
            <p:cNvSpPr/>
            <p:nvPr/>
          </p:nvSpPr>
          <p:spPr>
            <a:xfrm>
              <a:off x="5751168" y="6059922"/>
              <a:ext cx="38735" cy="10160"/>
            </a:xfrm>
            <a:custGeom>
              <a:avLst/>
              <a:gdLst/>
              <a:ahLst/>
              <a:cxnLst/>
              <a:rect l="l" t="t" r="r" b="b"/>
              <a:pathLst>
                <a:path w="38735" h="10160">
                  <a:moveTo>
                    <a:pt x="38379" y="0"/>
                  </a:moveTo>
                  <a:lnTo>
                    <a:pt x="1981" y="0"/>
                  </a:lnTo>
                  <a:lnTo>
                    <a:pt x="0" y="9893"/>
                  </a:lnTo>
                  <a:lnTo>
                    <a:pt x="36550" y="9893"/>
                  </a:lnTo>
                  <a:lnTo>
                    <a:pt x="38379" y="0"/>
                  </a:lnTo>
                  <a:close/>
                </a:path>
              </a:pathLst>
            </a:custGeom>
            <a:solidFill>
              <a:srgbClr val="33536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0" name="object 190"/>
            <p:cNvSpPr/>
            <p:nvPr/>
          </p:nvSpPr>
          <p:spPr>
            <a:xfrm>
              <a:off x="5827667" y="6001740"/>
              <a:ext cx="302627" cy="106006"/>
            </a:xfrm>
            <a:prstGeom prst="rect">
              <a:avLst/>
            </a:prstGeom>
            <a:blipFill>
              <a:blip r:embed="rId10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91" name="object 191"/>
            <p:cNvSpPr/>
            <p:nvPr/>
          </p:nvSpPr>
          <p:spPr>
            <a:xfrm>
              <a:off x="6161425" y="6030677"/>
              <a:ext cx="36830" cy="77470"/>
            </a:xfrm>
            <a:custGeom>
              <a:avLst/>
              <a:gdLst/>
              <a:ahLst/>
              <a:cxnLst/>
              <a:rect l="l" t="t" r="r" b="b"/>
              <a:pathLst>
                <a:path w="36829" h="77470">
                  <a:moveTo>
                    <a:pt x="31368" y="0"/>
                  </a:moveTo>
                  <a:lnTo>
                    <a:pt x="15366" y="0"/>
                  </a:lnTo>
                  <a:lnTo>
                    <a:pt x="9283" y="7162"/>
                  </a:lnTo>
                  <a:lnTo>
                    <a:pt x="9283" y="22542"/>
                  </a:lnTo>
                  <a:lnTo>
                    <a:pt x="14160" y="27863"/>
                  </a:lnTo>
                  <a:lnTo>
                    <a:pt x="30302" y="27863"/>
                  </a:lnTo>
                  <a:lnTo>
                    <a:pt x="36537" y="21628"/>
                  </a:lnTo>
                  <a:lnTo>
                    <a:pt x="36537" y="5333"/>
                  </a:lnTo>
                  <a:lnTo>
                    <a:pt x="31368" y="0"/>
                  </a:lnTo>
                  <a:close/>
                </a:path>
                <a:path w="36829" h="77470">
                  <a:moveTo>
                    <a:pt x="22085" y="49187"/>
                  </a:moveTo>
                  <a:lnTo>
                    <a:pt x="6083" y="49187"/>
                  </a:lnTo>
                  <a:lnTo>
                    <a:pt x="0" y="56362"/>
                  </a:lnTo>
                  <a:lnTo>
                    <a:pt x="0" y="71729"/>
                  </a:lnTo>
                  <a:lnTo>
                    <a:pt x="4864" y="77063"/>
                  </a:lnTo>
                  <a:lnTo>
                    <a:pt x="21018" y="77063"/>
                  </a:lnTo>
                  <a:lnTo>
                    <a:pt x="27254" y="70815"/>
                  </a:lnTo>
                  <a:lnTo>
                    <a:pt x="27254" y="54521"/>
                  </a:lnTo>
                  <a:lnTo>
                    <a:pt x="22085" y="49187"/>
                  </a:lnTo>
                  <a:close/>
                </a:path>
              </a:pathLst>
            </a:custGeom>
            <a:solidFill>
              <a:srgbClr val="33536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2" name="object 192"/>
            <p:cNvSpPr/>
            <p:nvPr/>
          </p:nvSpPr>
          <p:spPr>
            <a:xfrm>
              <a:off x="6235330" y="5997931"/>
              <a:ext cx="456255" cy="109816"/>
            </a:xfrm>
            <a:prstGeom prst="rect">
              <a:avLst/>
            </a:prstGeom>
            <a:blipFill>
              <a:blip r:embed="rId10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93" name="object 193"/>
            <p:cNvSpPr/>
            <p:nvPr/>
          </p:nvSpPr>
          <p:spPr>
            <a:xfrm>
              <a:off x="6721181" y="5997931"/>
              <a:ext cx="1713748" cy="109820"/>
            </a:xfrm>
            <a:prstGeom prst="rect">
              <a:avLst/>
            </a:prstGeom>
            <a:blipFill>
              <a:blip r:embed="rId10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94" name="object 194"/>
            <p:cNvSpPr/>
            <p:nvPr/>
          </p:nvSpPr>
          <p:spPr>
            <a:xfrm>
              <a:off x="880804" y="5996255"/>
              <a:ext cx="9149843" cy="324524"/>
            </a:xfrm>
            <a:prstGeom prst="rect">
              <a:avLst/>
            </a:prstGeom>
            <a:blipFill>
              <a:blip r:embed="rId10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95" name="object 195"/>
          <p:cNvGrpSpPr/>
          <p:nvPr/>
        </p:nvGrpSpPr>
        <p:grpSpPr>
          <a:xfrm>
            <a:off x="10490700" y="6786938"/>
            <a:ext cx="106680" cy="569595"/>
            <a:chOff x="10490700" y="6786938"/>
            <a:chExt cx="106680" cy="569595"/>
          </a:xfrm>
        </p:grpSpPr>
        <p:sp>
          <p:nvSpPr>
            <p:cNvPr id="196" name="object 196"/>
            <p:cNvSpPr/>
            <p:nvPr/>
          </p:nvSpPr>
          <p:spPr>
            <a:xfrm>
              <a:off x="10494219" y="7280443"/>
              <a:ext cx="96710" cy="75933"/>
            </a:xfrm>
            <a:prstGeom prst="rect">
              <a:avLst/>
            </a:prstGeom>
            <a:blipFill>
              <a:blip r:embed="rId10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97" name="object 197"/>
            <p:cNvSpPr/>
            <p:nvPr/>
          </p:nvSpPr>
          <p:spPr>
            <a:xfrm>
              <a:off x="10490700" y="7084910"/>
              <a:ext cx="106083" cy="170500"/>
            </a:xfrm>
            <a:prstGeom prst="rect">
              <a:avLst/>
            </a:prstGeom>
            <a:blipFill>
              <a:blip r:embed="rId10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98" name="object 198"/>
            <p:cNvSpPr/>
            <p:nvPr/>
          </p:nvSpPr>
          <p:spPr>
            <a:xfrm>
              <a:off x="10490700" y="6786938"/>
              <a:ext cx="106083" cy="277896"/>
            </a:xfrm>
            <a:prstGeom prst="rect">
              <a:avLst/>
            </a:prstGeom>
            <a:blipFill>
              <a:blip r:embed="rId1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12"/>
            <a:ext cx="10692130" cy="1158875"/>
            <a:chOff x="0" y="12"/>
            <a:chExt cx="10692130" cy="1158875"/>
          </a:xfrm>
        </p:grpSpPr>
        <p:sp>
          <p:nvSpPr>
            <p:cNvPr id="3" name="object 3"/>
            <p:cNvSpPr/>
            <p:nvPr/>
          </p:nvSpPr>
          <p:spPr>
            <a:xfrm>
              <a:off x="230797" y="288632"/>
              <a:ext cx="413384" cy="479425"/>
            </a:xfrm>
            <a:custGeom>
              <a:avLst/>
              <a:gdLst/>
              <a:ahLst/>
              <a:cxnLst/>
              <a:rect l="l" t="t" r="r" b="b"/>
              <a:pathLst>
                <a:path w="413384" h="479425">
                  <a:moveTo>
                    <a:pt x="272707" y="12395"/>
                  </a:moveTo>
                  <a:lnTo>
                    <a:pt x="271094" y="3695"/>
                  </a:lnTo>
                  <a:lnTo>
                    <a:pt x="270205" y="1689"/>
                  </a:lnTo>
                  <a:lnTo>
                    <a:pt x="267944" y="76"/>
                  </a:lnTo>
                  <a:lnTo>
                    <a:pt x="265772" y="0"/>
                  </a:lnTo>
                  <a:lnTo>
                    <a:pt x="262229" y="635"/>
                  </a:lnTo>
                  <a:lnTo>
                    <a:pt x="232130" y="14643"/>
                  </a:lnTo>
                  <a:lnTo>
                    <a:pt x="210235" y="26225"/>
                  </a:lnTo>
                  <a:lnTo>
                    <a:pt x="204444" y="28486"/>
                  </a:lnTo>
                  <a:lnTo>
                    <a:pt x="198323" y="30099"/>
                  </a:lnTo>
                  <a:lnTo>
                    <a:pt x="164998" y="40233"/>
                  </a:lnTo>
                  <a:lnTo>
                    <a:pt x="155981" y="42418"/>
                  </a:lnTo>
                  <a:lnTo>
                    <a:pt x="153568" y="42494"/>
                  </a:lnTo>
                  <a:lnTo>
                    <a:pt x="151003" y="42164"/>
                  </a:lnTo>
                  <a:lnTo>
                    <a:pt x="148094" y="42164"/>
                  </a:lnTo>
                  <a:lnTo>
                    <a:pt x="145199" y="42646"/>
                  </a:lnTo>
                  <a:lnTo>
                    <a:pt x="142303" y="43624"/>
                  </a:lnTo>
                  <a:lnTo>
                    <a:pt x="135851" y="44907"/>
                  </a:lnTo>
                  <a:lnTo>
                    <a:pt x="132638" y="46037"/>
                  </a:lnTo>
                  <a:lnTo>
                    <a:pt x="120243" y="49580"/>
                  </a:lnTo>
                  <a:lnTo>
                    <a:pt x="117678" y="49898"/>
                  </a:lnTo>
                  <a:lnTo>
                    <a:pt x="67932" y="53276"/>
                  </a:lnTo>
                  <a:lnTo>
                    <a:pt x="65506" y="53276"/>
                  </a:lnTo>
                  <a:lnTo>
                    <a:pt x="38785" y="55854"/>
                  </a:lnTo>
                  <a:lnTo>
                    <a:pt x="20675" y="58191"/>
                  </a:lnTo>
                  <a:lnTo>
                    <a:pt x="9004" y="60528"/>
                  </a:lnTo>
                  <a:lnTo>
                    <a:pt x="5143" y="61163"/>
                  </a:lnTo>
                  <a:lnTo>
                    <a:pt x="2565" y="63182"/>
                  </a:lnTo>
                  <a:lnTo>
                    <a:pt x="0" y="69938"/>
                  </a:lnTo>
                  <a:lnTo>
                    <a:pt x="635" y="73253"/>
                  </a:lnTo>
                  <a:lnTo>
                    <a:pt x="5867" y="79527"/>
                  </a:lnTo>
                  <a:lnTo>
                    <a:pt x="11899" y="84670"/>
                  </a:lnTo>
                  <a:lnTo>
                    <a:pt x="13830" y="86601"/>
                  </a:lnTo>
                  <a:lnTo>
                    <a:pt x="16090" y="87807"/>
                  </a:lnTo>
                  <a:lnTo>
                    <a:pt x="21247" y="88773"/>
                  </a:lnTo>
                  <a:lnTo>
                    <a:pt x="23660" y="89496"/>
                  </a:lnTo>
                  <a:lnTo>
                    <a:pt x="30429" y="92392"/>
                  </a:lnTo>
                  <a:lnTo>
                    <a:pt x="34772" y="93129"/>
                  </a:lnTo>
                  <a:lnTo>
                    <a:pt x="53594" y="90792"/>
                  </a:lnTo>
                  <a:lnTo>
                    <a:pt x="55854" y="87896"/>
                  </a:lnTo>
                  <a:lnTo>
                    <a:pt x="58191" y="86448"/>
                  </a:lnTo>
                  <a:lnTo>
                    <a:pt x="83375" y="83705"/>
                  </a:lnTo>
                  <a:lnTo>
                    <a:pt x="110426" y="80492"/>
                  </a:lnTo>
                  <a:lnTo>
                    <a:pt x="111633" y="80657"/>
                  </a:lnTo>
                  <a:lnTo>
                    <a:pt x="112598" y="81940"/>
                  </a:lnTo>
                  <a:lnTo>
                    <a:pt x="113004" y="83223"/>
                  </a:lnTo>
                  <a:lnTo>
                    <a:pt x="113322" y="85801"/>
                  </a:lnTo>
                  <a:lnTo>
                    <a:pt x="112915" y="86931"/>
                  </a:lnTo>
                  <a:lnTo>
                    <a:pt x="111709" y="101092"/>
                  </a:lnTo>
                  <a:lnTo>
                    <a:pt x="110426" y="127660"/>
                  </a:lnTo>
                  <a:lnTo>
                    <a:pt x="109778" y="133451"/>
                  </a:lnTo>
                  <a:lnTo>
                    <a:pt x="109461" y="139242"/>
                  </a:lnTo>
                  <a:lnTo>
                    <a:pt x="109461" y="150837"/>
                  </a:lnTo>
                  <a:lnTo>
                    <a:pt x="108978" y="162433"/>
                  </a:lnTo>
                  <a:lnTo>
                    <a:pt x="108331" y="167906"/>
                  </a:lnTo>
                  <a:lnTo>
                    <a:pt x="105435" y="201231"/>
                  </a:lnTo>
                  <a:lnTo>
                    <a:pt x="105117" y="208788"/>
                  </a:lnTo>
                  <a:lnTo>
                    <a:pt x="105117" y="224243"/>
                  </a:lnTo>
                  <a:lnTo>
                    <a:pt x="104635" y="239217"/>
                  </a:lnTo>
                  <a:lnTo>
                    <a:pt x="104635" y="245021"/>
                  </a:lnTo>
                  <a:lnTo>
                    <a:pt x="103746" y="271576"/>
                  </a:lnTo>
                  <a:lnTo>
                    <a:pt x="103987" y="307644"/>
                  </a:lnTo>
                  <a:lnTo>
                    <a:pt x="101092" y="343217"/>
                  </a:lnTo>
                  <a:lnTo>
                    <a:pt x="101257" y="350621"/>
                  </a:lnTo>
                  <a:lnTo>
                    <a:pt x="105117" y="380238"/>
                  </a:lnTo>
                  <a:lnTo>
                    <a:pt x="105752" y="383146"/>
                  </a:lnTo>
                  <a:lnTo>
                    <a:pt x="106883" y="391845"/>
                  </a:lnTo>
                  <a:lnTo>
                    <a:pt x="106883" y="394728"/>
                  </a:lnTo>
                  <a:lnTo>
                    <a:pt x="106565" y="397637"/>
                  </a:lnTo>
                  <a:lnTo>
                    <a:pt x="105600" y="416471"/>
                  </a:lnTo>
                  <a:lnTo>
                    <a:pt x="105270" y="422579"/>
                  </a:lnTo>
                  <a:lnTo>
                    <a:pt x="104152" y="435292"/>
                  </a:lnTo>
                  <a:lnTo>
                    <a:pt x="105117" y="435292"/>
                  </a:lnTo>
                  <a:lnTo>
                    <a:pt x="114287" y="472325"/>
                  </a:lnTo>
                  <a:lnTo>
                    <a:pt x="136817" y="479412"/>
                  </a:lnTo>
                  <a:lnTo>
                    <a:pt x="141655" y="479094"/>
                  </a:lnTo>
                  <a:lnTo>
                    <a:pt x="150672" y="476516"/>
                  </a:lnTo>
                  <a:lnTo>
                    <a:pt x="155181" y="474573"/>
                  </a:lnTo>
                  <a:lnTo>
                    <a:pt x="159689" y="472008"/>
                  </a:lnTo>
                  <a:lnTo>
                    <a:pt x="169659" y="467982"/>
                  </a:lnTo>
                  <a:lnTo>
                    <a:pt x="195910" y="437832"/>
                  </a:lnTo>
                  <a:lnTo>
                    <a:pt x="197599" y="427850"/>
                  </a:lnTo>
                  <a:lnTo>
                    <a:pt x="197358" y="417436"/>
                  </a:lnTo>
                  <a:lnTo>
                    <a:pt x="194627" y="392963"/>
                  </a:lnTo>
                  <a:lnTo>
                    <a:pt x="193255" y="387007"/>
                  </a:lnTo>
                  <a:lnTo>
                    <a:pt x="193179" y="385076"/>
                  </a:lnTo>
                  <a:lnTo>
                    <a:pt x="193497" y="383146"/>
                  </a:lnTo>
                  <a:lnTo>
                    <a:pt x="193814" y="378002"/>
                  </a:lnTo>
                  <a:lnTo>
                    <a:pt x="193738" y="372999"/>
                  </a:lnTo>
                  <a:lnTo>
                    <a:pt x="191566" y="353199"/>
                  </a:lnTo>
                  <a:lnTo>
                    <a:pt x="190271" y="338226"/>
                  </a:lnTo>
                  <a:lnTo>
                    <a:pt x="190119" y="330987"/>
                  </a:lnTo>
                  <a:lnTo>
                    <a:pt x="189788" y="326478"/>
                  </a:lnTo>
                  <a:lnTo>
                    <a:pt x="190119" y="292912"/>
                  </a:lnTo>
                  <a:lnTo>
                    <a:pt x="189636" y="286562"/>
                  </a:lnTo>
                  <a:lnTo>
                    <a:pt x="189636" y="282041"/>
                  </a:lnTo>
                  <a:lnTo>
                    <a:pt x="188823" y="269722"/>
                  </a:lnTo>
                  <a:lnTo>
                    <a:pt x="187706" y="261442"/>
                  </a:lnTo>
                  <a:lnTo>
                    <a:pt x="188099" y="259257"/>
                  </a:lnTo>
                  <a:lnTo>
                    <a:pt x="187706" y="258051"/>
                  </a:lnTo>
                  <a:lnTo>
                    <a:pt x="186080" y="251625"/>
                  </a:lnTo>
                  <a:lnTo>
                    <a:pt x="184873" y="245097"/>
                  </a:lnTo>
                  <a:lnTo>
                    <a:pt x="181902" y="218452"/>
                  </a:lnTo>
                  <a:lnTo>
                    <a:pt x="180454" y="207822"/>
                  </a:lnTo>
                  <a:lnTo>
                    <a:pt x="180771" y="200418"/>
                  </a:lnTo>
                  <a:lnTo>
                    <a:pt x="180619" y="195021"/>
                  </a:lnTo>
                  <a:lnTo>
                    <a:pt x="179324" y="184404"/>
                  </a:lnTo>
                  <a:lnTo>
                    <a:pt x="178206" y="179019"/>
                  </a:lnTo>
                  <a:lnTo>
                    <a:pt x="176593" y="173532"/>
                  </a:lnTo>
                  <a:lnTo>
                    <a:pt x="176593" y="170154"/>
                  </a:lnTo>
                  <a:lnTo>
                    <a:pt x="175145" y="148907"/>
                  </a:lnTo>
                  <a:lnTo>
                    <a:pt x="171284" y="105448"/>
                  </a:lnTo>
                  <a:lnTo>
                    <a:pt x="168859" y="85153"/>
                  </a:lnTo>
                  <a:lnTo>
                    <a:pt x="166611" y="69062"/>
                  </a:lnTo>
                  <a:lnTo>
                    <a:pt x="167576" y="67284"/>
                  </a:lnTo>
                  <a:lnTo>
                    <a:pt x="179324" y="62458"/>
                  </a:lnTo>
                  <a:lnTo>
                    <a:pt x="184315" y="61010"/>
                  </a:lnTo>
                  <a:lnTo>
                    <a:pt x="191719" y="58432"/>
                  </a:lnTo>
                  <a:lnTo>
                    <a:pt x="213537" y="49898"/>
                  </a:lnTo>
                  <a:lnTo>
                    <a:pt x="220548" y="46355"/>
                  </a:lnTo>
                  <a:lnTo>
                    <a:pt x="238963" y="35331"/>
                  </a:lnTo>
                  <a:lnTo>
                    <a:pt x="250888" y="29210"/>
                  </a:lnTo>
                  <a:lnTo>
                    <a:pt x="263042" y="22377"/>
                  </a:lnTo>
                  <a:lnTo>
                    <a:pt x="271094" y="16573"/>
                  </a:lnTo>
                  <a:lnTo>
                    <a:pt x="272707" y="12395"/>
                  </a:lnTo>
                  <a:close/>
                </a:path>
                <a:path w="413384" h="479425">
                  <a:moveTo>
                    <a:pt x="312140" y="179501"/>
                  </a:moveTo>
                  <a:lnTo>
                    <a:pt x="311823" y="175958"/>
                  </a:lnTo>
                  <a:lnTo>
                    <a:pt x="311759" y="174675"/>
                  </a:lnTo>
                  <a:lnTo>
                    <a:pt x="311658" y="174193"/>
                  </a:lnTo>
                  <a:lnTo>
                    <a:pt x="311340" y="173532"/>
                  </a:lnTo>
                  <a:lnTo>
                    <a:pt x="309727" y="171932"/>
                  </a:lnTo>
                  <a:lnTo>
                    <a:pt x="308356" y="170230"/>
                  </a:lnTo>
                  <a:lnTo>
                    <a:pt x="300634" y="161226"/>
                  </a:lnTo>
                  <a:lnTo>
                    <a:pt x="299910" y="160667"/>
                  </a:lnTo>
                  <a:lnTo>
                    <a:pt x="289115" y="155181"/>
                  </a:lnTo>
                  <a:lnTo>
                    <a:pt x="288150" y="154546"/>
                  </a:lnTo>
                  <a:lnTo>
                    <a:pt x="287108" y="154152"/>
                  </a:lnTo>
                  <a:lnTo>
                    <a:pt x="284848" y="153822"/>
                  </a:lnTo>
                  <a:lnTo>
                    <a:pt x="283806" y="153581"/>
                  </a:lnTo>
                  <a:lnTo>
                    <a:pt x="282841" y="153263"/>
                  </a:lnTo>
                  <a:lnTo>
                    <a:pt x="276390" y="152933"/>
                  </a:lnTo>
                  <a:lnTo>
                    <a:pt x="269963" y="153263"/>
                  </a:lnTo>
                  <a:lnTo>
                    <a:pt x="245808" y="169354"/>
                  </a:lnTo>
                  <a:lnTo>
                    <a:pt x="245325" y="170002"/>
                  </a:lnTo>
                  <a:lnTo>
                    <a:pt x="244690" y="170649"/>
                  </a:lnTo>
                  <a:lnTo>
                    <a:pt x="243065" y="172567"/>
                  </a:lnTo>
                  <a:lnTo>
                    <a:pt x="242912" y="174675"/>
                  </a:lnTo>
                  <a:lnTo>
                    <a:pt x="245491" y="179184"/>
                  </a:lnTo>
                  <a:lnTo>
                    <a:pt x="245808" y="181267"/>
                  </a:lnTo>
                  <a:lnTo>
                    <a:pt x="245173" y="183197"/>
                  </a:lnTo>
                  <a:lnTo>
                    <a:pt x="245656" y="183680"/>
                  </a:lnTo>
                  <a:lnTo>
                    <a:pt x="245656" y="183997"/>
                  </a:lnTo>
                  <a:lnTo>
                    <a:pt x="245808" y="184162"/>
                  </a:lnTo>
                  <a:lnTo>
                    <a:pt x="246138" y="184162"/>
                  </a:lnTo>
                  <a:lnTo>
                    <a:pt x="247751" y="185458"/>
                  </a:lnTo>
                  <a:lnTo>
                    <a:pt x="251282" y="193344"/>
                  </a:lnTo>
                  <a:lnTo>
                    <a:pt x="252577" y="194792"/>
                  </a:lnTo>
                  <a:lnTo>
                    <a:pt x="254825" y="195757"/>
                  </a:lnTo>
                  <a:lnTo>
                    <a:pt x="257073" y="197370"/>
                  </a:lnTo>
                  <a:lnTo>
                    <a:pt x="259422" y="198577"/>
                  </a:lnTo>
                  <a:lnTo>
                    <a:pt x="264248" y="200190"/>
                  </a:lnTo>
                  <a:lnTo>
                    <a:pt x="266738" y="200266"/>
                  </a:lnTo>
                  <a:lnTo>
                    <a:pt x="269316" y="199618"/>
                  </a:lnTo>
                  <a:lnTo>
                    <a:pt x="271564" y="198970"/>
                  </a:lnTo>
                  <a:lnTo>
                    <a:pt x="273672" y="199136"/>
                  </a:lnTo>
                  <a:lnTo>
                    <a:pt x="275602" y="200101"/>
                  </a:lnTo>
                  <a:lnTo>
                    <a:pt x="277533" y="200748"/>
                  </a:lnTo>
                  <a:lnTo>
                    <a:pt x="279463" y="201155"/>
                  </a:lnTo>
                  <a:lnTo>
                    <a:pt x="283324" y="201472"/>
                  </a:lnTo>
                  <a:lnTo>
                    <a:pt x="285089" y="201231"/>
                  </a:lnTo>
                  <a:lnTo>
                    <a:pt x="286702" y="200583"/>
                  </a:lnTo>
                  <a:lnTo>
                    <a:pt x="290423" y="198970"/>
                  </a:lnTo>
                  <a:lnTo>
                    <a:pt x="292506" y="198094"/>
                  </a:lnTo>
                  <a:lnTo>
                    <a:pt x="298297" y="195834"/>
                  </a:lnTo>
                  <a:lnTo>
                    <a:pt x="301028" y="194475"/>
                  </a:lnTo>
                  <a:lnTo>
                    <a:pt x="303606" y="192862"/>
                  </a:lnTo>
                  <a:lnTo>
                    <a:pt x="306819" y="190919"/>
                  </a:lnTo>
                  <a:lnTo>
                    <a:pt x="309079" y="188506"/>
                  </a:lnTo>
                  <a:lnTo>
                    <a:pt x="311658" y="182714"/>
                  </a:lnTo>
                  <a:lnTo>
                    <a:pt x="312140" y="179501"/>
                  </a:lnTo>
                  <a:close/>
                </a:path>
                <a:path w="413384" h="479425">
                  <a:moveTo>
                    <a:pt x="412762" y="243090"/>
                  </a:moveTo>
                  <a:lnTo>
                    <a:pt x="410819" y="243738"/>
                  </a:lnTo>
                  <a:lnTo>
                    <a:pt x="409536" y="244703"/>
                  </a:lnTo>
                  <a:lnTo>
                    <a:pt x="408901" y="245973"/>
                  </a:lnTo>
                  <a:lnTo>
                    <a:pt x="407606" y="246634"/>
                  </a:lnTo>
                  <a:lnTo>
                    <a:pt x="406641" y="247599"/>
                  </a:lnTo>
                  <a:lnTo>
                    <a:pt x="405345" y="250164"/>
                  </a:lnTo>
                  <a:lnTo>
                    <a:pt x="404545" y="251294"/>
                  </a:lnTo>
                  <a:lnTo>
                    <a:pt x="402932" y="252907"/>
                  </a:lnTo>
                  <a:lnTo>
                    <a:pt x="402056" y="253873"/>
                  </a:lnTo>
                  <a:lnTo>
                    <a:pt x="399796" y="256451"/>
                  </a:lnTo>
                  <a:lnTo>
                    <a:pt x="398589" y="257416"/>
                  </a:lnTo>
                  <a:lnTo>
                    <a:pt x="396011" y="258699"/>
                  </a:lnTo>
                  <a:lnTo>
                    <a:pt x="395046" y="259740"/>
                  </a:lnTo>
                  <a:lnTo>
                    <a:pt x="393763" y="262648"/>
                  </a:lnTo>
                  <a:lnTo>
                    <a:pt x="392798" y="264172"/>
                  </a:lnTo>
                  <a:lnTo>
                    <a:pt x="391502" y="265785"/>
                  </a:lnTo>
                  <a:lnTo>
                    <a:pt x="390537" y="267716"/>
                  </a:lnTo>
                  <a:lnTo>
                    <a:pt x="389648" y="268846"/>
                  </a:lnTo>
                  <a:lnTo>
                    <a:pt x="383298" y="273837"/>
                  </a:lnTo>
                  <a:lnTo>
                    <a:pt x="382168" y="274967"/>
                  </a:lnTo>
                  <a:lnTo>
                    <a:pt x="380885" y="275932"/>
                  </a:lnTo>
                  <a:lnTo>
                    <a:pt x="380555" y="276250"/>
                  </a:lnTo>
                  <a:lnTo>
                    <a:pt x="380161" y="276415"/>
                  </a:lnTo>
                  <a:lnTo>
                    <a:pt x="379196" y="276415"/>
                  </a:lnTo>
                  <a:lnTo>
                    <a:pt x="378790" y="276733"/>
                  </a:lnTo>
                  <a:lnTo>
                    <a:pt x="378142" y="278028"/>
                  </a:lnTo>
                  <a:lnTo>
                    <a:pt x="377825" y="278422"/>
                  </a:lnTo>
                  <a:lnTo>
                    <a:pt x="377177" y="278739"/>
                  </a:lnTo>
                  <a:lnTo>
                    <a:pt x="377024" y="278993"/>
                  </a:lnTo>
                  <a:lnTo>
                    <a:pt x="377024" y="279298"/>
                  </a:lnTo>
                  <a:lnTo>
                    <a:pt x="373634" y="286080"/>
                  </a:lnTo>
                  <a:lnTo>
                    <a:pt x="372351" y="287693"/>
                  </a:lnTo>
                  <a:lnTo>
                    <a:pt x="369455" y="293801"/>
                  </a:lnTo>
                  <a:lnTo>
                    <a:pt x="364832" y="304660"/>
                  </a:lnTo>
                  <a:lnTo>
                    <a:pt x="358673" y="317461"/>
                  </a:lnTo>
                  <a:lnTo>
                    <a:pt x="357378" y="320357"/>
                  </a:lnTo>
                  <a:lnTo>
                    <a:pt x="355930" y="323342"/>
                  </a:lnTo>
                  <a:lnTo>
                    <a:pt x="352704" y="329463"/>
                  </a:lnTo>
                  <a:lnTo>
                    <a:pt x="351091" y="332752"/>
                  </a:lnTo>
                  <a:lnTo>
                    <a:pt x="349491" y="336296"/>
                  </a:lnTo>
                  <a:lnTo>
                    <a:pt x="346913" y="340804"/>
                  </a:lnTo>
                  <a:lnTo>
                    <a:pt x="344411" y="345554"/>
                  </a:lnTo>
                  <a:lnTo>
                    <a:pt x="339585" y="355549"/>
                  </a:lnTo>
                  <a:lnTo>
                    <a:pt x="336130" y="360768"/>
                  </a:lnTo>
                  <a:lnTo>
                    <a:pt x="331622" y="366242"/>
                  </a:lnTo>
                  <a:lnTo>
                    <a:pt x="328079" y="370433"/>
                  </a:lnTo>
                  <a:lnTo>
                    <a:pt x="324612" y="374611"/>
                  </a:lnTo>
                  <a:lnTo>
                    <a:pt x="317855" y="382981"/>
                  </a:lnTo>
                  <a:lnTo>
                    <a:pt x="314553" y="385076"/>
                  </a:lnTo>
                  <a:lnTo>
                    <a:pt x="307467" y="385076"/>
                  </a:lnTo>
                  <a:lnTo>
                    <a:pt x="304406" y="381368"/>
                  </a:lnTo>
                  <a:lnTo>
                    <a:pt x="302158" y="373964"/>
                  </a:lnTo>
                  <a:lnTo>
                    <a:pt x="299910" y="367169"/>
                  </a:lnTo>
                  <a:lnTo>
                    <a:pt x="298958" y="360768"/>
                  </a:lnTo>
                  <a:lnTo>
                    <a:pt x="299072" y="349580"/>
                  </a:lnTo>
                  <a:lnTo>
                    <a:pt x="299046" y="340804"/>
                  </a:lnTo>
                  <a:lnTo>
                    <a:pt x="298919" y="337261"/>
                  </a:lnTo>
                  <a:lnTo>
                    <a:pt x="298361" y="330822"/>
                  </a:lnTo>
                  <a:lnTo>
                    <a:pt x="298272" y="329463"/>
                  </a:lnTo>
                  <a:lnTo>
                    <a:pt x="298056" y="325348"/>
                  </a:lnTo>
                  <a:lnTo>
                    <a:pt x="298132" y="319392"/>
                  </a:lnTo>
                  <a:lnTo>
                    <a:pt x="298208" y="317220"/>
                  </a:lnTo>
                  <a:lnTo>
                    <a:pt x="299847" y="304419"/>
                  </a:lnTo>
                  <a:lnTo>
                    <a:pt x="300393" y="298297"/>
                  </a:lnTo>
                  <a:lnTo>
                    <a:pt x="300710" y="291871"/>
                  </a:lnTo>
                  <a:lnTo>
                    <a:pt x="300799" y="284772"/>
                  </a:lnTo>
                  <a:lnTo>
                    <a:pt x="301040" y="278422"/>
                  </a:lnTo>
                  <a:lnTo>
                    <a:pt x="301447" y="271272"/>
                  </a:lnTo>
                  <a:lnTo>
                    <a:pt x="302158" y="262394"/>
                  </a:lnTo>
                  <a:lnTo>
                    <a:pt x="302425" y="258699"/>
                  </a:lnTo>
                  <a:lnTo>
                    <a:pt x="302323" y="256933"/>
                  </a:lnTo>
                  <a:lnTo>
                    <a:pt x="301828" y="253796"/>
                  </a:lnTo>
                  <a:lnTo>
                    <a:pt x="298589" y="246316"/>
                  </a:lnTo>
                  <a:lnTo>
                    <a:pt x="297332" y="242443"/>
                  </a:lnTo>
                  <a:lnTo>
                    <a:pt x="296367" y="238252"/>
                  </a:lnTo>
                  <a:lnTo>
                    <a:pt x="294919" y="236816"/>
                  </a:lnTo>
                  <a:lnTo>
                    <a:pt x="293624" y="236169"/>
                  </a:lnTo>
                  <a:lnTo>
                    <a:pt x="292417" y="235356"/>
                  </a:lnTo>
                  <a:lnTo>
                    <a:pt x="290156" y="233426"/>
                  </a:lnTo>
                  <a:lnTo>
                    <a:pt x="288798" y="232625"/>
                  </a:lnTo>
                  <a:lnTo>
                    <a:pt x="287185" y="231978"/>
                  </a:lnTo>
                  <a:lnTo>
                    <a:pt x="285572" y="231013"/>
                  </a:lnTo>
                  <a:lnTo>
                    <a:pt x="263156" y="225577"/>
                  </a:lnTo>
                  <a:lnTo>
                    <a:pt x="256552" y="226517"/>
                  </a:lnTo>
                  <a:lnTo>
                    <a:pt x="237121" y="241477"/>
                  </a:lnTo>
                  <a:lnTo>
                    <a:pt x="236715" y="242760"/>
                  </a:lnTo>
                  <a:lnTo>
                    <a:pt x="235750" y="245351"/>
                  </a:lnTo>
                  <a:lnTo>
                    <a:pt x="235356" y="246634"/>
                  </a:lnTo>
                  <a:lnTo>
                    <a:pt x="235026" y="247916"/>
                  </a:lnTo>
                  <a:lnTo>
                    <a:pt x="232130" y="266268"/>
                  </a:lnTo>
                  <a:lnTo>
                    <a:pt x="230530" y="273989"/>
                  </a:lnTo>
                  <a:lnTo>
                    <a:pt x="229476" y="281647"/>
                  </a:lnTo>
                  <a:lnTo>
                    <a:pt x="228511" y="296773"/>
                  </a:lnTo>
                  <a:lnTo>
                    <a:pt x="228092" y="304660"/>
                  </a:lnTo>
                  <a:lnTo>
                    <a:pt x="227838" y="310870"/>
                  </a:lnTo>
                  <a:lnTo>
                    <a:pt x="227914" y="320357"/>
                  </a:lnTo>
                  <a:lnTo>
                    <a:pt x="233426" y="370433"/>
                  </a:lnTo>
                  <a:lnTo>
                    <a:pt x="252653" y="403821"/>
                  </a:lnTo>
                  <a:lnTo>
                    <a:pt x="259181" y="410184"/>
                  </a:lnTo>
                  <a:lnTo>
                    <a:pt x="263042" y="414375"/>
                  </a:lnTo>
                  <a:lnTo>
                    <a:pt x="267703" y="416636"/>
                  </a:lnTo>
                  <a:lnTo>
                    <a:pt x="273189" y="416953"/>
                  </a:lnTo>
                  <a:lnTo>
                    <a:pt x="279298" y="419849"/>
                  </a:lnTo>
                  <a:lnTo>
                    <a:pt x="286385" y="421297"/>
                  </a:lnTo>
                  <a:lnTo>
                    <a:pt x="301510" y="421297"/>
                  </a:lnTo>
                  <a:lnTo>
                    <a:pt x="307314" y="420331"/>
                  </a:lnTo>
                  <a:lnTo>
                    <a:pt x="311823" y="418401"/>
                  </a:lnTo>
                  <a:lnTo>
                    <a:pt x="316649" y="416471"/>
                  </a:lnTo>
                  <a:lnTo>
                    <a:pt x="345948" y="387972"/>
                  </a:lnTo>
                  <a:lnTo>
                    <a:pt x="347878" y="385076"/>
                  </a:lnTo>
                  <a:lnTo>
                    <a:pt x="348526" y="384111"/>
                  </a:lnTo>
                  <a:lnTo>
                    <a:pt x="368084" y="349580"/>
                  </a:lnTo>
                  <a:lnTo>
                    <a:pt x="381520" y="316331"/>
                  </a:lnTo>
                  <a:lnTo>
                    <a:pt x="384098" y="310870"/>
                  </a:lnTo>
                  <a:lnTo>
                    <a:pt x="387642" y="304419"/>
                  </a:lnTo>
                  <a:lnTo>
                    <a:pt x="391502" y="294767"/>
                  </a:lnTo>
                  <a:lnTo>
                    <a:pt x="400685" y="273507"/>
                  </a:lnTo>
                  <a:lnTo>
                    <a:pt x="402297" y="270611"/>
                  </a:lnTo>
                  <a:lnTo>
                    <a:pt x="403656" y="267474"/>
                  </a:lnTo>
                  <a:lnTo>
                    <a:pt x="405917" y="260718"/>
                  </a:lnTo>
                  <a:lnTo>
                    <a:pt x="407441" y="256933"/>
                  </a:lnTo>
                  <a:lnTo>
                    <a:pt x="409384" y="252755"/>
                  </a:lnTo>
                  <a:lnTo>
                    <a:pt x="410019" y="251142"/>
                  </a:lnTo>
                  <a:lnTo>
                    <a:pt x="410578" y="249529"/>
                  </a:lnTo>
                  <a:lnTo>
                    <a:pt x="411670" y="245973"/>
                  </a:lnTo>
                  <a:lnTo>
                    <a:pt x="412115" y="244703"/>
                  </a:lnTo>
                  <a:lnTo>
                    <a:pt x="412762" y="243090"/>
                  </a:lnTo>
                  <a:close/>
                </a:path>
              </a:pathLst>
            </a:custGeom>
            <a:solidFill>
              <a:srgbClr val="FCB55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740794" y="310857"/>
              <a:ext cx="458646" cy="45846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1265758" y="288632"/>
              <a:ext cx="413384" cy="479425"/>
            </a:xfrm>
            <a:custGeom>
              <a:avLst/>
              <a:gdLst/>
              <a:ahLst/>
              <a:cxnLst/>
              <a:rect l="l" t="t" r="r" b="b"/>
              <a:pathLst>
                <a:path w="413385" h="479425">
                  <a:moveTo>
                    <a:pt x="272707" y="12395"/>
                  </a:moveTo>
                  <a:lnTo>
                    <a:pt x="271094" y="3695"/>
                  </a:lnTo>
                  <a:lnTo>
                    <a:pt x="270205" y="1689"/>
                  </a:lnTo>
                  <a:lnTo>
                    <a:pt x="267944" y="76"/>
                  </a:lnTo>
                  <a:lnTo>
                    <a:pt x="265772" y="0"/>
                  </a:lnTo>
                  <a:lnTo>
                    <a:pt x="262229" y="635"/>
                  </a:lnTo>
                  <a:lnTo>
                    <a:pt x="232130" y="14643"/>
                  </a:lnTo>
                  <a:lnTo>
                    <a:pt x="210235" y="26225"/>
                  </a:lnTo>
                  <a:lnTo>
                    <a:pt x="204444" y="28486"/>
                  </a:lnTo>
                  <a:lnTo>
                    <a:pt x="198323" y="30099"/>
                  </a:lnTo>
                  <a:lnTo>
                    <a:pt x="164998" y="40233"/>
                  </a:lnTo>
                  <a:lnTo>
                    <a:pt x="155981" y="42418"/>
                  </a:lnTo>
                  <a:lnTo>
                    <a:pt x="153568" y="42494"/>
                  </a:lnTo>
                  <a:lnTo>
                    <a:pt x="151003" y="42164"/>
                  </a:lnTo>
                  <a:lnTo>
                    <a:pt x="148094" y="42164"/>
                  </a:lnTo>
                  <a:lnTo>
                    <a:pt x="145199" y="42646"/>
                  </a:lnTo>
                  <a:lnTo>
                    <a:pt x="142303" y="43624"/>
                  </a:lnTo>
                  <a:lnTo>
                    <a:pt x="135851" y="44907"/>
                  </a:lnTo>
                  <a:lnTo>
                    <a:pt x="132638" y="46037"/>
                  </a:lnTo>
                  <a:lnTo>
                    <a:pt x="120243" y="49580"/>
                  </a:lnTo>
                  <a:lnTo>
                    <a:pt x="117678" y="49898"/>
                  </a:lnTo>
                  <a:lnTo>
                    <a:pt x="67932" y="53276"/>
                  </a:lnTo>
                  <a:lnTo>
                    <a:pt x="65506" y="53276"/>
                  </a:lnTo>
                  <a:lnTo>
                    <a:pt x="38785" y="55854"/>
                  </a:lnTo>
                  <a:lnTo>
                    <a:pt x="20675" y="58191"/>
                  </a:lnTo>
                  <a:lnTo>
                    <a:pt x="9004" y="60528"/>
                  </a:lnTo>
                  <a:lnTo>
                    <a:pt x="5143" y="61163"/>
                  </a:lnTo>
                  <a:lnTo>
                    <a:pt x="2565" y="63182"/>
                  </a:lnTo>
                  <a:lnTo>
                    <a:pt x="0" y="69938"/>
                  </a:lnTo>
                  <a:lnTo>
                    <a:pt x="635" y="73253"/>
                  </a:lnTo>
                  <a:lnTo>
                    <a:pt x="5867" y="79527"/>
                  </a:lnTo>
                  <a:lnTo>
                    <a:pt x="11899" y="84670"/>
                  </a:lnTo>
                  <a:lnTo>
                    <a:pt x="13830" y="86601"/>
                  </a:lnTo>
                  <a:lnTo>
                    <a:pt x="16090" y="87807"/>
                  </a:lnTo>
                  <a:lnTo>
                    <a:pt x="21247" y="88773"/>
                  </a:lnTo>
                  <a:lnTo>
                    <a:pt x="23660" y="89496"/>
                  </a:lnTo>
                  <a:lnTo>
                    <a:pt x="30429" y="92392"/>
                  </a:lnTo>
                  <a:lnTo>
                    <a:pt x="34772" y="93129"/>
                  </a:lnTo>
                  <a:lnTo>
                    <a:pt x="53594" y="90792"/>
                  </a:lnTo>
                  <a:lnTo>
                    <a:pt x="55854" y="87896"/>
                  </a:lnTo>
                  <a:lnTo>
                    <a:pt x="58191" y="86448"/>
                  </a:lnTo>
                  <a:lnTo>
                    <a:pt x="83375" y="83705"/>
                  </a:lnTo>
                  <a:lnTo>
                    <a:pt x="110426" y="80492"/>
                  </a:lnTo>
                  <a:lnTo>
                    <a:pt x="111633" y="80657"/>
                  </a:lnTo>
                  <a:lnTo>
                    <a:pt x="112598" y="81940"/>
                  </a:lnTo>
                  <a:lnTo>
                    <a:pt x="113004" y="83223"/>
                  </a:lnTo>
                  <a:lnTo>
                    <a:pt x="113322" y="85801"/>
                  </a:lnTo>
                  <a:lnTo>
                    <a:pt x="112915" y="86931"/>
                  </a:lnTo>
                  <a:lnTo>
                    <a:pt x="111709" y="101092"/>
                  </a:lnTo>
                  <a:lnTo>
                    <a:pt x="110426" y="127660"/>
                  </a:lnTo>
                  <a:lnTo>
                    <a:pt x="109778" y="133451"/>
                  </a:lnTo>
                  <a:lnTo>
                    <a:pt x="109461" y="139242"/>
                  </a:lnTo>
                  <a:lnTo>
                    <a:pt x="109461" y="150837"/>
                  </a:lnTo>
                  <a:lnTo>
                    <a:pt x="108978" y="162433"/>
                  </a:lnTo>
                  <a:lnTo>
                    <a:pt x="108331" y="167906"/>
                  </a:lnTo>
                  <a:lnTo>
                    <a:pt x="105435" y="201231"/>
                  </a:lnTo>
                  <a:lnTo>
                    <a:pt x="105117" y="208788"/>
                  </a:lnTo>
                  <a:lnTo>
                    <a:pt x="105117" y="224243"/>
                  </a:lnTo>
                  <a:lnTo>
                    <a:pt x="104635" y="239217"/>
                  </a:lnTo>
                  <a:lnTo>
                    <a:pt x="104635" y="245021"/>
                  </a:lnTo>
                  <a:lnTo>
                    <a:pt x="103746" y="271576"/>
                  </a:lnTo>
                  <a:lnTo>
                    <a:pt x="103987" y="307644"/>
                  </a:lnTo>
                  <a:lnTo>
                    <a:pt x="101092" y="343217"/>
                  </a:lnTo>
                  <a:lnTo>
                    <a:pt x="101257" y="350621"/>
                  </a:lnTo>
                  <a:lnTo>
                    <a:pt x="105117" y="380238"/>
                  </a:lnTo>
                  <a:lnTo>
                    <a:pt x="105752" y="383146"/>
                  </a:lnTo>
                  <a:lnTo>
                    <a:pt x="106883" y="391845"/>
                  </a:lnTo>
                  <a:lnTo>
                    <a:pt x="106883" y="394728"/>
                  </a:lnTo>
                  <a:lnTo>
                    <a:pt x="106565" y="397637"/>
                  </a:lnTo>
                  <a:lnTo>
                    <a:pt x="105600" y="416471"/>
                  </a:lnTo>
                  <a:lnTo>
                    <a:pt x="105270" y="422579"/>
                  </a:lnTo>
                  <a:lnTo>
                    <a:pt x="104152" y="435292"/>
                  </a:lnTo>
                  <a:lnTo>
                    <a:pt x="105117" y="435292"/>
                  </a:lnTo>
                  <a:lnTo>
                    <a:pt x="114287" y="472325"/>
                  </a:lnTo>
                  <a:lnTo>
                    <a:pt x="136817" y="479412"/>
                  </a:lnTo>
                  <a:lnTo>
                    <a:pt x="141655" y="479094"/>
                  </a:lnTo>
                  <a:lnTo>
                    <a:pt x="150672" y="476516"/>
                  </a:lnTo>
                  <a:lnTo>
                    <a:pt x="155181" y="474573"/>
                  </a:lnTo>
                  <a:lnTo>
                    <a:pt x="159689" y="472008"/>
                  </a:lnTo>
                  <a:lnTo>
                    <a:pt x="169659" y="467982"/>
                  </a:lnTo>
                  <a:lnTo>
                    <a:pt x="195910" y="437832"/>
                  </a:lnTo>
                  <a:lnTo>
                    <a:pt x="197599" y="427850"/>
                  </a:lnTo>
                  <a:lnTo>
                    <a:pt x="197358" y="417436"/>
                  </a:lnTo>
                  <a:lnTo>
                    <a:pt x="194627" y="392963"/>
                  </a:lnTo>
                  <a:lnTo>
                    <a:pt x="193255" y="387007"/>
                  </a:lnTo>
                  <a:lnTo>
                    <a:pt x="193179" y="385076"/>
                  </a:lnTo>
                  <a:lnTo>
                    <a:pt x="193497" y="383146"/>
                  </a:lnTo>
                  <a:lnTo>
                    <a:pt x="193814" y="378002"/>
                  </a:lnTo>
                  <a:lnTo>
                    <a:pt x="193738" y="372999"/>
                  </a:lnTo>
                  <a:lnTo>
                    <a:pt x="191566" y="353199"/>
                  </a:lnTo>
                  <a:lnTo>
                    <a:pt x="190271" y="338226"/>
                  </a:lnTo>
                  <a:lnTo>
                    <a:pt x="190119" y="330987"/>
                  </a:lnTo>
                  <a:lnTo>
                    <a:pt x="189788" y="326478"/>
                  </a:lnTo>
                  <a:lnTo>
                    <a:pt x="190119" y="292912"/>
                  </a:lnTo>
                  <a:lnTo>
                    <a:pt x="189636" y="286562"/>
                  </a:lnTo>
                  <a:lnTo>
                    <a:pt x="189636" y="282041"/>
                  </a:lnTo>
                  <a:lnTo>
                    <a:pt x="188823" y="269722"/>
                  </a:lnTo>
                  <a:lnTo>
                    <a:pt x="187706" y="261442"/>
                  </a:lnTo>
                  <a:lnTo>
                    <a:pt x="188099" y="259257"/>
                  </a:lnTo>
                  <a:lnTo>
                    <a:pt x="187706" y="258051"/>
                  </a:lnTo>
                  <a:lnTo>
                    <a:pt x="186080" y="251625"/>
                  </a:lnTo>
                  <a:lnTo>
                    <a:pt x="184873" y="245097"/>
                  </a:lnTo>
                  <a:lnTo>
                    <a:pt x="181902" y="218452"/>
                  </a:lnTo>
                  <a:lnTo>
                    <a:pt x="180454" y="207822"/>
                  </a:lnTo>
                  <a:lnTo>
                    <a:pt x="180771" y="200418"/>
                  </a:lnTo>
                  <a:lnTo>
                    <a:pt x="180619" y="195021"/>
                  </a:lnTo>
                  <a:lnTo>
                    <a:pt x="179324" y="184404"/>
                  </a:lnTo>
                  <a:lnTo>
                    <a:pt x="178206" y="179019"/>
                  </a:lnTo>
                  <a:lnTo>
                    <a:pt x="176593" y="173532"/>
                  </a:lnTo>
                  <a:lnTo>
                    <a:pt x="176593" y="170154"/>
                  </a:lnTo>
                  <a:lnTo>
                    <a:pt x="175145" y="148907"/>
                  </a:lnTo>
                  <a:lnTo>
                    <a:pt x="171284" y="105448"/>
                  </a:lnTo>
                  <a:lnTo>
                    <a:pt x="168859" y="85153"/>
                  </a:lnTo>
                  <a:lnTo>
                    <a:pt x="166611" y="69062"/>
                  </a:lnTo>
                  <a:lnTo>
                    <a:pt x="167576" y="67284"/>
                  </a:lnTo>
                  <a:lnTo>
                    <a:pt x="179324" y="62458"/>
                  </a:lnTo>
                  <a:lnTo>
                    <a:pt x="184315" y="61010"/>
                  </a:lnTo>
                  <a:lnTo>
                    <a:pt x="191719" y="58432"/>
                  </a:lnTo>
                  <a:lnTo>
                    <a:pt x="213537" y="49898"/>
                  </a:lnTo>
                  <a:lnTo>
                    <a:pt x="220548" y="46355"/>
                  </a:lnTo>
                  <a:lnTo>
                    <a:pt x="238963" y="35331"/>
                  </a:lnTo>
                  <a:lnTo>
                    <a:pt x="250888" y="29210"/>
                  </a:lnTo>
                  <a:lnTo>
                    <a:pt x="263042" y="22377"/>
                  </a:lnTo>
                  <a:lnTo>
                    <a:pt x="271094" y="16573"/>
                  </a:lnTo>
                  <a:lnTo>
                    <a:pt x="272707" y="12395"/>
                  </a:lnTo>
                  <a:close/>
                </a:path>
                <a:path w="413385" h="479425">
                  <a:moveTo>
                    <a:pt x="312140" y="179501"/>
                  </a:moveTo>
                  <a:lnTo>
                    <a:pt x="311823" y="175958"/>
                  </a:lnTo>
                  <a:lnTo>
                    <a:pt x="311759" y="174675"/>
                  </a:lnTo>
                  <a:lnTo>
                    <a:pt x="311658" y="174193"/>
                  </a:lnTo>
                  <a:lnTo>
                    <a:pt x="311340" y="173532"/>
                  </a:lnTo>
                  <a:lnTo>
                    <a:pt x="309727" y="171932"/>
                  </a:lnTo>
                  <a:lnTo>
                    <a:pt x="308356" y="170230"/>
                  </a:lnTo>
                  <a:lnTo>
                    <a:pt x="300634" y="161226"/>
                  </a:lnTo>
                  <a:lnTo>
                    <a:pt x="299910" y="160667"/>
                  </a:lnTo>
                  <a:lnTo>
                    <a:pt x="289115" y="155181"/>
                  </a:lnTo>
                  <a:lnTo>
                    <a:pt x="288150" y="154546"/>
                  </a:lnTo>
                  <a:lnTo>
                    <a:pt x="287108" y="154152"/>
                  </a:lnTo>
                  <a:lnTo>
                    <a:pt x="284848" y="153822"/>
                  </a:lnTo>
                  <a:lnTo>
                    <a:pt x="283806" y="153581"/>
                  </a:lnTo>
                  <a:lnTo>
                    <a:pt x="282841" y="153263"/>
                  </a:lnTo>
                  <a:lnTo>
                    <a:pt x="276390" y="152933"/>
                  </a:lnTo>
                  <a:lnTo>
                    <a:pt x="269963" y="153263"/>
                  </a:lnTo>
                  <a:lnTo>
                    <a:pt x="245808" y="169354"/>
                  </a:lnTo>
                  <a:lnTo>
                    <a:pt x="245325" y="170002"/>
                  </a:lnTo>
                  <a:lnTo>
                    <a:pt x="244690" y="170649"/>
                  </a:lnTo>
                  <a:lnTo>
                    <a:pt x="243065" y="172567"/>
                  </a:lnTo>
                  <a:lnTo>
                    <a:pt x="242912" y="174675"/>
                  </a:lnTo>
                  <a:lnTo>
                    <a:pt x="245491" y="179184"/>
                  </a:lnTo>
                  <a:lnTo>
                    <a:pt x="245808" y="181267"/>
                  </a:lnTo>
                  <a:lnTo>
                    <a:pt x="245173" y="183197"/>
                  </a:lnTo>
                  <a:lnTo>
                    <a:pt x="245656" y="183680"/>
                  </a:lnTo>
                  <a:lnTo>
                    <a:pt x="245656" y="183997"/>
                  </a:lnTo>
                  <a:lnTo>
                    <a:pt x="245808" y="184162"/>
                  </a:lnTo>
                  <a:lnTo>
                    <a:pt x="246138" y="184162"/>
                  </a:lnTo>
                  <a:lnTo>
                    <a:pt x="247751" y="185458"/>
                  </a:lnTo>
                  <a:lnTo>
                    <a:pt x="251282" y="193344"/>
                  </a:lnTo>
                  <a:lnTo>
                    <a:pt x="252577" y="194792"/>
                  </a:lnTo>
                  <a:lnTo>
                    <a:pt x="254825" y="195757"/>
                  </a:lnTo>
                  <a:lnTo>
                    <a:pt x="257073" y="197370"/>
                  </a:lnTo>
                  <a:lnTo>
                    <a:pt x="259422" y="198577"/>
                  </a:lnTo>
                  <a:lnTo>
                    <a:pt x="264248" y="200190"/>
                  </a:lnTo>
                  <a:lnTo>
                    <a:pt x="266738" y="200266"/>
                  </a:lnTo>
                  <a:lnTo>
                    <a:pt x="269316" y="199618"/>
                  </a:lnTo>
                  <a:lnTo>
                    <a:pt x="271564" y="198970"/>
                  </a:lnTo>
                  <a:lnTo>
                    <a:pt x="273672" y="199136"/>
                  </a:lnTo>
                  <a:lnTo>
                    <a:pt x="275602" y="200101"/>
                  </a:lnTo>
                  <a:lnTo>
                    <a:pt x="277533" y="200748"/>
                  </a:lnTo>
                  <a:lnTo>
                    <a:pt x="279463" y="201155"/>
                  </a:lnTo>
                  <a:lnTo>
                    <a:pt x="283324" y="201472"/>
                  </a:lnTo>
                  <a:lnTo>
                    <a:pt x="285089" y="201231"/>
                  </a:lnTo>
                  <a:lnTo>
                    <a:pt x="286702" y="200583"/>
                  </a:lnTo>
                  <a:lnTo>
                    <a:pt x="290423" y="198970"/>
                  </a:lnTo>
                  <a:lnTo>
                    <a:pt x="292506" y="198094"/>
                  </a:lnTo>
                  <a:lnTo>
                    <a:pt x="298297" y="195834"/>
                  </a:lnTo>
                  <a:lnTo>
                    <a:pt x="301028" y="194475"/>
                  </a:lnTo>
                  <a:lnTo>
                    <a:pt x="303606" y="192862"/>
                  </a:lnTo>
                  <a:lnTo>
                    <a:pt x="306819" y="190919"/>
                  </a:lnTo>
                  <a:lnTo>
                    <a:pt x="309079" y="188506"/>
                  </a:lnTo>
                  <a:lnTo>
                    <a:pt x="311658" y="182714"/>
                  </a:lnTo>
                  <a:lnTo>
                    <a:pt x="312140" y="179501"/>
                  </a:lnTo>
                  <a:close/>
                </a:path>
                <a:path w="413385" h="479425">
                  <a:moveTo>
                    <a:pt x="412762" y="243090"/>
                  </a:moveTo>
                  <a:lnTo>
                    <a:pt x="410819" y="243738"/>
                  </a:lnTo>
                  <a:lnTo>
                    <a:pt x="409536" y="244703"/>
                  </a:lnTo>
                  <a:lnTo>
                    <a:pt x="408901" y="245973"/>
                  </a:lnTo>
                  <a:lnTo>
                    <a:pt x="407606" y="246634"/>
                  </a:lnTo>
                  <a:lnTo>
                    <a:pt x="406641" y="247599"/>
                  </a:lnTo>
                  <a:lnTo>
                    <a:pt x="405345" y="250164"/>
                  </a:lnTo>
                  <a:lnTo>
                    <a:pt x="404545" y="251294"/>
                  </a:lnTo>
                  <a:lnTo>
                    <a:pt x="402932" y="252907"/>
                  </a:lnTo>
                  <a:lnTo>
                    <a:pt x="402056" y="253873"/>
                  </a:lnTo>
                  <a:lnTo>
                    <a:pt x="399796" y="256451"/>
                  </a:lnTo>
                  <a:lnTo>
                    <a:pt x="398589" y="257416"/>
                  </a:lnTo>
                  <a:lnTo>
                    <a:pt x="396011" y="258699"/>
                  </a:lnTo>
                  <a:lnTo>
                    <a:pt x="395046" y="259740"/>
                  </a:lnTo>
                  <a:lnTo>
                    <a:pt x="393763" y="262648"/>
                  </a:lnTo>
                  <a:lnTo>
                    <a:pt x="392798" y="264172"/>
                  </a:lnTo>
                  <a:lnTo>
                    <a:pt x="391502" y="265785"/>
                  </a:lnTo>
                  <a:lnTo>
                    <a:pt x="390537" y="267716"/>
                  </a:lnTo>
                  <a:lnTo>
                    <a:pt x="389648" y="268846"/>
                  </a:lnTo>
                  <a:lnTo>
                    <a:pt x="383298" y="273837"/>
                  </a:lnTo>
                  <a:lnTo>
                    <a:pt x="382168" y="274967"/>
                  </a:lnTo>
                  <a:lnTo>
                    <a:pt x="380885" y="275932"/>
                  </a:lnTo>
                  <a:lnTo>
                    <a:pt x="380555" y="276250"/>
                  </a:lnTo>
                  <a:lnTo>
                    <a:pt x="380161" y="276415"/>
                  </a:lnTo>
                  <a:lnTo>
                    <a:pt x="379196" y="276415"/>
                  </a:lnTo>
                  <a:lnTo>
                    <a:pt x="378790" y="276733"/>
                  </a:lnTo>
                  <a:lnTo>
                    <a:pt x="378142" y="278028"/>
                  </a:lnTo>
                  <a:lnTo>
                    <a:pt x="377825" y="278422"/>
                  </a:lnTo>
                  <a:lnTo>
                    <a:pt x="377177" y="278739"/>
                  </a:lnTo>
                  <a:lnTo>
                    <a:pt x="377024" y="278993"/>
                  </a:lnTo>
                  <a:lnTo>
                    <a:pt x="377024" y="279298"/>
                  </a:lnTo>
                  <a:lnTo>
                    <a:pt x="373634" y="286080"/>
                  </a:lnTo>
                  <a:lnTo>
                    <a:pt x="372351" y="287693"/>
                  </a:lnTo>
                  <a:lnTo>
                    <a:pt x="369455" y="293801"/>
                  </a:lnTo>
                  <a:lnTo>
                    <a:pt x="364832" y="304660"/>
                  </a:lnTo>
                  <a:lnTo>
                    <a:pt x="358673" y="317461"/>
                  </a:lnTo>
                  <a:lnTo>
                    <a:pt x="357378" y="320357"/>
                  </a:lnTo>
                  <a:lnTo>
                    <a:pt x="355930" y="323342"/>
                  </a:lnTo>
                  <a:lnTo>
                    <a:pt x="352704" y="329463"/>
                  </a:lnTo>
                  <a:lnTo>
                    <a:pt x="351091" y="332752"/>
                  </a:lnTo>
                  <a:lnTo>
                    <a:pt x="349491" y="336296"/>
                  </a:lnTo>
                  <a:lnTo>
                    <a:pt x="346913" y="340804"/>
                  </a:lnTo>
                  <a:lnTo>
                    <a:pt x="344411" y="345554"/>
                  </a:lnTo>
                  <a:lnTo>
                    <a:pt x="339585" y="355549"/>
                  </a:lnTo>
                  <a:lnTo>
                    <a:pt x="336130" y="360768"/>
                  </a:lnTo>
                  <a:lnTo>
                    <a:pt x="331622" y="366242"/>
                  </a:lnTo>
                  <a:lnTo>
                    <a:pt x="328079" y="370433"/>
                  </a:lnTo>
                  <a:lnTo>
                    <a:pt x="324612" y="374611"/>
                  </a:lnTo>
                  <a:lnTo>
                    <a:pt x="317855" y="382981"/>
                  </a:lnTo>
                  <a:lnTo>
                    <a:pt x="314553" y="385076"/>
                  </a:lnTo>
                  <a:lnTo>
                    <a:pt x="307467" y="385076"/>
                  </a:lnTo>
                  <a:lnTo>
                    <a:pt x="304406" y="381368"/>
                  </a:lnTo>
                  <a:lnTo>
                    <a:pt x="302158" y="373964"/>
                  </a:lnTo>
                  <a:lnTo>
                    <a:pt x="299897" y="367169"/>
                  </a:lnTo>
                  <a:lnTo>
                    <a:pt x="298958" y="360768"/>
                  </a:lnTo>
                  <a:lnTo>
                    <a:pt x="299072" y="349580"/>
                  </a:lnTo>
                  <a:lnTo>
                    <a:pt x="299034" y="340804"/>
                  </a:lnTo>
                  <a:lnTo>
                    <a:pt x="298919" y="337261"/>
                  </a:lnTo>
                  <a:lnTo>
                    <a:pt x="298361" y="330822"/>
                  </a:lnTo>
                  <a:lnTo>
                    <a:pt x="298259" y="329463"/>
                  </a:lnTo>
                  <a:lnTo>
                    <a:pt x="298056" y="325348"/>
                  </a:lnTo>
                  <a:lnTo>
                    <a:pt x="298119" y="319392"/>
                  </a:lnTo>
                  <a:lnTo>
                    <a:pt x="298208" y="317220"/>
                  </a:lnTo>
                  <a:lnTo>
                    <a:pt x="299834" y="304419"/>
                  </a:lnTo>
                  <a:lnTo>
                    <a:pt x="300393" y="298297"/>
                  </a:lnTo>
                  <a:lnTo>
                    <a:pt x="300710" y="291871"/>
                  </a:lnTo>
                  <a:lnTo>
                    <a:pt x="300799" y="284772"/>
                  </a:lnTo>
                  <a:lnTo>
                    <a:pt x="301028" y="278422"/>
                  </a:lnTo>
                  <a:lnTo>
                    <a:pt x="301447" y="271272"/>
                  </a:lnTo>
                  <a:lnTo>
                    <a:pt x="302158" y="262394"/>
                  </a:lnTo>
                  <a:lnTo>
                    <a:pt x="302412" y="258699"/>
                  </a:lnTo>
                  <a:lnTo>
                    <a:pt x="302323" y="256933"/>
                  </a:lnTo>
                  <a:lnTo>
                    <a:pt x="301828" y="253796"/>
                  </a:lnTo>
                  <a:lnTo>
                    <a:pt x="298589" y="246316"/>
                  </a:lnTo>
                  <a:lnTo>
                    <a:pt x="297332" y="242443"/>
                  </a:lnTo>
                  <a:lnTo>
                    <a:pt x="296367" y="238252"/>
                  </a:lnTo>
                  <a:lnTo>
                    <a:pt x="294919" y="236816"/>
                  </a:lnTo>
                  <a:lnTo>
                    <a:pt x="293624" y="236169"/>
                  </a:lnTo>
                  <a:lnTo>
                    <a:pt x="292417" y="235356"/>
                  </a:lnTo>
                  <a:lnTo>
                    <a:pt x="290156" y="233426"/>
                  </a:lnTo>
                  <a:lnTo>
                    <a:pt x="288798" y="232625"/>
                  </a:lnTo>
                  <a:lnTo>
                    <a:pt x="287185" y="231978"/>
                  </a:lnTo>
                  <a:lnTo>
                    <a:pt x="285572" y="231013"/>
                  </a:lnTo>
                  <a:lnTo>
                    <a:pt x="263156" y="225577"/>
                  </a:lnTo>
                  <a:lnTo>
                    <a:pt x="256540" y="226517"/>
                  </a:lnTo>
                  <a:lnTo>
                    <a:pt x="237121" y="241477"/>
                  </a:lnTo>
                  <a:lnTo>
                    <a:pt x="236715" y="242760"/>
                  </a:lnTo>
                  <a:lnTo>
                    <a:pt x="235750" y="245351"/>
                  </a:lnTo>
                  <a:lnTo>
                    <a:pt x="235356" y="246634"/>
                  </a:lnTo>
                  <a:lnTo>
                    <a:pt x="235026" y="247916"/>
                  </a:lnTo>
                  <a:lnTo>
                    <a:pt x="232130" y="266268"/>
                  </a:lnTo>
                  <a:lnTo>
                    <a:pt x="230530" y="273989"/>
                  </a:lnTo>
                  <a:lnTo>
                    <a:pt x="229476" y="281647"/>
                  </a:lnTo>
                  <a:lnTo>
                    <a:pt x="228511" y="296773"/>
                  </a:lnTo>
                  <a:lnTo>
                    <a:pt x="228092" y="304660"/>
                  </a:lnTo>
                  <a:lnTo>
                    <a:pt x="227838" y="310870"/>
                  </a:lnTo>
                  <a:lnTo>
                    <a:pt x="227914" y="320357"/>
                  </a:lnTo>
                  <a:lnTo>
                    <a:pt x="233426" y="370433"/>
                  </a:lnTo>
                  <a:lnTo>
                    <a:pt x="252653" y="403821"/>
                  </a:lnTo>
                  <a:lnTo>
                    <a:pt x="259181" y="410184"/>
                  </a:lnTo>
                  <a:lnTo>
                    <a:pt x="263042" y="414375"/>
                  </a:lnTo>
                  <a:lnTo>
                    <a:pt x="267703" y="416636"/>
                  </a:lnTo>
                  <a:lnTo>
                    <a:pt x="273189" y="416953"/>
                  </a:lnTo>
                  <a:lnTo>
                    <a:pt x="279298" y="419849"/>
                  </a:lnTo>
                  <a:lnTo>
                    <a:pt x="286385" y="421297"/>
                  </a:lnTo>
                  <a:lnTo>
                    <a:pt x="301510" y="421297"/>
                  </a:lnTo>
                  <a:lnTo>
                    <a:pt x="307314" y="420331"/>
                  </a:lnTo>
                  <a:lnTo>
                    <a:pt x="311823" y="418401"/>
                  </a:lnTo>
                  <a:lnTo>
                    <a:pt x="316649" y="416471"/>
                  </a:lnTo>
                  <a:lnTo>
                    <a:pt x="345948" y="387972"/>
                  </a:lnTo>
                  <a:lnTo>
                    <a:pt x="347878" y="385076"/>
                  </a:lnTo>
                  <a:lnTo>
                    <a:pt x="348526" y="384111"/>
                  </a:lnTo>
                  <a:lnTo>
                    <a:pt x="368071" y="349580"/>
                  </a:lnTo>
                  <a:lnTo>
                    <a:pt x="381520" y="316331"/>
                  </a:lnTo>
                  <a:lnTo>
                    <a:pt x="384098" y="310870"/>
                  </a:lnTo>
                  <a:lnTo>
                    <a:pt x="387642" y="304419"/>
                  </a:lnTo>
                  <a:lnTo>
                    <a:pt x="391502" y="294767"/>
                  </a:lnTo>
                  <a:lnTo>
                    <a:pt x="400685" y="273507"/>
                  </a:lnTo>
                  <a:lnTo>
                    <a:pt x="402297" y="270611"/>
                  </a:lnTo>
                  <a:lnTo>
                    <a:pt x="403656" y="267474"/>
                  </a:lnTo>
                  <a:lnTo>
                    <a:pt x="405917" y="260718"/>
                  </a:lnTo>
                  <a:lnTo>
                    <a:pt x="407441" y="256933"/>
                  </a:lnTo>
                  <a:lnTo>
                    <a:pt x="409384" y="252755"/>
                  </a:lnTo>
                  <a:lnTo>
                    <a:pt x="410019" y="251142"/>
                  </a:lnTo>
                  <a:lnTo>
                    <a:pt x="410578" y="249529"/>
                  </a:lnTo>
                  <a:lnTo>
                    <a:pt x="411670" y="245973"/>
                  </a:lnTo>
                  <a:lnTo>
                    <a:pt x="412115" y="244703"/>
                  </a:lnTo>
                  <a:lnTo>
                    <a:pt x="412762" y="243090"/>
                  </a:lnTo>
                  <a:close/>
                </a:path>
              </a:pathLst>
            </a:custGeom>
            <a:solidFill>
              <a:srgbClr val="FCB55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1775752" y="310857"/>
              <a:ext cx="458651" cy="45846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2326623" y="353178"/>
              <a:ext cx="1248947" cy="40648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3702158" y="304227"/>
              <a:ext cx="107950" cy="457834"/>
            </a:xfrm>
            <a:custGeom>
              <a:avLst/>
              <a:gdLst/>
              <a:ahLst/>
              <a:cxnLst/>
              <a:rect l="l" t="t" r="r" b="b"/>
              <a:pathLst>
                <a:path w="107950" h="457834">
                  <a:moveTo>
                    <a:pt x="55625" y="0"/>
                  </a:moveTo>
                  <a:lnTo>
                    <a:pt x="53060" y="0"/>
                  </a:lnTo>
                  <a:lnTo>
                    <a:pt x="50152" y="660"/>
                  </a:lnTo>
                  <a:lnTo>
                    <a:pt x="36139" y="26568"/>
                  </a:lnTo>
                  <a:lnTo>
                    <a:pt x="35826" y="29629"/>
                  </a:lnTo>
                  <a:lnTo>
                    <a:pt x="33248" y="42506"/>
                  </a:lnTo>
                  <a:lnTo>
                    <a:pt x="32600" y="45402"/>
                  </a:lnTo>
                  <a:lnTo>
                    <a:pt x="32118" y="48386"/>
                  </a:lnTo>
                  <a:lnTo>
                    <a:pt x="31470" y="54508"/>
                  </a:lnTo>
                  <a:lnTo>
                    <a:pt x="30987" y="57645"/>
                  </a:lnTo>
                  <a:lnTo>
                    <a:pt x="29070" y="67309"/>
                  </a:lnTo>
                  <a:lnTo>
                    <a:pt x="28105" y="73583"/>
                  </a:lnTo>
                  <a:lnTo>
                    <a:pt x="26809" y="85813"/>
                  </a:lnTo>
                  <a:lnTo>
                    <a:pt x="26009" y="92087"/>
                  </a:lnTo>
                  <a:lnTo>
                    <a:pt x="25044" y="98526"/>
                  </a:lnTo>
                  <a:lnTo>
                    <a:pt x="22455" y="117171"/>
                  </a:lnTo>
                  <a:lnTo>
                    <a:pt x="15620" y="173634"/>
                  </a:lnTo>
                  <a:lnTo>
                    <a:pt x="10418" y="230364"/>
                  </a:lnTo>
                  <a:lnTo>
                    <a:pt x="7810" y="274167"/>
                  </a:lnTo>
                  <a:lnTo>
                    <a:pt x="7327" y="280454"/>
                  </a:lnTo>
                  <a:lnTo>
                    <a:pt x="5397" y="300253"/>
                  </a:lnTo>
                  <a:lnTo>
                    <a:pt x="5275" y="302831"/>
                  </a:lnTo>
                  <a:lnTo>
                    <a:pt x="5216" y="309905"/>
                  </a:lnTo>
                  <a:lnTo>
                    <a:pt x="4991" y="312407"/>
                  </a:lnTo>
                  <a:lnTo>
                    <a:pt x="4025" y="317880"/>
                  </a:lnTo>
                  <a:lnTo>
                    <a:pt x="4584" y="320535"/>
                  </a:lnTo>
                  <a:lnTo>
                    <a:pt x="6210" y="323113"/>
                  </a:lnTo>
                  <a:lnTo>
                    <a:pt x="8458" y="327304"/>
                  </a:lnTo>
                  <a:lnTo>
                    <a:pt x="11595" y="331571"/>
                  </a:lnTo>
                  <a:lnTo>
                    <a:pt x="19646" y="340258"/>
                  </a:lnTo>
                  <a:lnTo>
                    <a:pt x="23914" y="342747"/>
                  </a:lnTo>
                  <a:lnTo>
                    <a:pt x="28422" y="343395"/>
                  </a:lnTo>
                  <a:lnTo>
                    <a:pt x="30022" y="343725"/>
                  </a:lnTo>
                  <a:lnTo>
                    <a:pt x="31559" y="343801"/>
                  </a:lnTo>
                  <a:lnTo>
                    <a:pt x="34467" y="343471"/>
                  </a:lnTo>
                  <a:lnTo>
                    <a:pt x="35991" y="343395"/>
                  </a:lnTo>
                  <a:lnTo>
                    <a:pt x="42354" y="343395"/>
                  </a:lnTo>
                  <a:lnTo>
                    <a:pt x="43395" y="343077"/>
                  </a:lnTo>
                  <a:lnTo>
                    <a:pt x="44361" y="342430"/>
                  </a:lnTo>
                  <a:lnTo>
                    <a:pt x="46774" y="341464"/>
                  </a:lnTo>
                  <a:lnTo>
                    <a:pt x="47269" y="341464"/>
                  </a:lnTo>
                  <a:lnTo>
                    <a:pt x="47891" y="340817"/>
                  </a:lnTo>
                  <a:lnTo>
                    <a:pt x="48463" y="340575"/>
                  </a:lnTo>
                  <a:lnTo>
                    <a:pt x="49751" y="340575"/>
                  </a:lnTo>
                  <a:lnTo>
                    <a:pt x="49987" y="340334"/>
                  </a:lnTo>
                  <a:lnTo>
                    <a:pt x="50634" y="339039"/>
                  </a:lnTo>
                  <a:lnTo>
                    <a:pt x="53212" y="335508"/>
                  </a:lnTo>
                  <a:lnTo>
                    <a:pt x="55473" y="331723"/>
                  </a:lnTo>
                  <a:lnTo>
                    <a:pt x="59334" y="323672"/>
                  </a:lnTo>
                  <a:lnTo>
                    <a:pt x="61264" y="319900"/>
                  </a:lnTo>
                  <a:lnTo>
                    <a:pt x="63195" y="316344"/>
                  </a:lnTo>
                  <a:lnTo>
                    <a:pt x="67055" y="309905"/>
                  </a:lnTo>
                  <a:lnTo>
                    <a:pt x="70116" y="302831"/>
                  </a:lnTo>
                  <a:lnTo>
                    <a:pt x="72377" y="295097"/>
                  </a:lnTo>
                  <a:lnTo>
                    <a:pt x="74942" y="287693"/>
                  </a:lnTo>
                  <a:lnTo>
                    <a:pt x="76555" y="279971"/>
                  </a:lnTo>
                  <a:lnTo>
                    <a:pt x="78485" y="255968"/>
                  </a:lnTo>
                  <a:lnTo>
                    <a:pt x="79133" y="248246"/>
                  </a:lnTo>
                  <a:lnTo>
                    <a:pt x="81546" y="222161"/>
                  </a:lnTo>
                  <a:lnTo>
                    <a:pt x="82194" y="218312"/>
                  </a:lnTo>
                  <a:lnTo>
                    <a:pt x="84772" y="202209"/>
                  </a:lnTo>
                  <a:lnTo>
                    <a:pt x="85407" y="198018"/>
                  </a:lnTo>
                  <a:lnTo>
                    <a:pt x="88620" y="182003"/>
                  </a:lnTo>
                  <a:lnTo>
                    <a:pt x="91846" y="166230"/>
                  </a:lnTo>
                  <a:lnTo>
                    <a:pt x="93141" y="158102"/>
                  </a:lnTo>
                  <a:lnTo>
                    <a:pt x="94106" y="149720"/>
                  </a:lnTo>
                  <a:lnTo>
                    <a:pt x="98932" y="112534"/>
                  </a:lnTo>
                  <a:lnTo>
                    <a:pt x="99580" y="106425"/>
                  </a:lnTo>
                  <a:lnTo>
                    <a:pt x="100710" y="100456"/>
                  </a:lnTo>
                  <a:lnTo>
                    <a:pt x="103924" y="88874"/>
                  </a:lnTo>
                  <a:lnTo>
                    <a:pt x="105041" y="82765"/>
                  </a:lnTo>
                  <a:lnTo>
                    <a:pt x="105702" y="76314"/>
                  </a:lnTo>
                  <a:lnTo>
                    <a:pt x="106337" y="73418"/>
                  </a:lnTo>
                  <a:lnTo>
                    <a:pt x="106819" y="70446"/>
                  </a:lnTo>
                  <a:lnTo>
                    <a:pt x="107467" y="64325"/>
                  </a:lnTo>
                  <a:lnTo>
                    <a:pt x="107619" y="61175"/>
                  </a:lnTo>
                  <a:lnTo>
                    <a:pt x="107558" y="54508"/>
                  </a:lnTo>
                  <a:lnTo>
                    <a:pt x="96443" y="31559"/>
                  </a:lnTo>
                  <a:lnTo>
                    <a:pt x="94589" y="29146"/>
                  </a:lnTo>
                  <a:lnTo>
                    <a:pt x="92540" y="26403"/>
                  </a:lnTo>
                  <a:lnTo>
                    <a:pt x="91046" y="24320"/>
                  </a:lnTo>
                  <a:lnTo>
                    <a:pt x="89357" y="22555"/>
                  </a:lnTo>
                  <a:lnTo>
                    <a:pt x="85813" y="19964"/>
                  </a:lnTo>
                  <a:lnTo>
                    <a:pt x="81546" y="16903"/>
                  </a:lnTo>
                  <a:lnTo>
                    <a:pt x="79298" y="14985"/>
                  </a:lnTo>
                  <a:lnTo>
                    <a:pt x="77368" y="12979"/>
                  </a:lnTo>
                  <a:lnTo>
                    <a:pt x="74142" y="8788"/>
                  </a:lnTo>
                  <a:lnTo>
                    <a:pt x="72047" y="6934"/>
                  </a:lnTo>
                  <a:lnTo>
                    <a:pt x="69481" y="5321"/>
                  </a:lnTo>
                  <a:lnTo>
                    <a:pt x="67221" y="4025"/>
                  </a:lnTo>
                  <a:lnTo>
                    <a:pt x="64566" y="2832"/>
                  </a:lnTo>
                  <a:lnTo>
                    <a:pt x="58432" y="571"/>
                  </a:lnTo>
                  <a:lnTo>
                    <a:pt x="55625" y="0"/>
                  </a:lnTo>
                  <a:close/>
                </a:path>
                <a:path w="107950" h="457834">
                  <a:moveTo>
                    <a:pt x="49751" y="340575"/>
                  </a:moveTo>
                  <a:lnTo>
                    <a:pt x="48463" y="340575"/>
                  </a:lnTo>
                  <a:lnTo>
                    <a:pt x="49428" y="340906"/>
                  </a:lnTo>
                  <a:lnTo>
                    <a:pt x="49751" y="340575"/>
                  </a:lnTo>
                  <a:close/>
                </a:path>
                <a:path w="107950" h="457834">
                  <a:moveTo>
                    <a:pt x="18275" y="379133"/>
                  </a:moveTo>
                  <a:lnTo>
                    <a:pt x="14427" y="379133"/>
                  </a:lnTo>
                  <a:lnTo>
                    <a:pt x="12649" y="379933"/>
                  </a:lnTo>
                  <a:lnTo>
                    <a:pt x="11036" y="381546"/>
                  </a:lnTo>
                  <a:lnTo>
                    <a:pt x="9423" y="382511"/>
                  </a:lnTo>
                  <a:lnTo>
                    <a:pt x="8127" y="384035"/>
                  </a:lnTo>
                  <a:lnTo>
                    <a:pt x="6176" y="388302"/>
                  </a:lnTo>
                  <a:lnTo>
                    <a:pt x="5397" y="390080"/>
                  </a:lnTo>
                  <a:lnTo>
                    <a:pt x="4762" y="391693"/>
                  </a:lnTo>
                  <a:lnTo>
                    <a:pt x="3149" y="394258"/>
                  </a:lnTo>
                  <a:lnTo>
                    <a:pt x="2184" y="396671"/>
                  </a:lnTo>
                  <a:lnTo>
                    <a:pt x="1536" y="401180"/>
                  </a:lnTo>
                  <a:lnTo>
                    <a:pt x="1054" y="403593"/>
                  </a:lnTo>
                  <a:lnTo>
                    <a:pt x="406" y="406184"/>
                  </a:lnTo>
                  <a:lnTo>
                    <a:pt x="224" y="407466"/>
                  </a:lnTo>
                  <a:lnTo>
                    <a:pt x="134" y="409079"/>
                  </a:lnTo>
                  <a:lnTo>
                    <a:pt x="241" y="410603"/>
                  </a:lnTo>
                  <a:lnTo>
                    <a:pt x="1536" y="414781"/>
                  </a:lnTo>
                  <a:lnTo>
                    <a:pt x="1536" y="417118"/>
                  </a:lnTo>
                  <a:lnTo>
                    <a:pt x="888" y="419696"/>
                  </a:lnTo>
                  <a:lnTo>
                    <a:pt x="571" y="421957"/>
                  </a:lnTo>
                  <a:lnTo>
                    <a:pt x="330" y="424281"/>
                  </a:lnTo>
                  <a:lnTo>
                    <a:pt x="0" y="429120"/>
                  </a:lnTo>
                  <a:lnTo>
                    <a:pt x="241" y="431609"/>
                  </a:lnTo>
                  <a:lnTo>
                    <a:pt x="26327" y="457682"/>
                  </a:lnTo>
                  <a:lnTo>
                    <a:pt x="30848" y="456412"/>
                  </a:lnTo>
                  <a:lnTo>
                    <a:pt x="46291" y="437565"/>
                  </a:lnTo>
                  <a:lnTo>
                    <a:pt x="48793" y="432498"/>
                  </a:lnTo>
                  <a:lnTo>
                    <a:pt x="51028" y="427672"/>
                  </a:lnTo>
                  <a:lnTo>
                    <a:pt x="52082" y="425183"/>
                  </a:lnTo>
                  <a:lnTo>
                    <a:pt x="53060" y="422592"/>
                  </a:lnTo>
                  <a:lnTo>
                    <a:pt x="54025" y="420344"/>
                  </a:lnTo>
                  <a:lnTo>
                    <a:pt x="54584" y="418744"/>
                  </a:lnTo>
                  <a:lnTo>
                    <a:pt x="54902" y="416801"/>
                  </a:lnTo>
                  <a:lnTo>
                    <a:pt x="55295" y="415188"/>
                  </a:lnTo>
                  <a:lnTo>
                    <a:pt x="55956" y="412940"/>
                  </a:lnTo>
                  <a:lnTo>
                    <a:pt x="56426" y="409079"/>
                  </a:lnTo>
                  <a:lnTo>
                    <a:pt x="55778" y="408419"/>
                  </a:lnTo>
                  <a:lnTo>
                    <a:pt x="55473" y="407466"/>
                  </a:lnTo>
                  <a:lnTo>
                    <a:pt x="55473" y="404888"/>
                  </a:lnTo>
                  <a:lnTo>
                    <a:pt x="55295" y="403923"/>
                  </a:lnTo>
                  <a:lnTo>
                    <a:pt x="54990" y="403275"/>
                  </a:lnTo>
                  <a:lnTo>
                    <a:pt x="54330" y="402628"/>
                  </a:lnTo>
                  <a:lnTo>
                    <a:pt x="53771" y="401980"/>
                  </a:lnTo>
                  <a:lnTo>
                    <a:pt x="52806" y="400697"/>
                  </a:lnTo>
                  <a:lnTo>
                    <a:pt x="52412" y="399897"/>
                  </a:lnTo>
                  <a:lnTo>
                    <a:pt x="51332" y="396671"/>
                  </a:lnTo>
                  <a:lnTo>
                    <a:pt x="50799" y="395147"/>
                  </a:lnTo>
                  <a:lnTo>
                    <a:pt x="35178" y="381546"/>
                  </a:lnTo>
                  <a:lnTo>
                    <a:pt x="33248" y="380580"/>
                  </a:lnTo>
                  <a:lnTo>
                    <a:pt x="31241" y="380098"/>
                  </a:lnTo>
                  <a:lnTo>
                    <a:pt x="27050" y="380098"/>
                  </a:lnTo>
                  <a:lnTo>
                    <a:pt x="24879" y="379933"/>
                  </a:lnTo>
                  <a:lnTo>
                    <a:pt x="20370" y="379298"/>
                  </a:lnTo>
                  <a:lnTo>
                    <a:pt x="18275" y="379133"/>
                  </a:lnTo>
                  <a:close/>
                </a:path>
              </a:pathLst>
            </a:custGeom>
            <a:solidFill>
              <a:srgbClr val="FCB55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3966306" y="484997"/>
              <a:ext cx="212521" cy="212102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4204570" y="484988"/>
              <a:ext cx="390194" cy="211696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4615927" y="484987"/>
              <a:ext cx="173507" cy="211696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4866220" y="397817"/>
              <a:ext cx="116839" cy="295275"/>
            </a:xfrm>
            <a:custGeom>
              <a:avLst/>
              <a:gdLst/>
              <a:ahLst/>
              <a:cxnLst/>
              <a:rect l="l" t="t" r="r" b="b"/>
              <a:pathLst>
                <a:path w="116839" h="295275">
                  <a:moveTo>
                    <a:pt x="116230" y="0"/>
                  </a:moveTo>
                  <a:lnTo>
                    <a:pt x="56451" y="0"/>
                  </a:lnTo>
                  <a:lnTo>
                    <a:pt x="0" y="294716"/>
                  </a:lnTo>
                  <a:lnTo>
                    <a:pt x="59778" y="294716"/>
                  </a:lnTo>
                  <a:lnTo>
                    <a:pt x="11623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/>
            <p:cNvSpPr/>
            <p:nvPr/>
          </p:nvSpPr>
          <p:spPr>
            <a:xfrm>
              <a:off x="4982443" y="484988"/>
              <a:ext cx="188874" cy="211696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/>
            <p:cNvSpPr/>
            <p:nvPr/>
          </p:nvSpPr>
          <p:spPr>
            <a:xfrm>
              <a:off x="5215303" y="401135"/>
              <a:ext cx="160655" cy="378460"/>
            </a:xfrm>
            <a:custGeom>
              <a:avLst/>
              <a:gdLst/>
              <a:ahLst/>
              <a:cxnLst/>
              <a:rect l="l" t="t" r="r" b="b"/>
              <a:pathLst>
                <a:path w="160654" h="378459">
                  <a:moveTo>
                    <a:pt x="130746" y="0"/>
                  </a:moveTo>
                  <a:lnTo>
                    <a:pt x="117488" y="2459"/>
                  </a:lnTo>
                  <a:lnTo>
                    <a:pt x="106524" y="9394"/>
                  </a:lnTo>
                  <a:lnTo>
                    <a:pt x="99060" y="20145"/>
                  </a:lnTo>
                  <a:lnTo>
                    <a:pt x="96304" y="34048"/>
                  </a:lnTo>
                  <a:lnTo>
                    <a:pt x="98451" y="46114"/>
                  </a:lnTo>
                  <a:lnTo>
                    <a:pt x="104451" y="55262"/>
                  </a:lnTo>
                  <a:lnTo>
                    <a:pt x="113641" y="61064"/>
                  </a:lnTo>
                  <a:lnTo>
                    <a:pt x="125361" y="63093"/>
                  </a:lnTo>
                  <a:lnTo>
                    <a:pt x="138927" y="60818"/>
                  </a:lnTo>
                  <a:lnTo>
                    <a:pt x="150160" y="54224"/>
                  </a:lnTo>
                  <a:lnTo>
                    <a:pt x="157813" y="43660"/>
                  </a:lnTo>
                  <a:lnTo>
                    <a:pt x="160642" y="29476"/>
                  </a:lnTo>
                  <a:lnTo>
                    <a:pt x="158423" y="17337"/>
                  </a:lnTo>
                  <a:lnTo>
                    <a:pt x="152233" y="8042"/>
                  </a:lnTo>
                  <a:lnTo>
                    <a:pt x="142773" y="2094"/>
                  </a:lnTo>
                  <a:lnTo>
                    <a:pt x="130746" y="0"/>
                  </a:lnTo>
                  <a:close/>
                </a:path>
                <a:path w="160654" h="378459">
                  <a:moveTo>
                    <a:pt x="7061" y="329590"/>
                  </a:moveTo>
                  <a:lnTo>
                    <a:pt x="0" y="374827"/>
                  </a:lnTo>
                  <a:lnTo>
                    <a:pt x="28638" y="378155"/>
                  </a:lnTo>
                  <a:lnTo>
                    <a:pt x="44393" y="376884"/>
                  </a:lnTo>
                  <a:lnTo>
                    <a:pt x="84264" y="356577"/>
                  </a:lnTo>
                  <a:lnTo>
                    <a:pt x="99635" y="330835"/>
                  </a:lnTo>
                  <a:lnTo>
                    <a:pt x="14947" y="330835"/>
                  </a:lnTo>
                  <a:lnTo>
                    <a:pt x="11201" y="330415"/>
                  </a:lnTo>
                  <a:lnTo>
                    <a:pt x="7061" y="329590"/>
                  </a:lnTo>
                  <a:close/>
                </a:path>
                <a:path w="160654" h="378459">
                  <a:moveTo>
                    <a:pt x="149440" y="88417"/>
                  </a:moveTo>
                  <a:lnTo>
                    <a:pt x="89662" y="88417"/>
                  </a:lnTo>
                  <a:lnTo>
                    <a:pt x="52298" y="287248"/>
                  </a:lnTo>
                  <a:lnTo>
                    <a:pt x="46429" y="309468"/>
                  </a:lnTo>
                  <a:lnTo>
                    <a:pt x="38965" y="322738"/>
                  </a:lnTo>
                  <a:lnTo>
                    <a:pt x="30179" y="329160"/>
                  </a:lnTo>
                  <a:lnTo>
                    <a:pt x="20345" y="330835"/>
                  </a:lnTo>
                  <a:lnTo>
                    <a:pt x="99635" y="330835"/>
                  </a:lnTo>
                  <a:lnTo>
                    <a:pt x="101022" y="327931"/>
                  </a:lnTo>
                  <a:lnTo>
                    <a:pt x="107317" y="308237"/>
                  </a:lnTo>
                  <a:lnTo>
                    <a:pt x="112483" y="284340"/>
                  </a:lnTo>
                  <a:lnTo>
                    <a:pt x="149440" y="8841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/>
            <p:cNvSpPr/>
            <p:nvPr/>
          </p:nvSpPr>
          <p:spPr>
            <a:xfrm>
              <a:off x="5380918" y="484988"/>
              <a:ext cx="188874" cy="211696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/>
            <p:cNvSpPr/>
            <p:nvPr/>
          </p:nvSpPr>
          <p:spPr>
            <a:xfrm>
              <a:off x="5594275" y="489557"/>
              <a:ext cx="208787" cy="207543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/>
            <p:cNvSpPr/>
            <p:nvPr/>
          </p:nvSpPr>
          <p:spPr>
            <a:xfrm>
              <a:off x="5896871" y="397822"/>
              <a:ext cx="233045" cy="299720"/>
            </a:xfrm>
            <a:custGeom>
              <a:avLst/>
              <a:gdLst/>
              <a:ahLst/>
              <a:cxnLst/>
              <a:rect l="l" t="t" r="r" b="b"/>
              <a:pathLst>
                <a:path w="233045" h="299720">
                  <a:moveTo>
                    <a:pt x="127850" y="87172"/>
                  </a:moveTo>
                  <a:lnTo>
                    <a:pt x="85064" y="94470"/>
                  </a:lnTo>
                  <a:lnTo>
                    <a:pt x="49671" y="114479"/>
                  </a:lnTo>
                  <a:lnTo>
                    <a:pt x="22886" y="144371"/>
                  </a:lnTo>
                  <a:lnTo>
                    <a:pt x="5923" y="181317"/>
                  </a:lnTo>
                  <a:lnTo>
                    <a:pt x="0" y="222491"/>
                  </a:lnTo>
                  <a:lnTo>
                    <a:pt x="5013" y="255325"/>
                  </a:lnTo>
                  <a:lnTo>
                    <a:pt x="18626" y="279404"/>
                  </a:lnTo>
                  <a:lnTo>
                    <a:pt x="38699" y="294223"/>
                  </a:lnTo>
                  <a:lnTo>
                    <a:pt x="63093" y="299275"/>
                  </a:lnTo>
                  <a:lnTo>
                    <a:pt x="80942" y="297234"/>
                  </a:lnTo>
                  <a:lnTo>
                    <a:pt x="98478" y="290720"/>
                  </a:lnTo>
                  <a:lnTo>
                    <a:pt x="114925" y="279146"/>
                  </a:lnTo>
                  <a:lnTo>
                    <a:pt x="129501" y="261924"/>
                  </a:lnTo>
                  <a:lnTo>
                    <a:pt x="184828" y="261924"/>
                  </a:lnTo>
                  <a:lnTo>
                    <a:pt x="185442" y="256058"/>
                  </a:lnTo>
                  <a:lnTo>
                    <a:pt x="186137" y="251129"/>
                  </a:lnTo>
                  <a:lnTo>
                    <a:pt x="90487" y="251129"/>
                  </a:lnTo>
                  <a:lnTo>
                    <a:pt x="78721" y="248607"/>
                  </a:lnTo>
                  <a:lnTo>
                    <a:pt x="69838" y="241222"/>
                  </a:lnTo>
                  <a:lnTo>
                    <a:pt x="64225" y="229243"/>
                  </a:lnTo>
                  <a:lnTo>
                    <a:pt x="62268" y="212940"/>
                  </a:lnTo>
                  <a:lnTo>
                    <a:pt x="66780" y="183898"/>
                  </a:lnTo>
                  <a:lnTo>
                    <a:pt x="79386" y="158045"/>
                  </a:lnTo>
                  <a:lnTo>
                    <a:pt x="98685" y="139506"/>
                  </a:lnTo>
                  <a:lnTo>
                    <a:pt x="123278" y="132410"/>
                  </a:lnTo>
                  <a:lnTo>
                    <a:pt x="207656" y="132410"/>
                  </a:lnTo>
                  <a:lnTo>
                    <a:pt x="215401" y="91732"/>
                  </a:lnTo>
                  <a:lnTo>
                    <a:pt x="155663" y="91732"/>
                  </a:lnTo>
                  <a:lnTo>
                    <a:pt x="148803" y="89615"/>
                  </a:lnTo>
                  <a:lnTo>
                    <a:pt x="141595" y="88204"/>
                  </a:lnTo>
                  <a:lnTo>
                    <a:pt x="134468" y="87417"/>
                  </a:lnTo>
                  <a:lnTo>
                    <a:pt x="127850" y="87172"/>
                  </a:lnTo>
                  <a:close/>
                </a:path>
                <a:path w="233045" h="299720">
                  <a:moveTo>
                    <a:pt x="184828" y="261924"/>
                  </a:moveTo>
                  <a:lnTo>
                    <a:pt x="130340" y="261924"/>
                  </a:lnTo>
                  <a:lnTo>
                    <a:pt x="127431" y="294716"/>
                  </a:lnTo>
                  <a:lnTo>
                    <a:pt x="182219" y="294716"/>
                  </a:lnTo>
                  <a:lnTo>
                    <a:pt x="183365" y="275912"/>
                  </a:lnTo>
                  <a:lnTo>
                    <a:pt x="184828" y="261924"/>
                  </a:lnTo>
                  <a:close/>
                </a:path>
                <a:path w="233045" h="299720">
                  <a:moveTo>
                    <a:pt x="207656" y="132410"/>
                  </a:moveTo>
                  <a:lnTo>
                    <a:pt x="133235" y="132410"/>
                  </a:lnTo>
                  <a:lnTo>
                    <a:pt x="142379" y="135737"/>
                  </a:lnTo>
                  <a:lnTo>
                    <a:pt x="146938" y="139471"/>
                  </a:lnTo>
                  <a:lnTo>
                    <a:pt x="136563" y="194259"/>
                  </a:lnTo>
                  <a:lnTo>
                    <a:pt x="116949" y="237172"/>
                  </a:lnTo>
                  <a:lnTo>
                    <a:pt x="90487" y="251129"/>
                  </a:lnTo>
                  <a:lnTo>
                    <a:pt x="186137" y="251129"/>
                  </a:lnTo>
                  <a:lnTo>
                    <a:pt x="188295" y="235817"/>
                  </a:lnTo>
                  <a:lnTo>
                    <a:pt x="191769" y="215849"/>
                  </a:lnTo>
                  <a:lnTo>
                    <a:pt x="207656" y="132410"/>
                  </a:lnTo>
                  <a:close/>
                </a:path>
                <a:path w="233045" h="299720">
                  <a:moveTo>
                    <a:pt x="232867" y="0"/>
                  </a:moveTo>
                  <a:lnTo>
                    <a:pt x="173088" y="0"/>
                  </a:lnTo>
                  <a:lnTo>
                    <a:pt x="155663" y="91732"/>
                  </a:lnTo>
                  <a:lnTo>
                    <a:pt x="215401" y="91732"/>
                  </a:lnTo>
                  <a:lnTo>
                    <a:pt x="23286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/>
            <p:cNvSpPr/>
            <p:nvPr/>
          </p:nvSpPr>
          <p:spPr>
            <a:xfrm>
              <a:off x="6130150" y="484988"/>
              <a:ext cx="188861" cy="211696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/>
            <p:cNvSpPr/>
            <p:nvPr/>
          </p:nvSpPr>
          <p:spPr>
            <a:xfrm>
              <a:off x="6408247" y="397817"/>
              <a:ext cx="116839" cy="295275"/>
            </a:xfrm>
            <a:custGeom>
              <a:avLst/>
              <a:gdLst/>
              <a:ahLst/>
              <a:cxnLst/>
              <a:rect l="l" t="t" r="r" b="b"/>
              <a:pathLst>
                <a:path w="116840" h="295275">
                  <a:moveTo>
                    <a:pt x="116217" y="0"/>
                  </a:moveTo>
                  <a:lnTo>
                    <a:pt x="56451" y="0"/>
                  </a:lnTo>
                  <a:lnTo>
                    <a:pt x="0" y="294716"/>
                  </a:lnTo>
                  <a:lnTo>
                    <a:pt x="59778" y="294716"/>
                  </a:lnTo>
                  <a:lnTo>
                    <a:pt x="11621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/>
            <p:cNvSpPr/>
            <p:nvPr/>
          </p:nvSpPr>
          <p:spPr>
            <a:xfrm>
              <a:off x="6523235" y="484997"/>
              <a:ext cx="212521" cy="212102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1" name="object 21"/>
            <p:cNvSpPr/>
            <p:nvPr/>
          </p:nvSpPr>
          <p:spPr>
            <a:xfrm>
              <a:off x="6824560" y="397827"/>
              <a:ext cx="437515" cy="381635"/>
            </a:xfrm>
            <a:custGeom>
              <a:avLst/>
              <a:gdLst/>
              <a:ahLst/>
              <a:cxnLst/>
              <a:rect l="l" t="t" r="r" b="b"/>
              <a:pathLst>
                <a:path w="437515" h="381634">
                  <a:moveTo>
                    <a:pt x="116217" y="0"/>
                  </a:moveTo>
                  <a:lnTo>
                    <a:pt x="56451" y="0"/>
                  </a:lnTo>
                  <a:lnTo>
                    <a:pt x="0" y="294716"/>
                  </a:lnTo>
                  <a:lnTo>
                    <a:pt x="59778" y="294716"/>
                  </a:lnTo>
                  <a:lnTo>
                    <a:pt x="116217" y="0"/>
                  </a:lnTo>
                  <a:close/>
                </a:path>
                <a:path w="437515" h="381634">
                  <a:moveTo>
                    <a:pt x="208381" y="91732"/>
                  </a:moveTo>
                  <a:lnTo>
                    <a:pt x="148615" y="91732"/>
                  </a:lnTo>
                  <a:lnTo>
                    <a:pt x="110007" y="294716"/>
                  </a:lnTo>
                  <a:lnTo>
                    <a:pt x="169786" y="294716"/>
                  </a:lnTo>
                  <a:lnTo>
                    <a:pt x="208381" y="91732"/>
                  </a:lnTo>
                  <a:close/>
                </a:path>
                <a:path w="437515" h="381634">
                  <a:moveTo>
                    <a:pt x="221246" y="32791"/>
                  </a:moveTo>
                  <a:lnTo>
                    <a:pt x="219024" y="20650"/>
                  </a:lnTo>
                  <a:lnTo>
                    <a:pt x="212839" y="11353"/>
                  </a:lnTo>
                  <a:lnTo>
                    <a:pt x="203390" y="5410"/>
                  </a:lnTo>
                  <a:lnTo>
                    <a:pt x="191363" y="3314"/>
                  </a:lnTo>
                  <a:lnTo>
                    <a:pt x="178320" y="5778"/>
                  </a:lnTo>
                  <a:lnTo>
                    <a:pt x="167436" y="12712"/>
                  </a:lnTo>
                  <a:lnTo>
                    <a:pt x="159893" y="23456"/>
                  </a:lnTo>
                  <a:lnTo>
                    <a:pt x="156908" y="37363"/>
                  </a:lnTo>
                  <a:lnTo>
                    <a:pt x="159105" y="49428"/>
                  </a:lnTo>
                  <a:lnTo>
                    <a:pt x="165201" y="58572"/>
                  </a:lnTo>
                  <a:lnTo>
                    <a:pt x="174409" y="64376"/>
                  </a:lnTo>
                  <a:lnTo>
                    <a:pt x="185966" y="66408"/>
                  </a:lnTo>
                  <a:lnTo>
                    <a:pt x="199529" y="64135"/>
                  </a:lnTo>
                  <a:lnTo>
                    <a:pt x="210756" y="57543"/>
                  </a:lnTo>
                  <a:lnTo>
                    <a:pt x="218414" y="46977"/>
                  </a:lnTo>
                  <a:lnTo>
                    <a:pt x="221246" y="32791"/>
                  </a:lnTo>
                  <a:close/>
                </a:path>
                <a:path w="437515" h="381634">
                  <a:moveTo>
                    <a:pt x="437515" y="101295"/>
                  </a:moveTo>
                  <a:lnTo>
                    <a:pt x="420865" y="95224"/>
                  </a:lnTo>
                  <a:lnTo>
                    <a:pt x="402742" y="90805"/>
                  </a:lnTo>
                  <a:lnTo>
                    <a:pt x="383222" y="88087"/>
                  </a:lnTo>
                  <a:lnTo>
                    <a:pt x="372757" y="87630"/>
                  </a:lnTo>
                  <a:lnTo>
                    <a:pt x="372757" y="136575"/>
                  </a:lnTo>
                  <a:lnTo>
                    <a:pt x="362381" y="190944"/>
                  </a:lnTo>
                  <a:lnTo>
                    <a:pt x="355358" y="214236"/>
                  </a:lnTo>
                  <a:lnTo>
                    <a:pt x="344525" y="231876"/>
                  </a:lnTo>
                  <a:lnTo>
                    <a:pt x="331203" y="243065"/>
                  </a:lnTo>
                  <a:lnTo>
                    <a:pt x="316712" y="246976"/>
                  </a:lnTo>
                  <a:lnTo>
                    <a:pt x="304723" y="244322"/>
                  </a:lnTo>
                  <a:lnTo>
                    <a:pt x="296164" y="236956"/>
                  </a:lnTo>
                  <a:lnTo>
                    <a:pt x="291033" y="225793"/>
                  </a:lnTo>
                  <a:lnTo>
                    <a:pt x="289318" y="211696"/>
                  </a:lnTo>
                  <a:lnTo>
                    <a:pt x="293903" y="183083"/>
                  </a:lnTo>
                  <a:lnTo>
                    <a:pt x="306692" y="157784"/>
                  </a:lnTo>
                  <a:lnTo>
                    <a:pt x="326263" y="139725"/>
                  </a:lnTo>
                  <a:lnTo>
                    <a:pt x="351167" y="132829"/>
                  </a:lnTo>
                  <a:lnTo>
                    <a:pt x="359473" y="132829"/>
                  </a:lnTo>
                  <a:lnTo>
                    <a:pt x="368185" y="134493"/>
                  </a:lnTo>
                  <a:lnTo>
                    <a:pt x="372757" y="136575"/>
                  </a:lnTo>
                  <a:lnTo>
                    <a:pt x="372757" y="87630"/>
                  </a:lnTo>
                  <a:lnTo>
                    <a:pt x="314261" y="94615"/>
                  </a:lnTo>
                  <a:lnTo>
                    <a:pt x="276250" y="114846"/>
                  </a:lnTo>
                  <a:lnTo>
                    <a:pt x="248691" y="144729"/>
                  </a:lnTo>
                  <a:lnTo>
                    <a:pt x="231889" y="181114"/>
                  </a:lnTo>
                  <a:lnTo>
                    <a:pt x="226225" y="220840"/>
                  </a:lnTo>
                  <a:lnTo>
                    <a:pt x="230924" y="248754"/>
                  </a:lnTo>
                  <a:lnTo>
                    <a:pt x="243865" y="271729"/>
                  </a:lnTo>
                  <a:lnTo>
                    <a:pt x="264287" y="287312"/>
                  </a:lnTo>
                  <a:lnTo>
                    <a:pt x="291401" y="293052"/>
                  </a:lnTo>
                  <a:lnTo>
                    <a:pt x="308419" y="291236"/>
                  </a:lnTo>
                  <a:lnTo>
                    <a:pt x="323570" y="285737"/>
                  </a:lnTo>
                  <a:lnTo>
                    <a:pt x="337159" y="276428"/>
                  </a:lnTo>
                  <a:lnTo>
                    <a:pt x="349504" y="263182"/>
                  </a:lnTo>
                  <a:lnTo>
                    <a:pt x="350329" y="263182"/>
                  </a:lnTo>
                  <a:lnTo>
                    <a:pt x="338251" y="305790"/>
                  </a:lnTo>
                  <a:lnTo>
                    <a:pt x="307327" y="331444"/>
                  </a:lnTo>
                  <a:lnTo>
                    <a:pt x="286410" y="334162"/>
                  </a:lnTo>
                  <a:lnTo>
                    <a:pt x="272503" y="333336"/>
                  </a:lnTo>
                  <a:lnTo>
                    <a:pt x="257670" y="331038"/>
                  </a:lnTo>
                  <a:lnTo>
                    <a:pt x="243916" y="327494"/>
                  </a:lnTo>
                  <a:lnTo>
                    <a:pt x="233286" y="322948"/>
                  </a:lnTo>
                  <a:lnTo>
                    <a:pt x="219583" y="368617"/>
                  </a:lnTo>
                  <a:lnTo>
                    <a:pt x="231876" y="373951"/>
                  </a:lnTo>
                  <a:lnTo>
                    <a:pt x="247599" y="377990"/>
                  </a:lnTo>
                  <a:lnTo>
                    <a:pt x="265811" y="380568"/>
                  </a:lnTo>
                  <a:lnTo>
                    <a:pt x="285584" y="381469"/>
                  </a:lnTo>
                  <a:lnTo>
                    <a:pt x="306133" y="380352"/>
                  </a:lnTo>
                  <a:lnTo>
                    <a:pt x="346290" y="369557"/>
                  </a:lnTo>
                  <a:lnTo>
                    <a:pt x="380047" y="341579"/>
                  </a:lnTo>
                  <a:lnTo>
                    <a:pt x="400570" y="295656"/>
                  </a:lnTo>
                  <a:lnTo>
                    <a:pt x="410756" y="246976"/>
                  </a:lnTo>
                  <a:lnTo>
                    <a:pt x="431723" y="132829"/>
                  </a:lnTo>
                  <a:lnTo>
                    <a:pt x="437515" y="10129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" name="object 22"/>
            <p:cNvSpPr/>
            <p:nvPr/>
          </p:nvSpPr>
          <p:spPr>
            <a:xfrm>
              <a:off x="7276188" y="484990"/>
              <a:ext cx="209626" cy="207543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3" name="object 23"/>
            <p:cNvSpPr/>
            <p:nvPr/>
          </p:nvSpPr>
          <p:spPr>
            <a:xfrm>
              <a:off x="7516106" y="484988"/>
              <a:ext cx="188874" cy="211696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4" name="object 24"/>
            <p:cNvSpPr/>
            <p:nvPr/>
          </p:nvSpPr>
          <p:spPr>
            <a:xfrm>
              <a:off x="7809154" y="408203"/>
              <a:ext cx="1737995" cy="288925"/>
            </a:xfrm>
            <a:custGeom>
              <a:avLst/>
              <a:gdLst/>
              <a:ahLst/>
              <a:cxnLst/>
              <a:rect l="l" t="t" r="r" b="b"/>
              <a:pathLst>
                <a:path w="1737995" h="288925">
                  <a:moveTo>
                    <a:pt x="234530" y="12052"/>
                  </a:moveTo>
                  <a:lnTo>
                    <a:pt x="225933" y="8064"/>
                  </a:lnTo>
                  <a:lnTo>
                    <a:pt x="212420" y="4152"/>
                  </a:lnTo>
                  <a:lnTo>
                    <a:pt x="194716" y="1181"/>
                  </a:lnTo>
                  <a:lnTo>
                    <a:pt x="173507" y="0"/>
                  </a:lnTo>
                  <a:lnTo>
                    <a:pt x="144868" y="1803"/>
                  </a:lnTo>
                  <a:lnTo>
                    <a:pt x="93370" y="16637"/>
                  </a:lnTo>
                  <a:lnTo>
                    <a:pt x="41681" y="54838"/>
                  </a:lnTo>
                  <a:lnTo>
                    <a:pt x="19405" y="86918"/>
                  </a:lnTo>
                  <a:lnTo>
                    <a:pt x="5080" y="125450"/>
                  </a:lnTo>
                  <a:lnTo>
                    <a:pt x="0" y="169786"/>
                  </a:lnTo>
                  <a:lnTo>
                    <a:pt x="8940" y="219494"/>
                  </a:lnTo>
                  <a:lnTo>
                    <a:pt x="34137" y="256832"/>
                  </a:lnTo>
                  <a:lnTo>
                    <a:pt x="73202" y="280327"/>
                  </a:lnTo>
                  <a:lnTo>
                    <a:pt x="123710" y="288493"/>
                  </a:lnTo>
                  <a:lnTo>
                    <a:pt x="147332" y="287540"/>
                  </a:lnTo>
                  <a:lnTo>
                    <a:pt x="197586" y="276453"/>
                  </a:lnTo>
                  <a:lnTo>
                    <a:pt x="192595" y="228307"/>
                  </a:lnTo>
                  <a:lnTo>
                    <a:pt x="181089" y="232181"/>
                  </a:lnTo>
                  <a:lnTo>
                    <a:pt x="168059" y="235051"/>
                  </a:lnTo>
                  <a:lnTo>
                    <a:pt x="154025" y="236829"/>
                  </a:lnTo>
                  <a:lnTo>
                    <a:pt x="139471" y="237439"/>
                  </a:lnTo>
                  <a:lnTo>
                    <a:pt x="107022" y="232067"/>
                  </a:lnTo>
                  <a:lnTo>
                    <a:pt x="83807" y="216941"/>
                  </a:lnTo>
                  <a:lnTo>
                    <a:pt x="69837" y="193484"/>
                  </a:lnTo>
                  <a:lnTo>
                    <a:pt x="65176" y="163131"/>
                  </a:lnTo>
                  <a:lnTo>
                    <a:pt x="67881" y="135280"/>
                  </a:lnTo>
                  <a:lnTo>
                    <a:pt x="87757" y="89700"/>
                  </a:lnTo>
                  <a:lnTo>
                    <a:pt x="117551" y="63728"/>
                  </a:lnTo>
                  <a:lnTo>
                    <a:pt x="167690" y="51473"/>
                  </a:lnTo>
                  <a:lnTo>
                    <a:pt x="184607" y="52311"/>
                  </a:lnTo>
                  <a:lnTo>
                    <a:pt x="198932" y="54483"/>
                  </a:lnTo>
                  <a:lnTo>
                    <a:pt x="210312" y="57429"/>
                  </a:lnTo>
                  <a:lnTo>
                    <a:pt x="218351" y="60617"/>
                  </a:lnTo>
                  <a:lnTo>
                    <a:pt x="234530" y="12052"/>
                  </a:lnTo>
                  <a:close/>
                </a:path>
                <a:path w="1737995" h="288925">
                  <a:moveTo>
                    <a:pt x="498106" y="116649"/>
                  </a:moveTo>
                  <a:lnTo>
                    <a:pt x="490855" y="70218"/>
                  </a:lnTo>
                  <a:lnTo>
                    <a:pt x="478980" y="49809"/>
                  </a:lnTo>
                  <a:lnTo>
                    <a:pt x="469366" y="33261"/>
                  </a:lnTo>
                  <a:lnTo>
                    <a:pt x="434606" y="9232"/>
                  </a:lnTo>
                  <a:lnTo>
                    <a:pt x="434606" y="118313"/>
                  </a:lnTo>
                  <a:lnTo>
                    <a:pt x="432384" y="144564"/>
                  </a:lnTo>
                  <a:lnTo>
                    <a:pt x="415163" y="198323"/>
                  </a:lnTo>
                  <a:lnTo>
                    <a:pt x="390258" y="227177"/>
                  </a:lnTo>
                  <a:lnTo>
                    <a:pt x="353656" y="239090"/>
                  </a:lnTo>
                  <a:lnTo>
                    <a:pt x="327355" y="233870"/>
                  </a:lnTo>
                  <a:lnTo>
                    <a:pt x="309143" y="219430"/>
                  </a:lnTo>
                  <a:lnTo>
                    <a:pt x="298551" y="197586"/>
                  </a:lnTo>
                  <a:lnTo>
                    <a:pt x="295135" y="170192"/>
                  </a:lnTo>
                  <a:lnTo>
                    <a:pt x="297434" y="143598"/>
                  </a:lnTo>
                  <a:lnTo>
                    <a:pt x="315099" y="91033"/>
                  </a:lnTo>
                  <a:lnTo>
                    <a:pt x="340334" y="62064"/>
                  </a:lnTo>
                  <a:lnTo>
                    <a:pt x="378155" y="49809"/>
                  </a:lnTo>
                  <a:lnTo>
                    <a:pt x="405536" y="55600"/>
                  </a:lnTo>
                  <a:lnTo>
                    <a:pt x="422884" y="70980"/>
                  </a:lnTo>
                  <a:lnTo>
                    <a:pt x="431977" y="92887"/>
                  </a:lnTo>
                  <a:lnTo>
                    <a:pt x="434606" y="118313"/>
                  </a:lnTo>
                  <a:lnTo>
                    <a:pt x="434606" y="9232"/>
                  </a:lnTo>
                  <a:lnTo>
                    <a:pt x="434022" y="8826"/>
                  </a:lnTo>
                  <a:lnTo>
                    <a:pt x="385216" y="0"/>
                  </a:lnTo>
                  <a:lnTo>
                    <a:pt x="355942" y="2717"/>
                  </a:lnTo>
                  <a:lnTo>
                    <a:pt x="304419" y="23114"/>
                  </a:lnTo>
                  <a:lnTo>
                    <a:pt x="261226" y="66725"/>
                  </a:lnTo>
                  <a:lnTo>
                    <a:pt x="235064" y="134645"/>
                  </a:lnTo>
                  <a:lnTo>
                    <a:pt x="231635" y="172275"/>
                  </a:lnTo>
                  <a:lnTo>
                    <a:pt x="239128" y="217982"/>
                  </a:lnTo>
                  <a:lnTo>
                    <a:pt x="261048" y="255016"/>
                  </a:lnTo>
                  <a:lnTo>
                    <a:pt x="296595" y="279831"/>
                  </a:lnTo>
                  <a:lnTo>
                    <a:pt x="344944" y="288899"/>
                  </a:lnTo>
                  <a:lnTo>
                    <a:pt x="375107" y="286169"/>
                  </a:lnTo>
                  <a:lnTo>
                    <a:pt x="427012" y="265607"/>
                  </a:lnTo>
                  <a:lnTo>
                    <a:pt x="455891" y="239090"/>
                  </a:lnTo>
                  <a:lnTo>
                    <a:pt x="485190" y="189953"/>
                  </a:lnTo>
                  <a:lnTo>
                    <a:pt x="494817" y="154368"/>
                  </a:lnTo>
                  <a:lnTo>
                    <a:pt x="498106" y="116649"/>
                  </a:lnTo>
                  <a:close/>
                </a:path>
                <a:path w="1737995" h="288925">
                  <a:moveTo>
                    <a:pt x="782459" y="4572"/>
                  </a:moveTo>
                  <a:lnTo>
                    <a:pt x="715632" y="4572"/>
                  </a:lnTo>
                  <a:lnTo>
                    <a:pt x="652957" y="137401"/>
                  </a:lnTo>
                  <a:lnTo>
                    <a:pt x="642797" y="159296"/>
                  </a:lnTo>
                  <a:lnTo>
                    <a:pt x="633031" y="181190"/>
                  </a:lnTo>
                  <a:lnTo>
                    <a:pt x="623887" y="202780"/>
                  </a:lnTo>
                  <a:lnTo>
                    <a:pt x="615594" y="223748"/>
                  </a:lnTo>
                  <a:lnTo>
                    <a:pt x="614768" y="223748"/>
                  </a:lnTo>
                  <a:lnTo>
                    <a:pt x="613435" y="202196"/>
                  </a:lnTo>
                  <a:lnTo>
                    <a:pt x="610146" y="159588"/>
                  </a:lnTo>
                  <a:lnTo>
                    <a:pt x="595668" y="4572"/>
                  </a:lnTo>
                  <a:lnTo>
                    <a:pt x="533831" y="4572"/>
                  </a:lnTo>
                  <a:lnTo>
                    <a:pt x="568693" y="284340"/>
                  </a:lnTo>
                  <a:lnTo>
                    <a:pt x="638009" y="284340"/>
                  </a:lnTo>
                  <a:lnTo>
                    <a:pt x="782459" y="4572"/>
                  </a:lnTo>
                  <a:close/>
                </a:path>
                <a:path w="1737995" h="288925">
                  <a:moveTo>
                    <a:pt x="873772" y="4559"/>
                  </a:moveTo>
                  <a:lnTo>
                    <a:pt x="813993" y="4559"/>
                  </a:lnTo>
                  <a:lnTo>
                    <a:pt x="760857" y="284327"/>
                  </a:lnTo>
                  <a:lnTo>
                    <a:pt x="820635" y="284327"/>
                  </a:lnTo>
                  <a:lnTo>
                    <a:pt x="873772" y="4559"/>
                  </a:lnTo>
                  <a:close/>
                </a:path>
                <a:path w="1737995" h="288925">
                  <a:moveTo>
                    <a:pt x="1144828" y="120383"/>
                  </a:moveTo>
                  <a:lnTo>
                    <a:pt x="1142034" y="91986"/>
                  </a:lnTo>
                  <a:lnTo>
                    <a:pt x="1134605" y="68186"/>
                  </a:lnTo>
                  <a:lnTo>
                    <a:pt x="1124267" y="50647"/>
                  </a:lnTo>
                  <a:lnTo>
                    <a:pt x="1123048" y="48577"/>
                  </a:lnTo>
                  <a:lnTo>
                    <a:pt x="1107884" y="32791"/>
                  </a:lnTo>
                  <a:lnTo>
                    <a:pt x="1088072" y="19481"/>
                  </a:lnTo>
                  <a:lnTo>
                    <a:pt x="1079652" y="16141"/>
                  </a:lnTo>
                  <a:lnTo>
                    <a:pt x="1079652" y="120802"/>
                  </a:lnTo>
                  <a:lnTo>
                    <a:pt x="1077798" y="145110"/>
                  </a:lnTo>
                  <a:lnTo>
                    <a:pt x="1063193" y="187515"/>
                  </a:lnTo>
                  <a:lnTo>
                    <a:pt x="1035062" y="219113"/>
                  </a:lnTo>
                  <a:lnTo>
                    <a:pt x="994791" y="235712"/>
                  </a:lnTo>
                  <a:lnTo>
                    <a:pt x="971321" y="237858"/>
                  </a:lnTo>
                  <a:lnTo>
                    <a:pt x="963853" y="237769"/>
                  </a:lnTo>
                  <a:lnTo>
                    <a:pt x="956995" y="237490"/>
                  </a:lnTo>
                  <a:lnTo>
                    <a:pt x="950772" y="236982"/>
                  </a:lnTo>
                  <a:lnTo>
                    <a:pt x="945159" y="236194"/>
                  </a:lnTo>
                  <a:lnTo>
                    <a:pt x="980440" y="52311"/>
                  </a:lnTo>
                  <a:lnTo>
                    <a:pt x="986675" y="51066"/>
                  </a:lnTo>
                  <a:lnTo>
                    <a:pt x="995387" y="50647"/>
                  </a:lnTo>
                  <a:lnTo>
                    <a:pt x="1005763" y="50647"/>
                  </a:lnTo>
                  <a:lnTo>
                    <a:pt x="1038148" y="55422"/>
                  </a:lnTo>
                  <a:lnTo>
                    <a:pt x="1061237" y="69215"/>
                  </a:lnTo>
                  <a:lnTo>
                    <a:pt x="1075055" y="91274"/>
                  </a:lnTo>
                  <a:lnTo>
                    <a:pt x="1079652" y="120802"/>
                  </a:lnTo>
                  <a:lnTo>
                    <a:pt x="1079652" y="16141"/>
                  </a:lnTo>
                  <a:lnTo>
                    <a:pt x="1064298" y="10020"/>
                  </a:lnTo>
                  <a:lnTo>
                    <a:pt x="1036789" y="4368"/>
                  </a:lnTo>
                  <a:lnTo>
                    <a:pt x="1005763" y="2501"/>
                  </a:lnTo>
                  <a:lnTo>
                    <a:pt x="985647" y="2882"/>
                  </a:lnTo>
                  <a:lnTo>
                    <a:pt x="965923" y="4051"/>
                  </a:lnTo>
                  <a:lnTo>
                    <a:pt x="946810" y="5994"/>
                  </a:lnTo>
                  <a:lnTo>
                    <a:pt x="928547" y="8724"/>
                  </a:lnTo>
                  <a:lnTo>
                    <a:pt x="876668" y="281012"/>
                  </a:lnTo>
                  <a:lnTo>
                    <a:pt x="889660" y="282841"/>
                  </a:lnTo>
                  <a:lnTo>
                    <a:pt x="907389" y="284441"/>
                  </a:lnTo>
                  <a:lnTo>
                    <a:pt x="928865" y="285572"/>
                  </a:lnTo>
                  <a:lnTo>
                    <a:pt x="953046" y="286004"/>
                  </a:lnTo>
                  <a:lnTo>
                    <a:pt x="995019" y="283845"/>
                  </a:lnTo>
                  <a:lnTo>
                    <a:pt x="1030681" y="277177"/>
                  </a:lnTo>
                  <a:lnTo>
                    <a:pt x="1061046" y="265684"/>
                  </a:lnTo>
                  <a:lnTo>
                    <a:pt x="1087120" y="249059"/>
                  </a:lnTo>
                  <a:lnTo>
                    <a:pt x="1098080" y="237858"/>
                  </a:lnTo>
                  <a:lnTo>
                    <a:pt x="1110856" y="224802"/>
                  </a:lnTo>
                  <a:lnTo>
                    <a:pt x="1129055" y="194525"/>
                  </a:lnTo>
                  <a:lnTo>
                    <a:pt x="1140726" y="159334"/>
                  </a:lnTo>
                  <a:lnTo>
                    <a:pt x="1144828" y="120383"/>
                  </a:lnTo>
                  <a:close/>
                </a:path>
                <a:path w="1737995" h="288925">
                  <a:moveTo>
                    <a:pt x="1282636" y="154419"/>
                  </a:moveTo>
                  <a:lnTo>
                    <a:pt x="1175131" y="154419"/>
                  </a:lnTo>
                  <a:lnTo>
                    <a:pt x="1167244" y="196342"/>
                  </a:lnTo>
                  <a:lnTo>
                    <a:pt x="1274749" y="196342"/>
                  </a:lnTo>
                  <a:lnTo>
                    <a:pt x="1282636" y="154419"/>
                  </a:lnTo>
                  <a:close/>
                </a:path>
                <a:path w="1737995" h="288925">
                  <a:moveTo>
                    <a:pt x="1474812" y="14541"/>
                  </a:moveTo>
                  <a:lnTo>
                    <a:pt x="1426248" y="14541"/>
                  </a:lnTo>
                  <a:lnTo>
                    <a:pt x="1351114" y="47332"/>
                  </a:lnTo>
                  <a:lnTo>
                    <a:pt x="1352778" y="94234"/>
                  </a:lnTo>
                  <a:lnTo>
                    <a:pt x="1405915" y="70573"/>
                  </a:lnTo>
                  <a:lnTo>
                    <a:pt x="1406740" y="70573"/>
                  </a:lnTo>
                  <a:lnTo>
                    <a:pt x="1366481" y="284340"/>
                  </a:lnTo>
                  <a:lnTo>
                    <a:pt x="1424178" y="284340"/>
                  </a:lnTo>
                  <a:lnTo>
                    <a:pt x="1474812" y="14541"/>
                  </a:lnTo>
                  <a:close/>
                </a:path>
                <a:path w="1737995" h="288925">
                  <a:moveTo>
                    <a:pt x="1737563" y="104203"/>
                  </a:moveTo>
                  <a:lnTo>
                    <a:pt x="1726476" y="56045"/>
                  </a:lnTo>
                  <a:lnTo>
                    <a:pt x="1689061" y="17157"/>
                  </a:lnTo>
                  <a:lnTo>
                    <a:pt x="1677365" y="14986"/>
                  </a:lnTo>
                  <a:lnTo>
                    <a:pt x="1677365" y="94653"/>
                  </a:lnTo>
                  <a:lnTo>
                    <a:pt x="1677263" y="104203"/>
                  </a:lnTo>
                  <a:lnTo>
                    <a:pt x="1676958" y="110832"/>
                  </a:lnTo>
                  <a:lnTo>
                    <a:pt x="1675295" y="116230"/>
                  </a:lnTo>
                  <a:lnTo>
                    <a:pt x="1673631" y="122047"/>
                  </a:lnTo>
                  <a:lnTo>
                    <a:pt x="1632953" y="146951"/>
                  </a:lnTo>
                  <a:lnTo>
                    <a:pt x="1620215" y="144399"/>
                  </a:lnTo>
                  <a:lnTo>
                    <a:pt x="1610385" y="137134"/>
                  </a:lnTo>
                  <a:lnTo>
                    <a:pt x="1604073" y="125755"/>
                  </a:lnTo>
                  <a:lnTo>
                    <a:pt x="1601825" y="110832"/>
                  </a:lnTo>
                  <a:lnTo>
                    <a:pt x="1605191" y="90881"/>
                  </a:lnTo>
                  <a:lnTo>
                    <a:pt x="1614385" y="73317"/>
                  </a:lnTo>
                  <a:lnTo>
                    <a:pt x="1628101" y="60807"/>
                  </a:lnTo>
                  <a:lnTo>
                    <a:pt x="1644992" y="56045"/>
                  </a:lnTo>
                  <a:lnTo>
                    <a:pt x="1659509" y="59042"/>
                  </a:lnTo>
                  <a:lnTo>
                    <a:pt x="1669592" y="67246"/>
                  </a:lnTo>
                  <a:lnTo>
                    <a:pt x="1675460" y="79502"/>
                  </a:lnTo>
                  <a:lnTo>
                    <a:pt x="1677365" y="94653"/>
                  </a:lnTo>
                  <a:lnTo>
                    <a:pt x="1677365" y="14986"/>
                  </a:lnTo>
                  <a:lnTo>
                    <a:pt x="1607286" y="18656"/>
                  </a:lnTo>
                  <a:lnTo>
                    <a:pt x="1572361" y="42189"/>
                  </a:lnTo>
                  <a:lnTo>
                    <a:pt x="1548942" y="76682"/>
                  </a:lnTo>
                  <a:lnTo>
                    <a:pt x="1540395" y="118313"/>
                  </a:lnTo>
                  <a:lnTo>
                    <a:pt x="1545678" y="148107"/>
                  </a:lnTo>
                  <a:lnTo>
                    <a:pt x="1560474" y="171183"/>
                  </a:lnTo>
                  <a:lnTo>
                    <a:pt x="1583296" y="186067"/>
                  </a:lnTo>
                  <a:lnTo>
                    <a:pt x="1612620" y="191363"/>
                  </a:lnTo>
                  <a:lnTo>
                    <a:pt x="1626323" y="190182"/>
                  </a:lnTo>
                  <a:lnTo>
                    <a:pt x="1640014" y="186588"/>
                  </a:lnTo>
                  <a:lnTo>
                    <a:pt x="1652778" y="180505"/>
                  </a:lnTo>
                  <a:lnTo>
                    <a:pt x="1663674" y="171856"/>
                  </a:lnTo>
                  <a:lnTo>
                    <a:pt x="1664512" y="172275"/>
                  </a:lnTo>
                  <a:lnTo>
                    <a:pt x="1634744" y="211899"/>
                  </a:lnTo>
                  <a:lnTo>
                    <a:pt x="1595450" y="233489"/>
                  </a:lnTo>
                  <a:lnTo>
                    <a:pt x="1556156" y="239102"/>
                  </a:lnTo>
                  <a:lnTo>
                    <a:pt x="1549107" y="239522"/>
                  </a:lnTo>
                  <a:lnTo>
                    <a:pt x="1542465" y="238683"/>
                  </a:lnTo>
                  <a:lnTo>
                    <a:pt x="1534985" y="288074"/>
                  </a:lnTo>
                  <a:lnTo>
                    <a:pt x="1541018" y="288366"/>
                  </a:lnTo>
                  <a:lnTo>
                    <a:pt x="1547761" y="288531"/>
                  </a:lnTo>
                  <a:lnTo>
                    <a:pt x="1555889" y="288480"/>
                  </a:lnTo>
                  <a:lnTo>
                    <a:pt x="1620862" y="277596"/>
                  </a:lnTo>
                  <a:lnTo>
                    <a:pt x="1669072" y="251548"/>
                  </a:lnTo>
                  <a:lnTo>
                    <a:pt x="1716709" y="191096"/>
                  </a:lnTo>
                  <a:lnTo>
                    <a:pt x="1731772" y="150164"/>
                  </a:lnTo>
                  <a:lnTo>
                    <a:pt x="1732178" y="146951"/>
                  </a:lnTo>
                  <a:lnTo>
                    <a:pt x="1737563" y="10420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25" name="object 25"/>
          <p:cNvGrpSpPr/>
          <p:nvPr/>
        </p:nvGrpSpPr>
        <p:grpSpPr>
          <a:xfrm>
            <a:off x="1456857" y="1517266"/>
            <a:ext cx="5205095" cy="522605"/>
            <a:chOff x="1456857" y="1517266"/>
            <a:chExt cx="5205095" cy="522605"/>
          </a:xfrm>
        </p:grpSpPr>
        <p:sp>
          <p:nvSpPr>
            <p:cNvPr id="26" name="object 26"/>
            <p:cNvSpPr/>
            <p:nvPr/>
          </p:nvSpPr>
          <p:spPr>
            <a:xfrm>
              <a:off x="1456857" y="1537380"/>
              <a:ext cx="238760" cy="377190"/>
            </a:xfrm>
            <a:custGeom>
              <a:avLst/>
              <a:gdLst/>
              <a:ahLst/>
              <a:cxnLst/>
              <a:rect l="l" t="t" r="r" b="b"/>
              <a:pathLst>
                <a:path w="238760" h="377189">
                  <a:moveTo>
                    <a:pt x="152018" y="0"/>
                  </a:moveTo>
                  <a:lnTo>
                    <a:pt x="71539" y="0"/>
                  </a:lnTo>
                  <a:lnTo>
                    <a:pt x="0" y="376682"/>
                  </a:lnTo>
                  <a:lnTo>
                    <a:pt x="225234" y="376682"/>
                  </a:lnTo>
                  <a:lnTo>
                    <a:pt x="238645" y="306260"/>
                  </a:lnTo>
                  <a:lnTo>
                    <a:pt x="93891" y="306260"/>
                  </a:lnTo>
                  <a:lnTo>
                    <a:pt x="152018" y="0"/>
                  </a:lnTo>
                  <a:close/>
                </a:path>
              </a:pathLst>
            </a:custGeom>
            <a:solidFill>
              <a:srgbClr val="33536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7" name="object 27"/>
            <p:cNvSpPr/>
            <p:nvPr/>
          </p:nvSpPr>
          <p:spPr>
            <a:xfrm>
              <a:off x="1685978" y="1531230"/>
              <a:ext cx="140843" cy="155930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8" name="object 28"/>
            <p:cNvSpPr/>
            <p:nvPr/>
          </p:nvSpPr>
          <p:spPr>
            <a:xfrm>
              <a:off x="1802765" y="1517268"/>
              <a:ext cx="4859020" cy="522605"/>
            </a:xfrm>
            <a:custGeom>
              <a:avLst/>
              <a:gdLst/>
              <a:ahLst/>
              <a:cxnLst/>
              <a:rect l="l" t="t" r="r" b="b"/>
              <a:pathLst>
                <a:path w="4859020" h="522605">
                  <a:moveTo>
                    <a:pt x="282232" y="191135"/>
                  </a:moveTo>
                  <a:lnTo>
                    <a:pt x="277456" y="159804"/>
                  </a:lnTo>
                  <a:lnTo>
                    <a:pt x="263791" y="136639"/>
                  </a:lnTo>
                  <a:lnTo>
                    <a:pt x="242150" y="122288"/>
                  </a:lnTo>
                  <a:lnTo>
                    <a:pt x="213487" y="117360"/>
                  </a:lnTo>
                  <a:lnTo>
                    <a:pt x="187680" y="120294"/>
                  </a:lnTo>
                  <a:lnTo>
                    <a:pt x="164655" y="128612"/>
                  </a:lnTo>
                  <a:lnTo>
                    <a:pt x="144246" y="141655"/>
                  </a:lnTo>
                  <a:lnTo>
                    <a:pt x="126301" y="158724"/>
                  </a:lnTo>
                  <a:lnTo>
                    <a:pt x="125183" y="158165"/>
                  </a:lnTo>
                  <a:lnTo>
                    <a:pt x="155359" y="0"/>
                  </a:lnTo>
                  <a:lnTo>
                    <a:pt x="74879" y="0"/>
                  </a:lnTo>
                  <a:lnTo>
                    <a:pt x="0" y="396798"/>
                  </a:lnTo>
                  <a:lnTo>
                    <a:pt x="80479" y="396798"/>
                  </a:lnTo>
                  <a:lnTo>
                    <a:pt x="103949" y="271614"/>
                  </a:lnTo>
                  <a:lnTo>
                    <a:pt x="114973" y="234302"/>
                  </a:lnTo>
                  <a:lnTo>
                    <a:pt x="130987" y="206159"/>
                  </a:lnTo>
                  <a:lnTo>
                    <a:pt x="150241" y="188391"/>
                  </a:lnTo>
                  <a:lnTo>
                    <a:pt x="171018" y="182194"/>
                  </a:lnTo>
                  <a:lnTo>
                    <a:pt x="183870" y="184480"/>
                  </a:lnTo>
                  <a:lnTo>
                    <a:pt x="192532" y="190855"/>
                  </a:lnTo>
                  <a:lnTo>
                    <a:pt x="197421" y="200583"/>
                  </a:lnTo>
                  <a:lnTo>
                    <a:pt x="198958" y="212928"/>
                  </a:lnTo>
                  <a:lnTo>
                    <a:pt x="198653" y="221716"/>
                  </a:lnTo>
                  <a:lnTo>
                    <a:pt x="197840" y="230390"/>
                  </a:lnTo>
                  <a:lnTo>
                    <a:pt x="196596" y="238874"/>
                  </a:lnTo>
                  <a:lnTo>
                    <a:pt x="167106" y="396798"/>
                  </a:lnTo>
                  <a:lnTo>
                    <a:pt x="247586" y="396798"/>
                  </a:lnTo>
                  <a:lnTo>
                    <a:pt x="277202" y="240322"/>
                  </a:lnTo>
                  <a:lnTo>
                    <a:pt x="279158" y="227838"/>
                  </a:lnTo>
                  <a:lnTo>
                    <a:pt x="280758" y="214680"/>
                  </a:lnTo>
                  <a:lnTo>
                    <a:pt x="281838" y="202044"/>
                  </a:lnTo>
                  <a:lnTo>
                    <a:pt x="282232" y="191135"/>
                  </a:lnTo>
                  <a:close/>
                </a:path>
                <a:path w="4859020" h="522605">
                  <a:moveTo>
                    <a:pt x="595147" y="123520"/>
                  </a:moveTo>
                  <a:lnTo>
                    <a:pt x="510197" y="123520"/>
                  </a:lnTo>
                  <a:lnTo>
                    <a:pt x="460463" y="243674"/>
                  </a:lnTo>
                  <a:lnTo>
                    <a:pt x="452628" y="263842"/>
                  </a:lnTo>
                  <a:lnTo>
                    <a:pt x="436422" y="307390"/>
                  </a:lnTo>
                  <a:lnTo>
                    <a:pt x="435305" y="307390"/>
                  </a:lnTo>
                  <a:lnTo>
                    <a:pt x="409600" y="123520"/>
                  </a:lnTo>
                  <a:lnTo>
                    <a:pt x="324650" y="123520"/>
                  </a:lnTo>
                  <a:lnTo>
                    <a:pt x="378866" y="371094"/>
                  </a:lnTo>
                  <a:lnTo>
                    <a:pt x="379984" y="377253"/>
                  </a:lnTo>
                  <a:lnTo>
                    <a:pt x="379984" y="380593"/>
                  </a:lnTo>
                  <a:lnTo>
                    <a:pt x="377190" y="384517"/>
                  </a:lnTo>
                  <a:lnTo>
                    <a:pt x="368642" y="397903"/>
                  </a:lnTo>
                  <a:lnTo>
                    <a:pt x="333032" y="432015"/>
                  </a:lnTo>
                  <a:lnTo>
                    <a:pt x="297116" y="450329"/>
                  </a:lnTo>
                  <a:lnTo>
                    <a:pt x="286651" y="453821"/>
                  </a:lnTo>
                  <a:lnTo>
                    <a:pt x="304533" y="522554"/>
                  </a:lnTo>
                  <a:lnTo>
                    <a:pt x="343166" y="509638"/>
                  </a:lnTo>
                  <a:lnTo>
                    <a:pt x="392277" y="476173"/>
                  </a:lnTo>
                  <a:lnTo>
                    <a:pt x="418922" y="447548"/>
                  </a:lnTo>
                  <a:lnTo>
                    <a:pt x="444817" y="412381"/>
                  </a:lnTo>
                  <a:lnTo>
                    <a:pt x="470712" y="369989"/>
                  </a:lnTo>
                  <a:lnTo>
                    <a:pt x="497344" y="319684"/>
                  </a:lnTo>
                  <a:lnTo>
                    <a:pt x="595147" y="123520"/>
                  </a:lnTo>
                  <a:close/>
                </a:path>
                <a:path w="4859020" h="522605">
                  <a:moveTo>
                    <a:pt x="900823" y="0"/>
                  </a:moveTo>
                  <a:lnTo>
                    <a:pt x="820343" y="0"/>
                  </a:lnTo>
                  <a:lnTo>
                    <a:pt x="796874" y="123507"/>
                  </a:lnTo>
                  <a:lnTo>
                    <a:pt x="787641" y="120662"/>
                  </a:lnTo>
                  <a:lnTo>
                    <a:pt x="785139" y="120180"/>
                  </a:lnTo>
                  <a:lnTo>
                    <a:pt x="785139" y="187782"/>
                  </a:lnTo>
                  <a:lnTo>
                    <a:pt x="771156" y="261556"/>
                  </a:lnTo>
                  <a:lnTo>
                    <a:pt x="760209" y="295452"/>
                  </a:lnTo>
                  <a:lnTo>
                    <a:pt x="744753" y="319328"/>
                  </a:lnTo>
                  <a:lnTo>
                    <a:pt x="726998" y="333476"/>
                  </a:lnTo>
                  <a:lnTo>
                    <a:pt x="709129" y="338124"/>
                  </a:lnTo>
                  <a:lnTo>
                    <a:pt x="693293" y="334733"/>
                  </a:lnTo>
                  <a:lnTo>
                    <a:pt x="681329" y="324789"/>
                  </a:lnTo>
                  <a:lnTo>
                    <a:pt x="673760" y="308660"/>
                  </a:lnTo>
                  <a:lnTo>
                    <a:pt x="671118" y="286702"/>
                  </a:lnTo>
                  <a:lnTo>
                    <a:pt x="677202" y="247599"/>
                  </a:lnTo>
                  <a:lnTo>
                    <a:pt x="694182" y="212788"/>
                  </a:lnTo>
                  <a:lnTo>
                    <a:pt x="720166" y="187833"/>
                  </a:lnTo>
                  <a:lnTo>
                    <a:pt x="753275" y="178282"/>
                  </a:lnTo>
                  <a:lnTo>
                    <a:pt x="763041" y="179057"/>
                  </a:lnTo>
                  <a:lnTo>
                    <a:pt x="771931" y="181152"/>
                  </a:lnTo>
                  <a:lnTo>
                    <a:pt x="779449" y="184175"/>
                  </a:lnTo>
                  <a:lnTo>
                    <a:pt x="785139" y="187782"/>
                  </a:lnTo>
                  <a:lnTo>
                    <a:pt x="785139" y="120180"/>
                  </a:lnTo>
                  <a:lnTo>
                    <a:pt x="777938" y="118757"/>
                  </a:lnTo>
                  <a:lnTo>
                    <a:pt x="768350" y="117690"/>
                  </a:lnTo>
                  <a:lnTo>
                    <a:pt x="759434" y="117360"/>
                  </a:lnTo>
                  <a:lnTo>
                    <a:pt x="710780" y="124256"/>
                  </a:lnTo>
                  <a:lnTo>
                    <a:pt x="668845" y="143484"/>
                  </a:lnTo>
                  <a:lnTo>
                    <a:pt x="634580" y="172834"/>
                  </a:lnTo>
                  <a:lnTo>
                    <a:pt x="608939" y="210096"/>
                  </a:lnTo>
                  <a:lnTo>
                    <a:pt x="592861" y="253072"/>
                  </a:lnTo>
                  <a:lnTo>
                    <a:pt x="587286" y="299554"/>
                  </a:lnTo>
                  <a:lnTo>
                    <a:pt x="594042" y="343776"/>
                  </a:lnTo>
                  <a:lnTo>
                    <a:pt x="612368" y="376199"/>
                  </a:lnTo>
                  <a:lnTo>
                    <a:pt x="639394" y="396151"/>
                  </a:lnTo>
                  <a:lnTo>
                    <a:pt x="672236" y="402945"/>
                  </a:lnTo>
                  <a:lnTo>
                    <a:pt x="696277" y="400202"/>
                  </a:lnTo>
                  <a:lnTo>
                    <a:pt x="719886" y="391426"/>
                  </a:lnTo>
                  <a:lnTo>
                    <a:pt x="742022" y="375831"/>
                  </a:lnTo>
                  <a:lnTo>
                    <a:pt x="761657" y="352640"/>
                  </a:lnTo>
                  <a:lnTo>
                    <a:pt x="762774" y="352640"/>
                  </a:lnTo>
                  <a:lnTo>
                    <a:pt x="758875" y="396798"/>
                  </a:lnTo>
                  <a:lnTo>
                    <a:pt x="832637" y="396798"/>
                  </a:lnTo>
                  <a:lnTo>
                    <a:pt x="834174" y="371487"/>
                  </a:lnTo>
                  <a:lnTo>
                    <a:pt x="836142" y="352640"/>
                  </a:lnTo>
                  <a:lnTo>
                    <a:pt x="836968" y="344754"/>
                  </a:lnTo>
                  <a:lnTo>
                    <a:pt x="837907" y="338124"/>
                  </a:lnTo>
                  <a:lnTo>
                    <a:pt x="840816" y="317500"/>
                  </a:lnTo>
                  <a:lnTo>
                    <a:pt x="845489" y="290614"/>
                  </a:lnTo>
                  <a:lnTo>
                    <a:pt x="866876" y="178282"/>
                  </a:lnTo>
                  <a:lnTo>
                    <a:pt x="877303" y="123507"/>
                  </a:lnTo>
                  <a:lnTo>
                    <a:pt x="900823" y="0"/>
                  </a:lnTo>
                  <a:close/>
                </a:path>
                <a:path w="4859020" h="522605">
                  <a:moveTo>
                    <a:pt x="1106436" y="117919"/>
                  </a:moveTo>
                  <a:lnTo>
                    <a:pt x="1101407" y="117360"/>
                  </a:lnTo>
                  <a:lnTo>
                    <a:pt x="1091349" y="117360"/>
                  </a:lnTo>
                  <a:lnTo>
                    <a:pt x="1064602" y="121945"/>
                  </a:lnTo>
                  <a:lnTo>
                    <a:pt x="1040841" y="134759"/>
                  </a:lnTo>
                  <a:lnTo>
                    <a:pt x="1020533" y="154381"/>
                  </a:lnTo>
                  <a:lnTo>
                    <a:pt x="1004163" y="179400"/>
                  </a:lnTo>
                  <a:lnTo>
                    <a:pt x="1002487" y="179400"/>
                  </a:lnTo>
                  <a:lnTo>
                    <a:pt x="1007516" y="123507"/>
                  </a:lnTo>
                  <a:lnTo>
                    <a:pt x="937666" y="123507"/>
                  </a:lnTo>
                  <a:lnTo>
                    <a:pt x="932561" y="172135"/>
                  </a:lnTo>
                  <a:lnTo>
                    <a:pt x="928776" y="202730"/>
                  </a:lnTo>
                  <a:lnTo>
                    <a:pt x="923683" y="234162"/>
                  </a:lnTo>
                  <a:lnTo>
                    <a:pt x="892949" y="396798"/>
                  </a:lnTo>
                  <a:lnTo>
                    <a:pt x="973429" y="396798"/>
                  </a:lnTo>
                  <a:lnTo>
                    <a:pt x="992428" y="295084"/>
                  </a:lnTo>
                  <a:lnTo>
                    <a:pt x="1002804" y="256908"/>
                  </a:lnTo>
                  <a:lnTo>
                    <a:pt x="1044308" y="203606"/>
                  </a:lnTo>
                  <a:lnTo>
                    <a:pt x="1077937" y="195605"/>
                  </a:lnTo>
                  <a:lnTo>
                    <a:pt x="1086878" y="195605"/>
                  </a:lnTo>
                  <a:lnTo>
                    <a:pt x="1090790" y="196164"/>
                  </a:lnTo>
                  <a:lnTo>
                    <a:pt x="1106436" y="117919"/>
                  </a:lnTo>
                  <a:close/>
                </a:path>
                <a:path w="4859020" h="522605">
                  <a:moveTo>
                    <a:pt x="1388084" y="229704"/>
                  </a:moveTo>
                  <a:lnTo>
                    <a:pt x="1380312" y="185978"/>
                  </a:lnTo>
                  <a:lnTo>
                    <a:pt x="1375435" y="178282"/>
                  </a:lnTo>
                  <a:lnTo>
                    <a:pt x="1357706" y="150266"/>
                  </a:lnTo>
                  <a:lnTo>
                    <a:pt x="1321371" y="126187"/>
                  </a:lnTo>
                  <a:lnTo>
                    <a:pt x="1304823" y="123215"/>
                  </a:lnTo>
                  <a:lnTo>
                    <a:pt x="1304823" y="230263"/>
                  </a:lnTo>
                  <a:lnTo>
                    <a:pt x="1300289" y="267449"/>
                  </a:lnTo>
                  <a:lnTo>
                    <a:pt x="1287005" y="303479"/>
                  </a:lnTo>
                  <a:lnTo>
                    <a:pt x="1265440" y="330708"/>
                  </a:lnTo>
                  <a:lnTo>
                    <a:pt x="1236078" y="341477"/>
                  </a:lnTo>
                  <a:lnTo>
                    <a:pt x="1217472" y="337667"/>
                  </a:lnTo>
                  <a:lnTo>
                    <a:pt x="1203794" y="326885"/>
                  </a:lnTo>
                  <a:lnTo>
                    <a:pt x="1195362" y="310121"/>
                  </a:lnTo>
                  <a:lnTo>
                    <a:pt x="1192479" y="288378"/>
                  </a:lnTo>
                  <a:lnTo>
                    <a:pt x="1196555" y="253250"/>
                  </a:lnTo>
                  <a:lnTo>
                    <a:pt x="1209535" y="217398"/>
                  </a:lnTo>
                  <a:lnTo>
                    <a:pt x="1231315" y="189509"/>
                  </a:lnTo>
                  <a:lnTo>
                    <a:pt x="1261783" y="178282"/>
                  </a:lnTo>
                  <a:lnTo>
                    <a:pt x="1282179" y="182867"/>
                  </a:lnTo>
                  <a:lnTo>
                    <a:pt x="1295463" y="194843"/>
                  </a:lnTo>
                  <a:lnTo>
                    <a:pt x="1302664" y="211531"/>
                  </a:lnTo>
                  <a:lnTo>
                    <a:pt x="1304823" y="230263"/>
                  </a:lnTo>
                  <a:lnTo>
                    <a:pt x="1304823" y="123215"/>
                  </a:lnTo>
                  <a:lnTo>
                    <a:pt x="1226553" y="123558"/>
                  </a:lnTo>
                  <a:lnTo>
                    <a:pt x="1186878" y="141020"/>
                  </a:lnTo>
                  <a:lnTo>
                    <a:pt x="1154341" y="168084"/>
                  </a:lnTo>
                  <a:lnTo>
                    <a:pt x="1129906" y="203060"/>
                  </a:lnTo>
                  <a:lnTo>
                    <a:pt x="1114539" y="244271"/>
                  </a:lnTo>
                  <a:lnTo>
                    <a:pt x="1109205" y="290055"/>
                  </a:lnTo>
                  <a:lnTo>
                    <a:pt x="1117536" y="336232"/>
                  </a:lnTo>
                  <a:lnTo>
                    <a:pt x="1141069" y="371868"/>
                  </a:lnTo>
                  <a:lnTo>
                    <a:pt x="1177594" y="394817"/>
                  </a:lnTo>
                  <a:lnTo>
                    <a:pt x="1224902" y="402945"/>
                  </a:lnTo>
                  <a:lnTo>
                    <a:pt x="1269987" y="397065"/>
                  </a:lnTo>
                  <a:lnTo>
                    <a:pt x="1309433" y="380263"/>
                  </a:lnTo>
                  <a:lnTo>
                    <a:pt x="1342123" y="353847"/>
                  </a:lnTo>
                  <a:lnTo>
                    <a:pt x="1366888" y="319087"/>
                  </a:lnTo>
                  <a:lnTo>
                    <a:pt x="1382598" y="277279"/>
                  </a:lnTo>
                  <a:lnTo>
                    <a:pt x="1388084" y="229704"/>
                  </a:lnTo>
                  <a:close/>
                </a:path>
                <a:path w="4859020" h="522605">
                  <a:moveTo>
                    <a:pt x="1699907" y="123520"/>
                  </a:moveTo>
                  <a:lnTo>
                    <a:pt x="1607693" y="123520"/>
                  </a:lnTo>
                  <a:lnTo>
                    <a:pt x="1577517" y="166560"/>
                  </a:lnTo>
                  <a:lnTo>
                    <a:pt x="1569427" y="178396"/>
                  </a:lnTo>
                  <a:lnTo>
                    <a:pt x="1548447" y="210134"/>
                  </a:lnTo>
                  <a:lnTo>
                    <a:pt x="1546771" y="210134"/>
                  </a:lnTo>
                  <a:lnTo>
                    <a:pt x="1529448" y="164312"/>
                  </a:lnTo>
                  <a:lnTo>
                    <a:pt x="1513243" y="123520"/>
                  </a:lnTo>
                  <a:lnTo>
                    <a:pt x="1424940" y="123520"/>
                  </a:lnTo>
                  <a:lnTo>
                    <a:pt x="1489214" y="255409"/>
                  </a:lnTo>
                  <a:lnTo>
                    <a:pt x="1370723" y="396811"/>
                  </a:lnTo>
                  <a:lnTo>
                    <a:pt x="1463497" y="396811"/>
                  </a:lnTo>
                  <a:lnTo>
                    <a:pt x="1495920" y="349300"/>
                  </a:lnTo>
                  <a:lnTo>
                    <a:pt x="1504365" y="335927"/>
                  </a:lnTo>
                  <a:lnTo>
                    <a:pt x="1523860" y="303479"/>
                  </a:lnTo>
                  <a:lnTo>
                    <a:pt x="1525536" y="303479"/>
                  </a:lnTo>
                  <a:lnTo>
                    <a:pt x="1533144" y="326872"/>
                  </a:lnTo>
                  <a:lnTo>
                    <a:pt x="1537563" y="339229"/>
                  </a:lnTo>
                  <a:lnTo>
                    <a:pt x="1542872" y="353212"/>
                  </a:lnTo>
                  <a:lnTo>
                    <a:pt x="1560182" y="396811"/>
                  </a:lnTo>
                  <a:lnTo>
                    <a:pt x="1648485" y="396811"/>
                  </a:lnTo>
                  <a:lnTo>
                    <a:pt x="1584782" y="255981"/>
                  </a:lnTo>
                  <a:lnTo>
                    <a:pt x="1699907" y="123520"/>
                  </a:lnTo>
                  <a:close/>
                </a:path>
                <a:path w="4859020" h="522605">
                  <a:moveTo>
                    <a:pt x="1982647" y="123520"/>
                  </a:moveTo>
                  <a:lnTo>
                    <a:pt x="1897697" y="123520"/>
                  </a:lnTo>
                  <a:lnTo>
                    <a:pt x="1847964" y="243674"/>
                  </a:lnTo>
                  <a:lnTo>
                    <a:pt x="1840115" y="263842"/>
                  </a:lnTo>
                  <a:lnTo>
                    <a:pt x="1823923" y="307390"/>
                  </a:lnTo>
                  <a:lnTo>
                    <a:pt x="1822805" y="307390"/>
                  </a:lnTo>
                  <a:lnTo>
                    <a:pt x="1797100" y="123520"/>
                  </a:lnTo>
                  <a:lnTo>
                    <a:pt x="1712150" y="123520"/>
                  </a:lnTo>
                  <a:lnTo>
                    <a:pt x="1766366" y="371094"/>
                  </a:lnTo>
                  <a:lnTo>
                    <a:pt x="1767484" y="377253"/>
                  </a:lnTo>
                  <a:lnTo>
                    <a:pt x="1767484" y="380593"/>
                  </a:lnTo>
                  <a:lnTo>
                    <a:pt x="1764690" y="384517"/>
                  </a:lnTo>
                  <a:lnTo>
                    <a:pt x="1756130" y="397903"/>
                  </a:lnTo>
                  <a:lnTo>
                    <a:pt x="1720532" y="432015"/>
                  </a:lnTo>
                  <a:lnTo>
                    <a:pt x="1684616" y="450329"/>
                  </a:lnTo>
                  <a:lnTo>
                    <a:pt x="1674152" y="453821"/>
                  </a:lnTo>
                  <a:lnTo>
                    <a:pt x="1692033" y="522554"/>
                  </a:lnTo>
                  <a:lnTo>
                    <a:pt x="1730654" y="509638"/>
                  </a:lnTo>
                  <a:lnTo>
                    <a:pt x="1779778" y="476173"/>
                  </a:lnTo>
                  <a:lnTo>
                    <a:pt x="1806409" y="447548"/>
                  </a:lnTo>
                  <a:lnTo>
                    <a:pt x="1832305" y="412381"/>
                  </a:lnTo>
                  <a:lnTo>
                    <a:pt x="1858213" y="369989"/>
                  </a:lnTo>
                  <a:lnTo>
                    <a:pt x="1884845" y="319684"/>
                  </a:lnTo>
                  <a:lnTo>
                    <a:pt x="1982647" y="123520"/>
                  </a:lnTo>
                  <a:close/>
                </a:path>
                <a:path w="4859020" h="522605">
                  <a:moveTo>
                    <a:pt x="2210066" y="126860"/>
                  </a:moveTo>
                  <a:lnTo>
                    <a:pt x="2199767" y="123266"/>
                  </a:lnTo>
                  <a:lnTo>
                    <a:pt x="2186800" y="120230"/>
                  </a:lnTo>
                  <a:lnTo>
                    <a:pt x="2171636" y="118135"/>
                  </a:lnTo>
                  <a:lnTo>
                    <a:pt x="2154745" y="117360"/>
                  </a:lnTo>
                  <a:lnTo>
                    <a:pt x="2105444" y="123444"/>
                  </a:lnTo>
                  <a:lnTo>
                    <a:pt x="2062314" y="140677"/>
                  </a:lnTo>
                  <a:lnTo>
                    <a:pt x="2026615" y="167525"/>
                  </a:lnTo>
                  <a:lnTo>
                    <a:pt x="1999576" y="202488"/>
                  </a:lnTo>
                  <a:lnTo>
                    <a:pt x="1982444" y="244017"/>
                  </a:lnTo>
                  <a:lnTo>
                    <a:pt x="1976462" y="290614"/>
                  </a:lnTo>
                  <a:lnTo>
                    <a:pt x="1984933" y="338023"/>
                  </a:lnTo>
                  <a:lnTo>
                    <a:pt x="2008657" y="373126"/>
                  </a:lnTo>
                  <a:lnTo>
                    <a:pt x="2045068" y="394919"/>
                  </a:lnTo>
                  <a:lnTo>
                    <a:pt x="2091588" y="402399"/>
                  </a:lnTo>
                  <a:lnTo>
                    <a:pt x="2114969" y="401396"/>
                  </a:lnTo>
                  <a:lnTo>
                    <a:pt x="2154390" y="394144"/>
                  </a:lnTo>
                  <a:lnTo>
                    <a:pt x="2168715" y="326936"/>
                  </a:lnTo>
                  <a:lnTo>
                    <a:pt x="2157653" y="331050"/>
                  </a:lnTo>
                  <a:lnTo>
                    <a:pt x="2145169" y="334632"/>
                  </a:lnTo>
                  <a:lnTo>
                    <a:pt x="2130907" y="337159"/>
                  </a:lnTo>
                  <a:lnTo>
                    <a:pt x="2114499" y="338124"/>
                  </a:lnTo>
                  <a:lnTo>
                    <a:pt x="2093379" y="334568"/>
                  </a:lnTo>
                  <a:lnTo>
                    <a:pt x="2076348" y="323938"/>
                  </a:lnTo>
                  <a:lnTo>
                    <a:pt x="2064981" y="306298"/>
                  </a:lnTo>
                  <a:lnTo>
                    <a:pt x="2060841" y="281673"/>
                  </a:lnTo>
                  <a:lnTo>
                    <a:pt x="2067242" y="244360"/>
                  </a:lnTo>
                  <a:lnTo>
                    <a:pt x="2085644" y="212382"/>
                  </a:lnTo>
                  <a:lnTo>
                    <a:pt x="2114842" y="190042"/>
                  </a:lnTo>
                  <a:lnTo>
                    <a:pt x="2153628" y="181635"/>
                  </a:lnTo>
                  <a:lnTo>
                    <a:pt x="2164892" y="182130"/>
                  </a:lnTo>
                  <a:lnTo>
                    <a:pt x="2174583" y="183527"/>
                  </a:lnTo>
                  <a:lnTo>
                    <a:pt x="2183015" y="185648"/>
                  </a:lnTo>
                  <a:lnTo>
                    <a:pt x="2190508" y="188341"/>
                  </a:lnTo>
                  <a:lnTo>
                    <a:pt x="2210066" y="126860"/>
                  </a:lnTo>
                  <a:close/>
                </a:path>
                <a:path w="4859020" h="522605">
                  <a:moveTo>
                    <a:pt x="2492832" y="191135"/>
                  </a:moveTo>
                  <a:lnTo>
                    <a:pt x="2488057" y="159804"/>
                  </a:lnTo>
                  <a:lnTo>
                    <a:pt x="2474391" y="136639"/>
                  </a:lnTo>
                  <a:lnTo>
                    <a:pt x="2452751" y="122288"/>
                  </a:lnTo>
                  <a:lnTo>
                    <a:pt x="2424087" y="117360"/>
                  </a:lnTo>
                  <a:lnTo>
                    <a:pt x="2398280" y="120294"/>
                  </a:lnTo>
                  <a:lnTo>
                    <a:pt x="2375255" y="128612"/>
                  </a:lnTo>
                  <a:lnTo>
                    <a:pt x="2354846" y="141655"/>
                  </a:lnTo>
                  <a:lnTo>
                    <a:pt x="2336901" y="158724"/>
                  </a:lnTo>
                  <a:lnTo>
                    <a:pt x="2335784" y="158165"/>
                  </a:lnTo>
                  <a:lnTo>
                    <a:pt x="2365972" y="0"/>
                  </a:lnTo>
                  <a:lnTo>
                    <a:pt x="2285492" y="0"/>
                  </a:lnTo>
                  <a:lnTo>
                    <a:pt x="2210600" y="396798"/>
                  </a:lnTo>
                  <a:lnTo>
                    <a:pt x="2291067" y="396798"/>
                  </a:lnTo>
                  <a:lnTo>
                    <a:pt x="2314549" y="271614"/>
                  </a:lnTo>
                  <a:lnTo>
                    <a:pt x="2325573" y="234302"/>
                  </a:lnTo>
                  <a:lnTo>
                    <a:pt x="2341575" y="206159"/>
                  </a:lnTo>
                  <a:lnTo>
                    <a:pt x="2360828" y="188391"/>
                  </a:lnTo>
                  <a:lnTo>
                    <a:pt x="2381605" y="182194"/>
                  </a:lnTo>
                  <a:lnTo>
                    <a:pt x="2394458" y="184480"/>
                  </a:lnTo>
                  <a:lnTo>
                    <a:pt x="2403132" y="190855"/>
                  </a:lnTo>
                  <a:lnTo>
                    <a:pt x="2408034" y="200583"/>
                  </a:lnTo>
                  <a:lnTo>
                    <a:pt x="2409571" y="212928"/>
                  </a:lnTo>
                  <a:lnTo>
                    <a:pt x="2409266" y="221716"/>
                  </a:lnTo>
                  <a:lnTo>
                    <a:pt x="2408440" y="230390"/>
                  </a:lnTo>
                  <a:lnTo>
                    <a:pt x="2407196" y="238874"/>
                  </a:lnTo>
                  <a:lnTo>
                    <a:pt x="2377706" y="396798"/>
                  </a:lnTo>
                  <a:lnTo>
                    <a:pt x="2458186" y="396798"/>
                  </a:lnTo>
                  <a:lnTo>
                    <a:pt x="2487803" y="240322"/>
                  </a:lnTo>
                  <a:lnTo>
                    <a:pt x="2489758" y="227838"/>
                  </a:lnTo>
                  <a:lnTo>
                    <a:pt x="2491359" y="214680"/>
                  </a:lnTo>
                  <a:lnTo>
                    <a:pt x="2492438" y="202044"/>
                  </a:lnTo>
                  <a:lnTo>
                    <a:pt x="2492832" y="191135"/>
                  </a:lnTo>
                  <a:close/>
                </a:path>
                <a:path w="4859020" h="522605">
                  <a:moveTo>
                    <a:pt x="2681681" y="0"/>
                  </a:moveTo>
                  <a:lnTo>
                    <a:pt x="2601201" y="0"/>
                  </a:lnTo>
                  <a:lnTo>
                    <a:pt x="2525204" y="396798"/>
                  </a:lnTo>
                  <a:lnTo>
                    <a:pt x="2605684" y="396798"/>
                  </a:lnTo>
                  <a:lnTo>
                    <a:pt x="2681681" y="0"/>
                  </a:lnTo>
                  <a:close/>
                </a:path>
                <a:path w="4859020" h="522605">
                  <a:moveTo>
                    <a:pt x="2961665" y="229704"/>
                  </a:moveTo>
                  <a:lnTo>
                    <a:pt x="2953880" y="185978"/>
                  </a:lnTo>
                  <a:lnTo>
                    <a:pt x="2949003" y="178282"/>
                  </a:lnTo>
                  <a:lnTo>
                    <a:pt x="2931274" y="150266"/>
                  </a:lnTo>
                  <a:lnTo>
                    <a:pt x="2894939" y="126187"/>
                  </a:lnTo>
                  <a:lnTo>
                    <a:pt x="2878404" y="123215"/>
                  </a:lnTo>
                  <a:lnTo>
                    <a:pt x="2878404" y="230263"/>
                  </a:lnTo>
                  <a:lnTo>
                    <a:pt x="2873870" y="267449"/>
                  </a:lnTo>
                  <a:lnTo>
                    <a:pt x="2860586" y="303479"/>
                  </a:lnTo>
                  <a:lnTo>
                    <a:pt x="2839021" y="330708"/>
                  </a:lnTo>
                  <a:lnTo>
                    <a:pt x="2809659" y="341477"/>
                  </a:lnTo>
                  <a:lnTo>
                    <a:pt x="2791053" y="337667"/>
                  </a:lnTo>
                  <a:lnTo>
                    <a:pt x="2777375" y="326885"/>
                  </a:lnTo>
                  <a:lnTo>
                    <a:pt x="2768930" y="310121"/>
                  </a:lnTo>
                  <a:lnTo>
                    <a:pt x="2766060" y="288378"/>
                  </a:lnTo>
                  <a:lnTo>
                    <a:pt x="2770124" y="253250"/>
                  </a:lnTo>
                  <a:lnTo>
                    <a:pt x="2783103" y="217398"/>
                  </a:lnTo>
                  <a:lnTo>
                    <a:pt x="2804884" y="189509"/>
                  </a:lnTo>
                  <a:lnTo>
                    <a:pt x="2835364" y="178282"/>
                  </a:lnTo>
                  <a:lnTo>
                    <a:pt x="2855760" y="182867"/>
                  </a:lnTo>
                  <a:lnTo>
                    <a:pt x="2869031" y="194843"/>
                  </a:lnTo>
                  <a:lnTo>
                    <a:pt x="2876232" y="211531"/>
                  </a:lnTo>
                  <a:lnTo>
                    <a:pt x="2878404" y="230263"/>
                  </a:lnTo>
                  <a:lnTo>
                    <a:pt x="2878404" y="123215"/>
                  </a:lnTo>
                  <a:lnTo>
                    <a:pt x="2800121" y="123558"/>
                  </a:lnTo>
                  <a:lnTo>
                    <a:pt x="2760446" y="141020"/>
                  </a:lnTo>
                  <a:lnTo>
                    <a:pt x="2727909" y="168084"/>
                  </a:lnTo>
                  <a:lnTo>
                    <a:pt x="2703474" y="203060"/>
                  </a:lnTo>
                  <a:lnTo>
                    <a:pt x="2688120" y="244271"/>
                  </a:lnTo>
                  <a:lnTo>
                    <a:pt x="2682786" y="290055"/>
                  </a:lnTo>
                  <a:lnTo>
                    <a:pt x="2691117" y="336232"/>
                  </a:lnTo>
                  <a:lnTo>
                    <a:pt x="2714637" y="371868"/>
                  </a:lnTo>
                  <a:lnTo>
                    <a:pt x="2751163" y="394817"/>
                  </a:lnTo>
                  <a:lnTo>
                    <a:pt x="2798483" y="402945"/>
                  </a:lnTo>
                  <a:lnTo>
                    <a:pt x="2843555" y="397065"/>
                  </a:lnTo>
                  <a:lnTo>
                    <a:pt x="2883001" y="380263"/>
                  </a:lnTo>
                  <a:lnTo>
                    <a:pt x="2915691" y="353847"/>
                  </a:lnTo>
                  <a:lnTo>
                    <a:pt x="2924505" y="341477"/>
                  </a:lnTo>
                  <a:lnTo>
                    <a:pt x="2940469" y="319087"/>
                  </a:lnTo>
                  <a:lnTo>
                    <a:pt x="2956166" y="277279"/>
                  </a:lnTo>
                  <a:lnTo>
                    <a:pt x="2961665" y="229704"/>
                  </a:lnTo>
                  <a:close/>
                </a:path>
                <a:path w="4859020" h="522605">
                  <a:moveTo>
                    <a:pt x="3199155" y="117919"/>
                  </a:moveTo>
                  <a:lnTo>
                    <a:pt x="3194113" y="117360"/>
                  </a:lnTo>
                  <a:lnTo>
                    <a:pt x="3184055" y="117360"/>
                  </a:lnTo>
                  <a:lnTo>
                    <a:pt x="3157309" y="121945"/>
                  </a:lnTo>
                  <a:lnTo>
                    <a:pt x="3133547" y="134759"/>
                  </a:lnTo>
                  <a:lnTo>
                    <a:pt x="3113240" y="154381"/>
                  </a:lnTo>
                  <a:lnTo>
                    <a:pt x="3096869" y="179400"/>
                  </a:lnTo>
                  <a:lnTo>
                    <a:pt x="3095193" y="179400"/>
                  </a:lnTo>
                  <a:lnTo>
                    <a:pt x="3100222" y="123507"/>
                  </a:lnTo>
                  <a:lnTo>
                    <a:pt x="3030372" y="123507"/>
                  </a:lnTo>
                  <a:lnTo>
                    <a:pt x="3025254" y="172135"/>
                  </a:lnTo>
                  <a:lnTo>
                    <a:pt x="3021469" y="202730"/>
                  </a:lnTo>
                  <a:lnTo>
                    <a:pt x="3016389" y="234162"/>
                  </a:lnTo>
                  <a:lnTo>
                    <a:pt x="2985655" y="396798"/>
                  </a:lnTo>
                  <a:lnTo>
                    <a:pt x="3066135" y="396798"/>
                  </a:lnTo>
                  <a:lnTo>
                    <a:pt x="3085134" y="295084"/>
                  </a:lnTo>
                  <a:lnTo>
                    <a:pt x="3095498" y="256908"/>
                  </a:lnTo>
                  <a:lnTo>
                    <a:pt x="3137001" y="203606"/>
                  </a:lnTo>
                  <a:lnTo>
                    <a:pt x="3170631" y="195605"/>
                  </a:lnTo>
                  <a:lnTo>
                    <a:pt x="3179597" y="195605"/>
                  </a:lnTo>
                  <a:lnTo>
                    <a:pt x="3183496" y="196164"/>
                  </a:lnTo>
                  <a:lnTo>
                    <a:pt x="3199155" y="117919"/>
                  </a:lnTo>
                  <a:close/>
                </a:path>
                <a:path w="4859020" h="522605">
                  <a:moveTo>
                    <a:pt x="3480790" y="229704"/>
                  </a:moveTo>
                  <a:lnTo>
                    <a:pt x="3473005" y="185978"/>
                  </a:lnTo>
                  <a:lnTo>
                    <a:pt x="3468128" y="178282"/>
                  </a:lnTo>
                  <a:lnTo>
                    <a:pt x="3450399" y="150266"/>
                  </a:lnTo>
                  <a:lnTo>
                    <a:pt x="3414064" y="126187"/>
                  </a:lnTo>
                  <a:lnTo>
                    <a:pt x="3397529" y="123215"/>
                  </a:lnTo>
                  <a:lnTo>
                    <a:pt x="3397529" y="230263"/>
                  </a:lnTo>
                  <a:lnTo>
                    <a:pt x="3392995" y="267449"/>
                  </a:lnTo>
                  <a:lnTo>
                    <a:pt x="3379711" y="303479"/>
                  </a:lnTo>
                  <a:lnTo>
                    <a:pt x="3358146" y="330708"/>
                  </a:lnTo>
                  <a:lnTo>
                    <a:pt x="3328784" y="341477"/>
                  </a:lnTo>
                  <a:lnTo>
                    <a:pt x="3310178" y="337667"/>
                  </a:lnTo>
                  <a:lnTo>
                    <a:pt x="3296501" y="326885"/>
                  </a:lnTo>
                  <a:lnTo>
                    <a:pt x="3288055" y="310121"/>
                  </a:lnTo>
                  <a:lnTo>
                    <a:pt x="3285185" y="288378"/>
                  </a:lnTo>
                  <a:lnTo>
                    <a:pt x="3289249" y="253250"/>
                  </a:lnTo>
                  <a:lnTo>
                    <a:pt x="3302228" y="217398"/>
                  </a:lnTo>
                  <a:lnTo>
                    <a:pt x="3324009" y="189509"/>
                  </a:lnTo>
                  <a:lnTo>
                    <a:pt x="3354489" y="178282"/>
                  </a:lnTo>
                  <a:lnTo>
                    <a:pt x="3374885" y="182867"/>
                  </a:lnTo>
                  <a:lnTo>
                    <a:pt x="3388156" y="194843"/>
                  </a:lnTo>
                  <a:lnTo>
                    <a:pt x="3395357" y="211531"/>
                  </a:lnTo>
                  <a:lnTo>
                    <a:pt x="3397529" y="230263"/>
                  </a:lnTo>
                  <a:lnTo>
                    <a:pt x="3397529" y="123215"/>
                  </a:lnTo>
                  <a:lnTo>
                    <a:pt x="3319246" y="123558"/>
                  </a:lnTo>
                  <a:lnTo>
                    <a:pt x="3279571" y="141020"/>
                  </a:lnTo>
                  <a:lnTo>
                    <a:pt x="3247034" y="168084"/>
                  </a:lnTo>
                  <a:lnTo>
                    <a:pt x="3222599" y="203060"/>
                  </a:lnTo>
                  <a:lnTo>
                    <a:pt x="3207245" y="244271"/>
                  </a:lnTo>
                  <a:lnTo>
                    <a:pt x="3201911" y="290055"/>
                  </a:lnTo>
                  <a:lnTo>
                    <a:pt x="3210242" y="336232"/>
                  </a:lnTo>
                  <a:lnTo>
                    <a:pt x="3233763" y="371868"/>
                  </a:lnTo>
                  <a:lnTo>
                    <a:pt x="3270288" y="394817"/>
                  </a:lnTo>
                  <a:lnTo>
                    <a:pt x="3317608" y="402945"/>
                  </a:lnTo>
                  <a:lnTo>
                    <a:pt x="3362680" y="397065"/>
                  </a:lnTo>
                  <a:lnTo>
                    <a:pt x="3402126" y="380263"/>
                  </a:lnTo>
                  <a:lnTo>
                    <a:pt x="3434816" y="353847"/>
                  </a:lnTo>
                  <a:lnTo>
                    <a:pt x="3443630" y="341477"/>
                  </a:lnTo>
                  <a:lnTo>
                    <a:pt x="3459594" y="319087"/>
                  </a:lnTo>
                  <a:lnTo>
                    <a:pt x="3475291" y="277279"/>
                  </a:lnTo>
                  <a:lnTo>
                    <a:pt x="3480790" y="229704"/>
                  </a:lnTo>
                  <a:close/>
                </a:path>
                <a:path w="4859020" h="522605">
                  <a:moveTo>
                    <a:pt x="3802088" y="133578"/>
                  </a:moveTo>
                  <a:lnTo>
                    <a:pt x="3780536" y="127736"/>
                  </a:lnTo>
                  <a:lnTo>
                    <a:pt x="3756317" y="122542"/>
                  </a:lnTo>
                  <a:lnTo>
                    <a:pt x="3729698" y="118795"/>
                  </a:lnTo>
                  <a:lnTo>
                    <a:pt x="3713226" y="117983"/>
                  </a:lnTo>
                  <a:lnTo>
                    <a:pt x="3713226" y="185000"/>
                  </a:lnTo>
                  <a:lnTo>
                    <a:pt x="3699243" y="258216"/>
                  </a:lnTo>
                  <a:lnTo>
                    <a:pt x="3688842" y="291680"/>
                  </a:lnTo>
                  <a:lnTo>
                    <a:pt x="3673119" y="316826"/>
                  </a:lnTo>
                  <a:lnTo>
                    <a:pt x="3653815" y="332638"/>
                  </a:lnTo>
                  <a:lnTo>
                    <a:pt x="3632746" y="338137"/>
                  </a:lnTo>
                  <a:lnTo>
                    <a:pt x="3618928" y="334937"/>
                  </a:lnTo>
                  <a:lnTo>
                    <a:pt x="3608159" y="325551"/>
                  </a:lnTo>
                  <a:lnTo>
                    <a:pt x="3601148" y="310299"/>
                  </a:lnTo>
                  <a:lnTo>
                    <a:pt x="3598659" y="289509"/>
                  </a:lnTo>
                  <a:lnTo>
                    <a:pt x="3604742" y="250520"/>
                  </a:lnTo>
                  <a:lnTo>
                    <a:pt x="3621849" y="214896"/>
                  </a:lnTo>
                  <a:lnTo>
                    <a:pt x="3648164" y="188912"/>
                  </a:lnTo>
                  <a:lnTo>
                    <a:pt x="3681920" y="178854"/>
                  </a:lnTo>
                  <a:lnTo>
                    <a:pt x="3691445" y="179260"/>
                  </a:lnTo>
                  <a:lnTo>
                    <a:pt x="3699878" y="180454"/>
                  </a:lnTo>
                  <a:lnTo>
                    <a:pt x="3707155" y="182384"/>
                  </a:lnTo>
                  <a:lnTo>
                    <a:pt x="3713226" y="185000"/>
                  </a:lnTo>
                  <a:lnTo>
                    <a:pt x="3713226" y="117983"/>
                  </a:lnTo>
                  <a:lnTo>
                    <a:pt x="3643465" y="124815"/>
                  </a:lnTo>
                  <a:lnTo>
                    <a:pt x="3596779" y="145224"/>
                  </a:lnTo>
                  <a:lnTo>
                    <a:pt x="3560711" y="175768"/>
                  </a:lnTo>
                  <a:lnTo>
                    <a:pt x="3535121" y="213575"/>
                  </a:lnTo>
                  <a:lnTo>
                    <a:pt x="3519868" y="255790"/>
                  </a:lnTo>
                  <a:lnTo>
                    <a:pt x="3514826" y="299567"/>
                  </a:lnTo>
                  <a:lnTo>
                    <a:pt x="3520935" y="341884"/>
                  </a:lnTo>
                  <a:lnTo>
                    <a:pt x="3538156" y="374523"/>
                  </a:lnTo>
                  <a:lnTo>
                    <a:pt x="3564801" y="395516"/>
                  </a:lnTo>
                  <a:lnTo>
                    <a:pt x="3599205" y="402958"/>
                  </a:lnTo>
                  <a:lnTo>
                    <a:pt x="3622687" y="400113"/>
                  </a:lnTo>
                  <a:lnTo>
                    <a:pt x="3645382" y="391566"/>
                  </a:lnTo>
                  <a:lnTo>
                    <a:pt x="3666083" y="377253"/>
                  </a:lnTo>
                  <a:lnTo>
                    <a:pt x="3683597" y="357136"/>
                  </a:lnTo>
                  <a:lnTo>
                    <a:pt x="3684727" y="357136"/>
                  </a:lnTo>
                  <a:lnTo>
                    <a:pt x="3651745" y="507479"/>
                  </a:lnTo>
                  <a:lnTo>
                    <a:pt x="3732225" y="507479"/>
                  </a:lnTo>
                  <a:lnTo>
                    <a:pt x="3760317" y="357136"/>
                  </a:lnTo>
                  <a:lnTo>
                    <a:pt x="3763861" y="338137"/>
                  </a:lnTo>
                  <a:lnTo>
                    <a:pt x="3793617" y="178854"/>
                  </a:lnTo>
                  <a:lnTo>
                    <a:pt x="3802088" y="133578"/>
                  </a:lnTo>
                  <a:close/>
                </a:path>
                <a:path w="4859020" h="522605">
                  <a:moveTo>
                    <a:pt x="4117238" y="123520"/>
                  </a:moveTo>
                  <a:lnTo>
                    <a:pt x="4036758" y="123520"/>
                  </a:lnTo>
                  <a:lnTo>
                    <a:pt x="4012730" y="249821"/>
                  </a:lnTo>
                  <a:lnTo>
                    <a:pt x="4001795" y="286639"/>
                  </a:lnTo>
                  <a:lnTo>
                    <a:pt x="3986047" y="314236"/>
                  </a:lnTo>
                  <a:lnTo>
                    <a:pt x="3967149" y="331558"/>
                  </a:lnTo>
                  <a:lnTo>
                    <a:pt x="3946779" y="337566"/>
                  </a:lnTo>
                  <a:lnTo>
                    <a:pt x="3933774" y="335102"/>
                  </a:lnTo>
                  <a:lnTo>
                    <a:pt x="3925341" y="328345"/>
                  </a:lnTo>
                  <a:lnTo>
                    <a:pt x="3920769" y="318236"/>
                  </a:lnTo>
                  <a:lnTo>
                    <a:pt x="3919397" y="305714"/>
                  </a:lnTo>
                  <a:lnTo>
                    <a:pt x="3919690" y="297611"/>
                  </a:lnTo>
                  <a:lnTo>
                    <a:pt x="3920515" y="288658"/>
                  </a:lnTo>
                  <a:lnTo>
                    <a:pt x="3921747" y="279298"/>
                  </a:lnTo>
                  <a:lnTo>
                    <a:pt x="3923296" y="269938"/>
                  </a:lnTo>
                  <a:lnTo>
                    <a:pt x="3950690" y="123520"/>
                  </a:lnTo>
                  <a:lnTo>
                    <a:pt x="3870210" y="123520"/>
                  </a:lnTo>
                  <a:lnTo>
                    <a:pt x="3839184" y="289852"/>
                  </a:lnTo>
                  <a:lnTo>
                    <a:pt x="3837457" y="302704"/>
                  </a:lnTo>
                  <a:lnTo>
                    <a:pt x="3836454" y="314833"/>
                  </a:lnTo>
                  <a:lnTo>
                    <a:pt x="3836124" y="326390"/>
                  </a:lnTo>
                  <a:lnTo>
                    <a:pt x="3840911" y="360273"/>
                  </a:lnTo>
                  <a:lnTo>
                    <a:pt x="3854704" y="384162"/>
                  </a:lnTo>
                  <a:lnTo>
                    <a:pt x="3876675" y="398297"/>
                  </a:lnTo>
                  <a:lnTo>
                    <a:pt x="3905974" y="402958"/>
                  </a:lnTo>
                  <a:lnTo>
                    <a:pt x="3930726" y="400037"/>
                  </a:lnTo>
                  <a:lnTo>
                    <a:pt x="3955097" y="390931"/>
                  </a:lnTo>
                  <a:lnTo>
                    <a:pt x="3978529" y="375132"/>
                  </a:lnTo>
                  <a:lnTo>
                    <a:pt x="4000436" y="352094"/>
                  </a:lnTo>
                  <a:lnTo>
                    <a:pt x="4001554" y="352094"/>
                  </a:lnTo>
                  <a:lnTo>
                    <a:pt x="3996525" y="396811"/>
                  </a:lnTo>
                  <a:lnTo>
                    <a:pt x="4067492" y="396811"/>
                  </a:lnTo>
                  <a:lnTo>
                    <a:pt x="4077474" y="332981"/>
                  </a:lnTo>
                  <a:lnTo>
                    <a:pt x="4082034" y="307936"/>
                  </a:lnTo>
                  <a:lnTo>
                    <a:pt x="4117238" y="123520"/>
                  </a:lnTo>
                  <a:close/>
                </a:path>
                <a:path w="4859020" h="522605">
                  <a:moveTo>
                    <a:pt x="4265854" y="123520"/>
                  </a:moveTo>
                  <a:lnTo>
                    <a:pt x="4185374" y="123520"/>
                  </a:lnTo>
                  <a:lnTo>
                    <a:pt x="4133392" y="396798"/>
                  </a:lnTo>
                  <a:lnTo>
                    <a:pt x="4213872" y="396798"/>
                  </a:lnTo>
                  <a:lnTo>
                    <a:pt x="4265854" y="123520"/>
                  </a:lnTo>
                  <a:close/>
                </a:path>
                <a:path w="4859020" h="522605">
                  <a:moveTo>
                    <a:pt x="4283176" y="44157"/>
                  </a:moveTo>
                  <a:lnTo>
                    <a:pt x="4280192" y="27813"/>
                  </a:lnTo>
                  <a:lnTo>
                    <a:pt x="4271861" y="15303"/>
                  </a:lnTo>
                  <a:lnTo>
                    <a:pt x="4259123" y="7289"/>
                  </a:lnTo>
                  <a:lnTo>
                    <a:pt x="4242930" y="4470"/>
                  </a:lnTo>
                  <a:lnTo>
                    <a:pt x="4225391" y="7785"/>
                  </a:lnTo>
                  <a:lnTo>
                    <a:pt x="4210735" y="17119"/>
                  </a:lnTo>
                  <a:lnTo>
                    <a:pt x="4200575" y="31584"/>
                  </a:lnTo>
                  <a:lnTo>
                    <a:pt x="4196550" y="50304"/>
                  </a:lnTo>
                  <a:lnTo>
                    <a:pt x="4199521" y="66560"/>
                  </a:lnTo>
                  <a:lnTo>
                    <a:pt x="4207726" y="78879"/>
                  </a:lnTo>
                  <a:lnTo>
                    <a:pt x="4220121" y="86690"/>
                  </a:lnTo>
                  <a:lnTo>
                    <a:pt x="4235666" y="89420"/>
                  </a:lnTo>
                  <a:lnTo>
                    <a:pt x="4253941" y="86360"/>
                  </a:lnTo>
                  <a:lnTo>
                    <a:pt x="4269067" y="77482"/>
                  </a:lnTo>
                  <a:lnTo>
                    <a:pt x="4279366" y="63258"/>
                  </a:lnTo>
                  <a:lnTo>
                    <a:pt x="4283176" y="44157"/>
                  </a:lnTo>
                  <a:close/>
                </a:path>
                <a:path w="4859020" h="522605">
                  <a:moveTo>
                    <a:pt x="4563719" y="191693"/>
                  </a:moveTo>
                  <a:lnTo>
                    <a:pt x="4559084" y="160274"/>
                  </a:lnTo>
                  <a:lnTo>
                    <a:pt x="4545558" y="136918"/>
                  </a:lnTo>
                  <a:lnTo>
                    <a:pt x="4523638" y="122377"/>
                  </a:lnTo>
                  <a:lnTo>
                    <a:pt x="4493869" y="117360"/>
                  </a:lnTo>
                  <a:lnTo>
                    <a:pt x="4467123" y="120370"/>
                  </a:lnTo>
                  <a:lnTo>
                    <a:pt x="4441812" y="129654"/>
                  </a:lnTo>
                  <a:lnTo>
                    <a:pt x="4418482" y="145656"/>
                  </a:lnTo>
                  <a:lnTo>
                    <a:pt x="4397730" y="168783"/>
                  </a:lnTo>
                  <a:lnTo>
                    <a:pt x="4396613" y="168783"/>
                  </a:lnTo>
                  <a:lnTo>
                    <a:pt x="4402201" y="123507"/>
                  </a:lnTo>
                  <a:lnTo>
                    <a:pt x="4330662" y="123507"/>
                  </a:lnTo>
                  <a:lnTo>
                    <a:pt x="4324655" y="163957"/>
                  </a:lnTo>
                  <a:lnTo>
                    <a:pt x="4320756" y="187261"/>
                  </a:lnTo>
                  <a:lnTo>
                    <a:pt x="4281487" y="396798"/>
                  </a:lnTo>
                  <a:lnTo>
                    <a:pt x="4361967" y="396798"/>
                  </a:lnTo>
                  <a:lnTo>
                    <a:pt x="4384878" y="275526"/>
                  </a:lnTo>
                  <a:lnTo>
                    <a:pt x="4396549" y="235483"/>
                  </a:lnTo>
                  <a:lnTo>
                    <a:pt x="4413301" y="206222"/>
                  </a:lnTo>
                  <a:lnTo>
                    <a:pt x="4432897" y="188290"/>
                  </a:lnTo>
                  <a:lnTo>
                    <a:pt x="4453064" y="182194"/>
                  </a:lnTo>
                  <a:lnTo>
                    <a:pt x="4465739" y="184594"/>
                  </a:lnTo>
                  <a:lnTo>
                    <a:pt x="4474019" y="191274"/>
                  </a:lnTo>
                  <a:lnTo>
                    <a:pt x="4478515" y="201523"/>
                  </a:lnTo>
                  <a:lnTo>
                    <a:pt x="4479887" y="214604"/>
                  </a:lnTo>
                  <a:lnTo>
                    <a:pt x="4479683" y="222313"/>
                  </a:lnTo>
                  <a:lnTo>
                    <a:pt x="4479112" y="230187"/>
                  </a:lnTo>
                  <a:lnTo>
                    <a:pt x="4478236" y="237947"/>
                  </a:lnTo>
                  <a:lnTo>
                    <a:pt x="4477093" y="245338"/>
                  </a:lnTo>
                  <a:lnTo>
                    <a:pt x="4448594" y="396798"/>
                  </a:lnTo>
                  <a:lnTo>
                    <a:pt x="4529061" y="396798"/>
                  </a:lnTo>
                  <a:lnTo>
                    <a:pt x="4559249" y="238086"/>
                  </a:lnTo>
                  <a:lnTo>
                    <a:pt x="4560887" y="226910"/>
                  </a:lnTo>
                  <a:lnTo>
                    <a:pt x="4562322" y="214464"/>
                  </a:lnTo>
                  <a:lnTo>
                    <a:pt x="4563326" y="202247"/>
                  </a:lnTo>
                  <a:lnTo>
                    <a:pt x="4563719" y="191693"/>
                  </a:lnTo>
                  <a:close/>
                </a:path>
                <a:path w="4859020" h="522605">
                  <a:moveTo>
                    <a:pt x="4858740" y="198958"/>
                  </a:moveTo>
                  <a:lnTo>
                    <a:pt x="4831994" y="139090"/>
                  </a:lnTo>
                  <a:lnTo>
                    <a:pt x="4783302" y="120230"/>
                  </a:lnTo>
                  <a:lnTo>
                    <a:pt x="4783302" y="199517"/>
                  </a:lnTo>
                  <a:lnTo>
                    <a:pt x="4777435" y="215125"/>
                  </a:lnTo>
                  <a:lnTo>
                    <a:pt x="4759833" y="225437"/>
                  </a:lnTo>
                  <a:lnTo>
                    <a:pt x="4730483" y="231038"/>
                  </a:lnTo>
                  <a:lnTo>
                    <a:pt x="4689399" y="232486"/>
                  </a:lnTo>
                  <a:lnTo>
                    <a:pt x="4696549" y="212826"/>
                  </a:lnTo>
                  <a:lnTo>
                    <a:pt x="4709604" y="194627"/>
                  </a:lnTo>
                  <a:lnTo>
                    <a:pt x="4728629" y="181254"/>
                  </a:lnTo>
                  <a:lnTo>
                    <a:pt x="4753673" y="176047"/>
                  </a:lnTo>
                  <a:lnTo>
                    <a:pt x="4766081" y="177761"/>
                  </a:lnTo>
                  <a:lnTo>
                    <a:pt x="4775403" y="182549"/>
                  </a:lnTo>
                  <a:lnTo>
                    <a:pt x="4781270" y="189966"/>
                  </a:lnTo>
                  <a:lnTo>
                    <a:pt x="4783302" y="199517"/>
                  </a:lnTo>
                  <a:lnTo>
                    <a:pt x="4783302" y="120230"/>
                  </a:lnTo>
                  <a:lnTo>
                    <a:pt x="4717605" y="124167"/>
                  </a:lnTo>
                  <a:lnTo>
                    <a:pt x="4678489" y="142913"/>
                  </a:lnTo>
                  <a:lnTo>
                    <a:pt x="4647006" y="171094"/>
                  </a:lnTo>
                  <a:lnTo>
                    <a:pt x="4623778" y="206209"/>
                  </a:lnTo>
                  <a:lnTo>
                    <a:pt x="4609389" y="245770"/>
                  </a:lnTo>
                  <a:lnTo>
                    <a:pt x="4604461" y="287261"/>
                  </a:lnTo>
                  <a:lnTo>
                    <a:pt x="4611979" y="335203"/>
                  </a:lnTo>
                  <a:lnTo>
                    <a:pt x="4634369" y="371449"/>
                  </a:lnTo>
                  <a:lnTo>
                    <a:pt x="4671428" y="394385"/>
                  </a:lnTo>
                  <a:lnTo>
                    <a:pt x="4722939" y="402386"/>
                  </a:lnTo>
                  <a:lnTo>
                    <a:pt x="4747082" y="401358"/>
                  </a:lnTo>
                  <a:lnTo>
                    <a:pt x="4773168" y="397852"/>
                  </a:lnTo>
                  <a:lnTo>
                    <a:pt x="4799571" y="391312"/>
                  </a:lnTo>
                  <a:lnTo>
                    <a:pt x="4824654" y="381152"/>
                  </a:lnTo>
                  <a:lnTo>
                    <a:pt x="4820742" y="340360"/>
                  </a:lnTo>
                  <a:lnTo>
                    <a:pt x="4819066" y="323024"/>
                  </a:lnTo>
                  <a:lnTo>
                    <a:pt x="4802073" y="330212"/>
                  </a:lnTo>
                  <a:lnTo>
                    <a:pt x="4783721" y="335673"/>
                  </a:lnTo>
                  <a:lnTo>
                    <a:pt x="4763897" y="339153"/>
                  </a:lnTo>
                  <a:lnTo>
                    <a:pt x="4742497" y="340360"/>
                  </a:lnTo>
                  <a:lnTo>
                    <a:pt x="4725886" y="339013"/>
                  </a:lnTo>
                  <a:lnTo>
                    <a:pt x="4689957" y="319125"/>
                  </a:lnTo>
                  <a:lnTo>
                    <a:pt x="4681575" y="291160"/>
                  </a:lnTo>
                  <a:lnTo>
                    <a:pt x="4742078" y="289356"/>
                  </a:lnTo>
                  <a:lnTo>
                    <a:pt x="4791265" y="280047"/>
                  </a:lnTo>
                  <a:lnTo>
                    <a:pt x="4827930" y="262407"/>
                  </a:lnTo>
                  <a:lnTo>
                    <a:pt x="4850841" y="235648"/>
                  </a:lnTo>
                  <a:lnTo>
                    <a:pt x="4851514" y="232486"/>
                  </a:lnTo>
                  <a:lnTo>
                    <a:pt x="4858740" y="198958"/>
                  </a:lnTo>
                  <a:close/>
                </a:path>
              </a:pathLst>
            </a:custGeom>
            <a:solidFill>
              <a:srgbClr val="335361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9" name="object 29"/>
          <p:cNvSpPr/>
          <p:nvPr/>
        </p:nvSpPr>
        <p:spPr>
          <a:xfrm>
            <a:off x="6759829" y="1564207"/>
            <a:ext cx="1768475" cy="461009"/>
          </a:xfrm>
          <a:custGeom>
            <a:avLst/>
            <a:gdLst/>
            <a:ahLst/>
            <a:cxnLst/>
            <a:rect l="l" t="t" r="r" b="b"/>
            <a:pathLst>
              <a:path w="1768475" h="461010">
                <a:moveTo>
                  <a:pt x="312407" y="173824"/>
                </a:moveTo>
                <a:lnTo>
                  <a:pt x="307174" y="135255"/>
                </a:lnTo>
                <a:lnTo>
                  <a:pt x="307022" y="134086"/>
                </a:lnTo>
                <a:lnTo>
                  <a:pt x="298208" y="116255"/>
                </a:lnTo>
                <a:lnTo>
                  <a:pt x="290741" y="101155"/>
                </a:lnTo>
                <a:lnTo>
                  <a:pt x="263359" y="78714"/>
                </a:lnTo>
                <a:lnTo>
                  <a:pt x="228028" y="71145"/>
                </a:lnTo>
                <a:lnTo>
                  <a:pt x="228028" y="179959"/>
                </a:lnTo>
                <a:lnTo>
                  <a:pt x="222110" y="220586"/>
                </a:lnTo>
                <a:lnTo>
                  <a:pt x="205867" y="257644"/>
                </a:lnTo>
                <a:lnTo>
                  <a:pt x="181559" y="284657"/>
                </a:lnTo>
                <a:lnTo>
                  <a:pt x="151447" y="295097"/>
                </a:lnTo>
                <a:lnTo>
                  <a:pt x="140335" y="294182"/>
                </a:lnTo>
                <a:lnTo>
                  <a:pt x="130492" y="291541"/>
                </a:lnTo>
                <a:lnTo>
                  <a:pt x="121894" y="287324"/>
                </a:lnTo>
                <a:lnTo>
                  <a:pt x="114566" y="281686"/>
                </a:lnTo>
                <a:lnTo>
                  <a:pt x="124625" y="222999"/>
                </a:lnTo>
                <a:lnTo>
                  <a:pt x="135267" y="186651"/>
                </a:lnTo>
                <a:lnTo>
                  <a:pt x="151168" y="159004"/>
                </a:lnTo>
                <a:lnTo>
                  <a:pt x="170840" y="141414"/>
                </a:lnTo>
                <a:lnTo>
                  <a:pt x="192811" y="135255"/>
                </a:lnTo>
                <a:lnTo>
                  <a:pt x="209384" y="139179"/>
                </a:lnTo>
                <a:lnTo>
                  <a:pt x="220268" y="149440"/>
                </a:lnTo>
                <a:lnTo>
                  <a:pt x="226212" y="163779"/>
                </a:lnTo>
                <a:lnTo>
                  <a:pt x="228028" y="179959"/>
                </a:lnTo>
                <a:lnTo>
                  <a:pt x="228028" y="71145"/>
                </a:lnTo>
                <a:lnTo>
                  <a:pt x="176809" y="82232"/>
                </a:lnTo>
                <a:lnTo>
                  <a:pt x="136931" y="116255"/>
                </a:lnTo>
                <a:lnTo>
                  <a:pt x="135813" y="116255"/>
                </a:lnTo>
                <a:lnTo>
                  <a:pt x="140830" y="76581"/>
                </a:lnTo>
                <a:lnTo>
                  <a:pt x="68745" y="76581"/>
                </a:lnTo>
                <a:lnTo>
                  <a:pt x="65532" y="101155"/>
                </a:lnTo>
                <a:lnTo>
                  <a:pt x="61683" y="127711"/>
                </a:lnTo>
                <a:lnTo>
                  <a:pt x="57188" y="155956"/>
                </a:lnTo>
                <a:lnTo>
                  <a:pt x="52527" y="182206"/>
                </a:lnTo>
                <a:lnTo>
                  <a:pt x="0" y="460527"/>
                </a:lnTo>
                <a:lnTo>
                  <a:pt x="79908" y="460527"/>
                </a:lnTo>
                <a:lnTo>
                  <a:pt x="102273" y="344843"/>
                </a:lnTo>
                <a:lnTo>
                  <a:pt x="103390" y="344843"/>
                </a:lnTo>
                <a:lnTo>
                  <a:pt x="112191" y="348945"/>
                </a:lnTo>
                <a:lnTo>
                  <a:pt x="123990" y="352526"/>
                </a:lnTo>
                <a:lnTo>
                  <a:pt x="138201" y="355053"/>
                </a:lnTo>
                <a:lnTo>
                  <a:pt x="154254" y="356019"/>
                </a:lnTo>
                <a:lnTo>
                  <a:pt x="198945" y="349123"/>
                </a:lnTo>
                <a:lnTo>
                  <a:pt x="207518" y="344843"/>
                </a:lnTo>
                <a:lnTo>
                  <a:pt x="237477" y="329895"/>
                </a:lnTo>
                <a:lnTo>
                  <a:pt x="268947" y="300545"/>
                </a:lnTo>
                <a:lnTo>
                  <a:pt x="272389" y="295097"/>
                </a:lnTo>
                <a:lnTo>
                  <a:pt x="292506" y="263283"/>
                </a:lnTo>
                <a:lnTo>
                  <a:pt x="307289" y="220306"/>
                </a:lnTo>
                <a:lnTo>
                  <a:pt x="312407" y="173824"/>
                </a:lnTo>
                <a:close/>
              </a:path>
              <a:path w="1768475" h="461010">
                <a:moveTo>
                  <a:pt x="601281" y="152019"/>
                </a:moveTo>
                <a:lnTo>
                  <a:pt x="574535" y="92151"/>
                </a:lnTo>
                <a:lnTo>
                  <a:pt x="525843" y="73291"/>
                </a:lnTo>
                <a:lnTo>
                  <a:pt x="525843" y="152577"/>
                </a:lnTo>
                <a:lnTo>
                  <a:pt x="519976" y="168186"/>
                </a:lnTo>
                <a:lnTo>
                  <a:pt x="502373" y="178498"/>
                </a:lnTo>
                <a:lnTo>
                  <a:pt x="473024" y="184099"/>
                </a:lnTo>
                <a:lnTo>
                  <a:pt x="431939" y="185547"/>
                </a:lnTo>
                <a:lnTo>
                  <a:pt x="439089" y="165887"/>
                </a:lnTo>
                <a:lnTo>
                  <a:pt x="452145" y="147688"/>
                </a:lnTo>
                <a:lnTo>
                  <a:pt x="471170" y="134315"/>
                </a:lnTo>
                <a:lnTo>
                  <a:pt x="496214" y="129108"/>
                </a:lnTo>
                <a:lnTo>
                  <a:pt x="508635" y="130822"/>
                </a:lnTo>
                <a:lnTo>
                  <a:pt x="517956" y="135610"/>
                </a:lnTo>
                <a:lnTo>
                  <a:pt x="523811" y="143027"/>
                </a:lnTo>
                <a:lnTo>
                  <a:pt x="525843" y="152577"/>
                </a:lnTo>
                <a:lnTo>
                  <a:pt x="525843" y="73291"/>
                </a:lnTo>
                <a:lnTo>
                  <a:pt x="460146" y="77228"/>
                </a:lnTo>
                <a:lnTo>
                  <a:pt x="421030" y="95973"/>
                </a:lnTo>
                <a:lnTo>
                  <a:pt x="389547" y="124155"/>
                </a:lnTo>
                <a:lnTo>
                  <a:pt x="366318" y="159270"/>
                </a:lnTo>
                <a:lnTo>
                  <a:pt x="351929" y="198831"/>
                </a:lnTo>
                <a:lnTo>
                  <a:pt x="347002" y="240322"/>
                </a:lnTo>
                <a:lnTo>
                  <a:pt x="354520" y="288264"/>
                </a:lnTo>
                <a:lnTo>
                  <a:pt x="376897" y="324510"/>
                </a:lnTo>
                <a:lnTo>
                  <a:pt x="413956" y="347446"/>
                </a:lnTo>
                <a:lnTo>
                  <a:pt x="465480" y="355447"/>
                </a:lnTo>
                <a:lnTo>
                  <a:pt x="489623" y="354418"/>
                </a:lnTo>
                <a:lnTo>
                  <a:pt x="515708" y="350913"/>
                </a:lnTo>
                <a:lnTo>
                  <a:pt x="542112" y="344373"/>
                </a:lnTo>
                <a:lnTo>
                  <a:pt x="567194" y="334213"/>
                </a:lnTo>
                <a:lnTo>
                  <a:pt x="563283" y="293420"/>
                </a:lnTo>
                <a:lnTo>
                  <a:pt x="561606" y="276085"/>
                </a:lnTo>
                <a:lnTo>
                  <a:pt x="544614" y="283273"/>
                </a:lnTo>
                <a:lnTo>
                  <a:pt x="526262" y="288734"/>
                </a:lnTo>
                <a:lnTo>
                  <a:pt x="506437" y="292214"/>
                </a:lnTo>
                <a:lnTo>
                  <a:pt x="485038" y="293420"/>
                </a:lnTo>
                <a:lnTo>
                  <a:pt x="468426" y="292074"/>
                </a:lnTo>
                <a:lnTo>
                  <a:pt x="432498" y="272186"/>
                </a:lnTo>
                <a:lnTo>
                  <a:pt x="424116" y="244221"/>
                </a:lnTo>
                <a:lnTo>
                  <a:pt x="484606" y="242417"/>
                </a:lnTo>
                <a:lnTo>
                  <a:pt x="533806" y="233108"/>
                </a:lnTo>
                <a:lnTo>
                  <a:pt x="570471" y="215468"/>
                </a:lnTo>
                <a:lnTo>
                  <a:pt x="593382" y="188709"/>
                </a:lnTo>
                <a:lnTo>
                  <a:pt x="594055" y="185547"/>
                </a:lnTo>
                <a:lnTo>
                  <a:pt x="601281" y="152019"/>
                </a:lnTo>
                <a:close/>
              </a:path>
              <a:path w="1768475" h="461010">
                <a:moveTo>
                  <a:pt x="832078" y="70980"/>
                </a:moveTo>
                <a:lnTo>
                  <a:pt x="827036" y="70421"/>
                </a:lnTo>
                <a:lnTo>
                  <a:pt x="816978" y="70421"/>
                </a:lnTo>
                <a:lnTo>
                  <a:pt x="790232" y="75006"/>
                </a:lnTo>
                <a:lnTo>
                  <a:pt x="766470" y="87820"/>
                </a:lnTo>
                <a:lnTo>
                  <a:pt x="746163" y="107442"/>
                </a:lnTo>
                <a:lnTo>
                  <a:pt x="729792" y="132461"/>
                </a:lnTo>
                <a:lnTo>
                  <a:pt x="728116" y="132461"/>
                </a:lnTo>
                <a:lnTo>
                  <a:pt x="733145" y="76568"/>
                </a:lnTo>
                <a:lnTo>
                  <a:pt x="663295" y="76568"/>
                </a:lnTo>
                <a:lnTo>
                  <a:pt x="658190" y="125196"/>
                </a:lnTo>
                <a:lnTo>
                  <a:pt x="654405" y="155790"/>
                </a:lnTo>
                <a:lnTo>
                  <a:pt x="649312" y="187223"/>
                </a:lnTo>
                <a:lnTo>
                  <a:pt x="618578" y="349859"/>
                </a:lnTo>
                <a:lnTo>
                  <a:pt x="699058" y="349859"/>
                </a:lnTo>
                <a:lnTo>
                  <a:pt x="718058" y="248145"/>
                </a:lnTo>
                <a:lnTo>
                  <a:pt x="728433" y="209969"/>
                </a:lnTo>
                <a:lnTo>
                  <a:pt x="769937" y="156667"/>
                </a:lnTo>
                <a:lnTo>
                  <a:pt x="803567" y="148666"/>
                </a:lnTo>
                <a:lnTo>
                  <a:pt x="812507" y="148666"/>
                </a:lnTo>
                <a:lnTo>
                  <a:pt x="816419" y="149225"/>
                </a:lnTo>
                <a:lnTo>
                  <a:pt x="832078" y="70980"/>
                </a:lnTo>
                <a:close/>
              </a:path>
              <a:path w="1768475" h="461010">
                <a:moveTo>
                  <a:pt x="1257909" y="143637"/>
                </a:moveTo>
                <a:lnTo>
                  <a:pt x="1253401" y="112623"/>
                </a:lnTo>
                <a:lnTo>
                  <a:pt x="1240307" y="89636"/>
                </a:lnTo>
                <a:lnTo>
                  <a:pt x="1219238" y="75336"/>
                </a:lnTo>
                <a:lnTo>
                  <a:pt x="1190840" y="70421"/>
                </a:lnTo>
                <a:lnTo>
                  <a:pt x="1164780" y="73507"/>
                </a:lnTo>
                <a:lnTo>
                  <a:pt x="1139913" y="82931"/>
                </a:lnTo>
                <a:lnTo>
                  <a:pt x="1117041" y="98958"/>
                </a:lnTo>
                <a:lnTo>
                  <a:pt x="1096949" y="121843"/>
                </a:lnTo>
                <a:lnTo>
                  <a:pt x="1092009" y="103670"/>
                </a:lnTo>
                <a:lnTo>
                  <a:pt x="1080046" y="87122"/>
                </a:lnTo>
                <a:lnTo>
                  <a:pt x="1060335" y="75082"/>
                </a:lnTo>
                <a:lnTo>
                  <a:pt x="1032116" y="70421"/>
                </a:lnTo>
                <a:lnTo>
                  <a:pt x="1006144" y="73329"/>
                </a:lnTo>
                <a:lnTo>
                  <a:pt x="981468" y="82372"/>
                </a:lnTo>
                <a:lnTo>
                  <a:pt x="958799" y="98018"/>
                </a:lnTo>
                <a:lnTo>
                  <a:pt x="938784" y="120726"/>
                </a:lnTo>
                <a:lnTo>
                  <a:pt x="937666" y="120726"/>
                </a:lnTo>
                <a:lnTo>
                  <a:pt x="942695" y="76568"/>
                </a:lnTo>
                <a:lnTo>
                  <a:pt x="873391" y="76568"/>
                </a:lnTo>
                <a:lnTo>
                  <a:pt x="870673" y="95719"/>
                </a:lnTo>
                <a:lnTo>
                  <a:pt x="863739" y="140322"/>
                </a:lnTo>
                <a:lnTo>
                  <a:pt x="859434" y="165442"/>
                </a:lnTo>
                <a:lnTo>
                  <a:pt x="825334" y="349859"/>
                </a:lnTo>
                <a:lnTo>
                  <a:pt x="903008" y="349859"/>
                </a:lnTo>
                <a:lnTo>
                  <a:pt x="925372" y="226910"/>
                </a:lnTo>
                <a:lnTo>
                  <a:pt x="936066" y="189877"/>
                </a:lnTo>
                <a:lnTo>
                  <a:pt x="970876" y="141566"/>
                </a:lnTo>
                <a:lnTo>
                  <a:pt x="991311" y="134696"/>
                </a:lnTo>
                <a:lnTo>
                  <a:pt x="1003592" y="137350"/>
                </a:lnTo>
                <a:lnTo>
                  <a:pt x="1011516" y="144551"/>
                </a:lnTo>
                <a:lnTo>
                  <a:pt x="1015771" y="155206"/>
                </a:lnTo>
                <a:lnTo>
                  <a:pt x="1017028" y="168224"/>
                </a:lnTo>
                <a:lnTo>
                  <a:pt x="1016736" y="175552"/>
                </a:lnTo>
                <a:lnTo>
                  <a:pt x="1015911" y="183248"/>
                </a:lnTo>
                <a:lnTo>
                  <a:pt x="1014679" y="191249"/>
                </a:lnTo>
                <a:lnTo>
                  <a:pt x="985177" y="349859"/>
                </a:lnTo>
                <a:lnTo>
                  <a:pt x="1062850" y="349859"/>
                </a:lnTo>
                <a:lnTo>
                  <a:pt x="1085773" y="225780"/>
                </a:lnTo>
                <a:lnTo>
                  <a:pt x="1096441" y="188455"/>
                </a:lnTo>
                <a:lnTo>
                  <a:pt x="1129703" y="141236"/>
                </a:lnTo>
                <a:lnTo>
                  <a:pt x="1149477" y="134696"/>
                </a:lnTo>
                <a:lnTo>
                  <a:pt x="1161783" y="137096"/>
                </a:lnTo>
                <a:lnTo>
                  <a:pt x="1170305" y="143776"/>
                </a:lnTo>
                <a:lnTo>
                  <a:pt x="1175270" y="154025"/>
                </a:lnTo>
                <a:lnTo>
                  <a:pt x="1176870" y="167106"/>
                </a:lnTo>
                <a:lnTo>
                  <a:pt x="1176578" y="175260"/>
                </a:lnTo>
                <a:lnTo>
                  <a:pt x="1175753" y="183667"/>
                </a:lnTo>
                <a:lnTo>
                  <a:pt x="1174521" y="192189"/>
                </a:lnTo>
                <a:lnTo>
                  <a:pt x="1145578" y="349859"/>
                </a:lnTo>
                <a:lnTo>
                  <a:pt x="1223251" y="349859"/>
                </a:lnTo>
                <a:lnTo>
                  <a:pt x="1252880" y="190576"/>
                </a:lnTo>
                <a:lnTo>
                  <a:pt x="1254848" y="179006"/>
                </a:lnTo>
                <a:lnTo>
                  <a:pt x="1256449" y="166281"/>
                </a:lnTo>
                <a:lnTo>
                  <a:pt x="1257515" y="153962"/>
                </a:lnTo>
                <a:lnTo>
                  <a:pt x="1257909" y="143637"/>
                </a:lnTo>
                <a:close/>
              </a:path>
              <a:path w="1768475" h="461010">
                <a:moveTo>
                  <a:pt x="1552359" y="152019"/>
                </a:moveTo>
                <a:lnTo>
                  <a:pt x="1547622" y="129108"/>
                </a:lnTo>
                <a:lnTo>
                  <a:pt x="1545297" y="117817"/>
                </a:lnTo>
                <a:lnTo>
                  <a:pt x="1525612" y="92151"/>
                </a:lnTo>
                <a:lnTo>
                  <a:pt x="1495539" y="76022"/>
                </a:lnTo>
                <a:lnTo>
                  <a:pt x="1476921" y="73291"/>
                </a:lnTo>
                <a:lnTo>
                  <a:pt x="1476921" y="152577"/>
                </a:lnTo>
                <a:lnTo>
                  <a:pt x="1471053" y="168186"/>
                </a:lnTo>
                <a:lnTo>
                  <a:pt x="1453438" y="178498"/>
                </a:lnTo>
                <a:lnTo>
                  <a:pt x="1424101" y="184099"/>
                </a:lnTo>
                <a:lnTo>
                  <a:pt x="1383017" y="185547"/>
                </a:lnTo>
                <a:lnTo>
                  <a:pt x="1390154" y="165887"/>
                </a:lnTo>
                <a:lnTo>
                  <a:pt x="1403210" y="147688"/>
                </a:lnTo>
                <a:lnTo>
                  <a:pt x="1422247" y="134315"/>
                </a:lnTo>
                <a:lnTo>
                  <a:pt x="1447292" y="129108"/>
                </a:lnTo>
                <a:lnTo>
                  <a:pt x="1459699" y="130822"/>
                </a:lnTo>
                <a:lnTo>
                  <a:pt x="1469021" y="135610"/>
                </a:lnTo>
                <a:lnTo>
                  <a:pt x="1474889" y="143027"/>
                </a:lnTo>
                <a:lnTo>
                  <a:pt x="1476921" y="152577"/>
                </a:lnTo>
                <a:lnTo>
                  <a:pt x="1476921" y="73291"/>
                </a:lnTo>
                <a:lnTo>
                  <a:pt x="1411211" y="77228"/>
                </a:lnTo>
                <a:lnTo>
                  <a:pt x="1372095" y="95973"/>
                </a:lnTo>
                <a:lnTo>
                  <a:pt x="1340624" y="124155"/>
                </a:lnTo>
                <a:lnTo>
                  <a:pt x="1317396" y="159270"/>
                </a:lnTo>
                <a:lnTo>
                  <a:pt x="1303007" y="198831"/>
                </a:lnTo>
                <a:lnTo>
                  <a:pt x="1298079" y="240322"/>
                </a:lnTo>
                <a:lnTo>
                  <a:pt x="1305585" y="288264"/>
                </a:lnTo>
                <a:lnTo>
                  <a:pt x="1327975" y="324510"/>
                </a:lnTo>
                <a:lnTo>
                  <a:pt x="1365034" y="347446"/>
                </a:lnTo>
                <a:lnTo>
                  <a:pt x="1416558" y="355447"/>
                </a:lnTo>
                <a:lnTo>
                  <a:pt x="1440700" y="354418"/>
                </a:lnTo>
                <a:lnTo>
                  <a:pt x="1466786" y="350913"/>
                </a:lnTo>
                <a:lnTo>
                  <a:pt x="1493189" y="344373"/>
                </a:lnTo>
                <a:lnTo>
                  <a:pt x="1518272" y="334213"/>
                </a:lnTo>
                <a:lnTo>
                  <a:pt x="1514348" y="293420"/>
                </a:lnTo>
                <a:lnTo>
                  <a:pt x="1512684" y="276085"/>
                </a:lnTo>
                <a:lnTo>
                  <a:pt x="1495691" y="283273"/>
                </a:lnTo>
                <a:lnTo>
                  <a:pt x="1477340" y="288734"/>
                </a:lnTo>
                <a:lnTo>
                  <a:pt x="1457515" y="292214"/>
                </a:lnTo>
                <a:lnTo>
                  <a:pt x="1436116" y="293420"/>
                </a:lnTo>
                <a:lnTo>
                  <a:pt x="1419504" y="292074"/>
                </a:lnTo>
                <a:lnTo>
                  <a:pt x="1383576" y="272186"/>
                </a:lnTo>
                <a:lnTo>
                  <a:pt x="1375194" y="244221"/>
                </a:lnTo>
                <a:lnTo>
                  <a:pt x="1435684" y="242417"/>
                </a:lnTo>
                <a:lnTo>
                  <a:pt x="1484884" y="233108"/>
                </a:lnTo>
                <a:lnTo>
                  <a:pt x="1521548" y="215468"/>
                </a:lnTo>
                <a:lnTo>
                  <a:pt x="1544447" y="188709"/>
                </a:lnTo>
                <a:lnTo>
                  <a:pt x="1545132" y="185547"/>
                </a:lnTo>
                <a:lnTo>
                  <a:pt x="1552359" y="152019"/>
                </a:lnTo>
                <a:close/>
              </a:path>
              <a:path w="1768475" h="461010">
                <a:moveTo>
                  <a:pt x="1768055" y="76568"/>
                </a:moveTo>
                <a:lnTo>
                  <a:pt x="1709928" y="76568"/>
                </a:lnTo>
                <a:lnTo>
                  <a:pt x="1724456" y="0"/>
                </a:lnTo>
                <a:lnTo>
                  <a:pt x="1642300" y="18999"/>
                </a:lnTo>
                <a:lnTo>
                  <a:pt x="1631124" y="76568"/>
                </a:lnTo>
                <a:lnTo>
                  <a:pt x="1595920" y="76568"/>
                </a:lnTo>
                <a:lnTo>
                  <a:pt x="1584744" y="137490"/>
                </a:lnTo>
                <a:lnTo>
                  <a:pt x="1619389" y="137490"/>
                </a:lnTo>
                <a:lnTo>
                  <a:pt x="1598155" y="246468"/>
                </a:lnTo>
                <a:lnTo>
                  <a:pt x="1595628" y="261023"/>
                </a:lnTo>
                <a:lnTo>
                  <a:pt x="1593888" y="274002"/>
                </a:lnTo>
                <a:lnTo>
                  <a:pt x="1592884" y="285927"/>
                </a:lnTo>
                <a:lnTo>
                  <a:pt x="1592554" y="297319"/>
                </a:lnTo>
                <a:lnTo>
                  <a:pt x="1596885" y="320878"/>
                </a:lnTo>
                <a:lnTo>
                  <a:pt x="1610029" y="339458"/>
                </a:lnTo>
                <a:lnTo>
                  <a:pt x="1632178" y="351637"/>
                </a:lnTo>
                <a:lnTo>
                  <a:pt x="1663534" y="356006"/>
                </a:lnTo>
                <a:lnTo>
                  <a:pt x="1676857" y="355600"/>
                </a:lnTo>
                <a:lnTo>
                  <a:pt x="1690014" y="354406"/>
                </a:lnTo>
                <a:lnTo>
                  <a:pt x="1701812" y="352475"/>
                </a:lnTo>
                <a:lnTo>
                  <a:pt x="1711045" y="349859"/>
                </a:lnTo>
                <a:lnTo>
                  <a:pt x="1720545" y="286702"/>
                </a:lnTo>
                <a:lnTo>
                  <a:pt x="1713280" y="287820"/>
                </a:lnTo>
                <a:lnTo>
                  <a:pt x="1698193" y="287820"/>
                </a:lnTo>
                <a:lnTo>
                  <a:pt x="1687296" y="286131"/>
                </a:lnTo>
                <a:lnTo>
                  <a:pt x="1680235" y="281393"/>
                </a:lnTo>
                <a:lnTo>
                  <a:pt x="1676425" y="274154"/>
                </a:lnTo>
                <a:lnTo>
                  <a:pt x="1675282" y="264909"/>
                </a:lnTo>
                <a:lnTo>
                  <a:pt x="1675663" y="257060"/>
                </a:lnTo>
                <a:lnTo>
                  <a:pt x="1676679" y="248221"/>
                </a:lnTo>
                <a:lnTo>
                  <a:pt x="1678114" y="239064"/>
                </a:lnTo>
                <a:lnTo>
                  <a:pt x="1698193" y="137490"/>
                </a:lnTo>
                <a:lnTo>
                  <a:pt x="1756321" y="137490"/>
                </a:lnTo>
                <a:lnTo>
                  <a:pt x="1768055" y="76568"/>
                </a:lnTo>
                <a:close/>
              </a:path>
            </a:pathLst>
          </a:custGeom>
          <a:solidFill>
            <a:srgbClr val="33536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8634019" y="1517268"/>
            <a:ext cx="568325" cy="403225"/>
          </a:xfrm>
          <a:custGeom>
            <a:avLst/>
            <a:gdLst/>
            <a:ahLst/>
            <a:cxnLst/>
            <a:rect l="l" t="t" r="r" b="b"/>
            <a:pathLst>
              <a:path w="568325" h="403225">
                <a:moveTo>
                  <a:pt x="313524" y="0"/>
                </a:moveTo>
                <a:lnTo>
                  <a:pt x="233045" y="0"/>
                </a:lnTo>
                <a:lnTo>
                  <a:pt x="209575" y="123507"/>
                </a:lnTo>
                <a:lnTo>
                  <a:pt x="200355" y="120662"/>
                </a:lnTo>
                <a:lnTo>
                  <a:pt x="197840" y="120180"/>
                </a:lnTo>
                <a:lnTo>
                  <a:pt x="197840" y="187782"/>
                </a:lnTo>
                <a:lnTo>
                  <a:pt x="183857" y="261556"/>
                </a:lnTo>
                <a:lnTo>
                  <a:pt x="172910" y="295452"/>
                </a:lnTo>
                <a:lnTo>
                  <a:pt x="157454" y="319328"/>
                </a:lnTo>
                <a:lnTo>
                  <a:pt x="139700" y="333476"/>
                </a:lnTo>
                <a:lnTo>
                  <a:pt x="121831" y="338124"/>
                </a:lnTo>
                <a:lnTo>
                  <a:pt x="105994" y="334733"/>
                </a:lnTo>
                <a:lnTo>
                  <a:pt x="94030" y="324789"/>
                </a:lnTo>
                <a:lnTo>
                  <a:pt x="86461" y="308660"/>
                </a:lnTo>
                <a:lnTo>
                  <a:pt x="83820" y="286702"/>
                </a:lnTo>
                <a:lnTo>
                  <a:pt x="89903" y="247599"/>
                </a:lnTo>
                <a:lnTo>
                  <a:pt x="106883" y="212788"/>
                </a:lnTo>
                <a:lnTo>
                  <a:pt x="132867" y="187833"/>
                </a:lnTo>
                <a:lnTo>
                  <a:pt x="165976" y="178282"/>
                </a:lnTo>
                <a:lnTo>
                  <a:pt x="175755" y="179057"/>
                </a:lnTo>
                <a:lnTo>
                  <a:pt x="184645" y="181152"/>
                </a:lnTo>
                <a:lnTo>
                  <a:pt x="192163" y="184175"/>
                </a:lnTo>
                <a:lnTo>
                  <a:pt x="197840" y="187782"/>
                </a:lnTo>
                <a:lnTo>
                  <a:pt x="197840" y="120180"/>
                </a:lnTo>
                <a:lnTo>
                  <a:pt x="190652" y="118757"/>
                </a:lnTo>
                <a:lnTo>
                  <a:pt x="181051" y="117690"/>
                </a:lnTo>
                <a:lnTo>
                  <a:pt x="172135" y="117360"/>
                </a:lnTo>
                <a:lnTo>
                  <a:pt x="123482" y="124256"/>
                </a:lnTo>
                <a:lnTo>
                  <a:pt x="81559" y="143484"/>
                </a:lnTo>
                <a:lnTo>
                  <a:pt x="47294" y="172834"/>
                </a:lnTo>
                <a:lnTo>
                  <a:pt x="21653" y="210096"/>
                </a:lnTo>
                <a:lnTo>
                  <a:pt x="5575" y="253072"/>
                </a:lnTo>
                <a:lnTo>
                  <a:pt x="0" y="299554"/>
                </a:lnTo>
                <a:lnTo>
                  <a:pt x="6756" y="343776"/>
                </a:lnTo>
                <a:lnTo>
                  <a:pt x="25082" y="376199"/>
                </a:lnTo>
                <a:lnTo>
                  <a:pt x="52108" y="396151"/>
                </a:lnTo>
                <a:lnTo>
                  <a:pt x="84937" y="402945"/>
                </a:lnTo>
                <a:lnTo>
                  <a:pt x="108978" y="400202"/>
                </a:lnTo>
                <a:lnTo>
                  <a:pt x="132588" y="391426"/>
                </a:lnTo>
                <a:lnTo>
                  <a:pt x="154736" y="375831"/>
                </a:lnTo>
                <a:lnTo>
                  <a:pt x="174358" y="352640"/>
                </a:lnTo>
                <a:lnTo>
                  <a:pt x="175475" y="352640"/>
                </a:lnTo>
                <a:lnTo>
                  <a:pt x="171577" y="396798"/>
                </a:lnTo>
                <a:lnTo>
                  <a:pt x="245338" y="396798"/>
                </a:lnTo>
                <a:lnTo>
                  <a:pt x="246888" y="371487"/>
                </a:lnTo>
                <a:lnTo>
                  <a:pt x="248856" y="352640"/>
                </a:lnTo>
                <a:lnTo>
                  <a:pt x="258191" y="290614"/>
                </a:lnTo>
                <a:lnTo>
                  <a:pt x="279590" y="178282"/>
                </a:lnTo>
                <a:lnTo>
                  <a:pt x="290017" y="123507"/>
                </a:lnTo>
                <a:lnTo>
                  <a:pt x="313524" y="0"/>
                </a:lnTo>
                <a:close/>
              </a:path>
              <a:path w="568325" h="403225">
                <a:moveTo>
                  <a:pt x="568325" y="198958"/>
                </a:moveTo>
                <a:lnTo>
                  <a:pt x="563587" y="176047"/>
                </a:lnTo>
                <a:lnTo>
                  <a:pt x="561263" y="164757"/>
                </a:lnTo>
                <a:lnTo>
                  <a:pt x="541566" y="139090"/>
                </a:lnTo>
                <a:lnTo>
                  <a:pt x="511505" y="122961"/>
                </a:lnTo>
                <a:lnTo>
                  <a:pt x="492887" y="120230"/>
                </a:lnTo>
                <a:lnTo>
                  <a:pt x="492887" y="199517"/>
                </a:lnTo>
                <a:lnTo>
                  <a:pt x="487019" y="215125"/>
                </a:lnTo>
                <a:lnTo>
                  <a:pt x="469404" y="225437"/>
                </a:lnTo>
                <a:lnTo>
                  <a:pt x="440067" y="231038"/>
                </a:lnTo>
                <a:lnTo>
                  <a:pt x="398983" y="232486"/>
                </a:lnTo>
                <a:lnTo>
                  <a:pt x="406120" y="212826"/>
                </a:lnTo>
                <a:lnTo>
                  <a:pt x="419176" y="194627"/>
                </a:lnTo>
                <a:lnTo>
                  <a:pt x="438200" y="181254"/>
                </a:lnTo>
                <a:lnTo>
                  <a:pt x="463257" y="176047"/>
                </a:lnTo>
                <a:lnTo>
                  <a:pt x="475665" y="177761"/>
                </a:lnTo>
                <a:lnTo>
                  <a:pt x="484987" y="182549"/>
                </a:lnTo>
                <a:lnTo>
                  <a:pt x="490855" y="189966"/>
                </a:lnTo>
                <a:lnTo>
                  <a:pt x="492887" y="199517"/>
                </a:lnTo>
                <a:lnTo>
                  <a:pt x="492887" y="120230"/>
                </a:lnTo>
                <a:lnTo>
                  <a:pt x="427177" y="124167"/>
                </a:lnTo>
                <a:lnTo>
                  <a:pt x="388061" y="142913"/>
                </a:lnTo>
                <a:lnTo>
                  <a:pt x="356590" y="171094"/>
                </a:lnTo>
                <a:lnTo>
                  <a:pt x="333362" y="206209"/>
                </a:lnTo>
                <a:lnTo>
                  <a:pt x="318973" y="245770"/>
                </a:lnTo>
                <a:lnTo>
                  <a:pt x="314045" y="287261"/>
                </a:lnTo>
                <a:lnTo>
                  <a:pt x="321551" y="335203"/>
                </a:lnTo>
                <a:lnTo>
                  <a:pt x="343941" y="371449"/>
                </a:lnTo>
                <a:lnTo>
                  <a:pt x="381000" y="394385"/>
                </a:lnTo>
                <a:lnTo>
                  <a:pt x="432523" y="402386"/>
                </a:lnTo>
                <a:lnTo>
                  <a:pt x="456666" y="401358"/>
                </a:lnTo>
                <a:lnTo>
                  <a:pt x="482752" y="397852"/>
                </a:lnTo>
                <a:lnTo>
                  <a:pt x="509143" y="391312"/>
                </a:lnTo>
                <a:lnTo>
                  <a:pt x="534238" y="381152"/>
                </a:lnTo>
                <a:lnTo>
                  <a:pt x="530313" y="340360"/>
                </a:lnTo>
                <a:lnTo>
                  <a:pt x="528650" y="323024"/>
                </a:lnTo>
                <a:lnTo>
                  <a:pt x="511657" y="330212"/>
                </a:lnTo>
                <a:lnTo>
                  <a:pt x="493306" y="335673"/>
                </a:lnTo>
                <a:lnTo>
                  <a:pt x="473481" y="339153"/>
                </a:lnTo>
                <a:lnTo>
                  <a:pt x="452081" y="340360"/>
                </a:lnTo>
                <a:lnTo>
                  <a:pt x="435457" y="339013"/>
                </a:lnTo>
                <a:lnTo>
                  <a:pt x="399542" y="319125"/>
                </a:lnTo>
                <a:lnTo>
                  <a:pt x="391160" y="291160"/>
                </a:lnTo>
                <a:lnTo>
                  <a:pt x="451650" y="289356"/>
                </a:lnTo>
                <a:lnTo>
                  <a:pt x="500849" y="280047"/>
                </a:lnTo>
                <a:lnTo>
                  <a:pt x="537514" y="262407"/>
                </a:lnTo>
                <a:lnTo>
                  <a:pt x="560412" y="235648"/>
                </a:lnTo>
                <a:lnTo>
                  <a:pt x="561098" y="232486"/>
                </a:lnTo>
                <a:lnTo>
                  <a:pt x="568325" y="198958"/>
                </a:lnTo>
                <a:close/>
              </a:path>
            </a:pathLst>
          </a:custGeom>
          <a:solidFill>
            <a:srgbClr val="33536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1202334" y="2192311"/>
            <a:ext cx="1822450" cy="509270"/>
          </a:xfrm>
          <a:custGeom>
            <a:avLst/>
            <a:gdLst/>
            <a:ahLst/>
            <a:cxnLst/>
            <a:rect l="l" t="t" r="r" b="b"/>
            <a:pathLst>
              <a:path w="1822450" h="509269">
                <a:moveTo>
                  <a:pt x="224116" y="126847"/>
                </a:moveTo>
                <a:lnTo>
                  <a:pt x="211937" y="121373"/>
                </a:lnTo>
                <a:lnTo>
                  <a:pt x="195821" y="116941"/>
                </a:lnTo>
                <a:lnTo>
                  <a:pt x="176263" y="113969"/>
                </a:lnTo>
                <a:lnTo>
                  <a:pt x="153708" y="112890"/>
                </a:lnTo>
                <a:lnTo>
                  <a:pt x="105219" y="119621"/>
                </a:lnTo>
                <a:lnTo>
                  <a:pt x="67221" y="138671"/>
                </a:lnTo>
                <a:lnTo>
                  <a:pt x="42418" y="168287"/>
                </a:lnTo>
                <a:lnTo>
                  <a:pt x="33540" y="206768"/>
                </a:lnTo>
                <a:lnTo>
                  <a:pt x="38138" y="230314"/>
                </a:lnTo>
                <a:lnTo>
                  <a:pt x="50660" y="250024"/>
                </a:lnTo>
                <a:lnTo>
                  <a:pt x="69138" y="266268"/>
                </a:lnTo>
                <a:lnTo>
                  <a:pt x="91668" y="279425"/>
                </a:lnTo>
                <a:lnTo>
                  <a:pt x="107607" y="288239"/>
                </a:lnTo>
                <a:lnTo>
                  <a:pt x="118135" y="296621"/>
                </a:lnTo>
                <a:lnTo>
                  <a:pt x="123964" y="305219"/>
                </a:lnTo>
                <a:lnTo>
                  <a:pt x="125755" y="314642"/>
                </a:lnTo>
                <a:lnTo>
                  <a:pt x="123558" y="324142"/>
                </a:lnTo>
                <a:lnTo>
                  <a:pt x="117017" y="331965"/>
                </a:lnTo>
                <a:lnTo>
                  <a:pt x="106184" y="337273"/>
                </a:lnTo>
                <a:lnTo>
                  <a:pt x="91109" y="339229"/>
                </a:lnTo>
                <a:lnTo>
                  <a:pt x="71043" y="337362"/>
                </a:lnTo>
                <a:lnTo>
                  <a:pt x="51358" y="332663"/>
                </a:lnTo>
                <a:lnTo>
                  <a:pt x="33655" y="326504"/>
                </a:lnTo>
                <a:lnTo>
                  <a:pt x="19570" y="320230"/>
                </a:lnTo>
                <a:lnTo>
                  <a:pt x="0" y="376669"/>
                </a:lnTo>
                <a:lnTo>
                  <a:pt x="15074" y="385178"/>
                </a:lnTo>
                <a:lnTo>
                  <a:pt x="35013" y="391896"/>
                </a:lnTo>
                <a:lnTo>
                  <a:pt x="58407" y="396316"/>
                </a:lnTo>
                <a:lnTo>
                  <a:pt x="83845" y="397903"/>
                </a:lnTo>
                <a:lnTo>
                  <a:pt x="133819" y="391693"/>
                </a:lnTo>
                <a:lnTo>
                  <a:pt x="173469" y="373329"/>
                </a:lnTo>
                <a:lnTo>
                  <a:pt x="199605" y="343217"/>
                </a:lnTo>
                <a:lnTo>
                  <a:pt x="209029" y="301790"/>
                </a:lnTo>
                <a:lnTo>
                  <a:pt x="203669" y="276174"/>
                </a:lnTo>
                <a:lnTo>
                  <a:pt x="189674" y="255752"/>
                </a:lnTo>
                <a:lnTo>
                  <a:pt x="170129" y="239623"/>
                </a:lnTo>
                <a:lnTo>
                  <a:pt x="148120" y="226885"/>
                </a:lnTo>
                <a:lnTo>
                  <a:pt x="133438" y="219087"/>
                </a:lnTo>
                <a:lnTo>
                  <a:pt x="122961" y="211455"/>
                </a:lnTo>
                <a:lnTo>
                  <a:pt x="116674" y="203708"/>
                </a:lnTo>
                <a:lnTo>
                  <a:pt x="114579" y="195605"/>
                </a:lnTo>
                <a:lnTo>
                  <a:pt x="117182" y="185712"/>
                </a:lnTo>
                <a:lnTo>
                  <a:pt x="124498" y="178130"/>
                </a:lnTo>
                <a:lnTo>
                  <a:pt x="135801" y="173278"/>
                </a:lnTo>
                <a:lnTo>
                  <a:pt x="150342" y="171564"/>
                </a:lnTo>
                <a:lnTo>
                  <a:pt x="167386" y="172707"/>
                </a:lnTo>
                <a:lnTo>
                  <a:pt x="182346" y="175615"/>
                </a:lnTo>
                <a:lnTo>
                  <a:pt x="194983" y="179578"/>
                </a:lnTo>
                <a:lnTo>
                  <a:pt x="205117" y="183857"/>
                </a:lnTo>
                <a:lnTo>
                  <a:pt x="224116" y="126847"/>
                </a:lnTo>
                <a:close/>
              </a:path>
              <a:path w="1822450" h="509269">
                <a:moveTo>
                  <a:pt x="530339" y="225221"/>
                </a:moveTo>
                <a:lnTo>
                  <a:pt x="522554" y="181495"/>
                </a:lnTo>
                <a:lnTo>
                  <a:pt x="517677" y="173799"/>
                </a:lnTo>
                <a:lnTo>
                  <a:pt x="499948" y="145796"/>
                </a:lnTo>
                <a:lnTo>
                  <a:pt x="463613" y="121716"/>
                </a:lnTo>
                <a:lnTo>
                  <a:pt x="447078" y="118745"/>
                </a:lnTo>
                <a:lnTo>
                  <a:pt x="447078" y="225780"/>
                </a:lnTo>
                <a:lnTo>
                  <a:pt x="442544" y="262966"/>
                </a:lnTo>
                <a:lnTo>
                  <a:pt x="429260" y="298996"/>
                </a:lnTo>
                <a:lnTo>
                  <a:pt x="407695" y="326224"/>
                </a:lnTo>
                <a:lnTo>
                  <a:pt x="378333" y="337007"/>
                </a:lnTo>
                <a:lnTo>
                  <a:pt x="359727" y="333184"/>
                </a:lnTo>
                <a:lnTo>
                  <a:pt x="346049" y="322402"/>
                </a:lnTo>
                <a:lnTo>
                  <a:pt x="337616" y="305638"/>
                </a:lnTo>
                <a:lnTo>
                  <a:pt x="334733" y="283908"/>
                </a:lnTo>
                <a:lnTo>
                  <a:pt x="338797" y="248780"/>
                </a:lnTo>
                <a:lnTo>
                  <a:pt x="351777" y="212928"/>
                </a:lnTo>
                <a:lnTo>
                  <a:pt x="373557" y="185026"/>
                </a:lnTo>
                <a:lnTo>
                  <a:pt x="404037" y="173799"/>
                </a:lnTo>
                <a:lnTo>
                  <a:pt x="424434" y="178384"/>
                </a:lnTo>
                <a:lnTo>
                  <a:pt x="437705" y="190360"/>
                </a:lnTo>
                <a:lnTo>
                  <a:pt x="444906" y="207048"/>
                </a:lnTo>
                <a:lnTo>
                  <a:pt x="447078" y="225780"/>
                </a:lnTo>
                <a:lnTo>
                  <a:pt x="447078" y="118745"/>
                </a:lnTo>
                <a:lnTo>
                  <a:pt x="368795" y="119087"/>
                </a:lnTo>
                <a:lnTo>
                  <a:pt x="329120" y="136550"/>
                </a:lnTo>
                <a:lnTo>
                  <a:pt x="296583" y="163601"/>
                </a:lnTo>
                <a:lnTo>
                  <a:pt x="272161" y="198577"/>
                </a:lnTo>
                <a:lnTo>
                  <a:pt x="256794" y="239801"/>
                </a:lnTo>
                <a:lnTo>
                  <a:pt x="251460" y="285584"/>
                </a:lnTo>
                <a:lnTo>
                  <a:pt x="259791" y="331749"/>
                </a:lnTo>
                <a:lnTo>
                  <a:pt x="283311" y="367385"/>
                </a:lnTo>
                <a:lnTo>
                  <a:pt x="319836" y="390347"/>
                </a:lnTo>
                <a:lnTo>
                  <a:pt x="367157" y="398475"/>
                </a:lnTo>
                <a:lnTo>
                  <a:pt x="412229" y="392582"/>
                </a:lnTo>
                <a:lnTo>
                  <a:pt x="451688" y="375793"/>
                </a:lnTo>
                <a:lnTo>
                  <a:pt x="484378" y="349364"/>
                </a:lnTo>
                <a:lnTo>
                  <a:pt x="493179" y="337007"/>
                </a:lnTo>
                <a:lnTo>
                  <a:pt x="509143" y="314604"/>
                </a:lnTo>
                <a:lnTo>
                  <a:pt x="524852" y="272796"/>
                </a:lnTo>
                <a:lnTo>
                  <a:pt x="530339" y="225221"/>
                </a:lnTo>
                <a:close/>
              </a:path>
              <a:path w="1822450" h="509269">
                <a:moveTo>
                  <a:pt x="686790" y="119037"/>
                </a:moveTo>
                <a:lnTo>
                  <a:pt x="606310" y="119037"/>
                </a:lnTo>
                <a:lnTo>
                  <a:pt x="554329" y="392328"/>
                </a:lnTo>
                <a:lnTo>
                  <a:pt x="634809" y="392328"/>
                </a:lnTo>
                <a:lnTo>
                  <a:pt x="686790" y="119037"/>
                </a:lnTo>
                <a:close/>
              </a:path>
              <a:path w="1822450" h="509269">
                <a:moveTo>
                  <a:pt x="704113" y="39674"/>
                </a:moveTo>
                <a:lnTo>
                  <a:pt x="701116" y="23342"/>
                </a:lnTo>
                <a:lnTo>
                  <a:pt x="692785" y="10820"/>
                </a:lnTo>
                <a:lnTo>
                  <a:pt x="680046" y="2819"/>
                </a:lnTo>
                <a:lnTo>
                  <a:pt x="663867" y="0"/>
                </a:lnTo>
                <a:lnTo>
                  <a:pt x="646315" y="3302"/>
                </a:lnTo>
                <a:lnTo>
                  <a:pt x="631659" y="12636"/>
                </a:lnTo>
                <a:lnTo>
                  <a:pt x="621499" y="27114"/>
                </a:lnTo>
                <a:lnTo>
                  <a:pt x="617486" y="45821"/>
                </a:lnTo>
                <a:lnTo>
                  <a:pt x="620445" y="62077"/>
                </a:lnTo>
                <a:lnTo>
                  <a:pt x="628662" y="74396"/>
                </a:lnTo>
                <a:lnTo>
                  <a:pt x="641057" y="82207"/>
                </a:lnTo>
                <a:lnTo>
                  <a:pt x="656602" y="84937"/>
                </a:lnTo>
                <a:lnTo>
                  <a:pt x="674865" y="81876"/>
                </a:lnTo>
                <a:lnTo>
                  <a:pt x="689991" y="72999"/>
                </a:lnTo>
                <a:lnTo>
                  <a:pt x="700303" y="58775"/>
                </a:lnTo>
                <a:lnTo>
                  <a:pt x="704113" y="39674"/>
                </a:lnTo>
                <a:close/>
              </a:path>
              <a:path w="1822450" h="509269">
                <a:moveTo>
                  <a:pt x="995260" y="131889"/>
                </a:moveTo>
                <a:lnTo>
                  <a:pt x="972858" y="123736"/>
                </a:lnTo>
                <a:lnTo>
                  <a:pt x="948461" y="117779"/>
                </a:lnTo>
                <a:lnTo>
                  <a:pt x="922172" y="114134"/>
                </a:lnTo>
                <a:lnTo>
                  <a:pt x="908075" y="113512"/>
                </a:lnTo>
                <a:lnTo>
                  <a:pt x="908075" y="179387"/>
                </a:lnTo>
                <a:lnTo>
                  <a:pt x="894092" y="252603"/>
                </a:lnTo>
                <a:lnTo>
                  <a:pt x="884656" y="283959"/>
                </a:lnTo>
                <a:lnTo>
                  <a:pt x="870077" y="307721"/>
                </a:lnTo>
                <a:lnTo>
                  <a:pt x="852131" y="322795"/>
                </a:lnTo>
                <a:lnTo>
                  <a:pt x="832624" y="328053"/>
                </a:lnTo>
                <a:lnTo>
                  <a:pt x="816495" y="324485"/>
                </a:lnTo>
                <a:lnTo>
                  <a:pt x="804964" y="314566"/>
                </a:lnTo>
                <a:lnTo>
                  <a:pt x="798042" y="299529"/>
                </a:lnTo>
                <a:lnTo>
                  <a:pt x="795731" y="280543"/>
                </a:lnTo>
                <a:lnTo>
                  <a:pt x="801916" y="242023"/>
                </a:lnTo>
                <a:lnTo>
                  <a:pt x="819137" y="207962"/>
                </a:lnTo>
                <a:lnTo>
                  <a:pt x="845489" y="183642"/>
                </a:lnTo>
                <a:lnTo>
                  <a:pt x="879005" y="174358"/>
                </a:lnTo>
                <a:lnTo>
                  <a:pt x="887412" y="174752"/>
                </a:lnTo>
                <a:lnTo>
                  <a:pt x="895438" y="175831"/>
                </a:lnTo>
                <a:lnTo>
                  <a:pt x="902512" y="177431"/>
                </a:lnTo>
                <a:lnTo>
                  <a:pt x="908075" y="179387"/>
                </a:lnTo>
                <a:lnTo>
                  <a:pt x="908075" y="113512"/>
                </a:lnTo>
                <a:lnTo>
                  <a:pt x="839190" y="119938"/>
                </a:lnTo>
                <a:lnTo>
                  <a:pt x="793673" y="139433"/>
                </a:lnTo>
                <a:lnTo>
                  <a:pt x="757809" y="168922"/>
                </a:lnTo>
                <a:lnTo>
                  <a:pt x="731862" y="205955"/>
                </a:lnTo>
                <a:lnTo>
                  <a:pt x="716114" y="248094"/>
                </a:lnTo>
                <a:lnTo>
                  <a:pt x="710793" y="292849"/>
                </a:lnTo>
                <a:lnTo>
                  <a:pt x="717118" y="330441"/>
                </a:lnTo>
                <a:lnTo>
                  <a:pt x="734542" y="361378"/>
                </a:lnTo>
                <a:lnTo>
                  <a:pt x="762038" y="382371"/>
                </a:lnTo>
                <a:lnTo>
                  <a:pt x="798537" y="390093"/>
                </a:lnTo>
                <a:lnTo>
                  <a:pt x="821448" y="387667"/>
                </a:lnTo>
                <a:lnTo>
                  <a:pt x="841844" y="380238"/>
                </a:lnTo>
                <a:lnTo>
                  <a:pt x="860158" y="367690"/>
                </a:lnTo>
                <a:lnTo>
                  <a:pt x="876782" y="349846"/>
                </a:lnTo>
                <a:lnTo>
                  <a:pt x="877900" y="349846"/>
                </a:lnTo>
                <a:lnTo>
                  <a:pt x="861618" y="407225"/>
                </a:lnTo>
                <a:lnTo>
                  <a:pt x="819988" y="441769"/>
                </a:lnTo>
                <a:lnTo>
                  <a:pt x="791832" y="445414"/>
                </a:lnTo>
                <a:lnTo>
                  <a:pt x="773112" y="444322"/>
                </a:lnTo>
                <a:lnTo>
                  <a:pt x="753122" y="441223"/>
                </a:lnTo>
                <a:lnTo>
                  <a:pt x="734618" y="436460"/>
                </a:lnTo>
                <a:lnTo>
                  <a:pt x="720293" y="430326"/>
                </a:lnTo>
                <a:lnTo>
                  <a:pt x="701852" y="491807"/>
                </a:lnTo>
                <a:lnTo>
                  <a:pt x="718413" y="498995"/>
                </a:lnTo>
                <a:lnTo>
                  <a:pt x="739571" y="504456"/>
                </a:lnTo>
                <a:lnTo>
                  <a:pt x="764095" y="507923"/>
                </a:lnTo>
                <a:lnTo>
                  <a:pt x="790702" y="509130"/>
                </a:lnTo>
                <a:lnTo>
                  <a:pt x="818375" y="507631"/>
                </a:lnTo>
                <a:lnTo>
                  <a:pt x="872451" y="493102"/>
                </a:lnTo>
                <a:lnTo>
                  <a:pt x="917905" y="455434"/>
                </a:lnTo>
                <a:lnTo>
                  <a:pt x="945540" y="393585"/>
                </a:lnTo>
                <a:lnTo>
                  <a:pt x="955230" y="349846"/>
                </a:lnTo>
                <a:lnTo>
                  <a:pt x="959243" y="328053"/>
                </a:lnTo>
                <a:lnTo>
                  <a:pt x="987463" y="174358"/>
                </a:lnTo>
                <a:lnTo>
                  <a:pt x="995260" y="131889"/>
                </a:lnTo>
                <a:close/>
              </a:path>
              <a:path w="1822450" h="509269">
                <a:moveTo>
                  <a:pt x="1296454" y="187223"/>
                </a:moveTo>
                <a:lnTo>
                  <a:pt x="1291818" y="155803"/>
                </a:lnTo>
                <a:lnTo>
                  <a:pt x="1278293" y="132448"/>
                </a:lnTo>
                <a:lnTo>
                  <a:pt x="1256372" y="117906"/>
                </a:lnTo>
                <a:lnTo>
                  <a:pt x="1226591" y="112890"/>
                </a:lnTo>
                <a:lnTo>
                  <a:pt x="1199857" y="115900"/>
                </a:lnTo>
                <a:lnTo>
                  <a:pt x="1174546" y="125183"/>
                </a:lnTo>
                <a:lnTo>
                  <a:pt x="1151216" y="141185"/>
                </a:lnTo>
                <a:lnTo>
                  <a:pt x="1130465" y="164299"/>
                </a:lnTo>
                <a:lnTo>
                  <a:pt x="1129347" y="164299"/>
                </a:lnTo>
                <a:lnTo>
                  <a:pt x="1134935" y="119024"/>
                </a:lnTo>
                <a:lnTo>
                  <a:pt x="1063409" y="119024"/>
                </a:lnTo>
                <a:lnTo>
                  <a:pt x="1057389" y="159486"/>
                </a:lnTo>
                <a:lnTo>
                  <a:pt x="1053490" y="182778"/>
                </a:lnTo>
                <a:lnTo>
                  <a:pt x="1014222" y="392328"/>
                </a:lnTo>
                <a:lnTo>
                  <a:pt x="1094701" y="392328"/>
                </a:lnTo>
                <a:lnTo>
                  <a:pt x="1117612" y="271043"/>
                </a:lnTo>
                <a:lnTo>
                  <a:pt x="1129284" y="231000"/>
                </a:lnTo>
                <a:lnTo>
                  <a:pt x="1146035" y="201752"/>
                </a:lnTo>
                <a:lnTo>
                  <a:pt x="1165631" y="183819"/>
                </a:lnTo>
                <a:lnTo>
                  <a:pt x="1185799" y="177723"/>
                </a:lnTo>
                <a:lnTo>
                  <a:pt x="1198473" y="180111"/>
                </a:lnTo>
                <a:lnTo>
                  <a:pt x="1206754" y="186804"/>
                </a:lnTo>
                <a:lnTo>
                  <a:pt x="1211249" y="197040"/>
                </a:lnTo>
                <a:lnTo>
                  <a:pt x="1212621" y="210121"/>
                </a:lnTo>
                <a:lnTo>
                  <a:pt x="1212418" y="217843"/>
                </a:lnTo>
                <a:lnTo>
                  <a:pt x="1211846" y="225704"/>
                </a:lnTo>
                <a:lnTo>
                  <a:pt x="1210970" y="233476"/>
                </a:lnTo>
                <a:lnTo>
                  <a:pt x="1209827" y="240868"/>
                </a:lnTo>
                <a:lnTo>
                  <a:pt x="1181328" y="392328"/>
                </a:lnTo>
                <a:lnTo>
                  <a:pt x="1261808" y="392328"/>
                </a:lnTo>
                <a:lnTo>
                  <a:pt x="1291983" y="233603"/>
                </a:lnTo>
                <a:lnTo>
                  <a:pt x="1293622" y="222427"/>
                </a:lnTo>
                <a:lnTo>
                  <a:pt x="1295057" y="209994"/>
                </a:lnTo>
                <a:lnTo>
                  <a:pt x="1296060" y="197764"/>
                </a:lnTo>
                <a:lnTo>
                  <a:pt x="1296454" y="187223"/>
                </a:lnTo>
                <a:close/>
              </a:path>
              <a:path w="1822450" h="509269">
                <a:moveTo>
                  <a:pt x="1591487" y="194487"/>
                </a:moveTo>
                <a:lnTo>
                  <a:pt x="1586750" y="171564"/>
                </a:lnTo>
                <a:lnTo>
                  <a:pt x="1584426" y="160286"/>
                </a:lnTo>
                <a:lnTo>
                  <a:pt x="1564728" y="134620"/>
                </a:lnTo>
                <a:lnTo>
                  <a:pt x="1534668" y="118491"/>
                </a:lnTo>
                <a:lnTo>
                  <a:pt x="1516049" y="115760"/>
                </a:lnTo>
                <a:lnTo>
                  <a:pt x="1516049" y="195046"/>
                </a:lnTo>
                <a:lnTo>
                  <a:pt x="1510182" y="210642"/>
                </a:lnTo>
                <a:lnTo>
                  <a:pt x="1492567" y="220954"/>
                </a:lnTo>
                <a:lnTo>
                  <a:pt x="1463230" y="226555"/>
                </a:lnTo>
                <a:lnTo>
                  <a:pt x="1422146" y="228003"/>
                </a:lnTo>
                <a:lnTo>
                  <a:pt x="1429283" y="208343"/>
                </a:lnTo>
                <a:lnTo>
                  <a:pt x="1442339" y="190157"/>
                </a:lnTo>
                <a:lnTo>
                  <a:pt x="1461363" y="176771"/>
                </a:lnTo>
                <a:lnTo>
                  <a:pt x="1486420" y="171564"/>
                </a:lnTo>
                <a:lnTo>
                  <a:pt x="1498828" y="173266"/>
                </a:lnTo>
                <a:lnTo>
                  <a:pt x="1508150" y="178066"/>
                </a:lnTo>
                <a:lnTo>
                  <a:pt x="1514017" y="185483"/>
                </a:lnTo>
                <a:lnTo>
                  <a:pt x="1516049" y="195046"/>
                </a:lnTo>
                <a:lnTo>
                  <a:pt x="1516049" y="115760"/>
                </a:lnTo>
                <a:lnTo>
                  <a:pt x="1450327" y="119697"/>
                </a:lnTo>
                <a:lnTo>
                  <a:pt x="1411211" y="138430"/>
                </a:lnTo>
                <a:lnTo>
                  <a:pt x="1379740" y="166611"/>
                </a:lnTo>
                <a:lnTo>
                  <a:pt x="1356512" y="201726"/>
                </a:lnTo>
                <a:lnTo>
                  <a:pt x="1342123" y="241287"/>
                </a:lnTo>
                <a:lnTo>
                  <a:pt x="1337195" y="282790"/>
                </a:lnTo>
                <a:lnTo>
                  <a:pt x="1344701" y="330720"/>
                </a:lnTo>
                <a:lnTo>
                  <a:pt x="1367091" y="366966"/>
                </a:lnTo>
                <a:lnTo>
                  <a:pt x="1404150" y="389902"/>
                </a:lnTo>
                <a:lnTo>
                  <a:pt x="1455686" y="397903"/>
                </a:lnTo>
                <a:lnTo>
                  <a:pt x="1479829" y="396875"/>
                </a:lnTo>
                <a:lnTo>
                  <a:pt x="1505915" y="393369"/>
                </a:lnTo>
                <a:lnTo>
                  <a:pt x="1532318" y="386829"/>
                </a:lnTo>
                <a:lnTo>
                  <a:pt x="1557401" y="376669"/>
                </a:lnTo>
                <a:lnTo>
                  <a:pt x="1553476" y="335876"/>
                </a:lnTo>
                <a:lnTo>
                  <a:pt x="1551813" y="318554"/>
                </a:lnTo>
                <a:lnTo>
                  <a:pt x="1534820" y="325742"/>
                </a:lnTo>
                <a:lnTo>
                  <a:pt x="1516456" y="331203"/>
                </a:lnTo>
                <a:lnTo>
                  <a:pt x="1496631" y="334670"/>
                </a:lnTo>
                <a:lnTo>
                  <a:pt x="1475244" y="335876"/>
                </a:lnTo>
                <a:lnTo>
                  <a:pt x="1458620" y="334530"/>
                </a:lnTo>
                <a:lnTo>
                  <a:pt x="1422704" y="314642"/>
                </a:lnTo>
                <a:lnTo>
                  <a:pt x="1414322" y="286689"/>
                </a:lnTo>
                <a:lnTo>
                  <a:pt x="1474812" y="284886"/>
                </a:lnTo>
                <a:lnTo>
                  <a:pt x="1524000" y="275564"/>
                </a:lnTo>
                <a:lnTo>
                  <a:pt x="1560677" y="257924"/>
                </a:lnTo>
                <a:lnTo>
                  <a:pt x="1583575" y="231165"/>
                </a:lnTo>
                <a:lnTo>
                  <a:pt x="1584261" y="228003"/>
                </a:lnTo>
                <a:lnTo>
                  <a:pt x="1591487" y="194487"/>
                </a:lnTo>
                <a:close/>
              </a:path>
              <a:path w="1822450" h="509269">
                <a:moveTo>
                  <a:pt x="1822259" y="113449"/>
                </a:moveTo>
                <a:lnTo>
                  <a:pt x="1817230" y="112890"/>
                </a:lnTo>
                <a:lnTo>
                  <a:pt x="1807171" y="112890"/>
                </a:lnTo>
                <a:lnTo>
                  <a:pt x="1780425" y="117475"/>
                </a:lnTo>
                <a:lnTo>
                  <a:pt x="1756664" y="130289"/>
                </a:lnTo>
                <a:lnTo>
                  <a:pt x="1736356" y="149898"/>
                </a:lnTo>
                <a:lnTo>
                  <a:pt x="1719986" y="174917"/>
                </a:lnTo>
                <a:lnTo>
                  <a:pt x="1718310" y="174917"/>
                </a:lnTo>
                <a:lnTo>
                  <a:pt x="1723339" y="119024"/>
                </a:lnTo>
                <a:lnTo>
                  <a:pt x="1653489" y="119024"/>
                </a:lnTo>
                <a:lnTo>
                  <a:pt x="1648371" y="167652"/>
                </a:lnTo>
                <a:lnTo>
                  <a:pt x="1644599" y="198259"/>
                </a:lnTo>
                <a:lnTo>
                  <a:pt x="1639506" y="229692"/>
                </a:lnTo>
                <a:lnTo>
                  <a:pt x="1608772" y="392328"/>
                </a:lnTo>
                <a:lnTo>
                  <a:pt x="1689252" y="392328"/>
                </a:lnTo>
                <a:lnTo>
                  <a:pt x="1708251" y="290601"/>
                </a:lnTo>
                <a:lnTo>
                  <a:pt x="1718614" y="252425"/>
                </a:lnTo>
                <a:lnTo>
                  <a:pt x="1760118" y="199123"/>
                </a:lnTo>
                <a:lnTo>
                  <a:pt x="1793760" y="191122"/>
                </a:lnTo>
                <a:lnTo>
                  <a:pt x="1802701" y="191122"/>
                </a:lnTo>
                <a:lnTo>
                  <a:pt x="1806613" y="191681"/>
                </a:lnTo>
                <a:lnTo>
                  <a:pt x="1822259" y="113449"/>
                </a:lnTo>
                <a:close/>
              </a:path>
            </a:pathLst>
          </a:custGeom>
          <a:solidFill>
            <a:srgbClr val="33536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3120669" y="2187828"/>
            <a:ext cx="643255" cy="402590"/>
          </a:xfrm>
          <a:custGeom>
            <a:avLst/>
            <a:gdLst/>
            <a:ahLst/>
            <a:cxnLst/>
            <a:rect l="l" t="t" r="r" b="b"/>
            <a:pathLst>
              <a:path w="643254" h="402589">
                <a:moveTo>
                  <a:pt x="156489" y="0"/>
                </a:moveTo>
                <a:lnTo>
                  <a:pt x="76009" y="0"/>
                </a:lnTo>
                <a:lnTo>
                  <a:pt x="0" y="396811"/>
                </a:lnTo>
                <a:lnTo>
                  <a:pt x="80479" y="396811"/>
                </a:lnTo>
                <a:lnTo>
                  <a:pt x="156489" y="0"/>
                </a:lnTo>
                <a:close/>
              </a:path>
              <a:path w="643254" h="402589">
                <a:moveTo>
                  <a:pt x="410756" y="198970"/>
                </a:moveTo>
                <a:lnTo>
                  <a:pt x="406019" y="176047"/>
                </a:lnTo>
                <a:lnTo>
                  <a:pt x="403694" y="164769"/>
                </a:lnTo>
                <a:lnTo>
                  <a:pt x="383997" y="139103"/>
                </a:lnTo>
                <a:lnTo>
                  <a:pt x="353936" y="122974"/>
                </a:lnTo>
                <a:lnTo>
                  <a:pt x="335318" y="120243"/>
                </a:lnTo>
                <a:lnTo>
                  <a:pt x="335318" y="199529"/>
                </a:lnTo>
                <a:lnTo>
                  <a:pt x="329450" y="215125"/>
                </a:lnTo>
                <a:lnTo>
                  <a:pt x="311835" y="225437"/>
                </a:lnTo>
                <a:lnTo>
                  <a:pt x="282498" y="231038"/>
                </a:lnTo>
                <a:lnTo>
                  <a:pt x="241414" y="232486"/>
                </a:lnTo>
                <a:lnTo>
                  <a:pt x="248551" y="212826"/>
                </a:lnTo>
                <a:lnTo>
                  <a:pt x="261607" y="194640"/>
                </a:lnTo>
                <a:lnTo>
                  <a:pt x="280631" y="181254"/>
                </a:lnTo>
                <a:lnTo>
                  <a:pt x="305689" y="176047"/>
                </a:lnTo>
                <a:lnTo>
                  <a:pt x="318096" y="177749"/>
                </a:lnTo>
                <a:lnTo>
                  <a:pt x="327418" y="182549"/>
                </a:lnTo>
                <a:lnTo>
                  <a:pt x="333286" y="189966"/>
                </a:lnTo>
                <a:lnTo>
                  <a:pt x="335318" y="199529"/>
                </a:lnTo>
                <a:lnTo>
                  <a:pt x="335318" y="120243"/>
                </a:lnTo>
                <a:lnTo>
                  <a:pt x="269595" y="124180"/>
                </a:lnTo>
                <a:lnTo>
                  <a:pt x="230492" y="142913"/>
                </a:lnTo>
                <a:lnTo>
                  <a:pt x="199009" y="171094"/>
                </a:lnTo>
                <a:lnTo>
                  <a:pt x="175780" y="206209"/>
                </a:lnTo>
                <a:lnTo>
                  <a:pt x="161391" y="245770"/>
                </a:lnTo>
                <a:lnTo>
                  <a:pt x="156464" y="287274"/>
                </a:lnTo>
                <a:lnTo>
                  <a:pt x="163969" y="335203"/>
                </a:lnTo>
                <a:lnTo>
                  <a:pt x="186359" y="371449"/>
                </a:lnTo>
                <a:lnTo>
                  <a:pt x="223431" y="394385"/>
                </a:lnTo>
                <a:lnTo>
                  <a:pt x="274955" y="402386"/>
                </a:lnTo>
                <a:lnTo>
                  <a:pt x="299097" y="401358"/>
                </a:lnTo>
                <a:lnTo>
                  <a:pt x="325183" y="397852"/>
                </a:lnTo>
                <a:lnTo>
                  <a:pt x="351586" y="391312"/>
                </a:lnTo>
                <a:lnTo>
                  <a:pt x="376669" y="381152"/>
                </a:lnTo>
                <a:lnTo>
                  <a:pt x="372745" y="340360"/>
                </a:lnTo>
                <a:lnTo>
                  <a:pt x="371081" y="323037"/>
                </a:lnTo>
                <a:lnTo>
                  <a:pt x="354088" y="330225"/>
                </a:lnTo>
                <a:lnTo>
                  <a:pt x="335737" y="335686"/>
                </a:lnTo>
                <a:lnTo>
                  <a:pt x="315912" y="339153"/>
                </a:lnTo>
                <a:lnTo>
                  <a:pt x="294513" y="340360"/>
                </a:lnTo>
                <a:lnTo>
                  <a:pt x="277888" y="339013"/>
                </a:lnTo>
                <a:lnTo>
                  <a:pt x="241973" y="319125"/>
                </a:lnTo>
                <a:lnTo>
                  <a:pt x="233591" y="291172"/>
                </a:lnTo>
                <a:lnTo>
                  <a:pt x="294081" y="289369"/>
                </a:lnTo>
                <a:lnTo>
                  <a:pt x="343268" y="280047"/>
                </a:lnTo>
                <a:lnTo>
                  <a:pt x="379945" y="262407"/>
                </a:lnTo>
                <a:lnTo>
                  <a:pt x="402844" y="235648"/>
                </a:lnTo>
                <a:lnTo>
                  <a:pt x="403529" y="232486"/>
                </a:lnTo>
                <a:lnTo>
                  <a:pt x="410756" y="198970"/>
                </a:lnTo>
                <a:close/>
              </a:path>
              <a:path w="643254" h="402589">
                <a:moveTo>
                  <a:pt x="642645" y="131330"/>
                </a:moveTo>
                <a:lnTo>
                  <a:pt x="630466" y="125857"/>
                </a:lnTo>
                <a:lnTo>
                  <a:pt x="614349" y="121424"/>
                </a:lnTo>
                <a:lnTo>
                  <a:pt x="594791" y="118452"/>
                </a:lnTo>
                <a:lnTo>
                  <a:pt x="572236" y="117373"/>
                </a:lnTo>
                <a:lnTo>
                  <a:pt x="523748" y="124104"/>
                </a:lnTo>
                <a:lnTo>
                  <a:pt x="485736" y="143154"/>
                </a:lnTo>
                <a:lnTo>
                  <a:pt x="460933" y="172770"/>
                </a:lnTo>
                <a:lnTo>
                  <a:pt x="452069" y="211251"/>
                </a:lnTo>
                <a:lnTo>
                  <a:pt x="456666" y="234797"/>
                </a:lnTo>
                <a:lnTo>
                  <a:pt x="469176" y="254508"/>
                </a:lnTo>
                <a:lnTo>
                  <a:pt x="487667" y="270751"/>
                </a:lnTo>
                <a:lnTo>
                  <a:pt x="510197" y="283908"/>
                </a:lnTo>
                <a:lnTo>
                  <a:pt x="526122" y="292722"/>
                </a:lnTo>
                <a:lnTo>
                  <a:pt x="536663" y="301104"/>
                </a:lnTo>
                <a:lnTo>
                  <a:pt x="542493" y="309702"/>
                </a:lnTo>
                <a:lnTo>
                  <a:pt x="544283" y="319125"/>
                </a:lnTo>
                <a:lnTo>
                  <a:pt x="542086" y="328625"/>
                </a:lnTo>
                <a:lnTo>
                  <a:pt x="535546" y="336448"/>
                </a:lnTo>
                <a:lnTo>
                  <a:pt x="524713" y="341757"/>
                </a:lnTo>
                <a:lnTo>
                  <a:pt x="509638" y="343712"/>
                </a:lnTo>
                <a:lnTo>
                  <a:pt x="489572" y="341845"/>
                </a:lnTo>
                <a:lnTo>
                  <a:pt x="469874" y="337146"/>
                </a:lnTo>
                <a:lnTo>
                  <a:pt x="452183" y="330987"/>
                </a:lnTo>
                <a:lnTo>
                  <a:pt x="438099" y="324713"/>
                </a:lnTo>
                <a:lnTo>
                  <a:pt x="418528" y="381152"/>
                </a:lnTo>
                <a:lnTo>
                  <a:pt x="433590" y="389661"/>
                </a:lnTo>
                <a:lnTo>
                  <a:pt x="453542" y="396379"/>
                </a:lnTo>
                <a:lnTo>
                  <a:pt x="476935" y="400799"/>
                </a:lnTo>
                <a:lnTo>
                  <a:pt x="502373" y="402386"/>
                </a:lnTo>
                <a:lnTo>
                  <a:pt x="552348" y="396176"/>
                </a:lnTo>
                <a:lnTo>
                  <a:pt x="591997" y="377812"/>
                </a:lnTo>
                <a:lnTo>
                  <a:pt x="618134" y="347700"/>
                </a:lnTo>
                <a:lnTo>
                  <a:pt x="627557" y="306273"/>
                </a:lnTo>
                <a:lnTo>
                  <a:pt x="622198" y="280657"/>
                </a:lnTo>
                <a:lnTo>
                  <a:pt x="608203" y="260235"/>
                </a:lnTo>
                <a:lnTo>
                  <a:pt x="588657" y="244106"/>
                </a:lnTo>
                <a:lnTo>
                  <a:pt x="566648" y="231368"/>
                </a:lnTo>
                <a:lnTo>
                  <a:pt x="551967" y="223570"/>
                </a:lnTo>
                <a:lnTo>
                  <a:pt x="541489" y="215938"/>
                </a:lnTo>
                <a:lnTo>
                  <a:pt x="535203" y="208191"/>
                </a:lnTo>
                <a:lnTo>
                  <a:pt x="533107" y="200088"/>
                </a:lnTo>
                <a:lnTo>
                  <a:pt x="535711" y="190195"/>
                </a:lnTo>
                <a:lnTo>
                  <a:pt x="543026" y="182613"/>
                </a:lnTo>
                <a:lnTo>
                  <a:pt x="554316" y="177761"/>
                </a:lnTo>
                <a:lnTo>
                  <a:pt x="568871" y="176047"/>
                </a:lnTo>
                <a:lnTo>
                  <a:pt x="585914" y="177190"/>
                </a:lnTo>
                <a:lnTo>
                  <a:pt x="600875" y="180098"/>
                </a:lnTo>
                <a:lnTo>
                  <a:pt x="613511" y="184061"/>
                </a:lnTo>
                <a:lnTo>
                  <a:pt x="623646" y="188341"/>
                </a:lnTo>
                <a:lnTo>
                  <a:pt x="642645" y="131330"/>
                </a:lnTo>
                <a:close/>
              </a:path>
            </a:pathLst>
          </a:custGeom>
          <a:solidFill>
            <a:srgbClr val="33536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3883977" y="2187828"/>
            <a:ext cx="2039620" cy="403225"/>
          </a:xfrm>
          <a:custGeom>
            <a:avLst/>
            <a:gdLst/>
            <a:ahLst/>
            <a:cxnLst/>
            <a:rect l="l" t="t" r="r" b="b"/>
            <a:pathLst>
              <a:path w="2039620" h="403225">
                <a:moveTo>
                  <a:pt x="432574" y="190588"/>
                </a:moveTo>
                <a:lnTo>
                  <a:pt x="428066" y="159575"/>
                </a:lnTo>
                <a:lnTo>
                  <a:pt x="414959" y="136588"/>
                </a:lnTo>
                <a:lnTo>
                  <a:pt x="393903" y="122288"/>
                </a:lnTo>
                <a:lnTo>
                  <a:pt x="365506" y="117373"/>
                </a:lnTo>
                <a:lnTo>
                  <a:pt x="339432" y="120459"/>
                </a:lnTo>
                <a:lnTo>
                  <a:pt x="314579" y="129870"/>
                </a:lnTo>
                <a:lnTo>
                  <a:pt x="291706" y="145897"/>
                </a:lnTo>
                <a:lnTo>
                  <a:pt x="271614" y="168783"/>
                </a:lnTo>
                <a:lnTo>
                  <a:pt x="266674" y="150609"/>
                </a:lnTo>
                <a:lnTo>
                  <a:pt x="254711" y="134073"/>
                </a:lnTo>
                <a:lnTo>
                  <a:pt x="234988" y="122034"/>
                </a:lnTo>
                <a:lnTo>
                  <a:pt x="206781" y="117373"/>
                </a:lnTo>
                <a:lnTo>
                  <a:pt x="180797" y="120281"/>
                </a:lnTo>
                <a:lnTo>
                  <a:pt x="156133" y="129324"/>
                </a:lnTo>
                <a:lnTo>
                  <a:pt x="133451" y="144957"/>
                </a:lnTo>
                <a:lnTo>
                  <a:pt x="113449" y="167665"/>
                </a:lnTo>
                <a:lnTo>
                  <a:pt x="112331" y="167665"/>
                </a:lnTo>
                <a:lnTo>
                  <a:pt x="117360" y="123507"/>
                </a:lnTo>
                <a:lnTo>
                  <a:pt x="48056" y="123507"/>
                </a:lnTo>
                <a:lnTo>
                  <a:pt x="45326" y="142659"/>
                </a:lnTo>
                <a:lnTo>
                  <a:pt x="38392" y="187261"/>
                </a:lnTo>
                <a:lnTo>
                  <a:pt x="34086" y="212382"/>
                </a:lnTo>
                <a:lnTo>
                  <a:pt x="0" y="396811"/>
                </a:lnTo>
                <a:lnTo>
                  <a:pt x="77685" y="396811"/>
                </a:lnTo>
                <a:lnTo>
                  <a:pt x="100037" y="273850"/>
                </a:lnTo>
                <a:lnTo>
                  <a:pt x="110731" y="236816"/>
                </a:lnTo>
                <a:lnTo>
                  <a:pt x="145542" y="188506"/>
                </a:lnTo>
                <a:lnTo>
                  <a:pt x="165976" y="181648"/>
                </a:lnTo>
                <a:lnTo>
                  <a:pt x="178244" y="184289"/>
                </a:lnTo>
                <a:lnTo>
                  <a:pt x="186169" y="191490"/>
                </a:lnTo>
                <a:lnTo>
                  <a:pt x="190423" y="202145"/>
                </a:lnTo>
                <a:lnTo>
                  <a:pt x="191693" y="215163"/>
                </a:lnTo>
                <a:lnTo>
                  <a:pt x="191389" y="222491"/>
                </a:lnTo>
                <a:lnTo>
                  <a:pt x="190576" y="230187"/>
                </a:lnTo>
                <a:lnTo>
                  <a:pt x="189331" y="238201"/>
                </a:lnTo>
                <a:lnTo>
                  <a:pt x="159842" y="396811"/>
                </a:lnTo>
                <a:lnTo>
                  <a:pt x="237515" y="396811"/>
                </a:lnTo>
                <a:lnTo>
                  <a:pt x="260438" y="272732"/>
                </a:lnTo>
                <a:lnTo>
                  <a:pt x="271094" y="235394"/>
                </a:lnTo>
                <a:lnTo>
                  <a:pt x="304368" y="188175"/>
                </a:lnTo>
                <a:lnTo>
                  <a:pt x="324142" y="181648"/>
                </a:lnTo>
                <a:lnTo>
                  <a:pt x="336435" y="184035"/>
                </a:lnTo>
                <a:lnTo>
                  <a:pt x="344970" y="190728"/>
                </a:lnTo>
                <a:lnTo>
                  <a:pt x="349923" y="200964"/>
                </a:lnTo>
                <a:lnTo>
                  <a:pt x="351536" y="214045"/>
                </a:lnTo>
                <a:lnTo>
                  <a:pt x="351231" y="222199"/>
                </a:lnTo>
                <a:lnTo>
                  <a:pt x="350418" y="230606"/>
                </a:lnTo>
                <a:lnTo>
                  <a:pt x="349173" y="239128"/>
                </a:lnTo>
                <a:lnTo>
                  <a:pt x="320243" y="396811"/>
                </a:lnTo>
                <a:lnTo>
                  <a:pt x="397916" y="396811"/>
                </a:lnTo>
                <a:lnTo>
                  <a:pt x="427545" y="237528"/>
                </a:lnTo>
                <a:lnTo>
                  <a:pt x="429501" y="225945"/>
                </a:lnTo>
                <a:lnTo>
                  <a:pt x="431101" y="213220"/>
                </a:lnTo>
                <a:lnTo>
                  <a:pt x="432181" y="200914"/>
                </a:lnTo>
                <a:lnTo>
                  <a:pt x="432574" y="190588"/>
                </a:lnTo>
                <a:close/>
              </a:path>
              <a:path w="2039620" h="403225">
                <a:moveTo>
                  <a:pt x="757212" y="130784"/>
                </a:moveTo>
                <a:lnTo>
                  <a:pt x="737946" y="125615"/>
                </a:lnTo>
                <a:lnTo>
                  <a:pt x="715492" y="121348"/>
                </a:lnTo>
                <a:lnTo>
                  <a:pt x="691261" y="118440"/>
                </a:lnTo>
                <a:lnTo>
                  <a:pt x="666661" y="117373"/>
                </a:lnTo>
                <a:lnTo>
                  <a:pt x="666661" y="180530"/>
                </a:lnTo>
                <a:lnTo>
                  <a:pt x="653808" y="243687"/>
                </a:lnTo>
                <a:lnTo>
                  <a:pt x="641705" y="286727"/>
                </a:lnTo>
                <a:lnTo>
                  <a:pt x="625246" y="316052"/>
                </a:lnTo>
                <a:lnTo>
                  <a:pt x="606577" y="332790"/>
                </a:lnTo>
                <a:lnTo>
                  <a:pt x="587870" y="338124"/>
                </a:lnTo>
                <a:lnTo>
                  <a:pt x="573278" y="334822"/>
                </a:lnTo>
                <a:lnTo>
                  <a:pt x="562991" y="325551"/>
                </a:lnTo>
                <a:lnTo>
                  <a:pt x="556895" y="311251"/>
                </a:lnTo>
                <a:lnTo>
                  <a:pt x="554888" y="292862"/>
                </a:lnTo>
                <a:lnTo>
                  <a:pt x="561632" y="253504"/>
                </a:lnTo>
                <a:lnTo>
                  <a:pt x="580390" y="216496"/>
                </a:lnTo>
                <a:lnTo>
                  <a:pt x="608876" y="189026"/>
                </a:lnTo>
                <a:lnTo>
                  <a:pt x="644867" y="178282"/>
                </a:lnTo>
                <a:lnTo>
                  <a:pt x="652691" y="178282"/>
                </a:lnTo>
                <a:lnTo>
                  <a:pt x="660527" y="179400"/>
                </a:lnTo>
                <a:lnTo>
                  <a:pt x="666661" y="180530"/>
                </a:lnTo>
                <a:lnTo>
                  <a:pt x="666661" y="117373"/>
                </a:lnTo>
                <a:lnTo>
                  <a:pt x="613422" y="123088"/>
                </a:lnTo>
                <a:lnTo>
                  <a:pt x="568985" y="139026"/>
                </a:lnTo>
                <a:lnTo>
                  <a:pt x="533133" y="163347"/>
                </a:lnTo>
                <a:lnTo>
                  <a:pt x="505637" y="194221"/>
                </a:lnTo>
                <a:lnTo>
                  <a:pt x="486283" y="229831"/>
                </a:lnTo>
                <a:lnTo>
                  <a:pt x="474827" y="268351"/>
                </a:lnTo>
                <a:lnTo>
                  <a:pt x="471068" y="307949"/>
                </a:lnTo>
                <a:lnTo>
                  <a:pt x="477075" y="346837"/>
                </a:lnTo>
                <a:lnTo>
                  <a:pt x="493979" y="376821"/>
                </a:lnTo>
                <a:lnTo>
                  <a:pt x="520090" y="396125"/>
                </a:lnTo>
                <a:lnTo>
                  <a:pt x="553770" y="402958"/>
                </a:lnTo>
                <a:lnTo>
                  <a:pt x="577989" y="399884"/>
                </a:lnTo>
                <a:lnTo>
                  <a:pt x="602107" y="389750"/>
                </a:lnTo>
                <a:lnTo>
                  <a:pt x="624979" y="371132"/>
                </a:lnTo>
                <a:lnTo>
                  <a:pt x="645426" y="342607"/>
                </a:lnTo>
                <a:lnTo>
                  <a:pt x="647103" y="342607"/>
                </a:lnTo>
                <a:lnTo>
                  <a:pt x="645858" y="357047"/>
                </a:lnTo>
                <a:lnTo>
                  <a:pt x="644715" y="371132"/>
                </a:lnTo>
                <a:lnTo>
                  <a:pt x="643801" y="384251"/>
                </a:lnTo>
                <a:lnTo>
                  <a:pt x="643191" y="396811"/>
                </a:lnTo>
                <a:lnTo>
                  <a:pt x="717524" y="396811"/>
                </a:lnTo>
                <a:lnTo>
                  <a:pt x="717765" y="368173"/>
                </a:lnTo>
                <a:lnTo>
                  <a:pt x="719442" y="342607"/>
                </a:lnTo>
                <a:lnTo>
                  <a:pt x="719747" y="338124"/>
                </a:lnTo>
                <a:lnTo>
                  <a:pt x="719899" y="335749"/>
                </a:lnTo>
                <a:lnTo>
                  <a:pt x="723493" y="303123"/>
                </a:lnTo>
                <a:lnTo>
                  <a:pt x="728141" y="273862"/>
                </a:lnTo>
                <a:lnTo>
                  <a:pt x="747560" y="178282"/>
                </a:lnTo>
                <a:lnTo>
                  <a:pt x="757212" y="130784"/>
                </a:lnTo>
                <a:close/>
              </a:path>
              <a:path w="2039620" h="403225">
                <a:moveTo>
                  <a:pt x="930389" y="0"/>
                </a:moveTo>
                <a:lnTo>
                  <a:pt x="849909" y="0"/>
                </a:lnTo>
                <a:lnTo>
                  <a:pt x="773912" y="396811"/>
                </a:lnTo>
                <a:lnTo>
                  <a:pt x="854392" y="396811"/>
                </a:lnTo>
                <a:lnTo>
                  <a:pt x="930389" y="0"/>
                </a:lnTo>
                <a:close/>
              </a:path>
              <a:path w="2039620" h="403225">
                <a:moveTo>
                  <a:pt x="1214856" y="130784"/>
                </a:moveTo>
                <a:lnTo>
                  <a:pt x="1195590" y="125615"/>
                </a:lnTo>
                <a:lnTo>
                  <a:pt x="1173149" y="121348"/>
                </a:lnTo>
                <a:lnTo>
                  <a:pt x="1148905" y="118440"/>
                </a:lnTo>
                <a:lnTo>
                  <a:pt x="1124305" y="117373"/>
                </a:lnTo>
                <a:lnTo>
                  <a:pt x="1124305" y="180530"/>
                </a:lnTo>
                <a:lnTo>
                  <a:pt x="1111453" y="243687"/>
                </a:lnTo>
                <a:lnTo>
                  <a:pt x="1099350" y="286727"/>
                </a:lnTo>
                <a:lnTo>
                  <a:pt x="1082890" y="316052"/>
                </a:lnTo>
                <a:lnTo>
                  <a:pt x="1064221" y="332790"/>
                </a:lnTo>
                <a:lnTo>
                  <a:pt x="1045514" y="338124"/>
                </a:lnTo>
                <a:lnTo>
                  <a:pt x="1030922" y="334822"/>
                </a:lnTo>
                <a:lnTo>
                  <a:pt x="1020635" y="325551"/>
                </a:lnTo>
                <a:lnTo>
                  <a:pt x="1014539" y="311251"/>
                </a:lnTo>
                <a:lnTo>
                  <a:pt x="1012532" y="292862"/>
                </a:lnTo>
                <a:lnTo>
                  <a:pt x="1019276" y="253504"/>
                </a:lnTo>
                <a:lnTo>
                  <a:pt x="1038034" y="216496"/>
                </a:lnTo>
                <a:lnTo>
                  <a:pt x="1066520" y="189026"/>
                </a:lnTo>
                <a:lnTo>
                  <a:pt x="1102512" y="178282"/>
                </a:lnTo>
                <a:lnTo>
                  <a:pt x="1110335" y="178282"/>
                </a:lnTo>
                <a:lnTo>
                  <a:pt x="1118171" y="179400"/>
                </a:lnTo>
                <a:lnTo>
                  <a:pt x="1124305" y="180530"/>
                </a:lnTo>
                <a:lnTo>
                  <a:pt x="1124305" y="117373"/>
                </a:lnTo>
                <a:lnTo>
                  <a:pt x="1071067" y="123088"/>
                </a:lnTo>
                <a:lnTo>
                  <a:pt x="1026629" y="139026"/>
                </a:lnTo>
                <a:lnTo>
                  <a:pt x="990777" y="163347"/>
                </a:lnTo>
                <a:lnTo>
                  <a:pt x="963282" y="194221"/>
                </a:lnTo>
                <a:lnTo>
                  <a:pt x="943927" y="229831"/>
                </a:lnTo>
                <a:lnTo>
                  <a:pt x="932484" y="268351"/>
                </a:lnTo>
                <a:lnTo>
                  <a:pt x="928712" y="307949"/>
                </a:lnTo>
                <a:lnTo>
                  <a:pt x="934720" y="346837"/>
                </a:lnTo>
                <a:lnTo>
                  <a:pt x="951623" y="376821"/>
                </a:lnTo>
                <a:lnTo>
                  <a:pt x="977747" y="396125"/>
                </a:lnTo>
                <a:lnTo>
                  <a:pt x="1011415" y="402958"/>
                </a:lnTo>
                <a:lnTo>
                  <a:pt x="1035634" y="399884"/>
                </a:lnTo>
                <a:lnTo>
                  <a:pt x="1059764" y="389750"/>
                </a:lnTo>
                <a:lnTo>
                  <a:pt x="1082624" y="371132"/>
                </a:lnTo>
                <a:lnTo>
                  <a:pt x="1103071" y="342607"/>
                </a:lnTo>
                <a:lnTo>
                  <a:pt x="1104747" y="342607"/>
                </a:lnTo>
                <a:lnTo>
                  <a:pt x="1103503" y="357047"/>
                </a:lnTo>
                <a:lnTo>
                  <a:pt x="1102360" y="371132"/>
                </a:lnTo>
                <a:lnTo>
                  <a:pt x="1101445" y="384251"/>
                </a:lnTo>
                <a:lnTo>
                  <a:pt x="1100836" y="396811"/>
                </a:lnTo>
                <a:lnTo>
                  <a:pt x="1175169" y="396811"/>
                </a:lnTo>
                <a:lnTo>
                  <a:pt x="1175410" y="368173"/>
                </a:lnTo>
                <a:lnTo>
                  <a:pt x="1177099" y="342607"/>
                </a:lnTo>
                <a:lnTo>
                  <a:pt x="1177391" y="338124"/>
                </a:lnTo>
                <a:lnTo>
                  <a:pt x="1177544" y="335749"/>
                </a:lnTo>
                <a:lnTo>
                  <a:pt x="1181138" y="303123"/>
                </a:lnTo>
                <a:lnTo>
                  <a:pt x="1185786" y="273862"/>
                </a:lnTo>
                <a:lnTo>
                  <a:pt x="1205204" y="178282"/>
                </a:lnTo>
                <a:lnTo>
                  <a:pt x="1214856" y="130784"/>
                </a:lnTo>
                <a:close/>
              </a:path>
              <a:path w="2039620" h="403225">
                <a:moveTo>
                  <a:pt x="1552359" y="0"/>
                </a:moveTo>
                <a:lnTo>
                  <a:pt x="1471879" y="0"/>
                </a:lnTo>
                <a:lnTo>
                  <a:pt x="1448409" y="123507"/>
                </a:lnTo>
                <a:lnTo>
                  <a:pt x="1439176" y="120675"/>
                </a:lnTo>
                <a:lnTo>
                  <a:pt x="1436674" y="120192"/>
                </a:lnTo>
                <a:lnTo>
                  <a:pt x="1436674" y="187782"/>
                </a:lnTo>
                <a:lnTo>
                  <a:pt x="1422692" y="261569"/>
                </a:lnTo>
                <a:lnTo>
                  <a:pt x="1411744" y="295452"/>
                </a:lnTo>
                <a:lnTo>
                  <a:pt x="1396288" y="319328"/>
                </a:lnTo>
                <a:lnTo>
                  <a:pt x="1378521" y="333476"/>
                </a:lnTo>
                <a:lnTo>
                  <a:pt x="1360665" y="338124"/>
                </a:lnTo>
                <a:lnTo>
                  <a:pt x="1344815" y="334733"/>
                </a:lnTo>
                <a:lnTo>
                  <a:pt x="1332852" y="324777"/>
                </a:lnTo>
                <a:lnTo>
                  <a:pt x="1325283" y="308648"/>
                </a:lnTo>
                <a:lnTo>
                  <a:pt x="1322654" y="286702"/>
                </a:lnTo>
                <a:lnTo>
                  <a:pt x="1328724" y="247599"/>
                </a:lnTo>
                <a:lnTo>
                  <a:pt x="1345704" y="212801"/>
                </a:lnTo>
                <a:lnTo>
                  <a:pt x="1371701" y="187833"/>
                </a:lnTo>
                <a:lnTo>
                  <a:pt x="1404810" y="178282"/>
                </a:lnTo>
                <a:lnTo>
                  <a:pt x="1414589" y="179057"/>
                </a:lnTo>
                <a:lnTo>
                  <a:pt x="1423466" y="181152"/>
                </a:lnTo>
                <a:lnTo>
                  <a:pt x="1430985" y="184175"/>
                </a:lnTo>
                <a:lnTo>
                  <a:pt x="1436674" y="187782"/>
                </a:lnTo>
                <a:lnTo>
                  <a:pt x="1436674" y="120192"/>
                </a:lnTo>
                <a:lnTo>
                  <a:pt x="1429473" y="118770"/>
                </a:lnTo>
                <a:lnTo>
                  <a:pt x="1419872" y="117703"/>
                </a:lnTo>
                <a:lnTo>
                  <a:pt x="1410970" y="117373"/>
                </a:lnTo>
                <a:lnTo>
                  <a:pt x="1362316" y="124269"/>
                </a:lnTo>
                <a:lnTo>
                  <a:pt x="1320380" y="143497"/>
                </a:lnTo>
                <a:lnTo>
                  <a:pt x="1286116" y="172834"/>
                </a:lnTo>
                <a:lnTo>
                  <a:pt x="1260475" y="210096"/>
                </a:lnTo>
                <a:lnTo>
                  <a:pt x="1244396" y="253085"/>
                </a:lnTo>
                <a:lnTo>
                  <a:pt x="1238834" y="299567"/>
                </a:lnTo>
                <a:lnTo>
                  <a:pt x="1245577" y="343776"/>
                </a:lnTo>
                <a:lnTo>
                  <a:pt x="1263904" y="376199"/>
                </a:lnTo>
                <a:lnTo>
                  <a:pt x="1290929" y="396151"/>
                </a:lnTo>
                <a:lnTo>
                  <a:pt x="1323771" y="402945"/>
                </a:lnTo>
                <a:lnTo>
                  <a:pt x="1347800" y="400202"/>
                </a:lnTo>
                <a:lnTo>
                  <a:pt x="1371422" y="391426"/>
                </a:lnTo>
                <a:lnTo>
                  <a:pt x="1393558" y="375843"/>
                </a:lnTo>
                <a:lnTo>
                  <a:pt x="1413192" y="352653"/>
                </a:lnTo>
                <a:lnTo>
                  <a:pt x="1414310" y="352653"/>
                </a:lnTo>
                <a:lnTo>
                  <a:pt x="1410411" y="396811"/>
                </a:lnTo>
                <a:lnTo>
                  <a:pt x="1484172" y="396811"/>
                </a:lnTo>
                <a:lnTo>
                  <a:pt x="1485709" y="371487"/>
                </a:lnTo>
                <a:lnTo>
                  <a:pt x="1487678" y="352653"/>
                </a:lnTo>
                <a:lnTo>
                  <a:pt x="1488503" y="344766"/>
                </a:lnTo>
                <a:lnTo>
                  <a:pt x="1489443" y="338124"/>
                </a:lnTo>
                <a:lnTo>
                  <a:pt x="1492351" y="317512"/>
                </a:lnTo>
                <a:lnTo>
                  <a:pt x="1497037" y="290626"/>
                </a:lnTo>
                <a:lnTo>
                  <a:pt x="1518424" y="178282"/>
                </a:lnTo>
                <a:lnTo>
                  <a:pt x="1528851" y="123507"/>
                </a:lnTo>
                <a:lnTo>
                  <a:pt x="1552359" y="0"/>
                </a:lnTo>
                <a:close/>
              </a:path>
              <a:path w="2039620" h="403225">
                <a:moveTo>
                  <a:pt x="1807146" y="198970"/>
                </a:moveTo>
                <a:lnTo>
                  <a:pt x="1802409" y="176047"/>
                </a:lnTo>
                <a:lnTo>
                  <a:pt x="1800085" y="164769"/>
                </a:lnTo>
                <a:lnTo>
                  <a:pt x="1780400" y="139103"/>
                </a:lnTo>
                <a:lnTo>
                  <a:pt x="1750339" y="122974"/>
                </a:lnTo>
                <a:lnTo>
                  <a:pt x="1731708" y="120243"/>
                </a:lnTo>
                <a:lnTo>
                  <a:pt x="1731708" y="199529"/>
                </a:lnTo>
                <a:lnTo>
                  <a:pt x="1725841" y="215125"/>
                </a:lnTo>
                <a:lnTo>
                  <a:pt x="1708238" y="225437"/>
                </a:lnTo>
                <a:lnTo>
                  <a:pt x="1678889" y="231038"/>
                </a:lnTo>
                <a:lnTo>
                  <a:pt x="1637804" y="232486"/>
                </a:lnTo>
                <a:lnTo>
                  <a:pt x="1644942" y="212826"/>
                </a:lnTo>
                <a:lnTo>
                  <a:pt x="1658010" y="194640"/>
                </a:lnTo>
                <a:lnTo>
                  <a:pt x="1677035" y="181254"/>
                </a:lnTo>
                <a:lnTo>
                  <a:pt x="1702079" y="176047"/>
                </a:lnTo>
                <a:lnTo>
                  <a:pt x="1714487" y="177749"/>
                </a:lnTo>
                <a:lnTo>
                  <a:pt x="1723809" y="182549"/>
                </a:lnTo>
                <a:lnTo>
                  <a:pt x="1729676" y="189966"/>
                </a:lnTo>
                <a:lnTo>
                  <a:pt x="1731708" y="199529"/>
                </a:lnTo>
                <a:lnTo>
                  <a:pt x="1731708" y="120243"/>
                </a:lnTo>
                <a:lnTo>
                  <a:pt x="1665998" y="124180"/>
                </a:lnTo>
                <a:lnTo>
                  <a:pt x="1626882" y="142913"/>
                </a:lnTo>
                <a:lnTo>
                  <a:pt x="1595412" y="171094"/>
                </a:lnTo>
                <a:lnTo>
                  <a:pt x="1572183" y="206209"/>
                </a:lnTo>
                <a:lnTo>
                  <a:pt x="1557794" y="245770"/>
                </a:lnTo>
                <a:lnTo>
                  <a:pt x="1552867" y="287274"/>
                </a:lnTo>
                <a:lnTo>
                  <a:pt x="1560372" y="335203"/>
                </a:lnTo>
                <a:lnTo>
                  <a:pt x="1582762" y="371449"/>
                </a:lnTo>
                <a:lnTo>
                  <a:pt x="1619821" y="394385"/>
                </a:lnTo>
                <a:lnTo>
                  <a:pt x="1671345" y="402386"/>
                </a:lnTo>
                <a:lnTo>
                  <a:pt x="1695488" y="401358"/>
                </a:lnTo>
                <a:lnTo>
                  <a:pt x="1721573" y="397852"/>
                </a:lnTo>
                <a:lnTo>
                  <a:pt x="1747977" y="391312"/>
                </a:lnTo>
                <a:lnTo>
                  <a:pt x="1773059" y="381152"/>
                </a:lnTo>
                <a:lnTo>
                  <a:pt x="1769135" y="340360"/>
                </a:lnTo>
                <a:lnTo>
                  <a:pt x="1767471" y="323037"/>
                </a:lnTo>
                <a:lnTo>
                  <a:pt x="1750479" y="330225"/>
                </a:lnTo>
                <a:lnTo>
                  <a:pt x="1732127" y="335686"/>
                </a:lnTo>
                <a:lnTo>
                  <a:pt x="1712302" y="339153"/>
                </a:lnTo>
                <a:lnTo>
                  <a:pt x="1690903" y="340360"/>
                </a:lnTo>
                <a:lnTo>
                  <a:pt x="1674291" y="339013"/>
                </a:lnTo>
                <a:lnTo>
                  <a:pt x="1638363" y="319125"/>
                </a:lnTo>
                <a:lnTo>
                  <a:pt x="1629981" y="291172"/>
                </a:lnTo>
                <a:lnTo>
                  <a:pt x="1690471" y="289369"/>
                </a:lnTo>
                <a:lnTo>
                  <a:pt x="1739671" y="280047"/>
                </a:lnTo>
                <a:lnTo>
                  <a:pt x="1776336" y="262407"/>
                </a:lnTo>
                <a:lnTo>
                  <a:pt x="1799234" y="235648"/>
                </a:lnTo>
                <a:lnTo>
                  <a:pt x="1799920" y="232486"/>
                </a:lnTo>
                <a:lnTo>
                  <a:pt x="1807146" y="198970"/>
                </a:lnTo>
                <a:close/>
              </a:path>
              <a:path w="2039620" h="403225">
                <a:moveTo>
                  <a:pt x="2039048" y="131330"/>
                </a:moveTo>
                <a:lnTo>
                  <a:pt x="2026869" y="125857"/>
                </a:lnTo>
                <a:lnTo>
                  <a:pt x="2010752" y="121424"/>
                </a:lnTo>
                <a:lnTo>
                  <a:pt x="1991194" y="118452"/>
                </a:lnTo>
                <a:lnTo>
                  <a:pt x="1968639" y="117373"/>
                </a:lnTo>
                <a:lnTo>
                  <a:pt x="1920151" y="124104"/>
                </a:lnTo>
                <a:lnTo>
                  <a:pt x="1882152" y="143154"/>
                </a:lnTo>
                <a:lnTo>
                  <a:pt x="1857349" y="172770"/>
                </a:lnTo>
                <a:lnTo>
                  <a:pt x="1848472" y="211251"/>
                </a:lnTo>
                <a:lnTo>
                  <a:pt x="1853069" y="234797"/>
                </a:lnTo>
                <a:lnTo>
                  <a:pt x="1865591" y="254508"/>
                </a:lnTo>
                <a:lnTo>
                  <a:pt x="1884070" y="270751"/>
                </a:lnTo>
                <a:lnTo>
                  <a:pt x="1906600" y="283908"/>
                </a:lnTo>
                <a:lnTo>
                  <a:pt x="1922538" y="292722"/>
                </a:lnTo>
                <a:lnTo>
                  <a:pt x="1933067" y="301104"/>
                </a:lnTo>
                <a:lnTo>
                  <a:pt x="1938896" y="309702"/>
                </a:lnTo>
                <a:lnTo>
                  <a:pt x="1940687" y="319125"/>
                </a:lnTo>
                <a:lnTo>
                  <a:pt x="1938489" y="328625"/>
                </a:lnTo>
                <a:lnTo>
                  <a:pt x="1931949" y="336448"/>
                </a:lnTo>
                <a:lnTo>
                  <a:pt x="1921116" y="341757"/>
                </a:lnTo>
                <a:lnTo>
                  <a:pt x="1906041" y="343712"/>
                </a:lnTo>
                <a:lnTo>
                  <a:pt x="1885975" y="341845"/>
                </a:lnTo>
                <a:lnTo>
                  <a:pt x="1866290" y="337146"/>
                </a:lnTo>
                <a:lnTo>
                  <a:pt x="1848586" y="330987"/>
                </a:lnTo>
                <a:lnTo>
                  <a:pt x="1834502" y="324713"/>
                </a:lnTo>
                <a:lnTo>
                  <a:pt x="1814944" y="381152"/>
                </a:lnTo>
                <a:lnTo>
                  <a:pt x="1830006" y="389661"/>
                </a:lnTo>
                <a:lnTo>
                  <a:pt x="1849945" y="396379"/>
                </a:lnTo>
                <a:lnTo>
                  <a:pt x="1873338" y="400799"/>
                </a:lnTo>
                <a:lnTo>
                  <a:pt x="1898777" y="402386"/>
                </a:lnTo>
                <a:lnTo>
                  <a:pt x="1948751" y="396176"/>
                </a:lnTo>
                <a:lnTo>
                  <a:pt x="1988400" y="377812"/>
                </a:lnTo>
                <a:lnTo>
                  <a:pt x="2014537" y="347700"/>
                </a:lnTo>
                <a:lnTo>
                  <a:pt x="2023960" y="306273"/>
                </a:lnTo>
                <a:lnTo>
                  <a:pt x="2018601" y="280657"/>
                </a:lnTo>
                <a:lnTo>
                  <a:pt x="2004606" y="260235"/>
                </a:lnTo>
                <a:lnTo>
                  <a:pt x="1985060" y="244106"/>
                </a:lnTo>
                <a:lnTo>
                  <a:pt x="1963039" y="231368"/>
                </a:lnTo>
                <a:lnTo>
                  <a:pt x="1948370" y="223570"/>
                </a:lnTo>
                <a:lnTo>
                  <a:pt x="1937893" y="215938"/>
                </a:lnTo>
                <a:lnTo>
                  <a:pt x="1931606" y="208191"/>
                </a:lnTo>
                <a:lnTo>
                  <a:pt x="1929511" y="200088"/>
                </a:lnTo>
                <a:lnTo>
                  <a:pt x="1932114" y="190195"/>
                </a:lnTo>
                <a:lnTo>
                  <a:pt x="1939429" y="182613"/>
                </a:lnTo>
                <a:lnTo>
                  <a:pt x="1950732" y="177761"/>
                </a:lnTo>
                <a:lnTo>
                  <a:pt x="1965286" y="176047"/>
                </a:lnTo>
                <a:lnTo>
                  <a:pt x="1982317" y="177190"/>
                </a:lnTo>
                <a:lnTo>
                  <a:pt x="1997278" y="180098"/>
                </a:lnTo>
                <a:lnTo>
                  <a:pt x="2009914" y="184061"/>
                </a:lnTo>
                <a:lnTo>
                  <a:pt x="2020049" y="188341"/>
                </a:lnTo>
                <a:lnTo>
                  <a:pt x="2039048" y="131330"/>
                </a:lnTo>
                <a:close/>
              </a:path>
            </a:pathLst>
          </a:custGeom>
          <a:solidFill>
            <a:srgbClr val="33536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/>
          <p:nvPr/>
        </p:nvSpPr>
        <p:spPr>
          <a:xfrm>
            <a:off x="6050965" y="2187828"/>
            <a:ext cx="568325" cy="403225"/>
          </a:xfrm>
          <a:custGeom>
            <a:avLst/>
            <a:gdLst/>
            <a:ahLst/>
            <a:cxnLst/>
            <a:rect l="l" t="t" r="r" b="b"/>
            <a:pathLst>
              <a:path w="568325" h="403225">
                <a:moveTo>
                  <a:pt x="313524" y="0"/>
                </a:moveTo>
                <a:lnTo>
                  <a:pt x="233045" y="0"/>
                </a:lnTo>
                <a:lnTo>
                  <a:pt x="209575" y="123507"/>
                </a:lnTo>
                <a:lnTo>
                  <a:pt x="200342" y="120675"/>
                </a:lnTo>
                <a:lnTo>
                  <a:pt x="197840" y="120192"/>
                </a:lnTo>
                <a:lnTo>
                  <a:pt x="197840" y="187782"/>
                </a:lnTo>
                <a:lnTo>
                  <a:pt x="183857" y="261569"/>
                </a:lnTo>
                <a:lnTo>
                  <a:pt x="172910" y="295452"/>
                </a:lnTo>
                <a:lnTo>
                  <a:pt x="157454" y="319328"/>
                </a:lnTo>
                <a:lnTo>
                  <a:pt x="139687" y="333476"/>
                </a:lnTo>
                <a:lnTo>
                  <a:pt x="121831" y="338124"/>
                </a:lnTo>
                <a:lnTo>
                  <a:pt x="105981" y="334733"/>
                </a:lnTo>
                <a:lnTo>
                  <a:pt x="94018" y="324777"/>
                </a:lnTo>
                <a:lnTo>
                  <a:pt x="86448" y="308648"/>
                </a:lnTo>
                <a:lnTo>
                  <a:pt x="83820" y="286702"/>
                </a:lnTo>
                <a:lnTo>
                  <a:pt x="89890" y="247599"/>
                </a:lnTo>
                <a:lnTo>
                  <a:pt x="106870" y="212801"/>
                </a:lnTo>
                <a:lnTo>
                  <a:pt x="132867" y="187833"/>
                </a:lnTo>
                <a:lnTo>
                  <a:pt x="165976" y="178282"/>
                </a:lnTo>
                <a:lnTo>
                  <a:pt x="175755" y="179057"/>
                </a:lnTo>
                <a:lnTo>
                  <a:pt x="184632" y="181152"/>
                </a:lnTo>
                <a:lnTo>
                  <a:pt x="192151" y="184175"/>
                </a:lnTo>
                <a:lnTo>
                  <a:pt x="197840" y="187782"/>
                </a:lnTo>
                <a:lnTo>
                  <a:pt x="197840" y="120192"/>
                </a:lnTo>
                <a:lnTo>
                  <a:pt x="190639" y="118770"/>
                </a:lnTo>
                <a:lnTo>
                  <a:pt x="181038" y="117703"/>
                </a:lnTo>
                <a:lnTo>
                  <a:pt x="172135" y="117373"/>
                </a:lnTo>
                <a:lnTo>
                  <a:pt x="123482" y="124269"/>
                </a:lnTo>
                <a:lnTo>
                  <a:pt x="81546" y="143497"/>
                </a:lnTo>
                <a:lnTo>
                  <a:pt x="47282" y="172834"/>
                </a:lnTo>
                <a:lnTo>
                  <a:pt x="21640" y="210096"/>
                </a:lnTo>
                <a:lnTo>
                  <a:pt x="5562" y="253085"/>
                </a:lnTo>
                <a:lnTo>
                  <a:pt x="0" y="299567"/>
                </a:lnTo>
                <a:lnTo>
                  <a:pt x="6743" y="343776"/>
                </a:lnTo>
                <a:lnTo>
                  <a:pt x="25069" y="376199"/>
                </a:lnTo>
                <a:lnTo>
                  <a:pt x="52095" y="396151"/>
                </a:lnTo>
                <a:lnTo>
                  <a:pt x="84937" y="402945"/>
                </a:lnTo>
                <a:lnTo>
                  <a:pt x="108966" y="400202"/>
                </a:lnTo>
                <a:lnTo>
                  <a:pt x="132588" y="391426"/>
                </a:lnTo>
                <a:lnTo>
                  <a:pt x="154724" y="375843"/>
                </a:lnTo>
                <a:lnTo>
                  <a:pt x="174358" y="352653"/>
                </a:lnTo>
                <a:lnTo>
                  <a:pt x="175475" y="352653"/>
                </a:lnTo>
                <a:lnTo>
                  <a:pt x="171577" y="396811"/>
                </a:lnTo>
                <a:lnTo>
                  <a:pt x="245338" y="396811"/>
                </a:lnTo>
                <a:lnTo>
                  <a:pt x="246875" y="371487"/>
                </a:lnTo>
                <a:lnTo>
                  <a:pt x="248843" y="352653"/>
                </a:lnTo>
                <a:lnTo>
                  <a:pt x="249669" y="344766"/>
                </a:lnTo>
                <a:lnTo>
                  <a:pt x="250609" y="338124"/>
                </a:lnTo>
                <a:lnTo>
                  <a:pt x="253517" y="317512"/>
                </a:lnTo>
                <a:lnTo>
                  <a:pt x="258191" y="290626"/>
                </a:lnTo>
                <a:lnTo>
                  <a:pt x="279577" y="178282"/>
                </a:lnTo>
                <a:lnTo>
                  <a:pt x="290004" y="123507"/>
                </a:lnTo>
                <a:lnTo>
                  <a:pt x="313524" y="0"/>
                </a:lnTo>
                <a:close/>
              </a:path>
              <a:path w="568325" h="403225">
                <a:moveTo>
                  <a:pt x="568312" y="198970"/>
                </a:moveTo>
                <a:lnTo>
                  <a:pt x="563575" y="176047"/>
                </a:lnTo>
                <a:lnTo>
                  <a:pt x="561251" y="164769"/>
                </a:lnTo>
                <a:lnTo>
                  <a:pt x="541566" y="139103"/>
                </a:lnTo>
                <a:lnTo>
                  <a:pt x="511505" y="122974"/>
                </a:lnTo>
                <a:lnTo>
                  <a:pt x="492874" y="120243"/>
                </a:lnTo>
                <a:lnTo>
                  <a:pt x="492874" y="199529"/>
                </a:lnTo>
                <a:lnTo>
                  <a:pt x="487006" y="215125"/>
                </a:lnTo>
                <a:lnTo>
                  <a:pt x="469404" y="225437"/>
                </a:lnTo>
                <a:lnTo>
                  <a:pt x="440055" y="231038"/>
                </a:lnTo>
                <a:lnTo>
                  <a:pt x="398970" y="232486"/>
                </a:lnTo>
                <a:lnTo>
                  <a:pt x="406107" y="212826"/>
                </a:lnTo>
                <a:lnTo>
                  <a:pt x="419176" y="194640"/>
                </a:lnTo>
                <a:lnTo>
                  <a:pt x="438200" y="181254"/>
                </a:lnTo>
                <a:lnTo>
                  <a:pt x="463245" y="176047"/>
                </a:lnTo>
                <a:lnTo>
                  <a:pt x="475665" y="177749"/>
                </a:lnTo>
                <a:lnTo>
                  <a:pt x="484987" y="182549"/>
                </a:lnTo>
                <a:lnTo>
                  <a:pt x="490842" y="189966"/>
                </a:lnTo>
                <a:lnTo>
                  <a:pt x="492874" y="199529"/>
                </a:lnTo>
                <a:lnTo>
                  <a:pt x="492874" y="120243"/>
                </a:lnTo>
                <a:lnTo>
                  <a:pt x="427177" y="124180"/>
                </a:lnTo>
                <a:lnTo>
                  <a:pt x="388061" y="142913"/>
                </a:lnTo>
                <a:lnTo>
                  <a:pt x="356577" y="171094"/>
                </a:lnTo>
                <a:lnTo>
                  <a:pt x="333349" y="206209"/>
                </a:lnTo>
                <a:lnTo>
                  <a:pt x="318960" y="245770"/>
                </a:lnTo>
                <a:lnTo>
                  <a:pt x="314032" y="287274"/>
                </a:lnTo>
                <a:lnTo>
                  <a:pt x="321538" y="335203"/>
                </a:lnTo>
                <a:lnTo>
                  <a:pt x="343928" y="371449"/>
                </a:lnTo>
                <a:lnTo>
                  <a:pt x="380987" y="394385"/>
                </a:lnTo>
                <a:lnTo>
                  <a:pt x="432511" y="402386"/>
                </a:lnTo>
                <a:lnTo>
                  <a:pt x="456653" y="401358"/>
                </a:lnTo>
                <a:lnTo>
                  <a:pt x="482739" y="397852"/>
                </a:lnTo>
                <a:lnTo>
                  <a:pt x="509143" y="391312"/>
                </a:lnTo>
                <a:lnTo>
                  <a:pt x="534225" y="381152"/>
                </a:lnTo>
                <a:lnTo>
                  <a:pt x="530301" y="340360"/>
                </a:lnTo>
                <a:lnTo>
                  <a:pt x="528637" y="323037"/>
                </a:lnTo>
                <a:lnTo>
                  <a:pt x="511644" y="330225"/>
                </a:lnTo>
                <a:lnTo>
                  <a:pt x="493293" y="335686"/>
                </a:lnTo>
                <a:lnTo>
                  <a:pt x="473468" y="339153"/>
                </a:lnTo>
                <a:lnTo>
                  <a:pt x="452069" y="340360"/>
                </a:lnTo>
                <a:lnTo>
                  <a:pt x="435457" y="339013"/>
                </a:lnTo>
                <a:lnTo>
                  <a:pt x="399529" y="319125"/>
                </a:lnTo>
                <a:lnTo>
                  <a:pt x="391147" y="291172"/>
                </a:lnTo>
                <a:lnTo>
                  <a:pt x="451637" y="289369"/>
                </a:lnTo>
                <a:lnTo>
                  <a:pt x="500837" y="280047"/>
                </a:lnTo>
                <a:lnTo>
                  <a:pt x="537502" y="262407"/>
                </a:lnTo>
                <a:lnTo>
                  <a:pt x="560400" y="235648"/>
                </a:lnTo>
                <a:lnTo>
                  <a:pt x="561086" y="232486"/>
                </a:lnTo>
                <a:lnTo>
                  <a:pt x="568312" y="198970"/>
                </a:lnTo>
                <a:close/>
              </a:path>
            </a:pathLst>
          </a:custGeom>
          <a:solidFill>
            <a:srgbClr val="33536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/>
          <p:nvPr/>
        </p:nvSpPr>
        <p:spPr>
          <a:xfrm>
            <a:off x="6739394" y="2187828"/>
            <a:ext cx="441325" cy="403225"/>
          </a:xfrm>
          <a:custGeom>
            <a:avLst/>
            <a:gdLst/>
            <a:ahLst/>
            <a:cxnLst/>
            <a:rect l="l" t="t" r="r" b="b"/>
            <a:pathLst>
              <a:path w="441325" h="403225">
                <a:moveTo>
                  <a:pt x="156476" y="0"/>
                </a:moveTo>
                <a:lnTo>
                  <a:pt x="75996" y="0"/>
                </a:lnTo>
                <a:lnTo>
                  <a:pt x="0" y="396811"/>
                </a:lnTo>
                <a:lnTo>
                  <a:pt x="80479" y="396811"/>
                </a:lnTo>
                <a:lnTo>
                  <a:pt x="156476" y="0"/>
                </a:lnTo>
                <a:close/>
              </a:path>
              <a:path w="441325" h="403225">
                <a:moveTo>
                  <a:pt x="440944" y="130784"/>
                </a:moveTo>
                <a:lnTo>
                  <a:pt x="421678" y="125615"/>
                </a:lnTo>
                <a:lnTo>
                  <a:pt x="399224" y="121348"/>
                </a:lnTo>
                <a:lnTo>
                  <a:pt x="374992" y="118440"/>
                </a:lnTo>
                <a:lnTo>
                  <a:pt x="350393" y="117373"/>
                </a:lnTo>
                <a:lnTo>
                  <a:pt x="350393" y="180530"/>
                </a:lnTo>
                <a:lnTo>
                  <a:pt x="337540" y="243687"/>
                </a:lnTo>
                <a:lnTo>
                  <a:pt x="325424" y="286727"/>
                </a:lnTo>
                <a:lnTo>
                  <a:pt x="308965" y="316052"/>
                </a:lnTo>
                <a:lnTo>
                  <a:pt x="290309" y="332790"/>
                </a:lnTo>
                <a:lnTo>
                  <a:pt x="271602" y="338124"/>
                </a:lnTo>
                <a:lnTo>
                  <a:pt x="257009" y="334822"/>
                </a:lnTo>
                <a:lnTo>
                  <a:pt x="246722" y="325551"/>
                </a:lnTo>
                <a:lnTo>
                  <a:pt x="240626" y="311251"/>
                </a:lnTo>
                <a:lnTo>
                  <a:pt x="238620" y="292862"/>
                </a:lnTo>
                <a:lnTo>
                  <a:pt x="245364" y="253504"/>
                </a:lnTo>
                <a:lnTo>
                  <a:pt x="264109" y="216496"/>
                </a:lnTo>
                <a:lnTo>
                  <a:pt x="292608" y="189026"/>
                </a:lnTo>
                <a:lnTo>
                  <a:pt x="328599" y="178282"/>
                </a:lnTo>
                <a:lnTo>
                  <a:pt x="336423" y="178282"/>
                </a:lnTo>
                <a:lnTo>
                  <a:pt x="344258" y="179400"/>
                </a:lnTo>
                <a:lnTo>
                  <a:pt x="350393" y="180530"/>
                </a:lnTo>
                <a:lnTo>
                  <a:pt x="350393" y="117373"/>
                </a:lnTo>
                <a:lnTo>
                  <a:pt x="297141" y="123088"/>
                </a:lnTo>
                <a:lnTo>
                  <a:pt x="252704" y="139026"/>
                </a:lnTo>
                <a:lnTo>
                  <a:pt x="216865" y="163347"/>
                </a:lnTo>
                <a:lnTo>
                  <a:pt x="189369" y="194221"/>
                </a:lnTo>
                <a:lnTo>
                  <a:pt x="170014" y="229831"/>
                </a:lnTo>
                <a:lnTo>
                  <a:pt x="158559" y="268351"/>
                </a:lnTo>
                <a:lnTo>
                  <a:pt x="154800" y="307949"/>
                </a:lnTo>
                <a:lnTo>
                  <a:pt x="160794" y="346837"/>
                </a:lnTo>
                <a:lnTo>
                  <a:pt x="177698" y="376821"/>
                </a:lnTo>
                <a:lnTo>
                  <a:pt x="203822" y="396125"/>
                </a:lnTo>
                <a:lnTo>
                  <a:pt x="237502" y="402958"/>
                </a:lnTo>
                <a:lnTo>
                  <a:pt x="261721" y="399884"/>
                </a:lnTo>
                <a:lnTo>
                  <a:pt x="285838" y="389750"/>
                </a:lnTo>
                <a:lnTo>
                  <a:pt x="308698" y="371132"/>
                </a:lnTo>
                <a:lnTo>
                  <a:pt x="329158" y="342607"/>
                </a:lnTo>
                <a:lnTo>
                  <a:pt x="330835" y="342607"/>
                </a:lnTo>
                <a:lnTo>
                  <a:pt x="329590" y="357047"/>
                </a:lnTo>
                <a:lnTo>
                  <a:pt x="328447" y="371132"/>
                </a:lnTo>
                <a:lnTo>
                  <a:pt x="327533" y="384251"/>
                </a:lnTo>
                <a:lnTo>
                  <a:pt x="326923" y="396811"/>
                </a:lnTo>
                <a:lnTo>
                  <a:pt x="401256" y="396811"/>
                </a:lnTo>
                <a:lnTo>
                  <a:pt x="401497" y="368173"/>
                </a:lnTo>
                <a:lnTo>
                  <a:pt x="403174" y="342607"/>
                </a:lnTo>
                <a:lnTo>
                  <a:pt x="407225" y="303123"/>
                </a:lnTo>
                <a:lnTo>
                  <a:pt x="431292" y="178282"/>
                </a:lnTo>
                <a:lnTo>
                  <a:pt x="440944" y="130784"/>
                </a:lnTo>
                <a:close/>
              </a:path>
            </a:pathLst>
          </a:custGeom>
          <a:solidFill>
            <a:srgbClr val="33536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/>
          <p:nvPr/>
        </p:nvSpPr>
        <p:spPr>
          <a:xfrm>
            <a:off x="7319975" y="2187828"/>
            <a:ext cx="1518920" cy="403225"/>
          </a:xfrm>
          <a:custGeom>
            <a:avLst/>
            <a:gdLst/>
            <a:ahLst/>
            <a:cxnLst/>
            <a:rect l="l" t="t" r="r" b="b"/>
            <a:pathLst>
              <a:path w="1518920" h="403225">
                <a:moveTo>
                  <a:pt x="315760" y="30187"/>
                </a:moveTo>
                <a:lnTo>
                  <a:pt x="304177" y="24815"/>
                </a:lnTo>
                <a:lnTo>
                  <a:pt x="286004" y="19558"/>
                </a:lnTo>
                <a:lnTo>
                  <a:pt x="262153" y="15557"/>
                </a:lnTo>
                <a:lnTo>
                  <a:pt x="233603" y="13970"/>
                </a:lnTo>
                <a:lnTo>
                  <a:pt x="195046" y="16408"/>
                </a:lnTo>
                <a:lnTo>
                  <a:pt x="125691" y="36372"/>
                </a:lnTo>
                <a:lnTo>
                  <a:pt x="63233" y="80289"/>
                </a:lnTo>
                <a:lnTo>
                  <a:pt x="36931" y="112623"/>
                </a:lnTo>
                <a:lnTo>
                  <a:pt x="17018" y="150749"/>
                </a:lnTo>
                <a:lnTo>
                  <a:pt x="4406" y="194208"/>
                </a:lnTo>
                <a:lnTo>
                  <a:pt x="0" y="242557"/>
                </a:lnTo>
                <a:lnTo>
                  <a:pt x="5422" y="288937"/>
                </a:lnTo>
                <a:lnTo>
                  <a:pt x="21069" y="328206"/>
                </a:lnTo>
                <a:lnTo>
                  <a:pt x="45961" y="359778"/>
                </a:lnTo>
                <a:lnTo>
                  <a:pt x="79146" y="383057"/>
                </a:lnTo>
                <a:lnTo>
                  <a:pt x="119672" y="397459"/>
                </a:lnTo>
                <a:lnTo>
                  <a:pt x="166547" y="402386"/>
                </a:lnTo>
                <a:lnTo>
                  <a:pt x="198348" y="401116"/>
                </a:lnTo>
                <a:lnTo>
                  <a:pt x="248361" y="392493"/>
                </a:lnTo>
                <a:lnTo>
                  <a:pt x="259321" y="321360"/>
                </a:lnTo>
                <a:lnTo>
                  <a:pt x="243814" y="326580"/>
                </a:lnTo>
                <a:lnTo>
                  <a:pt x="226275" y="330441"/>
                </a:lnTo>
                <a:lnTo>
                  <a:pt x="207365" y="332828"/>
                </a:lnTo>
                <a:lnTo>
                  <a:pt x="187782" y="333654"/>
                </a:lnTo>
                <a:lnTo>
                  <a:pt x="144094" y="326428"/>
                </a:lnTo>
                <a:lnTo>
                  <a:pt x="112826" y="306057"/>
                </a:lnTo>
                <a:lnTo>
                  <a:pt x="94018" y="274472"/>
                </a:lnTo>
                <a:lnTo>
                  <a:pt x="87744" y="233616"/>
                </a:lnTo>
                <a:lnTo>
                  <a:pt x="91376" y="196126"/>
                </a:lnTo>
                <a:lnTo>
                  <a:pt x="118160" y="134747"/>
                </a:lnTo>
                <a:lnTo>
                  <a:pt x="158267" y="99783"/>
                </a:lnTo>
                <a:lnTo>
                  <a:pt x="201879" y="85140"/>
                </a:lnTo>
                <a:lnTo>
                  <a:pt x="225780" y="83273"/>
                </a:lnTo>
                <a:lnTo>
                  <a:pt x="248539" y="84404"/>
                </a:lnTo>
                <a:lnTo>
                  <a:pt x="267843" y="87325"/>
                </a:lnTo>
                <a:lnTo>
                  <a:pt x="283159" y="91287"/>
                </a:lnTo>
                <a:lnTo>
                  <a:pt x="293966" y="95567"/>
                </a:lnTo>
                <a:lnTo>
                  <a:pt x="315760" y="30187"/>
                </a:lnTo>
                <a:close/>
              </a:path>
              <a:path w="1518920" h="403225">
                <a:moveTo>
                  <a:pt x="590677" y="229704"/>
                </a:moveTo>
                <a:lnTo>
                  <a:pt x="582891" y="185978"/>
                </a:lnTo>
                <a:lnTo>
                  <a:pt x="560285" y="150279"/>
                </a:lnTo>
                <a:lnTo>
                  <a:pt x="523951" y="126199"/>
                </a:lnTo>
                <a:lnTo>
                  <a:pt x="507415" y="123228"/>
                </a:lnTo>
                <a:lnTo>
                  <a:pt x="507415" y="230263"/>
                </a:lnTo>
                <a:lnTo>
                  <a:pt x="502881" y="267449"/>
                </a:lnTo>
                <a:lnTo>
                  <a:pt x="489597" y="303479"/>
                </a:lnTo>
                <a:lnTo>
                  <a:pt x="468033" y="330708"/>
                </a:lnTo>
                <a:lnTo>
                  <a:pt x="438670" y="341490"/>
                </a:lnTo>
                <a:lnTo>
                  <a:pt x="420065" y="337667"/>
                </a:lnTo>
                <a:lnTo>
                  <a:pt x="406387" y="326885"/>
                </a:lnTo>
                <a:lnTo>
                  <a:pt x="397954" y="310121"/>
                </a:lnTo>
                <a:lnTo>
                  <a:pt x="395071" y="288391"/>
                </a:lnTo>
                <a:lnTo>
                  <a:pt x="399135" y="253263"/>
                </a:lnTo>
                <a:lnTo>
                  <a:pt x="412115" y="217411"/>
                </a:lnTo>
                <a:lnTo>
                  <a:pt x="433895" y="189509"/>
                </a:lnTo>
                <a:lnTo>
                  <a:pt x="464375" y="178282"/>
                </a:lnTo>
                <a:lnTo>
                  <a:pt x="484771" y="182867"/>
                </a:lnTo>
                <a:lnTo>
                  <a:pt x="498055" y="194843"/>
                </a:lnTo>
                <a:lnTo>
                  <a:pt x="505244" y="211531"/>
                </a:lnTo>
                <a:lnTo>
                  <a:pt x="507415" y="230263"/>
                </a:lnTo>
                <a:lnTo>
                  <a:pt x="507415" y="123228"/>
                </a:lnTo>
                <a:lnTo>
                  <a:pt x="429133" y="123571"/>
                </a:lnTo>
                <a:lnTo>
                  <a:pt x="389458" y="141033"/>
                </a:lnTo>
                <a:lnTo>
                  <a:pt x="356933" y="168084"/>
                </a:lnTo>
                <a:lnTo>
                  <a:pt x="332498" y="203060"/>
                </a:lnTo>
                <a:lnTo>
                  <a:pt x="317131" y="244284"/>
                </a:lnTo>
                <a:lnTo>
                  <a:pt x="311797" y="290068"/>
                </a:lnTo>
                <a:lnTo>
                  <a:pt x="320128" y="336232"/>
                </a:lnTo>
                <a:lnTo>
                  <a:pt x="343662" y="371868"/>
                </a:lnTo>
                <a:lnTo>
                  <a:pt x="380174" y="394830"/>
                </a:lnTo>
                <a:lnTo>
                  <a:pt x="427494" y="402958"/>
                </a:lnTo>
                <a:lnTo>
                  <a:pt x="472567" y="397065"/>
                </a:lnTo>
                <a:lnTo>
                  <a:pt x="512025" y="380276"/>
                </a:lnTo>
                <a:lnTo>
                  <a:pt x="544703" y="353847"/>
                </a:lnTo>
                <a:lnTo>
                  <a:pt x="569480" y="319087"/>
                </a:lnTo>
                <a:lnTo>
                  <a:pt x="585190" y="277279"/>
                </a:lnTo>
                <a:lnTo>
                  <a:pt x="590677" y="229704"/>
                </a:lnTo>
                <a:close/>
              </a:path>
              <a:path w="1518920" h="403225">
                <a:moveTo>
                  <a:pt x="908075" y="123520"/>
                </a:moveTo>
                <a:lnTo>
                  <a:pt x="818095" y="123520"/>
                </a:lnTo>
                <a:lnTo>
                  <a:pt x="762774" y="243687"/>
                </a:lnTo>
                <a:lnTo>
                  <a:pt x="744740" y="285800"/>
                </a:lnTo>
                <a:lnTo>
                  <a:pt x="738098" y="302387"/>
                </a:lnTo>
                <a:lnTo>
                  <a:pt x="732599" y="317461"/>
                </a:lnTo>
                <a:lnTo>
                  <a:pt x="730351" y="317461"/>
                </a:lnTo>
                <a:lnTo>
                  <a:pt x="729145" y="302069"/>
                </a:lnTo>
                <a:lnTo>
                  <a:pt x="725246" y="266052"/>
                </a:lnTo>
                <a:lnTo>
                  <a:pt x="723099" y="243128"/>
                </a:lnTo>
                <a:lnTo>
                  <a:pt x="710793" y="123520"/>
                </a:lnTo>
                <a:lnTo>
                  <a:pt x="627519" y="123520"/>
                </a:lnTo>
                <a:lnTo>
                  <a:pt x="673912" y="396824"/>
                </a:lnTo>
                <a:lnTo>
                  <a:pt x="755510" y="396824"/>
                </a:lnTo>
                <a:lnTo>
                  <a:pt x="908075" y="123520"/>
                </a:lnTo>
                <a:close/>
              </a:path>
              <a:path w="1518920" h="403225">
                <a:moveTo>
                  <a:pt x="1028192" y="123520"/>
                </a:moveTo>
                <a:lnTo>
                  <a:pt x="947712" y="123520"/>
                </a:lnTo>
                <a:lnTo>
                  <a:pt x="895731" y="396811"/>
                </a:lnTo>
                <a:lnTo>
                  <a:pt x="976210" y="396811"/>
                </a:lnTo>
                <a:lnTo>
                  <a:pt x="1028192" y="123520"/>
                </a:lnTo>
                <a:close/>
              </a:path>
              <a:path w="1518920" h="403225">
                <a:moveTo>
                  <a:pt x="1045514" y="44157"/>
                </a:moveTo>
                <a:lnTo>
                  <a:pt x="1042530" y="27825"/>
                </a:lnTo>
                <a:lnTo>
                  <a:pt x="1034199" y="15303"/>
                </a:lnTo>
                <a:lnTo>
                  <a:pt x="1021473" y="7302"/>
                </a:lnTo>
                <a:lnTo>
                  <a:pt x="1005268" y="4483"/>
                </a:lnTo>
                <a:lnTo>
                  <a:pt x="987729" y="7785"/>
                </a:lnTo>
                <a:lnTo>
                  <a:pt x="973074" y="17119"/>
                </a:lnTo>
                <a:lnTo>
                  <a:pt x="962914" y="31597"/>
                </a:lnTo>
                <a:lnTo>
                  <a:pt x="958888" y="50304"/>
                </a:lnTo>
                <a:lnTo>
                  <a:pt x="961859" y="66560"/>
                </a:lnTo>
                <a:lnTo>
                  <a:pt x="970064" y="78879"/>
                </a:lnTo>
                <a:lnTo>
                  <a:pt x="982472" y="86690"/>
                </a:lnTo>
                <a:lnTo>
                  <a:pt x="998004" y="89420"/>
                </a:lnTo>
                <a:lnTo>
                  <a:pt x="1016279" y="86360"/>
                </a:lnTo>
                <a:lnTo>
                  <a:pt x="1031405" y="77482"/>
                </a:lnTo>
                <a:lnTo>
                  <a:pt x="1041704" y="63258"/>
                </a:lnTo>
                <a:lnTo>
                  <a:pt x="1045514" y="44157"/>
                </a:lnTo>
                <a:close/>
              </a:path>
              <a:path w="1518920" h="403225">
                <a:moveTo>
                  <a:pt x="1364615" y="0"/>
                </a:moveTo>
                <a:lnTo>
                  <a:pt x="1284135" y="0"/>
                </a:lnTo>
                <a:lnTo>
                  <a:pt x="1260665" y="123507"/>
                </a:lnTo>
                <a:lnTo>
                  <a:pt x="1251432" y="120675"/>
                </a:lnTo>
                <a:lnTo>
                  <a:pt x="1248930" y="120192"/>
                </a:lnTo>
                <a:lnTo>
                  <a:pt x="1248930" y="187782"/>
                </a:lnTo>
                <a:lnTo>
                  <a:pt x="1234948" y="261569"/>
                </a:lnTo>
                <a:lnTo>
                  <a:pt x="1224000" y="295452"/>
                </a:lnTo>
                <a:lnTo>
                  <a:pt x="1208544" y="319328"/>
                </a:lnTo>
                <a:lnTo>
                  <a:pt x="1190790" y="333476"/>
                </a:lnTo>
                <a:lnTo>
                  <a:pt x="1172921" y="338124"/>
                </a:lnTo>
                <a:lnTo>
                  <a:pt x="1157084" y="334733"/>
                </a:lnTo>
                <a:lnTo>
                  <a:pt x="1145120" y="324777"/>
                </a:lnTo>
                <a:lnTo>
                  <a:pt x="1137551" y="308648"/>
                </a:lnTo>
                <a:lnTo>
                  <a:pt x="1134910" y="286702"/>
                </a:lnTo>
                <a:lnTo>
                  <a:pt x="1140993" y="247599"/>
                </a:lnTo>
                <a:lnTo>
                  <a:pt x="1157973" y="212801"/>
                </a:lnTo>
                <a:lnTo>
                  <a:pt x="1183957" y="187833"/>
                </a:lnTo>
                <a:lnTo>
                  <a:pt x="1217066" y="178282"/>
                </a:lnTo>
                <a:lnTo>
                  <a:pt x="1226845" y="179057"/>
                </a:lnTo>
                <a:lnTo>
                  <a:pt x="1235735" y="181152"/>
                </a:lnTo>
                <a:lnTo>
                  <a:pt x="1243253" y="184175"/>
                </a:lnTo>
                <a:lnTo>
                  <a:pt x="1248930" y="187782"/>
                </a:lnTo>
                <a:lnTo>
                  <a:pt x="1248930" y="120192"/>
                </a:lnTo>
                <a:lnTo>
                  <a:pt x="1241729" y="118770"/>
                </a:lnTo>
                <a:lnTo>
                  <a:pt x="1232141" y="117703"/>
                </a:lnTo>
                <a:lnTo>
                  <a:pt x="1223225" y="117373"/>
                </a:lnTo>
                <a:lnTo>
                  <a:pt x="1174572" y="124269"/>
                </a:lnTo>
                <a:lnTo>
                  <a:pt x="1132649" y="143497"/>
                </a:lnTo>
                <a:lnTo>
                  <a:pt x="1098384" y="172834"/>
                </a:lnTo>
                <a:lnTo>
                  <a:pt x="1072743" y="210096"/>
                </a:lnTo>
                <a:lnTo>
                  <a:pt x="1056665" y="253085"/>
                </a:lnTo>
                <a:lnTo>
                  <a:pt x="1051090" y="299567"/>
                </a:lnTo>
                <a:lnTo>
                  <a:pt x="1057846" y="343776"/>
                </a:lnTo>
                <a:lnTo>
                  <a:pt x="1076172" y="376199"/>
                </a:lnTo>
                <a:lnTo>
                  <a:pt x="1103198" y="396151"/>
                </a:lnTo>
                <a:lnTo>
                  <a:pt x="1136027" y="402945"/>
                </a:lnTo>
                <a:lnTo>
                  <a:pt x="1160068" y="400202"/>
                </a:lnTo>
                <a:lnTo>
                  <a:pt x="1183678" y="391426"/>
                </a:lnTo>
                <a:lnTo>
                  <a:pt x="1205826" y="375843"/>
                </a:lnTo>
                <a:lnTo>
                  <a:pt x="1225448" y="352653"/>
                </a:lnTo>
                <a:lnTo>
                  <a:pt x="1226566" y="352653"/>
                </a:lnTo>
                <a:lnTo>
                  <a:pt x="1222667" y="396811"/>
                </a:lnTo>
                <a:lnTo>
                  <a:pt x="1296428" y="396811"/>
                </a:lnTo>
                <a:lnTo>
                  <a:pt x="1297965" y="371487"/>
                </a:lnTo>
                <a:lnTo>
                  <a:pt x="1299946" y="352653"/>
                </a:lnTo>
                <a:lnTo>
                  <a:pt x="1309281" y="290626"/>
                </a:lnTo>
                <a:lnTo>
                  <a:pt x="1330680" y="178282"/>
                </a:lnTo>
                <a:lnTo>
                  <a:pt x="1341107" y="123507"/>
                </a:lnTo>
                <a:lnTo>
                  <a:pt x="1364615" y="0"/>
                </a:lnTo>
                <a:close/>
              </a:path>
              <a:path w="1518920" h="403225">
                <a:moveTo>
                  <a:pt x="1518818" y="221881"/>
                </a:moveTo>
                <a:lnTo>
                  <a:pt x="1374076" y="221881"/>
                </a:lnTo>
                <a:lnTo>
                  <a:pt x="1363459" y="278333"/>
                </a:lnTo>
                <a:lnTo>
                  <a:pt x="1508201" y="278333"/>
                </a:lnTo>
                <a:lnTo>
                  <a:pt x="1518818" y="221881"/>
                </a:lnTo>
                <a:close/>
              </a:path>
            </a:pathLst>
          </a:custGeom>
          <a:solidFill>
            <a:srgbClr val="33536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/>
          <p:nvPr/>
        </p:nvSpPr>
        <p:spPr>
          <a:xfrm>
            <a:off x="8930995" y="2221363"/>
            <a:ext cx="167005" cy="363855"/>
          </a:xfrm>
          <a:custGeom>
            <a:avLst/>
            <a:gdLst/>
            <a:ahLst/>
            <a:cxnLst/>
            <a:rect l="l" t="t" r="r" b="b"/>
            <a:pathLst>
              <a:path w="167004" h="363855">
                <a:moveTo>
                  <a:pt x="166547" y="0"/>
                </a:moveTo>
                <a:lnTo>
                  <a:pt x="101142" y="0"/>
                </a:lnTo>
                <a:lnTo>
                  <a:pt x="0" y="44145"/>
                </a:lnTo>
                <a:lnTo>
                  <a:pt x="2222" y="107302"/>
                </a:lnTo>
                <a:lnTo>
                  <a:pt x="73761" y="75450"/>
                </a:lnTo>
                <a:lnTo>
                  <a:pt x="74879" y="75450"/>
                </a:lnTo>
                <a:lnTo>
                  <a:pt x="20662" y="363270"/>
                </a:lnTo>
                <a:lnTo>
                  <a:pt x="98361" y="363270"/>
                </a:lnTo>
                <a:lnTo>
                  <a:pt x="166547" y="0"/>
                </a:lnTo>
                <a:close/>
              </a:path>
            </a:pathLst>
          </a:custGeom>
          <a:solidFill>
            <a:srgbClr val="33536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8" name="object 38"/>
          <p:cNvSpPr/>
          <p:nvPr/>
        </p:nvSpPr>
        <p:spPr>
          <a:xfrm>
            <a:off x="9178527" y="2215211"/>
            <a:ext cx="273050" cy="375285"/>
          </a:xfrm>
          <a:custGeom>
            <a:avLst/>
            <a:gdLst/>
            <a:ahLst/>
            <a:cxnLst/>
            <a:rect l="l" t="t" r="r" b="b"/>
            <a:pathLst>
              <a:path w="273050" h="375285">
                <a:moveTo>
                  <a:pt x="10058" y="307949"/>
                </a:moveTo>
                <a:lnTo>
                  <a:pt x="0" y="374446"/>
                </a:lnTo>
                <a:lnTo>
                  <a:pt x="8120" y="374839"/>
                </a:lnTo>
                <a:lnTo>
                  <a:pt x="17184" y="375075"/>
                </a:lnTo>
                <a:lnTo>
                  <a:pt x="79058" y="370063"/>
                </a:lnTo>
                <a:lnTo>
                  <a:pt x="149982" y="345371"/>
                </a:lnTo>
                <a:lnTo>
                  <a:pt x="197845" y="308578"/>
                </a:lnTo>
                <a:lnTo>
                  <a:pt x="24588" y="308578"/>
                </a:lnTo>
                <a:lnTo>
                  <a:pt x="16956" y="308499"/>
                </a:lnTo>
                <a:lnTo>
                  <a:pt x="10058" y="307949"/>
                </a:lnTo>
                <a:close/>
              </a:path>
              <a:path w="273050" h="375285">
                <a:moveTo>
                  <a:pt x="255459" y="217970"/>
                </a:moveTo>
                <a:lnTo>
                  <a:pt x="173253" y="217970"/>
                </a:lnTo>
                <a:lnTo>
                  <a:pt x="174371" y="218528"/>
                </a:lnTo>
                <a:lnTo>
                  <a:pt x="163945" y="238202"/>
                </a:lnTo>
                <a:lnTo>
                  <a:pt x="134289" y="271890"/>
                </a:lnTo>
                <a:lnTo>
                  <a:pt x="99091" y="294271"/>
                </a:lnTo>
                <a:lnTo>
                  <a:pt x="44157" y="307949"/>
                </a:lnTo>
                <a:lnTo>
                  <a:pt x="24588" y="308578"/>
                </a:lnTo>
                <a:lnTo>
                  <a:pt x="197845" y="308578"/>
                </a:lnTo>
                <a:lnTo>
                  <a:pt x="208727" y="298094"/>
                </a:lnTo>
                <a:lnTo>
                  <a:pt x="233824" y="263562"/>
                </a:lnTo>
                <a:lnTo>
                  <a:pt x="254039" y="222780"/>
                </a:lnTo>
                <a:lnTo>
                  <a:pt x="255459" y="217970"/>
                </a:lnTo>
                <a:close/>
              </a:path>
              <a:path w="273050" h="375285">
                <a:moveTo>
                  <a:pt x="155359" y="0"/>
                </a:moveTo>
                <a:lnTo>
                  <a:pt x="108199" y="7605"/>
                </a:lnTo>
                <a:lnTo>
                  <a:pt x="67502" y="28651"/>
                </a:lnTo>
                <a:lnTo>
                  <a:pt x="35575" y="60482"/>
                </a:lnTo>
                <a:lnTo>
                  <a:pt x="14726" y="100440"/>
                </a:lnTo>
                <a:lnTo>
                  <a:pt x="7264" y="145872"/>
                </a:lnTo>
                <a:lnTo>
                  <a:pt x="14363" y="185994"/>
                </a:lnTo>
                <a:lnTo>
                  <a:pt x="34299" y="217055"/>
                </a:lnTo>
                <a:lnTo>
                  <a:pt x="65032" y="237115"/>
                </a:lnTo>
                <a:lnTo>
                  <a:pt x="104521" y="244233"/>
                </a:lnTo>
                <a:lnTo>
                  <a:pt x="122954" y="242644"/>
                </a:lnTo>
                <a:lnTo>
                  <a:pt x="141392" y="237807"/>
                </a:lnTo>
                <a:lnTo>
                  <a:pt x="158577" y="229617"/>
                </a:lnTo>
                <a:lnTo>
                  <a:pt x="173253" y="217970"/>
                </a:lnTo>
                <a:lnTo>
                  <a:pt x="255459" y="217970"/>
                </a:lnTo>
                <a:lnTo>
                  <a:pt x="265364" y="184429"/>
                </a:lnTo>
                <a:lnTo>
                  <a:pt x="131902" y="184429"/>
                </a:lnTo>
                <a:lnTo>
                  <a:pt x="114737" y="180998"/>
                </a:lnTo>
                <a:lnTo>
                  <a:pt x="101506" y="171227"/>
                </a:lnTo>
                <a:lnTo>
                  <a:pt x="92991" y="155904"/>
                </a:lnTo>
                <a:lnTo>
                  <a:pt x="89979" y="135813"/>
                </a:lnTo>
                <a:lnTo>
                  <a:pt x="94502" y="108961"/>
                </a:lnTo>
                <a:lnTo>
                  <a:pt x="106884" y="85299"/>
                </a:lnTo>
                <a:lnTo>
                  <a:pt x="125346" y="68448"/>
                </a:lnTo>
                <a:lnTo>
                  <a:pt x="148107" y="62026"/>
                </a:lnTo>
                <a:lnTo>
                  <a:pt x="257793" y="62026"/>
                </a:lnTo>
                <a:lnTo>
                  <a:pt x="244022" y="36399"/>
                </a:lnTo>
                <a:lnTo>
                  <a:pt x="207417" y="9685"/>
                </a:lnTo>
                <a:lnTo>
                  <a:pt x="155359" y="0"/>
                </a:lnTo>
                <a:close/>
              </a:path>
              <a:path w="273050" h="375285">
                <a:moveTo>
                  <a:pt x="257793" y="62026"/>
                </a:moveTo>
                <a:lnTo>
                  <a:pt x="148107" y="62026"/>
                </a:lnTo>
                <a:lnTo>
                  <a:pt x="167647" y="66062"/>
                </a:lnTo>
                <a:lnTo>
                  <a:pt x="181216" y="77120"/>
                </a:lnTo>
                <a:lnTo>
                  <a:pt x="189126" y="93627"/>
                </a:lnTo>
                <a:lnTo>
                  <a:pt x="191693" y="114007"/>
                </a:lnTo>
                <a:lnTo>
                  <a:pt x="191571" y="121536"/>
                </a:lnTo>
                <a:lnTo>
                  <a:pt x="180517" y="160401"/>
                </a:lnTo>
                <a:lnTo>
                  <a:pt x="147670" y="182403"/>
                </a:lnTo>
                <a:lnTo>
                  <a:pt x="131902" y="184429"/>
                </a:lnTo>
                <a:lnTo>
                  <a:pt x="265364" y="184429"/>
                </a:lnTo>
                <a:lnTo>
                  <a:pt x="267602" y="176850"/>
                </a:lnTo>
                <a:lnTo>
                  <a:pt x="272745" y="126873"/>
                </a:lnTo>
                <a:lnTo>
                  <a:pt x="265642" y="76632"/>
                </a:lnTo>
                <a:lnTo>
                  <a:pt x="257793" y="62026"/>
                </a:lnTo>
                <a:close/>
              </a:path>
            </a:pathLst>
          </a:custGeom>
          <a:solidFill>
            <a:srgbClr val="33536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9" name="object 39"/>
          <p:cNvSpPr/>
          <p:nvPr/>
        </p:nvSpPr>
        <p:spPr>
          <a:xfrm>
            <a:off x="9817723" y="190420"/>
            <a:ext cx="745451" cy="745451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pSp>
        <p:nvGrpSpPr>
          <p:cNvPr id="40" name="object 40"/>
          <p:cNvGrpSpPr/>
          <p:nvPr/>
        </p:nvGrpSpPr>
        <p:grpSpPr>
          <a:xfrm>
            <a:off x="3551520" y="3107029"/>
            <a:ext cx="3581400" cy="3907154"/>
            <a:chOff x="3551520" y="3107029"/>
            <a:chExt cx="3581400" cy="3907154"/>
          </a:xfrm>
        </p:grpSpPr>
        <p:sp>
          <p:nvSpPr>
            <p:cNvPr id="41" name="object 41"/>
            <p:cNvSpPr/>
            <p:nvPr/>
          </p:nvSpPr>
          <p:spPr>
            <a:xfrm>
              <a:off x="3551520" y="3113618"/>
              <a:ext cx="3581105" cy="3900054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2" name="object 42"/>
            <p:cNvSpPr/>
            <p:nvPr/>
          </p:nvSpPr>
          <p:spPr>
            <a:xfrm>
              <a:off x="3682910" y="6270332"/>
              <a:ext cx="2384768" cy="668602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3" name="object 43"/>
            <p:cNvSpPr/>
            <p:nvPr/>
          </p:nvSpPr>
          <p:spPr>
            <a:xfrm>
              <a:off x="6084227" y="6931444"/>
              <a:ext cx="16967" cy="7035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4" name="object 44"/>
            <p:cNvSpPr/>
            <p:nvPr/>
          </p:nvSpPr>
          <p:spPr>
            <a:xfrm>
              <a:off x="3632720" y="6224142"/>
              <a:ext cx="2530716" cy="711098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5" name="object 45"/>
            <p:cNvSpPr/>
            <p:nvPr/>
          </p:nvSpPr>
          <p:spPr>
            <a:xfrm>
              <a:off x="3562527" y="3107029"/>
              <a:ext cx="3510178" cy="3831960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6" name="object 46"/>
            <p:cNvSpPr/>
            <p:nvPr/>
          </p:nvSpPr>
          <p:spPr>
            <a:xfrm>
              <a:off x="4441748" y="3395279"/>
              <a:ext cx="996708" cy="564615"/>
            </a:xfrm>
            <a:prstGeom prst="rect">
              <a:avLst/>
            </a:prstGeom>
            <a:blipFill>
              <a:blip r:embed="rId2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7" name="object 47"/>
            <p:cNvSpPr/>
            <p:nvPr/>
          </p:nvSpPr>
          <p:spPr>
            <a:xfrm>
              <a:off x="4499576" y="3695623"/>
              <a:ext cx="798830" cy="234315"/>
            </a:xfrm>
            <a:custGeom>
              <a:avLst/>
              <a:gdLst/>
              <a:ahLst/>
              <a:cxnLst/>
              <a:rect l="l" t="t" r="r" b="b"/>
              <a:pathLst>
                <a:path w="798829" h="234314">
                  <a:moveTo>
                    <a:pt x="0" y="0"/>
                  </a:moveTo>
                  <a:lnTo>
                    <a:pt x="37546" y="39495"/>
                  </a:lnTo>
                  <a:lnTo>
                    <a:pt x="710982" y="230324"/>
                  </a:lnTo>
                  <a:lnTo>
                    <a:pt x="725477" y="234022"/>
                  </a:lnTo>
                  <a:lnTo>
                    <a:pt x="769578" y="234022"/>
                  </a:lnTo>
                  <a:lnTo>
                    <a:pt x="773211" y="232883"/>
                  </a:lnTo>
                  <a:lnTo>
                    <a:pt x="798202" y="21979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14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8" name="object 48"/>
            <p:cNvSpPr/>
            <p:nvPr/>
          </p:nvSpPr>
          <p:spPr>
            <a:xfrm>
              <a:off x="4435029" y="3394850"/>
              <a:ext cx="1009594" cy="566428"/>
            </a:xfrm>
            <a:prstGeom prst="rect">
              <a:avLst/>
            </a:prstGeom>
            <a:blipFill>
              <a:blip r:embed="rId2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9" name="object 49"/>
            <p:cNvSpPr/>
            <p:nvPr/>
          </p:nvSpPr>
          <p:spPr>
            <a:xfrm>
              <a:off x="4226496" y="3918927"/>
              <a:ext cx="1098765" cy="714476"/>
            </a:xfrm>
            <a:prstGeom prst="rect">
              <a:avLst/>
            </a:prstGeom>
            <a:blipFill>
              <a:blip r:embed="rId2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0" name="object 50"/>
            <p:cNvSpPr/>
            <p:nvPr/>
          </p:nvSpPr>
          <p:spPr>
            <a:xfrm>
              <a:off x="4288573" y="3951553"/>
              <a:ext cx="996708" cy="564613"/>
            </a:xfrm>
            <a:prstGeom prst="rect">
              <a:avLst/>
            </a:prstGeom>
            <a:blipFill>
              <a:blip r:embed="rId2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1" name="object 51"/>
            <p:cNvSpPr/>
            <p:nvPr/>
          </p:nvSpPr>
          <p:spPr>
            <a:xfrm>
              <a:off x="4346409" y="4251896"/>
              <a:ext cx="798195" cy="234315"/>
            </a:xfrm>
            <a:custGeom>
              <a:avLst/>
              <a:gdLst/>
              <a:ahLst/>
              <a:cxnLst/>
              <a:rect l="l" t="t" r="r" b="b"/>
              <a:pathLst>
                <a:path w="798195" h="234314">
                  <a:moveTo>
                    <a:pt x="0" y="0"/>
                  </a:moveTo>
                  <a:lnTo>
                    <a:pt x="37544" y="39481"/>
                  </a:lnTo>
                  <a:lnTo>
                    <a:pt x="710981" y="230321"/>
                  </a:lnTo>
                  <a:lnTo>
                    <a:pt x="725451" y="234010"/>
                  </a:lnTo>
                  <a:lnTo>
                    <a:pt x="769584" y="234010"/>
                  </a:lnTo>
                  <a:lnTo>
                    <a:pt x="773210" y="232874"/>
                  </a:lnTo>
                  <a:lnTo>
                    <a:pt x="798195" y="2197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14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2" name="object 52"/>
            <p:cNvSpPr/>
            <p:nvPr/>
          </p:nvSpPr>
          <p:spPr>
            <a:xfrm>
              <a:off x="4281860" y="3951122"/>
              <a:ext cx="1009582" cy="566434"/>
            </a:xfrm>
            <a:prstGeom prst="rect">
              <a:avLst/>
            </a:prstGeom>
            <a:blipFill>
              <a:blip r:embed="rId2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3" name="object 53"/>
            <p:cNvSpPr/>
            <p:nvPr/>
          </p:nvSpPr>
          <p:spPr>
            <a:xfrm>
              <a:off x="4073321" y="4475657"/>
              <a:ext cx="1096766" cy="714019"/>
            </a:xfrm>
            <a:prstGeom prst="rect">
              <a:avLst/>
            </a:prstGeom>
            <a:blipFill>
              <a:blip r:embed="rId2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4" name="object 54"/>
            <p:cNvSpPr/>
            <p:nvPr/>
          </p:nvSpPr>
          <p:spPr>
            <a:xfrm>
              <a:off x="4135411" y="4507824"/>
              <a:ext cx="996696" cy="564614"/>
            </a:xfrm>
            <a:prstGeom prst="rect">
              <a:avLst/>
            </a:prstGeom>
            <a:blipFill>
              <a:blip r:embed="rId2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5" name="object 55"/>
            <p:cNvSpPr/>
            <p:nvPr/>
          </p:nvSpPr>
          <p:spPr>
            <a:xfrm>
              <a:off x="4193235" y="4808175"/>
              <a:ext cx="798195" cy="234315"/>
            </a:xfrm>
            <a:custGeom>
              <a:avLst/>
              <a:gdLst/>
              <a:ahLst/>
              <a:cxnLst/>
              <a:rect l="l" t="t" r="r" b="b"/>
              <a:pathLst>
                <a:path w="798195" h="234314">
                  <a:moveTo>
                    <a:pt x="0" y="0"/>
                  </a:moveTo>
                  <a:lnTo>
                    <a:pt x="37543" y="39486"/>
                  </a:lnTo>
                  <a:lnTo>
                    <a:pt x="710980" y="230313"/>
                  </a:lnTo>
                  <a:lnTo>
                    <a:pt x="725494" y="234016"/>
                  </a:lnTo>
                  <a:lnTo>
                    <a:pt x="769559" y="234016"/>
                  </a:lnTo>
                  <a:lnTo>
                    <a:pt x="773209" y="232872"/>
                  </a:lnTo>
                  <a:lnTo>
                    <a:pt x="798195" y="21978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14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6" name="object 56"/>
            <p:cNvSpPr/>
            <p:nvPr/>
          </p:nvSpPr>
          <p:spPr>
            <a:xfrm>
              <a:off x="4128685" y="4507395"/>
              <a:ext cx="1009590" cy="566425"/>
            </a:xfrm>
            <a:prstGeom prst="rect">
              <a:avLst/>
            </a:prstGeom>
            <a:blipFill>
              <a:blip r:embed="rId2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7" name="object 57"/>
            <p:cNvSpPr/>
            <p:nvPr/>
          </p:nvSpPr>
          <p:spPr>
            <a:xfrm>
              <a:off x="3920146" y="5031752"/>
              <a:ext cx="1098753" cy="714197"/>
            </a:xfrm>
            <a:prstGeom prst="rect">
              <a:avLst/>
            </a:prstGeom>
            <a:blipFill>
              <a:blip r:embed="rId2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8" name="object 58"/>
            <p:cNvSpPr/>
            <p:nvPr/>
          </p:nvSpPr>
          <p:spPr>
            <a:xfrm>
              <a:off x="3982237" y="5064090"/>
              <a:ext cx="996695" cy="564627"/>
            </a:xfrm>
            <a:prstGeom prst="rect">
              <a:avLst/>
            </a:prstGeom>
            <a:blipFill>
              <a:blip r:embed="rId3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9" name="object 59"/>
            <p:cNvSpPr/>
            <p:nvPr/>
          </p:nvSpPr>
          <p:spPr>
            <a:xfrm>
              <a:off x="4040060" y="5364445"/>
              <a:ext cx="798830" cy="234315"/>
            </a:xfrm>
            <a:custGeom>
              <a:avLst/>
              <a:gdLst/>
              <a:ahLst/>
              <a:cxnLst/>
              <a:rect l="l" t="t" r="r" b="b"/>
              <a:pathLst>
                <a:path w="798829" h="234314">
                  <a:moveTo>
                    <a:pt x="0" y="0"/>
                  </a:moveTo>
                  <a:lnTo>
                    <a:pt x="37543" y="39486"/>
                  </a:lnTo>
                  <a:lnTo>
                    <a:pt x="710980" y="230313"/>
                  </a:lnTo>
                  <a:lnTo>
                    <a:pt x="725505" y="234019"/>
                  </a:lnTo>
                  <a:lnTo>
                    <a:pt x="769565" y="234019"/>
                  </a:lnTo>
                  <a:lnTo>
                    <a:pt x="773209" y="232878"/>
                  </a:lnTo>
                  <a:lnTo>
                    <a:pt x="798203" y="21979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14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0" name="object 60"/>
            <p:cNvSpPr/>
            <p:nvPr/>
          </p:nvSpPr>
          <p:spPr>
            <a:xfrm>
              <a:off x="3975517" y="5063655"/>
              <a:ext cx="1009583" cy="566441"/>
            </a:xfrm>
            <a:prstGeom prst="rect">
              <a:avLst/>
            </a:prstGeom>
            <a:blipFill>
              <a:blip r:embed="rId3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1" name="object 61"/>
            <p:cNvSpPr/>
            <p:nvPr/>
          </p:nvSpPr>
          <p:spPr>
            <a:xfrm>
              <a:off x="3766971" y="5588114"/>
              <a:ext cx="1098740" cy="714095"/>
            </a:xfrm>
            <a:prstGeom prst="rect">
              <a:avLst/>
            </a:prstGeom>
            <a:blipFill>
              <a:blip r:embed="rId3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2" name="object 62"/>
            <p:cNvSpPr/>
            <p:nvPr/>
          </p:nvSpPr>
          <p:spPr>
            <a:xfrm>
              <a:off x="3829062" y="5620370"/>
              <a:ext cx="996696" cy="564602"/>
            </a:xfrm>
            <a:prstGeom prst="rect">
              <a:avLst/>
            </a:prstGeom>
            <a:blipFill>
              <a:blip r:embed="rId3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3" name="object 63"/>
            <p:cNvSpPr/>
            <p:nvPr/>
          </p:nvSpPr>
          <p:spPr>
            <a:xfrm>
              <a:off x="3886895" y="5920714"/>
              <a:ext cx="798195" cy="234315"/>
            </a:xfrm>
            <a:custGeom>
              <a:avLst/>
              <a:gdLst/>
              <a:ahLst/>
              <a:cxnLst/>
              <a:rect l="l" t="t" r="r" b="b"/>
              <a:pathLst>
                <a:path w="798195" h="234314">
                  <a:moveTo>
                    <a:pt x="0" y="0"/>
                  </a:moveTo>
                  <a:lnTo>
                    <a:pt x="37539" y="39473"/>
                  </a:lnTo>
                  <a:lnTo>
                    <a:pt x="710975" y="230313"/>
                  </a:lnTo>
                  <a:lnTo>
                    <a:pt x="725480" y="234010"/>
                  </a:lnTo>
                  <a:lnTo>
                    <a:pt x="769550" y="234010"/>
                  </a:lnTo>
                  <a:lnTo>
                    <a:pt x="773205" y="232865"/>
                  </a:lnTo>
                  <a:lnTo>
                    <a:pt x="798198" y="2197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14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4" name="object 64"/>
            <p:cNvSpPr/>
            <p:nvPr/>
          </p:nvSpPr>
          <p:spPr>
            <a:xfrm>
              <a:off x="3822343" y="5619940"/>
              <a:ext cx="1009588" cy="566422"/>
            </a:xfrm>
            <a:prstGeom prst="rect">
              <a:avLst/>
            </a:prstGeom>
            <a:blipFill>
              <a:blip r:embed="rId3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5" name="object 65"/>
            <p:cNvSpPr/>
            <p:nvPr/>
          </p:nvSpPr>
          <p:spPr>
            <a:xfrm>
              <a:off x="5770650" y="3746004"/>
              <a:ext cx="1098778" cy="714146"/>
            </a:xfrm>
            <a:prstGeom prst="rect">
              <a:avLst/>
            </a:prstGeom>
            <a:blipFill>
              <a:blip r:embed="rId3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6" name="object 66"/>
            <p:cNvSpPr/>
            <p:nvPr/>
          </p:nvSpPr>
          <p:spPr>
            <a:xfrm>
              <a:off x="5832741" y="3778298"/>
              <a:ext cx="996708" cy="564608"/>
            </a:xfrm>
            <a:prstGeom prst="rect">
              <a:avLst/>
            </a:prstGeom>
            <a:blipFill>
              <a:blip r:embed="rId3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7" name="object 67"/>
            <p:cNvSpPr/>
            <p:nvPr/>
          </p:nvSpPr>
          <p:spPr>
            <a:xfrm>
              <a:off x="5890564" y="4078644"/>
              <a:ext cx="798830" cy="234315"/>
            </a:xfrm>
            <a:custGeom>
              <a:avLst/>
              <a:gdLst/>
              <a:ahLst/>
              <a:cxnLst/>
              <a:rect l="l" t="t" r="r" b="b"/>
              <a:pathLst>
                <a:path w="798829" h="234314">
                  <a:moveTo>
                    <a:pt x="0" y="0"/>
                  </a:moveTo>
                  <a:lnTo>
                    <a:pt x="37542" y="39496"/>
                  </a:lnTo>
                  <a:lnTo>
                    <a:pt x="710978" y="230325"/>
                  </a:lnTo>
                  <a:lnTo>
                    <a:pt x="725468" y="234021"/>
                  </a:lnTo>
                  <a:lnTo>
                    <a:pt x="769575" y="234021"/>
                  </a:lnTo>
                  <a:lnTo>
                    <a:pt x="773215" y="232879"/>
                  </a:lnTo>
                  <a:lnTo>
                    <a:pt x="798202" y="2197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14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8" name="object 68"/>
            <p:cNvSpPr/>
            <p:nvPr/>
          </p:nvSpPr>
          <p:spPr>
            <a:xfrm>
              <a:off x="5826034" y="3777869"/>
              <a:ext cx="1009583" cy="566428"/>
            </a:xfrm>
            <a:prstGeom prst="rect">
              <a:avLst/>
            </a:prstGeom>
            <a:blipFill>
              <a:blip r:embed="rId3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9" name="object 69"/>
            <p:cNvSpPr/>
            <p:nvPr/>
          </p:nvSpPr>
          <p:spPr>
            <a:xfrm>
              <a:off x="5617476" y="4302290"/>
              <a:ext cx="1098765" cy="714133"/>
            </a:xfrm>
            <a:prstGeom prst="rect">
              <a:avLst/>
            </a:prstGeom>
            <a:blipFill>
              <a:blip r:embed="rId3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0" name="object 70"/>
            <p:cNvSpPr/>
            <p:nvPr/>
          </p:nvSpPr>
          <p:spPr>
            <a:xfrm>
              <a:off x="5679566" y="4334571"/>
              <a:ext cx="996708" cy="564615"/>
            </a:xfrm>
            <a:prstGeom prst="rect">
              <a:avLst/>
            </a:prstGeom>
            <a:blipFill>
              <a:blip r:embed="rId3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1" name="object 71"/>
            <p:cNvSpPr/>
            <p:nvPr/>
          </p:nvSpPr>
          <p:spPr>
            <a:xfrm>
              <a:off x="5737392" y="4634915"/>
              <a:ext cx="798830" cy="234315"/>
            </a:xfrm>
            <a:custGeom>
              <a:avLst/>
              <a:gdLst/>
              <a:ahLst/>
              <a:cxnLst/>
              <a:rect l="l" t="t" r="r" b="b"/>
              <a:pathLst>
                <a:path w="798829" h="234314">
                  <a:moveTo>
                    <a:pt x="0" y="0"/>
                  </a:moveTo>
                  <a:lnTo>
                    <a:pt x="37546" y="39484"/>
                  </a:lnTo>
                  <a:lnTo>
                    <a:pt x="710982" y="230312"/>
                  </a:lnTo>
                  <a:lnTo>
                    <a:pt x="725481" y="234010"/>
                  </a:lnTo>
                  <a:lnTo>
                    <a:pt x="769600" y="234010"/>
                  </a:lnTo>
                  <a:lnTo>
                    <a:pt x="773219" y="232876"/>
                  </a:lnTo>
                  <a:lnTo>
                    <a:pt x="798205" y="21979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14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2" name="object 72"/>
            <p:cNvSpPr/>
            <p:nvPr/>
          </p:nvSpPr>
          <p:spPr>
            <a:xfrm>
              <a:off x="5672860" y="4334141"/>
              <a:ext cx="1009588" cy="566423"/>
            </a:xfrm>
            <a:prstGeom prst="rect">
              <a:avLst/>
            </a:prstGeom>
            <a:blipFill>
              <a:blip r:embed="rId4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3" name="object 73"/>
            <p:cNvSpPr/>
            <p:nvPr/>
          </p:nvSpPr>
          <p:spPr>
            <a:xfrm>
              <a:off x="5464301" y="4858626"/>
              <a:ext cx="1098740" cy="714070"/>
            </a:xfrm>
            <a:prstGeom prst="rect">
              <a:avLst/>
            </a:prstGeom>
            <a:blipFill>
              <a:blip r:embed="rId4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4" name="object 74"/>
            <p:cNvSpPr/>
            <p:nvPr/>
          </p:nvSpPr>
          <p:spPr>
            <a:xfrm>
              <a:off x="5526392" y="4890844"/>
              <a:ext cx="996708" cy="564614"/>
            </a:xfrm>
            <a:prstGeom prst="rect">
              <a:avLst/>
            </a:prstGeom>
            <a:blipFill>
              <a:blip r:embed="rId4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5" name="object 75"/>
            <p:cNvSpPr/>
            <p:nvPr/>
          </p:nvSpPr>
          <p:spPr>
            <a:xfrm>
              <a:off x="5584219" y="5191188"/>
              <a:ext cx="798830" cy="234315"/>
            </a:xfrm>
            <a:custGeom>
              <a:avLst/>
              <a:gdLst/>
              <a:ahLst/>
              <a:cxnLst/>
              <a:rect l="l" t="t" r="r" b="b"/>
              <a:pathLst>
                <a:path w="798829" h="234314">
                  <a:moveTo>
                    <a:pt x="0" y="0"/>
                  </a:moveTo>
                  <a:lnTo>
                    <a:pt x="37544" y="39481"/>
                  </a:lnTo>
                  <a:lnTo>
                    <a:pt x="710981" y="230321"/>
                  </a:lnTo>
                  <a:lnTo>
                    <a:pt x="725440" y="234010"/>
                  </a:lnTo>
                  <a:lnTo>
                    <a:pt x="769616" y="234010"/>
                  </a:lnTo>
                  <a:lnTo>
                    <a:pt x="773217" y="232881"/>
                  </a:lnTo>
                  <a:lnTo>
                    <a:pt x="798203" y="2197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14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6" name="object 76"/>
            <p:cNvSpPr/>
            <p:nvPr/>
          </p:nvSpPr>
          <p:spPr>
            <a:xfrm>
              <a:off x="5519685" y="4890426"/>
              <a:ext cx="1009588" cy="566419"/>
            </a:xfrm>
            <a:prstGeom prst="rect">
              <a:avLst/>
            </a:prstGeom>
            <a:blipFill>
              <a:blip r:embed="rId4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7" name="object 77"/>
            <p:cNvSpPr/>
            <p:nvPr/>
          </p:nvSpPr>
          <p:spPr>
            <a:xfrm>
              <a:off x="5311127" y="5414860"/>
              <a:ext cx="1098753" cy="714108"/>
            </a:xfrm>
            <a:prstGeom prst="rect">
              <a:avLst/>
            </a:prstGeom>
            <a:blipFill>
              <a:blip r:embed="rId4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8" name="object 78"/>
            <p:cNvSpPr/>
            <p:nvPr/>
          </p:nvSpPr>
          <p:spPr>
            <a:xfrm>
              <a:off x="5373217" y="5447104"/>
              <a:ext cx="996721" cy="564626"/>
            </a:xfrm>
            <a:prstGeom prst="rect">
              <a:avLst/>
            </a:prstGeom>
            <a:blipFill>
              <a:blip r:embed="rId4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9" name="object 79"/>
            <p:cNvSpPr/>
            <p:nvPr/>
          </p:nvSpPr>
          <p:spPr>
            <a:xfrm>
              <a:off x="5431040" y="5747465"/>
              <a:ext cx="798830" cy="234315"/>
            </a:xfrm>
            <a:custGeom>
              <a:avLst/>
              <a:gdLst/>
              <a:ahLst/>
              <a:cxnLst/>
              <a:rect l="l" t="t" r="r" b="b"/>
              <a:pathLst>
                <a:path w="798829" h="234314">
                  <a:moveTo>
                    <a:pt x="0" y="0"/>
                  </a:moveTo>
                  <a:lnTo>
                    <a:pt x="37547" y="39487"/>
                  </a:lnTo>
                  <a:lnTo>
                    <a:pt x="710984" y="230314"/>
                  </a:lnTo>
                  <a:lnTo>
                    <a:pt x="725507" y="234019"/>
                  </a:lnTo>
                  <a:lnTo>
                    <a:pt x="769566" y="234019"/>
                  </a:lnTo>
                  <a:lnTo>
                    <a:pt x="773220" y="232873"/>
                  </a:lnTo>
                  <a:lnTo>
                    <a:pt x="798207" y="21978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14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0" name="object 80"/>
            <p:cNvSpPr/>
            <p:nvPr/>
          </p:nvSpPr>
          <p:spPr>
            <a:xfrm>
              <a:off x="5366517" y="5446687"/>
              <a:ext cx="1009586" cy="566433"/>
            </a:xfrm>
            <a:prstGeom prst="rect">
              <a:avLst/>
            </a:prstGeom>
            <a:blipFill>
              <a:blip r:embed="rId4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1" name="object 81"/>
            <p:cNvSpPr/>
            <p:nvPr/>
          </p:nvSpPr>
          <p:spPr>
            <a:xfrm>
              <a:off x="5157964" y="5971133"/>
              <a:ext cx="1098752" cy="714095"/>
            </a:xfrm>
            <a:prstGeom prst="rect">
              <a:avLst/>
            </a:prstGeom>
            <a:blipFill>
              <a:blip r:embed="rId4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2" name="object 82"/>
            <p:cNvSpPr/>
            <p:nvPr/>
          </p:nvSpPr>
          <p:spPr>
            <a:xfrm>
              <a:off x="5220042" y="6003389"/>
              <a:ext cx="996721" cy="564609"/>
            </a:xfrm>
            <a:prstGeom prst="rect">
              <a:avLst/>
            </a:prstGeom>
            <a:blipFill>
              <a:blip r:embed="rId4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3" name="object 83"/>
            <p:cNvSpPr/>
            <p:nvPr/>
          </p:nvSpPr>
          <p:spPr>
            <a:xfrm>
              <a:off x="5277878" y="6303726"/>
              <a:ext cx="798195" cy="234315"/>
            </a:xfrm>
            <a:custGeom>
              <a:avLst/>
              <a:gdLst/>
              <a:ahLst/>
              <a:cxnLst/>
              <a:rect l="l" t="t" r="r" b="b"/>
              <a:pathLst>
                <a:path w="798195" h="234315">
                  <a:moveTo>
                    <a:pt x="0" y="0"/>
                  </a:moveTo>
                  <a:lnTo>
                    <a:pt x="37541" y="39483"/>
                  </a:lnTo>
                  <a:lnTo>
                    <a:pt x="710977" y="230310"/>
                  </a:lnTo>
                  <a:lnTo>
                    <a:pt x="725496" y="234014"/>
                  </a:lnTo>
                  <a:lnTo>
                    <a:pt x="769579" y="234014"/>
                  </a:lnTo>
                  <a:lnTo>
                    <a:pt x="773214" y="232875"/>
                  </a:lnTo>
                  <a:lnTo>
                    <a:pt x="798195" y="2197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14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4" name="object 84"/>
            <p:cNvSpPr/>
            <p:nvPr/>
          </p:nvSpPr>
          <p:spPr>
            <a:xfrm>
              <a:off x="4884754" y="3604145"/>
              <a:ext cx="1338174" cy="2965241"/>
            </a:xfrm>
            <a:prstGeom prst="rect">
              <a:avLst/>
            </a:prstGeom>
            <a:blipFill>
              <a:blip r:embed="rId4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12"/>
            <a:ext cx="10692130" cy="1158875"/>
            <a:chOff x="0" y="12"/>
            <a:chExt cx="10692130" cy="1158875"/>
          </a:xfrm>
        </p:grpSpPr>
        <p:sp>
          <p:nvSpPr>
            <p:cNvPr id="3" name="object 3"/>
            <p:cNvSpPr/>
            <p:nvPr/>
          </p:nvSpPr>
          <p:spPr>
            <a:xfrm>
              <a:off x="662597" y="288619"/>
              <a:ext cx="413384" cy="479425"/>
            </a:xfrm>
            <a:custGeom>
              <a:avLst/>
              <a:gdLst/>
              <a:ahLst/>
              <a:cxnLst/>
              <a:rect l="l" t="t" r="r" b="b"/>
              <a:pathLst>
                <a:path w="413384" h="479425">
                  <a:moveTo>
                    <a:pt x="272707" y="12395"/>
                  </a:moveTo>
                  <a:lnTo>
                    <a:pt x="271094" y="3708"/>
                  </a:lnTo>
                  <a:lnTo>
                    <a:pt x="270205" y="1689"/>
                  </a:lnTo>
                  <a:lnTo>
                    <a:pt x="267944" y="76"/>
                  </a:lnTo>
                  <a:lnTo>
                    <a:pt x="265772" y="0"/>
                  </a:lnTo>
                  <a:lnTo>
                    <a:pt x="262229" y="635"/>
                  </a:lnTo>
                  <a:lnTo>
                    <a:pt x="232130" y="14643"/>
                  </a:lnTo>
                  <a:lnTo>
                    <a:pt x="210235" y="26238"/>
                  </a:lnTo>
                  <a:lnTo>
                    <a:pt x="204444" y="28498"/>
                  </a:lnTo>
                  <a:lnTo>
                    <a:pt x="198323" y="30099"/>
                  </a:lnTo>
                  <a:lnTo>
                    <a:pt x="164998" y="40233"/>
                  </a:lnTo>
                  <a:lnTo>
                    <a:pt x="155981" y="42418"/>
                  </a:lnTo>
                  <a:lnTo>
                    <a:pt x="153568" y="42494"/>
                  </a:lnTo>
                  <a:lnTo>
                    <a:pt x="151003" y="42176"/>
                  </a:lnTo>
                  <a:lnTo>
                    <a:pt x="148094" y="42176"/>
                  </a:lnTo>
                  <a:lnTo>
                    <a:pt x="145199" y="42659"/>
                  </a:lnTo>
                  <a:lnTo>
                    <a:pt x="142303" y="43624"/>
                  </a:lnTo>
                  <a:lnTo>
                    <a:pt x="135851" y="44919"/>
                  </a:lnTo>
                  <a:lnTo>
                    <a:pt x="122745" y="49022"/>
                  </a:lnTo>
                  <a:lnTo>
                    <a:pt x="117678" y="49898"/>
                  </a:lnTo>
                  <a:lnTo>
                    <a:pt x="67932" y="53276"/>
                  </a:lnTo>
                  <a:lnTo>
                    <a:pt x="65506" y="53276"/>
                  </a:lnTo>
                  <a:lnTo>
                    <a:pt x="38785" y="55854"/>
                  </a:lnTo>
                  <a:lnTo>
                    <a:pt x="20675" y="58191"/>
                  </a:lnTo>
                  <a:lnTo>
                    <a:pt x="5143" y="61175"/>
                  </a:lnTo>
                  <a:lnTo>
                    <a:pt x="2565" y="63182"/>
                  </a:lnTo>
                  <a:lnTo>
                    <a:pt x="0" y="69938"/>
                  </a:lnTo>
                  <a:lnTo>
                    <a:pt x="635" y="73253"/>
                  </a:lnTo>
                  <a:lnTo>
                    <a:pt x="5867" y="79527"/>
                  </a:lnTo>
                  <a:lnTo>
                    <a:pt x="13830" y="86601"/>
                  </a:lnTo>
                  <a:lnTo>
                    <a:pt x="16090" y="87820"/>
                  </a:lnTo>
                  <a:lnTo>
                    <a:pt x="21247" y="88785"/>
                  </a:lnTo>
                  <a:lnTo>
                    <a:pt x="23660" y="89496"/>
                  </a:lnTo>
                  <a:lnTo>
                    <a:pt x="30429" y="92405"/>
                  </a:lnTo>
                  <a:lnTo>
                    <a:pt x="34772" y="93129"/>
                  </a:lnTo>
                  <a:lnTo>
                    <a:pt x="53594" y="90792"/>
                  </a:lnTo>
                  <a:lnTo>
                    <a:pt x="55854" y="87896"/>
                  </a:lnTo>
                  <a:lnTo>
                    <a:pt x="58191" y="86448"/>
                  </a:lnTo>
                  <a:lnTo>
                    <a:pt x="83375" y="83705"/>
                  </a:lnTo>
                  <a:lnTo>
                    <a:pt x="110426" y="80492"/>
                  </a:lnTo>
                  <a:lnTo>
                    <a:pt x="111633" y="80657"/>
                  </a:lnTo>
                  <a:lnTo>
                    <a:pt x="112598" y="81940"/>
                  </a:lnTo>
                  <a:lnTo>
                    <a:pt x="113004" y="83223"/>
                  </a:lnTo>
                  <a:lnTo>
                    <a:pt x="113322" y="85801"/>
                  </a:lnTo>
                  <a:lnTo>
                    <a:pt x="112915" y="86931"/>
                  </a:lnTo>
                  <a:lnTo>
                    <a:pt x="111709" y="101092"/>
                  </a:lnTo>
                  <a:lnTo>
                    <a:pt x="110426" y="127660"/>
                  </a:lnTo>
                  <a:lnTo>
                    <a:pt x="109778" y="133451"/>
                  </a:lnTo>
                  <a:lnTo>
                    <a:pt x="109461" y="139242"/>
                  </a:lnTo>
                  <a:lnTo>
                    <a:pt x="109461" y="150837"/>
                  </a:lnTo>
                  <a:lnTo>
                    <a:pt x="108978" y="162433"/>
                  </a:lnTo>
                  <a:lnTo>
                    <a:pt x="108331" y="167906"/>
                  </a:lnTo>
                  <a:lnTo>
                    <a:pt x="105435" y="201231"/>
                  </a:lnTo>
                  <a:lnTo>
                    <a:pt x="105117" y="208788"/>
                  </a:lnTo>
                  <a:lnTo>
                    <a:pt x="105117" y="224256"/>
                  </a:lnTo>
                  <a:lnTo>
                    <a:pt x="104635" y="239217"/>
                  </a:lnTo>
                  <a:lnTo>
                    <a:pt x="104635" y="245021"/>
                  </a:lnTo>
                  <a:lnTo>
                    <a:pt x="103746" y="271576"/>
                  </a:lnTo>
                  <a:lnTo>
                    <a:pt x="103987" y="307644"/>
                  </a:lnTo>
                  <a:lnTo>
                    <a:pt x="101092" y="343230"/>
                  </a:lnTo>
                  <a:lnTo>
                    <a:pt x="101257" y="350621"/>
                  </a:lnTo>
                  <a:lnTo>
                    <a:pt x="105117" y="380250"/>
                  </a:lnTo>
                  <a:lnTo>
                    <a:pt x="105752" y="383146"/>
                  </a:lnTo>
                  <a:lnTo>
                    <a:pt x="106883" y="391845"/>
                  </a:lnTo>
                  <a:lnTo>
                    <a:pt x="106883" y="394741"/>
                  </a:lnTo>
                  <a:lnTo>
                    <a:pt x="106565" y="397637"/>
                  </a:lnTo>
                  <a:lnTo>
                    <a:pt x="105600" y="416471"/>
                  </a:lnTo>
                  <a:lnTo>
                    <a:pt x="105270" y="422579"/>
                  </a:lnTo>
                  <a:lnTo>
                    <a:pt x="104152" y="435305"/>
                  </a:lnTo>
                  <a:lnTo>
                    <a:pt x="105117" y="435305"/>
                  </a:lnTo>
                  <a:lnTo>
                    <a:pt x="114287" y="472325"/>
                  </a:lnTo>
                  <a:lnTo>
                    <a:pt x="136817" y="479412"/>
                  </a:lnTo>
                  <a:lnTo>
                    <a:pt x="141655" y="479094"/>
                  </a:lnTo>
                  <a:lnTo>
                    <a:pt x="150672" y="476516"/>
                  </a:lnTo>
                  <a:lnTo>
                    <a:pt x="155181" y="474586"/>
                  </a:lnTo>
                  <a:lnTo>
                    <a:pt x="159689" y="472008"/>
                  </a:lnTo>
                  <a:lnTo>
                    <a:pt x="169659" y="467982"/>
                  </a:lnTo>
                  <a:lnTo>
                    <a:pt x="195910" y="437845"/>
                  </a:lnTo>
                  <a:lnTo>
                    <a:pt x="197599" y="427850"/>
                  </a:lnTo>
                  <a:lnTo>
                    <a:pt x="197358" y="417436"/>
                  </a:lnTo>
                  <a:lnTo>
                    <a:pt x="194627" y="392963"/>
                  </a:lnTo>
                  <a:lnTo>
                    <a:pt x="193255" y="387007"/>
                  </a:lnTo>
                  <a:lnTo>
                    <a:pt x="193179" y="385076"/>
                  </a:lnTo>
                  <a:lnTo>
                    <a:pt x="193497" y="383146"/>
                  </a:lnTo>
                  <a:lnTo>
                    <a:pt x="193814" y="378002"/>
                  </a:lnTo>
                  <a:lnTo>
                    <a:pt x="193738" y="373011"/>
                  </a:lnTo>
                  <a:lnTo>
                    <a:pt x="191566" y="353199"/>
                  </a:lnTo>
                  <a:lnTo>
                    <a:pt x="190271" y="338226"/>
                  </a:lnTo>
                  <a:lnTo>
                    <a:pt x="190119" y="330987"/>
                  </a:lnTo>
                  <a:lnTo>
                    <a:pt x="189788" y="326478"/>
                  </a:lnTo>
                  <a:lnTo>
                    <a:pt x="190119" y="292912"/>
                  </a:lnTo>
                  <a:lnTo>
                    <a:pt x="189636" y="286562"/>
                  </a:lnTo>
                  <a:lnTo>
                    <a:pt x="189636" y="282054"/>
                  </a:lnTo>
                  <a:lnTo>
                    <a:pt x="188823" y="269735"/>
                  </a:lnTo>
                  <a:lnTo>
                    <a:pt x="187706" y="261442"/>
                  </a:lnTo>
                  <a:lnTo>
                    <a:pt x="188099" y="259270"/>
                  </a:lnTo>
                  <a:lnTo>
                    <a:pt x="187706" y="258051"/>
                  </a:lnTo>
                  <a:lnTo>
                    <a:pt x="186080" y="251625"/>
                  </a:lnTo>
                  <a:lnTo>
                    <a:pt x="184873" y="245097"/>
                  </a:lnTo>
                  <a:lnTo>
                    <a:pt x="181902" y="218452"/>
                  </a:lnTo>
                  <a:lnTo>
                    <a:pt x="180454" y="207835"/>
                  </a:lnTo>
                  <a:lnTo>
                    <a:pt x="180771" y="200431"/>
                  </a:lnTo>
                  <a:lnTo>
                    <a:pt x="180619" y="195033"/>
                  </a:lnTo>
                  <a:lnTo>
                    <a:pt x="179324" y="184404"/>
                  </a:lnTo>
                  <a:lnTo>
                    <a:pt x="178206" y="179019"/>
                  </a:lnTo>
                  <a:lnTo>
                    <a:pt x="176593" y="173545"/>
                  </a:lnTo>
                  <a:lnTo>
                    <a:pt x="176593" y="170154"/>
                  </a:lnTo>
                  <a:lnTo>
                    <a:pt x="175145" y="148907"/>
                  </a:lnTo>
                  <a:lnTo>
                    <a:pt x="171284" y="105448"/>
                  </a:lnTo>
                  <a:lnTo>
                    <a:pt x="168859" y="85153"/>
                  </a:lnTo>
                  <a:lnTo>
                    <a:pt x="166611" y="69062"/>
                  </a:lnTo>
                  <a:lnTo>
                    <a:pt x="167576" y="67284"/>
                  </a:lnTo>
                  <a:lnTo>
                    <a:pt x="179324" y="62458"/>
                  </a:lnTo>
                  <a:lnTo>
                    <a:pt x="184315" y="61010"/>
                  </a:lnTo>
                  <a:lnTo>
                    <a:pt x="191719" y="58432"/>
                  </a:lnTo>
                  <a:lnTo>
                    <a:pt x="213537" y="49898"/>
                  </a:lnTo>
                  <a:lnTo>
                    <a:pt x="220548" y="46355"/>
                  </a:lnTo>
                  <a:lnTo>
                    <a:pt x="238963" y="35331"/>
                  </a:lnTo>
                  <a:lnTo>
                    <a:pt x="250888" y="29210"/>
                  </a:lnTo>
                  <a:lnTo>
                    <a:pt x="263042" y="22377"/>
                  </a:lnTo>
                  <a:lnTo>
                    <a:pt x="271094" y="16573"/>
                  </a:lnTo>
                  <a:lnTo>
                    <a:pt x="272707" y="12395"/>
                  </a:lnTo>
                  <a:close/>
                </a:path>
                <a:path w="413384" h="479425">
                  <a:moveTo>
                    <a:pt x="312140" y="179501"/>
                  </a:moveTo>
                  <a:lnTo>
                    <a:pt x="311823" y="175958"/>
                  </a:lnTo>
                  <a:lnTo>
                    <a:pt x="311759" y="174688"/>
                  </a:lnTo>
                  <a:lnTo>
                    <a:pt x="311658" y="174205"/>
                  </a:lnTo>
                  <a:lnTo>
                    <a:pt x="311340" y="173545"/>
                  </a:lnTo>
                  <a:lnTo>
                    <a:pt x="309727" y="171945"/>
                  </a:lnTo>
                  <a:lnTo>
                    <a:pt x="308356" y="170243"/>
                  </a:lnTo>
                  <a:lnTo>
                    <a:pt x="300634" y="161239"/>
                  </a:lnTo>
                  <a:lnTo>
                    <a:pt x="299910" y="160680"/>
                  </a:lnTo>
                  <a:lnTo>
                    <a:pt x="289115" y="155194"/>
                  </a:lnTo>
                  <a:lnTo>
                    <a:pt x="288150" y="154559"/>
                  </a:lnTo>
                  <a:lnTo>
                    <a:pt x="287108" y="154152"/>
                  </a:lnTo>
                  <a:lnTo>
                    <a:pt x="284848" y="153835"/>
                  </a:lnTo>
                  <a:lnTo>
                    <a:pt x="283806" y="153581"/>
                  </a:lnTo>
                  <a:lnTo>
                    <a:pt x="282841" y="153263"/>
                  </a:lnTo>
                  <a:lnTo>
                    <a:pt x="276390" y="152946"/>
                  </a:lnTo>
                  <a:lnTo>
                    <a:pt x="269963" y="153263"/>
                  </a:lnTo>
                  <a:lnTo>
                    <a:pt x="245808" y="169367"/>
                  </a:lnTo>
                  <a:lnTo>
                    <a:pt x="245325" y="170002"/>
                  </a:lnTo>
                  <a:lnTo>
                    <a:pt x="244690" y="170649"/>
                  </a:lnTo>
                  <a:lnTo>
                    <a:pt x="243065" y="172580"/>
                  </a:lnTo>
                  <a:lnTo>
                    <a:pt x="242912" y="174688"/>
                  </a:lnTo>
                  <a:lnTo>
                    <a:pt x="245491" y="179184"/>
                  </a:lnTo>
                  <a:lnTo>
                    <a:pt x="245808" y="181279"/>
                  </a:lnTo>
                  <a:lnTo>
                    <a:pt x="245173" y="183210"/>
                  </a:lnTo>
                  <a:lnTo>
                    <a:pt x="245656" y="183692"/>
                  </a:lnTo>
                  <a:lnTo>
                    <a:pt x="245656" y="184010"/>
                  </a:lnTo>
                  <a:lnTo>
                    <a:pt x="245808" y="184175"/>
                  </a:lnTo>
                  <a:lnTo>
                    <a:pt x="246138" y="184175"/>
                  </a:lnTo>
                  <a:lnTo>
                    <a:pt x="247751" y="185470"/>
                  </a:lnTo>
                  <a:lnTo>
                    <a:pt x="251282" y="193344"/>
                  </a:lnTo>
                  <a:lnTo>
                    <a:pt x="252577" y="194805"/>
                  </a:lnTo>
                  <a:lnTo>
                    <a:pt x="254825" y="195770"/>
                  </a:lnTo>
                  <a:lnTo>
                    <a:pt x="257073" y="197383"/>
                  </a:lnTo>
                  <a:lnTo>
                    <a:pt x="259422" y="198589"/>
                  </a:lnTo>
                  <a:lnTo>
                    <a:pt x="264248" y="200190"/>
                  </a:lnTo>
                  <a:lnTo>
                    <a:pt x="266738" y="200279"/>
                  </a:lnTo>
                  <a:lnTo>
                    <a:pt x="269316" y="199631"/>
                  </a:lnTo>
                  <a:lnTo>
                    <a:pt x="271564" y="198983"/>
                  </a:lnTo>
                  <a:lnTo>
                    <a:pt x="273672" y="199148"/>
                  </a:lnTo>
                  <a:lnTo>
                    <a:pt x="275602" y="200113"/>
                  </a:lnTo>
                  <a:lnTo>
                    <a:pt x="277533" y="200761"/>
                  </a:lnTo>
                  <a:lnTo>
                    <a:pt x="279463" y="201168"/>
                  </a:lnTo>
                  <a:lnTo>
                    <a:pt x="283324" y="201485"/>
                  </a:lnTo>
                  <a:lnTo>
                    <a:pt x="285089" y="201244"/>
                  </a:lnTo>
                  <a:lnTo>
                    <a:pt x="286702" y="200596"/>
                  </a:lnTo>
                  <a:lnTo>
                    <a:pt x="289610" y="199313"/>
                  </a:lnTo>
                  <a:lnTo>
                    <a:pt x="290398" y="198983"/>
                  </a:lnTo>
                  <a:lnTo>
                    <a:pt x="292506" y="198107"/>
                  </a:lnTo>
                  <a:lnTo>
                    <a:pt x="298297" y="195846"/>
                  </a:lnTo>
                  <a:lnTo>
                    <a:pt x="301028" y="194487"/>
                  </a:lnTo>
                  <a:lnTo>
                    <a:pt x="303606" y="192862"/>
                  </a:lnTo>
                  <a:lnTo>
                    <a:pt x="306819" y="190931"/>
                  </a:lnTo>
                  <a:lnTo>
                    <a:pt x="309079" y="188518"/>
                  </a:lnTo>
                  <a:lnTo>
                    <a:pt x="311658" y="182727"/>
                  </a:lnTo>
                  <a:lnTo>
                    <a:pt x="312140" y="179501"/>
                  </a:lnTo>
                  <a:close/>
                </a:path>
                <a:path w="413384" h="479425">
                  <a:moveTo>
                    <a:pt x="412762" y="243090"/>
                  </a:moveTo>
                  <a:lnTo>
                    <a:pt x="410819" y="243751"/>
                  </a:lnTo>
                  <a:lnTo>
                    <a:pt x="409536" y="244716"/>
                  </a:lnTo>
                  <a:lnTo>
                    <a:pt x="408901" y="245986"/>
                  </a:lnTo>
                  <a:lnTo>
                    <a:pt x="407606" y="246646"/>
                  </a:lnTo>
                  <a:lnTo>
                    <a:pt x="406641" y="247611"/>
                  </a:lnTo>
                  <a:lnTo>
                    <a:pt x="405345" y="250177"/>
                  </a:lnTo>
                  <a:lnTo>
                    <a:pt x="404545" y="251307"/>
                  </a:lnTo>
                  <a:lnTo>
                    <a:pt x="402932" y="252920"/>
                  </a:lnTo>
                  <a:lnTo>
                    <a:pt x="402056" y="253885"/>
                  </a:lnTo>
                  <a:lnTo>
                    <a:pt x="399796" y="256463"/>
                  </a:lnTo>
                  <a:lnTo>
                    <a:pt x="398589" y="257429"/>
                  </a:lnTo>
                  <a:lnTo>
                    <a:pt x="396011" y="258711"/>
                  </a:lnTo>
                  <a:lnTo>
                    <a:pt x="395046" y="259753"/>
                  </a:lnTo>
                  <a:lnTo>
                    <a:pt x="393763" y="262648"/>
                  </a:lnTo>
                  <a:lnTo>
                    <a:pt x="392798" y="264185"/>
                  </a:lnTo>
                  <a:lnTo>
                    <a:pt x="391502" y="265798"/>
                  </a:lnTo>
                  <a:lnTo>
                    <a:pt x="390537" y="267728"/>
                  </a:lnTo>
                  <a:lnTo>
                    <a:pt x="389648" y="268859"/>
                  </a:lnTo>
                  <a:lnTo>
                    <a:pt x="383298" y="273850"/>
                  </a:lnTo>
                  <a:lnTo>
                    <a:pt x="382168" y="274967"/>
                  </a:lnTo>
                  <a:lnTo>
                    <a:pt x="380885" y="275932"/>
                  </a:lnTo>
                  <a:lnTo>
                    <a:pt x="380555" y="276263"/>
                  </a:lnTo>
                  <a:lnTo>
                    <a:pt x="380161" y="276415"/>
                  </a:lnTo>
                  <a:lnTo>
                    <a:pt x="379196" y="276415"/>
                  </a:lnTo>
                  <a:lnTo>
                    <a:pt x="378790" y="276745"/>
                  </a:lnTo>
                  <a:lnTo>
                    <a:pt x="378142" y="278028"/>
                  </a:lnTo>
                  <a:lnTo>
                    <a:pt x="377825" y="278434"/>
                  </a:lnTo>
                  <a:lnTo>
                    <a:pt x="377177" y="278752"/>
                  </a:lnTo>
                  <a:lnTo>
                    <a:pt x="377024" y="278993"/>
                  </a:lnTo>
                  <a:lnTo>
                    <a:pt x="377024" y="279311"/>
                  </a:lnTo>
                  <a:lnTo>
                    <a:pt x="373634" y="286080"/>
                  </a:lnTo>
                  <a:lnTo>
                    <a:pt x="372351" y="287693"/>
                  </a:lnTo>
                  <a:lnTo>
                    <a:pt x="369455" y="293801"/>
                  </a:lnTo>
                  <a:lnTo>
                    <a:pt x="364832" y="304673"/>
                  </a:lnTo>
                  <a:lnTo>
                    <a:pt x="358673" y="317474"/>
                  </a:lnTo>
                  <a:lnTo>
                    <a:pt x="357378" y="320370"/>
                  </a:lnTo>
                  <a:lnTo>
                    <a:pt x="355930" y="323354"/>
                  </a:lnTo>
                  <a:lnTo>
                    <a:pt x="352704" y="329476"/>
                  </a:lnTo>
                  <a:lnTo>
                    <a:pt x="351091" y="332765"/>
                  </a:lnTo>
                  <a:lnTo>
                    <a:pt x="349491" y="336308"/>
                  </a:lnTo>
                  <a:lnTo>
                    <a:pt x="346913" y="340817"/>
                  </a:lnTo>
                  <a:lnTo>
                    <a:pt x="344411" y="345567"/>
                  </a:lnTo>
                  <a:lnTo>
                    <a:pt x="339585" y="355561"/>
                  </a:lnTo>
                  <a:lnTo>
                    <a:pt x="336130" y="360781"/>
                  </a:lnTo>
                  <a:lnTo>
                    <a:pt x="331622" y="366255"/>
                  </a:lnTo>
                  <a:lnTo>
                    <a:pt x="328079" y="370446"/>
                  </a:lnTo>
                  <a:lnTo>
                    <a:pt x="324612" y="374624"/>
                  </a:lnTo>
                  <a:lnTo>
                    <a:pt x="317855" y="382993"/>
                  </a:lnTo>
                  <a:lnTo>
                    <a:pt x="314553" y="385089"/>
                  </a:lnTo>
                  <a:lnTo>
                    <a:pt x="307467" y="385089"/>
                  </a:lnTo>
                  <a:lnTo>
                    <a:pt x="304406" y="381381"/>
                  </a:lnTo>
                  <a:lnTo>
                    <a:pt x="302158" y="373976"/>
                  </a:lnTo>
                  <a:lnTo>
                    <a:pt x="299910" y="367182"/>
                  </a:lnTo>
                  <a:lnTo>
                    <a:pt x="298958" y="360781"/>
                  </a:lnTo>
                  <a:lnTo>
                    <a:pt x="299072" y="349592"/>
                  </a:lnTo>
                  <a:lnTo>
                    <a:pt x="299046" y="340817"/>
                  </a:lnTo>
                  <a:lnTo>
                    <a:pt x="298919" y="337273"/>
                  </a:lnTo>
                  <a:lnTo>
                    <a:pt x="298361" y="330835"/>
                  </a:lnTo>
                  <a:lnTo>
                    <a:pt x="298272" y="329476"/>
                  </a:lnTo>
                  <a:lnTo>
                    <a:pt x="298056" y="325361"/>
                  </a:lnTo>
                  <a:lnTo>
                    <a:pt x="298132" y="319405"/>
                  </a:lnTo>
                  <a:lnTo>
                    <a:pt x="298208" y="317233"/>
                  </a:lnTo>
                  <a:lnTo>
                    <a:pt x="299847" y="304431"/>
                  </a:lnTo>
                  <a:lnTo>
                    <a:pt x="300393" y="298310"/>
                  </a:lnTo>
                  <a:lnTo>
                    <a:pt x="300710" y="291871"/>
                  </a:lnTo>
                  <a:lnTo>
                    <a:pt x="300799" y="284772"/>
                  </a:lnTo>
                  <a:lnTo>
                    <a:pt x="301040" y="278434"/>
                  </a:lnTo>
                  <a:lnTo>
                    <a:pt x="301447" y="271272"/>
                  </a:lnTo>
                  <a:lnTo>
                    <a:pt x="302158" y="262407"/>
                  </a:lnTo>
                  <a:lnTo>
                    <a:pt x="302425" y="258711"/>
                  </a:lnTo>
                  <a:lnTo>
                    <a:pt x="302323" y="256946"/>
                  </a:lnTo>
                  <a:lnTo>
                    <a:pt x="301828" y="253809"/>
                  </a:lnTo>
                  <a:lnTo>
                    <a:pt x="298589" y="246316"/>
                  </a:lnTo>
                  <a:lnTo>
                    <a:pt x="297332" y="242455"/>
                  </a:lnTo>
                  <a:lnTo>
                    <a:pt x="296367" y="238264"/>
                  </a:lnTo>
                  <a:lnTo>
                    <a:pt x="294919" y="236816"/>
                  </a:lnTo>
                  <a:lnTo>
                    <a:pt x="293624" y="236169"/>
                  </a:lnTo>
                  <a:lnTo>
                    <a:pt x="292417" y="235369"/>
                  </a:lnTo>
                  <a:lnTo>
                    <a:pt x="290156" y="233438"/>
                  </a:lnTo>
                  <a:lnTo>
                    <a:pt x="288798" y="232638"/>
                  </a:lnTo>
                  <a:lnTo>
                    <a:pt x="287185" y="231990"/>
                  </a:lnTo>
                  <a:lnTo>
                    <a:pt x="285572" y="231025"/>
                  </a:lnTo>
                  <a:lnTo>
                    <a:pt x="263156" y="225590"/>
                  </a:lnTo>
                  <a:lnTo>
                    <a:pt x="256552" y="226529"/>
                  </a:lnTo>
                  <a:lnTo>
                    <a:pt x="237121" y="241490"/>
                  </a:lnTo>
                  <a:lnTo>
                    <a:pt x="236715" y="242773"/>
                  </a:lnTo>
                  <a:lnTo>
                    <a:pt x="235750" y="245351"/>
                  </a:lnTo>
                  <a:lnTo>
                    <a:pt x="235356" y="246646"/>
                  </a:lnTo>
                  <a:lnTo>
                    <a:pt x="235026" y="247929"/>
                  </a:lnTo>
                  <a:lnTo>
                    <a:pt x="232130" y="266280"/>
                  </a:lnTo>
                  <a:lnTo>
                    <a:pt x="230530" y="274002"/>
                  </a:lnTo>
                  <a:lnTo>
                    <a:pt x="229476" y="281660"/>
                  </a:lnTo>
                  <a:lnTo>
                    <a:pt x="228511" y="296786"/>
                  </a:lnTo>
                  <a:lnTo>
                    <a:pt x="228092" y="304673"/>
                  </a:lnTo>
                  <a:lnTo>
                    <a:pt x="227838" y="310870"/>
                  </a:lnTo>
                  <a:lnTo>
                    <a:pt x="227914" y="320370"/>
                  </a:lnTo>
                  <a:lnTo>
                    <a:pt x="233426" y="370446"/>
                  </a:lnTo>
                  <a:lnTo>
                    <a:pt x="252653" y="403821"/>
                  </a:lnTo>
                  <a:lnTo>
                    <a:pt x="259181" y="410197"/>
                  </a:lnTo>
                  <a:lnTo>
                    <a:pt x="263042" y="414388"/>
                  </a:lnTo>
                  <a:lnTo>
                    <a:pt x="267703" y="416636"/>
                  </a:lnTo>
                  <a:lnTo>
                    <a:pt x="273189" y="416966"/>
                  </a:lnTo>
                  <a:lnTo>
                    <a:pt x="279298" y="419862"/>
                  </a:lnTo>
                  <a:lnTo>
                    <a:pt x="286385" y="421309"/>
                  </a:lnTo>
                  <a:lnTo>
                    <a:pt x="301510" y="421309"/>
                  </a:lnTo>
                  <a:lnTo>
                    <a:pt x="307314" y="420344"/>
                  </a:lnTo>
                  <a:lnTo>
                    <a:pt x="311823" y="418414"/>
                  </a:lnTo>
                  <a:lnTo>
                    <a:pt x="316649" y="416483"/>
                  </a:lnTo>
                  <a:lnTo>
                    <a:pt x="345948" y="387985"/>
                  </a:lnTo>
                  <a:lnTo>
                    <a:pt x="347878" y="385089"/>
                  </a:lnTo>
                  <a:lnTo>
                    <a:pt x="348526" y="384124"/>
                  </a:lnTo>
                  <a:lnTo>
                    <a:pt x="368084" y="349592"/>
                  </a:lnTo>
                  <a:lnTo>
                    <a:pt x="381520" y="316344"/>
                  </a:lnTo>
                  <a:lnTo>
                    <a:pt x="384098" y="310870"/>
                  </a:lnTo>
                  <a:lnTo>
                    <a:pt x="387642" y="304431"/>
                  </a:lnTo>
                  <a:lnTo>
                    <a:pt x="391502" y="294779"/>
                  </a:lnTo>
                  <a:lnTo>
                    <a:pt x="400685" y="273519"/>
                  </a:lnTo>
                  <a:lnTo>
                    <a:pt x="402297" y="270624"/>
                  </a:lnTo>
                  <a:lnTo>
                    <a:pt x="403656" y="267487"/>
                  </a:lnTo>
                  <a:lnTo>
                    <a:pt x="405917" y="260731"/>
                  </a:lnTo>
                  <a:lnTo>
                    <a:pt x="407441" y="256946"/>
                  </a:lnTo>
                  <a:lnTo>
                    <a:pt x="409384" y="252755"/>
                  </a:lnTo>
                  <a:lnTo>
                    <a:pt x="410019" y="251155"/>
                  </a:lnTo>
                  <a:lnTo>
                    <a:pt x="410578" y="249542"/>
                  </a:lnTo>
                  <a:lnTo>
                    <a:pt x="411556" y="246316"/>
                  </a:lnTo>
                  <a:lnTo>
                    <a:pt x="412115" y="244716"/>
                  </a:lnTo>
                  <a:lnTo>
                    <a:pt x="412762" y="243090"/>
                  </a:lnTo>
                  <a:close/>
                </a:path>
              </a:pathLst>
            </a:custGeom>
            <a:solidFill>
              <a:srgbClr val="FCB55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1172594" y="310857"/>
              <a:ext cx="458646" cy="45846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1697558" y="288619"/>
              <a:ext cx="413384" cy="479425"/>
            </a:xfrm>
            <a:custGeom>
              <a:avLst/>
              <a:gdLst/>
              <a:ahLst/>
              <a:cxnLst/>
              <a:rect l="l" t="t" r="r" b="b"/>
              <a:pathLst>
                <a:path w="413385" h="479425">
                  <a:moveTo>
                    <a:pt x="272707" y="12395"/>
                  </a:moveTo>
                  <a:lnTo>
                    <a:pt x="271094" y="3708"/>
                  </a:lnTo>
                  <a:lnTo>
                    <a:pt x="270205" y="1689"/>
                  </a:lnTo>
                  <a:lnTo>
                    <a:pt x="267944" y="76"/>
                  </a:lnTo>
                  <a:lnTo>
                    <a:pt x="265772" y="0"/>
                  </a:lnTo>
                  <a:lnTo>
                    <a:pt x="262229" y="635"/>
                  </a:lnTo>
                  <a:lnTo>
                    <a:pt x="232130" y="14643"/>
                  </a:lnTo>
                  <a:lnTo>
                    <a:pt x="210235" y="26238"/>
                  </a:lnTo>
                  <a:lnTo>
                    <a:pt x="204444" y="28498"/>
                  </a:lnTo>
                  <a:lnTo>
                    <a:pt x="198323" y="30099"/>
                  </a:lnTo>
                  <a:lnTo>
                    <a:pt x="164998" y="40233"/>
                  </a:lnTo>
                  <a:lnTo>
                    <a:pt x="155981" y="42418"/>
                  </a:lnTo>
                  <a:lnTo>
                    <a:pt x="153568" y="42494"/>
                  </a:lnTo>
                  <a:lnTo>
                    <a:pt x="151003" y="42176"/>
                  </a:lnTo>
                  <a:lnTo>
                    <a:pt x="148094" y="42176"/>
                  </a:lnTo>
                  <a:lnTo>
                    <a:pt x="145199" y="42659"/>
                  </a:lnTo>
                  <a:lnTo>
                    <a:pt x="142303" y="43624"/>
                  </a:lnTo>
                  <a:lnTo>
                    <a:pt x="135851" y="44919"/>
                  </a:lnTo>
                  <a:lnTo>
                    <a:pt x="122745" y="49022"/>
                  </a:lnTo>
                  <a:lnTo>
                    <a:pt x="117678" y="49898"/>
                  </a:lnTo>
                  <a:lnTo>
                    <a:pt x="67932" y="53276"/>
                  </a:lnTo>
                  <a:lnTo>
                    <a:pt x="65506" y="53276"/>
                  </a:lnTo>
                  <a:lnTo>
                    <a:pt x="38785" y="55854"/>
                  </a:lnTo>
                  <a:lnTo>
                    <a:pt x="20675" y="58191"/>
                  </a:lnTo>
                  <a:lnTo>
                    <a:pt x="5143" y="61175"/>
                  </a:lnTo>
                  <a:lnTo>
                    <a:pt x="2565" y="63182"/>
                  </a:lnTo>
                  <a:lnTo>
                    <a:pt x="0" y="69938"/>
                  </a:lnTo>
                  <a:lnTo>
                    <a:pt x="635" y="73253"/>
                  </a:lnTo>
                  <a:lnTo>
                    <a:pt x="5867" y="79527"/>
                  </a:lnTo>
                  <a:lnTo>
                    <a:pt x="13830" y="86601"/>
                  </a:lnTo>
                  <a:lnTo>
                    <a:pt x="16090" y="87820"/>
                  </a:lnTo>
                  <a:lnTo>
                    <a:pt x="21247" y="88785"/>
                  </a:lnTo>
                  <a:lnTo>
                    <a:pt x="23660" y="89496"/>
                  </a:lnTo>
                  <a:lnTo>
                    <a:pt x="30429" y="92405"/>
                  </a:lnTo>
                  <a:lnTo>
                    <a:pt x="34772" y="93129"/>
                  </a:lnTo>
                  <a:lnTo>
                    <a:pt x="53594" y="90792"/>
                  </a:lnTo>
                  <a:lnTo>
                    <a:pt x="55854" y="87896"/>
                  </a:lnTo>
                  <a:lnTo>
                    <a:pt x="58191" y="86448"/>
                  </a:lnTo>
                  <a:lnTo>
                    <a:pt x="83375" y="83705"/>
                  </a:lnTo>
                  <a:lnTo>
                    <a:pt x="110426" y="80492"/>
                  </a:lnTo>
                  <a:lnTo>
                    <a:pt x="111633" y="80657"/>
                  </a:lnTo>
                  <a:lnTo>
                    <a:pt x="112598" y="81940"/>
                  </a:lnTo>
                  <a:lnTo>
                    <a:pt x="113004" y="83223"/>
                  </a:lnTo>
                  <a:lnTo>
                    <a:pt x="113322" y="85801"/>
                  </a:lnTo>
                  <a:lnTo>
                    <a:pt x="112915" y="86931"/>
                  </a:lnTo>
                  <a:lnTo>
                    <a:pt x="111709" y="101092"/>
                  </a:lnTo>
                  <a:lnTo>
                    <a:pt x="110426" y="127660"/>
                  </a:lnTo>
                  <a:lnTo>
                    <a:pt x="109778" y="133451"/>
                  </a:lnTo>
                  <a:lnTo>
                    <a:pt x="109461" y="139242"/>
                  </a:lnTo>
                  <a:lnTo>
                    <a:pt x="109461" y="150837"/>
                  </a:lnTo>
                  <a:lnTo>
                    <a:pt x="108978" y="162433"/>
                  </a:lnTo>
                  <a:lnTo>
                    <a:pt x="108331" y="167906"/>
                  </a:lnTo>
                  <a:lnTo>
                    <a:pt x="105435" y="201231"/>
                  </a:lnTo>
                  <a:lnTo>
                    <a:pt x="105117" y="208788"/>
                  </a:lnTo>
                  <a:lnTo>
                    <a:pt x="105117" y="224256"/>
                  </a:lnTo>
                  <a:lnTo>
                    <a:pt x="104635" y="239217"/>
                  </a:lnTo>
                  <a:lnTo>
                    <a:pt x="104635" y="245021"/>
                  </a:lnTo>
                  <a:lnTo>
                    <a:pt x="103746" y="271576"/>
                  </a:lnTo>
                  <a:lnTo>
                    <a:pt x="103987" y="307644"/>
                  </a:lnTo>
                  <a:lnTo>
                    <a:pt x="101092" y="343230"/>
                  </a:lnTo>
                  <a:lnTo>
                    <a:pt x="101257" y="350621"/>
                  </a:lnTo>
                  <a:lnTo>
                    <a:pt x="105117" y="380250"/>
                  </a:lnTo>
                  <a:lnTo>
                    <a:pt x="105752" y="383146"/>
                  </a:lnTo>
                  <a:lnTo>
                    <a:pt x="106883" y="391845"/>
                  </a:lnTo>
                  <a:lnTo>
                    <a:pt x="106883" y="394741"/>
                  </a:lnTo>
                  <a:lnTo>
                    <a:pt x="106565" y="397637"/>
                  </a:lnTo>
                  <a:lnTo>
                    <a:pt x="105600" y="416471"/>
                  </a:lnTo>
                  <a:lnTo>
                    <a:pt x="105270" y="422579"/>
                  </a:lnTo>
                  <a:lnTo>
                    <a:pt x="104152" y="435305"/>
                  </a:lnTo>
                  <a:lnTo>
                    <a:pt x="105117" y="435305"/>
                  </a:lnTo>
                  <a:lnTo>
                    <a:pt x="114287" y="472325"/>
                  </a:lnTo>
                  <a:lnTo>
                    <a:pt x="136817" y="479412"/>
                  </a:lnTo>
                  <a:lnTo>
                    <a:pt x="141655" y="479094"/>
                  </a:lnTo>
                  <a:lnTo>
                    <a:pt x="150672" y="476516"/>
                  </a:lnTo>
                  <a:lnTo>
                    <a:pt x="155181" y="474586"/>
                  </a:lnTo>
                  <a:lnTo>
                    <a:pt x="159689" y="472008"/>
                  </a:lnTo>
                  <a:lnTo>
                    <a:pt x="169659" y="467982"/>
                  </a:lnTo>
                  <a:lnTo>
                    <a:pt x="195910" y="437845"/>
                  </a:lnTo>
                  <a:lnTo>
                    <a:pt x="197599" y="427850"/>
                  </a:lnTo>
                  <a:lnTo>
                    <a:pt x="197358" y="417436"/>
                  </a:lnTo>
                  <a:lnTo>
                    <a:pt x="194627" y="392963"/>
                  </a:lnTo>
                  <a:lnTo>
                    <a:pt x="193255" y="387007"/>
                  </a:lnTo>
                  <a:lnTo>
                    <a:pt x="193179" y="385076"/>
                  </a:lnTo>
                  <a:lnTo>
                    <a:pt x="193497" y="383146"/>
                  </a:lnTo>
                  <a:lnTo>
                    <a:pt x="193814" y="378002"/>
                  </a:lnTo>
                  <a:lnTo>
                    <a:pt x="193738" y="373011"/>
                  </a:lnTo>
                  <a:lnTo>
                    <a:pt x="191566" y="353199"/>
                  </a:lnTo>
                  <a:lnTo>
                    <a:pt x="190271" y="338226"/>
                  </a:lnTo>
                  <a:lnTo>
                    <a:pt x="190119" y="330987"/>
                  </a:lnTo>
                  <a:lnTo>
                    <a:pt x="189788" y="326478"/>
                  </a:lnTo>
                  <a:lnTo>
                    <a:pt x="190119" y="292912"/>
                  </a:lnTo>
                  <a:lnTo>
                    <a:pt x="189636" y="286562"/>
                  </a:lnTo>
                  <a:lnTo>
                    <a:pt x="189636" y="282054"/>
                  </a:lnTo>
                  <a:lnTo>
                    <a:pt x="188823" y="269735"/>
                  </a:lnTo>
                  <a:lnTo>
                    <a:pt x="187706" y="261442"/>
                  </a:lnTo>
                  <a:lnTo>
                    <a:pt x="188099" y="259270"/>
                  </a:lnTo>
                  <a:lnTo>
                    <a:pt x="187706" y="258051"/>
                  </a:lnTo>
                  <a:lnTo>
                    <a:pt x="186080" y="251625"/>
                  </a:lnTo>
                  <a:lnTo>
                    <a:pt x="184873" y="245097"/>
                  </a:lnTo>
                  <a:lnTo>
                    <a:pt x="181902" y="218452"/>
                  </a:lnTo>
                  <a:lnTo>
                    <a:pt x="180454" y="207835"/>
                  </a:lnTo>
                  <a:lnTo>
                    <a:pt x="180771" y="200431"/>
                  </a:lnTo>
                  <a:lnTo>
                    <a:pt x="180619" y="195033"/>
                  </a:lnTo>
                  <a:lnTo>
                    <a:pt x="179324" y="184404"/>
                  </a:lnTo>
                  <a:lnTo>
                    <a:pt x="178206" y="179019"/>
                  </a:lnTo>
                  <a:lnTo>
                    <a:pt x="176593" y="173545"/>
                  </a:lnTo>
                  <a:lnTo>
                    <a:pt x="176593" y="170154"/>
                  </a:lnTo>
                  <a:lnTo>
                    <a:pt x="175145" y="148907"/>
                  </a:lnTo>
                  <a:lnTo>
                    <a:pt x="171284" y="105448"/>
                  </a:lnTo>
                  <a:lnTo>
                    <a:pt x="168859" y="85153"/>
                  </a:lnTo>
                  <a:lnTo>
                    <a:pt x="166611" y="69062"/>
                  </a:lnTo>
                  <a:lnTo>
                    <a:pt x="167576" y="67284"/>
                  </a:lnTo>
                  <a:lnTo>
                    <a:pt x="179324" y="62458"/>
                  </a:lnTo>
                  <a:lnTo>
                    <a:pt x="184315" y="61010"/>
                  </a:lnTo>
                  <a:lnTo>
                    <a:pt x="191719" y="58432"/>
                  </a:lnTo>
                  <a:lnTo>
                    <a:pt x="213537" y="49898"/>
                  </a:lnTo>
                  <a:lnTo>
                    <a:pt x="220548" y="46355"/>
                  </a:lnTo>
                  <a:lnTo>
                    <a:pt x="238963" y="35331"/>
                  </a:lnTo>
                  <a:lnTo>
                    <a:pt x="250888" y="29210"/>
                  </a:lnTo>
                  <a:lnTo>
                    <a:pt x="263042" y="22377"/>
                  </a:lnTo>
                  <a:lnTo>
                    <a:pt x="271094" y="16573"/>
                  </a:lnTo>
                  <a:lnTo>
                    <a:pt x="272707" y="12395"/>
                  </a:lnTo>
                  <a:close/>
                </a:path>
                <a:path w="413385" h="479425">
                  <a:moveTo>
                    <a:pt x="312140" y="179501"/>
                  </a:moveTo>
                  <a:lnTo>
                    <a:pt x="311823" y="175958"/>
                  </a:lnTo>
                  <a:lnTo>
                    <a:pt x="311759" y="174688"/>
                  </a:lnTo>
                  <a:lnTo>
                    <a:pt x="311658" y="174205"/>
                  </a:lnTo>
                  <a:lnTo>
                    <a:pt x="311340" y="173545"/>
                  </a:lnTo>
                  <a:lnTo>
                    <a:pt x="309727" y="171945"/>
                  </a:lnTo>
                  <a:lnTo>
                    <a:pt x="308356" y="170243"/>
                  </a:lnTo>
                  <a:lnTo>
                    <a:pt x="300634" y="161239"/>
                  </a:lnTo>
                  <a:lnTo>
                    <a:pt x="299910" y="160680"/>
                  </a:lnTo>
                  <a:lnTo>
                    <a:pt x="289115" y="155194"/>
                  </a:lnTo>
                  <a:lnTo>
                    <a:pt x="288150" y="154559"/>
                  </a:lnTo>
                  <a:lnTo>
                    <a:pt x="287108" y="154152"/>
                  </a:lnTo>
                  <a:lnTo>
                    <a:pt x="284848" y="153835"/>
                  </a:lnTo>
                  <a:lnTo>
                    <a:pt x="283806" y="153581"/>
                  </a:lnTo>
                  <a:lnTo>
                    <a:pt x="282841" y="153263"/>
                  </a:lnTo>
                  <a:lnTo>
                    <a:pt x="276390" y="152946"/>
                  </a:lnTo>
                  <a:lnTo>
                    <a:pt x="269963" y="153263"/>
                  </a:lnTo>
                  <a:lnTo>
                    <a:pt x="245808" y="169367"/>
                  </a:lnTo>
                  <a:lnTo>
                    <a:pt x="245325" y="170002"/>
                  </a:lnTo>
                  <a:lnTo>
                    <a:pt x="244690" y="170649"/>
                  </a:lnTo>
                  <a:lnTo>
                    <a:pt x="243065" y="172580"/>
                  </a:lnTo>
                  <a:lnTo>
                    <a:pt x="242912" y="174688"/>
                  </a:lnTo>
                  <a:lnTo>
                    <a:pt x="245491" y="179184"/>
                  </a:lnTo>
                  <a:lnTo>
                    <a:pt x="245808" y="181279"/>
                  </a:lnTo>
                  <a:lnTo>
                    <a:pt x="245173" y="183210"/>
                  </a:lnTo>
                  <a:lnTo>
                    <a:pt x="245656" y="183692"/>
                  </a:lnTo>
                  <a:lnTo>
                    <a:pt x="245656" y="184010"/>
                  </a:lnTo>
                  <a:lnTo>
                    <a:pt x="245808" y="184175"/>
                  </a:lnTo>
                  <a:lnTo>
                    <a:pt x="246138" y="184175"/>
                  </a:lnTo>
                  <a:lnTo>
                    <a:pt x="247751" y="185470"/>
                  </a:lnTo>
                  <a:lnTo>
                    <a:pt x="251282" y="193344"/>
                  </a:lnTo>
                  <a:lnTo>
                    <a:pt x="252577" y="194805"/>
                  </a:lnTo>
                  <a:lnTo>
                    <a:pt x="254825" y="195770"/>
                  </a:lnTo>
                  <a:lnTo>
                    <a:pt x="257073" y="197383"/>
                  </a:lnTo>
                  <a:lnTo>
                    <a:pt x="259422" y="198589"/>
                  </a:lnTo>
                  <a:lnTo>
                    <a:pt x="264248" y="200190"/>
                  </a:lnTo>
                  <a:lnTo>
                    <a:pt x="266738" y="200279"/>
                  </a:lnTo>
                  <a:lnTo>
                    <a:pt x="269316" y="199631"/>
                  </a:lnTo>
                  <a:lnTo>
                    <a:pt x="271564" y="198983"/>
                  </a:lnTo>
                  <a:lnTo>
                    <a:pt x="273672" y="199148"/>
                  </a:lnTo>
                  <a:lnTo>
                    <a:pt x="275602" y="200113"/>
                  </a:lnTo>
                  <a:lnTo>
                    <a:pt x="277533" y="200761"/>
                  </a:lnTo>
                  <a:lnTo>
                    <a:pt x="279463" y="201168"/>
                  </a:lnTo>
                  <a:lnTo>
                    <a:pt x="283324" y="201485"/>
                  </a:lnTo>
                  <a:lnTo>
                    <a:pt x="285089" y="201244"/>
                  </a:lnTo>
                  <a:lnTo>
                    <a:pt x="286702" y="200596"/>
                  </a:lnTo>
                  <a:lnTo>
                    <a:pt x="289610" y="199313"/>
                  </a:lnTo>
                  <a:lnTo>
                    <a:pt x="290398" y="198983"/>
                  </a:lnTo>
                  <a:lnTo>
                    <a:pt x="292506" y="198107"/>
                  </a:lnTo>
                  <a:lnTo>
                    <a:pt x="298297" y="195846"/>
                  </a:lnTo>
                  <a:lnTo>
                    <a:pt x="301028" y="194487"/>
                  </a:lnTo>
                  <a:lnTo>
                    <a:pt x="303606" y="192862"/>
                  </a:lnTo>
                  <a:lnTo>
                    <a:pt x="306819" y="190931"/>
                  </a:lnTo>
                  <a:lnTo>
                    <a:pt x="309079" y="188518"/>
                  </a:lnTo>
                  <a:lnTo>
                    <a:pt x="311658" y="182727"/>
                  </a:lnTo>
                  <a:lnTo>
                    <a:pt x="312140" y="179501"/>
                  </a:lnTo>
                  <a:close/>
                </a:path>
                <a:path w="413385" h="479425">
                  <a:moveTo>
                    <a:pt x="412762" y="243090"/>
                  </a:moveTo>
                  <a:lnTo>
                    <a:pt x="410819" y="243751"/>
                  </a:lnTo>
                  <a:lnTo>
                    <a:pt x="409536" y="244716"/>
                  </a:lnTo>
                  <a:lnTo>
                    <a:pt x="408901" y="245986"/>
                  </a:lnTo>
                  <a:lnTo>
                    <a:pt x="407606" y="246646"/>
                  </a:lnTo>
                  <a:lnTo>
                    <a:pt x="406641" y="247611"/>
                  </a:lnTo>
                  <a:lnTo>
                    <a:pt x="405345" y="250177"/>
                  </a:lnTo>
                  <a:lnTo>
                    <a:pt x="404545" y="251307"/>
                  </a:lnTo>
                  <a:lnTo>
                    <a:pt x="402932" y="252920"/>
                  </a:lnTo>
                  <a:lnTo>
                    <a:pt x="402056" y="253885"/>
                  </a:lnTo>
                  <a:lnTo>
                    <a:pt x="399796" y="256463"/>
                  </a:lnTo>
                  <a:lnTo>
                    <a:pt x="398589" y="257429"/>
                  </a:lnTo>
                  <a:lnTo>
                    <a:pt x="396011" y="258711"/>
                  </a:lnTo>
                  <a:lnTo>
                    <a:pt x="395046" y="259753"/>
                  </a:lnTo>
                  <a:lnTo>
                    <a:pt x="393763" y="262648"/>
                  </a:lnTo>
                  <a:lnTo>
                    <a:pt x="392798" y="264185"/>
                  </a:lnTo>
                  <a:lnTo>
                    <a:pt x="391502" y="265798"/>
                  </a:lnTo>
                  <a:lnTo>
                    <a:pt x="390537" y="267728"/>
                  </a:lnTo>
                  <a:lnTo>
                    <a:pt x="389648" y="268859"/>
                  </a:lnTo>
                  <a:lnTo>
                    <a:pt x="383298" y="273850"/>
                  </a:lnTo>
                  <a:lnTo>
                    <a:pt x="382168" y="274967"/>
                  </a:lnTo>
                  <a:lnTo>
                    <a:pt x="380885" y="275932"/>
                  </a:lnTo>
                  <a:lnTo>
                    <a:pt x="380555" y="276263"/>
                  </a:lnTo>
                  <a:lnTo>
                    <a:pt x="380161" y="276415"/>
                  </a:lnTo>
                  <a:lnTo>
                    <a:pt x="379196" y="276415"/>
                  </a:lnTo>
                  <a:lnTo>
                    <a:pt x="378790" y="276745"/>
                  </a:lnTo>
                  <a:lnTo>
                    <a:pt x="378142" y="278028"/>
                  </a:lnTo>
                  <a:lnTo>
                    <a:pt x="377825" y="278434"/>
                  </a:lnTo>
                  <a:lnTo>
                    <a:pt x="377177" y="278752"/>
                  </a:lnTo>
                  <a:lnTo>
                    <a:pt x="377024" y="278993"/>
                  </a:lnTo>
                  <a:lnTo>
                    <a:pt x="377024" y="279311"/>
                  </a:lnTo>
                  <a:lnTo>
                    <a:pt x="373634" y="286080"/>
                  </a:lnTo>
                  <a:lnTo>
                    <a:pt x="372351" y="287693"/>
                  </a:lnTo>
                  <a:lnTo>
                    <a:pt x="369455" y="293801"/>
                  </a:lnTo>
                  <a:lnTo>
                    <a:pt x="364832" y="304673"/>
                  </a:lnTo>
                  <a:lnTo>
                    <a:pt x="358673" y="317474"/>
                  </a:lnTo>
                  <a:lnTo>
                    <a:pt x="357378" y="320370"/>
                  </a:lnTo>
                  <a:lnTo>
                    <a:pt x="355930" y="323354"/>
                  </a:lnTo>
                  <a:lnTo>
                    <a:pt x="352704" y="329476"/>
                  </a:lnTo>
                  <a:lnTo>
                    <a:pt x="351091" y="332765"/>
                  </a:lnTo>
                  <a:lnTo>
                    <a:pt x="349491" y="336308"/>
                  </a:lnTo>
                  <a:lnTo>
                    <a:pt x="346913" y="340817"/>
                  </a:lnTo>
                  <a:lnTo>
                    <a:pt x="344411" y="345567"/>
                  </a:lnTo>
                  <a:lnTo>
                    <a:pt x="339585" y="355561"/>
                  </a:lnTo>
                  <a:lnTo>
                    <a:pt x="336130" y="360781"/>
                  </a:lnTo>
                  <a:lnTo>
                    <a:pt x="331622" y="366255"/>
                  </a:lnTo>
                  <a:lnTo>
                    <a:pt x="328079" y="370446"/>
                  </a:lnTo>
                  <a:lnTo>
                    <a:pt x="324612" y="374624"/>
                  </a:lnTo>
                  <a:lnTo>
                    <a:pt x="317855" y="382993"/>
                  </a:lnTo>
                  <a:lnTo>
                    <a:pt x="314553" y="385089"/>
                  </a:lnTo>
                  <a:lnTo>
                    <a:pt x="307467" y="385089"/>
                  </a:lnTo>
                  <a:lnTo>
                    <a:pt x="304406" y="381381"/>
                  </a:lnTo>
                  <a:lnTo>
                    <a:pt x="302158" y="373976"/>
                  </a:lnTo>
                  <a:lnTo>
                    <a:pt x="299897" y="367182"/>
                  </a:lnTo>
                  <a:lnTo>
                    <a:pt x="298958" y="360781"/>
                  </a:lnTo>
                  <a:lnTo>
                    <a:pt x="299072" y="349592"/>
                  </a:lnTo>
                  <a:lnTo>
                    <a:pt x="299034" y="340817"/>
                  </a:lnTo>
                  <a:lnTo>
                    <a:pt x="298919" y="337273"/>
                  </a:lnTo>
                  <a:lnTo>
                    <a:pt x="298361" y="330835"/>
                  </a:lnTo>
                  <a:lnTo>
                    <a:pt x="298259" y="329476"/>
                  </a:lnTo>
                  <a:lnTo>
                    <a:pt x="298056" y="325361"/>
                  </a:lnTo>
                  <a:lnTo>
                    <a:pt x="298119" y="319405"/>
                  </a:lnTo>
                  <a:lnTo>
                    <a:pt x="298208" y="317233"/>
                  </a:lnTo>
                  <a:lnTo>
                    <a:pt x="299834" y="304431"/>
                  </a:lnTo>
                  <a:lnTo>
                    <a:pt x="300393" y="298310"/>
                  </a:lnTo>
                  <a:lnTo>
                    <a:pt x="300710" y="291871"/>
                  </a:lnTo>
                  <a:lnTo>
                    <a:pt x="300799" y="284772"/>
                  </a:lnTo>
                  <a:lnTo>
                    <a:pt x="301028" y="278434"/>
                  </a:lnTo>
                  <a:lnTo>
                    <a:pt x="301447" y="271272"/>
                  </a:lnTo>
                  <a:lnTo>
                    <a:pt x="302158" y="262407"/>
                  </a:lnTo>
                  <a:lnTo>
                    <a:pt x="302412" y="258711"/>
                  </a:lnTo>
                  <a:lnTo>
                    <a:pt x="302323" y="256946"/>
                  </a:lnTo>
                  <a:lnTo>
                    <a:pt x="301828" y="253809"/>
                  </a:lnTo>
                  <a:lnTo>
                    <a:pt x="298577" y="246316"/>
                  </a:lnTo>
                  <a:lnTo>
                    <a:pt x="297332" y="242455"/>
                  </a:lnTo>
                  <a:lnTo>
                    <a:pt x="296367" y="238264"/>
                  </a:lnTo>
                  <a:lnTo>
                    <a:pt x="294919" y="236816"/>
                  </a:lnTo>
                  <a:lnTo>
                    <a:pt x="293624" y="236169"/>
                  </a:lnTo>
                  <a:lnTo>
                    <a:pt x="292417" y="235369"/>
                  </a:lnTo>
                  <a:lnTo>
                    <a:pt x="290156" y="233438"/>
                  </a:lnTo>
                  <a:lnTo>
                    <a:pt x="288798" y="232638"/>
                  </a:lnTo>
                  <a:lnTo>
                    <a:pt x="287185" y="231990"/>
                  </a:lnTo>
                  <a:lnTo>
                    <a:pt x="285572" y="231025"/>
                  </a:lnTo>
                  <a:lnTo>
                    <a:pt x="263156" y="225590"/>
                  </a:lnTo>
                  <a:lnTo>
                    <a:pt x="256540" y="226529"/>
                  </a:lnTo>
                  <a:lnTo>
                    <a:pt x="237121" y="241490"/>
                  </a:lnTo>
                  <a:lnTo>
                    <a:pt x="236715" y="242773"/>
                  </a:lnTo>
                  <a:lnTo>
                    <a:pt x="235750" y="245351"/>
                  </a:lnTo>
                  <a:lnTo>
                    <a:pt x="235356" y="246646"/>
                  </a:lnTo>
                  <a:lnTo>
                    <a:pt x="235026" y="247929"/>
                  </a:lnTo>
                  <a:lnTo>
                    <a:pt x="232130" y="266280"/>
                  </a:lnTo>
                  <a:lnTo>
                    <a:pt x="230530" y="274002"/>
                  </a:lnTo>
                  <a:lnTo>
                    <a:pt x="229476" y="281660"/>
                  </a:lnTo>
                  <a:lnTo>
                    <a:pt x="228511" y="296786"/>
                  </a:lnTo>
                  <a:lnTo>
                    <a:pt x="228092" y="304673"/>
                  </a:lnTo>
                  <a:lnTo>
                    <a:pt x="227838" y="310870"/>
                  </a:lnTo>
                  <a:lnTo>
                    <a:pt x="227914" y="320370"/>
                  </a:lnTo>
                  <a:lnTo>
                    <a:pt x="233426" y="370446"/>
                  </a:lnTo>
                  <a:lnTo>
                    <a:pt x="252653" y="403821"/>
                  </a:lnTo>
                  <a:lnTo>
                    <a:pt x="259181" y="410197"/>
                  </a:lnTo>
                  <a:lnTo>
                    <a:pt x="263042" y="414388"/>
                  </a:lnTo>
                  <a:lnTo>
                    <a:pt x="267703" y="416636"/>
                  </a:lnTo>
                  <a:lnTo>
                    <a:pt x="273189" y="416966"/>
                  </a:lnTo>
                  <a:lnTo>
                    <a:pt x="279298" y="419862"/>
                  </a:lnTo>
                  <a:lnTo>
                    <a:pt x="286385" y="421309"/>
                  </a:lnTo>
                  <a:lnTo>
                    <a:pt x="301510" y="421309"/>
                  </a:lnTo>
                  <a:lnTo>
                    <a:pt x="307314" y="420344"/>
                  </a:lnTo>
                  <a:lnTo>
                    <a:pt x="311823" y="418414"/>
                  </a:lnTo>
                  <a:lnTo>
                    <a:pt x="316649" y="416483"/>
                  </a:lnTo>
                  <a:lnTo>
                    <a:pt x="345948" y="387985"/>
                  </a:lnTo>
                  <a:lnTo>
                    <a:pt x="347878" y="385089"/>
                  </a:lnTo>
                  <a:lnTo>
                    <a:pt x="348526" y="384124"/>
                  </a:lnTo>
                  <a:lnTo>
                    <a:pt x="368071" y="349592"/>
                  </a:lnTo>
                  <a:lnTo>
                    <a:pt x="381520" y="316344"/>
                  </a:lnTo>
                  <a:lnTo>
                    <a:pt x="384098" y="310870"/>
                  </a:lnTo>
                  <a:lnTo>
                    <a:pt x="387642" y="304431"/>
                  </a:lnTo>
                  <a:lnTo>
                    <a:pt x="391502" y="294779"/>
                  </a:lnTo>
                  <a:lnTo>
                    <a:pt x="400685" y="273519"/>
                  </a:lnTo>
                  <a:lnTo>
                    <a:pt x="402297" y="270624"/>
                  </a:lnTo>
                  <a:lnTo>
                    <a:pt x="403656" y="267487"/>
                  </a:lnTo>
                  <a:lnTo>
                    <a:pt x="405917" y="260731"/>
                  </a:lnTo>
                  <a:lnTo>
                    <a:pt x="407441" y="256946"/>
                  </a:lnTo>
                  <a:lnTo>
                    <a:pt x="409384" y="252755"/>
                  </a:lnTo>
                  <a:lnTo>
                    <a:pt x="410019" y="251155"/>
                  </a:lnTo>
                  <a:lnTo>
                    <a:pt x="410578" y="249542"/>
                  </a:lnTo>
                  <a:lnTo>
                    <a:pt x="411556" y="246316"/>
                  </a:lnTo>
                  <a:lnTo>
                    <a:pt x="412115" y="244716"/>
                  </a:lnTo>
                  <a:lnTo>
                    <a:pt x="412762" y="243090"/>
                  </a:lnTo>
                  <a:close/>
                </a:path>
              </a:pathLst>
            </a:custGeom>
            <a:solidFill>
              <a:srgbClr val="FCB55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2207552" y="310857"/>
              <a:ext cx="458651" cy="45846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2758423" y="353178"/>
              <a:ext cx="1248947" cy="40648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4133958" y="304233"/>
              <a:ext cx="107950" cy="457834"/>
            </a:xfrm>
            <a:custGeom>
              <a:avLst/>
              <a:gdLst/>
              <a:ahLst/>
              <a:cxnLst/>
              <a:rect l="l" t="t" r="r" b="b"/>
              <a:pathLst>
                <a:path w="107950" h="457834">
                  <a:moveTo>
                    <a:pt x="55625" y="0"/>
                  </a:moveTo>
                  <a:lnTo>
                    <a:pt x="53060" y="0"/>
                  </a:lnTo>
                  <a:lnTo>
                    <a:pt x="50152" y="647"/>
                  </a:lnTo>
                  <a:lnTo>
                    <a:pt x="36141" y="26555"/>
                  </a:lnTo>
                  <a:lnTo>
                    <a:pt x="35826" y="29629"/>
                  </a:lnTo>
                  <a:lnTo>
                    <a:pt x="33248" y="42494"/>
                  </a:lnTo>
                  <a:lnTo>
                    <a:pt x="32600" y="45389"/>
                  </a:lnTo>
                  <a:lnTo>
                    <a:pt x="32118" y="48374"/>
                  </a:lnTo>
                  <a:lnTo>
                    <a:pt x="31470" y="54495"/>
                  </a:lnTo>
                  <a:lnTo>
                    <a:pt x="30987" y="57632"/>
                  </a:lnTo>
                  <a:lnTo>
                    <a:pt x="29070" y="67297"/>
                  </a:lnTo>
                  <a:lnTo>
                    <a:pt x="28105" y="73571"/>
                  </a:lnTo>
                  <a:lnTo>
                    <a:pt x="26809" y="85801"/>
                  </a:lnTo>
                  <a:lnTo>
                    <a:pt x="26009" y="92087"/>
                  </a:lnTo>
                  <a:lnTo>
                    <a:pt x="25044" y="98513"/>
                  </a:lnTo>
                  <a:lnTo>
                    <a:pt x="22455" y="117159"/>
                  </a:lnTo>
                  <a:lnTo>
                    <a:pt x="15620" y="173621"/>
                  </a:lnTo>
                  <a:lnTo>
                    <a:pt x="10418" y="230359"/>
                  </a:lnTo>
                  <a:lnTo>
                    <a:pt x="7810" y="274154"/>
                  </a:lnTo>
                  <a:lnTo>
                    <a:pt x="7327" y="280441"/>
                  </a:lnTo>
                  <a:lnTo>
                    <a:pt x="5397" y="300240"/>
                  </a:lnTo>
                  <a:lnTo>
                    <a:pt x="5275" y="302818"/>
                  </a:lnTo>
                  <a:lnTo>
                    <a:pt x="5216" y="309892"/>
                  </a:lnTo>
                  <a:lnTo>
                    <a:pt x="4991" y="312394"/>
                  </a:lnTo>
                  <a:lnTo>
                    <a:pt x="4025" y="317868"/>
                  </a:lnTo>
                  <a:lnTo>
                    <a:pt x="4584" y="320522"/>
                  </a:lnTo>
                  <a:lnTo>
                    <a:pt x="6210" y="323100"/>
                  </a:lnTo>
                  <a:lnTo>
                    <a:pt x="8458" y="327291"/>
                  </a:lnTo>
                  <a:lnTo>
                    <a:pt x="11595" y="331558"/>
                  </a:lnTo>
                  <a:lnTo>
                    <a:pt x="19646" y="340245"/>
                  </a:lnTo>
                  <a:lnTo>
                    <a:pt x="23914" y="342734"/>
                  </a:lnTo>
                  <a:lnTo>
                    <a:pt x="28422" y="343382"/>
                  </a:lnTo>
                  <a:lnTo>
                    <a:pt x="30022" y="343712"/>
                  </a:lnTo>
                  <a:lnTo>
                    <a:pt x="31559" y="343788"/>
                  </a:lnTo>
                  <a:lnTo>
                    <a:pt x="34467" y="343471"/>
                  </a:lnTo>
                  <a:lnTo>
                    <a:pt x="35991" y="343382"/>
                  </a:lnTo>
                  <a:lnTo>
                    <a:pt x="42354" y="343382"/>
                  </a:lnTo>
                  <a:lnTo>
                    <a:pt x="43395" y="343065"/>
                  </a:lnTo>
                  <a:lnTo>
                    <a:pt x="44361" y="342417"/>
                  </a:lnTo>
                  <a:lnTo>
                    <a:pt x="46774" y="341452"/>
                  </a:lnTo>
                  <a:lnTo>
                    <a:pt x="47269" y="341452"/>
                  </a:lnTo>
                  <a:lnTo>
                    <a:pt x="47891" y="340817"/>
                  </a:lnTo>
                  <a:lnTo>
                    <a:pt x="48463" y="340563"/>
                  </a:lnTo>
                  <a:lnTo>
                    <a:pt x="49751" y="340563"/>
                  </a:lnTo>
                  <a:lnTo>
                    <a:pt x="49987" y="340321"/>
                  </a:lnTo>
                  <a:lnTo>
                    <a:pt x="50634" y="339039"/>
                  </a:lnTo>
                  <a:lnTo>
                    <a:pt x="53212" y="335495"/>
                  </a:lnTo>
                  <a:lnTo>
                    <a:pt x="55473" y="331723"/>
                  </a:lnTo>
                  <a:lnTo>
                    <a:pt x="57391" y="327685"/>
                  </a:lnTo>
                  <a:lnTo>
                    <a:pt x="59334" y="323659"/>
                  </a:lnTo>
                  <a:lnTo>
                    <a:pt x="61264" y="319887"/>
                  </a:lnTo>
                  <a:lnTo>
                    <a:pt x="63195" y="316331"/>
                  </a:lnTo>
                  <a:lnTo>
                    <a:pt x="67055" y="309892"/>
                  </a:lnTo>
                  <a:lnTo>
                    <a:pt x="70116" y="302818"/>
                  </a:lnTo>
                  <a:lnTo>
                    <a:pt x="72377" y="295084"/>
                  </a:lnTo>
                  <a:lnTo>
                    <a:pt x="74942" y="287680"/>
                  </a:lnTo>
                  <a:lnTo>
                    <a:pt x="76555" y="279958"/>
                  </a:lnTo>
                  <a:lnTo>
                    <a:pt x="79133" y="248234"/>
                  </a:lnTo>
                  <a:lnTo>
                    <a:pt x="81546" y="222161"/>
                  </a:lnTo>
                  <a:lnTo>
                    <a:pt x="82194" y="218300"/>
                  </a:lnTo>
                  <a:lnTo>
                    <a:pt x="84124" y="206311"/>
                  </a:lnTo>
                  <a:lnTo>
                    <a:pt x="85407" y="198005"/>
                  </a:lnTo>
                  <a:lnTo>
                    <a:pt x="88620" y="182003"/>
                  </a:lnTo>
                  <a:lnTo>
                    <a:pt x="91846" y="166217"/>
                  </a:lnTo>
                  <a:lnTo>
                    <a:pt x="93141" y="158089"/>
                  </a:lnTo>
                  <a:lnTo>
                    <a:pt x="94106" y="149720"/>
                  </a:lnTo>
                  <a:lnTo>
                    <a:pt x="98932" y="112521"/>
                  </a:lnTo>
                  <a:lnTo>
                    <a:pt x="99580" y="106413"/>
                  </a:lnTo>
                  <a:lnTo>
                    <a:pt x="100710" y="100456"/>
                  </a:lnTo>
                  <a:lnTo>
                    <a:pt x="103924" y="88861"/>
                  </a:lnTo>
                  <a:lnTo>
                    <a:pt x="105041" y="82753"/>
                  </a:lnTo>
                  <a:lnTo>
                    <a:pt x="105702" y="76301"/>
                  </a:lnTo>
                  <a:lnTo>
                    <a:pt x="106337" y="73405"/>
                  </a:lnTo>
                  <a:lnTo>
                    <a:pt x="106819" y="70434"/>
                  </a:lnTo>
                  <a:lnTo>
                    <a:pt x="107467" y="64312"/>
                  </a:lnTo>
                  <a:lnTo>
                    <a:pt x="107619" y="61175"/>
                  </a:lnTo>
                  <a:lnTo>
                    <a:pt x="107558" y="54495"/>
                  </a:lnTo>
                  <a:lnTo>
                    <a:pt x="96443" y="31559"/>
                  </a:lnTo>
                  <a:lnTo>
                    <a:pt x="94589" y="29146"/>
                  </a:lnTo>
                  <a:lnTo>
                    <a:pt x="92549" y="26403"/>
                  </a:lnTo>
                  <a:lnTo>
                    <a:pt x="91046" y="24307"/>
                  </a:lnTo>
                  <a:lnTo>
                    <a:pt x="89357" y="22542"/>
                  </a:lnTo>
                  <a:lnTo>
                    <a:pt x="81546" y="16903"/>
                  </a:lnTo>
                  <a:lnTo>
                    <a:pt x="79298" y="14973"/>
                  </a:lnTo>
                  <a:lnTo>
                    <a:pt x="77368" y="12966"/>
                  </a:lnTo>
                  <a:lnTo>
                    <a:pt x="74142" y="8775"/>
                  </a:lnTo>
                  <a:lnTo>
                    <a:pt x="72047" y="6921"/>
                  </a:lnTo>
                  <a:lnTo>
                    <a:pt x="69481" y="5308"/>
                  </a:lnTo>
                  <a:lnTo>
                    <a:pt x="67221" y="4025"/>
                  </a:lnTo>
                  <a:lnTo>
                    <a:pt x="64566" y="2819"/>
                  </a:lnTo>
                  <a:lnTo>
                    <a:pt x="58432" y="571"/>
                  </a:lnTo>
                  <a:lnTo>
                    <a:pt x="55625" y="0"/>
                  </a:lnTo>
                  <a:close/>
                </a:path>
                <a:path w="107950" h="457834">
                  <a:moveTo>
                    <a:pt x="49751" y="340563"/>
                  </a:moveTo>
                  <a:lnTo>
                    <a:pt x="48463" y="340563"/>
                  </a:lnTo>
                  <a:lnTo>
                    <a:pt x="49428" y="340893"/>
                  </a:lnTo>
                  <a:lnTo>
                    <a:pt x="49751" y="340563"/>
                  </a:lnTo>
                  <a:close/>
                </a:path>
                <a:path w="107950" h="457834">
                  <a:moveTo>
                    <a:pt x="18275" y="379120"/>
                  </a:moveTo>
                  <a:lnTo>
                    <a:pt x="14427" y="379120"/>
                  </a:lnTo>
                  <a:lnTo>
                    <a:pt x="12649" y="379933"/>
                  </a:lnTo>
                  <a:lnTo>
                    <a:pt x="11036" y="381546"/>
                  </a:lnTo>
                  <a:lnTo>
                    <a:pt x="9423" y="382498"/>
                  </a:lnTo>
                  <a:lnTo>
                    <a:pt x="8127" y="384035"/>
                  </a:lnTo>
                  <a:lnTo>
                    <a:pt x="7162" y="386130"/>
                  </a:lnTo>
                  <a:lnTo>
                    <a:pt x="5397" y="390067"/>
                  </a:lnTo>
                  <a:lnTo>
                    <a:pt x="4762" y="391680"/>
                  </a:lnTo>
                  <a:lnTo>
                    <a:pt x="3149" y="394258"/>
                  </a:lnTo>
                  <a:lnTo>
                    <a:pt x="2184" y="396671"/>
                  </a:lnTo>
                  <a:lnTo>
                    <a:pt x="1536" y="401167"/>
                  </a:lnTo>
                  <a:lnTo>
                    <a:pt x="1054" y="403580"/>
                  </a:lnTo>
                  <a:lnTo>
                    <a:pt x="406" y="406171"/>
                  </a:lnTo>
                  <a:lnTo>
                    <a:pt x="225" y="407454"/>
                  </a:lnTo>
                  <a:lnTo>
                    <a:pt x="134" y="409066"/>
                  </a:lnTo>
                  <a:lnTo>
                    <a:pt x="241" y="410590"/>
                  </a:lnTo>
                  <a:lnTo>
                    <a:pt x="1536" y="414781"/>
                  </a:lnTo>
                  <a:lnTo>
                    <a:pt x="1536" y="417106"/>
                  </a:lnTo>
                  <a:lnTo>
                    <a:pt x="888" y="419684"/>
                  </a:lnTo>
                  <a:lnTo>
                    <a:pt x="571" y="421944"/>
                  </a:lnTo>
                  <a:lnTo>
                    <a:pt x="330" y="424281"/>
                  </a:lnTo>
                  <a:lnTo>
                    <a:pt x="0" y="429107"/>
                  </a:lnTo>
                  <a:lnTo>
                    <a:pt x="241" y="431596"/>
                  </a:lnTo>
                  <a:lnTo>
                    <a:pt x="26327" y="457682"/>
                  </a:lnTo>
                  <a:lnTo>
                    <a:pt x="30848" y="456399"/>
                  </a:lnTo>
                  <a:lnTo>
                    <a:pt x="46291" y="437565"/>
                  </a:lnTo>
                  <a:lnTo>
                    <a:pt x="48793" y="432485"/>
                  </a:lnTo>
                  <a:lnTo>
                    <a:pt x="51028" y="427659"/>
                  </a:lnTo>
                  <a:lnTo>
                    <a:pt x="52082" y="425170"/>
                  </a:lnTo>
                  <a:lnTo>
                    <a:pt x="53060" y="422592"/>
                  </a:lnTo>
                  <a:lnTo>
                    <a:pt x="54025" y="420331"/>
                  </a:lnTo>
                  <a:lnTo>
                    <a:pt x="54584" y="418731"/>
                  </a:lnTo>
                  <a:lnTo>
                    <a:pt x="54902" y="416788"/>
                  </a:lnTo>
                  <a:lnTo>
                    <a:pt x="55295" y="415175"/>
                  </a:lnTo>
                  <a:lnTo>
                    <a:pt x="55956" y="412927"/>
                  </a:lnTo>
                  <a:lnTo>
                    <a:pt x="56426" y="409066"/>
                  </a:lnTo>
                  <a:lnTo>
                    <a:pt x="55778" y="408419"/>
                  </a:lnTo>
                  <a:lnTo>
                    <a:pt x="55473" y="407454"/>
                  </a:lnTo>
                  <a:lnTo>
                    <a:pt x="55473" y="404875"/>
                  </a:lnTo>
                  <a:lnTo>
                    <a:pt x="55295" y="403910"/>
                  </a:lnTo>
                  <a:lnTo>
                    <a:pt x="54990" y="403275"/>
                  </a:lnTo>
                  <a:lnTo>
                    <a:pt x="54330" y="402628"/>
                  </a:lnTo>
                  <a:lnTo>
                    <a:pt x="53771" y="401980"/>
                  </a:lnTo>
                  <a:lnTo>
                    <a:pt x="52806" y="400684"/>
                  </a:lnTo>
                  <a:lnTo>
                    <a:pt x="52412" y="399884"/>
                  </a:lnTo>
                  <a:lnTo>
                    <a:pt x="51336" y="396671"/>
                  </a:lnTo>
                  <a:lnTo>
                    <a:pt x="50799" y="395135"/>
                  </a:lnTo>
                  <a:lnTo>
                    <a:pt x="35178" y="381546"/>
                  </a:lnTo>
                  <a:lnTo>
                    <a:pt x="33248" y="380568"/>
                  </a:lnTo>
                  <a:lnTo>
                    <a:pt x="31241" y="380085"/>
                  </a:lnTo>
                  <a:lnTo>
                    <a:pt x="27050" y="380085"/>
                  </a:lnTo>
                  <a:lnTo>
                    <a:pt x="24879" y="379933"/>
                  </a:lnTo>
                  <a:lnTo>
                    <a:pt x="20370" y="379285"/>
                  </a:lnTo>
                  <a:lnTo>
                    <a:pt x="18275" y="379120"/>
                  </a:lnTo>
                  <a:close/>
                </a:path>
              </a:pathLst>
            </a:custGeom>
            <a:solidFill>
              <a:srgbClr val="FCB55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4398106" y="484991"/>
              <a:ext cx="212521" cy="212102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4636370" y="484988"/>
              <a:ext cx="390194" cy="211696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5047727" y="484987"/>
              <a:ext cx="173507" cy="211696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5298020" y="397817"/>
              <a:ext cx="116839" cy="295275"/>
            </a:xfrm>
            <a:custGeom>
              <a:avLst/>
              <a:gdLst/>
              <a:ahLst/>
              <a:cxnLst/>
              <a:rect l="l" t="t" r="r" b="b"/>
              <a:pathLst>
                <a:path w="116839" h="295275">
                  <a:moveTo>
                    <a:pt x="116230" y="0"/>
                  </a:moveTo>
                  <a:lnTo>
                    <a:pt x="56451" y="0"/>
                  </a:lnTo>
                  <a:lnTo>
                    <a:pt x="0" y="294716"/>
                  </a:lnTo>
                  <a:lnTo>
                    <a:pt x="59778" y="294716"/>
                  </a:lnTo>
                  <a:lnTo>
                    <a:pt x="11623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/>
            <p:cNvSpPr/>
            <p:nvPr/>
          </p:nvSpPr>
          <p:spPr>
            <a:xfrm>
              <a:off x="5414237" y="484988"/>
              <a:ext cx="188887" cy="211696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/>
            <p:cNvSpPr/>
            <p:nvPr/>
          </p:nvSpPr>
          <p:spPr>
            <a:xfrm>
              <a:off x="5647109" y="401143"/>
              <a:ext cx="160655" cy="378460"/>
            </a:xfrm>
            <a:custGeom>
              <a:avLst/>
              <a:gdLst/>
              <a:ahLst/>
              <a:cxnLst/>
              <a:rect l="l" t="t" r="r" b="b"/>
              <a:pathLst>
                <a:path w="160654" h="378459">
                  <a:moveTo>
                    <a:pt x="130746" y="0"/>
                  </a:moveTo>
                  <a:lnTo>
                    <a:pt x="117483" y="2457"/>
                  </a:lnTo>
                  <a:lnTo>
                    <a:pt x="106519" y="9388"/>
                  </a:lnTo>
                  <a:lnTo>
                    <a:pt x="99058" y="20134"/>
                  </a:lnTo>
                  <a:lnTo>
                    <a:pt x="96304" y="34035"/>
                  </a:lnTo>
                  <a:lnTo>
                    <a:pt x="98449" y="46103"/>
                  </a:lnTo>
                  <a:lnTo>
                    <a:pt x="104444" y="55256"/>
                  </a:lnTo>
                  <a:lnTo>
                    <a:pt x="113631" y="61062"/>
                  </a:lnTo>
                  <a:lnTo>
                    <a:pt x="125349" y="63093"/>
                  </a:lnTo>
                  <a:lnTo>
                    <a:pt x="138919" y="60816"/>
                  </a:lnTo>
                  <a:lnTo>
                    <a:pt x="150152" y="54217"/>
                  </a:lnTo>
                  <a:lnTo>
                    <a:pt x="157803" y="43650"/>
                  </a:lnTo>
                  <a:lnTo>
                    <a:pt x="160629" y="29463"/>
                  </a:lnTo>
                  <a:lnTo>
                    <a:pt x="158412" y="17332"/>
                  </a:lnTo>
                  <a:lnTo>
                    <a:pt x="152226" y="8040"/>
                  </a:lnTo>
                  <a:lnTo>
                    <a:pt x="142772" y="2094"/>
                  </a:lnTo>
                  <a:lnTo>
                    <a:pt x="130746" y="0"/>
                  </a:lnTo>
                  <a:close/>
                </a:path>
                <a:path w="160654" h="378459">
                  <a:moveTo>
                    <a:pt x="7061" y="329577"/>
                  </a:moveTo>
                  <a:lnTo>
                    <a:pt x="0" y="374815"/>
                  </a:lnTo>
                  <a:lnTo>
                    <a:pt x="28638" y="378142"/>
                  </a:lnTo>
                  <a:lnTo>
                    <a:pt x="44393" y="376871"/>
                  </a:lnTo>
                  <a:lnTo>
                    <a:pt x="84264" y="356565"/>
                  </a:lnTo>
                  <a:lnTo>
                    <a:pt x="99635" y="330822"/>
                  </a:lnTo>
                  <a:lnTo>
                    <a:pt x="14947" y="330822"/>
                  </a:lnTo>
                  <a:lnTo>
                    <a:pt x="11201" y="330403"/>
                  </a:lnTo>
                  <a:lnTo>
                    <a:pt x="7061" y="329577"/>
                  </a:lnTo>
                  <a:close/>
                </a:path>
                <a:path w="160654" h="378459">
                  <a:moveTo>
                    <a:pt x="149440" y="88417"/>
                  </a:moveTo>
                  <a:lnTo>
                    <a:pt x="89662" y="88417"/>
                  </a:lnTo>
                  <a:lnTo>
                    <a:pt x="52298" y="287235"/>
                  </a:lnTo>
                  <a:lnTo>
                    <a:pt x="46429" y="309455"/>
                  </a:lnTo>
                  <a:lnTo>
                    <a:pt x="38965" y="322726"/>
                  </a:lnTo>
                  <a:lnTo>
                    <a:pt x="30179" y="329148"/>
                  </a:lnTo>
                  <a:lnTo>
                    <a:pt x="20345" y="330822"/>
                  </a:lnTo>
                  <a:lnTo>
                    <a:pt x="99635" y="330822"/>
                  </a:lnTo>
                  <a:lnTo>
                    <a:pt x="101022" y="327918"/>
                  </a:lnTo>
                  <a:lnTo>
                    <a:pt x="107317" y="308225"/>
                  </a:lnTo>
                  <a:lnTo>
                    <a:pt x="112483" y="284327"/>
                  </a:lnTo>
                  <a:lnTo>
                    <a:pt x="149440" y="8841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/>
            <p:cNvSpPr/>
            <p:nvPr/>
          </p:nvSpPr>
          <p:spPr>
            <a:xfrm>
              <a:off x="5812712" y="484988"/>
              <a:ext cx="188887" cy="211696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/>
            <p:cNvSpPr/>
            <p:nvPr/>
          </p:nvSpPr>
          <p:spPr>
            <a:xfrm>
              <a:off x="6026081" y="489557"/>
              <a:ext cx="208787" cy="207543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/>
            <p:cNvSpPr/>
            <p:nvPr/>
          </p:nvSpPr>
          <p:spPr>
            <a:xfrm>
              <a:off x="6328671" y="397816"/>
              <a:ext cx="233045" cy="299720"/>
            </a:xfrm>
            <a:custGeom>
              <a:avLst/>
              <a:gdLst/>
              <a:ahLst/>
              <a:cxnLst/>
              <a:rect l="l" t="t" r="r" b="b"/>
              <a:pathLst>
                <a:path w="233045" h="299720">
                  <a:moveTo>
                    <a:pt x="127850" y="87172"/>
                  </a:moveTo>
                  <a:lnTo>
                    <a:pt x="85064" y="94472"/>
                  </a:lnTo>
                  <a:lnTo>
                    <a:pt x="49671" y="114483"/>
                  </a:lnTo>
                  <a:lnTo>
                    <a:pt x="22886" y="144376"/>
                  </a:lnTo>
                  <a:lnTo>
                    <a:pt x="5923" y="181322"/>
                  </a:lnTo>
                  <a:lnTo>
                    <a:pt x="0" y="222491"/>
                  </a:lnTo>
                  <a:lnTo>
                    <a:pt x="5014" y="255325"/>
                  </a:lnTo>
                  <a:lnTo>
                    <a:pt x="18630" y="279404"/>
                  </a:lnTo>
                  <a:lnTo>
                    <a:pt x="38704" y="294223"/>
                  </a:lnTo>
                  <a:lnTo>
                    <a:pt x="63093" y="299275"/>
                  </a:lnTo>
                  <a:lnTo>
                    <a:pt x="80944" y="297234"/>
                  </a:lnTo>
                  <a:lnTo>
                    <a:pt x="98485" y="290720"/>
                  </a:lnTo>
                  <a:lnTo>
                    <a:pt x="114935" y="279146"/>
                  </a:lnTo>
                  <a:lnTo>
                    <a:pt x="129514" y="261924"/>
                  </a:lnTo>
                  <a:lnTo>
                    <a:pt x="184829" y="261924"/>
                  </a:lnTo>
                  <a:lnTo>
                    <a:pt x="185442" y="256063"/>
                  </a:lnTo>
                  <a:lnTo>
                    <a:pt x="186137" y="251129"/>
                  </a:lnTo>
                  <a:lnTo>
                    <a:pt x="90500" y="251129"/>
                  </a:lnTo>
                  <a:lnTo>
                    <a:pt x="78732" y="248607"/>
                  </a:lnTo>
                  <a:lnTo>
                    <a:pt x="69845" y="241222"/>
                  </a:lnTo>
                  <a:lnTo>
                    <a:pt x="64227" y="229243"/>
                  </a:lnTo>
                  <a:lnTo>
                    <a:pt x="62268" y="212940"/>
                  </a:lnTo>
                  <a:lnTo>
                    <a:pt x="66780" y="183898"/>
                  </a:lnTo>
                  <a:lnTo>
                    <a:pt x="79387" y="158045"/>
                  </a:lnTo>
                  <a:lnTo>
                    <a:pt x="98690" y="139506"/>
                  </a:lnTo>
                  <a:lnTo>
                    <a:pt x="123291" y="132410"/>
                  </a:lnTo>
                  <a:lnTo>
                    <a:pt x="207656" y="132410"/>
                  </a:lnTo>
                  <a:lnTo>
                    <a:pt x="215399" y="91744"/>
                  </a:lnTo>
                  <a:lnTo>
                    <a:pt x="155663" y="91744"/>
                  </a:lnTo>
                  <a:lnTo>
                    <a:pt x="148803" y="89626"/>
                  </a:lnTo>
                  <a:lnTo>
                    <a:pt x="141595" y="88211"/>
                  </a:lnTo>
                  <a:lnTo>
                    <a:pt x="134468" y="87419"/>
                  </a:lnTo>
                  <a:lnTo>
                    <a:pt x="127850" y="87172"/>
                  </a:lnTo>
                  <a:close/>
                </a:path>
                <a:path w="233045" h="299720">
                  <a:moveTo>
                    <a:pt x="184829" y="261924"/>
                  </a:moveTo>
                  <a:lnTo>
                    <a:pt x="130340" y="261924"/>
                  </a:lnTo>
                  <a:lnTo>
                    <a:pt x="127431" y="294716"/>
                  </a:lnTo>
                  <a:lnTo>
                    <a:pt x="182219" y="294716"/>
                  </a:lnTo>
                  <a:lnTo>
                    <a:pt x="183365" y="275917"/>
                  </a:lnTo>
                  <a:lnTo>
                    <a:pt x="184829" y="261924"/>
                  </a:lnTo>
                  <a:close/>
                </a:path>
                <a:path w="233045" h="299720">
                  <a:moveTo>
                    <a:pt x="207656" y="132410"/>
                  </a:moveTo>
                  <a:lnTo>
                    <a:pt x="133248" y="132410"/>
                  </a:lnTo>
                  <a:lnTo>
                    <a:pt x="142379" y="135737"/>
                  </a:lnTo>
                  <a:lnTo>
                    <a:pt x="146938" y="139471"/>
                  </a:lnTo>
                  <a:lnTo>
                    <a:pt x="136575" y="194259"/>
                  </a:lnTo>
                  <a:lnTo>
                    <a:pt x="116962" y="237172"/>
                  </a:lnTo>
                  <a:lnTo>
                    <a:pt x="90500" y="251129"/>
                  </a:lnTo>
                  <a:lnTo>
                    <a:pt x="186137" y="251129"/>
                  </a:lnTo>
                  <a:lnTo>
                    <a:pt x="188295" y="235819"/>
                  </a:lnTo>
                  <a:lnTo>
                    <a:pt x="191769" y="215849"/>
                  </a:lnTo>
                  <a:lnTo>
                    <a:pt x="207656" y="132410"/>
                  </a:lnTo>
                  <a:close/>
                </a:path>
                <a:path w="233045" h="299720">
                  <a:moveTo>
                    <a:pt x="232867" y="0"/>
                  </a:moveTo>
                  <a:lnTo>
                    <a:pt x="173100" y="0"/>
                  </a:lnTo>
                  <a:lnTo>
                    <a:pt x="155663" y="91744"/>
                  </a:lnTo>
                  <a:lnTo>
                    <a:pt x="215399" y="91744"/>
                  </a:lnTo>
                  <a:lnTo>
                    <a:pt x="23286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/>
            <p:cNvSpPr/>
            <p:nvPr/>
          </p:nvSpPr>
          <p:spPr>
            <a:xfrm>
              <a:off x="6561950" y="484988"/>
              <a:ext cx="188874" cy="211696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/>
            <p:cNvSpPr/>
            <p:nvPr/>
          </p:nvSpPr>
          <p:spPr>
            <a:xfrm>
              <a:off x="6840053" y="397817"/>
              <a:ext cx="116839" cy="295275"/>
            </a:xfrm>
            <a:custGeom>
              <a:avLst/>
              <a:gdLst/>
              <a:ahLst/>
              <a:cxnLst/>
              <a:rect l="l" t="t" r="r" b="b"/>
              <a:pathLst>
                <a:path w="116840" h="295275">
                  <a:moveTo>
                    <a:pt x="116217" y="0"/>
                  </a:moveTo>
                  <a:lnTo>
                    <a:pt x="56451" y="0"/>
                  </a:lnTo>
                  <a:lnTo>
                    <a:pt x="0" y="294716"/>
                  </a:lnTo>
                  <a:lnTo>
                    <a:pt x="59778" y="294716"/>
                  </a:lnTo>
                  <a:lnTo>
                    <a:pt x="11621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/>
            <p:cNvSpPr/>
            <p:nvPr/>
          </p:nvSpPr>
          <p:spPr>
            <a:xfrm>
              <a:off x="6955042" y="484991"/>
              <a:ext cx="212521" cy="212102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1" name="object 21"/>
            <p:cNvSpPr/>
            <p:nvPr/>
          </p:nvSpPr>
          <p:spPr>
            <a:xfrm>
              <a:off x="7256374" y="397827"/>
              <a:ext cx="437515" cy="381635"/>
            </a:xfrm>
            <a:custGeom>
              <a:avLst/>
              <a:gdLst/>
              <a:ahLst/>
              <a:cxnLst/>
              <a:rect l="l" t="t" r="r" b="b"/>
              <a:pathLst>
                <a:path w="437515" h="381634">
                  <a:moveTo>
                    <a:pt x="116217" y="0"/>
                  </a:moveTo>
                  <a:lnTo>
                    <a:pt x="56451" y="0"/>
                  </a:lnTo>
                  <a:lnTo>
                    <a:pt x="0" y="294716"/>
                  </a:lnTo>
                  <a:lnTo>
                    <a:pt x="59778" y="294716"/>
                  </a:lnTo>
                  <a:lnTo>
                    <a:pt x="116217" y="0"/>
                  </a:lnTo>
                  <a:close/>
                </a:path>
                <a:path w="437515" h="381634">
                  <a:moveTo>
                    <a:pt x="208368" y="91744"/>
                  </a:moveTo>
                  <a:lnTo>
                    <a:pt x="148602" y="91744"/>
                  </a:lnTo>
                  <a:lnTo>
                    <a:pt x="109994" y="294716"/>
                  </a:lnTo>
                  <a:lnTo>
                    <a:pt x="169773" y="294716"/>
                  </a:lnTo>
                  <a:lnTo>
                    <a:pt x="208368" y="91744"/>
                  </a:lnTo>
                  <a:close/>
                </a:path>
                <a:path w="437515" h="381634">
                  <a:moveTo>
                    <a:pt x="221234" y="32791"/>
                  </a:moveTo>
                  <a:lnTo>
                    <a:pt x="219024" y="20650"/>
                  </a:lnTo>
                  <a:lnTo>
                    <a:pt x="212839" y="11366"/>
                  </a:lnTo>
                  <a:lnTo>
                    <a:pt x="203377" y="5422"/>
                  </a:lnTo>
                  <a:lnTo>
                    <a:pt x="191350" y="3327"/>
                  </a:lnTo>
                  <a:lnTo>
                    <a:pt x="178320" y="5778"/>
                  </a:lnTo>
                  <a:lnTo>
                    <a:pt x="167424" y="12712"/>
                  </a:lnTo>
                  <a:lnTo>
                    <a:pt x="159893" y="23456"/>
                  </a:lnTo>
                  <a:lnTo>
                    <a:pt x="156895" y="37363"/>
                  </a:lnTo>
                  <a:lnTo>
                    <a:pt x="159105" y="49428"/>
                  </a:lnTo>
                  <a:lnTo>
                    <a:pt x="165201" y="58572"/>
                  </a:lnTo>
                  <a:lnTo>
                    <a:pt x="174409" y="64389"/>
                  </a:lnTo>
                  <a:lnTo>
                    <a:pt x="185953" y="66421"/>
                  </a:lnTo>
                  <a:lnTo>
                    <a:pt x="199517" y="64135"/>
                  </a:lnTo>
                  <a:lnTo>
                    <a:pt x="210756" y="57543"/>
                  </a:lnTo>
                  <a:lnTo>
                    <a:pt x="218401" y="46977"/>
                  </a:lnTo>
                  <a:lnTo>
                    <a:pt x="221234" y="32791"/>
                  </a:lnTo>
                  <a:close/>
                </a:path>
                <a:path w="437515" h="381634">
                  <a:moveTo>
                    <a:pt x="437502" y="101282"/>
                  </a:moveTo>
                  <a:lnTo>
                    <a:pt x="420865" y="95224"/>
                  </a:lnTo>
                  <a:lnTo>
                    <a:pt x="402729" y="90792"/>
                  </a:lnTo>
                  <a:lnTo>
                    <a:pt x="383209" y="88087"/>
                  </a:lnTo>
                  <a:lnTo>
                    <a:pt x="372745" y="87630"/>
                  </a:lnTo>
                  <a:lnTo>
                    <a:pt x="372745" y="136563"/>
                  </a:lnTo>
                  <a:lnTo>
                    <a:pt x="362369" y="190944"/>
                  </a:lnTo>
                  <a:lnTo>
                    <a:pt x="355346" y="214236"/>
                  </a:lnTo>
                  <a:lnTo>
                    <a:pt x="344512" y="231876"/>
                  </a:lnTo>
                  <a:lnTo>
                    <a:pt x="331190" y="243065"/>
                  </a:lnTo>
                  <a:lnTo>
                    <a:pt x="316699" y="246976"/>
                  </a:lnTo>
                  <a:lnTo>
                    <a:pt x="304723" y="244322"/>
                  </a:lnTo>
                  <a:lnTo>
                    <a:pt x="296151" y="236956"/>
                  </a:lnTo>
                  <a:lnTo>
                    <a:pt x="291020" y="225793"/>
                  </a:lnTo>
                  <a:lnTo>
                    <a:pt x="289306" y="211696"/>
                  </a:lnTo>
                  <a:lnTo>
                    <a:pt x="293890" y="183083"/>
                  </a:lnTo>
                  <a:lnTo>
                    <a:pt x="306692" y="157784"/>
                  </a:lnTo>
                  <a:lnTo>
                    <a:pt x="326250" y="139725"/>
                  </a:lnTo>
                  <a:lnTo>
                    <a:pt x="351155" y="132829"/>
                  </a:lnTo>
                  <a:lnTo>
                    <a:pt x="359460" y="132829"/>
                  </a:lnTo>
                  <a:lnTo>
                    <a:pt x="368173" y="134480"/>
                  </a:lnTo>
                  <a:lnTo>
                    <a:pt x="372745" y="136563"/>
                  </a:lnTo>
                  <a:lnTo>
                    <a:pt x="372745" y="87630"/>
                  </a:lnTo>
                  <a:lnTo>
                    <a:pt x="314261" y="94602"/>
                  </a:lnTo>
                  <a:lnTo>
                    <a:pt x="276250" y="114846"/>
                  </a:lnTo>
                  <a:lnTo>
                    <a:pt x="248678" y="144729"/>
                  </a:lnTo>
                  <a:lnTo>
                    <a:pt x="231889" y="181102"/>
                  </a:lnTo>
                  <a:lnTo>
                    <a:pt x="226212" y="220827"/>
                  </a:lnTo>
                  <a:lnTo>
                    <a:pt x="230911" y="248754"/>
                  </a:lnTo>
                  <a:lnTo>
                    <a:pt x="243852" y="271729"/>
                  </a:lnTo>
                  <a:lnTo>
                    <a:pt x="264274" y="287312"/>
                  </a:lnTo>
                  <a:lnTo>
                    <a:pt x="291388" y="293052"/>
                  </a:lnTo>
                  <a:lnTo>
                    <a:pt x="308406" y="291249"/>
                  </a:lnTo>
                  <a:lnTo>
                    <a:pt x="323557" y="285737"/>
                  </a:lnTo>
                  <a:lnTo>
                    <a:pt x="337146" y="276415"/>
                  </a:lnTo>
                  <a:lnTo>
                    <a:pt x="349491" y="263169"/>
                  </a:lnTo>
                  <a:lnTo>
                    <a:pt x="350316" y="263169"/>
                  </a:lnTo>
                  <a:lnTo>
                    <a:pt x="338239" y="305777"/>
                  </a:lnTo>
                  <a:lnTo>
                    <a:pt x="307314" y="331444"/>
                  </a:lnTo>
                  <a:lnTo>
                    <a:pt x="286397" y="334149"/>
                  </a:lnTo>
                  <a:lnTo>
                    <a:pt x="272491" y="333336"/>
                  </a:lnTo>
                  <a:lnTo>
                    <a:pt x="257657" y="331038"/>
                  </a:lnTo>
                  <a:lnTo>
                    <a:pt x="243903" y="327494"/>
                  </a:lnTo>
                  <a:lnTo>
                    <a:pt x="233273" y="322935"/>
                  </a:lnTo>
                  <a:lnTo>
                    <a:pt x="219570" y="368604"/>
                  </a:lnTo>
                  <a:lnTo>
                    <a:pt x="231876" y="373938"/>
                  </a:lnTo>
                  <a:lnTo>
                    <a:pt x="247599" y="377990"/>
                  </a:lnTo>
                  <a:lnTo>
                    <a:pt x="265811" y="380568"/>
                  </a:lnTo>
                  <a:lnTo>
                    <a:pt x="285572" y="381469"/>
                  </a:lnTo>
                  <a:lnTo>
                    <a:pt x="306120" y="380352"/>
                  </a:lnTo>
                  <a:lnTo>
                    <a:pt x="346278" y="369557"/>
                  </a:lnTo>
                  <a:lnTo>
                    <a:pt x="380034" y="341591"/>
                  </a:lnTo>
                  <a:lnTo>
                    <a:pt x="400570" y="295656"/>
                  </a:lnTo>
                  <a:lnTo>
                    <a:pt x="407771" y="263169"/>
                  </a:lnTo>
                  <a:lnTo>
                    <a:pt x="410743" y="246976"/>
                  </a:lnTo>
                  <a:lnTo>
                    <a:pt x="431711" y="132829"/>
                  </a:lnTo>
                  <a:lnTo>
                    <a:pt x="437502" y="10128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" name="object 22"/>
            <p:cNvSpPr/>
            <p:nvPr/>
          </p:nvSpPr>
          <p:spPr>
            <a:xfrm>
              <a:off x="7707994" y="484990"/>
              <a:ext cx="209626" cy="207543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3" name="object 23"/>
            <p:cNvSpPr/>
            <p:nvPr/>
          </p:nvSpPr>
          <p:spPr>
            <a:xfrm>
              <a:off x="7947912" y="484988"/>
              <a:ext cx="188874" cy="211696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4" name="object 24"/>
            <p:cNvSpPr/>
            <p:nvPr/>
          </p:nvSpPr>
          <p:spPr>
            <a:xfrm>
              <a:off x="8240966" y="408203"/>
              <a:ext cx="1737995" cy="288925"/>
            </a:xfrm>
            <a:custGeom>
              <a:avLst/>
              <a:gdLst/>
              <a:ahLst/>
              <a:cxnLst/>
              <a:rect l="l" t="t" r="r" b="b"/>
              <a:pathLst>
                <a:path w="1737995" h="288925">
                  <a:moveTo>
                    <a:pt x="234530" y="12039"/>
                  </a:moveTo>
                  <a:lnTo>
                    <a:pt x="225920" y="8051"/>
                  </a:lnTo>
                  <a:lnTo>
                    <a:pt x="212420" y="4152"/>
                  </a:lnTo>
                  <a:lnTo>
                    <a:pt x="194716" y="1181"/>
                  </a:lnTo>
                  <a:lnTo>
                    <a:pt x="173507" y="0"/>
                  </a:lnTo>
                  <a:lnTo>
                    <a:pt x="144868" y="1803"/>
                  </a:lnTo>
                  <a:lnTo>
                    <a:pt x="93357" y="16637"/>
                  </a:lnTo>
                  <a:lnTo>
                    <a:pt x="41681" y="54838"/>
                  </a:lnTo>
                  <a:lnTo>
                    <a:pt x="19405" y="86906"/>
                  </a:lnTo>
                  <a:lnTo>
                    <a:pt x="5067" y="125437"/>
                  </a:lnTo>
                  <a:lnTo>
                    <a:pt x="0" y="169773"/>
                  </a:lnTo>
                  <a:lnTo>
                    <a:pt x="8928" y="219494"/>
                  </a:lnTo>
                  <a:lnTo>
                    <a:pt x="34137" y="256832"/>
                  </a:lnTo>
                  <a:lnTo>
                    <a:pt x="73202" y="280327"/>
                  </a:lnTo>
                  <a:lnTo>
                    <a:pt x="123710" y="288493"/>
                  </a:lnTo>
                  <a:lnTo>
                    <a:pt x="147332" y="287540"/>
                  </a:lnTo>
                  <a:lnTo>
                    <a:pt x="197586" y="276453"/>
                  </a:lnTo>
                  <a:lnTo>
                    <a:pt x="192595" y="228295"/>
                  </a:lnTo>
                  <a:lnTo>
                    <a:pt x="181089" y="232181"/>
                  </a:lnTo>
                  <a:lnTo>
                    <a:pt x="168059" y="235051"/>
                  </a:lnTo>
                  <a:lnTo>
                    <a:pt x="154012" y="236829"/>
                  </a:lnTo>
                  <a:lnTo>
                    <a:pt x="139471" y="237439"/>
                  </a:lnTo>
                  <a:lnTo>
                    <a:pt x="107022" y="232067"/>
                  </a:lnTo>
                  <a:lnTo>
                    <a:pt x="83794" y="216941"/>
                  </a:lnTo>
                  <a:lnTo>
                    <a:pt x="69837" y="193484"/>
                  </a:lnTo>
                  <a:lnTo>
                    <a:pt x="65176" y="163131"/>
                  </a:lnTo>
                  <a:lnTo>
                    <a:pt x="67868" y="135280"/>
                  </a:lnTo>
                  <a:lnTo>
                    <a:pt x="87757" y="89700"/>
                  </a:lnTo>
                  <a:lnTo>
                    <a:pt x="117551" y="63728"/>
                  </a:lnTo>
                  <a:lnTo>
                    <a:pt x="167690" y="51473"/>
                  </a:lnTo>
                  <a:lnTo>
                    <a:pt x="184594" y="52311"/>
                  </a:lnTo>
                  <a:lnTo>
                    <a:pt x="198932" y="54470"/>
                  </a:lnTo>
                  <a:lnTo>
                    <a:pt x="210312" y="57416"/>
                  </a:lnTo>
                  <a:lnTo>
                    <a:pt x="218351" y="60604"/>
                  </a:lnTo>
                  <a:lnTo>
                    <a:pt x="234530" y="12039"/>
                  </a:lnTo>
                  <a:close/>
                </a:path>
                <a:path w="1737995" h="288925">
                  <a:moveTo>
                    <a:pt x="498094" y="116636"/>
                  </a:moveTo>
                  <a:lnTo>
                    <a:pt x="490855" y="70218"/>
                  </a:lnTo>
                  <a:lnTo>
                    <a:pt x="478980" y="49809"/>
                  </a:lnTo>
                  <a:lnTo>
                    <a:pt x="469353" y="33261"/>
                  </a:lnTo>
                  <a:lnTo>
                    <a:pt x="434594" y="9232"/>
                  </a:lnTo>
                  <a:lnTo>
                    <a:pt x="434594" y="118300"/>
                  </a:lnTo>
                  <a:lnTo>
                    <a:pt x="432371" y="144551"/>
                  </a:lnTo>
                  <a:lnTo>
                    <a:pt x="415163" y="198323"/>
                  </a:lnTo>
                  <a:lnTo>
                    <a:pt x="390258" y="227177"/>
                  </a:lnTo>
                  <a:lnTo>
                    <a:pt x="353644" y="239090"/>
                  </a:lnTo>
                  <a:lnTo>
                    <a:pt x="327342" y="233870"/>
                  </a:lnTo>
                  <a:lnTo>
                    <a:pt x="309130" y="219430"/>
                  </a:lnTo>
                  <a:lnTo>
                    <a:pt x="298551" y="197586"/>
                  </a:lnTo>
                  <a:lnTo>
                    <a:pt x="295122" y="170192"/>
                  </a:lnTo>
                  <a:lnTo>
                    <a:pt x="297421" y="143598"/>
                  </a:lnTo>
                  <a:lnTo>
                    <a:pt x="315087" y="91033"/>
                  </a:lnTo>
                  <a:lnTo>
                    <a:pt x="340321" y="62064"/>
                  </a:lnTo>
                  <a:lnTo>
                    <a:pt x="378142" y="49809"/>
                  </a:lnTo>
                  <a:lnTo>
                    <a:pt x="405536" y="55600"/>
                  </a:lnTo>
                  <a:lnTo>
                    <a:pt x="422871" y="70980"/>
                  </a:lnTo>
                  <a:lnTo>
                    <a:pt x="431965" y="92887"/>
                  </a:lnTo>
                  <a:lnTo>
                    <a:pt x="434594" y="118300"/>
                  </a:lnTo>
                  <a:lnTo>
                    <a:pt x="434594" y="9232"/>
                  </a:lnTo>
                  <a:lnTo>
                    <a:pt x="434009" y="8826"/>
                  </a:lnTo>
                  <a:lnTo>
                    <a:pt x="385203" y="0"/>
                  </a:lnTo>
                  <a:lnTo>
                    <a:pt x="355942" y="2717"/>
                  </a:lnTo>
                  <a:lnTo>
                    <a:pt x="304419" y="23114"/>
                  </a:lnTo>
                  <a:lnTo>
                    <a:pt x="261226" y="66725"/>
                  </a:lnTo>
                  <a:lnTo>
                    <a:pt x="235064" y="134645"/>
                  </a:lnTo>
                  <a:lnTo>
                    <a:pt x="231622" y="172262"/>
                  </a:lnTo>
                  <a:lnTo>
                    <a:pt x="239115" y="217982"/>
                  </a:lnTo>
                  <a:lnTo>
                    <a:pt x="261035" y="255016"/>
                  </a:lnTo>
                  <a:lnTo>
                    <a:pt x="296583" y="279831"/>
                  </a:lnTo>
                  <a:lnTo>
                    <a:pt x="344932" y="288899"/>
                  </a:lnTo>
                  <a:lnTo>
                    <a:pt x="375107" y="286169"/>
                  </a:lnTo>
                  <a:lnTo>
                    <a:pt x="427012" y="265607"/>
                  </a:lnTo>
                  <a:lnTo>
                    <a:pt x="455879" y="239090"/>
                  </a:lnTo>
                  <a:lnTo>
                    <a:pt x="485178" y="189953"/>
                  </a:lnTo>
                  <a:lnTo>
                    <a:pt x="494817" y="154368"/>
                  </a:lnTo>
                  <a:lnTo>
                    <a:pt x="498094" y="116636"/>
                  </a:lnTo>
                  <a:close/>
                </a:path>
                <a:path w="1737995" h="288925">
                  <a:moveTo>
                    <a:pt x="782447" y="4572"/>
                  </a:moveTo>
                  <a:lnTo>
                    <a:pt x="715619" y="4572"/>
                  </a:lnTo>
                  <a:lnTo>
                    <a:pt x="652945" y="137401"/>
                  </a:lnTo>
                  <a:lnTo>
                    <a:pt x="642797" y="159296"/>
                  </a:lnTo>
                  <a:lnTo>
                    <a:pt x="633031" y="181190"/>
                  </a:lnTo>
                  <a:lnTo>
                    <a:pt x="623874" y="202768"/>
                  </a:lnTo>
                  <a:lnTo>
                    <a:pt x="615581" y="223735"/>
                  </a:lnTo>
                  <a:lnTo>
                    <a:pt x="614756" y="223735"/>
                  </a:lnTo>
                  <a:lnTo>
                    <a:pt x="613435" y="202196"/>
                  </a:lnTo>
                  <a:lnTo>
                    <a:pt x="610146" y="159575"/>
                  </a:lnTo>
                  <a:lnTo>
                    <a:pt x="595655" y="4572"/>
                  </a:lnTo>
                  <a:lnTo>
                    <a:pt x="533819" y="4572"/>
                  </a:lnTo>
                  <a:lnTo>
                    <a:pt x="568680" y="284340"/>
                  </a:lnTo>
                  <a:lnTo>
                    <a:pt x="637997" y="284340"/>
                  </a:lnTo>
                  <a:lnTo>
                    <a:pt x="782447" y="4572"/>
                  </a:lnTo>
                  <a:close/>
                </a:path>
                <a:path w="1737995" h="288925">
                  <a:moveTo>
                    <a:pt x="873772" y="4559"/>
                  </a:moveTo>
                  <a:lnTo>
                    <a:pt x="813993" y="4559"/>
                  </a:lnTo>
                  <a:lnTo>
                    <a:pt x="760857" y="284327"/>
                  </a:lnTo>
                  <a:lnTo>
                    <a:pt x="820635" y="284327"/>
                  </a:lnTo>
                  <a:lnTo>
                    <a:pt x="873772" y="4559"/>
                  </a:lnTo>
                  <a:close/>
                </a:path>
                <a:path w="1737995" h="288925">
                  <a:moveTo>
                    <a:pt x="1144828" y="120370"/>
                  </a:moveTo>
                  <a:lnTo>
                    <a:pt x="1142022" y="91986"/>
                  </a:lnTo>
                  <a:lnTo>
                    <a:pt x="1134592" y="68186"/>
                  </a:lnTo>
                  <a:lnTo>
                    <a:pt x="1124254" y="50634"/>
                  </a:lnTo>
                  <a:lnTo>
                    <a:pt x="1123048" y="48577"/>
                  </a:lnTo>
                  <a:lnTo>
                    <a:pt x="1107884" y="32791"/>
                  </a:lnTo>
                  <a:lnTo>
                    <a:pt x="1088072" y="19481"/>
                  </a:lnTo>
                  <a:lnTo>
                    <a:pt x="1079652" y="16129"/>
                  </a:lnTo>
                  <a:lnTo>
                    <a:pt x="1079652" y="120789"/>
                  </a:lnTo>
                  <a:lnTo>
                    <a:pt x="1077798" y="145110"/>
                  </a:lnTo>
                  <a:lnTo>
                    <a:pt x="1063193" y="187515"/>
                  </a:lnTo>
                  <a:lnTo>
                    <a:pt x="1035050" y="219113"/>
                  </a:lnTo>
                  <a:lnTo>
                    <a:pt x="994791" y="235699"/>
                  </a:lnTo>
                  <a:lnTo>
                    <a:pt x="971321" y="237845"/>
                  </a:lnTo>
                  <a:lnTo>
                    <a:pt x="963841" y="237769"/>
                  </a:lnTo>
                  <a:lnTo>
                    <a:pt x="956995" y="237477"/>
                  </a:lnTo>
                  <a:lnTo>
                    <a:pt x="950760" y="236969"/>
                  </a:lnTo>
                  <a:lnTo>
                    <a:pt x="945159" y="236181"/>
                  </a:lnTo>
                  <a:lnTo>
                    <a:pt x="980440" y="52298"/>
                  </a:lnTo>
                  <a:lnTo>
                    <a:pt x="986675" y="51054"/>
                  </a:lnTo>
                  <a:lnTo>
                    <a:pt x="995387" y="50634"/>
                  </a:lnTo>
                  <a:lnTo>
                    <a:pt x="1005763" y="50634"/>
                  </a:lnTo>
                  <a:lnTo>
                    <a:pt x="1038148" y="55410"/>
                  </a:lnTo>
                  <a:lnTo>
                    <a:pt x="1061224" y="69215"/>
                  </a:lnTo>
                  <a:lnTo>
                    <a:pt x="1075055" y="91262"/>
                  </a:lnTo>
                  <a:lnTo>
                    <a:pt x="1079652" y="120789"/>
                  </a:lnTo>
                  <a:lnTo>
                    <a:pt x="1079652" y="16129"/>
                  </a:lnTo>
                  <a:lnTo>
                    <a:pt x="1064285" y="10007"/>
                  </a:lnTo>
                  <a:lnTo>
                    <a:pt x="1036777" y="4368"/>
                  </a:lnTo>
                  <a:lnTo>
                    <a:pt x="1005763" y="2489"/>
                  </a:lnTo>
                  <a:lnTo>
                    <a:pt x="985647" y="2882"/>
                  </a:lnTo>
                  <a:lnTo>
                    <a:pt x="965911" y="4051"/>
                  </a:lnTo>
                  <a:lnTo>
                    <a:pt x="946797" y="5994"/>
                  </a:lnTo>
                  <a:lnTo>
                    <a:pt x="928547" y="8712"/>
                  </a:lnTo>
                  <a:lnTo>
                    <a:pt x="876668" y="281012"/>
                  </a:lnTo>
                  <a:lnTo>
                    <a:pt x="889660" y="282841"/>
                  </a:lnTo>
                  <a:lnTo>
                    <a:pt x="907389" y="284441"/>
                  </a:lnTo>
                  <a:lnTo>
                    <a:pt x="928852" y="285572"/>
                  </a:lnTo>
                  <a:lnTo>
                    <a:pt x="953046" y="285991"/>
                  </a:lnTo>
                  <a:lnTo>
                    <a:pt x="995019" y="283845"/>
                  </a:lnTo>
                  <a:lnTo>
                    <a:pt x="1030668" y="277177"/>
                  </a:lnTo>
                  <a:lnTo>
                    <a:pt x="1061034" y="265684"/>
                  </a:lnTo>
                  <a:lnTo>
                    <a:pt x="1087120" y="249047"/>
                  </a:lnTo>
                  <a:lnTo>
                    <a:pt x="1098080" y="237845"/>
                  </a:lnTo>
                  <a:lnTo>
                    <a:pt x="1110843" y="224802"/>
                  </a:lnTo>
                  <a:lnTo>
                    <a:pt x="1129055" y="194525"/>
                  </a:lnTo>
                  <a:lnTo>
                    <a:pt x="1140714" y="159334"/>
                  </a:lnTo>
                  <a:lnTo>
                    <a:pt x="1144828" y="120370"/>
                  </a:lnTo>
                  <a:close/>
                </a:path>
                <a:path w="1737995" h="288925">
                  <a:moveTo>
                    <a:pt x="1282623" y="154419"/>
                  </a:moveTo>
                  <a:lnTo>
                    <a:pt x="1175118" y="154419"/>
                  </a:lnTo>
                  <a:lnTo>
                    <a:pt x="1167231" y="196342"/>
                  </a:lnTo>
                  <a:lnTo>
                    <a:pt x="1274737" y="196342"/>
                  </a:lnTo>
                  <a:lnTo>
                    <a:pt x="1282623" y="154419"/>
                  </a:lnTo>
                  <a:close/>
                </a:path>
                <a:path w="1737995" h="288925">
                  <a:moveTo>
                    <a:pt x="1474812" y="14528"/>
                  </a:moveTo>
                  <a:lnTo>
                    <a:pt x="1426248" y="14528"/>
                  </a:lnTo>
                  <a:lnTo>
                    <a:pt x="1351114" y="47320"/>
                  </a:lnTo>
                  <a:lnTo>
                    <a:pt x="1352778" y="94221"/>
                  </a:lnTo>
                  <a:lnTo>
                    <a:pt x="1405915" y="70561"/>
                  </a:lnTo>
                  <a:lnTo>
                    <a:pt x="1406740" y="70561"/>
                  </a:lnTo>
                  <a:lnTo>
                    <a:pt x="1366481" y="284340"/>
                  </a:lnTo>
                  <a:lnTo>
                    <a:pt x="1424178" y="284340"/>
                  </a:lnTo>
                  <a:lnTo>
                    <a:pt x="1474812" y="14528"/>
                  </a:lnTo>
                  <a:close/>
                </a:path>
                <a:path w="1737995" h="288925">
                  <a:moveTo>
                    <a:pt x="1737563" y="104190"/>
                  </a:moveTo>
                  <a:lnTo>
                    <a:pt x="1732292" y="66878"/>
                  </a:lnTo>
                  <a:lnTo>
                    <a:pt x="1726463" y="56045"/>
                  </a:lnTo>
                  <a:lnTo>
                    <a:pt x="1716239" y="36995"/>
                  </a:lnTo>
                  <a:lnTo>
                    <a:pt x="1689049" y="17157"/>
                  </a:lnTo>
                  <a:lnTo>
                    <a:pt x="1677365" y="14986"/>
                  </a:lnTo>
                  <a:lnTo>
                    <a:pt x="1677365" y="94653"/>
                  </a:lnTo>
                  <a:lnTo>
                    <a:pt x="1677250" y="104190"/>
                  </a:lnTo>
                  <a:lnTo>
                    <a:pt x="1676958" y="110832"/>
                  </a:lnTo>
                  <a:lnTo>
                    <a:pt x="1675295" y="116230"/>
                  </a:lnTo>
                  <a:lnTo>
                    <a:pt x="1673631" y="122034"/>
                  </a:lnTo>
                  <a:lnTo>
                    <a:pt x="1632953" y="146951"/>
                  </a:lnTo>
                  <a:lnTo>
                    <a:pt x="1620202" y="144399"/>
                  </a:lnTo>
                  <a:lnTo>
                    <a:pt x="1610385" y="137134"/>
                  </a:lnTo>
                  <a:lnTo>
                    <a:pt x="1604060" y="125755"/>
                  </a:lnTo>
                  <a:lnTo>
                    <a:pt x="1601825" y="110832"/>
                  </a:lnTo>
                  <a:lnTo>
                    <a:pt x="1605191" y="90881"/>
                  </a:lnTo>
                  <a:lnTo>
                    <a:pt x="1614385" y="73317"/>
                  </a:lnTo>
                  <a:lnTo>
                    <a:pt x="1628089" y="60807"/>
                  </a:lnTo>
                  <a:lnTo>
                    <a:pt x="1644992" y="56045"/>
                  </a:lnTo>
                  <a:lnTo>
                    <a:pt x="1659509" y="59042"/>
                  </a:lnTo>
                  <a:lnTo>
                    <a:pt x="1669580" y="67246"/>
                  </a:lnTo>
                  <a:lnTo>
                    <a:pt x="1675460" y="79502"/>
                  </a:lnTo>
                  <a:lnTo>
                    <a:pt x="1677365" y="94653"/>
                  </a:lnTo>
                  <a:lnTo>
                    <a:pt x="1677365" y="14986"/>
                  </a:lnTo>
                  <a:lnTo>
                    <a:pt x="1607286" y="18656"/>
                  </a:lnTo>
                  <a:lnTo>
                    <a:pt x="1572348" y="42189"/>
                  </a:lnTo>
                  <a:lnTo>
                    <a:pt x="1548942" y="76682"/>
                  </a:lnTo>
                  <a:lnTo>
                    <a:pt x="1540395" y="118300"/>
                  </a:lnTo>
                  <a:lnTo>
                    <a:pt x="1545666" y="148094"/>
                  </a:lnTo>
                  <a:lnTo>
                    <a:pt x="1560474" y="171170"/>
                  </a:lnTo>
                  <a:lnTo>
                    <a:pt x="1583296" y="186067"/>
                  </a:lnTo>
                  <a:lnTo>
                    <a:pt x="1612620" y="191363"/>
                  </a:lnTo>
                  <a:lnTo>
                    <a:pt x="1626311" y="190182"/>
                  </a:lnTo>
                  <a:lnTo>
                    <a:pt x="1640014" y="186588"/>
                  </a:lnTo>
                  <a:lnTo>
                    <a:pt x="1652778" y="180505"/>
                  </a:lnTo>
                  <a:lnTo>
                    <a:pt x="1663674" y="171856"/>
                  </a:lnTo>
                  <a:lnTo>
                    <a:pt x="1664512" y="172262"/>
                  </a:lnTo>
                  <a:lnTo>
                    <a:pt x="1634744" y="211899"/>
                  </a:lnTo>
                  <a:lnTo>
                    <a:pt x="1595450" y="233489"/>
                  </a:lnTo>
                  <a:lnTo>
                    <a:pt x="1556156" y="239102"/>
                  </a:lnTo>
                  <a:lnTo>
                    <a:pt x="1549107" y="239509"/>
                  </a:lnTo>
                  <a:lnTo>
                    <a:pt x="1542465" y="238683"/>
                  </a:lnTo>
                  <a:lnTo>
                    <a:pt x="1534985" y="288074"/>
                  </a:lnTo>
                  <a:lnTo>
                    <a:pt x="1541018" y="288366"/>
                  </a:lnTo>
                  <a:lnTo>
                    <a:pt x="1547749" y="288531"/>
                  </a:lnTo>
                  <a:lnTo>
                    <a:pt x="1555889" y="288480"/>
                  </a:lnTo>
                  <a:lnTo>
                    <a:pt x="1620862" y="277596"/>
                  </a:lnTo>
                  <a:lnTo>
                    <a:pt x="1669072" y="251548"/>
                  </a:lnTo>
                  <a:lnTo>
                    <a:pt x="1680997" y="239509"/>
                  </a:lnTo>
                  <a:lnTo>
                    <a:pt x="1694954" y="225425"/>
                  </a:lnTo>
                  <a:lnTo>
                    <a:pt x="1716709" y="191096"/>
                  </a:lnTo>
                  <a:lnTo>
                    <a:pt x="1723783" y="171856"/>
                  </a:lnTo>
                  <a:lnTo>
                    <a:pt x="1731759" y="150152"/>
                  </a:lnTo>
                  <a:lnTo>
                    <a:pt x="1732165" y="146951"/>
                  </a:lnTo>
                  <a:lnTo>
                    <a:pt x="1737563" y="10419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5" name="object 25"/>
          <p:cNvSpPr/>
          <p:nvPr/>
        </p:nvSpPr>
        <p:spPr>
          <a:xfrm>
            <a:off x="3149562" y="1291818"/>
            <a:ext cx="1393190" cy="403225"/>
          </a:xfrm>
          <a:custGeom>
            <a:avLst/>
            <a:gdLst/>
            <a:ahLst/>
            <a:cxnLst/>
            <a:rect l="l" t="t" r="r" b="b"/>
            <a:pathLst>
              <a:path w="1393189" h="403225">
                <a:moveTo>
                  <a:pt x="343141" y="32981"/>
                </a:moveTo>
                <a:lnTo>
                  <a:pt x="328295" y="27292"/>
                </a:lnTo>
                <a:lnTo>
                  <a:pt x="306120" y="21869"/>
                </a:lnTo>
                <a:lnTo>
                  <a:pt x="277431" y="17805"/>
                </a:lnTo>
                <a:lnTo>
                  <a:pt x="243103" y="16217"/>
                </a:lnTo>
                <a:lnTo>
                  <a:pt x="195554" y="19824"/>
                </a:lnTo>
                <a:lnTo>
                  <a:pt x="151523" y="30391"/>
                </a:lnTo>
                <a:lnTo>
                  <a:pt x="111772" y="47561"/>
                </a:lnTo>
                <a:lnTo>
                  <a:pt x="77114" y="70980"/>
                </a:lnTo>
                <a:lnTo>
                  <a:pt x="44792" y="105181"/>
                </a:lnTo>
                <a:lnTo>
                  <a:pt x="20535" y="145948"/>
                </a:lnTo>
                <a:lnTo>
                  <a:pt x="5295" y="192252"/>
                </a:lnTo>
                <a:lnTo>
                  <a:pt x="0" y="243128"/>
                </a:lnTo>
                <a:lnTo>
                  <a:pt x="3175" y="277787"/>
                </a:lnTo>
                <a:lnTo>
                  <a:pt x="27343" y="336651"/>
                </a:lnTo>
                <a:lnTo>
                  <a:pt x="73037" y="377609"/>
                </a:lnTo>
                <a:lnTo>
                  <a:pt x="136067" y="398183"/>
                </a:lnTo>
                <a:lnTo>
                  <a:pt x="173240" y="400723"/>
                </a:lnTo>
                <a:lnTo>
                  <a:pt x="208229" y="398741"/>
                </a:lnTo>
                <a:lnTo>
                  <a:pt x="270471" y="386803"/>
                </a:lnTo>
                <a:lnTo>
                  <a:pt x="332524" y="182206"/>
                </a:lnTo>
                <a:lnTo>
                  <a:pt x="195605" y="182206"/>
                </a:lnTo>
                <a:lnTo>
                  <a:pt x="183299" y="246468"/>
                </a:lnTo>
                <a:lnTo>
                  <a:pt x="241427" y="246468"/>
                </a:lnTo>
                <a:lnTo>
                  <a:pt x="226339" y="325831"/>
                </a:lnTo>
                <a:lnTo>
                  <a:pt x="218782" y="328523"/>
                </a:lnTo>
                <a:lnTo>
                  <a:pt x="209499" y="330657"/>
                </a:lnTo>
                <a:lnTo>
                  <a:pt x="198437" y="332041"/>
                </a:lnTo>
                <a:lnTo>
                  <a:pt x="185547" y="332549"/>
                </a:lnTo>
                <a:lnTo>
                  <a:pt x="145440" y="326580"/>
                </a:lnTo>
                <a:lnTo>
                  <a:pt x="114985" y="308711"/>
                </a:lnTo>
                <a:lnTo>
                  <a:pt x="95631" y="279019"/>
                </a:lnTo>
                <a:lnTo>
                  <a:pt x="88861" y="237528"/>
                </a:lnTo>
                <a:lnTo>
                  <a:pt x="92773" y="200418"/>
                </a:lnTo>
                <a:lnTo>
                  <a:pt x="120916" y="138341"/>
                </a:lnTo>
                <a:lnTo>
                  <a:pt x="163436" y="102730"/>
                </a:lnTo>
                <a:lnTo>
                  <a:pt x="211912" y="87477"/>
                </a:lnTo>
                <a:lnTo>
                  <a:pt x="239204" y="85521"/>
                </a:lnTo>
                <a:lnTo>
                  <a:pt x="263398" y="86855"/>
                </a:lnTo>
                <a:lnTo>
                  <a:pt x="285229" y="90411"/>
                </a:lnTo>
                <a:lnTo>
                  <a:pt x="304025" y="95415"/>
                </a:lnTo>
                <a:lnTo>
                  <a:pt x="319112" y="101168"/>
                </a:lnTo>
                <a:lnTo>
                  <a:pt x="343141" y="32981"/>
                </a:lnTo>
                <a:close/>
              </a:path>
              <a:path w="1393189" h="403225">
                <a:moveTo>
                  <a:pt x="653262" y="123520"/>
                </a:moveTo>
                <a:lnTo>
                  <a:pt x="572782" y="123520"/>
                </a:lnTo>
                <a:lnTo>
                  <a:pt x="548754" y="249821"/>
                </a:lnTo>
                <a:lnTo>
                  <a:pt x="537819" y="286639"/>
                </a:lnTo>
                <a:lnTo>
                  <a:pt x="522071" y="314236"/>
                </a:lnTo>
                <a:lnTo>
                  <a:pt x="503161" y="331558"/>
                </a:lnTo>
                <a:lnTo>
                  <a:pt x="482803" y="337566"/>
                </a:lnTo>
                <a:lnTo>
                  <a:pt x="469798" y="335102"/>
                </a:lnTo>
                <a:lnTo>
                  <a:pt x="461352" y="328345"/>
                </a:lnTo>
                <a:lnTo>
                  <a:pt x="456793" y="318236"/>
                </a:lnTo>
                <a:lnTo>
                  <a:pt x="455422" y="305714"/>
                </a:lnTo>
                <a:lnTo>
                  <a:pt x="455714" y="297611"/>
                </a:lnTo>
                <a:lnTo>
                  <a:pt x="456539" y="288671"/>
                </a:lnTo>
                <a:lnTo>
                  <a:pt x="457771" y="279311"/>
                </a:lnTo>
                <a:lnTo>
                  <a:pt x="459320" y="269951"/>
                </a:lnTo>
                <a:lnTo>
                  <a:pt x="486714" y="123520"/>
                </a:lnTo>
                <a:lnTo>
                  <a:pt x="406234" y="123520"/>
                </a:lnTo>
                <a:lnTo>
                  <a:pt x="375208" y="289852"/>
                </a:lnTo>
                <a:lnTo>
                  <a:pt x="373468" y="302704"/>
                </a:lnTo>
                <a:lnTo>
                  <a:pt x="372465" y="314833"/>
                </a:lnTo>
                <a:lnTo>
                  <a:pt x="372135" y="326390"/>
                </a:lnTo>
                <a:lnTo>
                  <a:pt x="376923" y="360286"/>
                </a:lnTo>
                <a:lnTo>
                  <a:pt x="390728" y="384162"/>
                </a:lnTo>
                <a:lnTo>
                  <a:pt x="412699" y="398297"/>
                </a:lnTo>
                <a:lnTo>
                  <a:pt x="441998" y="402958"/>
                </a:lnTo>
                <a:lnTo>
                  <a:pt x="466737" y="400037"/>
                </a:lnTo>
                <a:lnTo>
                  <a:pt x="491121" y="390944"/>
                </a:lnTo>
                <a:lnTo>
                  <a:pt x="514553" y="375132"/>
                </a:lnTo>
                <a:lnTo>
                  <a:pt x="536460" y="352107"/>
                </a:lnTo>
                <a:lnTo>
                  <a:pt x="537578" y="352107"/>
                </a:lnTo>
                <a:lnTo>
                  <a:pt x="532536" y="396811"/>
                </a:lnTo>
                <a:lnTo>
                  <a:pt x="603516" y="396811"/>
                </a:lnTo>
                <a:lnTo>
                  <a:pt x="613498" y="332994"/>
                </a:lnTo>
                <a:lnTo>
                  <a:pt x="618058" y="307949"/>
                </a:lnTo>
                <a:lnTo>
                  <a:pt x="653262" y="123520"/>
                </a:lnTo>
                <a:close/>
              </a:path>
              <a:path w="1393189" h="403225">
                <a:moveTo>
                  <a:pt x="801865" y="123520"/>
                </a:moveTo>
                <a:lnTo>
                  <a:pt x="721385" y="123520"/>
                </a:lnTo>
                <a:lnTo>
                  <a:pt x="669417" y="396811"/>
                </a:lnTo>
                <a:lnTo>
                  <a:pt x="749896" y="396811"/>
                </a:lnTo>
                <a:lnTo>
                  <a:pt x="801865" y="123520"/>
                </a:lnTo>
                <a:close/>
              </a:path>
              <a:path w="1393189" h="403225">
                <a:moveTo>
                  <a:pt x="819188" y="44157"/>
                </a:moveTo>
                <a:lnTo>
                  <a:pt x="816203" y="27813"/>
                </a:lnTo>
                <a:lnTo>
                  <a:pt x="807872" y="15303"/>
                </a:lnTo>
                <a:lnTo>
                  <a:pt x="795147" y="7302"/>
                </a:lnTo>
                <a:lnTo>
                  <a:pt x="778954" y="4483"/>
                </a:lnTo>
                <a:lnTo>
                  <a:pt x="761415" y="7785"/>
                </a:lnTo>
                <a:lnTo>
                  <a:pt x="746760" y="17119"/>
                </a:lnTo>
                <a:lnTo>
                  <a:pt x="736600" y="31584"/>
                </a:lnTo>
                <a:lnTo>
                  <a:pt x="732574" y="50304"/>
                </a:lnTo>
                <a:lnTo>
                  <a:pt x="735545" y="66560"/>
                </a:lnTo>
                <a:lnTo>
                  <a:pt x="743750" y="78879"/>
                </a:lnTo>
                <a:lnTo>
                  <a:pt x="756145" y="86690"/>
                </a:lnTo>
                <a:lnTo>
                  <a:pt x="771690" y="89433"/>
                </a:lnTo>
                <a:lnTo>
                  <a:pt x="789952" y="86360"/>
                </a:lnTo>
                <a:lnTo>
                  <a:pt x="805078" y="77482"/>
                </a:lnTo>
                <a:lnTo>
                  <a:pt x="815378" y="63258"/>
                </a:lnTo>
                <a:lnTo>
                  <a:pt x="819188" y="44157"/>
                </a:lnTo>
                <a:close/>
              </a:path>
              <a:path w="1393189" h="403225">
                <a:moveTo>
                  <a:pt x="1138288" y="0"/>
                </a:moveTo>
                <a:lnTo>
                  <a:pt x="1057808" y="0"/>
                </a:lnTo>
                <a:lnTo>
                  <a:pt x="1034351" y="123507"/>
                </a:lnTo>
                <a:lnTo>
                  <a:pt x="1025118" y="120662"/>
                </a:lnTo>
                <a:lnTo>
                  <a:pt x="1022616" y="120180"/>
                </a:lnTo>
                <a:lnTo>
                  <a:pt x="1022616" y="187782"/>
                </a:lnTo>
                <a:lnTo>
                  <a:pt x="1008634" y="261556"/>
                </a:lnTo>
                <a:lnTo>
                  <a:pt x="997686" y="295452"/>
                </a:lnTo>
                <a:lnTo>
                  <a:pt x="982230" y="319328"/>
                </a:lnTo>
                <a:lnTo>
                  <a:pt x="964476" y="333476"/>
                </a:lnTo>
                <a:lnTo>
                  <a:pt x="946607" y="338124"/>
                </a:lnTo>
                <a:lnTo>
                  <a:pt x="930757" y="334733"/>
                </a:lnTo>
                <a:lnTo>
                  <a:pt x="918794" y="324789"/>
                </a:lnTo>
                <a:lnTo>
                  <a:pt x="911237" y="308660"/>
                </a:lnTo>
                <a:lnTo>
                  <a:pt x="908596" y="286702"/>
                </a:lnTo>
                <a:lnTo>
                  <a:pt x="914679" y="247611"/>
                </a:lnTo>
                <a:lnTo>
                  <a:pt x="931659" y="212801"/>
                </a:lnTo>
                <a:lnTo>
                  <a:pt x="957643" y="187845"/>
                </a:lnTo>
                <a:lnTo>
                  <a:pt x="990752" y="178282"/>
                </a:lnTo>
                <a:lnTo>
                  <a:pt x="1000531" y="179057"/>
                </a:lnTo>
                <a:lnTo>
                  <a:pt x="1009408" y="181152"/>
                </a:lnTo>
                <a:lnTo>
                  <a:pt x="1016927" y="184175"/>
                </a:lnTo>
                <a:lnTo>
                  <a:pt x="1022616" y="187782"/>
                </a:lnTo>
                <a:lnTo>
                  <a:pt x="1022616" y="120180"/>
                </a:lnTo>
                <a:lnTo>
                  <a:pt x="1015415" y="118770"/>
                </a:lnTo>
                <a:lnTo>
                  <a:pt x="1005827" y="117703"/>
                </a:lnTo>
                <a:lnTo>
                  <a:pt x="996911" y="117373"/>
                </a:lnTo>
                <a:lnTo>
                  <a:pt x="948258" y="124269"/>
                </a:lnTo>
                <a:lnTo>
                  <a:pt x="906322" y="143497"/>
                </a:lnTo>
                <a:lnTo>
                  <a:pt x="872058" y="172834"/>
                </a:lnTo>
                <a:lnTo>
                  <a:pt x="846416" y="210096"/>
                </a:lnTo>
                <a:lnTo>
                  <a:pt x="830338" y="253072"/>
                </a:lnTo>
                <a:lnTo>
                  <a:pt x="824763" y="299554"/>
                </a:lnTo>
                <a:lnTo>
                  <a:pt x="831519" y="343776"/>
                </a:lnTo>
                <a:lnTo>
                  <a:pt x="849845" y="376199"/>
                </a:lnTo>
                <a:lnTo>
                  <a:pt x="876871" y="396151"/>
                </a:lnTo>
                <a:lnTo>
                  <a:pt x="909713" y="402945"/>
                </a:lnTo>
                <a:lnTo>
                  <a:pt x="933742" y="400202"/>
                </a:lnTo>
                <a:lnTo>
                  <a:pt x="957364" y="391426"/>
                </a:lnTo>
                <a:lnTo>
                  <a:pt x="979500" y="375843"/>
                </a:lnTo>
                <a:lnTo>
                  <a:pt x="999134" y="352653"/>
                </a:lnTo>
                <a:lnTo>
                  <a:pt x="1000252" y="352653"/>
                </a:lnTo>
                <a:lnTo>
                  <a:pt x="996353" y="396798"/>
                </a:lnTo>
                <a:lnTo>
                  <a:pt x="1070114" y="396798"/>
                </a:lnTo>
                <a:lnTo>
                  <a:pt x="1071651" y="371487"/>
                </a:lnTo>
                <a:lnTo>
                  <a:pt x="1073619" y="352653"/>
                </a:lnTo>
                <a:lnTo>
                  <a:pt x="1074445" y="344766"/>
                </a:lnTo>
                <a:lnTo>
                  <a:pt x="1075385" y="338124"/>
                </a:lnTo>
                <a:lnTo>
                  <a:pt x="1078293" y="317512"/>
                </a:lnTo>
                <a:lnTo>
                  <a:pt x="1082967" y="290614"/>
                </a:lnTo>
                <a:lnTo>
                  <a:pt x="1104353" y="178282"/>
                </a:lnTo>
                <a:lnTo>
                  <a:pt x="1114780" y="123507"/>
                </a:lnTo>
                <a:lnTo>
                  <a:pt x="1138288" y="0"/>
                </a:lnTo>
                <a:close/>
              </a:path>
              <a:path w="1393189" h="403225">
                <a:moveTo>
                  <a:pt x="1393101" y="198958"/>
                </a:moveTo>
                <a:lnTo>
                  <a:pt x="1366342" y="139090"/>
                </a:lnTo>
                <a:lnTo>
                  <a:pt x="1317663" y="120230"/>
                </a:lnTo>
                <a:lnTo>
                  <a:pt x="1317663" y="199517"/>
                </a:lnTo>
                <a:lnTo>
                  <a:pt x="1311783" y="215125"/>
                </a:lnTo>
                <a:lnTo>
                  <a:pt x="1294180" y="225437"/>
                </a:lnTo>
                <a:lnTo>
                  <a:pt x="1264831" y="231038"/>
                </a:lnTo>
                <a:lnTo>
                  <a:pt x="1223759" y="232486"/>
                </a:lnTo>
                <a:lnTo>
                  <a:pt x="1230896" y="212826"/>
                </a:lnTo>
                <a:lnTo>
                  <a:pt x="1243952" y="194627"/>
                </a:lnTo>
                <a:lnTo>
                  <a:pt x="1262976" y="181254"/>
                </a:lnTo>
                <a:lnTo>
                  <a:pt x="1288034" y="176047"/>
                </a:lnTo>
                <a:lnTo>
                  <a:pt x="1300441" y="177761"/>
                </a:lnTo>
                <a:lnTo>
                  <a:pt x="1309763" y="182549"/>
                </a:lnTo>
                <a:lnTo>
                  <a:pt x="1315618" y="189966"/>
                </a:lnTo>
                <a:lnTo>
                  <a:pt x="1317663" y="199517"/>
                </a:lnTo>
                <a:lnTo>
                  <a:pt x="1317663" y="120230"/>
                </a:lnTo>
                <a:lnTo>
                  <a:pt x="1251940" y="124167"/>
                </a:lnTo>
                <a:lnTo>
                  <a:pt x="1212824" y="142913"/>
                </a:lnTo>
                <a:lnTo>
                  <a:pt x="1181354" y="171094"/>
                </a:lnTo>
                <a:lnTo>
                  <a:pt x="1158125" y="206209"/>
                </a:lnTo>
                <a:lnTo>
                  <a:pt x="1143749" y="245770"/>
                </a:lnTo>
                <a:lnTo>
                  <a:pt x="1138821" y="287261"/>
                </a:lnTo>
                <a:lnTo>
                  <a:pt x="1146327" y="335203"/>
                </a:lnTo>
                <a:lnTo>
                  <a:pt x="1168717" y="371449"/>
                </a:lnTo>
                <a:lnTo>
                  <a:pt x="1205776" y="394385"/>
                </a:lnTo>
                <a:lnTo>
                  <a:pt x="1257300" y="402386"/>
                </a:lnTo>
                <a:lnTo>
                  <a:pt x="1281442" y="401358"/>
                </a:lnTo>
                <a:lnTo>
                  <a:pt x="1307528" y="397852"/>
                </a:lnTo>
                <a:lnTo>
                  <a:pt x="1333919" y="391312"/>
                </a:lnTo>
                <a:lnTo>
                  <a:pt x="1359014" y="381152"/>
                </a:lnTo>
                <a:lnTo>
                  <a:pt x="1355090" y="340360"/>
                </a:lnTo>
                <a:lnTo>
                  <a:pt x="1353426" y="323037"/>
                </a:lnTo>
                <a:lnTo>
                  <a:pt x="1336421" y="330225"/>
                </a:lnTo>
                <a:lnTo>
                  <a:pt x="1318069" y="335686"/>
                </a:lnTo>
                <a:lnTo>
                  <a:pt x="1298244" y="339153"/>
                </a:lnTo>
                <a:lnTo>
                  <a:pt x="1276858" y="340360"/>
                </a:lnTo>
                <a:lnTo>
                  <a:pt x="1260233" y="339013"/>
                </a:lnTo>
                <a:lnTo>
                  <a:pt x="1224318" y="319125"/>
                </a:lnTo>
                <a:lnTo>
                  <a:pt x="1215936" y="291172"/>
                </a:lnTo>
                <a:lnTo>
                  <a:pt x="1276413" y="289369"/>
                </a:lnTo>
                <a:lnTo>
                  <a:pt x="1325613" y="280047"/>
                </a:lnTo>
                <a:lnTo>
                  <a:pt x="1362278" y="262407"/>
                </a:lnTo>
                <a:lnTo>
                  <a:pt x="1385189" y="235648"/>
                </a:lnTo>
                <a:lnTo>
                  <a:pt x="1385862" y="232486"/>
                </a:lnTo>
                <a:lnTo>
                  <a:pt x="1393101" y="198958"/>
                </a:lnTo>
                <a:close/>
              </a:path>
            </a:pathLst>
          </a:custGeom>
          <a:solidFill>
            <a:srgbClr val="335361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26" name="object 26"/>
          <p:cNvGrpSpPr/>
          <p:nvPr/>
        </p:nvGrpSpPr>
        <p:grpSpPr>
          <a:xfrm>
            <a:off x="4670030" y="1291809"/>
            <a:ext cx="2882900" cy="403225"/>
            <a:chOff x="4670030" y="1291809"/>
            <a:chExt cx="2882900" cy="403225"/>
          </a:xfrm>
        </p:grpSpPr>
        <p:sp>
          <p:nvSpPr>
            <p:cNvPr id="27" name="object 27"/>
            <p:cNvSpPr/>
            <p:nvPr/>
          </p:nvSpPr>
          <p:spPr>
            <a:xfrm>
              <a:off x="4670030" y="1291816"/>
              <a:ext cx="313690" cy="403225"/>
            </a:xfrm>
            <a:custGeom>
              <a:avLst/>
              <a:gdLst/>
              <a:ahLst/>
              <a:cxnLst/>
              <a:rect l="l" t="t" r="r" b="b"/>
              <a:pathLst>
                <a:path w="313689" h="403225">
                  <a:moveTo>
                    <a:pt x="172135" y="117373"/>
                  </a:moveTo>
                  <a:lnTo>
                    <a:pt x="123485" y="124270"/>
                  </a:lnTo>
                  <a:lnTo>
                    <a:pt x="81556" y="143492"/>
                  </a:lnTo>
                  <a:lnTo>
                    <a:pt x="47296" y="172835"/>
                  </a:lnTo>
                  <a:lnTo>
                    <a:pt x="21652" y="210096"/>
                  </a:lnTo>
                  <a:lnTo>
                    <a:pt x="5570" y="253070"/>
                  </a:lnTo>
                  <a:lnTo>
                    <a:pt x="0" y="299554"/>
                  </a:lnTo>
                  <a:lnTo>
                    <a:pt x="6749" y="343768"/>
                  </a:lnTo>
                  <a:lnTo>
                    <a:pt x="25076" y="376191"/>
                  </a:lnTo>
                  <a:lnTo>
                    <a:pt x="52099" y="396143"/>
                  </a:lnTo>
                  <a:lnTo>
                    <a:pt x="84937" y="402945"/>
                  </a:lnTo>
                  <a:lnTo>
                    <a:pt x="108975" y="400195"/>
                  </a:lnTo>
                  <a:lnTo>
                    <a:pt x="132591" y="391420"/>
                  </a:lnTo>
                  <a:lnTo>
                    <a:pt x="154735" y="375835"/>
                  </a:lnTo>
                  <a:lnTo>
                    <a:pt x="174358" y="352653"/>
                  </a:lnTo>
                  <a:lnTo>
                    <a:pt x="248849" y="352653"/>
                  </a:lnTo>
                  <a:lnTo>
                    <a:pt x="249675" y="344758"/>
                  </a:lnTo>
                  <a:lnTo>
                    <a:pt x="250611" y="338124"/>
                  </a:lnTo>
                  <a:lnTo>
                    <a:pt x="121843" y="338124"/>
                  </a:lnTo>
                  <a:lnTo>
                    <a:pt x="105995" y="334728"/>
                  </a:lnTo>
                  <a:lnTo>
                    <a:pt x="94026" y="324781"/>
                  </a:lnTo>
                  <a:lnTo>
                    <a:pt x="86459" y="308651"/>
                  </a:lnTo>
                  <a:lnTo>
                    <a:pt x="83819" y="286702"/>
                  </a:lnTo>
                  <a:lnTo>
                    <a:pt x="89898" y="247601"/>
                  </a:lnTo>
                  <a:lnTo>
                    <a:pt x="106876" y="212794"/>
                  </a:lnTo>
                  <a:lnTo>
                    <a:pt x="132865" y="187836"/>
                  </a:lnTo>
                  <a:lnTo>
                    <a:pt x="165976" y="178282"/>
                  </a:lnTo>
                  <a:lnTo>
                    <a:pt x="279587" y="178282"/>
                  </a:lnTo>
                  <a:lnTo>
                    <a:pt x="290014" y="123507"/>
                  </a:lnTo>
                  <a:lnTo>
                    <a:pt x="209575" y="123507"/>
                  </a:lnTo>
                  <a:lnTo>
                    <a:pt x="200344" y="120663"/>
                  </a:lnTo>
                  <a:lnTo>
                    <a:pt x="190641" y="118764"/>
                  </a:lnTo>
                  <a:lnTo>
                    <a:pt x="181045" y="117703"/>
                  </a:lnTo>
                  <a:lnTo>
                    <a:pt x="172135" y="117373"/>
                  </a:lnTo>
                  <a:close/>
                </a:path>
                <a:path w="313689" h="403225">
                  <a:moveTo>
                    <a:pt x="248849" y="352653"/>
                  </a:moveTo>
                  <a:lnTo>
                    <a:pt x="175488" y="352653"/>
                  </a:lnTo>
                  <a:lnTo>
                    <a:pt x="171576" y="396798"/>
                  </a:lnTo>
                  <a:lnTo>
                    <a:pt x="245338" y="396798"/>
                  </a:lnTo>
                  <a:lnTo>
                    <a:pt x="246877" y="371486"/>
                  </a:lnTo>
                  <a:lnTo>
                    <a:pt x="248849" y="352653"/>
                  </a:lnTo>
                  <a:close/>
                </a:path>
                <a:path w="313689" h="403225">
                  <a:moveTo>
                    <a:pt x="279587" y="178282"/>
                  </a:moveTo>
                  <a:lnTo>
                    <a:pt x="165976" y="178282"/>
                  </a:lnTo>
                  <a:lnTo>
                    <a:pt x="175753" y="179059"/>
                  </a:lnTo>
                  <a:lnTo>
                    <a:pt x="184637" y="181146"/>
                  </a:lnTo>
                  <a:lnTo>
                    <a:pt x="192156" y="184176"/>
                  </a:lnTo>
                  <a:lnTo>
                    <a:pt x="197840" y="187782"/>
                  </a:lnTo>
                  <a:lnTo>
                    <a:pt x="183857" y="261556"/>
                  </a:lnTo>
                  <a:lnTo>
                    <a:pt x="172909" y="295444"/>
                  </a:lnTo>
                  <a:lnTo>
                    <a:pt x="157456" y="319328"/>
                  </a:lnTo>
                  <a:lnTo>
                    <a:pt x="139700" y="333469"/>
                  </a:lnTo>
                  <a:lnTo>
                    <a:pt x="121843" y="338124"/>
                  </a:lnTo>
                  <a:lnTo>
                    <a:pt x="250611" y="338124"/>
                  </a:lnTo>
                  <a:lnTo>
                    <a:pt x="253521" y="317504"/>
                  </a:lnTo>
                  <a:lnTo>
                    <a:pt x="258203" y="290614"/>
                  </a:lnTo>
                  <a:lnTo>
                    <a:pt x="279587" y="178282"/>
                  </a:lnTo>
                  <a:close/>
                </a:path>
                <a:path w="313689" h="403225">
                  <a:moveTo>
                    <a:pt x="313524" y="0"/>
                  </a:moveTo>
                  <a:lnTo>
                    <a:pt x="233044" y="0"/>
                  </a:lnTo>
                  <a:lnTo>
                    <a:pt x="209575" y="123507"/>
                  </a:lnTo>
                  <a:lnTo>
                    <a:pt x="290014" y="123507"/>
                  </a:lnTo>
                  <a:lnTo>
                    <a:pt x="313524" y="0"/>
                  </a:lnTo>
                  <a:close/>
                </a:path>
              </a:pathLst>
            </a:custGeom>
            <a:solidFill>
              <a:srgbClr val="33536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8" name="object 28"/>
            <p:cNvSpPr/>
            <p:nvPr/>
          </p:nvSpPr>
          <p:spPr>
            <a:xfrm>
              <a:off x="5003065" y="1305786"/>
              <a:ext cx="140842" cy="155930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9" name="object 29"/>
            <p:cNvSpPr/>
            <p:nvPr/>
          </p:nvSpPr>
          <p:spPr>
            <a:xfrm>
              <a:off x="5135486" y="1291818"/>
              <a:ext cx="2417445" cy="403225"/>
            </a:xfrm>
            <a:custGeom>
              <a:avLst/>
              <a:gdLst/>
              <a:ahLst/>
              <a:cxnLst/>
              <a:rect l="l" t="t" r="r" b="b"/>
              <a:pathLst>
                <a:path w="2417445" h="403225">
                  <a:moveTo>
                    <a:pt x="281127" y="123520"/>
                  </a:moveTo>
                  <a:lnTo>
                    <a:pt x="200647" y="123520"/>
                  </a:lnTo>
                  <a:lnTo>
                    <a:pt x="176618" y="249821"/>
                  </a:lnTo>
                  <a:lnTo>
                    <a:pt x="165684" y="286639"/>
                  </a:lnTo>
                  <a:lnTo>
                    <a:pt x="149936" y="314236"/>
                  </a:lnTo>
                  <a:lnTo>
                    <a:pt x="131038" y="331558"/>
                  </a:lnTo>
                  <a:lnTo>
                    <a:pt x="110667" y="337566"/>
                  </a:lnTo>
                  <a:lnTo>
                    <a:pt x="97663" y="335102"/>
                  </a:lnTo>
                  <a:lnTo>
                    <a:pt x="89230" y="328345"/>
                  </a:lnTo>
                  <a:lnTo>
                    <a:pt x="84658" y="318236"/>
                  </a:lnTo>
                  <a:lnTo>
                    <a:pt x="83286" y="305714"/>
                  </a:lnTo>
                  <a:lnTo>
                    <a:pt x="83591" y="297611"/>
                  </a:lnTo>
                  <a:lnTo>
                    <a:pt x="84404" y="288671"/>
                  </a:lnTo>
                  <a:lnTo>
                    <a:pt x="85648" y="279311"/>
                  </a:lnTo>
                  <a:lnTo>
                    <a:pt x="87185" y="269951"/>
                  </a:lnTo>
                  <a:lnTo>
                    <a:pt x="114579" y="123520"/>
                  </a:lnTo>
                  <a:lnTo>
                    <a:pt x="34099" y="123520"/>
                  </a:lnTo>
                  <a:lnTo>
                    <a:pt x="3086" y="289852"/>
                  </a:lnTo>
                  <a:lnTo>
                    <a:pt x="1333" y="302704"/>
                  </a:lnTo>
                  <a:lnTo>
                    <a:pt x="330" y="314833"/>
                  </a:lnTo>
                  <a:lnTo>
                    <a:pt x="0" y="326390"/>
                  </a:lnTo>
                  <a:lnTo>
                    <a:pt x="4787" y="360286"/>
                  </a:lnTo>
                  <a:lnTo>
                    <a:pt x="18592" y="384162"/>
                  </a:lnTo>
                  <a:lnTo>
                    <a:pt x="40563" y="398297"/>
                  </a:lnTo>
                  <a:lnTo>
                    <a:pt x="69862" y="402958"/>
                  </a:lnTo>
                  <a:lnTo>
                    <a:pt x="94615" y="400037"/>
                  </a:lnTo>
                  <a:lnTo>
                    <a:pt x="118986" y="390944"/>
                  </a:lnTo>
                  <a:lnTo>
                    <a:pt x="142417" y="375132"/>
                  </a:lnTo>
                  <a:lnTo>
                    <a:pt x="164325" y="352107"/>
                  </a:lnTo>
                  <a:lnTo>
                    <a:pt x="165442" y="352107"/>
                  </a:lnTo>
                  <a:lnTo>
                    <a:pt x="160401" y="396811"/>
                  </a:lnTo>
                  <a:lnTo>
                    <a:pt x="231381" y="396811"/>
                  </a:lnTo>
                  <a:lnTo>
                    <a:pt x="241376" y="332994"/>
                  </a:lnTo>
                  <a:lnTo>
                    <a:pt x="245922" y="307949"/>
                  </a:lnTo>
                  <a:lnTo>
                    <a:pt x="281127" y="123520"/>
                  </a:lnTo>
                  <a:close/>
                </a:path>
                <a:path w="2417445" h="403225">
                  <a:moveTo>
                    <a:pt x="495693" y="123520"/>
                  </a:moveTo>
                  <a:lnTo>
                    <a:pt x="437553" y="123520"/>
                  </a:lnTo>
                  <a:lnTo>
                    <a:pt x="452094" y="46951"/>
                  </a:lnTo>
                  <a:lnTo>
                    <a:pt x="369938" y="65951"/>
                  </a:lnTo>
                  <a:lnTo>
                    <a:pt x="358749" y="123520"/>
                  </a:lnTo>
                  <a:lnTo>
                    <a:pt x="323557" y="123520"/>
                  </a:lnTo>
                  <a:lnTo>
                    <a:pt x="312369" y="184429"/>
                  </a:lnTo>
                  <a:lnTo>
                    <a:pt x="347027" y="184429"/>
                  </a:lnTo>
                  <a:lnTo>
                    <a:pt x="325793" y="293420"/>
                  </a:lnTo>
                  <a:lnTo>
                    <a:pt x="323265" y="307962"/>
                  </a:lnTo>
                  <a:lnTo>
                    <a:pt x="321525" y="320941"/>
                  </a:lnTo>
                  <a:lnTo>
                    <a:pt x="320522" y="332867"/>
                  </a:lnTo>
                  <a:lnTo>
                    <a:pt x="320192" y="344271"/>
                  </a:lnTo>
                  <a:lnTo>
                    <a:pt x="324523" y="367830"/>
                  </a:lnTo>
                  <a:lnTo>
                    <a:pt x="337667" y="386397"/>
                  </a:lnTo>
                  <a:lnTo>
                    <a:pt x="359816" y="398589"/>
                  </a:lnTo>
                  <a:lnTo>
                    <a:pt x="391172" y="402958"/>
                  </a:lnTo>
                  <a:lnTo>
                    <a:pt x="404495" y="402551"/>
                  </a:lnTo>
                  <a:lnTo>
                    <a:pt x="417652" y="401345"/>
                  </a:lnTo>
                  <a:lnTo>
                    <a:pt x="429450" y="399427"/>
                  </a:lnTo>
                  <a:lnTo>
                    <a:pt x="438670" y="396811"/>
                  </a:lnTo>
                  <a:lnTo>
                    <a:pt x="448170" y="333654"/>
                  </a:lnTo>
                  <a:lnTo>
                    <a:pt x="440918" y="334772"/>
                  </a:lnTo>
                  <a:lnTo>
                    <a:pt x="425831" y="334772"/>
                  </a:lnTo>
                  <a:lnTo>
                    <a:pt x="414934" y="333082"/>
                  </a:lnTo>
                  <a:lnTo>
                    <a:pt x="407873" y="328345"/>
                  </a:lnTo>
                  <a:lnTo>
                    <a:pt x="404050" y="321094"/>
                  </a:lnTo>
                  <a:lnTo>
                    <a:pt x="402907" y="311861"/>
                  </a:lnTo>
                  <a:lnTo>
                    <a:pt x="403301" y="304012"/>
                  </a:lnTo>
                  <a:lnTo>
                    <a:pt x="404317" y="295160"/>
                  </a:lnTo>
                  <a:lnTo>
                    <a:pt x="405739" y="286004"/>
                  </a:lnTo>
                  <a:lnTo>
                    <a:pt x="425831" y="184429"/>
                  </a:lnTo>
                  <a:lnTo>
                    <a:pt x="483946" y="184429"/>
                  </a:lnTo>
                  <a:lnTo>
                    <a:pt x="495693" y="123520"/>
                  </a:lnTo>
                  <a:close/>
                </a:path>
                <a:path w="2417445" h="403225">
                  <a:moveTo>
                    <a:pt x="624192" y="123520"/>
                  </a:moveTo>
                  <a:lnTo>
                    <a:pt x="543712" y="123520"/>
                  </a:lnTo>
                  <a:lnTo>
                    <a:pt x="491744" y="396811"/>
                  </a:lnTo>
                  <a:lnTo>
                    <a:pt x="572223" y="396811"/>
                  </a:lnTo>
                  <a:lnTo>
                    <a:pt x="624192" y="123520"/>
                  </a:lnTo>
                  <a:close/>
                </a:path>
                <a:path w="2417445" h="403225">
                  <a:moveTo>
                    <a:pt x="641515" y="44157"/>
                  </a:moveTo>
                  <a:lnTo>
                    <a:pt x="638530" y="27813"/>
                  </a:lnTo>
                  <a:lnTo>
                    <a:pt x="630199" y="15303"/>
                  </a:lnTo>
                  <a:lnTo>
                    <a:pt x="617474" y="7302"/>
                  </a:lnTo>
                  <a:lnTo>
                    <a:pt x="601281" y="4483"/>
                  </a:lnTo>
                  <a:lnTo>
                    <a:pt x="583742" y="7785"/>
                  </a:lnTo>
                  <a:lnTo>
                    <a:pt x="569087" y="17119"/>
                  </a:lnTo>
                  <a:lnTo>
                    <a:pt x="558927" y="31584"/>
                  </a:lnTo>
                  <a:lnTo>
                    <a:pt x="554901" y="50304"/>
                  </a:lnTo>
                  <a:lnTo>
                    <a:pt x="557872" y="66560"/>
                  </a:lnTo>
                  <a:lnTo>
                    <a:pt x="566077" y="78879"/>
                  </a:lnTo>
                  <a:lnTo>
                    <a:pt x="578472" y="86690"/>
                  </a:lnTo>
                  <a:lnTo>
                    <a:pt x="594017" y="89433"/>
                  </a:lnTo>
                  <a:lnTo>
                    <a:pt x="612279" y="86360"/>
                  </a:lnTo>
                  <a:lnTo>
                    <a:pt x="627405" y="77482"/>
                  </a:lnTo>
                  <a:lnTo>
                    <a:pt x="637705" y="63258"/>
                  </a:lnTo>
                  <a:lnTo>
                    <a:pt x="641515" y="44157"/>
                  </a:lnTo>
                  <a:close/>
                </a:path>
                <a:path w="2417445" h="403225">
                  <a:moveTo>
                    <a:pt x="796315" y="0"/>
                  </a:moveTo>
                  <a:lnTo>
                    <a:pt x="715835" y="0"/>
                  </a:lnTo>
                  <a:lnTo>
                    <a:pt x="639838" y="396811"/>
                  </a:lnTo>
                  <a:lnTo>
                    <a:pt x="720318" y="396811"/>
                  </a:lnTo>
                  <a:lnTo>
                    <a:pt x="796315" y="0"/>
                  </a:lnTo>
                  <a:close/>
                </a:path>
                <a:path w="2417445" h="403225">
                  <a:moveTo>
                    <a:pt x="920356" y="123520"/>
                  </a:moveTo>
                  <a:lnTo>
                    <a:pt x="839876" y="123520"/>
                  </a:lnTo>
                  <a:lnTo>
                    <a:pt x="787908" y="396811"/>
                  </a:lnTo>
                  <a:lnTo>
                    <a:pt x="868387" y="396811"/>
                  </a:lnTo>
                  <a:lnTo>
                    <a:pt x="920356" y="123520"/>
                  </a:lnTo>
                  <a:close/>
                </a:path>
                <a:path w="2417445" h="403225">
                  <a:moveTo>
                    <a:pt x="937679" y="44157"/>
                  </a:moveTo>
                  <a:lnTo>
                    <a:pt x="934694" y="27813"/>
                  </a:lnTo>
                  <a:lnTo>
                    <a:pt x="926363" y="15303"/>
                  </a:lnTo>
                  <a:lnTo>
                    <a:pt x="913638" y="7302"/>
                  </a:lnTo>
                  <a:lnTo>
                    <a:pt x="897445" y="4483"/>
                  </a:lnTo>
                  <a:lnTo>
                    <a:pt x="879906" y="7785"/>
                  </a:lnTo>
                  <a:lnTo>
                    <a:pt x="865251" y="17119"/>
                  </a:lnTo>
                  <a:lnTo>
                    <a:pt x="855091" y="31584"/>
                  </a:lnTo>
                  <a:lnTo>
                    <a:pt x="851065" y="50304"/>
                  </a:lnTo>
                  <a:lnTo>
                    <a:pt x="854036" y="66560"/>
                  </a:lnTo>
                  <a:lnTo>
                    <a:pt x="862241" y="78879"/>
                  </a:lnTo>
                  <a:lnTo>
                    <a:pt x="874649" y="86690"/>
                  </a:lnTo>
                  <a:lnTo>
                    <a:pt x="890181" y="89433"/>
                  </a:lnTo>
                  <a:lnTo>
                    <a:pt x="908456" y="86360"/>
                  </a:lnTo>
                  <a:lnTo>
                    <a:pt x="923569" y="77482"/>
                  </a:lnTo>
                  <a:lnTo>
                    <a:pt x="933881" y="63258"/>
                  </a:lnTo>
                  <a:lnTo>
                    <a:pt x="937679" y="44157"/>
                  </a:lnTo>
                  <a:close/>
                </a:path>
                <a:path w="2417445" h="403225">
                  <a:moveTo>
                    <a:pt x="1150607" y="131343"/>
                  </a:moveTo>
                  <a:lnTo>
                    <a:pt x="1138428" y="125857"/>
                  </a:lnTo>
                  <a:lnTo>
                    <a:pt x="1122311" y="121424"/>
                  </a:lnTo>
                  <a:lnTo>
                    <a:pt x="1102741" y="118452"/>
                  </a:lnTo>
                  <a:lnTo>
                    <a:pt x="1080198" y="117373"/>
                  </a:lnTo>
                  <a:lnTo>
                    <a:pt x="1031709" y="124104"/>
                  </a:lnTo>
                  <a:lnTo>
                    <a:pt x="993698" y="143154"/>
                  </a:lnTo>
                  <a:lnTo>
                    <a:pt x="968895" y="172770"/>
                  </a:lnTo>
                  <a:lnTo>
                    <a:pt x="960031" y="211251"/>
                  </a:lnTo>
                  <a:lnTo>
                    <a:pt x="964628" y="234797"/>
                  </a:lnTo>
                  <a:lnTo>
                    <a:pt x="977138" y="254508"/>
                  </a:lnTo>
                  <a:lnTo>
                    <a:pt x="995629" y="270751"/>
                  </a:lnTo>
                  <a:lnTo>
                    <a:pt x="1018159" y="283921"/>
                  </a:lnTo>
                  <a:lnTo>
                    <a:pt x="1034084" y="292722"/>
                  </a:lnTo>
                  <a:lnTo>
                    <a:pt x="1044625" y="301104"/>
                  </a:lnTo>
                  <a:lnTo>
                    <a:pt x="1050455" y="309702"/>
                  </a:lnTo>
                  <a:lnTo>
                    <a:pt x="1052245" y="319125"/>
                  </a:lnTo>
                  <a:lnTo>
                    <a:pt x="1050048" y="328625"/>
                  </a:lnTo>
                  <a:lnTo>
                    <a:pt x="1043508" y="336448"/>
                  </a:lnTo>
                  <a:lnTo>
                    <a:pt x="1032675" y="341757"/>
                  </a:lnTo>
                  <a:lnTo>
                    <a:pt x="1017600" y="343712"/>
                  </a:lnTo>
                  <a:lnTo>
                    <a:pt x="997534" y="341845"/>
                  </a:lnTo>
                  <a:lnTo>
                    <a:pt x="977836" y="337146"/>
                  </a:lnTo>
                  <a:lnTo>
                    <a:pt x="960132" y="330987"/>
                  </a:lnTo>
                  <a:lnTo>
                    <a:pt x="946061" y="324713"/>
                  </a:lnTo>
                  <a:lnTo>
                    <a:pt x="926503" y="381152"/>
                  </a:lnTo>
                  <a:lnTo>
                    <a:pt x="941552" y="389661"/>
                  </a:lnTo>
                  <a:lnTo>
                    <a:pt x="961491" y="396392"/>
                  </a:lnTo>
                  <a:lnTo>
                    <a:pt x="984885" y="400812"/>
                  </a:lnTo>
                  <a:lnTo>
                    <a:pt x="1010335" y="402399"/>
                  </a:lnTo>
                  <a:lnTo>
                    <a:pt x="1060310" y="396189"/>
                  </a:lnTo>
                  <a:lnTo>
                    <a:pt x="1099959" y="377812"/>
                  </a:lnTo>
                  <a:lnTo>
                    <a:pt x="1126096" y="347700"/>
                  </a:lnTo>
                  <a:lnTo>
                    <a:pt x="1135519" y="306273"/>
                  </a:lnTo>
                  <a:lnTo>
                    <a:pt x="1130160" y="280657"/>
                  </a:lnTo>
                  <a:lnTo>
                    <a:pt x="1116164" y="260235"/>
                  </a:lnTo>
                  <a:lnTo>
                    <a:pt x="1096606" y="244106"/>
                  </a:lnTo>
                  <a:lnTo>
                    <a:pt x="1074597" y="231381"/>
                  </a:lnTo>
                  <a:lnTo>
                    <a:pt x="1059929" y="223583"/>
                  </a:lnTo>
                  <a:lnTo>
                    <a:pt x="1049439" y="215938"/>
                  </a:lnTo>
                  <a:lnTo>
                    <a:pt x="1043152" y="208191"/>
                  </a:lnTo>
                  <a:lnTo>
                    <a:pt x="1041057" y="200088"/>
                  </a:lnTo>
                  <a:lnTo>
                    <a:pt x="1043660" y="190195"/>
                  </a:lnTo>
                  <a:lnTo>
                    <a:pt x="1050975" y="182613"/>
                  </a:lnTo>
                  <a:lnTo>
                    <a:pt x="1062278" y="177761"/>
                  </a:lnTo>
                  <a:lnTo>
                    <a:pt x="1076833" y="176047"/>
                  </a:lnTo>
                  <a:lnTo>
                    <a:pt x="1093876" y="177177"/>
                  </a:lnTo>
                  <a:lnTo>
                    <a:pt x="1108824" y="180098"/>
                  </a:lnTo>
                  <a:lnTo>
                    <a:pt x="1121473" y="184061"/>
                  </a:lnTo>
                  <a:lnTo>
                    <a:pt x="1131595" y="188341"/>
                  </a:lnTo>
                  <a:lnTo>
                    <a:pt x="1150607" y="131343"/>
                  </a:lnTo>
                  <a:close/>
                </a:path>
                <a:path w="2417445" h="403225">
                  <a:moveTo>
                    <a:pt x="1461287" y="130784"/>
                  </a:moveTo>
                  <a:lnTo>
                    <a:pt x="1442034" y="125615"/>
                  </a:lnTo>
                  <a:lnTo>
                    <a:pt x="1419593" y="121348"/>
                  </a:lnTo>
                  <a:lnTo>
                    <a:pt x="1395349" y="118440"/>
                  </a:lnTo>
                  <a:lnTo>
                    <a:pt x="1370749" y="117373"/>
                  </a:lnTo>
                  <a:lnTo>
                    <a:pt x="1370749" y="180530"/>
                  </a:lnTo>
                  <a:lnTo>
                    <a:pt x="1357896" y="243687"/>
                  </a:lnTo>
                  <a:lnTo>
                    <a:pt x="1345793" y="286727"/>
                  </a:lnTo>
                  <a:lnTo>
                    <a:pt x="1329334" y="316052"/>
                  </a:lnTo>
                  <a:lnTo>
                    <a:pt x="1310665" y="332803"/>
                  </a:lnTo>
                  <a:lnTo>
                    <a:pt x="1291945" y="338137"/>
                  </a:lnTo>
                  <a:lnTo>
                    <a:pt x="1277366" y="334835"/>
                  </a:lnTo>
                  <a:lnTo>
                    <a:pt x="1267079" y="325551"/>
                  </a:lnTo>
                  <a:lnTo>
                    <a:pt x="1260983" y="311251"/>
                  </a:lnTo>
                  <a:lnTo>
                    <a:pt x="1258976" y="292862"/>
                  </a:lnTo>
                  <a:lnTo>
                    <a:pt x="1265732" y="253492"/>
                  </a:lnTo>
                  <a:lnTo>
                    <a:pt x="1284478" y="216496"/>
                  </a:lnTo>
                  <a:lnTo>
                    <a:pt x="1312964" y="189039"/>
                  </a:lnTo>
                  <a:lnTo>
                    <a:pt x="1348955" y="178295"/>
                  </a:lnTo>
                  <a:lnTo>
                    <a:pt x="1356779" y="178295"/>
                  </a:lnTo>
                  <a:lnTo>
                    <a:pt x="1364615" y="179412"/>
                  </a:lnTo>
                  <a:lnTo>
                    <a:pt x="1370749" y="180530"/>
                  </a:lnTo>
                  <a:lnTo>
                    <a:pt x="1370749" y="117373"/>
                  </a:lnTo>
                  <a:lnTo>
                    <a:pt x="1317510" y="123088"/>
                  </a:lnTo>
                  <a:lnTo>
                    <a:pt x="1273073" y="139014"/>
                  </a:lnTo>
                  <a:lnTo>
                    <a:pt x="1237221" y="163334"/>
                  </a:lnTo>
                  <a:lnTo>
                    <a:pt x="1209725" y="194221"/>
                  </a:lnTo>
                  <a:lnTo>
                    <a:pt x="1190371" y="229831"/>
                  </a:lnTo>
                  <a:lnTo>
                    <a:pt x="1178915" y="268351"/>
                  </a:lnTo>
                  <a:lnTo>
                    <a:pt x="1175143" y="307949"/>
                  </a:lnTo>
                  <a:lnTo>
                    <a:pt x="1181150" y="346837"/>
                  </a:lnTo>
                  <a:lnTo>
                    <a:pt x="1198054" y="376821"/>
                  </a:lnTo>
                  <a:lnTo>
                    <a:pt x="1224191" y="396125"/>
                  </a:lnTo>
                  <a:lnTo>
                    <a:pt x="1257858" y="402958"/>
                  </a:lnTo>
                  <a:lnTo>
                    <a:pt x="1282077" y="399884"/>
                  </a:lnTo>
                  <a:lnTo>
                    <a:pt x="1306207" y="389750"/>
                  </a:lnTo>
                  <a:lnTo>
                    <a:pt x="1329067" y="371132"/>
                  </a:lnTo>
                  <a:lnTo>
                    <a:pt x="1349514" y="342607"/>
                  </a:lnTo>
                  <a:lnTo>
                    <a:pt x="1351191" y="342607"/>
                  </a:lnTo>
                  <a:lnTo>
                    <a:pt x="1349959" y="357047"/>
                  </a:lnTo>
                  <a:lnTo>
                    <a:pt x="1348803" y="371132"/>
                  </a:lnTo>
                  <a:lnTo>
                    <a:pt x="1347889" y="384251"/>
                  </a:lnTo>
                  <a:lnTo>
                    <a:pt x="1347279" y="396811"/>
                  </a:lnTo>
                  <a:lnTo>
                    <a:pt x="1421612" y="396811"/>
                  </a:lnTo>
                  <a:lnTo>
                    <a:pt x="1421853" y="368160"/>
                  </a:lnTo>
                  <a:lnTo>
                    <a:pt x="1423530" y="342607"/>
                  </a:lnTo>
                  <a:lnTo>
                    <a:pt x="1423835" y="338137"/>
                  </a:lnTo>
                  <a:lnTo>
                    <a:pt x="1423987" y="335749"/>
                  </a:lnTo>
                  <a:lnTo>
                    <a:pt x="1427581" y="303123"/>
                  </a:lnTo>
                  <a:lnTo>
                    <a:pt x="1432229" y="273862"/>
                  </a:lnTo>
                  <a:lnTo>
                    <a:pt x="1451635" y="178295"/>
                  </a:lnTo>
                  <a:lnTo>
                    <a:pt x="1461287" y="130784"/>
                  </a:lnTo>
                  <a:close/>
                </a:path>
                <a:path w="2417445" h="403225">
                  <a:moveTo>
                    <a:pt x="1678089" y="123520"/>
                  </a:moveTo>
                  <a:lnTo>
                    <a:pt x="1619961" y="123520"/>
                  </a:lnTo>
                  <a:lnTo>
                    <a:pt x="1634490" y="46951"/>
                  </a:lnTo>
                  <a:lnTo>
                    <a:pt x="1552333" y="65951"/>
                  </a:lnTo>
                  <a:lnTo>
                    <a:pt x="1541157" y="123520"/>
                  </a:lnTo>
                  <a:lnTo>
                    <a:pt x="1505953" y="123520"/>
                  </a:lnTo>
                  <a:lnTo>
                    <a:pt x="1494777" y="184429"/>
                  </a:lnTo>
                  <a:lnTo>
                    <a:pt x="1529435" y="184429"/>
                  </a:lnTo>
                  <a:lnTo>
                    <a:pt x="1508188" y="293420"/>
                  </a:lnTo>
                  <a:lnTo>
                    <a:pt x="1505661" y="307962"/>
                  </a:lnTo>
                  <a:lnTo>
                    <a:pt x="1503921" y="320941"/>
                  </a:lnTo>
                  <a:lnTo>
                    <a:pt x="1502918" y="332867"/>
                  </a:lnTo>
                  <a:lnTo>
                    <a:pt x="1502600" y="344271"/>
                  </a:lnTo>
                  <a:lnTo>
                    <a:pt x="1506931" y="367830"/>
                  </a:lnTo>
                  <a:lnTo>
                    <a:pt x="1520063" y="386397"/>
                  </a:lnTo>
                  <a:lnTo>
                    <a:pt x="1542211" y="398589"/>
                  </a:lnTo>
                  <a:lnTo>
                    <a:pt x="1573580" y="402958"/>
                  </a:lnTo>
                  <a:lnTo>
                    <a:pt x="1586890" y="402551"/>
                  </a:lnTo>
                  <a:lnTo>
                    <a:pt x="1600047" y="401345"/>
                  </a:lnTo>
                  <a:lnTo>
                    <a:pt x="1611845" y="399427"/>
                  </a:lnTo>
                  <a:lnTo>
                    <a:pt x="1621078" y="396811"/>
                  </a:lnTo>
                  <a:lnTo>
                    <a:pt x="1630578" y="333654"/>
                  </a:lnTo>
                  <a:lnTo>
                    <a:pt x="1623314" y="334772"/>
                  </a:lnTo>
                  <a:lnTo>
                    <a:pt x="1608226" y="334772"/>
                  </a:lnTo>
                  <a:lnTo>
                    <a:pt x="1597329" y="333082"/>
                  </a:lnTo>
                  <a:lnTo>
                    <a:pt x="1590268" y="328345"/>
                  </a:lnTo>
                  <a:lnTo>
                    <a:pt x="1586458" y="321094"/>
                  </a:lnTo>
                  <a:lnTo>
                    <a:pt x="1585315" y="311861"/>
                  </a:lnTo>
                  <a:lnTo>
                    <a:pt x="1585696" y="304012"/>
                  </a:lnTo>
                  <a:lnTo>
                    <a:pt x="1586712" y="295160"/>
                  </a:lnTo>
                  <a:lnTo>
                    <a:pt x="1588135" y="286004"/>
                  </a:lnTo>
                  <a:lnTo>
                    <a:pt x="1608226" y="184429"/>
                  </a:lnTo>
                  <a:lnTo>
                    <a:pt x="1666354" y="184429"/>
                  </a:lnTo>
                  <a:lnTo>
                    <a:pt x="1678089" y="123520"/>
                  </a:lnTo>
                  <a:close/>
                </a:path>
                <a:path w="2417445" h="403225">
                  <a:moveTo>
                    <a:pt x="1806600" y="123520"/>
                  </a:moveTo>
                  <a:lnTo>
                    <a:pt x="1726120" y="123520"/>
                  </a:lnTo>
                  <a:lnTo>
                    <a:pt x="1674139" y="396811"/>
                  </a:lnTo>
                  <a:lnTo>
                    <a:pt x="1754619" y="396811"/>
                  </a:lnTo>
                  <a:lnTo>
                    <a:pt x="1806600" y="123520"/>
                  </a:lnTo>
                  <a:close/>
                </a:path>
                <a:path w="2417445" h="403225">
                  <a:moveTo>
                    <a:pt x="1823923" y="44157"/>
                  </a:moveTo>
                  <a:lnTo>
                    <a:pt x="1820926" y="27813"/>
                  </a:lnTo>
                  <a:lnTo>
                    <a:pt x="1812594" y="15303"/>
                  </a:lnTo>
                  <a:lnTo>
                    <a:pt x="1799869" y="7302"/>
                  </a:lnTo>
                  <a:lnTo>
                    <a:pt x="1783676" y="4483"/>
                  </a:lnTo>
                  <a:lnTo>
                    <a:pt x="1766138" y="7785"/>
                  </a:lnTo>
                  <a:lnTo>
                    <a:pt x="1751469" y="17119"/>
                  </a:lnTo>
                  <a:lnTo>
                    <a:pt x="1741322" y="31584"/>
                  </a:lnTo>
                  <a:lnTo>
                    <a:pt x="1737296" y="50304"/>
                  </a:lnTo>
                  <a:lnTo>
                    <a:pt x="1740255" y="66560"/>
                  </a:lnTo>
                  <a:lnTo>
                    <a:pt x="1748472" y="78879"/>
                  </a:lnTo>
                  <a:lnTo>
                    <a:pt x="1760867" y="86690"/>
                  </a:lnTo>
                  <a:lnTo>
                    <a:pt x="1776425" y="89433"/>
                  </a:lnTo>
                  <a:lnTo>
                    <a:pt x="1794675" y="86360"/>
                  </a:lnTo>
                  <a:lnTo>
                    <a:pt x="1809800" y="77482"/>
                  </a:lnTo>
                  <a:lnTo>
                    <a:pt x="1820113" y="63258"/>
                  </a:lnTo>
                  <a:lnTo>
                    <a:pt x="1823923" y="44157"/>
                  </a:lnTo>
                  <a:close/>
                </a:path>
                <a:path w="2417445" h="403225">
                  <a:moveTo>
                    <a:pt x="2110600" y="229704"/>
                  </a:moveTo>
                  <a:lnTo>
                    <a:pt x="2102815" y="185978"/>
                  </a:lnTo>
                  <a:lnTo>
                    <a:pt x="2080209" y="150279"/>
                  </a:lnTo>
                  <a:lnTo>
                    <a:pt x="2043887" y="126199"/>
                  </a:lnTo>
                  <a:lnTo>
                    <a:pt x="2027339" y="123228"/>
                  </a:lnTo>
                  <a:lnTo>
                    <a:pt x="2027339" y="230263"/>
                  </a:lnTo>
                  <a:lnTo>
                    <a:pt x="2022805" y="267449"/>
                  </a:lnTo>
                  <a:lnTo>
                    <a:pt x="2009521" y="303479"/>
                  </a:lnTo>
                  <a:lnTo>
                    <a:pt x="1987956" y="330708"/>
                  </a:lnTo>
                  <a:lnTo>
                    <a:pt x="1958594" y="341490"/>
                  </a:lnTo>
                  <a:lnTo>
                    <a:pt x="1939988" y="337667"/>
                  </a:lnTo>
                  <a:lnTo>
                    <a:pt x="1926310" y="326885"/>
                  </a:lnTo>
                  <a:lnTo>
                    <a:pt x="1917877" y="310121"/>
                  </a:lnTo>
                  <a:lnTo>
                    <a:pt x="1914994" y="288391"/>
                  </a:lnTo>
                  <a:lnTo>
                    <a:pt x="1919058" y="253263"/>
                  </a:lnTo>
                  <a:lnTo>
                    <a:pt x="1932038" y="217411"/>
                  </a:lnTo>
                  <a:lnTo>
                    <a:pt x="1953818" y="189522"/>
                  </a:lnTo>
                  <a:lnTo>
                    <a:pt x="1984298" y="178295"/>
                  </a:lnTo>
                  <a:lnTo>
                    <a:pt x="2004695" y="182880"/>
                  </a:lnTo>
                  <a:lnTo>
                    <a:pt x="2017979" y="194843"/>
                  </a:lnTo>
                  <a:lnTo>
                    <a:pt x="2025167" y="211531"/>
                  </a:lnTo>
                  <a:lnTo>
                    <a:pt x="2027339" y="230263"/>
                  </a:lnTo>
                  <a:lnTo>
                    <a:pt x="2027339" y="123228"/>
                  </a:lnTo>
                  <a:lnTo>
                    <a:pt x="1949069" y="123558"/>
                  </a:lnTo>
                  <a:lnTo>
                    <a:pt x="1909394" y="141033"/>
                  </a:lnTo>
                  <a:lnTo>
                    <a:pt x="1876856" y="168084"/>
                  </a:lnTo>
                  <a:lnTo>
                    <a:pt x="1852422" y="203060"/>
                  </a:lnTo>
                  <a:lnTo>
                    <a:pt x="1837055" y="244284"/>
                  </a:lnTo>
                  <a:lnTo>
                    <a:pt x="1831721" y="290068"/>
                  </a:lnTo>
                  <a:lnTo>
                    <a:pt x="1840052" y="336232"/>
                  </a:lnTo>
                  <a:lnTo>
                    <a:pt x="1863572" y="371868"/>
                  </a:lnTo>
                  <a:lnTo>
                    <a:pt x="1900097" y="394830"/>
                  </a:lnTo>
                  <a:lnTo>
                    <a:pt x="1947418" y="402958"/>
                  </a:lnTo>
                  <a:lnTo>
                    <a:pt x="1992490" y="397065"/>
                  </a:lnTo>
                  <a:lnTo>
                    <a:pt x="2031949" y="380263"/>
                  </a:lnTo>
                  <a:lnTo>
                    <a:pt x="2064639" y="353847"/>
                  </a:lnTo>
                  <a:lnTo>
                    <a:pt x="2089404" y="319074"/>
                  </a:lnTo>
                  <a:lnTo>
                    <a:pt x="2105101" y="277266"/>
                  </a:lnTo>
                  <a:lnTo>
                    <a:pt x="2110600" y="229704"/>
                  </a:lnTo>
                  <a:close/>
                </a:path>
                <a:path w="2417445" h="403225">
                  <a:moveTo>
                    <a:pt x="2416835" y="191706"/>
                  </a:moveTo>
                  <a:lnTo>
                    <a:pt x="2412200" y="160286"/>
                  </a:lnTo>
                  <a:lnTo>
                    <a:pt x="2398661" y="136931"/>
                  </a:lnTo>
                  <a:lnTo>
                    <a:pt x="2376741" y="122377"/>
                  </a:lnTo>
                  <a:lnTo>
                    <a:pt x="2346972" y="117373"/>
                  </a:lnTo>
                  <a:lnTo>
                    <a:pt x="2320239" y="120370"/>
                  </a:lnTo>
                  <a:lnTo>
                    <a:pt x="2294915" y="129667"/>
                  </a:lnTo>
                  <a:lnTo>
                    <a:pt x="2271598" y="145656"/>
                  </a:lnTo>
                  <a:lnTo>
                    <a:pt x="2250833" y="168783"/>
                  </a:lnTo>
                  <a:lnTo>
                    <a:pt x="2249716" y="168783"/>
                  </a:lnTo>
                  <a:lnTo>
                    <a:pt x="2255316" y="123520"/>
                  </a:lnTo>
                  <a:lnTo>
                    <a:pt x="2183777" y="123520"/>
                  </a:lnTo>
                  <a:lnTo>
                    <a:pt x="2177758" y="163969"/>
                  </a:lnTo>
                  <a:lnTo>
                    <a:pt x="2173871" y="187261"/>
                  </a:lnTo>
                  <a:lnTo>
                    <a:pt x="2134590" y="396811"/>
                  </a:lnTo>
                  <a:lnTo>
                    <a:pt x="2215070" y="396811"/>
                  </a:lnTo>
                  <a:lnTo>
                    <a:pt x="2237994" y="275539"/>
                  </a:lnTo>
                  <a:lnTo>
                    <a:pt x="2249652" y="235483"/>
                  </a:lnTo>
                  <a:lnTo>
                    <a:pt x="2266416" y="206235"/>
                  </a:lnTo>
                  <a:lnTo>
                    <a:pt x="2286000" y="188302"/>
                  </a:lnTo>
                  <a:lnTo>
                    <a:pt x="2306167" y="182206"/>
                  </a:lnTo>
                  <a:lnTo>
                    <a:pt x="2318842" y="184594"/>
                  </a:lnTo>
                  <a:lnTo>
                    <a:pt x="2327122" y="191287"/>
                  </a:lnTo>
                  <a:lnTo>
                    <a:pt x="2331631" y="201536"/>
                  </a:lnTo>
                  <a:lnTo>
                    <a:pt x="2332990" y="214617"/>
                  </a:lnTo>
                  <a:lnTo>
                    <a:pt x="2332786" y="222326"/>
                  </a:lnTo>
                  <a:lnTo>
                    <a:pt x="2332215" y="230187"/>
                  </a:lnTo>
                  <a:lnTo>
                    <a:pt x="2331339" y="237947"/>
                  </a:lnTo>
                  <a:lnTo>
                    <a:pt x="2330196" y="245351"/>
                  </a:lnTo>
                  <a:lnTo>
                    <a:pt x="2301697" y="396811"/>
                  </a:lnTo>
                  <a:lnTo>
                    <a:pt x="2382177" y="396811"/>
                  </a:lnTo>
                  <a:lnTo>
                    <a:pt x="2412352" y="238086"/>
                  </a:lnTo>
                  <a:lnTo>
                    <a:pt x="2413990" y="226910"/>
                  </a:lnTo>
                  <a:lnTo>
                    <a:pt x="2415425" y="214477"/>
                  </a:lnTo>
                  <a:lnTo>
                    <a:pt x="2416441" y="202247"/>
                  </a:lnTo>
                  <a:lnTo>
                    <a:pt x="2416835" y="191706"/>
                  </a:lnTo>
                  <a:close/>
                </a:path>
              </a:pathLst>
            </a:custGeom>
            <a:solidFill>
              <a:srgbClr val="335361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30" name="object 30"/>
          <p:cNvGrpSpPr/>
          <p:nvPr/>
        </p:nvGrpSpPr>
        <p:grpSpPr>
          <a:xfrm>
            <a:off x="0" y="6401714"/>
            <a:ext cx="10692130" cy="1158875"/>
            <a:chOff x="0" y="6401714"/>
            <a:chExt cx="10692130" cy="1158875"/>
          </a:xfrm>
        </p:grpSpPr>
        <p:sp>
          <p:nvSpPr>
            <p:cNvPr id="31" name="object 31"/>
            <p:cNvSpPr/>
            <p:nvPr/>
          </p:nvSpPr>
          <p:spPr>
            <a:xfrm>
              <a:off x="0" y="6401714"/>
              <a:ext cx="10692130" cy="1158875"/>
            </a:xfrm>
            <a:custGeom>
              <a:avLst/>
              <a:gdLst/>
              <a:ahLst/>
              <a:cxnLst/>
              <a:rect l="l" t="t" r="r" b="b"/>
              <a:pathLst>
                <a:path w="10692130" h="1158875">
                  <a:moveTo>
                    <a:pt x="10692003" y="0"/>
                  </a:moveTo>
                  <a:lnTo>
                    <a:pt x="0" y="0"/>
                  </a:lnTo>
                  <a:lnTo>
                    <a:pt x="0" y="1158290"/>
                  </a:lnTo>
                  <a:lnTo>
                    <a:pt x="10692003" y="1158290"/>
                  </a:lnTo>
                  <a:lnTo>
                    <a:pt x="10692003" y="0"/>
                  </a:lnTo>
                  <a:close/>
                </a:path>
              </a:pathLst>
            </a:custGeom>
            <a:solidFill>
              <a:srgbClr val="33536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2" name="object 32"/>
            <p:cNvSpPr/>
            <p:nvPr/>
          </p:nvSpPr>
          <p:spPr>
            <a:xfrm>
              <a:off x="3883315" y="6720411"/>
              <a:ext cx="3348913" cy="413893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3" name="object 33"/>
            <p:cNvSpPr/>
            <p:nvPr/>
          </p:nvSpPr>
          <p:spPr>
            <a:xfrm>
              <a:off x="9728613" y="6497587"/>
              <a:ext cx="635511" cy="636713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4" name="object 34"/>
            <p:cNvSpPr/>
            <p:nvPr/>
          </p:nvSpPr>
          <p:spPr>
            <a:xfrm>
              <a:off x="8767733" y="7177286"/>
              <a:ext cx="1510548" cy="279212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5" name="object 35"/>
            <p:cNvSpPr/>
            <p:nvPr/>
          </p:nvSpPr>
          <p:spPr>
            <a:xfrm>
              <a:off x="8774645" y="6530098"/>
              <a:ext cx="808558" cy="571703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6" name="object 36"/>
            <p:cNvSpPr/>
            <p:nvPr/>
          </p:nvSpPr>
          <p:spPr>
            <a:xfrm>
              <a:off x="288452" y="7176947"/>
              <a:ext cx="2093073" cy="198243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7" name="object 37"/>
            <p:cNvSpPr/>
            <p:nvPr/>
          </p:nvSpPr>
          <p:spPr>
            <a:xfrm>
              <a:off x="277347" y="6621216"/>
              <a:ext cx="2104127" cy="483561"/>
            </a:xfrm>
            <a:prstGeom prst="rect">
              <a:avLst/>
            </a:prstGeom>
            <a:blipFill>
              <a:blip r:embed="rId2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38" name="object 38"/>
          <p:cNvGrpSpPr/>
          <p:nvPr/>
        </p:nvGrpSpPr>
        <p:grpSpPr>
          <a:xfrm>
            <a:off x="2239060" y="2174875"/>
            <a:ext cx="1133475" cy="116839"/>
            <a:chOff x="2239060" y="2174875"/>
            <a:chExt cx="1133475" cy="116839"/>
          </a:xfrm>
        </p:grpSpPr>
        <p:sp>
          <p:nvSpPr>
            <p:cNvPr id="39" name="object 39"/>
            <p:cNvSpPr/>
            <p:nvPr/>
          </p:nvSpPr>
          <p:spPr>
            <a:xfrm>
              <a:off x="2239060" y="2174874"/>
              <a:ext cx="74930" cy="92075"/>
            </a:xfrm>
            <a:custGeom>
              <a:avLst/>
              <a:gdLst/>
              <a:ahLst/>
              <a:cxnLst/>
              <a:rect l="l" t="t" r="r" b="b"/>
              <a:pathLst>
                <a:path w="74930" h="92075">
                  <a:moveTo>
                    <a:pt x="11239" y="0"/>
                  </a:moveTo>
                  <a:lnTo>
                    <a:pt x="0" y="0"/>
                  </a:lnTo>
                  <a:lnTo>
                    <a:pt x="0" y="90119"/>
                  </a:lnTo>
                  <a:lnTo>
                    <a:pt x="11239" y="90119"/>
                  </a:lnTo>
                  <a:lnTo>
                    <a:pt x="11239" y="0"/>
                  </a:lnTo>
                  <a:close/>
                </a:path>
                <a:path w="74930" h="92075">
                  <a:moveTo>
                    <a:pt x="74561" y="90131"/>
                  </a:moveTo>
                  <a:lnTo>
                    <a:pt x="73799" y="85940"/>
                  </a:lnTo>
                  <a:lnTo>
                    <a:pt x="73609" y="82384"/>
                  </a:lnTo>
                  <a:lnTo>
                    <a:pt x="73533" y="58775"/>
                  </a:lnTo>
                  <a:lnTo>
                    <a:pt x="73533" y="52425"/>
                  </a:lnTo>
                  <a:lnTo>
                    <a:pt x="72517" y="43307"/>
                  </a:lnTo>
                  <a:lnTo>
                    <a:pt x="69011" y="35547"/>
                  </a:lnTo>
                  <a:lnTo>
                    <a:pt x="68872" y="35242"/>
                  </a:lnTo>
                  <a:lnTo>
                    <a:pt x="62687" y="30302"/>
                  </a:lnTo>
                  <a:lnTo>
                    <a:pt x="62687" y="58775"/>
                  </a:lnTo>
                  <a:lnTo>
                    <a:pt x="62687" y="70586"/>
                  </a:lnTo>
                  <a:lnTo>
                    <a:pt x="62433" y="71843"/>
                  </a:lnTo>
                  <a:lnTo>
                    <a:pt x="62052" y="72999"/>
                  </a:lnTo>
                  <a:lnTo>
                    <a:pt x="60261" y="78193"/>
                  </a:lnTo>
                  <a:lnTo>
                    <a:pt x="55156" y="83273"/>
                  </a:lnTo>
                  <a:lnTo>
                    <a:pt x="41363" y="83273"/>
                  </a:lnTo>
                  <a:lnTo>
                    <a:pt x="36499" y="79844"/>
                  </a:lnTo>
                  <a:lnTo>
                    <a:pt x="36499" y="72605"/>
                  </a:lnTo>
                  <a:lnTo>
                    <a:pt x="38862" y="65379"/>
                  </a:lnTo>
                  <a:lnTo>
                    <a:pt x="44996" y="61125"/>
                  </a:lnTo>
                  <a:lnTo>
                    <a:pt x="53416" y="59156"/>
                  </a:lnTo>
                  <a:lnTo>
                    <a:pt x="62687" y="58775"/>
                  </a:lnTo>
                  <a:lnTo>
                    <a:pt x="62687" y="30302"/>
                  </a:lnTo>
                  <a:lnTo>
                    <a:pt x="61683" y="29489"/>
                  </a:lnTo>
                  <a:lnTo>
                    <a:pt x="50038" y="27292"/>
                  </a:lnTo>
                  <a:lnTo>
                    <a:pt x="42252" y="27292"/>
                  </a:lnTo>
                  <a:lnTo>
                    <a:pt x="34848" y="29451"/>
                  </a:lnTo>
                  <a:lnTo>
                    <a:pt x="29743" y="32753"/>
                  </a:lnTo>
                  <a:lnTo>
                    <a:pt x="32283" y="40119"/>
                  </a:lnTo>
                  <a:lnTo>
                    <a:pt x="36639" y="37325"/>
                  </a:lnTo>
                  <a:lnTo>
                    <a:pt x="42633" y="35547"/>
                  </a:lnTo>
                  <a:lnTo>
                    <a:pt x="61023" y="35547"/>
                  </a:lnTo>
                  <a:lnTo>
                    <a:pt x="62433" y="44691"/>
                  </a:lnTo>
                  <a:lnTo>
                    <a:pt x="62433" y="51041"/>
                  </a:lnTo>
                  <a:lnTo>
                    <a:pt x="46545" y="52463"/>
                  </a:lnTo>
                  <a:lnTo>
                    <a:pt x="34899" y="56832"/>
                  </a:lnTo>
                  <a:lnTo>
                    <a:pt x="27724" y="64020"/>
                  </a:lnTo>
                  <a:lnTo>
                    <a:pt x="25273" y="73875"/>
                  </a:lnTo>
                  <a:lnTo>
                    <a:pt x="26466" y="80378"/>
                  </a:lnTo>
                  <a:lnTo>
                    <a:pt x="30022" y="86029"/>
                  </a:lnTo>
                  <a:lnTo>
                    <a:pt x="35928" y="90017"/>
                  </a:lnTo>
                  <a:lnTo>
                    <a:pt x="44170" y="91528"/>
                  </a:lnTo>
                  <a:lnTo>
                    <a:pt x="52984" y="91528"/>
                  </a:lnTo>
                  <a:lnTo>
                    <a:pt x="59613" y="87210"/>
                  </a:lnTo>
                  <a:lnTo>
                    <a:pt x="62433" y="83273"/>
                  </a:lnTo>
                  <a:lnTo>
                    <a:pt x="63068" y="82384"/>
                  </a:lnTo>
                  <a:lnTo>
                    <a:pt x="63449" y="82384"/>
                  </a:lnTo>
                  <a:lnTo>
                    <a:pt x="64338" y="90131"/>
                  </a:lnTo>
                  <a:lnTo>
                    <a:pt x="74561" y="90131"/>
                  </a:lnTo>
                  <a:close/>
                </a:path>
              </a:pathLst>
            </a:custGeom>
            <a:solidFill>
              <a:srgbClr val="33536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0" name="object 40"/>
            <p:cNvSpPr/>
            <p:nvPr/>
          </p:nvSpPr>
          <p:spPr>
            <a:xfrm>
              <a:off x="2357742" y="2174875"/>
              <a:ext cx="843352" cy="116648"/>
            </a:xfrm>
            <a:prstGeom prst="rect">
              <a:avLst/>
            </a:prstGeom>
            <a:blipFill>
              <a:blip r:embed="rId2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1" name="object 41"/>
            <p:cNvSpPr/>
            <p:nvPr/>
          </p:nvSpPr>
          <p:spPr>
            <a:xfrm>
              <a:off x="3242030" y="2174875"/>
              <a:ext cx="130187" cy="91398"/>
            </a:xfrm>
            <a:prstGeom prst="rect">
              <a:avLst/>
            </a:prstGeom>
            <a:blipFill>
              <a:blip r:embed="rId2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42" name="object 42"/>
          <p:cNvGrpSpPr/>
          <p:nvPr/>
        </p:nvGrpSpPr>
        <p:grpSpPr>
          <a:xfrm>
            <a:off x="637461" y="2022476"/>
            <a:ext cx="3245485" cy="4077970"/>
            <a:chOff x="637461" y="2022476"/>
            <a:chExt cx="3245485" cy="4077970"/>
          </a:xfrm>
        </p:grpSpPr>
        <p:sp>
          <p:nvSpPr>
            <p:cNvPr id="43" name="object 43"/>
            <p:cNvSpPr/>
            <p:nvPr/>
          </p:nvSpPr>
          <p:spPr>
            <a:xfrm>
              <a:off x="2536551" y="2555196"/>
              <a:ext cx="15240" cy="16510"/>
            </a:xfrm>
            <a:custGeom>
              <a:avLst/>
              <a:gdLst/>
              <a:ahLst/>
              <a:cxnLst/>
              <a:rect l="l" t="t" r="r" b="b"/>
              <a:pathLst>
                <a:path w="15239" h="16510">
                  <a:moveTo>
                    <a:pt x="12128" y="0"/>
                  </a:moveTo>
                  <a:lnTo>
                    <a:pt x="3187" y="0"/>
                  </a:lnTo>
                  <a:lnTo>
                    <a:pt x="0" y="3301"/>
                  </a:lnTo>
                  <a:lnTo>
                    <a:pt x="0" y="8000"/>
                  </a:lnTo>
                  <a:lnTo>
                    <a:pt x="0" y="12560"/>
                  </a:lnTo>
                  <a:lnTo>
                    <a:pt x="3060" y="15989"/>
                  </a:lnTo>
                  <a:lnTo>
                    <a:pt x="12255" y="15989"/>
                  </a:lnTo>
                  <a:lnTo>
                    <a:pt x="15201" y="12560"/>
                  </a:lnTo>
                  <a:lnTo>
                    <a:pt x="15201" y="3301"/>
                  </a:lnTo>
                  <a:lnTo>
                    <a:pt x="12128" y="0"/>
                  </a:lnTo>
                  <a:close/>
                </a:path>
              </a:pathLst>
            </a:custGeom>
            <a:solidFill>
              <a:srgbClr val="33536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4" name="object 44"/>
            <p:cNvSpPr/>
            <p:nvPr/>
          </p:nvSpPr>
          <p:spPr>
            <a:xfrm>
              <a:off x="637461" y="2022476"/>
              <a:ext cx="3245178" cy="4077910"/>
            </a:xfrm>
            <a:prstGeom prst="rect">
              <a:avLst/>
            </a:prstGeom>
            <a:blipFill>
              <a:blip r:embed="rId2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5" name="object 45"/>
            <p:cNvSpPr/>
            <p:nvPr/>
          </p:nvSpPr>
          <p:spPr>
            <a:xfrm>
              <a:off x="1094567" y="5076699"/>
              <a:ext cx="64135" cy="85725"/>
            </a:xfrm>
            <a:custGeom>
              <a:avLst/>
              <a:gdLst/>
              <a:ahLst/>
              <a:cxnLst/>
              <a:rect l="l" t="t" r="r" b="b"/>
              <a:pathLst>
                <a:path w="64134" h="85725">
                  <a:moveTo>
                    <a:pt x="37541" y="0"/>
                  </a:moveTo>
                  <a:lnTo>
                    <a:pt x="29108" y="0"/>
                  </a:lnTo>
                  <a:lnTo>
                    <a:pt x="20294" y="2273"/>
                  </a:lnTo>
                  <a:lnTo>
                    <a:pt x="14173" y="5575"/>
                  </a:lnTo>
                  <a:lnTo>
                    <a:pt x="16725" y="19291"/>
                  </a:lnTo>
                  <a:lnTo>
                    <a:pt x="20548" y="17132"/>
                  </a:lnTo>
                  <a:lnTo>
                    <a:pt x="26809" y="15227"/>
                  </a:lnTo>
                  <a:lnTo>
                    <a:pt x="40982" y="15227"/>
                  </a:lnTo>
                  <a:lnTo>
                    <a:pt x="44056" y="18275"/>
                  </a:lnTo>
                  <a:lnTo>
                    <a:pt x="44056" y="29819"/>
                  </a:lnTo>
                  <a:lnTo>
                    <a:pt x="34213" y="33248"/>
                  </a:lnTo>
                  <a:lnTo>
                    <a:pt x="22720" y="33248"/>
                  </a:lnTo>
                  <a:lnTo>
                    <a:pt x="20040" y="47205"/>
                  </a:lnTo>
                  <a:lnTo>
                    <a:pt x="34086" y="47091"/>
                  </a:lnTo>
                  <a:lnTo>
                    <a:pt x="40220" y="50774"/>
                  </a:lnTo>
                  <a:lnTo>
                    <a:pt x="40220" y="64731"/>
                  </a:lnTo>
                  <a:lnTo>
                    <a:pt x="34086" y="69926"/>
                  </a:lnTo>
                  <a:lnTo>
                    <a:pt x="15570" y="69926"/>
                  </a:lnTo>
                  <a:lnTo>
                    <a:pt x="8928" y="67144"/>
                  </a:lnTo>
                  <a:lnTo>
                    <a:pt x="5613" y="65366"/>
                  </a:lnTo>
                  <a:lnTo>
                    <a:pt x="0" y="79705"/>
                  </a:lnTo>
                  <a:lnTo>
                    <a:pt x="3695" y="82753"/>
                  </a:lnTo>
                  <a:lnTo>
                    <a:pt x="12890" y="85293"/>
                  </a:lnTo>
                  <a:lnTo>
                    <a:pt x="23494" y="85293"/>
                  </a:lnTo>
                  <a:lnTo>
                    <a:pt x="36746" y="83473"/>
                  </a:lnTo>
                  <a:lnTo>
                    <a:pt x="48229" y="78166"/>
                  </a:lnTo>
                  <a:lnTo>
                    <a:pt x="56315" y="69600"/>
                  </a:lnTo>
                  <a:lnTo>
                    <a:pt x="59372" y="58000"/>
                  </a:lnTo>
                  <a:lnTo>
                    <a:pt x="59372" y="48615"/>
                  </a:lnTo>
                  <a:lnTo>
                    <a:pt x="53632" y="41757"/>
                  </a:lnTo>
                  <a:lnTo>
                    <a:pt x="44945" y="39979"/>
                  </a:lnTo>
                  <a:lnTo>
                    <a:pt x="45072" y="39712"/>
                  </a:lnTo>
                  <a:lnTo>
                    <a:pt x="52326" y="36850"/>
                  </a:lnTo>
                  <a:lnTo>
                    <a:pt x="58207" y="32380"/>
                  </a:lnTo>
                  <a:lnTo>
                    <a:pt x="62149" y="26502"/>
                  </a:lnTo>
                  <a:lnTo>
                    <a:pt x="63588" y="19418"/>
                  </a:lnTo>
                  <a:lnTo>
                    <a:pt x="61476" y="10871"/>
                  </a:lnTo>
                  <a:lnTo>
                    <a:pt x="55784" y="4808"/>
                  </a:lnTo>
                  <a:lnTo>
                    <a:pt x="47483" y="1196"/>
                  </a:lnTo>
                  <a:lnTo>
                    <a:pt x="37541" y="0"/>
                  </a:lnTo>
                  <a:close/>
                </a:path>
              </a:pathLst>
            </a:custGeom>
            <a:solidFill>
              <a:srgbClr val="335361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46" name="object 46"/>
          <p:cNvGrpSpPr/>
          <p:nvPr/>
        </p:nvGrpSpPr>
        <p:grpSpPr>
          <a:xfrm>
            <a:off x="4381315" y="1871047"/>
            <a:ext cx="5880735" cy="4314825"/>
            <a:chOff x="4381315" y="1871047"/>
            <a:chExt cx="5880735" cy="4314825"/>
          </a:xfrm>
        </p:grpSpPr>
        <p:sp>
          <p:nvSpPr>
            <p:cNvPr id="47" name="object 47"/>
            <p:cNvSpPr/>
            <p:nvPr/>
          </p:nvSpPr>
          <p:spPr>
            <a:xfrm>
              <a:off x="4381315" y="3097099"/>
              <a:ext cx="5880735" cy="2934970"/>
            </a:xfrm>
            <a:custGeom>
              <a:avLst/>
              <a:gdLst/>
              <a:ahLst/>
              <a:cxnLst/>
              <a:rect l="l" t="t" r="r" b="b"/>
              <a:pathLst>
                <a:path w="5880734" h="2934970">
                  <a:moveTo>
                    <a:pt x="5605399" y="0"/>
                  </a:moveTo>
                  <a:lnTo>
                    <a:pt x="824801" y="0"/>
                  </a:lnTo>
                  <a:lnTo>
                    <a:pt x="790436" y="3874"/>
                  </a:lnTo>
                  <a:lnTo>
                    <a:pt x="725686" y="33451"/>
                  </a:lnTo>
                  <a:lnTo>
                    <a:pt x="695827" y="58207"/>
                  </a:lnTo>
                  <a:lnTo>
                    <a:pt x="667995" y="88978"/>
                  </a:lnTo>
                  <a:lnTo>
                    <a:pt x="642453" y="125290"/>
                  </a:lnTo>
                  <a:lnTo>
                    <a:pt x="619464" y="166671"/>
                  </a:lnTo>
                  <a:lnTo>
                    <a:pt x="599291" y="212646"/>
                  </a:lnTo>
                  <a:lnTo>
                    <a:pt x="582196" y="262744"/>
                  </a:lnTo>
                  <a:lnTo>
                    <a:pt x="568443" y="316490"/>
                  </a:lnTo>
                  <a:lnTo>
                    <a:pt x="558293" y="373413"/>
                  </a:lnTo>
                  <a:lnTo>
                    <a:pt x="552011" y="433038"/>
                  </a:lnTo>
                  <a:lnTo>
                    <a:pt x="549859" y="494893"/>
                  </a:lnTo>
                  <a:lnTo>
                    <a:pt x="551607" y="550666"/>
                  </a:lnTo>
                  <a:lnTo>
                    <a:pt x="556724" y="604667"/>
                  </a:lnTo>
                  <a:lnTo>
                    <a:pt x="565018" y="656551"/>
                  </a:lnTo>
                  <a:lnTo>
                    <a:pt x="576297" y="705975"/>
                  </a:lnTo>
                  <a:lnTo>
                    <a:pt x="590369" y="752594"/>
                  </a:lnTo>
                  <a:lnTo>
                    <a:pt x="607041" y="796064"/>
                  </a:lnTo>
                  <a:lnTo>
                    <a:pt x="626122" y="836040"/>
                  </a:lnTo>
                  <a:lnTo>
                    <a:pt x="647419" y="872180"/>
                  </a:lnTo>
                  <a:lnTo>
                    <a:pt x="670741" y="904138"/>
                  </a:lnTo>
                  <a:lnTo>
                    <a:pt x="695896" y="931570"/>
                  </a:lnTo>
                  <a:lnTo>
                    <a:pt x="274929" y="931570"/>
                  </a:lnTo>
                  <a:lnTo>
                    <a:pt x="207444" y="946752"/>
                  </a:lnTo>
                  <a:lnTo>
                    <a:pt x="145963" y="989775"/>
                  </a:lnTo>
                  <a:lnTo>
                    <a:pt x="118133" y="1020545"/>
                  </a:lnTo>
                  <a:lnTo>
                    <a:pt x="92592" y="1056856"/>
                  </a:lnTo>
                  <a:lnTo>
                    <a:pt x="69603" y="1098236"/>
                  </a:lnTo>
                  <a:lnTo>
                    <a:pt x="49431" y="1144211"/>
                  </a:lnTo>
                  <a:lnTo>
                    <a:pt x="32336" y="1194308"/>
                  </a:lnTo>
                  <a:lnTo>
                    <a:pt x="18583" y="1248055"/>
                  </a:lnTo>
                  <a:lnTo>
                    <a:pt x="8434" y="1304979"/>
                  </a:lnTo>
                  <a:lnTo>
                    <a:pt x="2152" y="1364606"/>
                  </a:lnTo>
                  <a:lnTo>
                    <a:pt x="0" y="1426464"/>
                  </a:lnTo>
                  <a:lnTo>
                    <a:pt x="2152" y="1488319"/>
                  </a:lnTo>
                  <a:lnTo>
                    <a:pt x="8434" y="1547944"/>
                  </a:lnTo>
                  <a:lnTo>
                    <a:pt x="18583" y="1604866"/>
                  </a:lnTo>
                  <a:lnTo>
                    <a:pt x="32336" y="1658613"/>
                  </a:lnTo>
                  <a:lnTo>
                    <a:pt x="49431" y="1708711"/>
                  </a:lnTo>
                  <a:lnTo>
                    <a:pt x="69603" y="1754686"/>
                  </a:lnTo>
                  <a:lnTo>
                    <a:pt x="92592" y="1796066"/>
                  </a:lnTo>
                  <a:lnTo>
                    <a:pt x="118133" y="1832378"/>
                  </a:lnTo>
                  <a:lnTo>
                    <a:pt x="145963" y="1863149"/>
                  </a:lnTo>
                  <a:lnTo>
                    <a:pt x="175821" y="1887906"/>
                  </a:lnTo>
                  <a:lnTo>
                    <a:pt x="240567" y="1917483"/>
                  </a:lnTo>
                  <a:lnTo>
                    <a:pt x="274929" y="1921357"/>
                  </a:lnTo>
                  <a:lnTo>
                    <a:pt x="421614" y="1921357"/>
                  </a:lnTo>
                  <a:lnTo>
                    <a:pt x="405072" y="1959928"/>
                  </a:lnTo>
                  <a:lnTo>
                    <a:pt x="390653" y="2001339"/>
                  </a:lnTo>
                  <a:lnTo>
                    <a:pt x="378512" y="2045322"/>
                  </a:lnTo>
                  <a:lnTo>
                    <a:pt x="368801" y="2091606"/>
                  </a:lnTo>
                  <a:lnTo>
                    <a:pt x="361675" y="2139923"/>
                  </a:lnTo>
                  <a:lnTo>
                    <a:pt x="357287" y="2190002"/>
                  </a:lnTo>
                  <a:lnTo>
                    <a:pt x="355790" y="2241575"/>
                  </a:lnTo>
                  <a:lnTo>
                    <a:pt x="355790" y="2439530"/>
                  </a:lnTo>
                  <a:lnTo>
                    <a:pt x="357942" y="2501388"/>
                  </a:lnTo>
                  <a:lnTo>
                    <a:pt x="364225" y="2561015"/>
                  </a:lnTo>
                  <a:lnTo>
                    <a:pt x="374374" y="2617940"/>
                  </a:lnTo>
                  <a:lnTo>
                    <a:pt x="388127" y="2671688"/>
                  </a:lnTo>
                  <a:lnTo>
                    <a:pt x="405221" y="2721787"/>
                  </a:lnTo>
                  <a:lnTo>
                    <a:pt x="425394" y="2767763"/>
                  </a:lnTo>
                  <a:lnTo>
                    <a:pt x="448382" y="2809144"/>
                  </a:lnTo>
                  <a:lnTo>
                    <a:pt x="473923" y="2845457"/>
                  </a:lnTo>
                  <a:lnTo>
                    <a:pt x="501754" y="2876228"/>
                  </a:lnTo>
                  <a:lnTo>
                    <a:pt x="531612" y="2900984"/>
                  </a:lnTo>
                  <a:lnTo>
                    <a:pt x="596358" y="2930562"/>
                  </a:lnTo>
                  <a:lnTo>
                    <a:pt x="630720" y="2934436"/>
                  </a:lnTo>
                  <a:lnTo>
                    <a:pt x="5340159" y="2934436"/>
                  </a:lnTo>
                  <a:lnTo>
                    <a:pt x="5407650" y="2919253"/>
                  </a:lnTo>
                  <a:lnTo>
                    <a:pt x="5469133" y="2876228"/>
                  </a:lnTo>
                  <a:lnTo>
                    <a:pt x="5496965" y="2845457"/>
                  </a:lnTo>
                  <a:lnTo>
                    <a:pt x="5522507" y="2809144"/>
                  </a:lnTo>
                  <a:lnTo>
                    <a:pt x="5545496" y="2767763"/>
                  </a:lnTo>
                  <a:lnTo>
                    <a:pt x="5565669" y="2721787"/>
                  </a:lnTo>
                  <a:lnTo>
                    <a:pt x="5582764" y="2671688"/>
                  </a:lnTo>
                  <a:lnTo>
                    <a:pt x="5596517" y="2617940"/>
                  </a:lnTo>
                  <a:lnTo>
                    <a:pt x="5606667" y="2561015"/>
                  </a:lnTo>
                  <a:lnTo>
                    <a:pt x="5612949" y="2501388"/>
                  </a:lnTo>
                  <a:lnTo>
                    <a:pt x="5615101" y="2439530"/>
                  </a:lnTo>
                  <a:lnTo>
                    <a:pt x="5615101" y="2241575"/>
                  </a:lnTo>
                  <a:lnTo>
                    <a:pt x="5612949" y="2179720"/>
                  </a:lnTo>
                  <a:lnTo>
                    <a:pt x="5606667" y="2120095"/>
                  </a:lnTo>
                  <a:lnTo>
                    <a:pt x="5596517" y="2063174"/>
                  </a:lnTo>
                  <a:lnTo>
                    <a:pt x="5582764" y="2009428"/>
                  </a:lnTo>
                  <a:lnTo>
                    <a:pt x="5565669" y="1959332"/>
                  </a:lnTo>
                  <a:lnTo>
                    <a:pt x="5545496" y="1913358"/>
                  </a:lnTo>
                  <a:lnTo>
                    <a:pt x="5522507" y="1871979"/>
                  </a:lnTo>
                  <a:lnTo>
                    <a:pt x="5496965" y="1835668"/>
                  </a:lnTo>
                  <a:lnTo>
                    <a:pt x="5469133" y="1804899"/>
                  </a:lnTo>
                  <a:lnTo>
                    <a:pt x="5439274" y="1780144"/>
                  </a:lnTo>
                  <a:lnTo>
                    <a:pt x="5374524" y="1750568"/>
                  </a:lnTo>
                  <a:lnTo>
                    <a:pt x="5340159" y="1746694"/>
                  </a:lnTo>
                  <a:lnTo>
                    <a:pt x="5019941" y="1757680"/>
                  </a:lnTo>
                  <a:lnTo>
                    <a:pt x="5040648" y="1751180"/>
                  </a:lnTo>
                  <a:lnTo>
                    <a:pt x="5088582" y="1699081"/>
                  </a:lnTo>
                  <a:lnTo>
                    <a:pt x="5110518" y="1653413"/>
                  </a:lnTo>
                  <a:lnTo>
                    <a:pt x="5124424" y="1610487"/>
                  </a:lnTo>
                  <a:lnTo>
                    <a:pt x="5135194" y="1563627"/>
                  </a:lnTo>
                  <a:lnTo>
                    <a:pt x="5142992" y="1513620"/>
                  </a:lnTo>
                  <a:lnTo>
                    <a:pt x="5147977" y="1461255"/>
                  </a:lnTo>
                  <a:lnTo>
                    <a:pt x="5150312" y="1407320"/>
                  </a:lnTo>
                  <a:lnTo>
                    <a:pt x="5150159" y="1352604"/>
                  </a:lnTo>
                  <a:lnTo>
                    <a:pt x="5147679" y="1297895"/>
                  </a:lnTo>
                  <a:lnTo>
                    <a:pt x="5143035" y="1243982"/>
                  </a:lnTo>
                  <a:lnTo>
                    <a:pt x="5136388" y="1191653"/>
                  </a:lnTo>
                  <a:lnTo>
                    <a:pt x="5126251" y="1134522"/>
                  </a:lnTo>
                  <a:lnTo>
                    <a:pt x="5112733" y="1083727"/>
                  </a:lnTo>
                  <a:lnTo>
                    <a:pt x="5094579" y="1040644"/>
                  </a:lnTo>
                  <a:lnTo>
                    <a:pt x="5070539" y="1006649"/>
                  </a:lnTo>
                  <a:lnTo>
                    <a:pt x="5039360" y="983119"/>
                  </a:lnTo>
                  <a:lnTo>
                    <a:pt x="5605399" y="989787"/>
                  </a:lnTo>
                  <a:lnTo>
                    <a:pt x="5672884" y="974605"/>
                  </a:lnTo>
                  <a:lnTo>
                    <a:pt x="5734364" y="931581"/>
                  </a:lnTo>
                  <a:lnTo>
                    <a:pt x="5762195" y="900812"/>
                  </a:lnTo>
                  <a:lnTo>
                    <a:pt x="5787736" y="864500"/>
                  </a:lnTo>
                  <a:lnTo>
                    <a:pt x="5810724" y="823121"/>
                  </a:lnTo>
                  <a:lnTo>
                    <a:pt x="5830897" y="777146"/>
                  </a:lnTo>
                  <a:lnTo>
                    <a:pt x="5847991" y="727048"/>
                  </a:lnTo>
                  <a:lnTo>
                    <a:pt x="5861744" y="673301"/>
                  </a:lnTo>
                  <a:lnTo>
                    <a:pt x="5871893" y="616378"/>
                  </a:lnTo>
                  <a:lnTo>
                    <a:pt x="5878176" y="556751"/>
                  </a:lnTo>
                  <a:lnTo>
                    <a:pt x="5880328" y="494893"/>
                  </a:lnTo>
                  <a:lnTo>
                    <a:pt x="5878176" y="433038"/>
                  </a:lnTo>
                  <a:lnTo>
                    <a:pt x="5871893" y="373413"/>
                  </a:lnTo>
                  <a:lnTo>
                    <a:pt x="5861744" y="316490"/>
                  </a:lnTo>
                  <a:lnTo>
                    <a:pt x="5847991" y="262744"/>
                  </a:lnTo>
                  <a:lnTo>
                    <a:pt x="5830897" y="212646"/>
                  </a:lnTo>
                  <a:lnTo>
                    <a:pt x="5810724" y="166671"/>
                  </a:lnTo>
                  <a:lnTo>
                    <a:pt x="5787736" y="125290"/>
                  </a:lnTo>
                  <a:lnTo>
                    <a:pt x="5762195" y="88978"/>
                  </a:lnTo>
                  <a:lnTo>
                    <a:pt x="5734364" y="58207"/>
                  </a:lnTo>
                  <a:lnTo>
                    <a:pt x="5704506" y="33451"/>
                  </a:lnTo>
                  <a:lnTo>
                    <a:pt x="5639761" y="3874"/>
                  </a:lnTo>
                  <a:lnTo>
                    <a:pt x="5605399" y="0"/>
                  </a:lnTo>
                  <a:close/>
                </a:path>
              </a:pathLst>
            </a:custGeom>
            <a:solidFill>
              <a:srgbClr val="446986">
                <a:alpha val="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8" name="object 48"/>
            <p:cNvSpPr/>
            <p:nvPr/>
          </p:nvSpPr>
          <p:spPr>
            <a:xfrm>
              <a:off x="5985002" y="5524474"/>
              <a:ext cx="910590" cy="643890"/>
            </a:xfrm>
            <a:custGeom>
              <a:avLst/>
              <a:gdLst/>
              <a:ahLst/>
              <a:cxnLst/>
              <a:rect l="l" t="t" r="r" b="b"/>
              <a:pathLst>
                <a:path w="910590" h="643889">
                  <a:moveTo>
                    <a:pt x="910450" y="0"/>
                  </a:moveTo>
                  <a:lnTo>
                    <a:pt x="0" y="0"/>
                  </a:lnTo>
                  <a:lnTo>
                    <a:pt x="0" y="643750"/>
                  </a:lnTo>
                  <a:lnTo>
                    <a:pt x="910450" y="643750"/>
                  </a:lnTo>
                  <a:lnTo>
                    <a:pt x="91045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9" name="object 49"/>
            <p:cNvSpPr/>
            <p:nvPr/>
          </p:nvSpPr>
          <p:spPr>
            <a:xfrm>
              <a:off x="5985002" y="5524474"/>
              <a:ext cx="910590" cy="643890"/>
            </a:xfrm>
            <a:custGeom>
              <a:avLst/>
              <a:gdLst/>
              <a:ahLst/>
              <a:cxnLst/>
              <a:rect l="l" t="t" r="r" b="b"/>
              <a:pathLst>
                <a:path w="910590" h="643889">
                  <a:moveTo>
                    <a:pt x="910450" y="643750"/>
                  </a:moveTo>
                  <a:lnTo>
                    <a:pt x="0" y="643750"/>
                  </a:lnTo>
                  <a:lnTo>
                    <a:pt x="0" y="0"/>
                  </a:lnTo>
                  <a:lnTo>
                    <a:pt x="910450" y="0"/>
                  </a:lnTo>
                  <a:lnTo>
                    <a:pt x="910450" y="643750"/>
                  </a:lnTo>
                  <a:close/>
                </a:path>
              </a:pathLst>
            </a:custGeom>
            <a:ln w="12700">
              <a:solidFill>
                <a:srgbClr val="335361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0" name="object 50"/>
            <p:cNvSpPr/>
            <p:nvPr/>
          </p:nvSpPr>
          <p:spPr>
            <a:xfrm>
              <a:off x="6109294" y="5730344"/>
              <a:ext cx="190271" cy="205460"/>
            </a:xfrm>
            <a:prstGeom prst="rect">
              <a:avLst/>
            </a:prstGeom>
            <a:blipFill>
              <a:blip r:embed="rId2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1" name="object 51"/>
            <p:cNvSpPr/>
            <p:nvPr/>
          </p:nvSpPr>
          <p:spPr>
            <a:xfrm>
              <a:off x="6321543" y="5728820"/>
              <a:ext cx="357785" cy="206988"/>
            </a:xfrm>
            <a:prstGeom prst="rect">
              <a:avLst/>
            </a:prstGeom>
            <a:blipFill>
              <a:blip r:embed="rId2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2" name="object 52"/>
            <p:cNvSpPr/>
            <p:nvPr/>
          </p:nvSpPr>
          <p:spPr>
            <a:xfrm>
              <a:off x="6706844" y="5730341"/>
              <a:ext cx="46990" cy="205740"/>
            </a:xfrm>
            <a:custGeom>
              <a:avLst/>
              <a:gdLst/>
              <a:ahLst/>
              <a:cxnLst/>
              <a:rect l="l" t="t" r="r" b="b"/>
              <a:pathLst>
                <a:path w="46990" h="205739">
                  <a:moveTo>
                    <a:pt x="46875" y="0"/>
                  </a:moveTo>
                  <a:lnTo>
                    <a:pt x="0" y="0"/>
                  </a:lnTo>
                  <a:lnTo>
                    <a:pt x="0" y="205460"/>
                  </a:lnTo>
                  <a:lnTo>
                    <a:pt x="46875" y="205460"/>
                  </a:lnTo>
                  <a:lnTo>
                    <a:pt x="46875" y="0"/>
                  </a:lnTo>
                  <a:close/>
                </a:path>
              </a:pathLst>
            </a:custGeom>
            <a:solidFill>
              <a:srgbClr val="006C4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3" name="object 53"/>
            <p:cNvSpPr/>
            <p:nvPr/>
          </p:nvSpPr>
          <p:spPr>
            <a:xfrm>
              <a:off x="7731378" y="5535256"/>
              <a:ext cx="910590" cy="643890"/>
            </a:xfrm>
            <a:custGeom>
              <a:avLst/>
              <a:gdLst/>
              <a:ahLst/>
              <a:cxnLst/>
              <a:rect l="l" t="t" r="r" b="b"/>
              <a:pathLst>
                <a:path w="910590" h="643889">
                  <a:moveTo>
                    <a:pt x="910450" y="0"/>
                  </a:moveTo>
                  <a:lnTo>
                    <a:pt x="0" y="0"/>
                  </a:lnTo>
                  <a:lnTo>
                    <a:pt x="0" y="643750"/>
                  </a:lnTo>
                  <a:lnTo>
                    <a:pt x="910450" y="643750"/>
                  </a:lnTo>
                  <a:lnTo>
                    <a:pt x="91045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4" name="object 54"/>
            <p:cNvSpPr/>
            <p:nvPr/>
          </p:nvSpPr>
          <p:spPr>
            <a:xfrm>
              <a:off x="7731378" y="5535256"/>
              <a:ext cx="910590" cy="643890"/>
            </a:xfrm>
            <a:custGeom>
              <a:avLst/>
              <a:gdLst/>
              <a:ahLst/>
              <a:cxnLst/>
              <a:rect l="l" t="t" r="r" b="b"/>
              <a:pathLst>
                <a:path w="910590" h="643889">
                  <a:moveTo>
                    <a:pt x="910450" y="643750"/>
                  </a:moveTo>
                  <a:lnTo>
                    <a:pt x="0" y="643750"/>
                  </a:lnTo>
                  <a:lnTo>
                    <a:pt x="0" y="0"/>
                  </a:lnTo>
                  <a:lnTo>
                    <a:pt x="910450" y="0"/>
                  </a:lnTo>
                  <a:lnTo>
                    <a:pt x="910450" y="643750"/>
                  </a:lnTo>
                  <a:close/>
                </a:path>
              </a:pathLst>
            </a:custGeom>
            <a:ln w="12700">
              <a:solidFill>
                <a:srgbClr val="335361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5" name="object 55"/>
            <p:cNvSpPr/>
            <p:nvPr/>
          </p:nvSpPr>
          <p:spPr>
            <a:xfrm>
              <a:off x="7842944" y="5741125"/>
              <a:ext cx="499621" cy="208800"/>
            </a:xfrm>
            <a:prstGeom prst="rect">
              <a:avLst/>
            </a:prstGeom>
            <a:blipFill>
              <a:blip r:embed="rId2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6" name="object 56"/>
            <p:cNvSpPr/>
            <p:nvPr/>
          </p:nvSpPr>
          <p:spPr>
            <a:xfrm>
              <a:off x="8367607" y="5741121"/>
              <a:ext cx="178015" cy="205460"/>
            </a:xfrm>
            <a:prstGeom prst="rect">
              <a:avLst/>
            </a:prstGeom>
            <a:blipFill>
              <a:blip r:embed="rId2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7" name="object 57"/>
            <p:cNvSpPr/>
            <p:nvPr/>
          </p:nvSpPr>
          <p:spPr>
            <a:xfrm>
              <a:off x="7291577" y="2230196"/>
              <a:ext cx="43815" cy="3949065"/>
            </a:xfrm>
            <a:custGeom>
              <a:avLst/>
              <a:gdLst/>
              <a:ahLst/>
              <a:cxnLst/>
              <a:rect l="l" t="t" r="r" b="b"/>
              <a:pathLst>
                <a:path w="43815" h="3949065">
                  <a:moveTo>
                    <a:pt x="43675" y="0"/>
                  </a:moveTo>
                  <a:lnTo>
                    <a:pt x="0" y="0"/>
                  </a:lnTo>
                  <a:lnTo>
                    <a:pt x="0" y="3948811"/>
                  </a:lnTo>
                  <a:lnTo>
                    <a:pt x="43675" y="3948811"/>
                  </a:lnTo>
                  <a:lnTo>
                    <a:pt x="43675" y="0"/>
                  </a:lnTo>
                  <a:close/>
                </a:path>
              </a:pathLst>
            </a:custGeom>
            <a:solidFill>
              <a:srgbClr val="33536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8" name="object 58"/>
            <p:cNvSpPr/>
            <p:nvPr/>
          </p:nvSpPr>
          <p:spPr>
            <a:xfrm>
              <a:off x="8135565" y="3946848"/>
              <a:ext cx="1012515" cy="1168717"/>
            </a:xfrm>
            <a:prstGeom prst="rect">
              <a:avLst/>
            </a:prstGeom>
            <a:blipFill>
              <a:blip r:embed="rId2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9" name="object 59"/>
            <p:cNvSpPr/>
            <p:nvPr/>
          </p:nvSpPr>
          <p:spPr>
            <a:xfrm>
              <a:off x="7224350" y="3630556"/>
              <a:ext cx="534035" cy="572135"/>
            </a:xfrm>
            <a:custGeom>
              <a:avLst/>
              <a:gdLst/>
              <a:ahLst/>
              <a:cxnLst/>
              <a:rect l="l" t="t" r="r" b="b"/>
              <a:pathLst>
                <a:path w="534034" h="572135">
                  <a:moveTo>
                    <a:pt x="191033" y="0"/>
                  </a:moveTo>
                  <a:lnTo>
                    <a:pt x="162158" y="31886"/>
                  </a:lnTo>
                  <a:lnTo>
                    <a:pt x="163791" y="40055"/>
                  </a:lnTo>
                  <a:lnTo>
                    <a:pt x="166885" y="47641"/>
                  </a:lnTo>
                  <a:lnTo>
                    <a:pt x="170853" y="54856"/>
                  </a:lnTo>
                  <a:lnTo>
                    <a:pt x="179476" y="68999"/>
                  </a:lnTo>
                  <a:lnTo>
                    <a:pt x="184668" y="79592"/>
                  </a:lnTo>
                  <a:lnTo>
                    <a:pt x="188491" y="90728"/>
                  </a:lnTo>
                  <a:lnTo>
                    <a:pt x="190722" y="102274"/>
                  </a:lnTo>
                  <a:lnTo>
                    <a:pt x="191134" y="114096"/>
                  </a:lnTo>
                  <a:lnTo>
                    <a:pt x="186694" y="136703"/>
                  </a:lnTo>
                  <a:lnTo>
                    <a:pt x="176912" y="158370"/>
                  </a:lnTo>
                  <a:lnTo>
                    <a:pt x="163779" y="179221"/>
                  </a:lnTo>
                  <a:lnTo>
                    <a:pt x="141339" y="210662"/>
                  </a:lnTo>
                  <a:lnTo>
                    <a:pt x="133769" y="222211"/>
                  </a:lnTo>
                  <a:lnTo>
                    <a:pt x="126589" y="233999"/>
                  </a:lnTo>
                  <a:lnTo>
                    <a:pt x="116243" y="252539"/>
                  </a:lnTo>
                  <a:lnTo>
                    <a:pt x="115849" y="256870"/>
                  </a:lnTo>
                  <a:lnTo>
                    <a:pt x="115531" y="266953"/>
                  </a:lnTo>
                  <a:lnTo>
                    <a:pt x="116573" y="278129"/>
                  </a:lnTo>
                  <a:lnTo>
                    <a:pt x="0" y="318757"/>
                  </a:lnTo>
                  <a:lnTo>
                    <a:pt x="88074" y="571538"/>
                  </a:lnTo>
                  <a:lnTo>
                    <a:pt x="142316" y="552640"/>
                  </a:lnTo>
                  <a:lnTo>
                    <a:pt x="159803" y="545705"/>
                  </a:lnTo>
                  <a:lnTo>
                    <a:pt x="178496" y="538853"/>
                  </a:lnTo>
                  <a:lnTo>
                    <a:pt x="197292" y="535722"/>
                  </a:lnTo>
                  <a:lnTo>
                    <a:pt x="215087" y="539953"/>
                  </a:lnTo>
                  <a:lnTo>
                    <a:pt x="220192" y="542696"/>
                  </a:lnTo>
                  <a:lnTo>
                    <a:pt x="224904" y="546379"/>
                  </a:lnTo>
                  <a:lnTo>
                    <a:pt x="230466" y="548017"/>
                  </a:lnTo>
                  <a:lnTo>
                    <a:pt x="244881" y="548694"/>
                  </a:lnTo>
                  <a:lnTo>
                    <a:pt x="260523" y="544680"/>
                  </a:lnTo>
                  <a:lnTo>
                    <a:pt x="289445" y="533171"/>
                  </a:lnTo>
                  <a:lnTo>
                    <a:pt x="512394" y="455333"/>
                  </a:lnTo>
                  <a:lnTo>
                    <a:pt x="522713" y="449204"/>
                  </a:lnTo>
                  <a:lnTo>
                    <a:pt x="529632" y="439877"/>
                  </a:lnTo>
                  <a:lnTo>
                    <a:pt x="532559" y="428597"/>
                  </a:lnTo>
                  <a:lnTo>
                    <a:pt x="530898" y="416610"/>
                  </a:lnTo>
                  <a:lnTo>
                    <a:pt x="524746" y="406178"/>
                  </a:lnTo>
                  <a:lnTo>
                    <a:pt x="515442" y="399154"/>
                  </a:lnTo>
                  <a:lnTo>
                    <a:pt x="504223" y="396140"/>
                  </a:lnTo>
                  <a:lnTo>
                    <a:pt x="492328" y="397738"/>
                  </a:lnTo>
                  <a:lnTo>
                    <a:pt x="505294" y="393230"/>
                  </a:lnTo>
                  <a:lnTo>
                    <a:pt x="519915" y="384544"/>
                  </a:lnTo>
                  <a:lnTo>
                    <a:pt x="529723" y="371325"/>
                  </a:lnTo>
                  <a:lnTo>
                    <a:pt x="533873" y="355339"/>
                  </a:lnTo>
                  <a:lnTo>
                    <a:pt x="531520" y="338353"/>
                  </a:lnTo>
                  <a:lnTo>
                    <a:pt x="522810" y="323580"/>
                  </a:lnTo>
                  <a:lnTo>
                    <a:pt x="509625" y="313631"/>
                  </a:lnTo>
                  <a:lnTo>
                    <a:pt x="493726" y="309365"/>
                  </a:lnTo>
                  <a:lnTo>
                    <a:pt x="476872" y="311645"/>
                  </a:lnTo>
                  <a:lnTo>
                    <a:pt x="482104" y="309803"/>
                  </a:lnTo>
                  <a:lnTo>
                    <a:pt x="496725" y="301120"/>
                  </a:lnTo>
                  <a:lnTo>
                    <a:pt x="506533" y="287904"/>
                  </a:lnTo>
                  <a:lnTo>
                    <a:pt x="510683" y="271918"/>
                  </a:lnTo>
                  <a:lnTo>
                    <a:pt x="508330" y="254927"/>
                  </a:lnTo>
                  <a:lnTo>
                    <a:pt x="499616" y="240161"/>
                  </a:lnTo>
                  <a:lnTo>
                    <a:pt x="486435" y="230216"/>
                  </a:lnTo>
                  <a:lnTo>
                    <a:pt x="470539" y="225952"/>
                  </a:lnTo>
                  <a:lnTo>
                    <a:pt x="453682" y="228231"/>
                  </a:lnTo>
                  <a:lnTo>
                    <a:pt x="443826" y="231660"/>
                  </a:lnTo>
                  <a:lnTo>
                    <a:pt x="458445" y="222968"/>
                  </a:lnTo>
                  <a:lnTo>
                    <a:pt x="468248" y="209746"/>
                  </a:lnTo>
                  <a:lnTo>
                    <a:pt x="472394" y="193763"/>
                  </a:lnTo>
                  <a:lnTo>
                    <a:pt x="470039" y="176783"/>
                  </a:lnTo>
                  <a:lnTo>
                    <a:pt x="461100" y="162089"/>
                  </a:lnTo>
                  <a:lnTo>
                    <a:pt x="447400" y="152322"/>
                  </a:lnTo>
                  <a:lnTo>
                    <a:pt x="430983" y="148239"/>
                  </a:lnTo>
                  <a:lnTo>
                    <a:pt x="413892" y="150596"/>
                  </a:lnTo>
                  <a:lnTo>
                    <a:pt x="334416" y="178282"/>
                  </a:lnTo>
                  <a:lnTo>
                    <a:pt x="315881" y="173902"/>
                  </a:lnTo>
                  <a:lnTo>
                    <a:pt x="283743" y="138442"/>
                  </a:lnTo>
                  <a:lnTo>
                    <a:pt x="274311" y="100218"/>
                  </a:lnTo>
                  <a:lnTo>
                    <a:pt x="272503" y="87528"/>
                  </a:lnTo>
                  <a:lnTo>
                    <a:pt x="269808" y="71374"/>
                  </a:lnTo>
                  <a:lnTo>
                    <a:pt x="251129" y="26720"/>
                  </a:lnTo>
                  <a:lnTo>
                    <a:pt x="208683" y="456"/>
                  </a:lnTo>
                  <a:lnTo>
                    <a:pt x="191033" y="0"/>
                  </a:lnTo>
                  <a:close/>
                </a:path>
              </a:pathLst>
            </a:custGeom>
            <a:solidFill>
              <a:srgbClr val="7AC25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0" name="object 60"/>
            <p:cNvSpPr/>
            <p:nvPr/>
          </p:nvSpPr>
          <p:spPr>
            <a:xfrm>
              <a:off x="7197806" y="3909201"/>
              <a:ext cx="185420" cy="323850"/>
            </a:xfrm>
            <a:custGeom>
              <a:avLst/>
              <a:gdLst/>
              <a:ahLst/>
              <a:cxnLst/>
              <a:rect l="l" t="t" r="r" b="b"/>
              <a:pathLst>
                <a:path w="185420" h="323850">
                  <a:moveTo>
                    <a:pt x="59094" y="0"/>
                  </a:moveTo>
                  <a:lnTo>
                    <a:pt x="37211" y="2997"/>
                  </a:lnTo>
                  <a:lnTo>
                    <a:pt x="18207" y="14243"/>
                  </a:lnTo>
                  <a:lnTo>
                    <a:pt x="5436" y="31314"/>
                  </a:lnTo>
                  <a:lnTo>
                    <a:pt x="0" y="51930"/>
                  </a:lnTo>
                  <a:lnTo>
                    <a:pt x="2997" y="73813"/>
                  </a:lnTo>
                  <a:lnTo>
                    <a:pt x="77026" y="286322"/>
                  </a:lnTo>
                  <a:lnTo>
                    <a:pt x="88271" y="305321"/>
                  </a:lnTo>
                  <a:lnTo>
                    <a:pt x="105342" y="318092"/>
                  </a:lnTo>
                  <a:lnTo>
                    <a:pt x="125959" y="323532"/>
                  </a:lnTo>
                  <a:lnTo>
                    <a:pt x="147841" y="320536"/>
                  </a:lnTo>
                  <a:lnTo>
                    <a:pt x="166846" y="309285"/>
                  </a:lnTo>
                  <a:lnTo>
                    <a:pt x="179616" y="292215"/>
                  </a:lnTo>
                  <a:lnTo>
                    <a:pt x="185053" y="271601"/>
                  </a:lnTo>
                  <a:lnTo>
                    <a:pt x="182055" y="249720"/>
                  </a:lnTo>
                  <a:lnTo>
                    <a:pt x="108026" y="37211"/>
                  </a:lnTo>
                  <a:lnTo>
                    <a:pt x="96781" y="18207"/>
                  </a:lnTo>
                  <a:lnTo>
                    <a:pt x="79710" y="5436"/>
                  </a:lnTo>
                  <a:lnTo>
                    <a:pt x="59094" y="0"/>
                  </a:lnTo>
                  <a:close/>
                </a:path>
              </a:pathLst>
            </a:custGeom>
            <a:solidFill>
              <a:srgbClr val="34613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1" name="object 61"/>
            <p:cNvSpPr/>
            <p:nvPr/>
          </p:nvSpPr>
          <p:spPr>
            <a:xfrm>
              <a:off x="6730246" y="3975660"/>
              <a:ext cx="530225" cy="567055"/>
            </a:xfrm>
            <a:custGeom>
              <a:avLst/>
              <a:gdLst/>
              <a:ahLst/>
              <a:cxnLst/>
              <a:rect l="l" t="t" r="r" b="b"/>
              <a:pathLst>
                <a:path w="530225" h="567054">
                  <a:moveTo>
                    <a:pt x="442326" y="0"/>
                  </a:moveTo>
                  <a:lnTo>
                    <a:pt x="388503" y="18745"/>
                  </a:lnTo>
                  <a:lnTo>
                    <a:pt x="371148" y="25619"/>
                  </a:lnTo>
                  <a:lnTo>
                    <a:pt x="352597" y="32419"/>
                  </a:lnTo>
                  <a:lnTo>
                    <a:pt x="333946" y="35529"/>
                  </a:lnTo>
                  <a:lnTo>
                    <a:pt x="316291" y="31330"/>
                  </a:lnTo>
                  <a:lnTo>
                    <a:pt x="311224" y="28600"/>
                  </a:lnTo>
                  <a:lnTo>
                    <a:pt x="306563" y="24942"/>
                  </a:lnTo>
                  <a:lnTo>
                    <a:pt x="301038" y="23317"/>
                  </a:lnTo>
                  <a:lnTo>
                    <a:pt x="286737" y="22650"/>
                  </a:lnTo>
                  <a:lnTo>
                    <a:pt x="271216" y="26635"/>
                  </a:lnTo>
                  <a:lnTo>
                    <a:pt x="242517" y="38049"/>
                  </a:lnTo>
                  <a:lnTo>
                    <a:pt x="21321" y="115277"/>
                  </a:lnTo>
                  <a:lnTo>
                    <a:pt x="11077" y="121364"/>
                  </a:lnTo>
                  <a:lnTo>
                    <a:pt x="4208" y="130627"/>
                  </a:lnTo>
                  <a:lnTo>
                    <a:pt x="1300" y="141825"/>
                  </a:lnTo>
                  <a:lnTo>
                    <a:pt x="2944" y="153720"/>
                  </a:lnTo>
                  <a:lnTo>
                    <a:pt x="9052" y="164062"/>
                  </a:lnTo>
                  <a:lnTo>
                    <a:pt x="18287" y="171026"/>
                  </a:lnTo>
                  <a:lnTo>
                    <a:pt x="29420" y="174010"/>
                  </a:lnTo>
                  <a:lnTo>
                    <a:pt x="41222" y="172415"/>
                  </a:lnTo>
                  <a:lnTo>
                    <a:pt x="28357" y="176910"/>
                  </a:lnTo>
                  <a:lnTo>
                    <a:pt x="13846" y="185526"/>
                  </a:lnTo>
                  <a:lnTo>
                    <a:pt x="4115" y="198642"/>
                  </a:lnTo>
                  <a:lnTo>
                    <a:pt x="0" y="214503"/>
                  </a:lnTo>
                  <a:lnTo>
                    <a:pt x="2334" y="231355"/>
                  </a:lnTo>
                  <a:lnTo>
                    <a:pt x="10981" y="246011"/>
                  </a:lnTo>
                  <a:lnTo>
                    <a:pt x="24062" y="255881"/>
                  </a:lnTo>
                  <a:lnTo>
                    <a:pt x="39837" y="260114"/>
                  </a:lnTo>
                  <a:lnTo>
                    <a:pt x="56563" y="257860"/>
                  </a:lnTo>
                  <a:lnTo>
                    <a:pt x="51369" y="259676"/>
                  </a:lnTo>
                  <a:lnTo>
                    <a:pt x="36866" y="268292"/>
                  </a:lnTo>
                  <a:lnTo>
                    <a:pt x="27139" y="281408"/>
                  </a:lnTo>
                  <a:lnTo>
                    <a:pt x="23024" y="297269"/>
                  </a:lnTo>
                  <a:lnTo>
                    <a:pt x="25359" y="314121"/>
                  </a:lnTo>
                  <a:lnTo>
                    <a:pt x="33991" y="328771"/>
                  </a:lnTo>
                  <a:lnTo>
                    <a:pt x="47067" y="338642"/>
                  </a:lnTo>
                  <a:lnTo>
                    <a:pt x="62843" y="342878"/>
                  </a:lnTo>
                  <a:lnTo>
                    <a:pt x="79576" y="340626"/>
                  </a:lnTo>
                  <a:lnTo>
                    <a:pt x="89342" y="337210"/>
                  </a:lnTo>
                  <a:lnTo>
                    <a:pt x="74839" y="345826"/>
                  </a:lnTo>
                  <a:lnTo>
                    <a:pt x="65112" y="358941"/>
                  </a:lnTo>
                  <a:lnTo>
                    <a:pt x="60997" y="374802"/>
                  </a:lnTo>
                  <a:lnTo>
                    <a:pt x="63332" y="391655"/>
                  </a:lnTo>
                  <a:lnTo>
                    <a:pt x="72208" y="406234"/>
                  </a:lnTo>
                  <a:lnTo>
                    <a:pt x="85803" y="415924"/>
                  </a:lnTo>
                  <a:lnTo>
                    <a:pt x="102093" y="419976"/>
                  </a:lnTo>
                  <a:lnTo>
                    <a:pt x="119047" y="417639"/>
                  </a:lnTo>
                  <a:lnTo>
                    <a:pt x="197889" y="390169"/>
                  </a:lnTo>
                  <a:lnTo>
                    <a:pt x="216284" y="394519"/>
                  </a:lnTo>
                  <a:lnTo>
                    <a:pt x="248181" y="429691"/>
                  </a:lnTo>
                  <a:lnTo>
                    <a:pt x="257530" y="467619"/>
                  </a:lnTo>
                  <a:lnTo>
                    <a:pt x="259319" y="480212"/>
                  </a:lnTo>
                  <a:lnTo>
                    <a:pt x="261999" y="496235"/>
                  </a:lnTo>
                  <a:lnTo>
                    <a:pt x="280541" y="540537"/>
                  </a:lnTo>
                  <a:lnTo>
                    <a:pt x="322656" y="566601"/>
                  </a:lnTo>
                  <a:lnTo>
                    <a:pt x="340167" y="567054"/>
                  </a:lnTo>
                  <a:lnTo>
                    <a:pt x="347622" y="566102"/>
                  </a:lnTo>
                  <a:lnTo>
                    <a:pt x="368814" y="535419"/>
                  </a:lnTo>
                  <a:lnTo>
                    <a:pt x="367193" y="527316"/>
                  </a:lnTo>
                  <a:lnTo>
                    <a:pt x="364115" y="519788"/>
                  </a:lnTo>
                  <a:lnTo>
                    <a:pt x="360174" y="512630"/>
                  </a:lnTo>
                  <a:lnTo>
                    <a:pt x="351622" y="498601"/>
                  </a:lnTo>
                  <a:lnTo>
                    <a:pt x="346475" y="488094"/>
                  </a:lnTo>
                  <a:lnTo>
                    <a:pt x="342685" y="477045"/>
                  </a:lnTo>
                  <a:lnTo>
                    <a:pt x="340471" y="465588"/>
                  </a:lnTo>
                  <a:lnTo>
                    <a:pt x="340053" y="453859"/>
                  </a:lnTo>
                  <a:lnTo>
                    <a:pt x="344459" y="431424"/>
                  </a:lnTo>
                  <a:lnTo>
                    <a:pt x="354169" y="409927"/>
                  </a:lnTo>
                  <a:lnTo>
                    <a:pt x="367203" y="389244"/>
                  </a:lnTo>
                  <a:lnTo>
                    <a:pt x="389467" y="358049"/>
                  </a:lnTo>
                  <a:lnTo>
                    <a:pt x="396979" y="346590"/>
                  </a:lnTo>
                  <a:lnTo>
                    <a:pt x="404108" y="334896"/>
                  </a:lnTo>
                  <a:lnTo>
                    <a:pt x="414360" y="316496"/>
                  </a:lnTo>
                  <a:lnTo>
                    <a:pt x="414754" y="312204"/>
                  </a:lnTo>
                  <a:lnTo>
                    <a:pt x="415072" y="302183"/>
                  </a:lnTo>
                  <a:lnTo>
                    <a:pt x="414030" y="291096"/>
                  </a:lnTo>
                  <a:lnTo>
                    <a:pt x="529702" y="250799"/>
                  </a:lnTo>
                  <a:lnTo>
                    <a:pt x="442326" y="0"/>
                  </a:lnTo>
                  <a:close/>
                </a:path>
              </a:pathLst>
            </a:custGeom>
            <a:solidFill>
              <a:srgbClr val="E7557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2" name="object 62"/>
            <p:cNvSpPr/>
            <p:nvPr/>
          </p:nvSpPr>
          <p:spPr>
            <a:xfrm>
              <a:off x="7102668" y="3945254"/>
              <a:ext cx="184150" cy="321310"/>
            </a:xfrm>
            <a:custGeom>
              <a:avLst/>
              <a:gdLst/>
              <a:ahLst/>
              <a:cxnLst/>
              <a:rect l="l" t="t" r="r" b="b"/>
              <a:pathLst>
                <a:path w="184150" h="321310">
                  <a:moveTo>
                    <a:pt x="58642" y="0"/>
                  </a:moveTo>
                  <a:lnTo>
                    <a:pt x="36927" y="2975"/>
                  </a:lnTo>
                  <a:lnTo>
                    <a:pt x="18071" y="14134"/>
                  </a:lnTo>
                  <a:lnTo>
                    <a:pt x="5398" y="31073"/>
                  </a:lnTo>
                  <a:lnTo>
                    <a:pt x="0" y="51527"/>
                  </a:lnTo>
                  <a:lnTo>
                    <a:pt x="2968" y="73231"/>
                  </a:lnTo>
                  <a:lnTo>
                    <a:pt x="76424" y="284076"/>
                  </a:lnTo>
                  <a:lnTo>
                    <a:pt x="87584" y="302927"/>
                  </a:lnTo>
                  <a:lnTo>
                    <a:pt x="104525" y="315601"/>
                  </a:lnTo>
                  <a:lnTo>
                    <a:pt x="124982" y="321003"/>
                  </a:lnTo>
                  <a:lnTo>
                    <a:pt x="146693" y="318036"/>
                  </a:lnTo>
                  <a:lnTo>
                    <a:pt x="165549" y="306871"/>
                  </a:lnTo>
                  <a:lnTo>
                    <a:pt x="178221" y="289930"/>
                  </a:lnTo>
                  <a:lnTo>
                    <a:pt x="183616" y="269471"/>
                  </a:lnTo>
                  <a:lnTo>
                    <a:pt x="180641" y="247754"/>
                  </a:lnTo>
                  <a:lnTo>
                    <a:pt x="107196" y="36934"/>
                  </a:lnTo>
                  <a:lnTo>
                    <a:pt x="96033" y="18071"/>
                  </a:lnTo>
                  <a:lnTo>
                    <a:pt x="79096" y="5396"/>
                  </a:lnTo>
                  <a:lnTo>
                    <a:pt x="58642" y="0"/>
                  </a:lnTo>
                  <a:close/>
                </a:path>
              </a:pathLst>
            </a:custGeom>
            <a:solidFill>
              <a:srgbClr val="B22C6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3" name="object 63"/>
            <p:cNvSpPr/>
            <p:nvPr/>
          </p:nvSpPr>
          <p:spPr>
            <a:xfrm>
              <a:off x="7244228" y="4240905"/>
              <a:ext cx="173217" cy="224420"/>
            </a:xfrm>
            <a:prstGeom prst="rect">
              <a:avLst/>
            </a:prstGeom>
            <a:blipFill>
              <a:blip r:embed="rId3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4" name="object 64"/>
            <p:cNvSpPr/>
            <p:nvPr/>
          </p:nvSpPr>
          <p:spPr>
            <a:xfrm>
              <a:off x="7370650" y="4636001"/>
              <a:ext cx="126364" cy="501015"/>
            </a:xfrm>
            <a:custGeom>
              <a:avLst/>
              <a:gdLst/>
              <a:ahLst/>
              <a:cxnLst/>
              <a:rect l="l" t="t" r="r" b="b"/>
              <a:pathLst>
                <a:path w="126365" h="501014">
                  <a:moveTo>
                    <a:pt x="0" y="0"/>
                  </a:moveTo>
                  <a:lnTo>
                    <a:pt x="51282" y="323481"/>
                  </a:lnTo>
                  <a:lnTo>
                    <a:pt x="75323" y="500494"/>
                  </a:lnTo>
                  <a:lnTo>
                    <a:pt x="102158" y="491134"/>
                  </a:lnTo>
                  <a:lnTo>
                    <a:pt x="89077" y="299567"/>
                  </a:lnTo>
                  <a:lnTo>
                    <a:pt x="125933" y="3437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4C9A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5" name="object 65"/>
            <p:cNvSpPr/>
            <p:nvPr/>
          </p:nvSpPr>
          <p:spPr>
            <a:xfrm>
              <a:off x="7443061" y="5132544"/>
              <a:ext cx="33655" cy="67310"/>
            </a:xfrm>
            <a:custGeom>
              <a:avLst/>
              <a:gdLst/>
              <a:ahLst/>
              <a:cxnLst/>
              <a:rect l="l" t="t" r="r" b="b"/>
              <a:pathLst>
                <a:path w="33654" h="67310">
                  <a:moveTo>
                    <a:pt x="29806" y="0"/>
                  </a:moveTo>
                  <a:lnTo>
                    <a:pt x="2959" y="9359"/>
                  </a:lnTo>
                  <a:lnTo>
                    <a:pt x="0" y="29197"/>
                  </a:lnTo>
                  <a:lnTo>
                    <a:pt x="6730" y="66916"/>
                  </a:lnTo>
                  <a:lnTo>
                    <a:pt x="28892" y="64820"/>
                  </a:lnTo>
                  <a:lnTo>
                    <a:pt x="33070" y="8953"/>
                  </a:lnTo>
                  <a:lnTo>
                    <a:pt x="29806" y="0"/>
                  </a:lnTo>
                  <a:close/>
                </a:path>
              </a:pathLst>
            </a:custGeom>
            <a:solidFill>
              <a:srgbClr val="4A423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6" name="object 66"/>
            <p:cNvSpPr/>
            <p:nvPr/>
          </p:nvSpPr>
          <p:spPr>
            <a:xfrm>
              <a:off x="7279369" y="4641169"/>
              <a:ext cx="112395" cy="560705"/>
            </a:xfrm>
            <a:custGeom>
              <a:avLst/>
              <a:gdLst/>
              <a:ahLst/>
              <a:cxnLst/>
              <a:rect l="l" t="t" r="r" b="b"/>
              <a:pathLst>
                <a:path w="112395" h="560704">
                  <a:moveTo>
                    <a:pt x="112318" y="0"/>
                  </a:moveTo>
                  <a:lnTo>
                    <a:pt x="0" y="21323"/>
                  </a:lnTo>
                  <a:lnTo>
                    <a:pt x="11861" y="246240"/>
                  </a:lnTo>
                  <a:lnTo>
                    <a:pt x="61988" y="560679"/>
                  </a:lnTo>
                  <a:lnTo>
                    <a:pt x="89154" y="560298"/>
                  </a:lnTo>
                  <a:lnTo>
                    <a:pt x="77063" y="268770"/>
                  </a:lnTo>
                  <a:lnTo>
                    <a:pt x="112318" y="0"/>
                  </a:lnTo>
                  <a:close/>
                </a:path>
              </a:pathLst>
            </a:custGeom>
            <a:solidFill>
              <a:srgbClr val="F4C9A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7" name="object 67"/>
            <p:cNvSpPr/>
            <p:nvPr/>
          </p:nvSpPr>
          <p:spPr>
            <a:xfrm>
              <a:off x="7307080" y="5196462"/>
              <a:ext cx="67945" cy="45085"/>
            </a:xfrm>
            <a:custGeom>
              <a:avLst/>
              <a:gdLst/>
              <a:ahLst/>
              <a:cxnLst/>
              <a:rect l="l" t="t" r="r" b="b"/>
              <a:pathLst>
                <a:path w="67945" h="45085">
                  <a:moveTo>
                    <a:pt x="34721" y="0"/>
                  </a:moveTo>
                  <a:lnTo>
                    <a:pt x="0" y="25463"/>
                  </a:lnTo>
                  <a:lnTo>
                    <a:pt x="4318" y="44475"/>
                  </a:lnTo>
                  <a:lnTo>
                    <a:pt x="67894" y="29324"/>
                  </a:lnTo>
                  <a:lnTo>
                    <a:pt x="62725" y="1854"/>
                  </a:lnTo>
                  <a:lnTo>
                    <a:pt x="34721" y="0"/>
                  </a:lnTo>
                  <a:close/>
                </a:path>
              </a:pathLst>
            </a:custGeom>
            <a:solidFill>
              <a:srgbClr val="4A423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8" name="object 68"/>
            <p:cNvSpPr/>
            <p:nvPr/>
          </p:nvSpPr>
          <p:spPr>
            <a:xfrm>
              <a:off x="7273392" y="4634547"/>
              <a:ext cx="224154" cy="499109"/>
            </a:xfrm>
            <a:custGeom>
              <a:avLst/>
              <a:gdLst/>
              <a:ahLst/>
              <a:cxnLst/>
              <a:rect l="l" t="t" r="r" b="b"/>
              <a:pathLst>
                <a:path w="224154" h="499110">
                  <a:moveTo>
                    <a:pt x="223926" y="61048"/>
                  </a:moveTo>
                  <a:lnTo>
                    <a:pt x="210146" y="0"/>
                  </a:lnTo>
                  <a:lnTo>
                    <a:pt x="103797" y="17907"/>
                  </a:lnTo>
                  <a:lnTo>
                    <a:pt x="104648" y="26987"/>
                  </a:lnTo>
                  <a:lnTo>
                    <a:pt x="6083" y="38163"/>
                  </a:lnTo>
                  <a:lnTo>
                    <a:pt x="0" y="61658"/>
                  </a:lnTo>
                  <a:lnTo>
                    <a:pt x="1130" y="322732"/>
                  </a:lnTo>
                  <a:lnTo>
                    <a:pt x="33070" y="498767"/>
                  </a:lnTo>
                  <a:lnTo>
                    <a:pt x="105854" y="486981"/>
                  </a:lnTo>
                  <a:lnTo>
                    <a:pt x="103733" y="283540"/>
                  </a:lnTo>
                  <a:lnTo>
                    <a:pt x="114198" y="128600"/>
                  </a:lnTo>
                  <a:lnTo>
                    <a:pt x="129133" y="287388"/>
                  </a:lnTo>
                  <a:lnTo>
                    <a:pt x="151663" y="472554"/>
                  </a:lnTo>
                  <a:lnTo>
                    <a:pt x="214960" y="462699"/>
                  </a:lnTo>
                  <a:lnTo>
                    <a:pt x="200444" y="286435"/>
                  </a:lnTo>
                  <a:lnTo>
                    <a:pt x="223926" y="61048"/>
                  </a:lnTo>
                  <a:close/>
                </a:path>
              </a:pathLst>
            </a:custGeom>
            <a:solidFill>
              <a:srgbClr val="C6AA9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9" name="object 69"/>
            <p:cNvSpPr/>
            <p:nvPr/>
          </p:nvSpPr>
          <p:spPr>
            <a:xfrm>
              <a:off x="7389365" y="4102675"/>
              <a:ext cx="192614" cy="187706"/>
            </a:xfrm>
            <a:prstGeom prst="rect">
              <a:avLst/>
            </a:prstGeom>
            <a:blipFill>
              <a:blip r:embed="rId3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0" name="object 70"/>
            <p:cNvSpPr/>
            <p:nvPr/>
          </p:nvSpPr>
          <p:spPr>
            <a:xfrm>
              <a:off x="7227733" y="4270500"/>
              <a:ext cx="342265" cy="526415"/>
            </a:xfrm>
            <a:custGeom>
              <a:avLst/>
              <a:gdLst/>
              <a:ahLst/>
              <a:cxnLst/>
              <a:rect l="l" t="t" r="r" b="b"/>
              <a:pathLst>
                <a:path w="342265" h="526414">
                  <a:moveTo>
                    <a:pt x="206376" y="0"/>
                  </a:moveTo>
                  <a:lnTo>
                    <a:pt x="159635" y="14543"/>
                  </a:lnTo>
                  <a:lnTo>
                    <a:pt x="130566" y="43580"/>
                  </a:lnTo>
                  <a:lnTo>
                    <a:pt x="100254" y="117078"/>
                  </a:lnTo>
                  <a:lnTo>
                    <a:pt x="83499" y="162946"/>
                  </a:lnTo>
                  <a:lnTo>
                    <a:pt x="67586" y="210710"/>
                  </a:lnTo>
                  <a:lnTo>
                    <a:pt x="52495" y="259572"/>
                  </a:lnTo>
                  <a:lnTo>
                    <a:pt x="38209" y="308735"/>
                  </a:lnTo>
                  <a:lnTo>
                    <a:pt x="24710" y="357401"/>
                  </a:lnTo>
                  <a:lnTo>
                    <a:pt x="0" y="450052"/>
                  </a:lnTo>
                  <a:lnTo>
                    <a:pt x="81937" y="439411"/>
                  </a:lnTo>
                  <a:lnTo>
                    <a:pt x="122097" y="438731"/>
                  </a:lnTo>
                  <a:lnTo>
                    <a:pt x="161150" y="447563"/>
                  </a:lnTo>
                  <a:lnTo>
                    <a:pt x="198900" y="464213"/>
                  </a:lnTo>
                  <a:lnTo>
                    <a:pt x="235591" y="483300"/>
                  </a:lnTo>
                  <a:lnTo>
                    <a:pt x="271453" y="504159"/>
                  </a:lnTo>
                  <a:lnTo>
                    <a:pt x="306717" y="526125"/>
                  </a:lnTo>
                  <a:lnTo>
                    <a:pt x="307401" y="509782"/>
                  </a:lnTo>
                  <a:lnTo>
                    <a:pt x="313474" y="475879"/>
                  </a:lnTo>
                  <a:lnTo>
                    <a:pt x="324878" y="419965"/>
                  </a:lnTo>
                  <a:lnTo>
                    <a:pt x="329176" y="391535"/>
                  </a:lnTo>
                  <a:lnTo>
                    <a:pt x="333095" y="363050"/>
                  </a:lnTo>
                  <a:lnTo>
                    <a:pt x="336548" y="334508"/>
                  </a:lnTo>
                  <a:lnTo>
                    <a:pt x="339445" y="305907"/>
                  </a:lnTo>
                  <a:lnTo>
                    <a:pt x="342123" y="253188"/>
                  </a:lnTo>
                  <a:lnTo>
                    <a:pt x="340174" y="201254"/>
                  </a:lnTo>
                  <a:lnTo>
                    <a:pt x="333050" y="149903"/>
                  </a:lnTo>
                  <a:lnTo>
                    <a:pt x="320205" y="98935"/>
                  </a:lnTo>
                  <a:lnTo>
                    <a:pt x="302828" y="51977"/>
                  </a:lnTo>
                  <a:lnTo>
                    <a:pt x="273697" y="15153"/>
                  </a:lnTo>
                  <a:lnTo>
                    <a:pt x="229271" y="1107"/>
                  </a:lnTo>
                  <a:lnTo>
                    <a:pt x="206376" y="0"/>
                  </a:lnTo>
                  <a:close/>
                </a:path>
              </a:pathLst>
            </a:custGeom>
            <a:solidFill>
              <a:srgbClr val="C0DCD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1" name="object 71"/>
            <p:cNvSpPr/>
            <p:nvPr/>
          </p:nvSpPr>
          <p:spPr>
            <a:xfrm>
              <a:off x="7263639" y="4317462"/>
              <a:ext cx="244457" cy="241048"/>
            </a:xfrm>
            <a:prstGeom prst="rect">
              <a:avLst/>
            </a:prstGeom>
            <a:blipFill>
              <a:blip r:embed="rId3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2" name="object 72"/>
            <p:cNvSpPr/>
            <p:nvPr/>
          </p:nvSpPr>
          <p:spPr>
            <a:xfrm>
              <a:off x="7954474" y="2232695"/>
              <a:ext cx="40640" cy="67945"/>
            </a:xfrm>
            <a:custGeom>
              <a:avLst/>
              <a:gdLst/>
              <a:ahLst/>
              <a:cxnLst/>
              <a:rect l="l" t="t" r="r" b="b"/>
              <a:pathLst>
                <a:path w="40640" h="67944">
                  <a:moveTo>
                    <a:pt x="14274" y="0"/>
                  </a:moveTo>
                  <a:lnTo>
                    <a:pt x="114" y="8902"/>
                  </a:lnTo>
                  <a:lnTo>
                    <a:pt x="0" y="25196"/>
                  </a:lnTo>
                  <a:lnTo>
                    <a:pt x="9436" y="41986"/>
                  </a:lnTo>
                  <a:lnTo>
                    <a:pt x="17233" y="67945"/>
                  </a:lnTo>
                  <a:lnTo>
                    <a:pt x="38811" y="62090"/>
                  </a:lnTo>
                  <a:lnTo>
                    <a:pt x="32321" y="43408"/>
                  </a:lnTo>
                  <a:lnTo>
                    <a:pt x="40017" y="27698"/>
                  </a:lnTo>
                  <a:lnTo>
                    <a:pt x="37566" y="24371"/>
                  </a:lnTo>
                  <a:lnTo>
                    <a:pt x="33401" y="27279"/>
                  </a:lnTo>
                  <a:lnTo>
                    <a:pt x="36118" y="12407"/>
                  </a:lnTo>
                  <a:lnTo>
                    <a:pt x="30251" y="1727"/>
                  </a:lnTo>
                  <a:lnTo>
                    <a:pt x="14274" y="0"/>
                  </a:lnTo>
                  <a:close/>
                </a:path>
              </a:pathLst>
            </a:custGeom>
            <a:solidFill>
              <a:srgbClr val="C2986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3" name="object 73"/>
            <p:cNvSpPr/>
            <p:nvPr/>
          </p:nvSpPr>
          <p:spPr>
            <a:xfrm>
              <a:off x="7956826" y="2285602"/>
              <a:ext cx="173355" cy="328930"/>
            </a:xfrm>
            <a:custGeom>
              <a:avLst/>
              <a:gdLst/>
              <a:ahLst/>
              <a:cxnLst/>
              <a:rect l="l" t="t" r="r" b="b"/>
              <a:pathLst>
                <a:path w="173354" h="328930">
                  <a:moveTo>
                    <a:pt x="45885" y="0"/>
                  </a:moveTo>
                  <a:lnTo>
                    <a:pt x="0" y="4165"/>
                  </a:lnTo>
                  <a:lnTo>
                    <a:pt x="16764" y="215290"/>
                  </a:lnTo>
                  <a:lnTo>
                    <a:pt x="34175" y="244551"/>
                  </a:lnTo>
                  <a:lnTo>
                    <a:pt x="108483" y="328625"/>
                  </a:lnTo>
                  <a:lnTo>
                    <a:pt x="172885" y="194500"/>
                  </a:lnTo>
                  <a:lnTo>
                    <a:pt x="103835" y="187604"/>
                  </a:lnTo>
                  <a:lnTo>
                    <a:pt x="45885" y="0"/>
                  </a:lnTo>
                  <a:close/>
                </a:path>
              </a:pathLst>
            </a:custGeom>
            <a:solidFill>
              <a:srgbClr val="5B728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4" name="object 74"/>
            <p:cNvSpPr/>
            <p:nvPr/>
          </p:nvSpPr>
          <p:spPr>
            <a:xfrm>
              <a:off x="8077327" y="3393973"/>
              <a:ext cx="193675" cy="43180"/>
            </a:xfrm>
            <a:custGeom>
              <a:avLst/>
              <a:gdLst/>
              <a:ahLst/>
              <a:cxnLst/>
              <a:rect l="l" t="t" r="r" b="b"/>
              <a:pathLst>
                <a:path w="193675" h="43179">
                  <a:moveTo>
                    <a:pt x="63969" y="4699"/>
                  </a:moveTo>
                  <a:lnTo>
                    <a:pt x="24765" y="4699"/>
                  </a:lnTo>
                  <a:lnTo>
                    <a:pt x="24066" y="0"/>
                  </a:lnTo>
                  <a:lnTo>
                    <a:pt x="21323" y="0"/>
                  </a:lnTo>
                  <a:lnTo>
                    <a:pt x="0" y="21336"/>
                  </a:lnTo>
                  <a:lnTo>
                    <a:pt x="21323" y="42659"/>
                  </a:lnTo>
                  <a:lnTo>
                    <a:pt x="63969" y="21336"/>
                  </a:lnTo>
                  <a:lnTo>
                    <a:pt x="63969" y="4699"/>
                  </a:lnTo>
                  <a:close/>
                </a:path>
                <a:path w="193675" h="43179">
                  <a:moveTo>
                    <a:pt x="193294" y="21336"/>
                  </a:moveTo>
                  <a:lnTo>
                    <a:pt x="171958" y="12"/>
                  </a:lnTo>
                  <a:lnTo>
                    <a:pt x="169024" y="12"/>
                  </a:lnTo>
                  <a:lnTo>
                    <a:pt x="168529" y="4711"/>
                  </a:lnTo>
                  <a:lnTo>
                    <a:pt x="129311" y="4711"/>
                  </a:lnTo>
                  <a:lnTo>
                    <a:pt x="129311" y="21336"/>
                  </a:lnTo>
                  <a:lnTo>
                    <a:pt x="171958" y="42659"/>
                  </a:lnTo>
                  <a:lnTo>
                    <a:pt x="193294" y="21336"/>
                  </a:lnTo>
                  <a:close/>
                </a:path>
              </a:pathLst>
            </a:custGeom>
            <a:solidFill>
              <a:srgbClr val="3B2C2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5" name="object 75"/>
            <p:cNvSpPr/>
            <p:nvPr/>
          </p:nvSpPr>
          <p:spPr>
            <a:xfrm>
              <a:off x="8005674" y="2449131"/>
              <a:ext cx="342265" cy="481965"/>
            </a:xfrm>
            <a:custGeom>
              <a:avLst/>
              <a:gdLst/>
              <a:ahLst/>
              <a:cxnLst/>
              <a:rect l="l" t="t" r="r" b="b"/>
              <a:pathLst>
                <a:path w="342265" h="481964">
                  <a:moveTo>
                    <a:pt x="164185" y="11760"/>
                  </a:moveTo>
                  <a:lnTo>
                    <a:pt x="162344" y="9613"/>
                  </a:lnTo>
                  <a:lnTo>
                    <a:pt x="161518" y="6350"/>
                  </a:lnTo>
                  <a:lnTo>
                    <a:pt x="160794" y="1435"/>
                  </a:lnTo>
                  <a:lnTo>
                    <a:pt x="154851" y="2514"/>
                  </a:lnTo>
                  <a:lnTo>
                    <a:pt x="106730" y="29997"/>
                  </a:lnTo>
                  <a:lnTo>
                    <a:pt x="85051" y="69049"/>
                  </a:lnTo>
                  <a:lnTo>
                    <a:pt x="44970" y="189052"/>
                  </a:lnTo>
                  <a:lnTo>
                    <a:pt x="29806" y="245173"/>
                  </a:lnTo>
                  <a:lnTo>
                    <a:pt x="21285" y="286385"/>
                  </a:lnTo>
                  <a:lnTo>
                    <a:pt x="14414" y="327926"/>
                  </a:lnTo>
                  <a:lnTo>
                    <a:pt x="8826" y="369646"/>
                  </a:lnTo>
                  <a:lnTo>
                    <a:pt x="0" y="453580"/>
                  </a:lnTo>
                  <a:lnTo>
                    <a:pt x="63" y="462864"/>
                  </a:lnTo>
                  <a:lnTo>
                    <a:pt x="2692" y="465886"/>
                  </a:lnTo>
                  <a:lnTo>
                    <a:pt x="7886" y="464134"/>
                  </a:lnTo>
                  <a:lnTo>
                    <a:pt x="15621" y="459016"/>
                  </a:lnTo>
                  <a:lnTo>
                    <a:pt x="27940" y="450088"/>
                  </a:lnTo>
                  <a:lnTo>
                    <a:pt x="34467" y="446189"/>
                  </a:lnTo>
                  <a:lnTo>
                    <a:pt x="41503" y="443433"/>
                  </a:lnTo>
                  <a:lnTo>
                    <a:pt x="46647" y="441985"/>
                  </a:lnTo>
                  <a:lnTo>
                    <a:pt x="47967" y="325678"/>
                  </a:lnTo>
                  <a:lnTo>
                    <a:pt x="78816" y="321056"/>
                  </a:lnTo>
                  <a:lnTo>
                    <a:pt x="82804" y="278371"/>
                  </a:lnTo>
                  <a:lnTo>
                    <a:pt x="85178" y="248564"/>
                  </a:lnTo>
                  <a:lnTo>
                    <a:pt x="87261" y="225310"/>
                  </a:lnTo>
                  <a:lnTo>
                    <a:pt x="94094" y="192900"/>
                  </a:lnTo>
                  <a:lnTo>
                    <a:pt x="111188" y="129184"/>
                  </a:lnTo>
                  <a:lnTo>
                    <a:pt x="144056" y="11950"/>
                  </a:lnTo>
                  <a:lnTo>
                    <a:pt x="164185" y="11760"/>
                  </a:lnTo>
                  <a:close/>
                </a:path>
                <a:path w="342265" h="481964">
                  <a:moveTo>
                    <a:pt x="341642" y="441299"/>
                  </a:moveTo>
                  <a:lnTo>
                    <a:pt x="341401" y="421424"/>
                  </a:lnTo>
                  <a:lnTo>
                    <a:pt x="341058" y="412826"/>
                  </a:lnTo>
                  <a:lnTo>
                    <a:pt x="340677" y="405396"/>
                  </a:lnTo>
                  <a:lnTo>
                    <a:pt x="340360" y="399542"/>
                  </a:lnTo>
                  <a:lnTo>
                    <a:pt x="339102" y="371195"/>
                  </a:lnTo>
                  <a:lnTo>
                    <a:pt x="334797" y="322033"/>
                  </a:lnTo>
                  <a:lnTo>
                    <a:pt x="328536" y="275082"/>
                  </a:lnTo>
                  <a:lnTo>
                    <a:pt x="321195" y="230378"/>
                  </a:lnTo>
                  <a:lnTo>
                    <a:pt x="310680" y="173672"/>
                  </a:lnTo>
                  <a:lnTo>
                    <a:pt x="294767" y="108038"/>
                  </a:lnTo>
                  <a:lnTo>
                    <a:pt x="278726" y="63157"/>
                  </a:lnTo>
                  <a:lnTo>
                    <a:pt x="247205" y="17551"/>
                  </a:lnTo>
                  <a:lnTo>
                    <a:pt x="236524" y="11442"/>
                  </a:lnTo>
                  <a:lnTo>
                    <a:pt x="236397" y="11366"/>
                  </a:lnTo>
                  <a:lnTo>
                    <a:pt x="230416" y="7950"/>
                  </a:lnTo>
                  <a:lnTo>
                    <a:pt x="212064" y="1828"/>
                  </a:lnTo>
                  <a:lnTo>
                    <a:pt x="194144" y="0"/>
                  </a:lnTo>
                  <a:lnTo>
                    <a:pt x="193738" y="927"/>
                  </a:lnTo>
                  <a:lnTo>
                    <a:pt x="192062" y="11493"/>
                  </a:lnTo>
                  <a:lnTo>
                    <a:pt x="196964" y="11442"/>
                  </a:lnTo>
                  <a:lnTo>
                    <a:pt x="223075" y="65468"/>
                  </a:lnTo>
                  <a:lnTo>
                    <a:pt x="225920" y="141439"/>
                  </a:lnTo>
                  <a:lnTo>
                    <a:pt x="228130" y="202692"/>
                  </a:lnTo>
                  <a:lnTo>
                    <a:pt x="229666" y="249478"/>
                  </a:lnTo>
                  <a:lnTo>
                    <a:pt x="230670" y="262242"/>
                  </a:lnTo>
                  <a:lnTo>
                    <a:pt x="232918" y="278587"/>
                  </a:lnTo>
                  <a:lnTo>
                    <a:pt x="236131" y="297586"/>
                  </a:lnTo>
                  <a:lnTo>
                    <a:pt x="240068" y="318325"/>
                  </a:lnTo>
                  <a:lnTo>
                    <a:pt x="289179" y="325678"/>
                  </a:lnTo>
                  <a:lnTo>
                    <a:pt x="289814" y="457288"/>
                  </a:lnTo>
                  <a:lnTo>
                    <a:pt x="298538" y="463130"/>
                  </a:lnTo>
                  <a:lnTo>
                    <a:pt x="307162" y="469074"/>
                  </a:lnTo>
                  <a:lnTo>
                    <a:pt x="316090" y="474865"/>
                  </a:lnTo>
                  <a:lnTo>
                    <a:pt x="325691" y="480174"/>
                  </a:lnTo>
                  <a:lnTo>
                    <a:pt x="327406" y="481025"/>
                  </a:lnTo>
                  <a:lnTo>
                    <a:pt x="329285" y="481901"/>
                  </a:lnTo>
                  <a:lnTo>
                    <a:pt x="331254" y="481660"/>
                  </a:lnTo>
                  <a:lnTo>
                    <a:pt x="337362" y="475272"/>
                  </a:lnTo>
                  <a:lnTo>
                    <a:pt x="340563" y="460527"/>
                  </a:lnTo>
                  <a:lnTo>
                    <a:pt x="341642" y="441299"/>
                  </a:lnTo>
                  <a:close/>
                </a:path>
              </a:pathLst>
            </a:custGeom>
            <a:solidFill>
              <a:srgbClr val="5B728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6" name="object 76"/>
            <p:cNvSpPr/>
            <p:nvPr/>
          </p:nvSpPr>
          <p:spPr>
            <a:xfrm>
              <a:off x="8052323" y="2770186"/>
              <a:ext cx="83134" cy="120929"/>
            </a:xfrm>
            <a:prstGeom prst="rect">
              <a:avLst/>
            </a:prstGeom>
            <a:blipFill>
              <a:blip r:embed="rId3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7" name="object 77"/>
            <p:cNvSpPr/>
            <p:nvPr/>
          </p:nvSpPr>
          <p:spPr>
            <a:xfrm>
              <a:off x="8245743" y="2767454"/>
              <a:ext cx="50165" cy="139065"/>
            </a:xfrm>
            <a:custGeom>
              <a:avLst/>
              <a:gdLst/>
              <a:ahLst/>
              <a:cxnLst/>
              <a:rect l="l" t="t" r="r" b="b"/>
              <a:pathLst>
                <a:path w="50165" h="139064">
                  <a:moveTo>
                    <a:pt x="7073" y="120815"/>
                  </a:moveTo>
                  <a:lnTo>
                    <a:pt x="45580" y="136296"/>
                  </a:lnTo>
                  <a:lnTo>
                    <a:pt x="49745" y="138963"/>
                  </a:lnTo>
                  <a:lnTo>
                    <a:pt x="49664" y="121729"/>
                  </a:lnTo>
                  <a:lnTo>
                    <a:pt x="24269" y="121729"/>
                  </a:lnTo>
                  <a:lnTo>
                    <a:pt x="7073" y="120815"/>
                  </a:lnTo>
                  <a:close/>
                </a:path>
                <a:path w="50165" h="139064">
                  <a:moveTo>
                    <a:pt x="0" y="0"/>
                  </a:moveTo>
                  <a:lnTo>
                    <a:pt x="6541" y="32855"/>
                  </a:lnTo>
                  <a:lnTo>
                    <a:pt x="11472" y="56149"/>
                  </a:lnTo>
                  <a:lnTo>
                    <a:pt x="17268" y="80992"/>
                  </a:lnTo>
                  <a:lnTo>
                    <a:pt x="26403" y="118490"/>
                  </a:lnTo>
                  <a:lnTo>
                    <a:pt x="24269" y="121729"/>
                  </a:lnTo>
                  <a:lnTo>
                    <a:pt x="49664" y="121729"/>
                  </a:lnTo>
                  <a:lnTo>
                    <a:pt x="49123" y="73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B728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8" name="object 78"/>
            <p:cNvSpPr/>
            <p:nvPr/>
          </p:nvSpPr>
          <p:spPr>
            <a:xfrm>
              <a:off x="8050517" y="2873475"/>
              <a:ext cx="245110" cy="530860"/>
            </a:xfrm>
            <a:custGeom>
              <a:avLst/>
              <a:gdLst/>
              <a:ahLst/>
              <a:cxnLst/>
              <a:rect l="l" t="t" r="r" b="b"/>
              <a:pathLst>
                <a:path w="245109" h="530860">
                  <a:moveTo>
                    <a:pt x="76936" y="0"/>
                  </a:moveTo>
                  <a:lnTo>
                    <a:pt x="57988" y="1672"/>
                  </a:lnTo>
                  <a:lnTo>
                    <a:pt x="38969" y="6100"/>
                  </a:lnTo>
                  <a:lnTo>
                    <a:pt x="1803" y="17640"/>
                  </a:lnTo>
                  <a:lnTo>
                    <a:pt x="0" y="176187"/>
                  </a:lnTo>
                  <a:lnTo>
                    <a:pt x="50253" y="525830"/>
                  </a:lnTo>
                  <a:lnTo>
                    <a:pt x="89877" y="525830"/>
                  </a:lnTo>
                  <a:lnTo>
                    <a:pt x="89877" y="530567"/>
                  </a:lnTo>
                  <a:lnTo>
                    <a:pt x="90093" y="530567"/>
                  </a:lnTo>
                  <a:lnTo>
                    <a:pt x="113842" y="216585"/>
                  </a:lnTo>
                  <a:lnTo>
                    <a:pt x="157378" y="530567"/>
                  </a:lnTo>
                  <a:lnTo>
                    <a:pt x="157607" y="530567"/>
                  </a:lnTo>
                  <a:lnTo>
                    <a:pt x="157607" y="525830"/>
                  </a:lnTo>
                  <a:lnTo>
                    <a:pt x="197027" y="525830"/>
                  </a:lnTo>
                  <a:lnTo>
                    <a:pt x="245110" y="60337"/>
                  </a:lnTo>
                  <a:lnTo>
                    <a:pt x="244970" y="32943"/>
                  </a:lnTo>
                  <a:lnTo>
                    <a:pt x="236486" y="27749"/>
                  </a:lnTo>
                  <a:lnTo>
                    <a:pt x="193200" y="14051"/>
                  </a:lnTo>
                  <a:lnTo>
                    <a:pt x="181659" y="12546"/>
                  </a:lnTo>
                  <a:lnTo>
                    <a:pt x="167381" y="10114"/>
                  </a:lnTo>
                  <a:lnTo>
                    <a:pt x="150075" y="6591"/>
                  </a:lnTo>
                  <a:lnTo>
                    <a:pt x="118371" y="3078"/>
                  </a:lnTo>
                  <a:lnTo>
                    <a:pt x="91757" y="698"/>
                  </a:lnTo>
                  <a:lnTo>
                    <a:pt x="76936" y="0"/>
                  </a:lnTo>
                  <a:close/>
                </a:path>
              </a:pathLst>
            </a:custGeom>
            <a:solidFill>
              <a:srgbClr val="4D4C4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9" name="object 79"/>
            <p:cNvSpPr/>
            <p:nvPr/>
          </p:nvSpPr>
          <p:spPr>
            <a:xfrm>
              <a:off x="8074446" y="2460564"/>
              <a:ext cx="198120" cy="428625"/>
            </a:xfrm>
            <a:custGeom>
              <a:avLst/>
              <a:gdLst/>
              <a:ahLst/>
              <a:cxnLst/>
              <a:rect l="l" t="t" r="r" b="b"/>
              <a:pathLst>
                <a:path w="198120" h="428625">
                  <a:moveTo>
                    <a:pt x="95415" y="330"/>
                  </a:moveTo>
                  <a:lnTo>
                    <a:pt x="42418" y="117739"/>
                  </a:lnTo>
                  <a:lnTo>
                    <a:pt x="25330" y="181459"/>
                  </a:lnTo>
                  <a:lnTo>
                    <a:pt x="16408" y="237134"/>
                  </a:lnTo>
                  <a:lnTo>
                    <a:pt x="15398" y="250800"/>
                  </a:lnTo>
                  <a:lnTo>
                    <a:pt x="14003" y="267144"/>
                  </a:lnTo>
                  <a:lnTo>
                    <a:pt x="10045" y="309625"/>
                  </a:lnTo>
                  <a:lnTo>
                    <a:pt x="3279" y="377728"/>
                  </a:lnTo>
                  <a:lnTo>
                    <a:pt x="0" y="409740"/>
                  </a:lnTo>
                  <a:lnTo>
                    <a:pt x="14983" y="410127"/>
                  </a:lnTo>
                  <a:lnTo>
                    <a:pt x="80803" y="414705"/>
                  </a:lnTo>
                  <a:lnTo>
                    <a:pt x="126149" y="419506"/>
                  </a:lnTo>
                  <a:lnTo>
                    <a:pt x="143454" y="423029"/>
                  </a:lnTo>
                  <a:lnTo>
                    <a:pt x="157732" y="425461"/>
                  </a:lnTo>
                  <a:lnTo>
                    <a:pt x="169274" y="426966"/>
                  </a:lnTo>
                  <a:lnTo>
                    <a:pt x="178371" y="427710"/>
                  </a:lnTo>
                  <a:lnTo>
                    <a:pt x="195567" y="428612"/>
                  </a:lnTo>
                  <a:lnTo>
                    <a:pt x="197700" y="425373"/>
                  </a:lnTo>
                  <a:lnTo>
                    <a:pt x="188565" y="387882"/>
                  </a:lnTo>
                  <a:lnTo>
                    <a:pt x="182770" y="363042"/>
                  </a:lnTo>
                  <a:lnTo>
                    <a:pt x="171297" y="306882"/>
                  </a:lnTo>
                  <a:lnTo>
                    <a:pt x="164115" y="266936"/>
                  </a:lnTo>
                  <a:lnTo>
                    <a:pt x="159357" y="191244"/>
                  </a:lnTo>
                  <a:lnTo>
                    <a:pt x="157148" y="129995"/>
                  </a:lnTo>
                  <a:lnTo>
                    <a:pt x="154305" y="54025"/>
                  </a:lnTo>
                  <a:lnTo>
                    <a:pt x="129586" y="2857"/>
                  </a:lnTo>
                  <a:lnTo>
                    <a:pt x="99923" y="2857"/>
                  </a:lnTo>
                  <a:lnTo>
                    <a:pt x="97447" y="2031"/>
                  </a:lnTo>
                  <a:lnTo>
                    <a:pt x="96723" y="1600"/>
                  </a:lnTo>
                  <a:lnTo>
                    <a:pt x="95859" y="838"/>
                  </a:lnTo>
                  <a:lnTo>
                    <a:pt x="95415" y="330"/>
                  </a:lnTo>
                  <a:close/>
                </a:path>
                <a:path w="198120" h="428625">
                  <a:moveTo>
                    <a:pt x="128206" y="0"/>
                  </a:moveTo>
                  <a:lnTo>
                    <a:pt x="123393" y="50"/>
                  </a:lnTo>
                  <a:lnTo>
                    <a:pt x="101701" y="2666"/>
                  </a:lnTo>
                  <a:lnTo>
                    <a:pt x="99923" y="2857"/>
                  </a:lnTo>
                  <a:lnTo>
                    <a:pt x="129586" y="2857"/>
                  </a:lnTo>
                  <a:lnTo>
                    <a:pt x="12820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0" name="object 80"/>
            <p:cNvSpPr/>
            <p:nvPr/>
          </p:nvSpPr>
          <p:spPr>
            <a:xfrm>
              <a:off x="8096834" y="2735987"/>
              <a:ext cx="66675" cy="53340"/>
            </a:xfrm>
            <a:custGeom>
              <a:avLst/>
              <a:gdLst/>
              <a:ahLst/>
              <a:cxnLst/>
              <a:rect l="l" t="t" r="r" b="b"/>
              <a:pathLst>
                <a:path w="66675" h="53339">
                  <a:moveTo>
                    <a:pt x="54432" y="0"/>
                  </a:moveTo>
                  <a:lnTo>
                    <a:pt x="38671" y="11734"/>
                  </a:lnTo>
                  <a:lnTo>
                    <a:pt x="21691" y="8775"/>
                  </a:lnTo>
                  <a:lnTo>
                    <a:pt x="19240" y="12128"/>
                  </a:lnTo>
                  <a:lnTo>
                    <a:pt x="23164" y="15341"/>
                  </a:lnTo>
                  <a:lnTo>
                    <a:pt x="8394" y="17005"/>
                  </a:lnTo>
                  <a:lnTo>
                    <a:pt x="0" y="25819"/>
                  </a:lnTo>
                  <a:lnTo>
                    <a:pt x="2882" y="41884"/>
                  </a:lnTo>
                  <a:lnTo>
                    <a:pt x="15265" y="53111"/>
                  </a:lnTo>
                  <a:lnTo>
                    <a:pt x="30657" y="48501"/>
                  </a:lnTo>
                  <a:lnTo>
                    <a:pt x="43789" y="34442"/>
                  </a:lnTo>
                  <a:lnTo>
                    <a:pt x="66052" y="19329"/>
                  </a:lnTo>
                  <a:lnTo>
                    <a:pt x="54432" y="0"/>
                  </a:lnTo>
                  <a:close/>
                </a:path>
              </a:pathLst>
            </a:custGeom>
            <a:solidFill>
              <a:srgbClr val="C2986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1" name="object 81"/>
            <p:cNvSpPr/>
            <p:nvPr/>
          </p:nvSpPr>
          <p:spPr>
            <a:xfrm>
              <a:off x="8137376" y="2494029"/>
              <a:ext cx="169545" cy="280670"/>
            </a:xfrm>
            <a:custGeom>
              <a:avLst/>
              <a:gdLst/>
              <a:ahLst/>
              <a:cxnLst/>
              <a:rect l="l" t="t" r="r" b="b"/>
              <a:pathLst>
                <a:path w="169545" h="280669">
                  <a:moveTo>
                    <a:pt x="90322" y="0"/>
                  </a:moveTo>
                  <a:lnTo>
                    <a:pt x="83489" y="173926"/>
                  </a:lnTo>
                  <a:lnTo>
                    <a:pt x="0" y="241300"/>
                  </a:lnTo>
                  <a:lnTo>
                    <a:pt x="11353" y="280466"/>
                  </a:lnTo>
                  <a:lnTo>
                    <a:pt x="152628" y="221691"/>
                  </a:lnTo>
                  <a:lnTo>
                    <a:pt x="168960" y="179463"/>
                  </a:lnTo>
                  <a:lnTo>
                    <a:pt x="156845" y="67513"/>
                  </a:lnTo>
                  <a:lnTo>
                    <a:pt x="90322" y="0"/>
                  </a:lnTo>
                  <a:close/>
                </a:path>
              </a:pathLst>
            </a:custGeom>
            <a:solidFill>
              <a:srgbClr val="5B728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2" name="object 82"/>
            <p:cNvSpPr/>
            <p:nvPr/>
          </p:nvSpPr>
          <p:spPr>
            <a:xfrm>
              <a:off x="8105182" y="2277359"/>
              <a:ext cx="132758" cy="186420"/>
            </a:xfrm>
            <a:prstGeom prst="rect">
              <a:avLst/>
            </a:prstGeom>
            <a:blipFill>
              <a:blip r:embed="rId3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3" name="object 83"/>
            <p:cNvSpPr/>
            <p:nvPr/>
          </p:nvSpPr>
          <p:spPr>
            <a:xfrm>
              <a:off x="7614937" y="1877141"/>
              <a:ext cx="544195" cy="580390"/>
            </a:xfrm>
            <a:custGeom>
              <a:avLst/>
              <a:gdLst/>
              <a:ahLst/>
              <a:cxnLst/>
              <a:rect l="l" t="t" r="r" b="b"/>
              <a:pathLst>
                <a:path w="544195" h="580389">
                  <a:moveTo>
                    <a:pt x="357547" y="0"/>
                  </a:moveTo>
                  <a:lnTo>
                    <a:pt x="323773" y="1446"/>
                  </a:lnTo>
                  <a:lnTo>
                    <a:pt x="67411" y="1624"/>
                  </a:lnTo>
                  <a:lnTo>
                    <a:pt x="54640" y="4201"/>
                  </a:lnTo>
                  <a:lnTo>
                    <a:pt x="44213" y="11229"/>
                  </a:lnTo>
                  <a:lnTo>
                    <a:pt x="37184" y="21656"/>
                  </a:lnTo>
                  <a:lnTo>
                    <a:pt x="34607" y="34428"/>
                  </a:lnTo>
                  <a:lnTo>
                    <a:pt x="37184" y="47199"/>
                  </a:lnTo>
                  <a:lnTo>
                    <a:pt x="44213" y="57626"/>
                  </a:lnTo>
                  <a:lnTo>
                    <a:pt x="54640" y="64655"/>
                  </a:lnTo>
                  <a:lnTo>
                    <a:pt x="67411" y="67232"/>
                  </a:lnTo>
                  <a:lnTo>
                    <a:pt x="52501" y="67232"/>
                  </a:lnTo>
                  <a:lnTo>
                    <a:pt x="34412" y="70885"/>
                  </a:lnTo>
                  <a:lnTo>
                    <a:pt x="19642" y="80848"/>
                  </a:lnTo>
                  <a:lnTo>
                    <a:pt x="9683" y="95623"/>
                  </a:lnTo>
                  <a:lnTo>
                    <a:pt x="6032" y="113714"/>
                  </a:lnTo>
                  <a:lnTo>
                    <a:pt x="9683" y="131805"/>
                  </a:lnTo>
                  <a:lnTo>
                    <a:pt x="19642" y="146580"/>
                  </a:lnTo>
                  <a:lnTo>
                    <a:pt x="34412" y="156542"/>
                  </a:lnTo>
                  <a:lnTo>
                    <a:pt x="52501" y="160196"/>
                  </a:lnTo>
                  <a:lnTo>
                    <a:pt x="46482" y="160196"/>
                  </a:lnTo>
                  <a:lnTo>
                    <a:pt x="28391" y="163849"/>
                  </a:lnTo>
                  <a:lnTo>
                    <a:pt x="13615" y="173812"/>
                  </a:lnTo>
                  <a:lnTo>
                    <a:pt x="3653" y="188587"/>
                  </a:lnTo>
                  <a:lnTo>
                    <a:pt x="0" y="206678"/>
                  </a:lnTo>
                  <a:lnTo>
                    <a:pt x="3653" y="224769"/>
                  </a:lnTo>
                  <a:lnTo>
                    <a:pt x="13615" y="239544"/>
                  </a:lnTo>
                  <a:lnTo>
                    <a:pt x="28391" y="249506"/>
                  </a:lnTo>
                  <a:lnTo>
                    <a:pt x="46482" y="253160"/>
                  </a:lnTo>
                  <a:lnTo>
                    <a:pt x="57823" y="253160"/>
                  </a:lnTo>
                  <a:lnTo>
                    <a:pt x="39726" y="256811"/>
                  </a:lnTo>
                  <a:lnTo>
                    <a:pt x="24952" y="266771"/>
                  </a:lnTo>
                  <a:lnTo>
                    <a:pt x="14992" y="281545"/>
                  </a:lnTo>
                  <a:lnTo>
                    <a:pt x="11341" y="299642"/>
                  </a:lnTo>
                  <a:lnTo>
                    <a:pt x="15264" y="317733"/>
                  </a:lnTo>
                  <a:lnTo>
                    <a:pt x="25822" y="332508"/>
                  </a:lnTo>
                  <a:lnTo>
                    <a:pt x="41194" y="342470"/>
                  </a:lnTo>
                  <a:lnTo>
                    <a:pt x="59563" y="346124"/>
                  </a:lnTo>
                  <a:lnTo>
                    <a:pt x="150914" y="346124"/>
                  </a:lnTo>
                  <a:lnTo>
                    <a:pt x="168353" y="357134"/>
                  </a:lnTo>
                  <a:lnTo>
                    <a:pt x="179781" y="371000"/>
                  </a:lnTo>
                  <a:lnTo>
                    <a:pt x="186207" y="387032"/>
                  </a:lnTo>
                  <a:lnTo>
                    <a:pt x="188645" y="404544"/>
                  </a:lnTo>
                  <a:lnTo>
                    <a:pt x="188448" y="418546"/>
                  </a:lnTo>
                  <a:lnTo>
                    <a:pt x="186963" y="432703"/>
                  </a:lnTo>
                  <a:lnTo>
                    <a:pt x="184648" y="446703"/>
                  </a:lnTo>
                  <a:lnTo>
                    <a:pt x="181965" y="460233"/>
                  </a:lnTo>
                  <a:lnTo>
                    <a:pt x="178972" y="477606"/>
                  </a:lnTo>
                  <a:lnTo>
                    <a:pt x="177534" y="495120"/>
                  </a:lnTo>
                  <a:lnTo>
                    <a:pt x="178366" y="512529"/>
                  </a:lnTo>
                  <a:lnTo>
                    <a:pt x="182181" y="529588"/>
                  </a:lnTo>
                  <a:lnTo>
                    <a:pt x="216321" y="571304"/>
                  </a:lnTo>
                  <a:lnTo>
                    <a:pt x="251091" y="579829"/>
                  </a:lnTo>
                  <a:lnTo>
                    <a:pt x="258521" y="576616"/>
                  </a:lnTo>
                  <a:lnTo>
                    <a:pt x="266344" y="571449"/>
                  </a:lnTo>
                  <a:lnTo>
                    <a:pt x="271887" y="564261"/>
                  </a:lnTo>
                  <a:lnTo>
                    <a:pt x="275241" y="555837"/>
                  </a:lnTo>
                  <a:lnTo>
                    <a:pt x="276491" y="546962"/>
                  </a:lnTo>
                  <a:lnTo>
                    <a:pt x="276019" y="538159"/>
                  </a:lnTo>
                  <a:lnTo>
                    <a:pt x="274524" y="529423"/>
                  </a:lnTo>
                  <a:lnTo>
                    <a:pt x="270738" y="511998"/>
                  </a:lnTo>
                  <a:lnTo>
                    <a:pt x="269194" y="499399"/>
                  </a:lnTo>
                  <a:lnTo>
                    <a:pt x="287519" y="440651"/>
                  </a:lnTo>
                  <a:lnTo>
                    <a:pt x="326196" y="405565"/>
                  </a:lnTo>
                  <a:lnTo>
                    <a:pt x="360428" y="381569"/>
                  </a:lnTo>
                  <a:lnTo>
                    <a:pt x="372314" y="372514"/>
                  </a:lnTo>
                  <a:lnTo>
                    <a:pt x="403059" y="343647"/>
                  </a:lnTo>
                  <a:lnTo>
                    <a:pt x="409930" y="321765"/>
                  </a:lnTo>
                  <a:lnTo>
                    <a:pt x="543928" y="321765"/>
                  </a:lnTo>
                  <a:lnTo>
                    <a:pt x="543928" y="33755"/>
                  </a:lnTo>
                  <a:lnTo>
                    <a:pt x="481571" y="33755"/>
                  </a:lnTo>
                  <a:lnTo>
                    <a:pt x="461169" y="34605"/>
                  </a:lnTo>
                  <a:lnTo>
                    <a:pt x="439556" y="34951"/>
                  </a:lnTo>
                  <a:lnTo>
                    <a:pt x="419167" y="31483"/>
                  </a:lnTo>
                  <a:lnTo>
                    <a:pt x="402437" y="20889"/>
                  </a:lnTo>
                  <a:lnTo>
                    <a:pt x="398183" y="16279"/>
                  </a:lnTo>
                  <a:lnTo>
                    <a:pt x="394665" y="10869"/>
                  </a:lnTo>
                  <a:lnTo>
                    <a:pt x="389559" y="7250"/>
                  </a:lnTo>
                  <a:lnTo>
                    <a:pt x="375021" y="1458"/>
                  </a:lnTo>
                  <a:lnTo>
                    <a:pt x="357547" y="0"/>
                  </a:lnTo>
                  <a:close/>
                </a:path>
              </a:pathLst>
            </a:custGeom>
            <a:solidFill>
              <a:srgbClr val="E7557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4" name="object 84"/>
            <p:cNvSpPr/>
            <p:nvPr/>
          </p:nvSpPr>
          <p:spPr>
            <a:xfrm>
              <a:off x="8074293" y="1871047"/>
              <a:ext cx="121285" cy="361950"/>
            </a:xfrm>
            <a:custGeom>
              <a:avLst/>
              <a:gdLst/>
              <a:ahLst/>
              <a:cxnLst/>
              <a:rect l="l" t="t" r="r" b="b"/>
              <a:pathLst>
                <a:path w="121284" h="361950">
                  <a:moveTo>
                    <a:pt x="63957" y="0"/>
                  </a:moveTo>
                  <a:lnTo>
                    <a:pt x="56832" y="0"/>
                  </a:lnTo>
                  <a:lnTo>
                    <a:pt x="34707" y="4465"/>
                  </a:lnTo>
                  <a:lnTo>
                    <a:pt x="16643" y="16641"/>
                  </a:lnTo>
                  <a:lnTo>
                    <a:pt x="4465" y="34702"/>
                  </a:lnTo>
                  <a:lnTo>
                    <a:pt x="0" y="56819"/>
                  </a:lnTo>
                  <a:lnTo>
                    <a:pt x="0" y="304977"/>
                  </a:lnTo>
                  <a:lnTo>
                    <a:pt x="4465" y="327095"/>
                  </a:lnTo>
                  <a:lnTo>
                    <a:pt x="16643" y="345155"/>
                  </a:lnTo>
                  <a:lnTo>
                    <a:pt x="34707" y="357332"/>
                  </a:lnTo>
                  <a:lnTo>
                    <a:pt x="56832" y="361797"/>
                  </a:lnTo>
                  <a:lnTo>
                    <a:pt x="63957" y="361797"/>
                  </a:lnTo>
                  <a:lnTo>
                    <a:pt x="86067" y="357332"/>
                  </a:lnTo>
                  <a:lnTo>
                    <a:pt x="104124" y="345155"/>
                  </a:lnTo>
                  <a:lnTo>
                    <a:pt x="116299" y="327095"/>
                  </a:lnTo>
                  <a:lnTo>
                    <a:pt x="120764" y="304977"/>
                  </a:lnTo>
                  <a:lnTo>
                    <a:pt x="120764" y="56819"/>
                  </a:lnTo>
                  <a:lnTo>
                    <a:pt x="116299" y="34702"/>
                  </a:lnTo>
                  <a:lnTo>
                    <a:pt x="104124" y="16641"/>
                  </a:lnTo>
                  <a:lnTo>
                    <a:pt x="86067" y="4465"/>
                  </a:lnTo>
                  <a:lnTo>
                    <a:pt x="63957" y="0"/>
                  </a:lnTo>
                  <a:close/>
                </a:path>
              </a:pathLst>
            </a:custGeom>
            <a:solidFill>
              <a:srgbClr val="B22C6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5" name="object 85"/>
            <p:cNvSpPr/>
            <p:nvPr/>
          </p:nvSpPr>
          <p:spPr>
            <a:xfrm>
              <a:off x="4660550" y="1909246"/>
              <a:ext cx="2348633" cy="4023300"/>
            </a:xfrm>
            <a:prstGeom prst="rect">
              <a:avLst/>
            </a:prstGeom>
            <a:blipFill>
              <a:blip r:embed="rId3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6" name="object 86"/>
            <p:cNvSpPr/>
            <p:nvPr/>
          </p:nvSpPr>
          <p:spPr>
            <a:xfrm>
              <a:off x="9139908" y="2184698"/>
              <a:ext cx="630477" cy="1517121"/>
            </a:xfrm>
            <a:prstGeom prst="rect">
              <a:avLst/>
            </a:prstGeom>
            <a:blipFill>
              <a:blip r:embed="rId3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87" name="object 87"/>
          <p:cNvSpPr/>
          <p:nvPr/>
        </p:nvSpPr>
        <p:spPr>
          <a:xfrm>
            <a:off x="7659665" y="1545021"/>
            <a:ext cx="409959" cy="171183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pSp>
        <p:nvGrpSpPr>
          <p:cNvPr id="88" name="object 88"/>
          <p:cNvGrpSpPr/>
          <p:nvPr/>
        </p:nvGrpSpPr>
        <p:grpSpPr>
          <a:xfrm>
            <a:off x="10490703" y="6786942"/>
            <a:ext cx="106680" cy="569595"/>
            <a:chOff x="10490703" y="6786942"/>
            <a:chExt cx="106680" cy="569595"/>
          </a:xfrm>
        </p:grpSpPr>
        <p:sp>
          <p:nvSpPr>
            <p:cNvPr id="89" name="object 89"/>
            <p:cNvSpPr/>
            <p:nvPr/>
          </p:nvSpPr>
          <p:spPr>
            <a:xfrm>
              <a:off x="10494220" y="7280447"/>
              <a:ext cx="96710" cy="75933"/>
            </a:xfrm>
            <a:prstGeom prst="rect">
              <a:avLst/>
            </a:prstGeom>
            <a:blipFill>
              <a:blip r:embed="rId3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90" name="object 90"/>
            <p:cNvSpPr/>
            <p:nvPr/>
          </p:nvSpPr>
          <p:spPr>
            <a:xfrm>
              <a:off x="10490703" y="7084914"/>
              <a:ext cx="106083" cy="170500"/>
            </a:xfrm>
            <a:prstGeom prst="rect">
              <a:avLst/>
            </a:prstGeom>
            <a:blipFill>
              <a:blip r:embed="rId3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91" name="object 91"/>
            <p:cNvSpPr/>
            <p:nvPr/>
          </p:nvSpPr>
          <p:spPr>
            <a:xfrm>
              <a:off x="10490703" y="6786942"/>
              <a:ext cx="106083" cy="277896"/>
            </a:xfrm>
            <a:prstGeom prst="rect">
              <a:avLst/>
            </a:prstGeom>
            <a:blipFill>
              <a:blip r:embed="rId4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0692130" cy="1484630"/>
          </a:xfrm>
          <a:custGeom>
            <a:avLst/>
            <a:gdLst/>
            <a:ahLst/>
            <a:cxnLst/>
            <a:rect l="l" t="t" r="r" b="b"/>
            <a:pathLst>
              <a:path w="10692130" h="1484630">
                <a:moveTo>
                  <a:pt x="10692003" y="0"/>
                </a:moveTo>
                <a:lnTo>
                  <a:pt x="0" y="0"/>
                </a:lnTo>
                <a:lnTo>
                  <a:pt x="0" y="1484439"/>
                </a:lnTo>
                <a:lnTo>
                  <a:pt x="10692003" y="1484439"/>
                </a:lnTo>
                <a:lnTo>
                  <a:pt x="10692003" y="0"/>
                </a:lnTo>
                <a:close/>
              </a:path>
            </a:pathLst>
          </a:custGeom>
          <a:solidFill>
            <a:srgbClr val="33536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0" y="6401714"/>
            <a:ext cx="10692130" cy="1158875"/>
          </a:xfrm>
          <a:custGeom>
            <a:avLst/>
            <a:gdLst/>
            <a:ahLst/>
            <a:cxnLst/>
            <a:rect l="l" t="t" r="r" b="b"/>
            <a:pathLst>
              <a:path w="10692130" h="1158875">
                <a:moveTo>
                  <a:pt x="10692003" y="0"/>
                </a:moveTo>
                <a:lnTo>
                  <a:pt x="0" y="0"/>
                </a:lnTo>
                <a:lnTo>
                  <a:pt x="0" y="1158290"/>
                </a:lnTo>
                <a:lnTo>
                  <a:pt x="10692003" y="1158290"/>
                </a:lnTo>
                <a:lnTo>
                  <a:pt x="10692003" y="0"/>
                </a:lnTo>
                <a:close/>
              </a:path>
            </a:pathLst>
          </a:custGeom>
          <a:solidFill>
            <a:srgbClr val="33536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556461" y="1713268"/>
            <a:ext cx="95885" cy="20320"/>
          </a:xfrm>
          <a:custGeom>
            <a:avLst/>
            <a:gdLst/>
            <a:ahLst/>
            <a:cxnLst/>
            <a:rect l="l" t="t" r="r" b="b"/>
            <a:pathLst>
              <a:path w="95885" h="20319">
                <a:moveTo>
                  <a:pt x="95758" y="0"/>
                </a:moveTo>
                <a:lnTo>
                  <a:pt x="0" y="0"/>
                </a:lnTo>
                <a:lnTo>
                  <a:pt x="0" y="20294"/>
                </a:lnTo>
                <a:lnTo>
                  <a:pt x="95758" y="20294"/>
                </a:lnTo>
                <a:lnTo>
                  <a:pt x="95758" y="0"/>
                </a:lnTo>
                <a:close/>
              </a:path>
            </a:pathLst>
          </a:custGeom>
          <a:solidFill>
            <a:srgbClr val="335361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5" name="object 5"/>
          <p:cNvGrpSpPr/>
          <p:nvPr/>
        </p:nvGrpSpPr>
        <p:grpSpPr>
          <a:xfrm>
            <a:off x="1706435" y="1632756"/>
            <a:ext cx="462915" cy="147955"/>
            <a:chOff x="1706435" y="1632756"/>
            <a:chExt cx="462915" cy="147955"/>
          </a:xfrm>
        </p:grpSpPr>
        <p:sp>
          <p:nvSpPr>
            <p:cNvPr id="6" name="object 6"/>
            <p:cNvSpPr/>
            <p:nvPr/>
          </p:nvSpPr>
          <p:spPr>
            <a:xfrm>
              <a:off x="1706435" y="1632756"/>
              <a:ext cx="254429" cy="147877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1980919" y="1642466"/>
              <a:ext cx="188060" cy="13815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8" name="object 8"/>
          <p:cNvSpPr/>
          <p:nvPr/>
        </p:nvSpPr>
        <p:spPr>
          <a:xfrm>
            <a:off x="2227980" y="1635551"/>
            <a:ext cx="466879" cy="14507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2752572" y="1713268"/>
            <a:ext cx="95885" cy="20320"/>
          </a:xfrm>
          <a:custGeom>
            <a:avLst/>
            <a:gdLst/>
            <a:ahLst/>
            <a:cxnLst/>
            <a:rect l="l" t="t" r="r" b="b"/>
            <a:pathLst>
              <a:path w="95885" h="20319">
                <a:moveTo>
                  <a:pt x="95757" y="0"/>
                </a:moveTo>
                <a:lnTo>
                  <a:pt x="0" y="0"/>
                </a:lnTo>
                <a:lnTo>
                  <a:pt x="0" y="20294"/>
                </a:lnTo>
                <a:lnTo>
                  <a:pt x="95757" y="20294"/>
                </a:lnTo>
                <a:lnTo>
                  <a:pt x="95757" y="0"/>
                </a:lnTo>
                <a:close/>
              </a:path>
            </a:pathLst>
          </a:custGeom>
          <a:solidFill>
            <a:srgbClr val="33536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2911043" y="1624977"/>
            <a:ext cx="93980" cy="153670"/>
          </a:xfrm>
          <a:custGeom>
            <a:avLst/>
            <a:gdLst/>
            <a:ahLst/>
            <a:cxnLst/>
            <a:rect l="l" t="t" r="r" b="b"/>
            <a:pathLst>
              <a:path w="93980" h="153669">
                <a:moveTo>
                  <a:pt x="34150" y="47713"/>
                </a:moveTo>
                <a:lnTo>
                  <a:pt x="1079" y="47713"/>
                </a:lnTo>
                <a:lnTo>
                  <a:pt x="1079" y="153289"/>
                </a:lnTo>
                <a:lnTo>
                  <a:pt x="34150" y="153289"/>
                </a:lnTo>
                <a:lnTo>
                  <a:pt x="34150" y="47713"/>
                </a:lnTo>
                <a:close/>
              </a:path>
              <a:path w="93980" h="153669">
                <a:moveTo>
                  <a:pt x="35242" y="18338"/>
                </a:moveTo>
                <a:lnTo>
                  <a:pt x="35026" y="8839"/>
                </a:lnTo>
                <a:lnTo>
                  <a:pt x="28282" y="1727"/>
                </a:lnTo>
                <a:lnTo>
                  <a:pt x="6946" y="1727"/>
                </a:lnTo>
                <a:lnTo>
                  <a:pt x="0" y="8839"/>
                </a:lnTo>
                <a:lnTo>
                  <a:pt x="203" y="18338"/>
                </a:lnTo>
                <a:lnTo>
                  <a:pt x="0" y="27419"/>
                </a:lnTo>
                <a:lnTo>
                  <a:pt x="6946" y="34759"/>
                </a:lnTo>
                <a:lnTo>
                  <a:pt x="28282" y="34759"/>
                </a:lnTo>
                <a:lnTo>
                  <a:pt x="35242" y="27419"/>
                </a:lnTo>
                <a:lnTo>
                  <a:pt x="35242" y="18338"/>
                </a:lnTo>
                <a:close/>
              </a:path>
              <a:path w="93980" h="153669">
                <a:moveTo>
                  <a:pt x="93789" y="0"/>
                </a:moveTo>
                <a:lnTo>
                  <a:pt x="60718" y="0"/>
                </a:lnTo>
                <a:lnTo>
                  <a:pt x="60718" y="153276"/>
                </a:lnTo>
                <a:lnTo>
                  <a:pt x="93789" y="153276"/>
                </a:lnTo>
                <a:lnTo>
                  <a:pt x="93789" y="0"/>
                </a:lnTo>
                <a:close/>
              </a:path>
            </a:pathLst>
          </a:custGeom>
          <a:solidFill>
            <a:srgbClr val="33536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669698" y="1626697"/>
            <a:ext cx="1317113" cy="41300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pSp>
        <p:nvGrpSpPr>
          <p:cNvPr id="12" name="object 12"/>
          <p:cNvGrpSpPr/>
          <p:nvPr/>
        </p:nvGrpSpPr>
        <p:grpSpPr>
          <a:xfrm>
            <a:off x="2050390" y="1884056"/>
            <a:ext cx="231140" cy="156210"/>
            <a:chOff x="2050390" y="1884056"/>
            <a:chExt cx="231140" cy="156210"/>
          </a:xfrm>
        </p:grpSpPr>
        <p:sp>
          <p:nvSpPr>
            <p:cNvPr id="13" name="object 13"/>
            <p:cNvSpPr/>
            <p:nvPr/>
          </p:nvSpPr>
          <p:spPr>
            <a:xfrm>
              <a:off x="2050390" y="1884056"/>
              <a:ext cx="110121" cy="155638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/>
            <p:cNvSpPr/>
            <p:nvPr/>
          </p:nvSpPr>
          <p:spPr>
            <a:xfrm>
              <a:off x="2180116" y="1929400"/>
              <a:ext cx="101193" cy="110096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5" name="object 15"/>
          <p:cNvGrpSpPr/>
          <p:nvPr/>
        </p:nvGrpSpPr>
        <p:grpSpPr>
          <a:xfrm>
            <a:off x="2333797" y="1885784"/>
            <a:ext cx="594995" cy="154305"/>
            <a:chOff x="2333797" y="1885784"/>
            <a:chExt cx="594995" cy="154305"/>
          </a:xfrm>
        </p:grpSpPr>
        <p:sp>
          <p:nvSpPr>
            <p:cNvPr id="16" name="object 16"/>
            <p:cNvSpPr/>
            <p:nvPr/>
          </p:nvSpPr>
          <p:spPr>
            <a:xfrm>
              <a:off x="2333797" y="1885784"/>
              <a:ext cx="468203" cy="153912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/>
            <p:cNvSpPr/>
            <p:nvPr/>
          </p:nvSpPr>
          <p:spPr>
            <a:xfrm>
              <a:off x="2826608" y="1929392"/>
              <a:ext cx="101841" cy="107937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8" name="object 18"/>
          <p:cNvSpPr/>
          <p:nvPr/>
        </p:nvSpPr>
        <p:spPr>
          <a:xfrm>
            <a:off x="2992904" y="1624984"/>
            <a:ext cx="1951610" cy="673798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pSp>
        <p:nvGrpSpPr>
          <p:cNvPr id="19" name="object 19"/>
          <p:cNvGrpSpPr/>
          <p:nvPr/>
        </p:nvGrpSpPr>
        <p:grpSpPr>
          <a:xfrm>
            <a:off x="667965" y="2143137"/>
            <a:ext cx="678815" cy="156210"/>
            <a:chOff x="667965" y="2143137"/>
            <a:chExt cx="678815" cy="156210"/>
          </a:xfrm>
        </p:grpSpPr>
        <p:sp>
          <p:nvSpPr>
            <p:cNvPr id="20" name="object 20"/>
            <p:cNvSpPr/>
            <p:nvPr/>
          </p:nvSpPr>
          <p:spPr>
            <a:xfrm>
              <a:off x="667965" y="2188483"/>
              <a:ext cx="215460" cy="110299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1" name="object 21"/>
            <p:cNvSpPr/>
            <p:nvPr/>
          </p:nvSpPr>
          <p:spPr>
            <a:xfrm>
              <a:off x="908050" y="2143137"/>
              <a:ext cx="94615" cy="153670"/>
            </a:xfrm>
            <a:custGeom>
              <a:avLst/>
              <a:gdLst/>
              <a:ahLst/>
              <a:cxnLst/>
              <a:rect l="l" t="t" r="r" b="b"/>
              <a:pathLst>
                <a:path w="94615" h="153669">
                  <a:moveTo>
                    <a:pt x="33070" y="0"/>
                  </a:moveTo>
                  <a:lnTo>
                    <a:pt x="0" y="0"/>
                  </a:lnTo>
                  <a:lnTo>
                    <a:pt x="0" y="153289"/>
                  </a:lnTo>
                  <a:lnTo>
                    <a:pt x="33070" y="153289"/>
                  </a:lnTo>
                  <a:lnTo>
                    <a:pt x="33070" y="0"/>
                  </a:lnTo>
                  <a:close/>
                </a:path>
                <a:path w="94615" h="153669">
                  <a:moveTo>
                    <a:pt x="92925" y="47726"/>
                  </a:moveTo>
                  <a:lnTo>
                    <a:pt x="59855" y="47726"/>
                  </a:lnTo>
                  <a:lnTo>
                    <a:pt x="59855" y="153289"/>
                  </a:lnTo>
                  <a:lnTo>
                    <a:pt x="92925" y="153289"/>
                  </a:lnTo>
                  <a:lnTo>
                    <a:pt x="92925" y="47726"/>
                  </a:lnTo>
                  <a:close/>
                </a:path>
                <a:path w="94615" h="153669">
                  <a:moveTo>
                    <a:pt x="94018" y="18351"/>
                  </a:moveTo>
                  <a:lnTo>
                    <a:pt x="93814" y="8851"/>
                  </a:lnTo>
                  <a:lnTo>
                    <a:pt x="87058" y="1739"/>
                  </a:lnTo>
                  <a:lnTo>
                    <a:pt x="65735" y="1739"/>
                  </a:lnTo>
                  <a:lnTo>
                    <a:pt x="58775" y="8851"/>
                  </a:lnTo>
                  <a:lnTo>
                    <a:pt x="58978" y="18351"/>
                  </a:lnTo>
                  <a:lnTo>
                    <a:pt x="58775" y="27419"/>
                  </a:lnTo>
                  <a:lnTo>
                    <a:pt x="65735" y="34759"/>
                  </a:lnTo>
                  <a:lnTo>
                    <a:pt x="87058" y="34759"/>
                  </a:lnTo>
                  <a:lnTo>
                    <a:pt x="94018" y="27419"/>
                  </a:lnTo>
                  <a:lnTo>
                    <a:pt x="94018" y="18351"/>
                  </a:lnTo>
                  <a:close/>
                </a:path>
              </a:pathLst>
            </a:custGeom>
            <a:solidFill>
              <a:srgbClr val="33536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" name="object 22"/>
            <p:cNvSpPr/>
            <p:nvPr/>
          </p:nvSpPr>
          <p:spPr>
            <a:xfrm>
              <a:off x="1021455" y="2143141"/>
              <a:ext cx="110121" cy="155638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3" name="object 23"/>
            <p:cNvSpPr/>
            <p:nvPr/>
          </p:nvSpPr>
          <p:spPr>
            <a:xfrm>
              <a:off x="1151186" y="2144872"/>
              <a:ext cx="195445" cy="153708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24" name="object 24"/>
          <p:cNvGrpSpPr/>
          <p:nvPr/>
        </p:nvGrpSpPr>
        <p:grpSpPr>
          <a:xfrm>
            <a:off x="1404545" y="2160624"/>
            <a:ext cx="610235" cy="138430"/>
            <a:chOff x="1404545" y="2160624"/>
            <a:chExt cx="610235" cy="138430"/>
          </a:xfrm>
        </p:grpSpPr>
        <p:sp>
          <p:nvSpPr>
            <p:cNvPr id="25" name="object 25"/>
            <p:cNvSpPr/>
            <p:nvPr/>
          </p:nvSpPr>
          <p:spPr>
            <a:xfrm>
              <a:off x="1404545" y="2188477"/>
              <a:ext cx="206996" cy="110313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6" name="object 26"/>
            <p:cNvSpPr/>
            <p:nvPr/>
          </p:nvSpPr>
          <p:spPr>
            <a:xfrm>
              <a:off x="1631158" y="2160624"/>
              <a:ext cx="383066" cy="137956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27" name="object 27"/>
          <p:cNvGrpSpPr/>
          <p:nvPr/>
        </p:nvGrpSpPr>
        <p:grpSpPr>
          <a:xfrm>
            <a:off x="2078024" y="2143137"/>
            <a:ext cx="150495" cy="156210"/>
            <a:chOff x="2078024" y="2143137"/>
            <a:chExt cx="150495" cy="156210"/>
          </a:xfrm>
        </p:grpSpPr>
        <p:sp>
          <p:nvSpPr>
            <p:cNvPr id="28" name="object 28"/>
            <p:cNvSpPr/>
            <p:nvPr/>
          </p:nvSpPr>
          <p:spPr>
            <a:xfrm>
              <a:off x="2078024" y="2143137"/>
              <a:ext cx="33655" cy="153670"/>
            </a:xfrm>
            <a:custGeom>
              <a:avLst/>
              <a:gdLst/>
              <a:ahLst/>
              <a:cxnLst/>
              <a:rect l="l" t="t" r="r" b="b"/>
              <a:pathLst>
                <a:path w="33655" h="153669">
                  <a:moveTo>
                    <a:pt x="33070" y="0"/>
                  </a:moveTo>
                  <a:lnTo>
                    <a:pt x="0" y="0"/>
                  </a:lnTo>
                  <a:lnTo>
                    <a:pt x="0" y="153276"/>
                  </a:lnTo>
                  <a:lnTo>
                    <a:pt x="33070" y="153276"/>
                  </a:lnTo>
                  <a:lnTo>
                    <a:pt x="33070" y="0"/>
                  </a:lnTo>
                  <a:close/>
                </a:path>
              </a:pathLst>
            </a:custGeom>
            <a:solidFill>
              <a:srgbClr val="33536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9" name="object 29"/>
            <p:cNvSpPr/>
            <p:nvPr/>
          </p:nvSpPr>
          <p:spPr>
            <a:xfrm>
              <a:off x="2130917" y="2188483"/>
              <a:ext cx="97269" cy="110299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30" name="object 30"/>
          <p:cNvGrpSpPr/>
          <p:nvPr/>
        </p:nvGrpSpPr>
        <p:grpSpPr>
          <a:xfrm>
            <a:off x="2291115" y="2143141"/>
            <a:ext cx="908050" cy="156210"/>
            <a:chOff x="2291115" y="2143141"/>
            <a:chExt cx="908050" cy="156210"/>
          </a:xfrm>
        </p:grpSpPr>
        <p:sp>
          <p:nvSpPr>
            <p:cNvPr id="31" name="object 31"/>
            <p:cNvSpPr/>
            <p:nvPr/>
          </p:nvSpPr>
          <p:spPr>
            <a:xfrm>
              <a:off x="2291115" y="2144877"/>
              <a:ext cx="404218" cy="153913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2" name="object 32"/>
            <p:cNvSpPr/>
            <p:nvPr/>
          </p:nvSpPr>
          <p:spPr>
            <a:xfrm>
              <a:off x="2714714" y="2143150"/>
              <a:ext cx="186690" cy="156210"/>
            </a:xfrm>
            <a:custGeom>
              <a:avLst/>
              <a:gdLst/>
              <a:ahLst/>
              <a:cxnLst/>
              <a:rect l="l" t="t" r="r" b="b"/>
              <a:pathLst>
                <a:path w="186689" h="156210">
                  <a:moveTo>
                    <a:pt x="110121" y="153276"/>
                  </a:moveTo>
                  <a:lnTo>
                    <a:pt x="109245" y="70383"/>
                  </a:lnTo>
                  <a:lnTo>
                    <a:pt x="109245" y="57200"/>
                  </a:lnTo>
                  <a:lnTo>
                    <a:pt x="109245" y="0"/>
                  </a:lnTo>
                  <a:lnTo>
                    <a:pt x="76161" y="0"/>
                  </a:lnTo>
                  <a:lnTo>
                    <a:pt x="76161" y="57200"/>
                  </a:lnTo>
                  <a:lnTo>
                    <a:pt x="76161" y="90665"/>
                  </a:lnTo>
                  <a:lnTo>
                    <a:pt x="76161" y="109016"/>
                  </a:lnTo>
                  <a:lnTo>
                    <a:pt x="75946" y="111391"/>
                  </a:lnTo>
                  <a:lnTo>
                    <a:pt x="75298" y="113779"/>
                  </a:lnTo>
                  <a:lnTo>
                    <a:pt x="73329" y="123050"/>
                  </a:lnTo>
                  <a:lnTo>
                    <a:pt x="65722" y="129527"/>
                  </a:lnTo>
                  <a:lnTo>
                    <a:pt x="56146" y="129527"/>
                  </a:lnTo>
                  <a:lnTo>
                    <a:pt x="46837" y="127495"/>
                  </a:lnTo>
                  <a:lnTo>
                    <a:pt x="39700" y="121666"/>
                  </a:lnTo>
                  <a:lnTo>
                    <a:pt x="35128" y="112496"/>
                  </a:lnTo>
                  <a:lnTo>
                    <a:pt x="33515" y="100380"/>
                  </a:lnTo>
                  <a:lnTo>
                    <a:pt x="34975" y="88684"/>
                  </a:lnTo>
                  <a:lnTo>
                    <a:pt x="39306" y="79146"/>
                  </a:lnTo>
                  <a:lnTo>
                    <a:pt x="46456" y="72732"/>
                  </a:lnTo>
                  <a:lnTo>
                    <a:pt x="56362" y="70383"/>
                  </a:lnTo>
                  <a:lnTo>
                    <a:pt x="66586" y="70383"/>
                  </a:lnTo>
                  <a:lnTo>
                    <a:pt x="73774" y="77724"/>
                  </a:lnTo>
                  <a:lnTo>
                    <a:pt x="75730" y="86563"/>
                  </a:lnTo>
                  <a:lnTo>
                    <a:pt x="75984" y="88684"/>
                  </a:lnTo>
                  <a:lnTo>
                    <a:pt x="76161" y="90665"/>
                  </a:lnTo>
                  <a:lnTo>
                    <a:pt x="76161" y="57200"/>
                  </a:lnTo>
                  <a:lnTo>
                    <a:pt x="75730" y="57200"/>
                  </a:lnTo>
                  <a:lnTo>
                    <a:pt x="71158" y="52247"/>
                  </a:lnTo>
                  <a:lnTo>
                    <a:pt x="64795" y="48514"/>
                  </a:lnTo>
                  <a:lnTo>
                    <a:pt x="56883" y="46164"/>
                  </a:lnTo>
                  <a:lnTo>
                    <a:pt x="47663" y="45339"/>
                  </a:lnTo>
                  <a:lnTo>
                    <a:pt x="29451" y="49098"/>
                  </a:lnTo>
                  <a:lnTo>
                    <a:pt x="14198" y="60045"/>
                  </a:lnTo>
                  <a:lnTo>
                    <a:pt x="3771" y="77673"/>
                  </a:lnTo>
                  <a:lnTo>
                    <a:pt x="0" y="101473"/>
                  </a:lnTo>
                  <a:lnTo>
                    <a:pt x="3556" y="123774"/>
                  </a:lnTo>
                  <a:lnTo>
                    <a:pt x="13284" y="140855"/>
                  </a:lnTo>
                  <a:lnTo>
                    <a:pt x="27724" y="151790"/>
                  </a:lnTo>
                  <a:lnTo>
                    <a:pt x="45478" y="155638"/>
                  </a:lnTo>
                  <a:lnTo>
                    <a:pt x="55524" y="154508"/>
                  </a:lnTo>
                  <a:lnTo>
                    <a:pt x="64744" y="151130"/>
                  </a:lnTo>
                  <a:lnTo>
                    <a:pt x="72656" y="145542"/>
                  </a:lnTo>
                  <a:lnTo>
                    <a:pt x="78778" y="137731"/>
                  </a:lnTo>
                  <a:lnTo>
                    <a:pt x="79209" y="137731"/>
                  </a:lnTo>
                  <a:lnTo>
                    <a:pt x="80733" y="153276"/>
                  </a:lnTo>
                  <a:lnTo>
                    <a:pt x="110121" y="153276"/>
                  </a:lnTo>
                  <a:close/>
                </a:path>
                <a:path w="186689" h="156210">
                  <a:moveTo>
                    <a:pt x="186105" y="85699"/>
                  </a:moveTo>
                  <a:lnTo>
                    <a:pt x="129082" y="85699"/>
                  </a:lnTo>
                  <a:lnTo>
                    <a:pt x="129082" y="107505"/>
                  </a:lnTo>
                  <a:lnTo>
                    <a:pt x="186105" y="107505"/>
                  </a:lnTo>
                  <a:lnTo>
                    <a:pt x="186105" y="85699"/>
                  </a:lnTo>
                  <a:close/>
                </a:path>
              </a:pathLst>
            </a:custGeom>
            <a:solidFill>
              <a:srgbClr val="33536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3" name="object 33"/>
            <p:cNvSpPr/>
            <p:nvPr/>
          </p:nvSpPr>
          <p:spPr>
            <a:xfrm>
              <a:off x="2925845" y="2156095"/>
              <a:ext cx="64858" cy="140322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4" name="object 34"/>
            <p:cNvSpPr/>
            <p:nvPr/>
          </p:nvSpPr>
          <p:spPr>
            <a:xfrm>
              <a:off x="3034695" y="2153730"/>
              <a:ext cx="164109" cy="145059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35" name="object 35"/>
          <p:cNvSpPr/>
          <p:nvPr/>
        </p:nvSpPr>
        <p:spPr>
          <a:xfrm>
            <a:off x="3263897" y="2150912"/>
            <a:ext cx="297533" cy="147667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pSp>
        <p:nvGrpSpPr>
          <p:cNvPr id="36" name="object 36"/>
          <p:cNvGrpSpPr/>
          <p:nvPr/>
        </p:nvGrpSpPr>
        <p:grpSpPr>
          <a:xfrm>
            <a:off x="3624574" y="2188478"/>
            <a:ext cx="278765" cy="110489"/>
            <a:chOff x="3624574" y="2188478"/>
            <a:chExt cx="278765" cy="110489"/>
          </a:xfrm>
        </p:grpSpPr>
        <p:sp>
          <p:nvSpPr>
            <p:cNvPr id="37" name="object 37"/>
            <p:cNvSpPr/>
            <p:nvPr/>
          </p:nvSpPr>
          <p:spPr>
            <a:xfrm>
              <a:off x="3624574" y="2188478"/>
              <a:ext cx="161696" cy="107937"/>
            </a:xfrm>
            <a:prstGeom prst="rect">
              <a:avLst/>
            </a:prstGeom>
            <a:blipFill>
              <a:blip r:embed="rId2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8" name="object 38"/>
            <p:cNvSpPr/>
            <p:nvPr/>
          </p:nvSpPr>
          <p:spPr>
            <a:xfrm>
              <a:off x="3805680" y="2188483"/>
              <a:ext cx="97269" cy="110299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39" name="object 39"/>
          <p:cNvGrpSpPr/>
          <p:nvPr/>
        </p:nvGrpSpPr>
        <p:grpSpPr>
          <a:xfrm>
            <a:off x="678403" y="2399838"/>
            <a:ext cx="4226560" cy="201295"/>
            <a:chOff x="678403" y="2399838"/>
            <a:chExt cx="4226560" cy="201295"/>
          </a:xfrm>
        </p:grpSpPr>
        <p:sp>
          <p:nvSpPr>
            <p:cNvPr id="40" name="object 40"/>
            <p:cNvSpPr/>
            <p:nvPr/>
          </p:nvSpPr>
          <p:spPr>
            <a:xfrm>
              <a:off x="678403" y="2399838"/>
              <a:ext cx="3718455" cy="158037"/>
            </a:xfrm>
            <a:prstGeom prst="rect">
              <a:avLst/>
            </a:prstGeom>
            <a:blipFill>
              <a:blip r:embed="rId2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1" name="object 41"/>
            <p:cNvSpPr/>
            <p:nvPr/>
          </p:nvSpPr>
          <p:spPr>
            <a:xfrm>
              <a:off x="4422559" y="2402217"/>
              <a:ext cx="33655" cy="153670"/>
            </a:xfrm>
            <a:custGeom>
              <a:avLst/>
              <a:gdLst/>
              <a:ahLst/>
              <a:cxnLst/>
              <a:rect l="l" t="t" r="r" b="b"/>
              <a:pathLst>
                <a:path w="33654" h="153669">
                  <a:moveTo>
                    <a:pt x="33070" y="0"/>
                  </a:moveTo>
                  <a:lnTo>
                    <a:pt x="0" y="0"/>
                  </a:lnTo>
                  <a:lnTo>
                    <a:pt x="0" y="153263"/>
                  </a:lnTo>
                  <a:lnTo>
                    <a:pt x="33070" y="153263"/>
                  </a:lnTo>
                  <a:lnTo>
                    <a:pt x="33070" y="0"/>
                  </a:lnTo>
                  <a:close/>
                </a:path>
              </a:pathLst>
            </a:custGeom>
            <a:solidFill>
              <a:srgbClr val="33536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2" name="object 42"/>
            <p:cNvSpPr/>
            <p:nvPr/>
          </p:nvSpPr>
          <p:spPr>
            <a:xfrm>
              <a:off x="4475457" y="2447568"/>
              <a:ext cx="223530" cy="153036"/>
            </a:xfrm>
            <a:prstGeom prst="rect">
              <a:avLst/>
            </a:prstGeom>
            <a:blipFill>
              <a:blip r:embed="rId2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3" name="object 43"/>
            <p:cNvSpPr/>
            <p:nvPr/>
          </p:nvSpPr>
          <p:spPr>
            <a:xfrm>
              <a:off x="4718589" y="2447563"/>
              <a:ext cx="186316" cy="110091"/>
            </a:xfrm>
            <a:prstGeom prst="rect">
              <a:avLst/>
            </a:prstGeom>
            <a:blipFill>
              <a:blip r:embed="rId2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44" name="object 44"/>
          <p:cNvSpPr/>
          <p:nvPr/>
        </p:nvSpPr>
        <p:spPr>
          <a:xfrm>
            <a:off x="662743" y="2661310"/>
            <a:ext cx="4430354" cy="1752873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5" name="object 45"/>
          <p:cNvSpPr/>
          <p:nvPr/>
        </p:nvSpPr>
        <p:spPr>
          <a:xfrm>
            <a:off x="5528825" y="1624977"/>
            <a:ext cx="4432860" cy="932898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6" name="object 46"/>
          <p:cNvSpPr/>
          <p:nvPr/>
        </p:nvSpPr>
        <p:spPr>
          <a:xfrm>
            <a:off x="5532088" y="2661304"/>
            <a:ext cx="3917146" cy="932887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7" name="object 47"/>
          <p:cNvSpPr/>
          <p:nvPr/>
        </p:nvSpPr>
        <p:spPr>
          <a:xfrm>
            <a:off x="5532746" y="3697618"/>
            <a:ext cx="4084566" cy="455091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8" name="object 48"/>
          <p:cNvSpPr/>
          <p:nvPr/>
        </p:nvSpPr>
        <p:spPr>
          <a:xfrm>
            <a:off x="5532968" y="4236502"/>
            <a:ext cx="3620241" cy="698637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9" name="object 49"/>
          <p:cNvSpPr/>
          <p:nvPr/>
        </p:nvSpPr>
        <p:spPr>
          <a:xfrm>
            <a:off x="4659081" y="945485"/>
            <a:ext cx="1076533" cy="444500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0" name="object 50"/>
          <p:cNvSpPr/>
          <p:nvPr/>
        </p:nvSpPr>
        <p:spPr>
          <a:xfrm>
            <a:off x="5882977" y="928275"/>
            <a:ext cx="107950" cy="457834"/>
          </a:xfrm>
          <a:custGeom>
            <a:avLst/>
            <a:gdLst/>
            <a:ahLst/>
            <a:cxnLst/>
            <a:rect l="l" t="t" r="r" b="b"/>
            <a:pathLst>
              <a:path w="107950" h="457834">
                <a:moveTo>
                  <a:pt x="55626" y="0"/>
                </a:moveTo>
                <a:lnTo>
                  <a:pt x="53047" y="0"/>
                </a:lnTo>
                <a:lnTo>
                  <a:pt x="50152" y="660"/>
                </a:lnTo>
                <a:lnTo>
                  <a:pt x="36127" y="26568"/>
                </a:lnTo>
                <a:lnTo>
                  <a:pt x="35814" y="29629"/>
                </a:lnTo>
                <a:lnTo>
                  <a:pt x="33248" y="42506"/>
                </a:lnTo>
                <a:lnTo>
                  <a:pt x="32588" y="45402"/>
                </a:lnTo>
                <a:lnTo>
                  <a:pt x="32105" y="48387"/>
                </a:lnTo>
                <a:lnTo>
                  <a:pt x="31470" y="54508"/>
                </a:lnTo>
                <a:lnTo>
                  <a:pt x="30988" y="57645"/>
                </a:lnTo>
                <a:lnTo>
                  <a:pt x="29057" y="67310"/>
                </a:lnTo>
                <a:lnTo>
                  <a:pt x="28092" y="73583"/>
                </a:lnTo>
                <a:lnTo>
                  <a:pt x="26797" y="85813"/>
                </a:lnTo>
                <a:lnTo>
                  <a:pt x="25996" y="92087"/>
                </a:lnTo>
                <a:lnTo>
                  <a:pt x="25031" y="98526"/>
                </a:lnTo>
                <a:lnTo>
                  <a:pt x="22448" y="117171"/>
                </a:lnTo>
                <a:lnTo>
                  <a:pt x="15608" y="173634"/>
                </a:lnTo>
                <a:lnTo>
                  <a:pt x="10405" y="230364"/>
                </a:lnTo>
                <a:lnTo>
                  <a:pt x="7797" y="274167"/>
                </a:lnTo>
                <a:lnTo>
                  <a:pt x="7327" y="280454"/>
                </a:lnTo>
                <a:lnTo>
                  <a:pt x="6608" y="287693"/>
                </a:lnTo>
                <a:lnTo>
                  <a:pt x="6362" y="290436"/>
                </a:lnTo>
                <a:lnTo>
                  <a:pt x="5397" y="300253"/>
                </a:lnTo>
                <a:lnTo>
                  <a:pt x="5265" y="302831"/>
                </a:lnTo>
                <a:lnTo>
                  <a:pt x="5203" y="309905"/>
                </a:lnTo>
                <a:lnTo>
                  <a:pt x="4978" y="312407"/>
                </a:lnTo>
                <a:lnTo>
                  <a:pt x="4025" y="317881"/>
                </a:lnTo>
                <a:lnTo>
                  <a:pt x="4584" y="320535"/>
                </a:lnTo>
                <a:lnTo>
                  <a:pt x="6197" y="323113"/>
                </a:lnTo>
                <a:lnTo>
                  <a:pt x="8445" y="327304"/>
                </a:lnTo>
                <a:lnTo>
                  <a:pt x="11582" y="331571"/>
                </a:lnTo>
                <a:lnTo>
                  <a:pt x="19646" y="340258"/>
                </a:lnTo>
                <a:lnTo>
                  <a:pt x="23901" y="342747"/>
                </a:lnTo>
                <a:lnTo>
                  <a:pt x="28409" y="343395"/>
                </a:lnTo>
                <a:lnTo>
                  <a:pt x="30022" y="343725"/>
                </a:lnTo>
                <a:lnTo>
                  <a:pt x="31546" y="343801"/>
                </a:lnTo>
                <a:lnTo>
                  <a:pt x="34455" y="343471"/>
                </a:lnTo>
                <a:lnTo>
                  <a:pt x="35979" y="343395"/>
                </a:lnTo>
                <a:lnTo>
                  <a:pt x="42341" y="343395"/>
                </a:lnTo>
                <a:lnTo>
                  <a:pt x="43383" y="343077"/>
                </a:lnTo>
                <a:lnTo>
                  <a:pt x="44348" y="342430"/>
                </a:lnTo>
                <a:lnTo>
                  <a:pt x="46761" y="341464"/>
                </a:lnTo>
                <a:lnTo>
                  <a:pt x="47256" y="341464"/>
                </a:lnTo>
                <a:lnTo>
                  <a:pt x="47891" y="340817"/>
                </a:lnTo>
                <a:lnTo>
                  <a:pt x="48450" y="340575"/>
                </a:lnTo>
                <a:lnTo>
                  <a:pt x="49738" y="340575"/>
                </a:lnTo>
                <a:lnTo>
                  <a:pt x="49974" y="340334"/>
                </a:lnTo>
                <a:lnTo>
                  <a:pt x="50622" y="339039"/>
                </a:lnTo>
                <a:lnTo>
                  <a:pt x="53200" y="335508"/>
                </a:lnTo>
                <a:lnTo>
                  <a:pt x="55460" y="331724"/>
                </a:lnTo>
                <a:lnTo>
                  <a:pt x="59321" y="323672"/>
                </a:lnTo>
                <a:lnTo>
                  <a:pt x="61252" y="319900"/>
                </a:lnTo>
                <a:lnTo>
                  <a:pt x="63182" y="316344"/>
                </a:lnTo>
                <a:lnTo>
                  <a:pt x="67043" y="309905"/>
                </a:lnTo>
                <a:lnTo>
                  <a:pt x="70104" y="302831"/>
                </a:lnTo>
                <a:lnTo>
                  <a:pt x="72364" y="295097"/>
                </a:lnTo>
                <a:lnTo>
                  <a:pt x="74930" y="287693"/>
                </a:lnTo>
                <a:lnTo>
                  <a:pt x="76542" y="279971"/>
                </a:lnTo>
                <a:lnTo>
                  <a:pt x="79121" y="248246"/>
                </a:lnTo>
                <a:lnTo>
                  <a:pt x="81546" y="222161"/>
                </a:lnTo>
                <a:lnTo>
                  <a:pt x="82181" y="218313"/>
                </a:lnTo>
                <a:lnTo>
                  <a:pt x="84759" y="202209"/>
                </a:lnTo>
                <a:lnTo>
                  <a:pt x="85394" y="198018"/>
                </a:lnTo>
                <a:lnTo>
                  <a:pt x="88607" y="182003"/>
                </a:lnTo>
                <a:lnTo>
                  <a:pt x="91833" y="166230"/>
                </a:lnTo>
                <a:lnTo>
                  <a:pt x="93129" y="158102"/>
                </a:lnTo>
                <a:lnTo>
                  <a:pt x="94094" y="149720"/>
                </a:lnTo>
                <a:lnTo>
                  <a:pt x="98933" y="112534"/>
                </a:lnTo>
                <a:lnTo>
                  <a:pt x="99568" y="106426"/>
                </a:lnTo>
                <a:lnTo>
                  <a:pt x="100698" y="100457"/>
                </a:lnTo>
                <a:lnTo>
                  <a:pt x="103911" y="88874"/>
                </a:lnTo>
                <a:lnTo>
                  <a:pt x="105029" y="82765"/>
                </a:lnTo>
                <a:lnTo>
                  <a:pt x="105689" y="76314"/>
                </a:lnTo>
                <a:lnTo>
                  <a:pt x="106324" y="73418"/>
                </a:lnTo>
                <a:lnTo>
                  <a:pt x="106807" y="70446"/>
                </a:lnTo>
                <a:lnTo>
                  <a:pt x="107454" y="64325"/>
                </a:lnTo>
                <a:lnTo>
                  <a:pt x="107619" y="61175"/>
                </a:lnTo>
                <a:lnTo>
                  <a:pt x="107556" y="54508"/>
                </a:lnTo>
                <a:lnTo>
                  <a:pt x="96431" y="31559"/>
                </a:lnTo>
                <a:lnTo>
                  <a:pt x="94576" y="29146"/>
                </a:lnTo>
                <a:lnTo>
                  <a:pt x="92528" y="26403"/>
                </a:lnTo>
                <a:lnTo>
                  <a:pt x="91033" y="24320"/>
                </a:lnTo>
                <a:lnTo>
                  <a:pt x="89344" y="22555"/>
                </a:lnTo>
                <a:lnTo>
                  <a:pt x="85801" y="19964"/>
                </a:lnTo>
                <a:lnTo>
                  <a:pt x="83781" y="18529"/>
                </a:lnTo>
                <a:lnTo>
                  <a:pt x="81546" y="16903"/>
                </a:lnTo>
                <a:lnTo>
                  <a:pt x="79286" y="14986"/>
                </a:lnTo>
                <a:lnTo>
                  <a:pt x="77355" y="12979"/>
                </a:lnTo>
                <a:lnTo>
                  <a:pt x="74129" y="8788"/>
                </a:lnTo>
                <a:lnTo>
                  <a:pt x="72047" y="6934"/>
                </a:lnTo>
                <a:lnTo>
                  <a:pt x="69469" y="5321"/>
                </a:lnTo>
                <a:lnTo>
                  <a:pt x="67208" y="4025"/>
                </a:lnTo>
                <a:lnTo>
                  <a:pt x="64554" y="2832"/>
                </a:lnTo>
                <a:lnTo>
                  <a:pt x="58432" y="571"/>
                </a:lnTo>
                <a:lnTo>
                  <a:pt x="55626" y="0"/>
                </a:lnTo>
                <a:close/>
              </a:path>
              <a:path w="107950" h="457834">
                <a:moveTo>
                  <a:pt x="49738" y="340575"/>
                </a:moveTo>
                <a:lnTo>
                  <a:pt x="48450" y="340575"/>
                </a:lnTo>
                <a:lnTo>
                  <a:pt x="49415" y="340906"/>
                </a:lnTo>
                <a:lnTo>
                  <a:pt x="49738" y="340575"/>
                </a:lnTo>
                <a:close/>
              </a:path>
              <a:path w="107950" h="457834">
                <a:moveTo>
                  <a:pt x="18262" y="379133"/>
                </a:moveTo>
                <a:lnTo>
                  <a:pt x="14414" y="379133"/>
                </a:lnTo>
                <a:lnTo>
                  <a:pt x="12636" y="379933"/>
                </a:lnTo>
                <a:lnTo>
                  <a:pt x="11023" y="381546"/>
                </a:lnTo>
                <a:lnTo>
                  <a:pt x="9410" y="382511"/>
                </a:lnTo>
                <a:lnTo>
                  <a:pt x="8128" y="384035"/>
                </a:lnTo>
                <a:lnTo>
                  <a:pt x="6197" y="388226"/>
                </a:lnTo>
                <a:lnTo>
                  <a:pt x="5397" y="390080"/>
                </a:lnTo>
                <a:lnTo>
                  <a:pt x="4749" y="391693"/>
                </a:lnTo>
                <a:lnTo>
                  <a:pt x="3136" y="394258"/>
                </a:lnTo>
                <a:lnTo>
                  <a:pt x="2171" y="396671"/>
                </a:lnTo>
                <a:lnTo>
                  <a:pt x="1524" y="401180"/>
                </a:lnTo>
                <a:lnTo>
                  <a:pt x="1041" y="403593"/>
                </a:lnTo>
                <a:lnTo>
                  <a:pt x="406" y="406184"/>
                </a:lnTo>
                <a:lnTo>
                  <a:pt x="216" y="407466"/>
                </a:lnTo>
                <a:lnTo>
                  <a:pt x="122" y="409079"/>
                </a:lnTo>
                <a:lnTo>
                  <a:pt x="228" y="410603"/>
                </a:lnTo>
                <a:lnTo>
                  <a:pt x="1524" y="414782"/>
                </a:lnTo>
                <a:lnTo>
                  <a:pt x="1524" y="417118"/>
                </a:lnTo>
                <a:lnTo>
                  <a:pt x="876" y="419696"/>
                </a:lnTo>
                <a:lnTo>
                  <a:pt x="558" y="421957"/>
                </a:lnTo>
                <a:lnTo>
                  <a:pt x="317" y="424281"/>
                </a:lnTo>
                <a:lnTo>
                  <a:pt x="0" y="429120"/>
                </a:lnTo>
                <a:lnTo>
                  <a:pt x="228" y="431609"/>
                </a:lnTo>
                <a:lnTo>
                  <a:pt x="26314" y="457682"/>
                </a:lnTo>
                <a:lnTo>
                  <a:pt x="30835" y="456412"/>
                </a:lnTo>
                <a:lnTo>
                  <a:pt x="46278" y="437565"/>
                </a:lnTo>
                <a:lnTo>
                  <a:pt x="48780" y="432498"/>
                </a:lnTo>
                <a:lnTo>
                  <a:pt x="51028" y="427672"/>
                </a:lnTo>
                <a:lnTo>
                  <a:pt x="52070" y="425183"/>
                </a:lnTo>
                <a:lnTo>
                  <a:pt x="53047" y="422592"/>
                </a:lnTo>
                <a:lnTo>
                  <a:pt x="54013" y="420344"/>
                </a:lnTo>
                <a:lnTo>
                  <a:pt x="54571" y="418744"/>
                </a:lnTo>
                <a:lnTo>
                  <a:pt x="54889" y="416801"/>
                </a:lnTo>
                <a:lnTo>
                  <a:pt x="55283" y="415188"/>
                </a:lnTo>
                <a:lnTo>
                  <a:pt x="55943" y="412940"/>
                </a:lnTo>
                <a:lnTo>
                  <a:pt x="56426" y="409079"/>
                </a:lnTo>
                <a:lnTo>
                  <a:pt x="55765" y="408419"/>
                </a:lnTo>
                <a:lnTo>
                  <a:pt x="55460" y="407466"/>
                </a:lnTo>
                <a:lnTo>
                  <a:pt x="55460" y="404888"/>
                </a:lnTo>
                <a:lnTo>
                  <a:pt x="55283" y="403923"/>
                </a:lnTo>
                <a:lnTo>
                  <a:pt x="54978" y="403275"/>
                </a:lnTo>
                <a:lnTo>
                  <a:pt x="54330" y="402628"/>
                </a:lnTo>
                <a:lnTo>
                  <a:pt x="53771" y="401980"/>
                </a:lnTo>
                <a:lnTo>
                  <a:pt x="52806" y="400697"/>
                </a:lnTo>
                <a:lnTo>
                  <a:pt x="52400" y="399897"/>
                </a:lnTo>
                <a:lnTo>
                  <a:pt x="51319" y="396671"/>
                </a:lnTo>
                <a:lnTo>
                  <a:pt x="50787" y="395147"/>
                </a:lnTo>
                <a:lnTo>
                  <a:pt x="35166" y="381546"/>
                </a:lnTo>
                <a:lnTo>
                  <a:pt x="33248" y="380580"/>
                </a:lnTo>
                <a:lnTo>
                  <a:pt x="31229" y="380098"/>
                </a:lnTo>
                <a:lnTo>
                  <a:pt x="27038" y="380098"/>
                </a:lnTo>
                <a:lnTo>
                  <a:pt x="24866" y="379933"/>
                </a:lnTo>
                <a:lnTo>
                  <a:pt x="20358" y="379298"/>
                </a:lnTo>
                <a:lnTo>
                  <a:pt x="18262" y="379133"/>
                </a:lnTo>
                <a:close/>
              </a:path>
            </a:pathLst>
          </a:custGeom>
          <a:solidFill>
            <a:srgbClr val="FCB55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1" name="object 51"/>
          <p:cNvSpPr/>
          <p:nvPr/>
        </p:nvSpPr>
        <p:spPr>
          <a:xfrm>
            <a:off x="3883313" y="6720405"/>
            <a:ext cx="3348913" cy="413893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pSp>
        <p:nvGrpSpPr>
          <p:cNvPr id="52" name="object 52"/>
          <p:cNvGrpSpPr/>
          <p:nvPr/>
        </p:nvGrpSpPr>
        <p:grpSpPr>
          <a:xfrm>
            <a:off x="8767730" y="6497587"/>
            <a:ext cx="1596390" cy="959485"/>
            <a:chOff x="8767730" y="6497587"/>
            <a:chExt cx="1596390" cy="959485"/>
          </a:xfrm>
        </p:grpSpPr>
        <p:sp>
          <p:nvSpPr>
            <p:cNvPr id="53" name="object 53"/>
            <p:cNvSpPr/>
            <p:nvPr/>
          </p:nvSpPr>
          <p:spPr>
            <a:xfrm>
              <a:off x="9728613" y="6497587"/>
              <a:ext cx="635511" cy="636713"/>
            </a:xfrm>
            <a:prstGeom prst="rect">
              <a:avLst/>
            </a:prstGeom>
            <a:blipFill>
              <a:blip r:embed="rId3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4" name="object 54"/>
            <p:cNvSpPr/>
            <p:nvPr/>
          </p:nvSpPr>
          <p:spPr>
            <a:xfrm>
              <a:off x="8767730" y="7177293"/>
              <a:ext cx="1510548" cy="279212"/>
            </a:xfrm>
            <a:prstGeom prst="rect">
              <a:avLst/>
            </a:prstGeom>
            <a:blipFill>
              <a:blip r:embed="rId3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5" name="object 55"/>
            <p:cNvSpPr/>
            <p:nvPr/>
          </p:nvSpPr>
          <p:spPr>
            <a:xfrm>
              <a:off x="8774645" y="6530086"/>
              <a:ext cx="808558" cy="571703"/>
            </a:xfrm>
            <a:prstGeom prst="rect">
              <a:avLst/>
            </a:prstGeom>
            <a:blipFill>
              <a:blip r:embed="rId3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6" name="object 56"/>
          <p:cNvSpPr/>
          <p:nvPr/>
        </p:nvSpPr>
        <p:spPr>
          <a:xfrm>
            <a:off x="288451" y="7176954"/>
            <a:ext cx="2093071" cy="198243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7" name="object 57"/>
          <p:cNvSpPr/>
          <p:nvPr/>
        </p:nvSpPr>
        <p:spPr>
          <a:xfrm>
            <a:off x="277345" y="6621222"/>
            <a:ext cx="2104128" cy="483561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pSp>
        <p:nvGrpSpPr>
          <p:cNvPr id="58" name="object 58"/>
          <p:cNvGrpSpPr/>
          <p:nvPr/>
        </p:nvGrpSpPr>
        <p:grpSpPr>
          <a:xfrm>
            <a:off x="2421511" y="86791"/>
            <a:ext cx="6127750" cy="788035"/>
            <a:chOff x="2421511" y="86791"/>
            <a:chExt cx="6127750" cy="788035"/>
          </a:xfrm>
        </p:grpSpPr>
        <p:sp>
          <p:nvSpPr>
            <p:cNvPr id="59" name="object 59"/>
            <p:cNvSpPr/>
            <p:nvPr/>
          </p:nvSpPr>
          <p:spPr>
            <a:xfrm>
              <a:off x="7941979" y="86795"/>
              <a:ext cx="233045" cy="299720"/>
            </a:xfrm>
            <a:custGeom>
              <a:avLst/>
              <a:gdLst/>
              <a:ahLst/>
              <a:cxnLst/>
              <a:rect l="l" t="t" r="r" b="b"/>
              <a:pathLst>
                <a:path w="233045" h="299720">
                  <a:moveTo>
                    <a:pt x="127850" y="87172"/>
                  </a:moveTo>
                  <a:lnTo>
                    <a:pt x="85064" y="94470"/>
                  </a:lnTo>
                  <a:lnTo>
                    <a:pt x="49671" y="114479"/>
                  </a:lnTo>
                  <a:lnTo>
                    <a:pt x="22886" y="144371"/>
                  </a:lnTo>
                  <a:lnTo>
                    <a:pt x="5923" y="181317"/>
                  </a:lnTo>
                  <a:lnTo>
                    <a:pt x="0" y="222491"/>
                  </a:lnTo>
                  <a:lnTo>
                    <a:pt x="5014" y="255325"/>
                  </a:lnTo>
                  <a:lnTo>
                    <a:pt x="18629" y="279404"/>
                  </a:lnTo>
                  <a:lnTo>
                    <a:pt x="38699" y="294223"/>
                  </a:lnTo>
                  <a:lnTo>
                    <a:pt x="63080" y="299275"/>
                  </a:lnTo>
                  <a:lnTo>
                    <a:pt x="80936" y="297234"/>
                  </a:lnTo>
                  <a:lnTo>
                    <a:pt x="98477" y="290720"/>
                  </a:lnTo>
                  <a:lnTo>
                    <a:pt x="114924" y="279146"/>
                  </a:lnTo>
                  <a:lnTo>
                    <a:pt x="129501" y="261924"/>
                  </a:lnTo>
                  <a:lnTo>
                    <a:pt x="184828" y="261924"/>
                  </a:lnTo>
                  <a:lnTo>
                    <a:pt x="185442" y="256058"/>
                  </a:lnTo>
                  <a:lnTo>
                    <a:pt x="186137" y="251129"/>
                  </a:lnTo>
                  <a:lnTo>
                    <a:pt x="90487" y="251129"/>
                  </a:lnTo>
                  <a:lnTo>
                    <a:pt x="78727" y="248607"/>
                  </a:lnTo>
                  <a:lnTo>
                    <a:pt x="69843" y="241222"/>
                  </a:lnTo>
                  <a:lnTo>
                    <a:pt x="64227" y="229243"/>
                  </a:lnTo>
                  <a:lnTo>
                    <a:pt x="62268" y="212940"/>
                  </a:lnTo>
                  <a:lnTo>
                    <a:pt x="66780" y="183898"/>
                  </a:lnTo>
                  <a:lnTo>
                    <a:pt x="79386" y="158045"/>
                  </a:lnTo>
                  <a:lnTo>
                    <a:pt x="98685" y="139506"/>
                  </a:lnTo>
                  <a:lnTo>
                    <a:pt x="123278" y="132410"/>
                  </a:lnTo>
                  <a:lnTo>
                    <a:pt x="207656" y="132410"/>
                  </a:lnTo>
                  <a:lnTo>
                    <a:pt x="215401" y="91732"/>
                  </a:lnTo>
                  <a:lnTo>
                    <a:pt x="155663" y="91732"/>
                  </a:lnTo>
                  <a:lnTo>
                    <a:pt x="148803" y="89615"/>
                  </a:lnTo>
                  <a:lnTo>
                    <a:pt x="141595" y="88204"/>
                  </a:lnTo>
                  <a:lnTo>
                    <a:pt x="134468" y="87417"/>
                  </a:lnTo>
                  <a:lnTo>
                    <a:pt x="127850" y="87172"/>
                  </a:lnTo>
                  <a:close/>
                </a:path>
                <a:path w="233045" h="299720">
                  <a:moveTo>
                    <a:pt x="184828" y="261924"/>
                  </a:moveTo>
                  <a:lnTo>
                    <a:pt x="130327" y="261924"/>
                  </a:lnTo>
                  <a:lnTo>
                    <a:pt x="127431" y="294716"/>
                  </a:lnTo>
                  <a:lnTo>
                    <a:pt x="182219" y="294716"/>
                  </a:lnTo>
                  <a:lnTo>
                    <a:pt x="183365" y="275912"/>
                  </a:lnTo>
                  <a:lnTo>
                    <a:pt x="184828" y="261924"/>
                  </a:lnTo>
                  <a:close/>
                </a:path>
                <a:path w="233045" h="299720">
                  <a:moveTo>
                    <a:pt x="207656" y="132410"/>
                  </a:moveTo>
                  <a:lnTo>
                    <a:pt x="133248" y="132410"/>
                  </a:lnTo>
                  <a:lnTo>
                    <a:pt x="142379" y="135737"/>
                  </a:lnTo>
                  <a:lnTo>
                    <a:pt x="146939" y="139471"/>
                  </a:lnTo>
                  <a:lnTo>
                    <a:pt x="136563" y="194259"/>
                  </a:lnTo>
                  <a:lnTo>
                    <a:pt x="116954" y="237172"/>
                  </a:lnTo>
                  <a:lnTo>
                    <a:pt x="90487" y="251129"/>
                  </a:lnTo>
                  <a:lnTo>
                    <a:pt x="186137" y="251129"/>
                  </a:lnTo>
                  <a:lnTo>
                    <a:pt x="188295" y="235817"/>
                  </a:lnTo>
                  <a:lnTo>
                    <a:pt x="191770" y="215849"/>
                  </a:lnTo>
                  <a:lnTo>
                    <a:pt x="207656" y="132410"/>
                  </a:lnTo>
                  <a:close/>
                </a:path>
                <a:path w="233045" h="299720">
                  <a:moveTo>
                    <a:pt x="232867" y="0"/>
                  </a:moveTo>
                  <a:lnTo>
                    <a:pt x="173101" y="0"/>
                  </a:lnTo>
                  <a:lnTo>
                    <a:pt x="155663" y="91732"/>
                  </a:lnTo>
                  <a:lnTo>
                    <a:pt x="215401" y="91732"/>
                  </a:lnTo>
                  <a:lnTo>
                    <a:pt x="23286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0" name="object 60"/>
            <p:cNvSpPr/>
            <p:nvPr/>
          </p:nvSpPr>
          <p:spPr>
            <a:xfrm>
              <a:off x="8175257" y="173962"/>
              <a:ext cx="188874" cy="211696"/>
            </a:xfrm>
            <a:prstGeom prst="rect">
              <a:avLst/>
            </a:prstGeom>
            <a:blipFill>
              <a:blip r:embed="rId3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1" name="object 61"/>
            <p:cNvSpPr/>
            <p:nvPr/>
          </p:nvSpPr>
          <p:spPr>
            <a:xfrm>
              <a:off x="2421511" y="86791"/>
              <a:ext cx="5672590" cy="787867"/>
            </a:xfrm>
            <a:prstGeom prst="rect">
              <a:avLst/>
            </a:prstGeom>
            <a:blipFill>
              <a:blip r:embed="rId3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2" name="object 62"/>
            <p:cNvSpPr/>
            <p:nvPr/>
          </p:nvSpPr>
          <p:spPr>
            <a:xfrm>
              <a:off x="8162569" y="513536"/>
              <a:ext cx="386715" cy="278765"/>
            </a:xfrm>
            <a:custGeom>
              <a:avLst/>
              <a:gdLst/>
              <a:ahLst/>
              <a:cxnLst/>
              <a:rect l="l" t="t" r="r" b="b"/>
              <a:pathLst>
                <a:path w="386715" h="278765">
                  <a:moveTo>
                    <a:pt x="123698" y="4572"/>
                  </a:moveTo>
                  <a:lnTo>
                    <a:pt x="75133" y="4572"/>
                  </a:lnTo>
                  <a:lnTo>
                    <a:pt x="0" y="37363"/>
                  </a:lnTo>
                  <a:lnTo>
                    <a:pt x="1663" y="84264"/>
                  </a:lnTo>
                  <a:lnTo>
                    <a:pt x="54800" y="60604"/>
                  </a:lnTo>
                  <a:lnTo>
                    <a:pt x="55626" y="60604"/>
                  </a:lnTo>
                  <a:lnTo>
                    <a:pt x="15367" y="274370"/>
                  </a:lnTo>
                  <a:lnTo>
                    <a:pt x="73063" y="274370"/>
                  </a:lnTo>
                  <a:lnTo>
                    <a:pt x="123698" y="4572"/>
                  </a:lnTo>
                  <a:close/>
                </a:path>
                <a:path w="386715" h="278765">
                  <a:moveTo>
                    <a:pt x="386448" y="94234"/>
                  </a:moveTo>
                  <a:lnTo>
                    <a:pt x="381177" y="56921"/>
                  </a:lnTo>
                  <a:lnTo>
                    <a:pt x="375348" y="46075"/>
                  </a:lnTo>
                  <a:lnTo>
                    <a:pt x="365125" y="27038"/>
                  </a:lnTo>
                  <a:lnTo>
                    <a:pt x="337947" y="7200"/>
                  </a:lnTo>
                  <a:lnTo>
                    <a:pt x="326250" y="5029"/>
                  </a:lnTo>
                  <a:lnTo>
                    <a:pt x="326250" y="84683"/>
                  </a:lnTo>
                  <a:lnTo>
                    <a:pt x="326136" y="94234"/>
                  </a:lnTo>
                  <a:lnTo>
                    <a:pt x="325843" y="100863"/>
                  </a:lnTo>
                  <a:lnTo>
                    <a:pt x="324180" y="106260"/>
                  </a:lnTo>
                  <a:lnTo>
                    <a:pt x="322516" y="112077"/>
                  </a:lnTo>
                  <a:lnTo>
                    <a:pt x="281838" y="136982"/>
                  </a:lnTo>
                  <a:lnTo>
                    <a:pt x="269100" y="134442"/>
                  </a:lnTo>
                  <a:lnTo>
                    <a:pt x="259270" y="127177"/>
                  </a:lnTo>
                  <a:lnTo>
                    <a:pt x="252945" y="115785"/>
                  </a:lnTo>
                  <a:lnTo>
                    <a:pt x="250710" y="100863"/>
                  </a:lnTo>
                  <a:lnTo>
                    <a:pt x="254076" y="80924"/>
                  </a:lnTo>
                  <a:lnTo>
                    <a:pt x="263271" y="63360"/>
                  </a:lnTo>
                  <a:lnTo>
                    <a:pt x="276987" y="50850"/>
                  </a:lnTo>
                  <a:lnTo>
                    <a:pt x="293878" y="46075"/>
                  </a:lnTo>
                  <a:lnTo>
                    <a:pt x="308394" y="49072"/>
                  </a:lnTo>
                  <a:lnTo>
                    <a:pt x="318477" y="57289"/>
                  </a:lnTo>
                  <a:lnTo>
                    <a:pt x="324345" y="69545"/>
                  </a:lnTo>
                  <a:lnTo>
                    <a:pt x="326250" y="84683"/>
                  </a:lnTo>
                  <a:lnTo>
                    <a:pt x="326250" y="5029"/>
                  </a:lnTo>
                  <a:lnTo>
                    <a:pt x="256171" y="8699"/>
                  </a:lnTo>
                  <a:lnTo>
                    <a:pt x="221234" y="32232"/>
                  </a:lnTo>
                  <a:lnTo>
                    <a:pt x="197827" y="66725"/>
                  </a:lnTo>
                  <a:lnTo>
                    <a:pt x="189280" y="108343"/>
                  </a:lnTo>
                  <a:lnTo>
                    <a:pt x="194551" y="138150"/>
                  </a:lnTo>
                  <a:lnTo>
                    <a:pt x="209359" y="161213"/>
                  </a:lnTo>
                  <a:lnTo>
                    <a:pt x="232181" y="176110"/>
                  </a:lnTo>
                  <a:lnTo>
                    <a:pt x="261505" y="181394"/>
                  </a:lnTo>
                  <a:lnTo>
                    <a:pt x="275196" y="180213"/>
                  </a:lnTo>
                  <a:lnTo>
                    <a:pt x="288899" y="176631"/>
                  </a:lnTo>
                  <a:lnTo>
                    <a:pt x="301663" y="170548"/>
                  </a:lnTo>
                  <a:lnTo>
                    <a:pt x="312559" y="161886"/>
                  </a:lnTo>
                  <a:lnTo>
                    <a:pt x="313397" y="162306"/>
                  </a:lnTo>
                  <a:lnTo>
                    <a:pt x="283629" y="201942"/>
                  </a:lnTo>
                  <a:lnTo>
                    <a:pt x="244335" y="223532"/>
                  </a:lnTo>
                  <a:lnTo>
                    <a:pt x="205041" y="229133"/>
                  </a:lnTo>
                  <a:lnTo>
                    <a:pt x="197993" y="229552"/>
                  </a:lnTo>
                  <a:lnTo>
                    <a:pt x="191350" y="228714"/>
                  </a:lnTo>
                  <a:lnTo>
                    <a:pt x="183870" y="278104"/>
                  </a:lnTo>
                  <a:lnTo>
                    <a:pt x="189903" y="278396"/>
                  </a:lnTo>
                  <a:lnTo>
                    <a:pt x="196634" y="278574"/>
                  </a:lnTo>
                  <a:lnTo>
                    <a:pt x="204774" y="278511"/>
                  </a:lnTo>
                  <a:lnTo>
                    <a:pt x="269748" y="267639"/>
                  </a:lnTo>
                  <a:lnTo>
                    <a:pt x="317957" y="241579"/>
                  </a:lnTo>
                  <a:lnTo>
                    <a:pt x="365594" y="181140"/>
                  </a:lnTo>
                  <a:lnTo>
                    <a:pt x="372668" y="161886"/>
                  </a:lnTo>
                  <a:lnTo>
                    <a:pt x="380657" y="140195"/>
                  </a:lnTo>
                  <a:lnTo>
                    <a:pt x="381050" y="136982"/>
                  </a:lnTo>
                  <a:lnTo>
                    <a:pt x="386448" y="9423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63" name="object 63"/>
          <p:cNvGrpSpPr/>
          <p:nvPr/>
        </p:nvGrpSpPr>
        <p:grpSpPr>
          <a:xfrm>
            <a:off x="2171889" y="6149483"/>
            <a:ext cx="7859395" cy="142240"/>
            <a:chOff x="2171889" y="6149483"/>
            <a:chExt cx="7859395" cy="142240"/>
          </a:xfrm>
        </p:grpSpPr>
        <p:sp>
          <p:nvSpPr>
            <p:cNvPr id="64" name="object 64"/>
            <p:cNvSpPr/>
            <p:nvPr/>
          </p:nvSpPr>
          <p:spPr>
            <a:xfrm>
              <a:off x="2171889" y="6149483"/>
              <a:ext cx="1677389" cy="111493"/>
            </a:xfrm>
            <a:prstGeom prst="rect">
              <a:avLst/>
            </a:prstGeom>
            <a:blipFill>
              <a:blip r:embed="rId3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5" name="object 65"/>
            <p:cNvSpPr/>
            <p:nvPr/>
          </p:nvSpPr>
          <p:spPr>
            <a:xfrm>
              <a:off x="3877640" y="6149483"/>
              <a:ext cx="4109274" cy="141650"/>
            </a:xfrm>
            <a:prstGeom prst="rect">
              <a:avLst/>
            </a:prstGeom>
            <a:blipFill>
              <a:blip r:embed="rId4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6" name="object 66"/>
            <p:cNvSpPr/>
            <p:nvPr/>
          </p:nvSpPr>
          <p:spPr>
            <a:xfrm>
              <a:off x="8015749" y="6149483"/>
              <a:ext cx="2014909" cy="139971"/>
            </a:xfrm>
            <a:prstGeom prst="rect">
              <a:avLst/>
            </a:prstGeom>
            <a:blipFill>
              <a:blip r:embed="rId4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7" name="object 67"/>
          <p:cNvSpPr/>
          <p:nvPr/>
        </p:nvSpPr>
        <p:spPr>
          <a:xfrm>
            <a:off x="665999" y="5095735"/>
            <a:ext cx="9360001" cy="945184"/>
          </a:xfrm>
          <a:prstGeom prst="rect">
            <a:avLst/>
          </a:prstGeom>
          <a:blipFill>
            <a:blip r:embed="rId4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pSp>
        <p:nvGrpSpPr>
          <p:cNvPr id="68" name="object 68"/>
          <p:cNvGrpSpPr/>
          <p:nvPr/>
        </p:nvGrpSpPr>
        <p:grpSpPr>
          <a:xfrm>
            <a:off x="10490700" y="6786950"/>
            <a:ext cx="106680" cy="569595"/>
            <a:chOff x="10490700" y="6786950"/>
            <a:chExt cx="106680" cy="569595"/>
          </a:xfrm>
        </p:grpSpPr>
        <p:sp>
          <p:nvSpPr>
            <p:cNvPr id="69" name="object 69"/>
            <p:cNvSpPr/>
            <p:nvPr/>
          </p:nvSpPr>
          <p:spPr>
            <a:xfrm>
              <a:off x="10494219" y="7280454"/>
              <a:ext cx="96710" cy="75933"/>
            </a:xfrm>
            <a:prstGeom prst="rect">
              <a:avLst/>
            </a:prstGeom>
            <a:blipFill>
              <a:blip r:embed="rId4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0" name="object 70"/>
            <p:cNvSpPr/>
            <p:nvPr/>
          </p:nvSpPr>
          <p:spPr>
            <a:xfrm>
              <a:off x="10490700" y="7084921"/>
              <a:ext cx="106083" cy="170487"/>
            </a:xfrm>
            <a:prstGeom prst="rect">
              <a:avLst/>
            </a:prstGeom>
            <a:blipFill>
              <a:blip r:embed="rId4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1" name="object 71"/>
            <p:cNvSpPr/>
            <p:nvPr/>
          </p:nvSpPr>
          <p:spPr>
            <a:xfrm>
              <a:off x="10490700" y="6786950"/>
              <a:ext cx="106083" cy="277882"/>
            </a:xfrm>
            <a:prstGeom prst="rect">
              <a:avLst/>
            </a:prstGeom>
            <a:blipFill>
              <a:blip r:embed="rId4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12"/>
            <a:ext cx="10692130" cy="1158875"/>
            <a:chOff x="0" y="12"/>
            <a:chExt cx="10692130" cy="1158875"/>
          </a:xfrm>
        </p:grpSpPr>
        <p:sp>
          <p:nvSpPr>
            <p:cNvPr id="3" name="object 3"/>
            <p:cNvSpPr/>
            <p:nvPr/>
          </p:nvSpPr>
          <p:spPr>
            <a:xfrm>
              <a:off x="230797" y="288632"/>
              <a:ext cx="413384" cy="479425"/>
            </a:xfrm>
            <a:custGeom>
              <a:avLst/>
              <a:gdLst/>
              <a:ahLst/>
              <a:cxnLst/>
              <a:rect l="l" t="t" r="r" b="b"/>
              <a:pathLst>
                <a:path w="413384" h="479425">
                  <a:moveTo>
                    <a:pt x="272707" y="12395"/>
                  </a:moveTo>
                  <a:lnTo>
                    <a:pt x="271094" y="3708"/>
                  </a:lnTo>
                  <a:lnTo>
                    <a:pt x="270205" y="1689"/>
                  </a:lnTo>
                  <a:lnTo>
                    <a:pt x="267944" y="88"/>
                  </a:lnTo>
                  <a:lnTo>
                    <a:pt x="265772" y="0"/>
                  </a:lnTo>
                  <a:lnTo>
                    <a:pt x="262229" y="635"/>
                  </a:lnTo>
                  <a:lnTo>
                    <a:pt x="232130" y="14643"/>
                  </a:lnTo>
                  <a:lnTo>
                    <a:pt x="210235" y="26225"/>
                  </a:lnTo>
                  <a:lnTo>
                    <a:pt x="204444" y="28486"/>
                  </a:lnTo>
                  <a:lnTo>
                    <a:pt x="198323" y="30099"/>
                  </a:lnTo>
                  <a:lnTo>
                    <a:pt x="164998" y="40246"/>
                  </a:lnTo>
                  <a:lnTo>
                    <a:pt x="155981" y="42418"/>
                  </a:lnTo>
                  <a:lnTo>
                    <a:pt x="153568" y="42506"/>
                  </a:lnTo>
                  <a:lnTo>
                    <a:pt x="151003" y="42176"/>
                  </a:lnTo>
                  <a:lnTo>
                    <a:pt x="148094" y="42176"/>
                  </a:lnTo>
                  <a:lnTo>
                    <a:pt x="145199" y="42646"/>
                  </a:lnTo>
                  <a:lnTo>
                    <a:pt x="142303" y="43624"/>
                  </a:lnTo>
                  <a:lnTo>
                    <a:pt x="135851" y="44907"/>
                  </a:lnTo>
                  <a:lnTo>
                    <a:pt x="122745" y="49022"/>
                  </a:lnTo>
                  <a:lnTo>
                    <a:pt x="117678" y="49898"/>
                  </a:lnTo>
                  <a:lnTo>
                    <a:pt x="67932" y="53276"/>
                  </a:lnTo>
                  <a:lnTo>
                    <a:pt x="65506" y="53276"/>
                  </a:lnTo>
                  <a:lnTo>
                    <a:pt x="38785" y="55854"/>
                  </a:lnTo>
                  <a:lnTo>
                    <a:pt x="20675" y="58191"/>
                  </a:lnTo>
                  <a:lnTo>
                    <a:pt x="5143" y="61175"/>
                  </a:lnTo>
                  <a:lnTo>
                    <a:pt x="2565" y="63195"/>
                  </a:lnTo>
                  <a:lnTo>
                    <a:pt x="0" y="69938"/>
                  </a:lnTo>
                  <a:lnTo>
                    <a:pt x="635" y="73253"/>
                  </a:lnTo>
                  <a:lnTo>
                    <a:pt x="5867" y="79540"/>
                  </a:lnTo>
                  <a:lnTo>
                    <a:pt x="11899" y="84670"/>
                  </a:lnTo>
                  <a:lnTo>
                    <a:pt x="13830" y="86601"/>
                  </a:lnTo>
                  <a:lnTo>
                    <a:pt x="16090" y="87820"/>
                  </a:lnTo>
                  <a:lnTo>
                    <a:pt x="21247" y="88785"/>
                  </a:lnTo>
                  <a:lnTo>
                    <a:pt x="23660" y="89509"/>
                  </a:lnTo>
                  <a:lnTo>
                    <a:pt x="30429" y="92405"/>
                  </a:lnTo>
                  <a:lnTo>
                    <a:pt x="34772" y="93129"/>
                  </a:lnTo>
                  <a:lnTo>
                    <a:pt x="53594" y="90792"/>
                  </a:lnTo>
                  <a:lnTo>
                    <a:pt x="55854" y="87896"/>
                  </a:lnTo>
                  <a:lnTo>
                    <a:pt x="58191" y="86461"/>
                  </a:lnTo>
                  <a:lnTo>
                    <a:pt x="83375" y="83705"/>
                  </a:lnTo>
                  <a:lnTo>
                    <a:pt x="110426" y="80492"/>
                  </a:lnTo>
                  <a:lnTo>
                    <a:pt x="111633" y="80657"/>
                  </a:lnTo>
                  <a:lnTo>
                    <a:pt x="112598" y="81940"/>
                  </a:lnTo>
                  <a:lnTo>
                    <a:pt x="113004" y="83235"/>
                  </a:lnTo>
                  <a:lnTo>
                    <a:pt x="113322" y="85813"/>
                  </a:lnTo>
                  <a:lnTo>
                    <a:pt x="112915" y="86931"/>
                  </a:lnTo>
                  <a:lnTo>
                    <a:pt x="111709" y="101092"/>
                  </a:lnTo>
                  <a:lnTo>
                    <a:pt x="110426" y="127660"/>
                  </a:lnTo>
                  <a:lnTo>
                    <a:pt x="109778" y="133464"/>
                  </a:lnTo>
                  <a:lnTo>
                    <a:pt x="109461" y="139242"/>
                  </a:lnTo>
                  <a:lnTo>
                    <a:pt x="109461" y="150850"/>
                  </a:lnTo>
                  <a:lnTo>
                    <a:pt x="108978" y="162433"/>
                  </a:lnTo>
                  <a:lnTo>
                    <a:pt x="108331" y="167919"/>
                  </a:lnTo>
                  <a:lnTo>
                    <a:pt x="105435" y="201231"/>
                  </a:lnTo>
                  <a:lnTo>
                    <a:pt x="105117" y="208788"/>
                  </a:lnTo>
                  <a:lnTo>
                    <a:pt x="105117" y="224243"/>
                  </a:lnTo>
                  <a:lnTo>
                    <a:pt x="104635" y="239229"/>
                  </a:lnTo>
                  <a:lnTo>
                    <a:pt x="104635" y="245021"/>
                  </a:lnTo>
                  <a:lnTo>
                    <a:pt x="103746" y="271576"/>
                  </a:lnTo>
                  <a:lnTo>
                    <a:pt x="103987" y="307644"/>
                  </a:lnTo>
                  <a:lnTo>
                    <a:pt x="101092" y="343230"/>
                  </a:lnTo>
                  <a:lnTo>
                    <a:pt x="101257" y="350621"/>
                  </a:lnTo>
                  <a:lnTo>
                    <a:pt x="105117" y="380238"/>
                  </a:lnTo>
                  <a:lnTo>
                    <a:pt x="105752" y="383146"/>
                  </a:lnTo>
                  <a:lnTo>
                    <a:pt x="106883" y="391845"/>
                  </a:lnTo>
                  <a:lnTo>
                    <a:pt x="106883" y="394728"/>
                  </a:lnTo>
                  <a:lnTo>
                    <a:pt x="106565" y="397637"/>
                  </a:lnTo>
                  <a:lnTo>
                    <a:pt x="105600" y="416471"/>
                  </a:lnTo>
                  <a:lnTo>
                    <a:pt x="105270" y="422579"/>
                  </a:lnTo>
                  <a:lnTo>
                    <a:pt x="104152" y="435305"/>
                  </a:lnTo>
                  <a:lnTo>
                    <a:pt x="105117" y="435305"/>
                  </a:lnTo>
                  <a:lnTo>
                    <a:pt x="114287" y="472325"/>
                  </a:lnTo>
                  <a:lnTo>
                    <a:pt x="136817" y="479412"/>
                  </a:lnTo>
                  <a:lnTo>
                    <a:pt x="141655" y="479094"/>
                  </a:lnTo>
                  <a:lnTo>
                    <a:pt x="150672" y="476516"/>
                  </a:lnTo>
                  <a:lnTo>
                    <a:pt x="155181" y="474573"/>
                  </a:lnTo>
                  <a:lnTo>
                    <a:pt x="159689" y="472008"/>
                  </a:lnTo>
                  <a:lnTo>
                    <a:pt x="169659" y="467982"/>
                  </a:lnTo>
                  <a:lnTo>
                    <a:pt x="195910" y="437832"/>
                  </a:lnTo>
                  <a:lnTo>
                    <a:pt x="197599" y="427850"/>
                  </a:lnTo>
                  <a:lnTo>
                    <a:pt x="197358" y="417436"/>
                  </a:lnTo>
                  <a:lnTo>
                    <a:pt x="194627" y="392963"/>
                  </a:lnTo>
                  <a:lnTo>
                    <a:pt x="193255" y="387019"/>
                  </a:lnTo>
                  <a:lnTo>
                    <a:pt x="193179" y="385076"/>
                  </a:lnTo>
                  <a:lnTo>
                    <a:pt x="193497" y="383146"/>
                  </a:lnTo>
                  <a:lnTo>
                    <a:pt x="193814" y="378002"/>
                  </a:lnTo>
                  <a:lnTo>
                    <a:pt x="193738" y="372999"/>
                  </a:lnTo>
                  <a:lnTo>
                    <a:pt x="191566" y="353212"/>
                  </a:lnTo>
                  <a:lnTo>
                    <a:pt x="190271" y="338226"/>
                  </a:lnTo>
                  <a:lnTo>
                    <a:pt x="190119" y="330987"/>
                  </a:lnTo>
                  <a:lnTo>
                    <a:pt x="189788" y="326478"/>
                  </a:lnTo>
                  <a:lnTo>
                    <a:pt x="190119" y="292912"/>
                  </a:lnTo>
                  <a:lnTo>
                    <a:pt x="189636" y="286562"/>
                  </a:lnTo>
                  <a:lnTo>
                    <a:pt x="189636" y="282041"/>
                  </a:lnTo>
                  <a:lnTo>
                    <a:pt x="188823" y="269735"/>
                  </a:lnTo>
                  <a:lnTo>
                    <a:pt x="187706" y="261442"/>
                  </a:lnTo>
                  <a:lnTo>
                    <a:pt x="188099" y="259270"/>
                  </a:lnTo>
                  <a:lnTo>
                    <a:pt x="187706" y="258051"/>
                  </a:lnTo>
                  <a:lnTo>
                    <a:pt x="186080" y="251625"/>
                  </a:lnTo>
                  <a:lnTo>
                    <a:pt x="184873" y="245110"/>
                  </a:lnTo>
                  <a:lnTo>
                    <a:pt x="181902" y="218452"/>
                  </a:lnTo>
                  <a:lnTo>
                    <a:pt x="180454" y="207822"/>
                  </a:lnTo>
                  <a:lnTo>
                    <a:pt x="180771" y="200431"/>
                  </a:lnTo>
                  <a:lnTo>
                    <a:pt x="180619" y="195021"/>
                  </a:lnTo>
                  <a:lnTo>
                    <a:pt x="179324" y="184416"/>
                  </a:lnTo>
                  <a:lnTo>
                    <a:pt x="178206" y="179019"/>
                  </a:lnTo>
                  <a:lnTo>
                    <a:pt x="176593" y="173545"/>
                  </a:lnTo>
                  <a:lnTo>
                    <a:pt x="176593" y="170154"/>
                  </a:lnTo>
                  <a:lnTo>
                    <a:pt x="175145" y="148920"/>
                  </a:lnTo>
                  <a:lnTo>
                    <a:pt x="171284" y="105448"/>
                  </a:lnTo>
                  <a:lnTo>
                    <a:pt x="168859" y="85153"/>
                  </a:lnTo>
                  <a:lnTo>
                    <a:pt x="166611" y="69075"/>
                  </a:lnTo>
                  <a:lnTo>
                    <a:pt x="167576" y="67284"/>
                  </a:lnTo>
                  <a:lnTo>
                    <a:pt x="179324" y="62458"/>
                  </a:lnTo>
                  <a:lnTo>
                    <a:pt x="184315" y="61010"/>
                  </a:lnTo>
                  <a:lnTo>
                    <a:pt x="191719" y="58432"/>
                  </a:lnTo>
                  <a:lnTo>
                    <a:pt x="213537" y="49898"/>
                  </a:lnTo>
                  <a:lnTo>
                    <a:pt x="220548" y="46355"/>
                  </a:lnTo>
                  <a:lnTo>
                    <a:pt x="238963" y="35331"/>
                  </a:lnTo>
                  <a:lnTo>
                    <a:pt x="250888" y="29210"/>
                  </a:lnTo>
                  <a:lnTo>
                    <a:pt x="263042" y="22377"/>
                  </a:lnTo>
                  <a:lnTo>
                    <a:pt x="271094" y="16586"/>
                  </a:lnTo>
                  <a:lnTo>
                    <a:pt x="272707" y="12395"/>
                  </a:lnTo>
                  <a:close/>
                </a:path>
                <a:path w="413384" h="479425">
                  <a:moveTo>
                    <a:pt x="312140" y="179501"/>
                  </a:moveTo>
                  <a:lnTo>
                    <a:pt x="311823" y="175958"/>
                  </a:lnTo>
                  <a:lnTo>
                    <a:pt x="311759" y="174675"/>
                  </a:lnTo>
                  <a:lnTo>
                    <a:pt x="311658" y="174193"/>
                  </a:lnTo>
                  <a:lnTo>
                    <a:pt x="311340" y="173545"/>
                  </a:lnTo>
                  <a:lnTo>
                    <a:pt x="309727" y="171932"/>
                  </a:lnTo>
                  <a:lnTo>
                    <a:pt x="308356" y="170243"/>
                  </a:lnTo>
                  <a:lnTo>
                    <a:pt x="300634" y="161226"/>
                  </a:lnTo>
                  <a:lnTo>
                    <a:pt x="299910" y="160680"/>
                  </a:lnTo>
                  <a:lnTo>
                    <a:pt x="289115" y="155194"/>
                  </a:lnTo>
                  <a:lnTo>
                    <a:pt x="288150" y="154546"/>
                  </a:lnTo>
                  <a:lnTo>
                    <a:pt x="287108" y="154152"/>
                  </a:lnTo>
                  <a:lnTo>
                    <a:pt x="284848" y="153822"/>
                  </a:lnTo>
                  <a:lnTo>
                    <a:pt x="283806" y="153581"/>
                  </a:lnTo>
                  <a:lnTo>
                    <a:pt x="282841" y="153263"/>
                  </a:lnTo>
                  <a:lnTo>
                    <a:pt x="276390" y="152933"/>
                  </a:lnTo>
                  <a:lnTo>
                    <a:pt x="269963" y="153263"/>
                  </a:lnTo>
                  <a:lnTo>
                    <a:pt x="245808" y="169354"/>
                  </a:lnTo>
                  <a:lnTo>
                    <a:pt x="245325" y="170002"/>
                  </a:lnTo>
                  <a:lnTo>
                    <a:pt x="244690" y="170649"/>
                  </a:lnTo>
                  <a:lnTo>
                    <a:pt x="243065" y="172580"/>
                  </a:lnTo>
                  <a:lnTo>
                    <a:pt x="242912" y="174675"/>
                  </a:lnTo>
                  <a:lnTo>
                    <a:pt x="245491" y="179184"/>
                  </a:lnTo>
                  <a:lnTo>
                    <a:pt x="245808" y="181267"/>
                  </a:lnTo>
                  <a:lnTo>
                    <a:pt x="245173" y="183197"/>
                  </a:lnTo>
                  <a:lnTo>
                    <a:pt x="245656" y="183692"/>
                  </a:lnTo>
                  <a:lnTo>
                    <a:pt x="245656" y="184010"/>
                  </a:lnTo>
                  <a:lnTo>
                    <a:pt x="245808" y="184162"/>
                  </a:lnTo>
                  <a:lnTo>
                    <a:pt x="246138" y="184162"/>
                  </a:lnTo>
                  <a:lnTo>
                    <a:pt x="247751" y="185458"/>
                  </a:lnTo>
                  <a:lnTo>
                    <a:pt x="251282" y="193344"/>
                  </a:lnTo>
                  <a:lnTo>
                    <a:pt x="252577" y="194792"/>
                  </a:lnTo>
                  <a:lnTo>
                    <a:pt x="254825" y="195757"/>
                  </a:lnTo>
                  <a:lnTo>
                    <a:pt x="257073" y="197370"/>
                  </a:lnTo>
                  <a:lnTo>
                    <a:pt x="259422" y="198577"/>
                  </a:lnTo>
                  <a:lnTo>
                    <a:pt x="264248" y="200190"/>
                  </a:lnTo>
                  <a:lnTo>
                    <a:pt x="266738" y="200266"/>
                  </a:lnTo>
                  <a:lnTo>
                    <a:pt x="269316" y="199618"/>
                  </a:lnTo>
                  <a:lnTo>
                    <a:pt x="271564" y="198970"/>
                  </a:lnTo>
                  <a:lnTo>
                    <a:pt x="273672" y="199148"/>
                  </a:lnTo>
                  <a:lnTo>
                    <a:pt x="275602" y="200113"/>
                  </a:lnTo>
                  <a:lnTo>
                    <a:pt x="277533" y="200761"/>
                  </a:lnTo>
                  <a:lnTo>
                    <a:pt x="279463" y="201155"/>
                  </a:lnTo>
                  <a:lnTo>
                    <a:pt x="283324" y="201472"/>
                  </a:lnTo>
                  <a:lnTo>
                    <a:pt x="285089" y="201231"/>
                  </a:lnTo>
                  <a:lnTo>
                    <a:pt x="286702" y="200583"/>
                  </a:lnTo>
                  <a:lnTo>
                    <a:pt x="290436" y="198970"/>
                  </a:lnTo>
                  <a:lnTo>
                    <a:pt x="292506" y="198107"/>
                  </a:lnTo>
                  <a:lnTo>
                    <a:pt x="298297" y="195846"/>
                  </a:lnTo>
                  <a:lnTo>
                    <a:pt x="301028" y="194487"/>
                  </a:lnTo>
                  <a:lnTo>
                    <a:pt x="303606" y="192862"/>
                  </a:lnTo>
                  <a:lnTo>
                    <a:pt x="306819" y="190931"/>
                  </a:lnTo>
                  <a:lnTo>
                    <a:pt x="309079" y="188506"/>
                  </a:lnTo>
                  <a:lnTo>
                    <a:pt x="311658" y="182727"/>
                  </a:lnTo>
                  <a:lnTo>
                    <a:pt x="312140" y="179501"/>
                  </a:lnTo>
                  <a:close/>
                </a:path>
                <a:path w="413384" h="479425">
                  <a:moveTo>
                    <a:pt x="412762" y="243090"/>
                  </a:moveTo>
                  <a:lnTo>
                    <a:pt x="410819" y="243751"/>
                  </a:lnTo>
                  <a:lnTo>
                    <a:pt x="409536" y="244716"/>
                  </a:lnTo>
                  <a:lnTo>
                    <a:pt x="408901" y="245973"/>
                  </a:lnTo>
                  <a:lnTo>
                    <a:pt x="407606" y="246634"/>
                  </a:lnTo>
                  <a:lnTo>
                    <a:pt x="406641" y="247599"/>
                  </a:lnTo>
                  <a:lnTo>
                    <a:pt x="405345" y="250164"/>
                  </a:lnTo>
                  <a:lnTo>
                    <a:pt x="404545" y="251294"/>
                  </a:lnTo>
                  <a:lnTo>
                    <a:pt x="402932" y="252920"/>
                  </a:lnTo>
                  <a:lnTo>
                    <a:pt x="402056" y="253873"/>
                  </a:lnTo>
                  <a:lnTo>
                    <a:pt x="399796" y="256451"/>
                  </a:lnTo>
                  <a:lnTo>
                    <a:pt x="398589" y="257416"/>
                  </a:lnTo>
                  <a:lnTo>
                    <a:pt x="396011" y="258699"/>
                  </a:lnTo>
                  <a:lnTo>
                    <a:pt x="395046" y="259740"/>
                  </a:lnTo>
                  <a:lnTo>
                    <a:pt x="393763" y="262648"/>
                  </a:lnTo>
                  <a:lnTo>
                    <a:pt x="392798" y="264185"/>
                  </a:lnTo>
                  <a:lnTo>
                    <a:pt x="391502" y="265798"/>
                  </a:lnTo>
                  <a:lnTo>
                    <a:pt x="390537" y="267716"/>
                  </a:lnTo>
                  <a:lnTo>
                    <a:pt x="389648" y="268846"/>
                  </a:lnTo>
                  <a:lnTo>
                    <a:pt x="383298" y="273837"/>
                  </a:lnTo>
                  <a:lnTo>
                    <a:pt x="382168" y="274967"/>
                  </a:lnTo>
                  <a:lnTo>
                    <a:pt x="380885" y="275932"/>
                  </a:lnTo>
                  <a:lnTo>
                    <a:pt x="380555" y="276250"/>
                  </a:lnTo>
                  <a:lnTo>
                    <a:pt x="380161" y="276415"/>
                  </a:lnTo>
                  <a:lnTo>
                    <a:pt x="379196" y="276415"/>
                  </a:lnTo>
                  <a:lnTo>
                    <a:pt x="378790" y="276733"/>
                  </a:lnTo>
                  <a:lnTo>
                    <a:pt x="378142" y="278028"/>
                  </a:lnTo>
                  <a:lnTo>
                    <a:pt x="377825" y="278422"/>
                  </a:lnTo>
                  <a:lnTo>
                    <a:pt x="377177" y="278739"/>
                  </a:lnTo>
                  <a:lnTo>
                    <a:pt x="377024" y="278993"/>
                  </a:lnTo>
                  <a:lnTo>
                    <a:pt x="377024" y="279311"/>
                  </a:lnTo>
                  <a:lnTo>
                    <a:pt x="373634" y="286080"/>
                  </a:lnTo>
                  <a:lnTo>
                    <a:pt x="372351" y="287693"/>
                  </a:lnTo>
                  <a:lnTo>
                    <a:pt x="369455" y="293801"/>
                  </a:lnTo>
                  <a:lnTo>
                    <a:pt x="364832" y="304660"/>
                  </a:lnTo>
                  <a:lnTo>
                    <a:pt x="358673" y="317461"/>
                  </a:lnTo>
                  <a:lnTo>
                    <a:pt x="357378" y="320370"/>
                  </a:lnTo>
                  <a:lnTo>
                    <a:pt x="355930" y="323342"/>
                  </a:lnTo>
                  <a:lnTo>
                    <a:pt x="352704" y="329476"/>
                  </a:lnTo>
                  <a:lnTo>
                    <a:pt x="351091" y="332765"/>
                  </a:lnTo>
                  <a:lnTo>
                    <a:pt x="349491" y="336296"/>
                  </a:lnTo>
                  <a:lnTo>
                    <a:pt x="346913" y="340804"/>
                  </a:lnTo>
                  <a:lnTo>
                    <a:pt x="344411" y="345567"/>
                  </a:lnTo>
                  <a:lnTo>
                    <a:pt x="339585" y="355549"/>
                  </a:lnTo>
                  <a:lnTo>
                    <a:pt x="336130" y="360768"/>
                  </a:lnTo>
                  <a:lnTo>
                    <a:pt x="331622" y="366242"/>
                  </a:lnTo>
                  <a:lnTo>
                    <a:pt x="328079" y="370433"/>
                  </a:lnTo>
                  <a:lnTo>
                    <a:pt x="324612" y="374611"/>
                  </a:lnTo>
                  <a:lnTo>
                    <a:pt x="317855" y="382981"/>
                  </a:lnTo>
                  <a:lnTo>
                    <a:pt x="314553" y="385076"/>
                  </a:lnTo>
                  <a:lnTo>
                    <a:pt x="307467" y="385076"/>
                  </a:lnTo>
                  <a:lnTo>
                    <a:pt x="304406" y="381381"/>
                  </a:lnTo>
                  <a:lnTo>
                    <a:pt x="302158" y="373964"/>
                  </a:lnTo>
                  <a:lnTo>
                    <a:pt x="299910" y="367169"/>
                  </a:lnTo>
                  <a:lnTo>
                    <a:pt x="298958" y="360768"/>
                  </a:lnTo>
                  <a:lnTo>
                    <a:pt x="299072" y="349580"/>
                  </a:lnTo>
                  <a:lnTo>
                    <a:pt x="299046" y="340804"/>
                  </a:lnTo>
                  <a:lnTo>
                    <a:pt x="298919" y="337261"/>
                  </a:lnTo>
                  <a:lnTo>
                    <a:pt x="298361" y="330835"/>
                  </a:lnTo>
                  <a:lnTo>
                    <a:pt x="298272" y="329476"/>
                  </a:lnTo>
                  <a:lnTo>
                    <a:pt x="298056" y="325348"/>
                  </a:lnTo>
                  <a:lnTo>
                    <a:pt x="298132" y="319392"/>
                  </a:lnTo>
                  <a:lnTo>
                    <a:pt x="298208" y="317220"/>
                  </a:lnTo>
                  <a:lnTo>
                    <a:pt x="299847" y="304419"/>
                  </a:lnTo>
                  <a:lnTo>
                    <a:pt x="300393" y="298310"/>
                  </a:lnTo>
                  <a:lnTo>
                    <a:pt x="300710" y="291871"/>
                  </a:lnTo>
                  <a:lnTo>
                    <a:pt x="300799" y="284772"/>
                  </a:lnTo>
                  <a:lnTo>
                    <a:pt x="301040" y="278422"/>
                  </a:lnTo>
                  <a:lnTo>
                    <a:pt x="301447" y="271272"/>
                  </a:lnTo>
                  <a:lnTo>
                    <a:pt x="302425" y="258699"/>
                  </a:lnTo>
                  <a:lnTo>
                    <a:pt x="302323" y="256946"/>
                  </a:lnTo>
                  <a:lnTo>
                    <a:pt x="301828" y="253796"/>
                  </a:lnTo>
                  <a:lnTo>
                    <a:pt x="298589" y="246316"/>
                  </a:lnTo>
                  <a:lnTo>
                    <a:pt x="297332" y="242455"/>
                  </a:lnTo>
                  <a:lnTo>
                    <a:pt x="296367" y="238264"/>
                  </a:lnTo>
                  <a:lnTo>
                    <a:pt x="294919" y="236816"/>
                  </a:lnTo>
                  <a:lnTo>
                    <a:pt x="293624" y="236169"/>
                  </a:lnTo>
                  <a:lnTo>
                    <a:pt x="292417" y="235356"/>
                  </a:lnTo>
                  <a:lnTo>
                    <a:pt x="290156" y="233426"/>
                  </a:lnTo>
                  <a:lnTo>
                    <a:pt x="288798" y="232638"/>
                  </a:lnTo>
                  <a:lnTo>
                    <a:pt x="287185" y="231990"/>
                  </a:lnTo>
                  <a:lnTo>
                    <a:pt x="285572" y="231025"/>
                  </a:lnTo>
                  <a:lnTo>
                    <a:pt x="263156" y="225577"/>
                  </a:lnTo>
                  <a:lnTo>
                    <a:pt x="256552" y="226517"/>
                  </a:lnTo>
                  <a:lnTo>
                    <a:pt x="237121" y="241490"/>
                  </a:lnTo>
                  <a:lnTo>
                    <a:pt x="236715" y="242773"/>
                  </a:lnTo>
                  <a:lnTo>
                    <a:pt x="235750" y="245351"/>
                  </a:lnTo>
                  <a:lnTo>
                    <a:pt x="235356" y="246634"/>
                  </a:lnTo>
                  <a:lnTo>
                    <a:pt x="235026" y="247916"/>
                  </a:lnTo>
                  <a:lnTo>
                    <a:pt x="232130" y="266268"/>
                  </a:lnTo>
                  <a:lnTo>
                    <a:pt x="230530" y="274002"/>
                  </a:lnTo>
                  <a:lnTo>
                    <a:pt x="229476" y="281647"/>
                  </a:lnTo>
                  <a:lnTo>
                    <a:pt x="228511" y="296773"/>
                  </a:lnTo>
                  <a:lnTo>
                    <a:pt x="228092" y="304660"/>
                  </a:lnTo>
                  <a:lnTo>
                    <a:pt x="227838" y="310870"/>
                  </a:lnTo>
                  <a:lnTo>
                    <a:pt x="227914" y="320370"/>
                  </a:lnTo>
                  <a:lnTo>
                    <a:pt x="233426" y="370433"/>
                  </a:lnTo>
                  <a:lnTo>
                    <a:pt x="252653" y="403821"/>
                  </a:lnTo>
                  <a:lnTo>
                    <a:pt x="259181" y="410184"/>
                  </a:lnTo>
                  <a:lnTo>
                    <a:pt x="263042" y="414375"/>
                  </a:lnTo>
                  <a:lnTo>
                    <a:pt x="267703" y="416636"/>
                  </a:lnTo>
                  <a:lnTo>
                    <a:pt x="273189" y="416953"/>
                  </a:lnTo>
                  <a:lnTo>
                    <a:pt x="279298" y="419862"/>
                  </a:lnTo>
                  <a:lnTo>
                    <a:pt x="286385" y="421297"/>
                  </a:lnTo>
                  <a:lnTo>
                    <a:pt x="301510" y="421297"/>
                  </a:lnTo>
                  <a:lnTo>
                    <a:pt x="307314" y="420331"/>
                  </a:lnTo>
                  <a:lnTo>
                    <a:pt x="311823" y="418401"/>
                  </a:lnTo>
                  <a:lnTo>
                    <a:pt x="316649" y="416471"/>
                  </a:lnTo>
                  <a:lnTo>
                    <a:pt x="345948" y="387985"/>
                  </a:lnTo>
                  <a:lnTo>
                    <a:pt x="347878" y="385076"/>
                  </a:lnTo>
                  <a:lnTo>
                    <a:pt x="348526" y="384111"/>
                  </a:lnTo>
                  <a:lnTo>
                    <a:pt x="368084" y="349580"/>
                  </a:lnTo>
                  <a:lnTo>
                    <a:pt x="381520" y="316344"/>
                  </a:lnTo>
                  <a:lnTo>
                    <a:pt x="384098" y="310870"/>
                  </a:lnTo>
                  <a:lnTo>
                    <a:pt x="387642" y="304419"/>
                  </a:lnTo>
                  <a:lnTo>
                    <a:pt x="391502" y="294767"/>
                  </a:lnTo>
                  <a:lnTo>
                    <a:pt x="400685" y="273507"/>
                  </a:lnTo>
                  <a:lnTo>
                    <a:pt x="402297" y="270611"/>
                  </a:lnTo>
                  <a:lnTo>
                    <a:pt x="403656" y="267487"/>
                  </a:lnTo>
                  <a:lnTo>
                    <a:pt x="405917" y="260718"/>
                  </a:lnTo>
                  <a:lnTo>
                    <a:pt x="407441" y="256946"/>
                  </a:lnTo>
                  <a:lnTo>
                    <a:pt x="409384" y="252755"/>
                  </a:lnTo>
                  <a:lnTo>
                    <a:pt x="410019" y="251142"/>
                  </a:lnTo>
                  <a:lnTo>
                    <a:pt x="410578" y="249529"/>
                  </a:lnTo>
                  <a:lnTo>
                    <a:pt x="411556" y="246316"/>
                  </a:lnTo>
                  <a:lnTo>
                    <a:pt x="412115" y="244716"/>
                  </a:lnTo>
                  <a:lnTo>
                    <a:pt x="412762" y="243090"/>
                  </a:lnTo>
                  <a:close/>
                </a:path>
              </a:pathLst>
            </a:custGeom>
            <a:solidFill>
              <a:srgbClr val="FCB55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740794" y="310855"/>
              <a:ext cx="458646" cy="45847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1265758" y="288632"/>
              <a:ext cx="413384" cy="479425"/>
            </a:xfrm>
            <a:custGeom>
              <a:avLst/>
              <a:gdLst/>
              <a:ahLst/>
              <a:cxnLst/>
              <a:rect l="l" t="t" r="r" b="b"/>
              <a:pathLst>
                <a:path w="413385" h="479425">
                  <a:moveTo>
                    <a:pt x="272707" y="12395"/>
                  </a:moveTo>
                  <a:lnTo>
                    <a:pt x="271094" y="3708"/>
                  </a:lnTo>
                  <a:lnTo>
                    <a:pt x="270205" y="1689"/>
                  </a:lnTo>
                  <a:lnTo>
                    <a:pt x="267944" y="88"/>
                  </a:lnTo>
                  <a:lnTo>
                    <a:pt x="265772" y="0"/>
                  </a:lnTo>
                  <a:lnTo>
                    <a:pt x="262229" y="635"/>
                  </a:lnTo>
                  <a:lnTo>
                    <a:pt x="232130" y="14643"/>
                  </a:lnTo>
                  <a:lnTo>
                    <a:pt x="210235" y="26225"/>
                  </a:lnTo>
                  <a:lnTo>
                    <a:pt x="204444" y="28486"/>
                  </a:lnTo>
                  <a:lnTo>
                    <a:pt x="198323" y="30099"/>
                  </a:lnTo>
                  <a:lnTo>
                    <a:pt x="164998" y="40246"/>
                  </a:lnTo>
                  <a:lnTo>
                    <a:pt x="155981" y="42418"/>
                  </a:lnTo>
                  <a:lnTo>
                    <a:pt x="153568" y="42506"/>
                  </a:lnTo>
                  <a:lnTo>
                    <a:pt x="151003" y="42176"/>
                  </a:lnTo>
                  <a:lnTo>
                    <a:pt x="148094" y="42176"/>
                  </a:lnTo>
                  <a:lnTo>
                    <a:pt x="145199" y="42646"/>
                  </a:lnTo>
                  <a:lnTo>
                    <a:pt x="142303" y="43624"/>
                  </a:lnTo>
                  <a:lnTo>
                    <a:pt x="135851" y="44907"/>
                  </a:lnTo>
                  <a:lnTo>
                    <a:pt x="122745" y="49022"/>
                  </a:lnTo>
                  <a:lnTo>
                    <a:pt x="117678" y="49898"/>
                  </a:lnTo>
                  <a:lnTo>
                    <a:pt x="67932" y="53276"/>
                  </a:lnTo>
                  <a:lnTo>
                    <a:pt x="65506" y="53276"/>
                  </a:lnTo>
                  <a:lnTo>
                    <a:pt x="38785" y="55854"/>
                  </a:lnTo>
                  <a:lnTo>
                    <a:pt x="20675" y="58191"/>
                  </a:lnTo>
                  <a:lnTo>
                    <a:pt x="5143" y="61175"/>
                  </a:lnTo>
                  <a:lnTo>
                    <a:pt x="2565" y="63195"/>
                  </a:lnTo>
                  <a:lnTo>
                    <a:pt x="0" y="69938"/>
                  </a:lnTo>
                  <a:lnTo>
                    <a:pt x="635" y="73253"/>
                  </a:lnTo>
                  <a:lnTo>
                    <a:pt x="5867" y="79540"/>
                  </a:lnTo>
                  <a:lnTo>
                    <a:pt x="11899" y="84670"/>
                  </a:lnTo>
                  <a:lnTo>
                    <a:pt x="13830" y="86601"/>
                  </a:lnTo>
                  <a:lnTo>
                    <a:pt x="16090" y="87820"/>
                  </a:lnTo>
                  <a:lnTo>
                    <a:pt x="21247" y="88785"/>
                  </a:lnTo>
                  <a:lnTo>
                    <a:pt x="23660" y="89509"/>
                  </a:lnTo>
                  <a:lnTo>
                    <a:pt x="30429" y="92405"/>
                  </a:lnTo>
                  <a:lnTo>
                    <a:pt x="34772" y="93129"/>
                  </a:lnTo>
                  <a:lnTo>
                    <a:pt x="53594" y="90792"/>
                  </a:lnTo>
                  <a:lnTo>
                    <a:pt x="55854" y="87896"/>
                  </a:lnTo>
                  <a:lnTo>
                    <a:pt x="58191" y="86461"/>
                  </a:lnTo>
                  <a:lnTo>
                    <a:pt x="83375" y="83705"/>
                  </a:lnTo>
                  <a:lnTo>
                    <a:pt x="110426" y="80492"/>
                  </a:lnTo>
                  <a:lnTo>
                    <a:pt x="111633" y="80657"/>
                  </a:lnTo>
                  <a:lnTo>
                    <a:pt x="112598" y="81940"/>
                  </a:lnTo>
                  <a:lnTo>
                    <a:pt x="113004" y="83235"/>
                  </a:lnTo>
                  <a:lnTo>
                    <a:pt x="113322" y="85813"/>
                  </a:lnTo>
                  <a:lnTo>
                    <a:pt x="112915" y="86931"/>
                  </a:lnTo>
                  <a:lnTo>
                    <a:pt x="111709" y="101092"/>
                  </a:lnTo>
                  <a:lnTo>
                    <a:pt x="110426" y="127660"/>
                  </a:lnTo>
                  <a:lnTo>
                    <a:pt x="109778" y="133464"/>
                  </a:lnTo>
                  <a:lnTo>
                    <a:pt x="109461" y="139242"/>
                  </a:lnTo>
                  <a:lnTo>
                    <a:pt x="109461" y="150850"/>
                  </a:lnTo>
                  <a:lnTo>
                    <a:pt x="108978" y="162433"/>
                  </a:lnTo>
                  <a:lnTo>
                    <a:pt x="108331" y="167919"/>
                  </a:lnTo>
                  <a:lnTo>
                    <a:pt x="105435" y="201231"/>
                  </a:lnTo>
                  <a:lnTo>
                    <a:pt x="105117" y="208788"/>
                  </a:lnTo>
                  <a:lnTo>
                    <a:pt x="105117" y="224243"/>
                  </a:lnTo>
                  <a:lnTo>
                    <a:pt x="104635" y="239229"/>
                  </a:lnTo>
                  <a:lnTo>
                    <a:pt x="104635" y="245021"/>
                  </a:lnTo>
                  <a:lnTo>
                    <a:pt x="103746" y="271576"/>
                  </a:lnTo>
                  <a:lnTo>
                    <a:pt x="103987" y="307644"/>
                  </a:lnTo>
                  <a:lnTo>
                    <a:pt x="101092" y="343230"/>
                  </a:lnTo>
                  <a:lnTo>
                    <a:pt x="101257" y="350621"/>
                  </a:lnTo>
                  <a:lnTo>
                    <a:pt x="105117" y="380238"/>
                  </a:lnTo>
                  <a:lnTo>
                    <a:pt x="105752" y="383146"/>
                  </a:lnTo>
                  <a:lnTo>
                    <a:pt x="106883" y="391845"/>
                  </a:lnTo>
                  <a:lnTo>
                    <a:pt x="106883" y="394728"/>
                  </a:lnTo>
                  <a:lnTo>
                    <a:pt x="106565" y="397637"/>
                  </a:lnTo>
                  <a:lnTo>
                    <a:pt x="105600" y="416471"/>
                  </a:lnTo>
                  <a:lnTo>
                    <a:pt x="105270" y="422579"/>
                  </a:lnTo>
                  <a:lnTo>
                    <a:pt x="104152" y="435305"/>
                  </a:lnTo>
                  <a:lnTo>
                    <a:pt x="105117" y="435305"/>
                  </a:lnTo>
                  <a:lnTo>
                    <a:pt x="114287" y="472325"/>
                  </a:lnTo>
                  <a:lnTo>
                    <a:pt x="136817" y="479412"/>
                  </a:lnTo>
                  <a:lnTo>
                    <a:pt x="141655" y="479094"/>
                  </a:lnTo>
                  <a:lnTo>
                    <a:pt x="150672" y="476516"/>
                  </a:lnTo>
                  <a:lnTo>
                    <a:pt x="155181" y="474573"/>
                  </a:lnTo>
                  <a:lnTo>
                    <a:pt x="159689" y="472008"/>
                  </a:lnTo>
                  <a:lnTo>
                    <a:pt x="169659" y="467982"/>
                  </a:lnTo>
                  <a:lnTo>
                    <a:pt x="195910" y="437832"/>
                  </a:lnTo>
                  <a:lnTo>
                    <a:pt x="197599" y="427850"/>
                  </a:lnTo>
                  <a:lnTo>
                    <a:pt x="197358" y="417436"/>
                  </a:lnTo>
                  <a:lnTo>
                    <a:pt x="194627" y="392963"/>
                  </a:lnTo>
                  <a:lnTo>
                    <a:pt x="193255" y="387019"/>
                  </a:lnTo>
                  <a:lnTo>
                    <a:pt x="193179" y="385076"/>
                  </a:lnTo>
                  <a:lnTo>
                    <a:pt x="193497" y="383146"/>
                  </a:lnTo>
                  <a:lnTo>
                    <a:pt x="193814" y="378002"/>
                  </a:lnTo>
                  <a:lnTo>
                    <a:pt x="193738" y="372999"/>
                  </a:lnTo>
                  <a:lnTo>
                    <a:pt x="191566" y="353212"/>
                  </a:lnTo>
                  <a:lnTo>
                    <a:pt x="190271" y="338226"/>
                  </a:lnTo>
                  <a:lnTo>
                    <a:pt x="190119" y="330987"/>
                  </a:lnTo>
                  <a:lnTo>
                    <a:pt x="189788" y="326478"/>
                  </a:lnTo>
                  <a:lnTo>
                    <a:pt x="190119" y="292912"/>
                  </a:lnTo>
                  <a:lnTo>
                    <a:pt x="189636" y="286562"/>
                  </a:lnTo>
                  <a:lnTo>
                    <a:pt x="189636" y="282041"/>
                  </a:lnTo>
                  <a:lnTo>
                    <a:pt x="188823" y="269735"/>
                  </a:lnTo>
                  <a:lnTo>
                    <a:pt x="187706" y="261442"/>
                  </a:lnTo>
                  <a:lnTo>
                    <a:pt x="188099" y="259270"/>
                  </a:lnTo>
                  <a:lnTo>
                    <a:pt x="187706" y="258051"/>
                  </a:lnTo>
                  <a:lnTo>
                    <a:pt x="186080" y="251625"/>
                  </a:lnTo>
                  <a:lnTo>
                    <a:pt x="184873" y="245110"/>
                  </a:lnTo>
                  <a:lnTo>
                    <a:pt x="181902" y="218452"/>
                  </a:lnTo>
                  <a:lnTo>
                    <a:pt x="180454" y="207822"/>
                  </a:lnTo>
                  <a:lnTo>
                    <a:pt x="180771" y="200431"/>
                  </a:lnTo>
                  <a:lnTo>
                    <a:pt x="180619" y="195021"/>
                  </a:lnTo>
                  <a:lnTo>
                    <a:pt x="179324" y="184416"/>
                  </a:lnTo>
                  <a:lnTo>
                    <a:pt x="178206" y="179019"/>
                  </a:lnTo>
                  <a:lnTo>
                    <a:pt x="176593" y="173545"/>
                  </a:lnTo>
                  <a:lnTo>
                    <a:pt x="176593" y="170154"/>
                  </a:lnTo>
                  <a:lnTo>
                    <a:pt x="175145" y="148920"/>
                  </a:lnTo>
                  <a:lnTo>
                    <a:pt x="171284" y="105448"/>
                  </a:lnTo>
                  <a:lnTo>
                    <a:pt x="168859" y="85153"/>
                  </a:lnTo>
                  <a:lnTo>
                    <a:pt x="166611" y="69075"/>
                  </a:lnTo>
                  <a:lnTo>
                    <a:pt x="167576" y="67284"/>
                  </a:lnTo>
                  <a:lnTo>
                    <a:pt x="179324" y="62458"/>
                  </a:lnTo>
                  <a:lnTo>
                    <a:pt x="184315" y="61010"/>
                  </a:lnTo>
                  <a:lnTo>
                    <a:pt x="191719" y="58432"/>
                  </a:lnTo>
                  <a:lnTo>
                    <a:pt x="213537" y="49898"/>
                  </a:lnTo>
                  <a:lnTo>
                    <a:pt x="220548" y="46355"/>
                  </a:lnTo>
                  <a:lnTo>
                    <a:pt x="238963" y="35331"/>
                  </a:lnTo>
                  <a:lnTo>
                    <a:pt x="250888" y="29210"/>
                  </a:lnTo>
                  <a:lnTo>
                    <a:pt x="263042" y="22377"/>
                  </a:lnTo>
                  <a:lnTo>
                    <a:pt x="271094" y="16586"/>
                  </a:lnTo>
                  <a:lnTo>
                    <a:pt x="272707" y="12395"/>
                  </a:lnTo>
                  <a:close/>
                </a:path>
                <a:path w="413385" h="479425">
                  <a:moveTo>
                    <a:pt x="312140" y="179501"/>
                  </a:moveTo>
                  <a:lnTo>
                    <a:pt x="311823" y="175958"/>
                  </a:lnTo>
                  <a:lnTo>
                    <a:pt x="311759" y="174675"/>
                  </a:lnTo>
                  <a:lnTo>
                    <a:pt x="311658" y="174193"/>
                  </a:lnTo>
                  <a:lnTo>
                    <a:pt x="311340" y="173545"/>
                  </a:lnTo>
                  <a:lnTo>
                    <a:pt x="309727" y="171932"/>
                  </a:lnTo>
                  <a:lnTo>
                    <a:pt x="308356" y="170243"/>
                  </a:lnTo>
                  <a:lnTo>
                    <a:pt x="300634" y="161226"/>
                  </a:lnTo>
                  <a:lnTo>
                    <a:pt x="299910" y="160680"/>
                  </a:lnTo>
                  <a:lnTo>
                    <a:pt x="289115" y="155194"/>
                  </a:lnTo>
                  <a:lnTo>
                    <a:pt x="288150" y="154546"/>
                  </a:lnTo>
                  <a:lnTo>
                    <a:pt x="287108" y="154152"/>
                  </a:lnTo>
                  <a:lnTo>
                    <a:pt x="284848" y="153822"/>
                  </a:lnTo>
                  <a:lnTo>
                    <a:pt x="283806" y="153581"/>
                  </a:lnTo>
                  <a:lnTo>
                    <a:pt x="282841" y="153263"/>
                  </a:lnTo>
                  <a:lnTo>
                    <a:pt x="276390" y="152933"/>
                  </a:lnTo>
                  <a:lnTo>
                    <a:pt x="269963" y="153263"/>
                  </a:lnTo>
                  <a:lnTo>
                    <a:pt x="245808" y="169354"/>
                  </a:lnTo>
                  <a:lnTo>
                    <a:pt x="245325" y="170002"/>
                  </a:lnTo>
                  <a:lnTo>
                    <a:pt x="244690" y="170649"/>
                  </a:lnTo>
                  <a:lnTo>
                    <a:pt x="243065" y="172580"/>
                  </a:lnTo>
                  <a:lnTo>
                    <a:pt x="242912" y="174675"/>
                  </a:lnTo>
                  <a:lnTo>
                    <a:pt x="245491" y="179184"/>
                  </a:lnTo>
                  <a:lnTo>
                    <a:pt x="245808" y="181267"/>
                  </a:lnTo>
                  <a:lnTo>
                    <a:pt x="245173" y="183197"/>
                  </a:lnTo>
                  <a:lnTo>
                    <a:pt x="245656" y="183692"/>
                  </a:lnTo>
                  <a:lnTo>
                    <a:pt x="245656" y="184010"/>
                  </a:lnTo>
                  <a:lnTo>
                    <a:pt x="245808" y="184162"/>
                  </a:lnTo>
                  <a:lnTo>
                    <a:pt x="246138" y="184162"/>
                  </a:lnTo>
                  <a:lnTo>
                    <a:pt x="247751" y="185458"/>
                  </a:lnTo>
                  <a:lnTo>
                    <a:pt x="251282" y="193344"/>
                  </a:lnTo>
                  <a:lnTo>
                    <a:pt x="252577" y="194792"/>
                  </a:lnTo>
                  <a:lnTo>
                    <a:pt x="254825" y="195757"/>
                  </a:lnTo>
                  <a:lnTo>
                    <a:pt x="257073" y="197370"/>
                  </a:lnTo>
                  <a:lnTo>
                    <a:pt x="259422" y="198577"/>
                  </a:lnTo>
                  <a:lnTo>
                    <a:pt x="264248" y="200190"/>
                  </a:lnTo>
                  <a:lnTo>
                    <a:pt x="266738" y="200266"/>
                  </a:lnTo>
                  <a:lnTo>
                    <a:pt x="269316" y="199618"/>
                  </a:lnTo>
                  <a:lnTo>
                    <a:pt x="271564" y="198970"/>
                  </a:lnTo>
                  <a:lnTo>
                    <a:pt x="273672" y="199148"/>
                  </a:lnTo>
                  <a:lnTo>
                    <a:pt x="275602" y="200113"/>
                  </a:lnTo>
                  <a:lnTo>
                    <a:pt x="277533" y="200761"/>
                  </a:lnTo>
                  <a:lnTo>
                    <a:pt x="279463" y="201155"/>
                  </a:lnTo>
                  <a:lnTo>
                    <a:pt x="283324" y="201472"/>
                  </a:lnTo>
                  <a:lnTo>
                    <a:pt x="285089" y="201231"/>
                  </a:lnTo>
                  <a:lnTo>
                    <a:pt x="286702" y="200583"/>
                  </a:lnTo>
                  <a:lnTo>
                    <a:pt x="290436" y="198970"/>
                  </a:lnTo>
                  <a:lnTo>
                    <a:pt x="292506" y="198107"/>
                  </a:lnTo>
                  <a:lnTo>
                    <a:pt x="298297" y="195846"/>
                  </a:lnTo>
                  <a:lnTo>
                    <a:pt x="301028" y="194487"/>
                  </a:lnTo>
                  <a:lnTo>
                    <a:pt x="303606" y="192862"/>
                  </a:lnTo>
                  <a:lnTo>
                    <a:pt x="306819" y="190931"/>
                  </a:lnTo>
                  <a:lnTo>
                    <a:pt x="309079" y="188506"/>
                  </a:lnTo>
                  <a:lnTo>
                    <a:pt x="311658" y="182727"/>
                  </a:lnTo>
                  <a:lnTo>
                    <a:pt x="312140" y="179501"/>
                  </a:lnTo>
                  <a:close/>
                </a:path>
                <a:path w="413385" h="479425">
                  <a:moveTo>
                    <a:pt x="412762" y="243090"/>
                  </a:moveTo>
                  <a:lnTo>
                    <a:pt x="410819" y="243751"/>
                  </a:lnTo>
                  <a:lnTo>
                    <a:pt x="409536" y="244716"/>
                  </a:lnTo>
                  <a:lnTo>
                    <a:pt x="408901" y="245973"/>
                  </a:lnTo>
                  <a:lnTo>
                    <a:pt x="407606" y="246634"/>
                  </a:lnTo>
                  <a:lnTo>
                    <a:pt x="406641" y="247599"/>
                  </a:lnTo>
                  <a:lnTo>
                    <a:pt x="405345" y="250164"/>
                  </a:lnTo>
                  <a:lnTo>
                    <a:pt x="404545" y="251294"/>
                  </a:lnTo>
                  <a:lnTo>
                    <a:pt x="402932" y="252920"/>
                  </a:lnTo>
                  <a:lnTo>
                    <a:pt x="402056" y="253873"/>
                  </a:lnTo>
                  <a:lnTo>
                    <a:pt x="399796" y="256451"/>
                  </a:lnTo>
                  <a:lnTo>
                    <a:pt x="398589" y="257416"/>
                  </a:lnTo>
                  <a:lnTo>
                    <a:pt x="396011" y="258699"/>
                  </a:lnTo>
                  <a:lnTo>
                    <a:pt x="395046" y="259740"/>
                  </a:lnTo>
                  <a:lnTo>
                    <a:pt x="393763" y="262648"/>
                  </a:lnTo>
                  <a:lnTo>
                    <a:pt x="392798" y="264185"/>
                  </a:lnTo>
                  <a:lnTo>
                    <a:pt x="391502" y="265798"/>
                  </a:lnTo>
                  <a:lnTo>
                    <a:pt x="390537" y="267716"/>
                  </a:lnTo>
                  <a:lnTo>
                    <a:pt x="389648" y="268846"/>
                  </a:lnTo>
                  <a:lnTo>
                    <a:pt x="383298" y="273837"/>
                  </a:lnTo>
                  <a:lnTo>
                    <a:pt x="382168" y="274967"/>
                  </a:lnTo>
                  <a:lnTo>
                    <a:pt x="380885" y="275932"/>
                  </a:lnTo>
                  <a:lnTo>
                    <a:pt x="380555" y="276250"/>
                  </a:lnTo>
                  <a:lnTo>
                    <a:pt x="380161" y="276415"/>
                  </a:lnTo>
                  <a:lnTo>
                    <a:pt x="379196" y="276415"/>
                  </a:lnTo>
                  <a:lnTo>
                    <a:pt x="378790" y="276733"/>
                  </a:lnTo>
                  <a:lnTo>
                    <a:pt x="378142" y="278028"/>
                  </a:lnTo>
                  <a:lnTo>
                    <a:pt x="377825" y="278422"/>
                  </a:lnTo>
                  <a:lnTo>
                    <a:pt x="377177" y="278739"/>
                  </a:lnTo>
                  <a:lnTo>
                    <a:pt x="377024" y="278993"/>
                  </a:lnTo>
                  <a:lnTo>
                    <a:pt x="377024" y="279311"/>
                  </a:lnTo>
                  <a:lnTo>
                    <a:pt x="373634" y="286080"/>
                  </a:lnTo>
                  <a:lnTo>
                    <a:pt x="372351" y="287693"/>
                  </a:lnTo>
                  <a:lnTo>
                    <a:pt x="369455" y="293801"/>
                  </a:lnTo>
                  <a:lnTo>
                    <a:pt x="364832" y="304660"/>
                  </a:lnTo>
                  <a:lnTo>
                    <a:pt x="358673" y="317461"/>
                  </a:lnTo>
                  <a:lnTo>
                    <a:pt x="357378" y="320370"/>
                  </a:lnTo>
                  <a:lnTo>
                    <a:pt x="355930" y="323342"/>
                  </a:lnTo>
                  <a:lnTo>
                    <a:pt x="352704" y="329476"/>
                  </a:lnTo>
                  <a:lnTo>
                    <a:pt x="351091" y="332765"/>
                  </a:lnTo>
                  <a:lnTo>
                    <a:pt x="349491" y="336296"/>
                  </a:lnTo>
                  <a:lnTo>
                    <a:pt x="346913" y="340804"/>
                  </a:lnTo>
                  <a:lnTo>
                    <a:pt x="344411" y="345567"/>
                  </a:lnTo>
                  <a:lnTo>
                    <a:pt x="339585" y="355549"/>
                  </a:lnTo>
                  <a:lnTo>
                    <a:pt x="336130" y="360768"/>
                  </a:lnTo>
                  <a:lnTo>
                    <a:pt x="331622" y="366242"/>
                  </a:lnTo>
                  <a:lnTo>
                    <a:pt x="328079" y="370433"/>
                  </a:lnTo>
                  <a:lnTo>
                    <a:pt x="324612" y="374611"/>
                  </a:lnTo>
                  <a:lnTo>
                    <a:pt x="317855" y="382981"/>
                  </a:lnTo>
                  <a:lnTo>
                    <a:pt x="314553" y="385076"/>
                  </a:lnTo>
                  <a:lnTo>
                    <a:pt x="307467" y="385076"/>
                  </a:lnTo>
                  <a:lnTo>
                    <a:pt x="304406" y="381381"/>
                  </a:lnTo>
                  <a:lnTo>
                    <a:pt x="302158" y="373964"/>
                  </a:lnTo>
                  <a:lnTo>
                    <a:pt x="299897" y="367169"/>
                  </a:lnTo>
                  <a:lnTo>
                    <a:pt x="298958" y="360768"/>
                  </a:lnTo>
                  <a:lnTo>
                    <a:pt x="299072" y="349580"/>
                  </a:lnTo>
                  <a:lnTo>
                    <a:pt x="299034" y="340804"/>
                  </a:lnTo>
                  <a:lnTo>
                    <a:pt x="298919" y="337261"/>
                  </a:lnTo>
                  <a:lnTo>
                    <a:pt x="298361" y="330835"/>
                  </a:lnTo>
                  <a:lnTo>
                    <a:pt x="298259" y="329476"/>
                  </a:lnTo>
                  <a:lnTo>
                    <a:pt x="298056" y="325348"/>
                  </a:lnTo>
                  <a:lnTo>
                    <a:pt x="298119" y="319392"/>
                  </a:lnTo>
                  <a:lnTo>
                    <a:pt x="298208" y="317220"/>
                  </a:lnTo>
                  <a:lnTo>
                    <a:pt x="299834" y="304419"/>
                  </a:lnTo>
                  <a:lnTo>
                    <a:pt x="300393" y="298310"/>
                  </a:lnTo>
                  <a:lnTo>
                    <a:pt x="300710" y="291871"/>
                  </a:lnTo>
                  <a:lnTo>
                    <a:pt x="300799" y="284772"/>
                  </a:lnTo>
                  <a:lnTo>
                    <a:pt x="301040" y="278422"/>
                  </a:lnTo>
                  <a:lnTo>
                    <a:pt x="301447" y="271272"/>
                  </a:lnTo>
                  <a:lnTo>
                    <a:pt x="302412" y="258699"/>
                  </a:lnTo>
                  <a:lnTo>
                    <a:pt x="302323" y="256946"/>
                  </a:lnTo>
                  <a:lnTo>
                    <a:pt x="301828" y="253796"/>
                  </a:lnTo>
                  <a:lnTo>
                    <a:pt x="298577" y="246316"/>
                  </a:lnTo>
                  <a:lnTo>
                    <a:pt x="297332" y="242455"/>
                  </a:lnTo>
                  <a:lnTo>
                    <a:pt x="296367" y="238264"/>
                  </a:lnTo>
                  <a:lnTo>
                    <a:pt x="294919" y="236816"/>
                  </a:lnTo>
                  <a:lnTo>
                    <a:pt x="293624" y="236169"/>
                  </a:lnTo>
                  <a:lnTo>
                    <a:pt x="292417" y="235356"/>
                  </a:lnTo>
                  <a:lnTo>
                    <a:pt x="290156" y="233426"/>
                  </a:lnTo>
                  <a:lnTo>
                    <a:pt x="288798" y="232638"/>
                  </a:lnTo>
                  <a:lnTo>
                    <a:pt x="287185" y="231990"/>
                  </a:lnTo>
                  <a:lnTo>
                    <a:pt x="285572" y="231025"/>
                  </a:lnTo>
                  <a:lnTo>
                    <a:pt x="263156" y="225577"/>
                  </a:lnTo>
                  <a:lnTo>
                    <a:pt x="256540" y="226517"/>
                  </a:lnTo>
                  <a:lnTo>
                    <a:pt x="237121" y="241490"/>
                  </a:lnTo>
                  <a:lnTo>
                    <a:pt x="236715" y="242773"/>
                  </a:lnTo>
                  <a:lnTo>
                    <a:pt x="235750" y="245351"/>
                  </a:lnTo>
                  <a:lnTo>
                    <a:pt x="235356" y="246634"/>
                  </a:lnTo>
                  <a:lnTo>
                    <a:pt x="235026" y="247916"/>
                  </a:lnTo>
                  <a:lnTo>
                    <a:pt x="232130" y="266268"/>
                  </a:lnTo>
                  <a:lnTo>
                    <a:pt x="230530" y="274002"/>
                  </a:lnTo>
                  <a:lnTo>
                    <a:pt x="229476" y="281647"/>
                  </a:lnTo>
                  <a:lnTo>
                    <a:pt x="228511" y="296773"/>
                  </a:lnTo>
                  <a:lnTo>
                    <a:pt x="228092" y="304660"/>
                  </a:lnTo>
                  <a:lnTo>
                    <a:pt x="227838" y="310870"/>
                  </a:lnTo>
                  <a:lnTo>
                    <a:pt x="227914" y="320370"/>
                  </a:lnTo>
                  <a:lnTo>
                    <a:pt x="233426" y="370433"/>
                  </a:lnTo>
                  <a:lnTo>
                    <a:pt x="252653" y="403821"/>
                  </a:lnTo>
                  <a:lnTo>
                    <a:pt x="259181" y="410184"/>
                  </a:lnTo>
                  <a:lnTo>
                    <a:pt x="263042" y="414375"/>
                  </a:lnTo>
                  <a:lnTo>
                    <a:pt x="267703" y="416636"/>
                  </a:lnTo>
                  <a:lnTo>
                    <a:pt x="273189" y="416953"/>
                  </a:lnTo>
                  <a:lnTo>
                    <a:pt x="279298" y="419862"/>
                  </a:lnTo>
                  <a:lnTo>
                    <a:pt x="286385" y="421297"/>
                  </a:lnTo>
                  <a:lnTo>
                    <a:pt x="301510" y="421297"/>
                  </a:lnTo>
                  <a:lnTo>
                    <a:pt x="307314" y="420331"/>
                  </a:lnTo>
                  <a:lnTo>
                    <a:pt x="311823" y="418401"/>
                  </a:lnTo>
                  <a:lnTo>
                    <a:pt x="316649" y="416471"/>
                  </a:lnTo>
                  <a:lnTo>
                    <a:pt x="345948" y="387985"/>
                  </a:lnTo>
                  <a:lnTo>
                    <a:pt x="347878" y="385076"/>
                  </a:lnTo>
                  <a:lnTo>
                    <a:pt x="348526" y="384111"/>
                  </a:lnTo>
                  <a:lnTo>
                    <a:pt x="368071" y="349580"/>
                  </a:lnTo>
                  <a:lnTo>
                    <a:pt x="381520" y="316344"/>
                  </a:lnTo>
                  <a:lnTo>
                    <a:pt x="384098" y="310870"/>
                  </a:lnTo>
                  <a:lnTo>
                    <a:pt x="387642" y="304419"/>
                  </a:lnTo>
                  <a:lnTo>
                    <a:pt x="391502" y="294767"/>
                  </a:lnTo>
                  <a:lnTo>
                    <a:pt x="400685" y="273507"/>
                  </a:lnTo>
                  <a:lnTo>
                    <a:pt x="402297" y="270611"/>
                  </a:lnTo>
                  <a:lnTo>
                    <a:pt x="403656" y="267487"/>
                  </a:lnTo>
                  <a:lnTo>
                    <a:pt x="405917" y="260718"/>
                  </a:lnTo>
                  <a:lnTo>
                    <a:pt x="407441" y="256946"/>
                  </a:lnTo>
                  <a:lnTo>
                    <a:pt x="409384" y="252755"/>
                  </a:lnTo>
                  <a:lnTo>
                    <a:pt x="410019" y="251142"/>
                  </a:lnTo>
                  <a:lnTo>
                    <a:pt x="410578" y="249529"/>
                  </a:lnTo>
                  <a:lnTo>
                    <a:pt x="411556" y="246316"/>
                  </a:lnTo>
                  <a:lnTo>
                    <a:pt x="412115" y="244716"/>
                  </a:lnTo>
                  <a:lnTo>
                    <a:pt x="412762" y="243090"/>
                  </a:lnTo>
                  <a:close/>
                </a:path>
              </a:pathLst>
            </a:custGeom>
            <a:solidFill>
              <a:srgbClr val="FCB55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1775752" y="310855"/>
              <a:ext cx="458651" cy="45847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2326623" y="353176"/>
              <a:ext cx="1248947" cy="406501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3702158" y="304237"/>
              <a:ext cx="107950" cy="457834"/>
            </a:xfrm>
            <a:custGeom>
              <a:avLst/>
              <a:gdLst/>
              <a:ahLst/>
              <a:cxnLst/>
              <a:rect l="l" t="t" r="r" b="b"/>
              <a:pathLst>
                <a:path w="107950" h="457834">
                  <a:moveTo>
                    <a:pt x="55625" y="0"/>
                  </a:moveTo>
                  <a:lnTo>
                    <a:pt x="53060" y="0"/>
                  </a:lnTo>
                  <a:lnTo>
                    <a:pt x="50152" y="647"/>
                  </a:lnTo>
                  <a:lnTo>
                    <a:pt x="36138" y="26568"/>
                  </a:lnTo>
                  <a:lnTo>
                    <a:pt x="35826" y="29616"/>
                  </a:lnTo>
                  <a:lnTo>
                    <a:pt x="33248" y="42494"/>
                  </a:lnTo>
                  <a:lnTo>
                    <a:pt x="32600" y="45389"/>
                  </a:lnTo>
                  <a:lnTo>
                    <a:pt x="32118" y="48374"/>
                  </a:lnTo>
                  <a:lnTo>
                    <a:pt x="31470" y="54495"/>
                  </a:lnTo>
                  <a:lnTo>
                    <a:pt x="30987" y="57632"/>
                  </a:lnTo>
                  <a:lnTo>
                    <a:pt x="29070" y="67297"/>
                  </a:lnTo>
                  <a:lnTo>
                    <a:pt x="28105" y="73571"/>
                  </a:lnTo>
                  <a:lnTo>
                    <a:pt x="26809" y="85801"/>
                  </a:lnTo>
                  <a:lnTo>
                    <a:pt x="26009" y="92074"/>
                  </a:lnTo>
                  <a:lnTo>
                    <a:pt x="25044" y="98526"/>
                  </a:lnTo>
                  <a:lnTo>
                    <a:pt x="22455" y="117166"/>
                  </a:lnTo>
                  <a:lnTo>
                    <a:pt x="15620" y="173621"/>
                  </a:lnTo>
                  <a:lnTo>
                    <a:pt x="10418" y="230359"/>
                  </a:lnTo>
                  <a:lnTo>
                    <a:pt x="7810" y="274167"/>
                  </a:lnTo>
                  <a:lnTo>
                    <a:pt x="7327" y="280441"/>
                  </a:lnTo>
                  <a:lnTo>
                    <a:pt x="5397" y="300240"/>
                  </a:lnTo>
                  <a:lnTo>
                    <a:pt x="5275" y="302818"/>
                  </a:lnTo>
                  <a:lnTo>
                    <a:pt x="5216" y="309892"/>
                  </a:lnTo>
                  <a:lnTo>
                    <a:pt x="4991" y="312394"/>
                  </a:lnTo>
                  <a:lnTo>
                    <a:pt x="4025" y="317868"/>
                  </a:lnTo>
                  <a:lnTo>
                    <a:pt x="4584" y="320522"/>
                  </a:lnTo>
                  <a:lnTo>
                    <a:pt x="6210" y="323100"/>
                  </a:lnTo>
                  <a:lnTo>
                    <a:pt x="8458" y="327291"/>
                  </a:lnTo>
                  <a:lnTo>
                    <a:pt x="11595" y="331558"/>
                  </a:lnTo>
                  <a:lnTo>
                    <a:pt x="19646" y="340245"/>
                  </a:lnTo>
                  <a:lnTo>
                    <a:pt x="23914" y="342734"/>
                  </a:lnTo>
                  <a:lnTo>
                    <a:pt x="28422" y="343382"/>
                  </a:lnTo>
                  <a:lnTo>
                    <a:pt x="30022" y="343712"/>
                  </a:lnTo>
                  <a:lnTo>
                    <a:pt x="31559" y="343788"/>
                  </a:lnTo>
                  <a:lnTo>
                    <a:pt x="34467" y="343471"/>
                  </a:lnTo>
                  <a:lnTo>
                    <a:pt x="35991" y="343382"/>
                  </a:lnTo>
                  <a:lnTo>
                    <a:pt x="42354" y="343382"/>
                  </a:lnTo>
                  <a:lnTo>
                    <a:pt x="43395" y="343077"/>
                  </a:lnTo>
                  <a:lnTo>
                    <a:pt x="44361" y="342417"/>
                  </a:lnTo>
                  <a:lnTo>
                    <a:pt x="46774" y="341452"/>
                  </a:lnTo>
                  <a:lnTo>
                    <a:pt x="47269" y="341452"/>
                  </a:lnTo>
                  <a:lnTo>
                    <a:pt x="47891" y="340817"/>
                  </a:lnTo>
                  <a:lnTo>
                    <a:pt x="48463" y="340563"/>
                  </a:lnTo>
                  <a:lnTo>
                    <a:pt x="49751" y="340563"/>
                  </a:lnTo>
                  <a:lnTo>
                    <a:pt x="49987" y="340321"/>
                  </a:lnTo>
                  <a:lnTo>
                    <a:pt x="50634" y="339026"/>
                  </a:lnTo>
                  <a:lnTo>
                    <a:pt x="53212" y="335495"/>
                  </a:lnTo>
                  <a:lnTo>
                    <a:pt x="55473" y="331711"/>
                  </a:lnTo>
                  <a:lnTo>
                    <a:pt x="59334" y="323659"/>
                  </a:lnTo>
                  <a:lnTo>
                    <a:pt x="61264" y="319887"/>
                  </a:lnTo>
                  <a:lnTo>
                    <a:pt x="63195" y="316331"/>
                  </a:lnTo>
                  <a:lnTo>
                    <a:pt x="67055" y="309892"/>
                  </a:lnTo>
                  <a:lnTo>
                    <a:pt x="70116" y="302818"/>
                  </a:lnTo>
                  <a:lnTo>
                    <a:pt x="72377" y="295084"/>
                  </a:lnTo>
                  <a:lnTo>
                    <a:pt x="74942" y="287680"/>
                  </a:lnTo>
                  <a:lnTo>
                    <a:pt x="76555" y="279958"/>
                  </a:lnTo>
                  <a:lnTo>
                    <a:pt x="78485" y="255955"/>
                  </a:lnTo>
                  <a:lnTo>
                    <a:pt x="79133" y="248246"/>
                  </a:lnTo>
                  <a:lnTo>
                    <a:pt x="81546" y="222148"/>
                  </a:lnTo>
                  <a:lnTo>
                    <a:pt x="82194" y="218300"/>
                  </a:lnTo>
                  <a:lnTo>
                    <a:pt x="84772" y="202209"/>
                  </a:lnTo>
                  <a:lnTo>
                    <a:pt x="85407" y="198018"/>
                  </a:lnTo>
                  <a:lnTo>
                    <a:pt x="88620" y="181990"/>
                  </a:lnTo>
                  <a:lnTo>
                    <a:pt x="91846" y="166217"/>
                  </a:lnTo>
                  <a:lnTo>
                    <a:pt x="93141" y="158089"/>
                  </a:lnTo>
                  <a:lnTo>
                    <a:pt x="94106" y="149720"/>
                  </a:lnTo>
                  <a:lnTo>
                    <a:pt x="98932" y="112521"/>
                  </a:lnTo>
                  <a:lnTo>
                    <a:pt x="99580" y="106413"/>
                  </a:lnTo>
                  <a:lnTo>
                    <a:pt x="100710" y="100456"/>
                  </a:lnTo>
                  <a:lnTo>
                    <a:pt x="103924" y="88861"/>
                  </a:lnTo>
                  <a:lnTo>
                    <a:pt x="105041" y="82753"/>
                  </a:lnTo>
                  <a:lnTo>
                    <a:pt x="105702" y="76301"/>
                  </a:lnTo>
                  <a:lnTo>
                    <a:pt x="106337" y="73405"/>
                  </a:lnTo>
                  <a:lnTo>
                    <a:pt x="106819" y="70434"/>
                  </a:lnTo>
                  <a:lnTo>
                    <a:pt x="107467" y="64325"/>
                  </a:lnTo>
                  <a:lnTo>
                    <a:pt x="107619" y="61163"/>
                  </a:lnTo>
                  <a:lnTo>
                    <a:pt x="107558" y="54495"/>
                  </a:lnTo>
                  <a:lnTo>
                    <a:pt x="94589" y="29146"/>
                  </a:lnTo>
                  <a:lnTo>
                    <a:pt x="92532" y="26390"/>
                  </a:lnTo>
                  <a:lnTo>
                    <a:pt x="91046" y="24307"/>
                  </a:lnTo>
                  <a:lnTo>
                    <a:pt x="89357" y="22542"/>
                  </a:lnTo>
                  <a:lnTo>
                    <a:pt x="81546" y="16890"/>
                  </a:lnTo>
                  <a:lnTo>
                    <a:pt x="79298" y="14973"/>
                  </a:lnTo>
                  <a:lnTo>
                    <a:pt x="77368" y="12966"/>
                  </a:lnTo>
                  <a:lnTo>
                    <a:pt x="74142" y="8775"/>
                  </a:lnTo>
                  <a:lnTo>
                    <a:pt x="72047" y="6921"/>
                  </a:lnTo>
                  <a:lnTo>
                    <a:pt x="69481" y="5308"/>
                  </a:lnTo>
                  <a:lnTo>
                    <a:pt x="67221" y="4013"/>
                  </a:lnTo>
                  <a:lnTo>
                    <a:pt x="64566" y="2832"/>
                  </a:lnTo>
                  <a:lnTo>
                    <a:pt x="58432" y="571"/>
                  </a:lnTo>
                  <a:lnTo>
                    <a:pt x="55625" y="0"/>
                  </a:lnTo>
                  <a:close/>
                </a:path>
                <a:path w="107950" h="457834">
                  <a:moveTo>
                    <a:pt x="49751" y="340563"/>
                  </a:moveTo>
                  <a:lnTo>
                    <a:pt x="48463" y="340563"/>
                  </a:lnTo>
                  <a:lnTo>
                    <a:pt x="49428" y="340893"/>
                  </a:lnTo>
                  <a:lnTo>
                    <a:pt x="49751" y="340563"/>
                  </a:lnTo>
                  <a:close/>
                </a:path>
                <a:path w="107950" h="457834">
                  <a:moveTo>
                    <a:pt x="18275" y="379120"/>
                  </a:moveTo>
                  <a:lnTo>
                    <a:pt x="14427" y="379120"/>
                  </a:lnTo>
                  <a:lnTo>
                    <a:pt x="12649" y="379933"/>
                  </a:lnTo>
                  <a:lnTo>
                    <a:pt x="11036" y="381546"/>
                  </a:lnTo>
                  <a:lnTo>
                    <a:pt x="9423" y="382498"/>
                  </a:lnTo>
                  <a:lnTo>
                    <a:pt x="8127" y="384022"/>
                  </a:lnTo>
                  <a:lnTo>
                    <a:pt x="6176" y="388289"/>
                  </a:lnTo>
                  <a:lnTo>
                    <a:pt x="5397" y="390067"/>
                  </a:lnTo>
                  <a:lnTo>
                    <a:pt x="4762" y="391680"/>
                  </a:lnTo>
                  <a:lnTo>
                    <a:pt x="3149" y="394246"/>
                  </a:lnTo>
                  <a:lnTo>
                    <a:pt x="2184" y="396671"/>
                  </a:lnTo>
                  <a:lnTo>
                    <a:pt x="1536" y="401167"/>
                  </a:lnTo>
                  <a:lnTo>
                    <a:pt x="1054" y="403580"/>
                  </a:lnTo>
                  <a:lnTo>
                    <a:pt x="406" y="406184"/>
                  </a:lnTo>
                  <a:lnTo>
                    <a:pt x="224" y="407454"/>
                  </a:lnTo>
                  <a:lnTo>
                    <a:pt x="134" y="409066"/>
                  </a:lnTo>
                  <a:lnTo>
                    <a:pt x="241" y="410590"/>
                  </a:lnTo>
                  <a:lnTo>
                    <a:pt x="1536" y="414781"/>
                  </a:lnTo>
                  <a:lnTo>
                    <a:pt x="1536" y="417118"/>
                  </a:lnTo>
                  <a:lnTo>
                    <a:pt x="888" y="419696"/>
                  </a:lnTo>
                  <a:lnTo>
                    <a:pt x="571" y="421944"/>
                  </a:lnTo>
                  <a:lnTo>
                    <a:pt x="330" y="424281"/>
                  </a:lnTo>
                  <a:lnTo>
                    <a:pt x="0" y="429107"/>
                  </a:lnTo>
                  <a:lnTo>
                    <a:pt x="241" y="431596"/>
                  </a:lnTo>
                  <a:lnTo>
                    <a:pt x="26327" y="457669"/>
                  </a:lnTo>
                  <a:lnTo>
                    <a:pt x="30848" y="456399"/>
                  </a:lnTo>
                  <a:lnTo>
                    <a:pt x="46291" y="437553"/>
                  </a:lnTo>
                  <a:lnTo>
                    <a:pt x="48793" y="432498"/>
                  </a:lnTo>
                  <a:lnTo>
                    <a:pt x="51028" y="427659"/>
                  </a:lnTo>
                  <a:lnTo>
                    <a:pt x="52082" y="425170"/>
                  </a:lnTo>
                  <a:lnTo>
                    <a:pt x="53060" y="422592"/>
                  </a:lnTo>
                  <a:lnTo>
                    <a:pt x="54025" y="420344"/>
                  </a:lnTo>
                  <a:lnTo>
                    <a:pt x="54584" y="418731"/>
                  </a:lnTo>
                  <a:lnTo>
                    <a:pt x="54902" y="416788"/>
                  </a:lnTo>
                  <a:lnTo>
                    <a:pt x="55295" y="415175"/>
                  </a:lnTo>
                  <a:lnTo>
                    <a:pt x="55956" y="412927"/>
                  </a:lnTo>
                  <a:lnTo>
                    <a:pt x="56426" y="409066"/>
                  </a:lnTo>
                  <a:lnTo>
                    <a:pt x="55778" y="408406"/>
                  </a:lnTo>
                  <a:lnTo>
                    <a:pt x="55473" y="407454"/>
                  </a:lnTo>
                  <a:lnTo>
                    <a:pt x="55473" y="404888"/>
                  </a:lnTo>
                  <a:lnTo>
                    <a:pt x="55295" y="403923"/>
                  </a:lnTo>
                  <a:lnTo>
                    <a:pt x="54990" y="403275"/>
                  </a:lnTo>
                  <a:lnTo>
                    <a:pt x="54330" y="402628"/>
                  </a:lnTo>
                  <a:lnTo>
                    <a:pt x="53771" y="401980"/>
                  </a:lnTo>
                  <a:lnTo>
                    <a:pt x="52806" y="400697"/>
                  </a:lnTo>
                  <a:lnTo>
                    <a:pt x="52412" y="399884"/>
                  </a:lnTo>
                  <a:lnTo>
                    <a:pt x="50799" y="395135"/>
                  </a:lnTo>
                  <a:lnTo>
                    <a:pt x="49504" y="391591"/>
                  </a:lnTo>
                  <a:lnTo>
                    <a:pt x="35178" y="381546"/>
                  </a:lnTo>
                  <a:lnTo>
                    <a:pt x="33248" y="380580"/>
                  </a:lnTo>
                  <a:lnTo>
                    <a:pt x="31241" y="380085"/>
                  </a:lnTo>
                  <a:lnTo>
                    <a:pt x="27050" y="380085"/>
                  </a:lnTo>
                  <a:lnTo>
                    <a:pt x="24879" y="379933"/>
                  </a:lnTo>
                  <a:lnTo>
                    <a:pt x="20370" y="379285"/>
                  </a:lnTo>
                  <a:lnTo>
                    <a:pt x="18275" y="379120"/>
                  </a:lnTo>
                  <a:close/>
                </a:path>
              </a:pathLst>
            </a:custGeom>
            <a:solidFill>
              <a:srgbClr val="FCB55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3966306" y="484995"/>
              <a:ext cx="212521" cy="212102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4204570" y="484986"/>
              <a:ext cx="390194" cy="211696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4615927" y="484985"/>
              <a:ext cx="173507" cy="211696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4866220" y="397827"/>
              <a:ext cx="116839" cy="295275"/>
            </a:xfrm>
            <a:custGeom>
              <a:avLst/>
              <a:gdLst/>
              <a:ahLst/>
              <a:cxnLst/>
              <a:rect l="l" t="t" r="r" b="b"/>
              <a:pathLst>
                <a:path w="116839" h="295275">
                  <a:moveTo>
                    <a:pt x="116230" y="0"/>
                  </a:moveTo>
                  <a:lnTo>
                    <a:pt x="56451" y="0"/>
                  </a:lnTo>
                  <a:lnTo>
                    <a:pt x="0" y="294703"/>
                  </a:lnTo>
                  <a:lnTo>
                    <a:pt x="59778" y="294703"/>
                  </a:lnTo>
                  <a:lnTo>
                    <a:pt x="11623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/>
            <p:cNvSpPr/>
            <p:nvPr/>
          </p:nvSpPr>
          <p:spPr>
            <a:xfrm>
              <a:off x="4982443" y="484986"/>
              <a:ext cx="188874" cy="211696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/>
            <p:cNvSpPr/>
            <p:nvPr/>
          </p:nvSpPr>
          <p:spPr>
            <a:xfrm>
              <a:off x="5215303" y="401147"/>
              <a:ext cx="160655" cy="378460"/>
            </a:xfrm>
            <a:custGeom>
              <a:avLst/>
              <a:gdLst/>
              <a:ahLst/>
              <a:cxnLst/>
              <a:rect l="l" t="t" r="r" b="b"/>
              <a:pathLst>
                <a:path w="160654" h="378459">
                  <a:moveTo>
                    <a:pt x="130746" y="0"/>
                  </a:moveTo>
                  <a:lnTo>
                    <a:pt x="117488" y="2457"/>
                  </a:lnTo>
                  <a:lnTo>
                    <a:pt x="106524" y="9388"/>
                  </a:lnTo>
                  <a:lnTo>
                    <a:pt x="99060" y="20134"/>
                  </a:lnTo>
                  <a:lnTo>
                    <a:pt x="96304" y="34035"/>
                  </a:lnTo>
                  <a:lnTo>
                    <a:pt x="98451" y="46101"/>
                  </a:lnTo>
                  <a:lnTo>
                    <a:pt x="104451" y="55249"/>
                  </a:lnTo>
                  <a:lnTo>
                    <a:pt x="113641" y="61051"/>
                  </a:lnTo>
                  <a:lnTo>
                    <a:pt x="125361" y="63080"/>
                  </a:lnTo>
                  <a:lnTo>
                    <a:pt x="138927" y="60805"/>
                  </a:lnTo>
                  <a:lnTo>
                    <a:pt x="150160" y="54213"/>
                  </a:lnTo>
                  <a:lnTo>
                    <a:pt x="157813" y="43653"/>
                  </a:lnTo>
                  <a:lnTo>
                    <a:pt x="160642" y="29476"/>
                  </a:lnTo>
                  <a:lnTo>
                    <a:pt x="158423" y="17332"/>
                  </a:lnTo>
                  <a:lnTo>
                    <a:pt x="152233" y="8037"/>
                  </a:lnTo>
                  <a:lnTo>
                    <a:pt x="142773" y="2092"/>
                  </a:lnTo>
                  <a:lnTo>
                    <a:pt x="130746" y="0"/>
                  </a:lnTo>
                  <a:close/>
                </a:path>
                <a:path w="160654" h="378459">
                  <a:moveTo>
                    <a:pt x="7061" y="329577"/>
                  </a:moveTo>
                  <a:lnTo>
                    <a:pt x="0" y="374827"/>
                  </a:lnTo>
                  <a:lnTo>
                    <a:pt x="28638" y="378155"/>
                  </a:lnTo>
                  <a:lnTo>
                    <a:pt x="44393" y="376882"/>
                  </a:lnTo>
                  <a:lnTo>
                    <a:pt x="84264" y="356565"/>
                  </a:lnTo>
                  <a:lnTo>
                    <a:pt x="99636" y="330822"/>
                  </a:lnTo>
                  <a:lnTo>
                    <a:pt x="14947" y="330822"/>
                  </a:lnTo>
                  <a:lnTo>
                    <a:pt x="11201" y="330403"/>
                  </a:lnTo>
                  <a:lnTo>
                    <a:pt x="7061" y="329577"/>
                  </a:lnTo>
                  <a:close/>
                </a:path>
                <a:path w="160654" h="378459">
                  <a:moveTo>
                    <a:pt x="149440" y="88404"/>
                  </a:moveTo>
                  <a:lnTo>
                    <a:pt x="89662" y="88404"/>
                  </a:lnTo>
                  <a:lnTo>
                    <a:pt x="52298" y="287235"/>
                  </a:lnTo>
                  <a:lnTo>
                    <a:pt x="46429" y="309455"/>
                  </a:lnTo>
                  <a:lnTo>
                    <a:pt x="38965" y="322726"/>
                  </a:lnTo>
                  <a:lnTo>
                    <a:pt x="30179" y="329148"/>
                  </a:lnTo>
                  <a:lnTo>
                    <a:pt x="20345" y="330822"/>
                  </a:lnTo>
                  <a:lnTo>
                    <a:pt x="99636" y="330822"/>
                  </a:lnTo>
                  <a:lnTo>
                    <a:pt x="101022" y="327920"/>
                  </a:lnTo>
                  <a:lnTo>
                    <a:pt x="107317" y="308230"/>
                  </a:lnTo>
                  <a:lnTo>
                    <a:pt x="112483" y="284340"/>
                  </a:lnTo>
                  <a:lnTo>
                    <a:pt x="149440" y="8840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/>
            <p:cNvSpPr/>
            <p:nvPr/>
          </p:nvSpPr>
          <p:spPr>
            <a:xfrm>
              <a:off x="5380918" y="484986"/>
              <a:ext cx="188874" cy="211696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/>
            <p:cNvSpPr/>
            <p:nvPr/>
          </p:nvSpPr>
          <p:spPr>
            <a:xfrm>
              <a:off x="5594275" y="489554"/>
              <a:ext cx="208787" cy="207543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/>
            <p:cNvSpPr/>
            <p:nvPr/>
          </p:nvSpPr>
          <p:spPr>
            <a:xfrm>
              <a:off x="5896871" y="397832"/>
              <a:ext cx="233045" cy="299720"/>
            </a:xfrm>
            <a:custGeom>
              <a:avLst/>
              <a:gdLst/>
              <a:ahLst/>
              <a:cxnLst/>
              <a:rect l="l" t="t" r="r" b="b"/>
              <a:pathLst>
                <a:path w="233045" h="299720">
                  <a:moveTo>
                    <a:pt x="127850" y="87160"/>
                  </a:moveTo>
                  <a:lnTo>
                    <a:pt x="85064" y="94459"/>
                  </a:lnTo>
                  <a:lnTo>
                    <a:pt x="49671" y="114470"/>
                  </a:lnTo>
                  <a:lnTo>
                    <a:pt x="22886" y="144364"/>
                  </a:lnTo>
                  <a:lnTo>
                    <a:pt x="5923" y="181309"/>
                  </a:lnTo>
                  <a:lnTo>
                    <a:pt x="0" y="222478"/>
                  </a:lnTo>
                  <a:lnTo>
                    <a:pt x="5013" y="255318"/>
                  </a:lnTo>
                  <a:lnTo>
                    <a:pt x="18626" y="279396"/>
                  </a:lnTo>
                  <a:lnTo>
                    <a:pt x="38699" y="294212"/>
                  </a:lnTo>
                  <a:lnTo>
                    <a:pt x="63093" y="299262"/>
                  </a:lnTo>
                  <a:lnTo>
                    <a:pt x="80942" y="297221"/>
                  </a:lnTo>
                  <a:lnTo>
                    <a:pt x="98478" y="290707"/>
                  </a:lnTo>
                  <a:lnTo>
                    <a:pt x="114925" y="279133"/>
                  </a:lnTo>
                  <a:lnTo>
                    <a:pt x="129501" y="261912"/>
                  </a:lnTo>
                  <a:lnTo>
                    <a:pt x="184829" y="261912"/>
                  </a:lnTo>
                  <a:lnTo>
                    <a:pt x="185442" y="256052"/>
                  </a:lnTo>
                  <a:lnTo>
                    <a:pt x="186137" y="251117"/>
                  </a:lnTo>
                  <a:lnTo>
                    <a:pt x="90487" y="251117"/>
                  </a:lnTo>
                  <a:lnTo>
                    <a:pt x="78721" y="248595"/>
                  </a:lnTo>
                  <a:lnTo>
                    <a:pt x="69838" y="241209"/>
                  </a:lnTo>
                  <a:lnTo>
                    <a:pt x="64225" y="229230"/>
                  </a:lnTo>
                  <a:lnTo>
                    <a:pt x="62268" y="212928"/>
                  </a:lnTo>
                  <a:lnTo>
                    <a:pt x="66780" y="183886"/>
                  </a:lnTo>
                  <a:lnTo>
                    <a:pt x="79386" y="158032"/>
                  </a:lnTo>
                  <a:lnTo>
                    <a:pt x="98685" y="139494"/>
                  </a:lnTo>
                  <a:lnTo>
                    <a:pt x="123278" y="132397"/>
                  </a:lnTo>
                  <a:lnTo>
                    <a:pt x="207659" y="132397"/>
                  </a:lnTo>
                  <a:lnTo>
                    <a:pt x="215404" y="91719"/>
                  </a:lnTo>
                  <a:lnTo>
                    <a:pt x="155663" y="91719"/>
                  </a:lnTo>
                  <a:lnTo>
                    <a:pt x="148803" y="89603"/>
                  </a:lnTo>
                  <a:lnTo>
                    <a:pt x="141595" y="88191"/>
                  </a:lnTo>
                  <a:lnTo>
                    <a:pt x="134468" y="87404"/>
                  </a:lnTo>
                  <a:lnTo>
                    <a:pt x="127850" y="87160"/>
                  </a:lnTo>
                  <a:close/>
                </a:path>
                <a:path w="233045" h="299720">
                  <a:moveTo>
                    <a:pt x="184829" y="261912"/>
                  </a:moveTo>
                  <a:lnTo>
                    <a:pt x="130340" y="261912"/>
                  </a:lnTo>
                  <a:lnTo>
                    <a:pt x="127431" y="294703"/>
                  </a:lnTo>
                  <a:lnTo>
                    <a:pt x="182219" y="294703"/>
                  </a:lnTo>
                  <a:lnTo>
                    <a:pt x="183365" y="275904"/>
                  </a:lnTo>
                  <a:lnTo>
                    <a:pt x="184829" y="261912"/>
                  </a:lnTo>
                  <a:close/>
                </a:path>
                <a:path w="233045" h="299720">
                  <a:moveTo>
                    <a:pt x="207659" y="132397"/>
                  </a:moveTo>
                  <a:lnTo>
                    <a:pt x="133235" y="132397"/>
                  </a:lnTo>
                  <a:lnTo>
                    <a:pt x="142379" y="135724"/>
                  </a:lnTo>
                  <a:lnTo>
                    <a:pt x="146938" y="139458"/>
                  </a:lnTo>
                  <a:lnTo>
                    <a:pt x="136563" y="194246"/>
                  </a:lnTo>
                  <a:lnTo>
                    <a:pt x="116949" y="237159"/>
                  </a:lnTo>
                  <a:lnTo>
                    <a:pt x="90487" y="251117"/>
                  </a:lnTo>
                  <a:lnTo>
                    <a:pt x="186137" y="251117"/>
                  </a:lnTo>
                  <a:lnTo>
                    <a:pt x="188295" y="235812"/>
                  </a:lnTo>
                  <a:lnTo>
                    <a:pt x="191769" y="215849"/>
                  </a:lnTo>
                  <a:lnTo>
                    <a:pt x="207659" y="132397"/>
                  </a:lnTo>
                  <a:close/>
                </a:path>
                <a:path w="233045" h="299720">
                  <a:moveTo>
                    <a:pt x="232867" y="0"/>
                  </a:moveTo>
                  <a:lnTo>
                    <a:pt x="173088" y="0"/>
                  </a:lnTo>
                  <a:lnTo>
                    <a:pt x="155663" y="91719"/>
                  </a:lnTo>
                  <a:lnTo>
                    <a:pt x="215404" y="91719"/>
                  </a:lnTo>
                  <a:lnTo>
                    <a:pt x="23286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/>
            <p:cNvSpPr/>
            <p:nvPr/>
          </p:nvSpPr>
          <p:spPr>
            <a:xfrm>
              <a:off x="6130150" y="484986"/>
              <a:ext cx="188861" cy="211696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/>
            <p:cNvSpPr/>
            <p:nvPr/>
          </p:nvSpPr>
          <p:spPr>
            <a:xfrm>
              <a:off x="6408247" y="397827"/>
              <a:ext cx="116839" cy="295275"/>
            </a:xfrm>
            <a:custGeom>
              <a:avLst/>
              <a:gdLst/>
              <a:ahLst/>
              <a:cxnLst/>
              <a:rect l="l" t="t" r="r" b="b"/>
              <a:pathLst>
                <a:path w="116840" h="295275">
                  <a:moveTo>
                    <a:pt x="116217" y="0"/>
                  </a:moveTo>
                  <a:lnTo>
                    <a:pt x="56451" y="0"/>
                  </a:lnTo>
                  <a:lnTo>
                    <a:pt x="0" y="294703"/>
                  </a:lnTo>
                  <a:lnTo>
                    <a:pt x="59778" y="294703"/>
                  </a:lnTo>
                  <a:lnTo>
                    <a:pt x="11621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/>
            <p:cNvSpPr/>
            <p:nvPr/>
          </p:nvSpPr>
          <p:spPr>
            <a:xfrm>
              <a:off x="6523235" y="484995"/>
              <a:ext cx="212521" cy="212102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1" name="object 21"/>
            <p:cNvSpPr/>
            <p:nvPr/>
          </p:nvSpPr>
          <p:spPr>
            <a:xfrm>
              <a:off x="6824560" y="397827"/>
              <a:ext cx="437515" cy="381635"/>
            </a:xfrm>
            <a:custGeom>
              <a:avLst/>
              <a:gdLst/>
              <a:ahLst/>
              <a:cxnLst/>
              <a:rect l="l" t="t" r="r" b="b"/>
              <a:pathLst>
                <a:path w="437515" h="381634">
                  <a:moveTo>
                    <a:pt x="116217" y="0"/>
                  </a:moveTo>
                  <a:lnTo>
                    <a:pt x="56451" y="0"/>
                  </a:lnTo>
                  <a:lnTo>
                    <a:pt x="0" y="294703"/>
                  </a:lnTo>
                  <a:lnTo>
                    <a:pt x="59778" y="294703"/>
                  </a:lnTo>
                  <a:lnTo>
                    <a:pt x="116217" y="0"/>
                  </a:lnTo>
                  <a:close/>
                </a:path>
                <a:path w="437515" h="381634">
                  <a:moveTo>
                    <a:pt x="208381" y="91732"/>
                  </a:moveTo>
                  <a:lnTo>
                    <a:pt x="148615" y="91732"/>
                  </a:lnTo>
                  <a:lnTo>
                    <a:pt x="110007" y="294716"/>
                  </a:lnTo>
                  <a:lnTo>
                    <a:pt x="169786" y="294716"/>
                  </a:lnTo>
                  <a:lnTo>
                    <a:pt x="208381" y="91732"/>
                  </a:lnTo>
                  <a:close/>
                </a:path>
                <a:path w="437515" h="381634">
                  <a:moveTo>
                    <a:pt x="221246" y="32804"/>
                  </a:moveTo>
                  <a:lnTo>
                    <a:pt x="219024" y="20662"/>
                  </a:lnTo>
                  <a:lnTo>
                    <a:pt x="212839" y="11366"/>
                  </a:lnTo>
                  <a:lnTo>
                    <a:pt x="203390" y="5422"/>
                  </a:lnTo>
                  <a:lnTo>
                    <a:pt x="191363" y="3327"/>
                  </a:lnTo>
                  <a:lnTo>
                    <a:pt x="178320" y="5778"/>
                  </a:lnTo>
                  <a:lnTo>
                    <a:pt x="167436" y="12712"/>
                  </a:lnTo>
                  <a:lnTo>
                    <a:pt x="159893" y="23456"/>
                  </a:lnTo>
                  <a:lnTo>
                    <a:pt x="156908" y="37363"/>
                  </a:lnTo>
                  <a:lnTo>
                    <a:pt x="159105" y="49428"/>
                  </a:lnTo>
                  <a:lnTo>
                    <a:pt x="165201" y="58572"/>
                  </a:lnTo>
                  <a:lnTo>
                    <a:pt x="174409" y="64376"/>
                  </a:lnTo>
                  <a:lnTo>
                    <a:pt x="185966" y="66408"/>
                  </a:lnTo>
                  <a:lnTo>
                    <a:pt x="199529" y="64135"/>
                  </a:lnTo>
                  <a:lnTo>
                    <a:pt x="210756" y="57543"/>
                  </a:lnTo>
                  <a:lnTo>
                    <a:pt x="218414" y="46977"/>
                  </a:lnTo>
                  <a:lnTo>
                    <a:pt x="221246" y="32804"/>
                  </a:lnTo>
                  <a:close/>
                </a:path>
                <a:path w="437515" h="381634">
                  <a:moveTo>
                    <a:pt x="437515" y="101282"/>
                  </a:moveTo>
                  <a:lnTo>
                    <a:pt x="420865" y="95224"/>
                  </a:lnTo>
                  <a:lnTo>
                    <a:pt x="402742" y="90805"/>
                  </a:lnTo>
                  <a:lnTo>
                    <a:pt x="383222" y="88087"/>
                  </a:lnTo>
                  <a:lnTo>
                    <a:pt x="372757" y="87630"/>
                  </a:lnTo>
                  <a:lnTo>
                    <a:pt x="372757" y="136563"/>
                  </a:lnTo>
                  <a:lnTo>
                    <a:pt x="362381" y="190944"/>
                  </a:lnTo>
                  <a:lnTo>
                    <a:pt x="355358" y="214236"/>
                  </a:lnTo>
                  <a:lnTo>
                    <a:pt x="344525" y="231876"/>
                  </a:lnTo>
                  <a:lnTo>
                    <a:pt x="331203" y="243065"/>
                  </a:lnTo>
                  <a:lnTo>
                    <a:pt x="316712" y="246976"/>
                  </a:lnTo>
                  <a:lnTo>
                    <a:pt x="304723" y="244322"/>
                  </a:lnTo>
                  <a:lnTo>
                    <a:pt x="296164" y="236969"/>
                  </a:lnTo>
                  <a:lnTo>
                    <a:pt x="291033" y="225780"/>
                  </a:lnTo>
                  <a:lnTo>
                    <a:pt x="289318" y="211683"/>
                  </a:lnTo>
                  <a:lnTo>
                    <a:pt x="293903" y="183083"/>
                  </a:lnTo>
                  <a:lnTo>
                    <a:pt x="306692" y="157784"/>
                  </a:lnTo>
                  <a:lnTo>
                    <a:pt x="326263" y="139725"/>
                  </a:lnTo>
                  <a:lnTo>
                    <a:pt x="351167" y="132829"/>
                  </a:lnTo>
                  <a:lnTo>
                    <a:pt x="359473" y="132829"/>
                  </a:lnTo>
                  <a:lnTo>
                    <a:pt x="368185" y="134493"/>
                  </a:lnTo>
                  <a:lnTo>
                    <a:pt x="372757" y="136563"/>
                  </a:lnTo>
                  <a:lnTo>
                    <a:pt x="372757" y="87630"/>
                  </a:lnTo>
                  <a:lnTo>
                    <a:pt x="314261" y="94615"/>
                  </a:lnTo>
                  <a:lnTo>
                    <a:pt x="276250" y="114846"/>
                  </a:lnTo>
                  <a:lnTo>
                    <a:pt x="248691" y="144729"/>
                  </a:lnTo>
                  <a:lnTo>
                    <a:pt x="231889" y="181114"/>
                  </a:lnTo>
                  <a:lnTo>
                    <a:pt x="226225" y="220827"/>
                  </a:lnTo>
                  <a:lnTo>
                    <a:pt x="230924" y="248742"/>
                  </a:lnTo>
                  <a:lnTo>
                    <a:pt x="243865" y="271716"/>
                  </a:lnTo>
                  <a:lnTo>
                    <a:pt x="264287" y="287299"/>
                  </a:lnTo>
                  <a:lnTo>
                    <a:pt x="291401" y="293039"/>
                  </a:lnTo>
                  <a:lnTo>
                    <a:pt x="308419" y="291236"/>
                  </a:lnTo>
                  <a:lnTo>
                    <a:pt x="323570" y="285737"/>
                  </a:lnTo>
                  <a:lnTo>
                    <a:pt x="337159" y="276415"/>
                  </a:lnTo>
                  <a:lnTo>
                    <a:pt x="349504" y="263169"/>
                  </a:lnTo>
                  <a:lnTo>
                    <a:pt x="350329" y="263169"/>
                  </a:lnTo>
                  <a:lnTo>
                    <a:pt x="338251" y="305790"/>
                  </a:lnTo>
                  <a:lnTo>
                    <a:pt x="307327" y="331444"/>
                  </a:lnTo>
                  <a:lnTo>
                    <a:pt x="286410" y="334149"/>
                  </a:lnTo>
                  <a:lnTo>
                    <a:pt x="272503" y="333336"/>
                  </a:lnTo>
                  <a:lnTo>
                    <a:pt x="257670" y="331038"/>
                  </a:lnTo>
                  <a:lnTo>
                    <a:pt x="243916" y="327494"/>
                  </a:lnTo>
                  <a:lnTo>
                    <a:pt x="233286" y="322935"/>
                  </a:lnTo>
                  <a:lnTo>
                    <a:pt x="219583" y="368604"/>
                  </a:lnTo>
                  <a:lnTo>
                    <a:pt x="231876" y="373951"/>
                  </a:lnTo>
                  <a:lnTo>
                    <a:pt x="247599" y="378002"/>
                  </a:lnTo>
                  <a:lnTo>
                    <a:pt x="265811" y="380568"/>
                  </a:lnTo>
                  <a:lnTo>
                    <a:pt x="285584" y="381469"/>
                  </a:lnTo>
                  <a:lnTo>
                    <a:pt x="306133" y="380352"/>
                  </a:lnTo>
                  <a:lnTo>
                    <a:pt x="346290" y="369557"/>
                  </a:lnTo>
                  <a:lnTo>
                    <a:pt x="380047" y="341579"/>
                  </a:lnTo>
                  <a:lnTo>
                    <a:pt x="384200" y="334149"/>
                  </a:lnTo>
                  <a:lnTo>
                    <a:pt x="391947" y="320294"/>
                  </a:lnTo>
                  <a:lnTo>
                    <a:pt x="400570" y="295656"/>
                  </a:lnTo>
                  <a:lnTo>
                    <a:pt x="406793" y="268566"/>
                  </a:lnTo>
                  <a:lnTo>
                    <a:pt x="407784" y="263169"/>
                  </a:lnTo>
                  <a:lnTo>
                    <a:pt x="410756" y="246976"/>
                  </a:lnTo>
                  <a:lnTo>
                    <a:pt x="431723" y="132829"/>
                  </a:lnTo>
                  <a:lnTo>
                    <a:pt x="437515" y="10128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" name="object 22"/>
            <p:cNvSpPr/>
            <p:nvPr/>
          </p:nvSpPr>
          <p:spPr>
            <a:xfrm>
              <a:off x="7276188" y="484987"/>
              <a:ext cx="209626" cy="207543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3" name="object 23"/>
            <p:cNvSpPr/>
            <p:nvPr/>
          </p:nvSpPr>
          <p:spPr>
            <a:xfrm>
              <a:off x="7516106" y="484986"/>
              <a:ext cx="188874" cy="211696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4" name="object 24"/>
            <p:cNvSpPr/>
            <p:nvPr/>
          </p:nvSpPr>
          <p:spPr>
            <a:xfrm>
              <a:off x="7809154" y="408190"/>
              <a:ext cx="1737995" cy="288925"/>
            </a:xfrm>
            <a:custGeom>
              <a:avLst/>
              <a:gdLst/>
              <a:ahLst/>
              <a:cxnLst/>
              <a:rect l="l" t="t" r="r" b="b"/>
              <a:pathLst>
                <a:path w="1737995" h="288925">
                  <a:moveTo>
                    <a:pt x="234530" y="12052"/>
                  </a:moveTo>
                  <a:lnTo>
                    <a:pt x="225933" y="8077"/>
                  </a:lnTo>
                  <a:lnTo>
                    <a:pt x="212420" y="4165"/>
                  </a:lnTo>
                  <a:lnTo>
                    <a:pt x="194716" y="1193"/>
                  </a:lnTo>
                  <a:lnTo>
                    <a:pt x="173507" y="0"/>
                  </a:lnTo>
                  <a:lnTo>
                    <a:pt x="144868" y="1816"/>
                  </a:lnTo>
                  <a:lnTo>
                    <a:pt x="93370" y="16649"/>
                  </a:lnTo>
                  <a:lnTo>
                    <a:pt x="41681" y="54851"/>
                  </a:lnTo>
                  <a:lnTo>
                    <a:pt x="19405" y="86931"/>
                  </a:lnTo>
                  <a:lnTo>
                    <a:pt x="5080" y="125463"/>
                  </a:lnTo>
                  <a:lnTo>
                    <a:pt x="0" y="169786"/>
                  </a:lnTo>
                  <a:lnTo>
                    <a:pt x="8940" y="219506"/>
                  </a:lnTo>
                  <a:lnTo>
                    <a:pt x="34137" y="256844"/>
                  </a:lnTo>
                  <a:lnTo>
                    <a:pt x="73202" y="280339"/>
                  </a:lnTo>
                  <a:lnTo>
                    <a:pt x="123710" y="288493"/>
                  </a:lnTo>
                  <a:lnTo>
                    <a:pt x="147332" y="287553"/>
                  </a:lnTo>
                  <a:lnTo>
                    <a:pt x="197586" y="276453"/>
                  </a:lnTo>
                  <a:lnTo>
                    <a:pt x="192595" y="228307"/>
                  </a:lnTo>
                  <a:lnTo>
                    <a:pt x="181089" y="232194"/>
                  </a:lnTo>
                  <a:lnTo>
                    <a:pt x="168059" y="235064"/>
                  </a:lnTo>
                  <a:lnTo>
                    <a:pt x="154025" y="236829"/>
                  </a:lnTo>
                  <a:lnTo>
                    <a:pt x="139471" y="237439"/>
                  </a:lnTo>
                  <a:lnTo>
                    <a:pt x="107022" y="232079"/>
                  </a:lnTo>
                  <a:lnTo>
                    <a:pt x="83807" y="216954"/>
                  </a:lnTo>
                  <a:lnTo>
                    <a:pt x="69837" y="193497"/>
                  </a:lnTo>
                  <a:lnTo>
                    <a:pt x="65176" y="163144"/>
                  </a:lnTo>
                  <a:lnTo>
                    <a:pt x="67881" y="135293"/>
                  </a:lnTo>
                  <a:lnTo>
                    <a:pt x="87757" y="89712"/>
                  </a:lnTo>
                  <a:lnTo>
                    <a:pt x="117551" y="63741"/>
                  </a:lnTo>
                  <a:lnTo>
                    <a:pt x="167690" y="51473"/>
                  </a:lnTo>
                  <a:lnTo>
                    <a:pt x="184607" y="52324"/>
                  </a:lnTo>
                  <a:lnTo>
                    <a:pt x="198932" y="54495"/>
                  </a:lnTo>
                  <a:lnTo>
                    <a:pt x="210312" y="57442"/>
                  </a:lnTo>
                  <a:lnTo>
                    <a:pt x="218351" y="60617"/>
                  </a:lnTo>
                  <a:lnTo>
                    <a:pt x="234530" y="12052"/>
                  </a:lnTo>
                  <a:close/>
                </a:path>
                <a:path w="1737995" h="288925">
                  <a:moveTo>
                    <a:pt x="498106" y="116662"/>
                  </a:moveTo>
                  <a:lnTo>
                    <a:pt x="490855" y="70231"/>
                  </a:lnTo>
                  <a:lnTo>
                    <a:pt x="478980" y="49822"/>
                  </a:lnTo>
                  <a:lnTo>
                    <a:pt x="469366" y="33274"/>
                  </a:lnTo>
                  <a:lnTo>
                    <a:pt x="434606" y="9245"/>
                  </a:lnTo>
                  <a:lnTo>
                    <a:pt x="434606" y="118325"/>
                  </a:lnTo>
                  <a:lnTo>
                    <a:pt x="432384" y="144576"/>
                  </a:lnTo>
                  <a:lnTo>
                    <a:pt x="415163" y="198335"/>
                  </a:lnTo>
                  <a:lnTo>
                    <a:pt x="390258" y="227190"/>
                  </a:lnTo>
                  <a:lnTo>
                    <a:pt x="353656" y="239102"/>
                  </a:lnTo>
                  <a:lnTo>
                    <a:pt x="327355" y="233883"/>
                  </a:lnTo>
                  <a:lnTo>
                    <a:pt x="309143" y="219443"/>
                  </a:lnTo>
                  <a:lnTo>
                    <a:pt x="298551" y="197599"/>
                  </a:lnTo>
                  <a:lnTo>
                    <a:pt x="295135" y="170205"/>
                  </a:lnTo>
                  <a:lnTo>
                    <a:pt x="297434" y="143611"/>
                  </a:lnTo>
                  <a:lnTo>
                    <a:pt x="315099" y="91059"/>
                  </a:lnTo>
                  <a:lnTo>
                    <a:pt x="340334" y="62077"/>
                  </a:lnTo>
                  <a:lnTo>
                    <a:pt x="378155" y="49822"/>
                  </a:lnTo>
                  <a:lnTo>
                    <a:pt x="405536" y="55613"/>
                  </a:lnTo>
                  <a:lnTo>
                    <a:pt x="422884" y="71005"/>
                  </a:lnTo>
                  <a:lnTo>
                    <a:pt x="431977" y="92900"/>
                  </a:lnTo>
                  <a:lnTo>
                    <a:pt x="434606" y="118325"/>
                  </a:lnTo>
                  <a:lnTo>
                    <a:pt x="434606" y="9245"/>
                  </a:lnTo>
                  <a:lnTo>
                    <a:pt x="434022" y="8839"/>
                  </a:lnTo>
                  <a:lnTo>
                    <a:pt x="385216" y="12"/>
                  </a:lnTo>
                  <a:lnTo>
                    <a:pt x="355942" y="2730"/>
                  </a:lnTo>
                  <a:lnTo>
                    <a:pt x="304419" y="23139"/>
                  </a:lnTo>
                  <a:lnTo>
                    <a:pt x="261226" y="66738"/>
                  </a:lnTo>
                  <a:lnTo>
                    <a:pt x="235064" y="134658"/>
                  </a:lnTo>
                  <a:lnTo>
                    <a:pt x="231635" y="172288"/>
                  </a:lnTo>
                  <a:lnTo>
                    <a:pt x="239128" y="217995"/>
                  </a:lnTo>
                  <a:lnTo>
                    <a:pt x="261048" y="255028"/>
                  </a:lnTo>
                  <a:lnTo>
                    <a:pt x="296595" y="279844"/>
                  </a:lnTo>
                  <a:lnTo>
                    <a:pt x="344944" y="288912"/>
                  </a:lnTo>
                  <a:lnTo>
                    <a:pt x="375107" y="286181"/>
                  </a:lnTo>
                  <a:lnTo>
                    <a:pt x="427012" y="265620"/>
                  </a:lnTo>
                  <a:lnTo>
                    <a:pt x="455891" y="239102"/>
                  </a:lnTo>
                  <a:lnTo>
                    <a:pt x="485190" y="189966"/>
                  </a:lnTo>
                  <a:lnTo>
                    <a:pt x="494817" y="154381"/>
                  </a:lnTo>
                  <a:lnTo>
                    <a:pt x="498106" y="116662"/>
                  </a:lnTo>
                  <a:close/>
                </a:path>
                <a:path w="1737995" h="288925">
                  <a:moveTo>
                    <a:pt x="782459" y="4572"/>
                  </a:moveTo>
                  <a:lnTo>
                    <a:pt x="715632" y="4572"/>
                  </a:lnTo>
                  <a:lnTo>
                    <a:pt x="652957" y="137401"/>
                  </a:lnTo>
                  <a:lnTo>
                    <a:pt x="642797" y="159308"/>
                  </a:lnTo>
                  <a:lnTo>
                    <a:pt x="633031" y="181203"/>
                  </a:lnTo>
                  <a:lnTo>
                    <a:pt x="623887" y="202793"/>
                  </a:lnTo>
                  <a:lnTo>
                    <a:pt x="615594" y="223748"/>
                  </a:lnTo>
                  <a:lnTo>
                    <a:pt x="614768" y="223748"/>
                  </a:lnTo>
                  <a:lnTo>
                    <a:pt x="613435" y="202209"/>
                  </a:lnTo>
                  <a:lnTo>
                    <a:pt x="610146" y="159600"/>
                  </a:lnTo>
                  <a:lnTo>
                    <a:pt x="595668" y="4572"/>
                  </a:lnTo>
                  <a:lnTo>
                    <a:pt x="533831" y="4572"/>
                  </a:lnTo>
                  <a:lnTo>
                    <a:pt x="568693" y="284340"/>
                  </a:lnTo>
                  <a:lnTo>
                    <a:pt x="638009" y="284340"/>
                  </a:lnTo>
                  <a:lnTo>
                    <a:pt x="782459" y="4572"/>
                  </a:lnTo>
                  <a:close/>
                </a:path>
                <a:path w="1737995" h="288925">
                  <a:moveTo>
                    <a:pt x="873772" y="4572"/>
                  </a:moveTo>
                  <a:lnTo>
                    <a:pt x="813993" y="4572"/>
                  </a:lnTo>
                  <a:lnTo>
                    <a:pt x="760857" y="284340"/>
                  </a:lnTo>
                  <a:lnTo>
                    <a:pt x="820635" y="284340"/>
                  </a:lnTo>
                  <a:lnTo>
                    <a:pt x="873772" y="4572"/>
                  </a:lnTo>
                  <a:close/>
                </a:path>
                <a:path w="1737995" h="288925">
                  <a:moveTo>
                    <a:pt x="1144828" y="120383"/>
                  </a:moveTo>
                  <a:lnTo>
                    <a:pt x="1134605" y="68186"/>
                  </a:lnTo>
                  <a:lnTo>
                    <a:pt x="1107884" y="32791"/>
                  </a:lnTo>
                  <a:lnTo>
                    <a:pt x="1079652" y="16141"/>
                  </a:lnTo>
                  <a:lnTo>
                    <a:pt x="1079652" y="120802"/>
                  </a:lnTo>
                  <a:lnTo>
                    <a:pt x="1077798" y="145122"/>
                  </a:lnTo>
                  <a:lnTo>
                    <a:pt x="1063193" y="187528"/>
                  </a:lnTo>
                  <a:lnTo>
                    <a:pt x="1035062" y="219125"/>
                  </a:lnTo>
                  <a:lnTo>
                    <a:pt x="994791" y="235712"/>
                  </a:lnTo>
                  <a:lnTo>
                    <a:pt x="971321" y="237858"/>
                  </a:lnTo>
                  <a:lnTo>
                    <a:pt x="963853" y="237782"/>
                  </a:lnTo>
                  <a:lnTo>
                    <a:pt x="956995" y="237502"/>
                  </a:lnTo>
                  <a:lnTo>
                    <a:pt x="950772" y="236982"/>
                  </a:lnTo>
                  <a:lnTo>
                    <a:pt x="945159" y="236194"/>
                  </a:lnTo>
                  <a:lnTo>
                    <a:pt x="980440" y="52311"/>
                  </a:lnTo>
                  <a:lnTo>
                    <a:pt x="986675" y="51066"/>
                  </a:lnTo>
                  <a:lnTo>
                    <a:pt x="995387" y="50660"/>
                  </a:lnTo>
                  <a:lnTo>
                    <a:pt x="1005763" y="50660"/>
                  </a:lnTo>
                  <a:lnTo>
                    <a:pt x="1038148" y="55435"/>
                  </a:lnTo>
                  <a:lnTo>
                    <a:pt x="1061237" y="69240"/>
                  </a:lnTo>
                  <a:lnTo>
                    <a:pt x="1075055" y="91287"/>
                  </a:lnTo>
                  <a:lnTo>
                    <a:pt x="1079652" y="120802"/>
                  </a:lnTo>
                  <a:lnTo>
                    <a:pt x="1079652" y="16141"/>
                  </a:lnTo>
                  <a:lnTo>
                    <a:pt x="1064298" y="10033"/>
                  </a:lnTo>
                  <a:lnTo>
                    <a:pt x="1036789" y="4381"/>
                  </a:lnTo>
                  <a:lnTo>
                    <a:pt x="1005763" y="2501"/>
                  </a:lnTo>
                  <a:lnTo>
                    <a:pt x="985647" y="2895"/>
                  </a:lnTo>
                  <a:lnTo>
                    <a:pt x="965923" y="4064"/>
                  </a:lnTo>
                  <a:lnTo>
                    <a:pt x="946810" y="6007"/>
                  </a:lnTo>
                  <a:lnTo>
                    <a:pt x="928547" y="8737"/>
                  </a:lnTo>
                  <a:lnTo>
                    <a:pt x="876668" y="281012"/>
                  </a:lnTo>
                  <a:lnTo>
                    <a:pt x="889660" y="282854"/>
                  </a:lnTo>
                  <a:lnTo>
                    <a:pt x="907389" y="284454"/>
                  </a:lnTo>
                  <a:lnTo>
                    <a:pt x="928865" y="285584"/>
                  </a:lnTo>
                  <a:lnTo>
                    <a:pt x="953046" y="286004"/>
                  </a:lnTo>
                  <a:lnTo>
                    <a:pt x="995019" y="283857"/>
                  </a:lnTo>
                  <a:lnTo>
                    <a:pt x="1030681" y="277190"/>
                  </a:lnTo>
                  <a:lnTo>
                    <a:pt x="1061046" y="265696"/>
                  </a:lnTo>
                  <a:lnTo>
                    <a:pt x="1087120" y="249072"/>
                  </a:lnTo>
                  <a:lnTo>
                    <a:pt x="1098092" y="237858"/>
                  </a:lnTo>
                  <a:lnTo>
                    <a:pt x="1110856" y="224828"/>
                  </a:lnTo>
                  <a:lnTo>
                    <a:pt x="1129055" y="194538"/>
                  </a:lnTo>
                  <a:lnTo>
                    <a:pt x="1140726" y="159359"/>
                  </a:lnTo>
                  <a:lnTo>
                    <a:pt x="1144828" y="120383"/>
                  </a:lnTo>
                  <a:close/>
                </a:path>
                <a:path w="1737995" h="288925">
                  <a:moveTo>
                    <a:pt x="1282636" y="154432"/>
                  </a:moveTo>
                  <a:lnTo>
                    <a:pt x="1175131" y="154432"/>
                  </a:lnTo>
                  <a:lnTo>
                    <a:pt x="1167244" y="196354"/>
                  </a:lnTo>
                  <a:lnTo>
                    <a:pt x="1274749" y="196354"/>
                  </a:lnTo>
                  <a:lnTo>
                    <a:pt x="1282636" y="154432"/>
                  </a:lnTo>
                  <a:close/>
                </a:path>
                <a:path w="1737995" h="288925">
                  <a:moveTo>
                    <a:pt x="1474812" y="14541"/>
                  </a:moveTo>
                  <a:lnTo>
                    <a:pt x="1426248" y="14541"/>
                  </a:lnTo>
                  <a:lnTo>
                    <a:pt x="1351114" y="47332"/>
                  </a:lnTo>
                  <a:lnTo>
                    <a:pt x="1352778" y="94234"/>
                  </a:lnTo>
                  <a:lnTo>
                    <a:pt x="1405915" y="70573"/>
                  </a:lnTo>
                  <a:lnTo>
                    <a:pt x="1406740" y="70573"/>
                  </a:lnTo>
                  <a:lnTo>
                    <a:pt x="1366481" y="284340"/>
                  </a:lnTo>
                  <a:lnTo>
                    <a:pt x="1424178" y="284340"/>
                  </a:lnTo>
                  <a:lnTo>
                    <a:pt x="1474812" y="14541"/>
                  </a:lnTo>
                  <a:close/>
                </a:path>
                <a:path w="1737995" h="288925">
                  <a:moveTo>
                    <a:pt x="1737563" y="104203"/>
                  </a:moveTo>
                  <a:lnTo>
                    <a:pt x="1726463" y="56045"/>
                  </a:lnTo>
                  <a:lnTo>
                    <a:pt x="1689061" y="17183"/>
                  </a:lnTo>
                  <a:lnTo>
                    <a:pt x="1677365" y="15011"/>
                  </a:lnTo>
                  <a:lnTo>
                    <a:pt x="1677365" y="94665"/>
                  </a:lnTo>
                  <a:lnTo>
                    <a:pt x="1677263" y="104203"/>
                  </a:lnTo>
                  <a:lnTo>
                    <a:pt x="1676958" y="110832"/>
                  </a:lnTo>
                  <a:lnTo>
                    <a:pt x="1675295" y="116243"/>
                  </a:lnTo>
                  <a:lnTo>
                    <a:pt x="1673631" y="122047"/>
                  </a:lnTo>
                  <a:lnTo>
                    <a:pt x="1632953" y="146951"/>
                  </a:lnTo>
                  <a:lnTo>
                    <a:pt x="1620215" y="144411"/>
                  </a:lnTo>
                  <a:lnTo>
                    <a:pt x="1610385" y="137147"/>
                  </a:lnTo>
                  <a:lnTo>
                    <a:pt x="1604073" y="125755"/>
                  </a:lnTo>
                  <a:lnTo>
                    <a:pt x="1601825" y="110832"/>
                  </a:lnTo>
                  <a:lnTo>
                    <a:pt x="1605191" y="90893"/>
                  </a:lnTo>
                  <a:lnTo>
                    <a:pt x="1614385" y="73329"/>
                  </a:lnTo>
                  <a:lnTo>
                    <a:pt x="1628101" y="60820"/>
                  </a:lnTo>
                  <a:lnTo>
                    <a:pt x="1644992" y="56045"/>
                  </a:lnTo>
                  <a:lnTo>
                    <a:pt x="1659509" y="59042"/>
                  </a:lnTo>
                  <a:lnTo>
                    <a:pt x="1669592" y="67259"/>
                  </a:lnTo>
                  <a:lnTo>
                    <a:pt x="1675460" y="79527"/>
                  </a:lnTo>
                  <a:lnTo>
                    <a:pt x="1677365" y="94665"/>
                  </a:lnTo>
                  <a:lnTo>
                    <a:pt x="1677365" y="15011"/>
                  </a:lnTo>
                  <a:lnTo>
                    <a:pt x="1607286" y="18681"/>
                  </a:lnTo>
                  <a:lnTo>
                    <a:pt x="1572361" y="42202"/>
                  </a:lnTo>
                  <a:lnTo>
                    <a:pt x="1548942" y="76695"/>
                  </a:lnTo>
                  <a:lnTo>
                    <a:pt x="1540395" y="118313"/>
                  </a:lnTo>
                  <a:lnTo>
                    <a:pt x="1545678" y="148120"/>
                  </a:lnTo>
                  <a:lnTo>
                    <a:pt x="1560474" y="171196"/>
                  </a:lnTo>
                  <a:lnTo>
                    <a:pt x="1583296" y="186093"/>
                  </a:lnTo>
                  <a:lnTo>
                    <a:pt x="1612620" y="191376"/>
                  </a:lnTo>
                  <a:lnTo>
                    <a:pt x="1626323" y="190195"/>
                  </a:lnTo>
                  <a:lnTo>
                    <a:pt x="1640014" y="186613"/>
                  </a:lnTo>
                  <a:lnTo>
                    <a:pt x="1652778" y="180517"/>
                  </a:lnTo>
                  <a:lnTo>
                    <a:pt x="1663674" y="171856"/>
                  </a:lnTo>
                  <a:lnTo>
                    <a:pt x="1664512" y="172275"/>
                  </a:lnTo>
                  <a:lnTo>
                    <a:pt x="1634744" y="211912"/>
                  </a:lnTo>
                  <a:lnTo>
                    <a:pt x="1595450" y="233502"/>
                  </a:lnTo>
                  <a:lnTo>
                    <a:pt x="1556156" y="239102"/>
                  </a:lnTo>
                  <a:lnTo>
                    <a:pt x="1549107" y="239522"/>
                  </a:lnTo>
                  <a:lnTo>
                    <a:pt x="1542465" y="238683"/>
                  </a:lnTo>
                  <a:lnTo>
                    <a:pt x="1534985" y="288086"/>
                  </a:lnTo>
                  <a:lnTo>
                    <a:pt x="1541018" y="288378"/>
                  </a:lnTo>
                  <a:lnTo>
                    <a:pt x="1547761" y="288544"/>
                  </a:lnTo>
                  <a:lnTo>
                    <a:pt x="1555889" y="288493"/>
                  </a:lnTo>
                  <a:lnTo>
                    <a:pt x="1620862" y="277609"/>
                  </a:lnTo>
                  <a:lnTo>
                    <a:pt x="1669072" y="251548"/>
                  </a:lnTo>
                  <a:lnTo>
                    <a:pt x="1716709" y="191122"/>
                  </a:lnTo>
                  <a:lnTo>
                    <a:pt x="1723796" y="171856"/>
                  </a:lnTo>
                  <a:lnTo>
                    <a:pt x="1731772" y="150177"/>
                  </a:lnTo>
                  <a:lnTo>
                    <a:pt x="1732178" y="146951"/>
                  </a:lnTo>
                  <a:lnTo>
                    <a:pt x="1737563" y="10420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5" name="object 25"/>
          <p:cNvSpPr/>
          <p:nvPr/>
        </p:nvSpPr>
        <p:spPr>
          <a:xfrm>
            <a:off x="1118793" y="1383740"/>
            <a:ext cx="1901825" cy="487680"/>
          </a:xfrm>
          <a:custGeom>
            <a:avLst/>
            <a:gdLst/>
            <a:ahLst/>
            <a:cxnLst/>
            <a:rect l="l" t="t" r="r" b="b"/>
            <a:pathLst>
              <a:path w="1901825" h="487680">
                <a:moveTo>
                  <a:pt x="238645" y="306260"/>
                </a:moveTo>
                <a:lnTo>
                  <a:pt x="93891" y="306260"/>
                </a:lnTo>
                <a:lnTo>
                  <a:pt x="152019" y="0"/>
                </a:lnTo>
                <a:lnTo>
                  <a:pt x="71539" y="0"/>
                </a:lnTo>
                <a:lnTo>
                  <a:pt x="0" y="376682"/>
                </a:lnTo>
                <a:lnTo>
                  <a:pt x="225234" y="376682"/>
                </a:lnTo>
                <a:lnTo>
                  <a:pt x="238645" y="306260"/>
                </a:lnTo>
                <a:close/>
              </a:path>
              <a:path w="1901825" h="487680">
                <a:moveTo>
                  <a:pt x="549910" y="209575"/>
                </a:moveTo>
                <a:lnTo>
                  <a:pt x="542124" y="165862"/>
                </a:lnTo>
                <a:lnTo>
                  <a:pt x="519518" y="130149"/>
                </a:lnTo>
                <a:lnTo>
                  <a:pt x="483184" y="106070"/>
                </a:lnTo>
                <a:lnTo>
                  <a:pt x="466648" y="103098"/>
                </a:lnTo>
                <a:lnTo>
                  <a:pt x="466648" y="210134"/>
                </a:lnTo>
                <a:lnTo>
                  <a:pt x="462114" y="247319"/>
                </a:lnTo>
                <a:lnTo>
                  <a:pt x="448830" y="283349"/>
                </a:lnTo>
                <a:lnTo>
                  <a:pt x="427266" y="310591"/>
                </a:lnTo>
                <a:lnTo>
                  <a:pt x="397903" y="321360"/>
                </a:lnTo>
                <a:lnTo>
                  <a:pt x="379298" y="317550"/>
                </a:lnTo>
                <a:lnTo>
                  <a:pt x="365620" y="306755"/>
                </a:lnTo>
                <a:lnTo>
                  <a:pt x="357187" y="290004"/>
                </a:lnTo>
                <a:lnTo>
                  <a:pt x="354304" y="268262"/>
                </a:lnTo>
                <a:lnTo>
                  <a:pt x="358368" y="233146"/>
                </a:lnTo>
                <a:lnTo>
                  <a:pt x="371348" y="197281"/>
                </a:lnTo>
                <a:lnTo>
                  <a:pt x="393128" y="169392"/>
                </a:lnTo>
                <a:lnTo>
                  <a:pt x="423608" y="158153"/>
                </a:lnTo>
                <a:lnTo>
                  <a:pt x="444004" y="162737"/>
                </a:lnTo>
                <a:lnTo>
                  <a:pt x="457276" y="174713"/>
                </a:lnTo>
                <a:lnTo>
                  <a:pt x="464477" y="191401"/>
                </a:lnTo>
                <a:lnTo>
                  <a:pt x="466648" y="210134"/>
                </a:lnTo>
                <a:lnTo>
                  <a:pt x="466648" y="103098"/>
                </a:lnTo>
                <a:lnTo>
                  <a:pt x="388366" y="103441"/>
                </a:lnTo>
                <a:lnTo>
                  <a:pt x="348691" y="120904"/>
                </a:lnTo>
                <a:lnTo>
                  <a:pt x="316153" y="147967"/>
                </a:lnTo>
                <a:lnTo>
                  <a:pt x="291731" y="182943"/>
                </a:lnTo>
                <a:lnTo>
                  <a:pt x="276364" y="224155"/>
                </a:lnTo>
                <a:lnTo>
                  <a:pt x="271030" y="269938"/>
                </a:lnTo>
                <a:lnTo>
                  <a:pt x="279361" y="316103"/>
                </a:lnTo>
                <a:lnTo>
                  <a:pt x="302882" y="351739"/>
                </a:lnTo>
                <a:lnTo>
                  <a:pt x="339407" y="374700"/>
                </a:lnTo>
                <a:lnTo>
                  <a:pt x="386727" y="382828"/>
                </a:lnTo>
                <a:lnTo>
                  <a:pt x="431800" y="376948"/>
                </a:lnTo>
                <a:lnTo>
                  <a:pt x="471258" y="360146"/>
                </a:lnTo>
                <a:lnTo>
                  <a:pt x="503948" y="333717"/>
                </a:lnTo>
                <a:lnTo>
                  <a:pt x="512749" y="321360"/>
                </a:lnTo>
                <a:lnTo>
                  <a:pt x="528713" y="298958"/>
                </a:lnTo>
                <a:lnTo>
                  <a:pt x="544410" y="257149"/>
                </a:lnTo>
                <a:lnTo>
                  <a:pt x="549910" y="209575"/>
                </a:lnTo>
                <a:close/>
              </a:path>
              <a:path w="1901825" h="487680">
                <a:moveTo>
                  <a:pt x="787387" y="97802"/>
                </a:moveTo>
                <a:lnTo>
                  <a:pt x="782358" y="97243"/>
                </a:lnTo>
                <a:lnTo>
                  <a:pt x="772299" y="97243"/>
                </a:lnTo>
                <a:lnTo>
                  <a:pt x="745553" y="101828"/>
                </a:lnTo>
                <a:lnTo>
                  <a:pt x="721791" y="114642"/>
                </a:lnTo>
                <a:lnTo>
                  <a:pt x="701484" y="134264"/>
                </a:lnTo>
                <a:lnTo>
                  <a:pt x="685114" y="159270"/>
                </a:lnTo>
                <a:lnTo>
                  <a:pt x="683437" y="159270"/>
                </a:lnTo>
                <a:lnTo>
                  <a:pt x="688467" y="103378"/>
                </a:lnTo>
                <a:lnTo>
                  <a:pt x="618617" y="103378"/>
                </a:lnTo>
                <a:lnTo>
                  <a:pt x="613498" y="152019"/>
                </a:lnTo>
                <a:lnTo>
                  <a:pt x="609727" y="182613"/>
                </a:lnTo>
                <a:lnTo>
                  <a:pt x="604634" y="214045"/>
                </a:lnTo>
                <a:lnTo>
                  <a:pt x="573900" y="376682"/>
                </a:lnTo>
                <a:lnTo>
                  <a:pt x="654380" y="376682"/>
                </a:lnTo>
                <a:lnTo>
                  <a:pt x="673379" y="274955"/>
                </a:lnTo>
                <a:lnTo>
                  <a:pt x="683755" y="236791"/>
                </a:lnTo>
                <a:lnTo>
                  <a:pt x="725246" y="183476"/>
                </a:lnTo>
                <a:lnTo>
                  <a:pt x="758888" y="175475"/>
                </a:lnTo>
                <a:lnTo>
                  <a:pt x="767829" y="175475"/>
                </a:lnTo>
                <a:lnTo>
                  <a:pt x="771740" y="176034"/>
                </a:lnTo>
                <a:lnTo>
                  <a:pt x="787387" y="97802"/>
                </a:lnTo>
                <a:close/>
              </a:path>
              <a:path w="1901825" h="487680">
                <a:moveTo>
                  <a:pt x="995260" y="111213"/>
                </a:moveTo>
                <a:lnTo>
                  <a:pt x="983068" y="105727"/>
                </a:lnTo>
                <a:lnTo>
                  <a:pt x="966965" y="101295"/>
                </a:lnTo>
                <a:lnTo>
                  <a:pt x="947394" y="98336"/>
                </a:lnTo>
                <a:lnTo>
                  <a:pt x="924852" y="97256"/>
                </a:lnTo>
                <a:lnTo>
                  <a:pt x="876363" y="103987"/>
                </a:lnTo>
                <a:lnTo>
                  <a:pt x="838352" y="123024"/>
                </a:lnTo>
                <a:lnTo>
                  <a:pt x="813549" y="152654"/>
                </a:lnTo>
                <a:lnTo>
                  <a:pt x="804684" y="191135"/>
                </a:lnTo>
                <a:lnTo>
                  <a:pt x="809282" y="214668"/>
                </a:lnTo>
                <a:lnTo>
                  <a:pt x="821791" y="234378"/>
                </a:lnTo>
                <a:lnTo>
                  <a:pt x="840282" y="250634"/>
                </a:lnTo>
                <a:lnTo>
                  <a:pt x="862812" y="263791"/>
                </a:lnTo>
                <a:lnTo>
                  <a:pt x="878738" y="272592"/>
                </a:lnTo>
                <a:lnTo>
                  <a:pt x="889279" y="280987"/>
                </a:lnTo>
                <a:lnTo>
                  <a:pt x="895108" y="289572"/>
                </a:lnTo>
                <a:lnTo>
                  <a:pt x="896899" y="299008"/>
                </a:lnTo>
                <a:lnTo>
                  <a:pt x="894702" y="308508"/>
                </a:lnTo>
                <a:lnTo>
                  <a:pt x="888161" y="316331"/>
                </a:lnTo>
                <a:lnTo>
                  <a:pt x="877328" y="321640"/>
                </a:lnTo>
                <a:lnTo>
                  <a:pt x="862253" y="323596"/>
                </a:lnTo>
                <a:lnTo>
                  <a:pt x="842187" y="321729"/>
                </a:lnTo>
                <a:lnTo>
                  <a:pt x="822490" y="317030"/>
                </a:lnTo>
                <a:lnTo>
                  <a:pt x="804786" y="310857"/>
                </a:lnTo>
                <a:lnTo>
                  <a:pt x="790714" y="304596"/>
                </a:lnTo>
                <a:lnTo>
                  <a:pt x="771144" y="361035"/>
                </a:lnTo>
                <a:lnTo>
                  <a:pt x="786206" y="369531"/>
                </a:lnTo>
                <a:lnTo>
                  <a:pt x="806145" y="376262"/>
                </a:lnTo>
                <a:lnTo>
                  <a:pt x="829551" y="380682"/>
                </a:lnTo>
                <a:lnTo>
                  <a:pt x="854989" y="382270"/>
                </a:lnTo>
                <a:lnTo>
                  <a:pt x="904951" y="376047"/>
                </a:lnTo>
                <a:lnTo>
                  <a:pt x="944613" y="357682"/>
                </a:lnTo>
                <a:lnTo>
                  <a:pt x="970749" y="327583"/>
                </a:lnTo>
                <a:lnTo>
                  <a:pt x="980173" y="286156"/>
                </a:lnTo>
                <a:lnTo>
                  <a:pt x="974813" y="260540"/>
                </a:lnTo>
                <a:lnTo>
                  <a:pt x="960818" y="240106"/>
                </a:lnTo>
                <a:lnTo>
                  <a:pt x="941273" y="223977"/>
                </a:lnTo>
                <a:lnTo>
                  <a:pt x="919264" y="211251"/>
                </a:lnTo>
                <a:lnTo>
                  <a:pt x="904582" y="203454"/>
                </a:lnTo>
                <a:lnTo>
                  <a:pt x="894105" y="195808"/>
                </a:lnTo>
                <a:lnTo>
                  <a:pt x="887818" y="188074"/>
                </a:lnTo>
                <a:lnTo>
                  <a:pt x="885723" y="179971"/>
                </a:lnTo>
                <a:lnTo>
                  <a:pt x="888314" y="170078"/>
                </a:lnTo>
                <a:lnTo>
                  <a:pt x="895642" y="162496"/>
                </a:lnTo>
                <a:lnTo>
                  <a:pt x="906932" y="157632"/>
                </a:lnTo>
                <a:lnTo>
                  <a:pt x="921486" y="155930"/>
                </a:lnTo>
                <a:lnTo>
                  <a:pt x="938530" y="157060"/>
                </a:lnTo>
                <a:lnTo>
                  <a:pt x="953477" y="159981"/>
                </a:lnTo>
                <a:lnTo>
                  <a:pt x="966127" y="163944"/>
                </a:lnTo>
                <a:lnTo>
                  <a:pt x="976261" y="168224"/>
                </a:lnTo>
                <a:lnTo>
                  <a:pt x="995260" y="111213"/>
                </a:lnTo>
                <a:close/>
              </a:path>
              <a:path w="1901825" h="487680">
                <a:moveTo>
                  <a:pt x="1307630" y="113449"/>
                </a:moveTo>
                <a:lnTo>
                  <a:pt x="1286090" y="107619"/>
                </a:lnTo>
                <a:lnTo>
                  <a:pt x="1261872" y="102412"/>
                </a:lnTo>
                <a:lnTo>
                  <a:pt x="1235240" y="98679"/>
                </a:lnTo>
                <a:lnTo>
                  <a:pt x="1218768" y="97866"/>
                </a:lnTo>
                <a:lnTo>
                  <a:pt x="1218768" y="164871"/>
                </a:lnTo>
                <a:lnTo>
                  <a:pt x="1204785" y="238086"/>
                </a:lnTo>
                <a:lnTo>
                  <a:pt x="1194396" y="271564"/>
                </a:lnTo>
                <a:lnTo>
                  <a:pt x="1178661" y="296697"/>
                </a:lnTo>
                <a:lnTo>
                  <a:pt x="1159370" y="312508"/>
                </a:lnTo>
                <a:lnTo>
                  <a:pt x="1138288" y="318008"/>
                </a:lnTo>
                <a:lnTo>
                  <a:pt x="1124470" y="314807"/>
                </a:lnTo>
                <a:lnTo>
                  <a:pt x="1113701" y="305422"/>
                </a:lnTo>
                <a:lnTo>
                  <a:pt x="1106703" y="290182"/>
                </a:lnTo>
                <a:lnTo>
                  <a:pt x="1104201" y="269379"/>
                </a:lnTo>
                <a:lnTo>
                  <a:pt x="1110297" y="230403"/>
                </a:lnTo>
                <a:lnTo>
                  <a:pt x="1127391" y="194767"/>
                </a:lnTo>
                <a:lnTo>
                  <a:pt x="1153718" y="168783"/>
                </a:lnTo>
                <a:lnTo>
                  <a:pt x="1187475" y="158724"/>
                </a:lnTo>
                <a:lnTo>
                  <a:pt x="1197000" y="159131"/>
                </a:lnTo>
                <a:lnTo>
                  <a:pt x="1205433" y="160324"/>
                </a:lnTo>
                <a:lnTo>
                  <a:pt x="1212697" y="162255"/>
                </a:lnTo>
                <a:lnTo>
                  <a:pt x="1218768" y="164871"/>
                </a:lnTo>
                <a:lnTo>
                  <a:pt x="1218768" y="97866"/>
                </a:lnTo>
                <a:lnTo>
                  <a:pt x="1149019" y="104698"/>
                </a:lnTo>
                <a:lnTo>
                  <a:pt x="1102334" y="125107"/>
                </a:lnTo>
                <a:lnTo>
                  <a:pt x="1066253" y="155651"/>
                </a:lnTo>
                <a:lnTo>
                  <a:pt x="1040663" y="193459"/>
                </a:lnTo>
                <a:lnTo>
                  <a:pt x="1025410" y="235673"/>
                </a:lnTo>
                <a:lnTo>
                  <a:pt x="1020356" y="279438"/>
                </a:lnTo>
                <a:lnTo>
                  <a:pt x="1026464" y="321767"/>
                </a:lnTo>
                <a:lnTo>
                  <a:pt x="1043698" y="354393"/>
                </a:lnTo>
                <a:lnTo>
                  <a:pt x="1070343" y="375399"/>
                </a:lnTo>
                <a:lnTo>
                  <a:pt x="1104747" y="382828"/>
                </a:lnTo>
                <a:lnTo>
                  <a:pt x="1128229" y="379996"/>
                </a:lnTo>
                <a:lnTo>
                  <a:pt x="1150924" y="371449"/>
                </a:lnTo>
                <a:lnTo>
                  <a:pt x="1171638" y="357136"/>
                </a:lnTo>
                <a:lnTo>
                  <a:pt x="1189139" y="337007"/>
                </a:lnTo>
                <a:lnTo>
                  <a:pt x="1190256" y="337007"/>
                </a:lnTo>
                <a:lnTo>
                  <a:pt x="1157287" y="487349"/>
                </a:lnTo>
                <a:lnTo>
                  <a:pt x="1237767" y="487349"/>
                </a:lnTo>
                <a:lnTo>
                  <a:pt x="1265859" y="337007"/>
                </a:lnTo>
                <a:lnTo>
                  <a:pt x="1269403" y="318008"/>
                </a:lnTo>
                <a:lnTo>
                  <a:pt x="1299171" y="158724"/>
                </a:lnTo>
                <a:lnTo>
                  <a:pt x="1307630" y="113449"/>
                </a:lnTo>
                <a:close/>
              </a:path>
              <a:path w="1901825" h="487680">
                <a:moveTo>
                  <a:pt x="1622793" y="103390"/>
                </a:moveTo>
                <a:lnTo>
                  <a:pt x="1542313" y="103390"/>
                </a:lnTo>
                <a:lnTo>
                  <a:pt x="1518285" y="229692"/>
                </a:lnTo>
                <a:lnTo>
                  <a:pt x="1507350" y="266509"/>
                </a:lnTo>
                <a:lnTo>
                  <a:pt x="1491589" y="294106"/>
                </a:lnTo>
                <a:lnTo>
                  <a:pt x="1472692" y="311429"/>
                </a:lnTo>
                <a:lnTo>
                  <a:pt x="1452333" y="317436"/>
                </a:lnTo>
                <a:lnTo>
                  <a:pt x="1439329" y="314972"/>
                </a:lnTo>
                <a:lnTo>
                  <a:pt x="1430883" y="308216"/>
                </a:lnTo>
                <a:lnTo>
                  <a:pt x="1426311" y="298119"/>
                </a:lnTo>
                <a:lnTo>
                  <a:pt x="1424952" y="285597"/>
                </a:lnTo>
                <a:lnTo>
                  <a:pt x="1425244" y="277482"/>
                </a:lnTo>
                <a:lnTo>
                  <a:pt x="1426070" y="268541"/>
                </a:lnTo>
                <a:lnTo>
                  <a:pt x="1427302" y="259181"/>
                </a:lnTo>
                <a:lnTo>
                  <a:pt x="1428864" y="249821"/>
                </a:lnTo>
                <a:lnTo>
                  <a:pt x="1456245" y="103390"/>
                </a:lnTo>
                <a:lnTo>
                  <a:pt x="1375765" y="103390"/>
                </a:lnTo>
                <a:lnTo>
                  <a:pt x="1344739" y="269722"/>
                </a:lnTo>
                <a:lnTo>
                  <a:pt x="1342999" y="282587"/>
                </a:lnTo>
                <a:lnTo>
                  <a:pt x="1341996" y="294716"/>
                </a:lnTo>
                <a:lnTo>
                  <a:pt x="1341678" y="306273"/>
                </a:lnTo>
                <a:lnTo>
                  <a:pt x="1346454" y="340156"/>
                </a:lnTo>
                <a:lnTo>
                  <a:pt x="1360258" y="364032"/>
                </a:lnTo>
                <a:lnTo>
                  <a:pt x="1382229" y="378167"/>
                </a:lnTo>
                <a:lnTo>
                  <a:pt x="1411541" y="382828"/>
                </a:lnTo>
                <a:lnTo>
                  <a:pt x="1436268" y="379907"/>
                </a:lnTo>
                <a:lnTo>
                  <a:pt x="1460652" y="370814"/>
                </a:lnTo>
                <a:lnTo>
                  <a:pt x="1484071" y="355015"/>
                </a:lnTo>
                <a:lnTo>
                  <a:pt x="1505991" y="331978"/>
                </a:lnTo>
                <a:lnTo>
                  <a:pt x="1507109" y="331978"/>
                </a:lnTo>
                <a:lnTo>
                  <a:pt x="1502079" y="376694"/>
                </a:lnTo>
                <a:lnTo>
                  <a:pt x="1573047" y="376694"/>
                </a:lnTo>
                <a:lnTo>
                  <a:pt x="1583029" y="312864"/>
                </a:lnTo>
                <a:lnTo>
                  <a:pt x="1587588" y="287820"/>
                </a:lnTo>
                <a:lnTo>
                  <a:pt x="1622793" y="103390"/>
                </a:lnTo>
                <a:close/>
              </a:path>
              <a:path w="1901825" h="487680">
                <a:moveTo>
                  <a:pt x="1901621" y="178854"/>
                </a:moveTo>
                <a:lnTo>
                  <a:pt x="1874862" y="118973"/>
                </a:lnTo>
                <a:lnTo>
                  <a:pt x="1826183" y="100126"/>
                </a:lnTo>
                <a:lnTo>
                  <a:pt x="1826183" y="179412"/>
                </a:lnTo>
                <a:lnTo>
                  <a:pt x="1820316" y="195008"/>
                </a:lnTo>
                <a:lnTo>
                  <a:pt x="1802701" y="205308"/>
                </a:lnTo>
                <a:lnTo>
                  <a:pt x="1773351" y="210908"/>
                </a:lnTo>
                <a:lnTo>
                  <a:pt x="1732280" y="212369"/>
                </a:lnTo>
                <a:lnTo>
                  <a:pt x="1739404" y="192709"/>
                </a:lnTo>
                <a:lnTo>
                  <a:pt x="1752460" y="174510"/>
                </a:lnTo>
                <a:lnTo>
                  <a:pt x="1771497" y="161137"/>
                </a:lnTo>
                <a:lnTo>
                  <a:pt x="1796554" y="155930"/>
                </a:lnTo>
                <a:lnTo>
                  <a:pt x="1808962" y="157632"/>
                </a:lnTo>
                <a:lnTo>
                  <a:pt x="1818284" y="162420"/>
                </a:lnTo>
                <a:lnTo>
                  <a:pt x="1824139" y="169837"/>
                </a:lnTo>
                <a:lnTo>
                  <a:pt x="1826183" y="179412"/>
                </a:lnTo>
                <a:lnTo>
                  <a:pt x="1826183" y="100126"/>
                </a:lnTo>
                <a:lnTo>
                  <a:pt x="1760461" y="104051"/>
                </a:lnTo>
                <a:lnTo>
                  <a:pt x="1721345" y="122796"/>
                </a:lnTo>
                <a:lnTo>
                  <a:pt x="1689874" y="150964"/>
                </a:lnTo>
                <a:lnTo>
                  <a:pt x="1666633" y="186093"/>
                </a:lnTo>
                <a:lnTo>
                  <a:pt x="1652257" y="225653"/>
                </a:lnTo>
                <a:lnTo>
                  <a:pt x="1647329" y="267157"/>
                </a:lnTo>
                <a:lnTo>
                  <a:pt x="1654835" y="315074"/>
                </a:lnTo>
                <a:lnTo>
                  <a:pt x="1677225" y="351320"/>
                </a:lnTo>
                <a:lnTo>
                  <a:pt x="1714284" y="374256"/>
                </a:lnTo>
                <a:lnTo>
                  <a:pt x="1765820" y="382270"/>
                </a:lnTo>
                <a:lnTo>
                  <a:pt x="1789963" y="381228"/>
                </a:lnTo>
                <a:lnTo>
                  <a:pt x="1816049" y="377736"/>
                </a:lnTo>
                <a:lnTo>
                  <a:pt x="1842439" y="371195"/>
                </a:lnTo>
                <a:lnTo>
                  <a:pt x="1867535" y="361035"/>
                </a:lnTo>
                <a:lnTo>
                  <a:pt x="1863610" y="320243"/>
                </a:lnTo>
                <a:lnTo>
                  <a:pt x="1861947" y="302920"/>
                </a:lnTo>
                <a:lnTo>
                  <a:pt x="1844954" y="310108"/>
                </a:lnTo>
                <a:lnTo>
                  <a:pt x="1826590" y="315556"/>
                </a:lnTo>
                <a:lnTo>
                  <a:pt x="1806765" y="319024"/>
                </a:lnTo>
                <a:lnTo>
                  <a:pt x="1785378" y="320243"/>
                </a:lnTo>
                <a:lnTo>
                  <a:pt x="1768754" y="318884"/>
                </a:lnTo>
                <a:lnTo>
                  <a:pt x="1732838" y="299008"/>
                </a:lnTo>
                <a:lnTo>
                  <a:pt x="1724456" y="271056"/>
                </a:lnTo>
                <a:lnTo>
                  <a:pt x="1784946" y="269240"/>
                </a:lnTo>
                <a:lnTo>
                  <a:pt x="1834134" y="259918"/>
                </a:lnTo>
                <a:lnTo>
                  <a:pt x="1870798" y="242290"/>
                </a:lnTo>
                <a:lnTo>
                  <a:pt x="1893709" y="215531"/>
                </a:lnTo>
                <a:lnTo>
                  <a:pt x="1894395" y="212369"/>
                </a:lnTo>
                <a:lnTo>
                  <a:pt x="1901621" y="178854"/>
                </a:lnTo>
                <a:close/>
              </a:path>
            </a:pathLst>
          </a:custGeom>
          <a:solidFill>
            <a:srgbClr val="335361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26" name="object 26"/>
          <p:cNvGrpSpPr/>
          <p:nvPr/>
        </p:nvGrpSpPr>
        <p:grpSpPr>
          <a:xfrm>
            <a:off x="3079601" y="1368092"/>
            <a:ext cx="800735" cy="509270"/>
            <a:chOff x="3079601" y="1368092"/>
            <a:chExt cx="800735" cy="509270"/>
          </a:xfrm>
        </p:grpSpPr>
        <p:sp>
          <p:nvSpPr>
            <p:cNvPr id="27" name="object 27"/>
            <p:cNvSpPr/>
            <p:nvPr/>
          </p:nvSpPr>
          <p:spPr>
            <a:xfrm>
              <a:off x="3079601" y="1368092"/>
              <a:ext cx="216535" cy="509270"/>
            </a:xfrm>
            <a:custGeom>
              <a:avLst/>
              <a:gdLst/>
              <a:ahLst/>
              <a:cxnLst/>
              <a:rect l="l" t="t" r="r" b="b"/>
              <a:pathLst>
                <a:path w="216535" h="509269">
                  <a:moveTo>
                    <a:pt x="176034" y="0"/>
                  </a:moveTo>
                  <a:lnTo>
                    <a:pt x="158179" y="3309"/>
                  </a:lnTo>
                  <a:lnTo>
                    <a:pt x="143414" y="12642"/>
                  </a:lnTo>
                  <a:lnTo>
                    <a:pt x="133365" y="27110"/>
                  </a:lnTo>
                  <a:lnTo>
                    <a:pt x="129654" y="45821"/>
                  </a:lnTo>
                  <a:lnTo>
                    <a:pt x="132544" y="62075"/>
                  </a:lnTo>
                  <a:lnTo>
                    <a:pt x="140622" y="74395"/>
                  </a:lnTo>
                  <a:lnTo>
                    <a:pt x="152998" y="82206"/>
                  </a:lnTo>
                  <a:lnTo>
                    <a:pt x="168783" y="84937"/>
                  </a:lnTo>
                  <a:lnTo>
                    <a:pt x="187043" y="81874"/>
                  </a:lnTo>
                  <a:lnTo>
                    <a:pt x="202166" y="72998"/>
                  </a:lnTo>
                  <a:lnTo>
                    <a:pt x="212472" y="58775"/>
                  </a:lnTo>
                  <a:lnTo>
                    <a:pt x="216281" y="39674"/>
                  </a:lnTo>
                  <a:lnTo>
                    <a:pt x="213294" y="23338"/>
                  </a:lnTo>
                  <a:lnTo>
                    <a:pt x="204963" y="10826"/>
                  </a:lnTo>
                  <a:lnTo>
                    <a:pt x="192229" y="2820"/>
                  </a:lnTo>
                  <a:lnTo>
                    <a:pt x="176034" y="0"/>
                  </a:lnTo>
                  <a:close/>
                </a:path>
                <a:path w="216535" h="509269">
                  <a:moveTo>
                    <a:pt x="9499" y="443750"/>
                  </a:moveTo>
                  <a:lnTo>
                    <a:pt x="0" y="504659"/>
                  </a:lnTo>
                  <a:lnTo>
                    <a:pt x="38557" y="509130"/>
                  </a:lnTo>
                  <a:lnTo>
                    <a:pt x="59765" y="507418"/>
                  </a:lnTo>
                  <a:lnTo>
                    <a:pt x="98205" y="493099"/>
                  </a:lnTo>
                  <a:lnTo>
                    <a:pt x="125751" y="462987"/>
                  </a:lnTo>
                  <a:lnTo>
                    <a:pt x="134137" y="445427"/>
                  </a:lnTo>
                  <a:lnTo>
                    <a:pt x="20116" y="445427"/>
                  </a:lnTo>
                  <a:lnTo>
                    <a:pt x="15087" y="444868"/>
                  </a:lnTo>
                  <a:lnTo>
                    <a:pt x="9499" y="443750"/>
                  </a:lnTo>
                  <a:close/>
                </a:path>
                <a:path w="216535" h="509269">
                  <a:moveTo>
                    <a:pt x="201193" y="119037"/>
                  </a:moveTo>
                  <a:lnTo>
                    <a:pt x="120713" y="119037"/>
                  </a:lnTo>
                  <a:lnTo>
                    <a:pt x="70408" y="386740"/>
                  </a:lnTo>
                  <a:lnTo>
                    <a:pt x="62507" y="416661"/>
                  </a:lnTo>
                  <a:lnTo>
                    <a:pt x="52457" y="434528"/>
                  </a:lnTo>
                  <a:lnTo>
                    <a:pt x="40626" y="443174"/>
                  </a:lnTo>
                  <a:lnTo>
                    <a:pt x="27381" y="445427"/>
                  </a:lnTo>
                  <a:lnTo>
                    <a:pt x="134137" y="445427"/>
                  </a:lnTo>
                  <a:lnTo>
                    <a:pt x="136010" y="441504"/>
                  </a:lnTo>
                  <a:lnTo>
                    <a:pt x="144488" y="414994"/>
                  </a:lnTo>
                  <a:lnTo>
                    <a:pt x="151447" y="382828"/>
                  </a:lnTo>
                  <a:lnTo>
                    <a:pt x="201193" y="119037"/>
                  </a:lnTo>
                  <a:close/>
                </a:path>
              </a:pathLst>
            </a:custGeom>
            <a:solidFill>
              <a:srgbClr val="33536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8" name="object 28"/>
            <p:cNvSpPr/>
            <p:nvPr/>
          </p:nvSpPr>
          <p:spPr>
            <a:xfrm>
              <a:off x="3323230" y="1377586"/>
              <a:ext cx="140842" cy="155917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9" name="object 29"/>
            <p:cNvSpPr/>
            <p:nvPr/>
          </p:nvSpPr>
          <p:spPr>
            <a:xfrm>
              <a:off x="3424377" y="1368094"/>
              <a:ext cx="455930" cy="398780"/>
            </a:xfrm>
            <a:custGeom>
              <a:avLst/>
              <a:gdLst/>
              <a:ahLst/>
              <a:cxnLst/>
              <a:rect l="l" t="t" r="r" b="b"/>
              <a:pathLst>
                <a:path w="455929" h="398780">
                  <a:moveTo>
                    <a:pt x="286143" y="126301"/>
                  </a:moveTo>
                  <a:lnTo>
                    <a:pt x="266890" y="121145"/>
                  </a:lnTo>
                  <a:lnTo>
                    <a:pt x="244436" y="116878"/>
                  </a:lnTo>
                  <a:lnTo>
                    <a:pt x="220192" y="113969"/>
                  </a:lnTo>
                  <a:lnTo>
                    <a:pt x="195605" y="112890"/>
                  </a:lnTo>
                  <a:lnTo>
                    <a:pt x="195605" y="176047"/>
                  </a:lnTo>
                  <a:lnTo>
                    <a:pt x="182753" y="239204"/>
                  </a:lnTo>
                  <a:lnTo>
                    <a:pt x="170637" y="282257"/>
                  </a:lnTo>
                  <a:lnTo>
                    <a:pt x="154178" y="311569"/>
                  </a:lnTo>
                  <a:lnTo>
                    <a:pt x="135509" y="328320"/>
                  </a:lnTo>
                  <a:lnTo>
                    <a:pt x="116801" y="333641"/>
                  </a:lnTo>
                  <a:lnTo>
                    <a:pt x="102209" y="330339"/>
                  </a:lnTo>
                  <a:lnTo>
                    <a:pt x="91935" y="321068"/>
                  </a:lnTo>
                  <a:lnTo>
                    <a:pt x="85839" y="306768"/>
                  </a:lnTo>
                  <a:lnTo>
                    <a:pt x="83832" y="288378"/>
                  </a:lnTo>
                  <a:lnTo>
                    <a:pt x="90576" y="249021"/>
                  </a:lnTo>
                  <a:lnTo>
                    <a:pt x="109321" y="212013"/>
                  </a:lnTo>
                  <a:lnTo>
                    <a:pt x="137820" y="184556"/>
                  </a:lnTo>
                  <a:lnTo>
                    <a:pt x="173812" y="173799"/>
                  </a:lnTo>
                  <a:lnTo>
                    <a:pt x="181635" y="173799"/>
                  </a:lnTo>
                  <a:lnTo>
                    <a:pt x="189458" y="174917"/>
                  </a:lnTo>
                  <a:lnTo>
                    <a:pt x="195605" y="176047"/>
                  </a:lnTo>
                  <a:lnTo>
                    <a:pt x="195605" y="112890"/>
                  </a:lnTo>
                  <a:lnTo>
                    <a:pt x="142354" y="118605"/>
                  </a:lnTo>
                  <a:lnTo>
                    <a:pt x="97917" y="134543"/>
                  </a:lnTo>
                  <a:lnTo>
                    <a:pt x="62064" y="158864"/>
                  </a:lnTo>
                  <a:lnTo>
                    <a:pt x="34569" y="189750"/>
                  </a:lnTo>
                  <a:lnTo>
                    <a:pt x="15214" y="225361"/>
                  </a:lnTo>
                  <a:lnTo>
                    <a:pt x="3759" y="263880"/>
                  </a:lnTo>
                  <a:lnTo>
                    <a:pt x="0" y="303466"/>
                  </a:lnTo>
                  <a:lnTo>
                    <a:pt x="6007" y="342353"/>
                  </a:lnTo>
                  <a:lnTo>
                    <a:pt x="22910" y="372351"/>
                  </a:lnTo>
                  <a:lnTo>
                    <a:pt x="49034" y="391642"/>
                  </a:lnTo>
                  <a:lnTo>
                    <a:pt x="82715" y="398475"/>
                  </a:lnTo>
                  <a:lnTo>
                    <a:pt x="106934" y="395414"/>
                  </a:lnTo>
                  <a:lnTo>
                    <a:pt x="131051" y="385279"/>
                  </a:lnTo>
                  <a:lnTo>
                    <a:pt x="153911" y="366649"/>
                  </a:lnTo>
                  <a:lnTo>
                    <a:pt x="174371" y="338124"/>
                  </a:lnTo>
                  <a:lnTo>
                    <a:pt x="176047" y="338124"/>
                  </a:lnTo>
                  <a:lnTo>
                    <a:pt x="174802" y="352564"/>
                  </a:lnTo>
                  <a:lnTo>
                    <a:pt x="173659" y="366649"/>
                  </a:lnTo>
                  <a:lnTo>
                    <a:pt x="172745" y="379780"/>
                  </a:lnTo>
                  <a:lnTo>
                    <a:pt x="172135" y="392328"/>
                  </a:lnTo>
                  <a:lnTo>
                    <a:pt x="246456" y="392328"/>
                  </a:lnTo>
                  <a:lnTo>
                    <a:pt x="246697" y="363689"/>
                  </a:lnTo>
                  <a:lnTo>
                    <a:pt x="248386" y="338124"/>
                  </a:lnTo>
                  <a:lnTo>
                    <a:pt x="248678" y="333641"/>
                  </a:lnTo>
                  <a:lnTo>
                    <a:pt x="248831" y="331279"/>
                  </a:lnTo>
                  <a:lnTo>
                    <a:pt x="252425" y="298653"/>
                  </a:lnTo>
                  <a:lnTo>
                    <a:pt x="257086" y="269379"/>
                  </a:lnTo>
                  <a:lnTo>
                    <a:pt x="276491" y="173799"/>
                  </a:lnTo>
                  <a:lnTo>
                    <a:pt x="286143" y="126301"/>
                  </a:lnTo>
                  <a:close/>
                </a:path>
                <a:path w="455929" h="398780">
                  <a:moveTo>
                    <a:pt x="438099" y="119037"/>
                  </a:moveTo>
                  <a:lnTo>
                    <a:pt x="357619" y="119037"/>
                  </a:lnTo>
                  <a:lnTo>
                    <a:pt x="305638" y="392328"/>
                  </a:lnTo>
                  <a:lnTo>
                    <a:pt x="386118" y="392328"/>
                  </a:lnTo>
                  <a:lnTo>
                    <a:pt x="438099" y="119037"/>
                  </a:lnTo>
                  <a:close/>
                </a:path>
                <a:path w="455929" h="398780">
                  <a:moveTo>
                    <a:pt x="455422" y="39674"/>
                  </a:moveTo>
                  <a:lnTo>
                    <a:pt x="452437" y="23342"/>
                  </a:lnTo>
                  <a:lnTo>
                    <a:pt x="444106" y="10833"/>
                  </a:lnTo>
                  <a:lnTo>
                    <a:pt x="431368" y="2819"/>
                  </a:lnTo>
                  <a:lnTo>
                    <a:pt x="415175" y="0"/>
                  </a:lnTo>
                  <a:lnTo>
                    <a:pt x="397637" y="3314"/>
                  </a:lnTo>
                  <a:lnTo>
                    <a:pt x="382981" y="12649"/>
                  </a:lnTo>
                  <a:lnTo>
                    <a:pt x="372821" y="27114"/>
                  </a:lnTo>
                  <a:lnTo>
                    <a:pt x="368795" y="45821"/>
                  </a:lnTo>
                  <a:lnTo>
                    <a:pt x="371767" y="62077"/>
                  </a:lnTo>
                  <a:lnTo>
                    <a:pt x="379971" y="74396"/>
                  </a:lnTo>
                  <a:lnTo>
                    <a:pt x="392379" y="82207"/>
                  </a:lnTo>
                  <a:lnTo>
                    <a:pt x="407911" y="84937"/>
                  </a:lnTo>
                  <a:lnTo>
                    <a:pt x="426186" y="81876"/>
                  </a:lnTo>
                  <a:lnTo>
                    <a:pt x="441312" y="72999"/>
                  </a:lnTo>
                  <a:lnTo>
                    <a:pt x="451612" y="58775"/>
                  </a:lnTo>
                  <a:lnTo>
                    <a:pt x="455422" y="39674"/>
                  </a:lnTo>
                  <a:close/>
                </a:path>
              </a:pathLst>
            </a:custGeom>
            <a:solidFill>
              <a:srgbClr val="335361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30" name="object 30"/>
          <p:cNvSpPr/>
          <p:nvPr/>
        </p:nvSpPr>
        <p:spPr>
          <a:xfrm>
            <a:off x="3989311" y="1369212"/>
            <a:ext cx="732155" cy="397510"/>
          </a:xfrm>
          <a:custGeom>
            <a:avLst/>
            <a:gdLst/>
            <a:ahLst/>
            <a:cxnLst/>
            <a:rect l="l" t="t" r="r" b="b"/>
            <a:pathLst>
              <a:path w="732154" h="397510">
                <a:moveTo>
                  <a:pt x="254292" y="193382"/>
                </a:moveTo>
                <a:lnTo>
                  <a:pt x="227533" y="133502"/>
                </a:lnTo>
                <a:lnTo>
                  <a:pt x="178841" y="114655"/>
                </a:lnTo>
                <a:lnTo>
                  <a:pt x="178841" y="193941"/>
                </a:lnTo>
                <a:lnTo>
                  <a:pt x="172961" y="209537"/>
                </a:lnTo>
                <a:lnTo>
                  <a:pt x="155359" y="219837"/>
                </a:lnTo>
                <a:lnTo>
                  <a:pt x="126022" y="225437"/>
                </a:lnTo>
                <a:lnTo>
                  <a:pt x="84950" y="226898"/>
                </a:lnTo>
                <a:lnTo>
                  <a:pt x="92075" y="207238"/>
                </a:lnTo>
                <a:lnTo>
                  <a:pt x="105130" y="189039"/>
                </a:lnTo>
                <a:lnTo>
                  <a:pt x="124155" y="175666"/>
                </a:lnTo>
                <a:lnTo>
                  <a:pt x="149212" y="170459"/>
                </a:lnTo>
                <a:lnTo>
                  <a:pt x="161620" y="172161"/>
                </a:lnTo>
                <a:lnTo>
                  <a:pt x="170942" y="176949"/>
                </a:lnTo>
                <a:lnTo>
                  <a:pt x="176796" y="184365"/>
                </a:lnTo>
                <a:lnTo>
                  <a:pt x="178841" y="193941"/>
                </a:lnTo>
                <a:lnTo>
                  <a:pt x="178841" y="114655"/>
                </a:lnTo>
                <a:lnTo>
                  <a:pt x="113131" y="118579"/>
                </a:lnTo>
                <a:lnTo>
                  <a:pt x="74015" y="137325"/>
                </a:lnTo>
                <a:lnTo>
                  <a:pt x="42545" y="165506"/>
                </a:lnTo>
                <a:lnTo>
                  <a:pt x="19304" y="200621"/>
                </a:lnTo>
                <a:lnTo>
                  <a:pt x="4927" y="240182"/>
                </a:lnTo>
                <a:lnTo>
                  <a:pt x="0" y="281686"/>
                </a:lnTo>
                <a:lnTo>
                  <a:pt x="7505" y="329603"/>
                </a:lnTo>
                <a:lnTo>
                  <a:pt x="29895" y="365848"/>
                </a:lnTo>
                <a:lnTo>
                  <a:pt x="66954" y="388785"/>
                </a:lnTo>
                <a:lnTo>
                  <a:pt x="118478" y="396798"/>
                </a:lnTo>
                <a:lnTo>
                  <a:pt x="142621" y="395757"/>
                </a:lnTo>
                <a:lnTo>
                  <a:pt x="168706" y="392264"/>
                </a:lnTo>
                <a:lnTo>
                  <a:pt x="195097" y="385724"/>
                </a:lnTo>
                <a:lnTo>
                  <a:pt x="220192" y="375564"/>
                </a:lnTo>
                <a:lnTo>
                  <a:pt x="216268" y="334759"/>
                </a:lnTo>
                <a:lnTo>
                  <a:pt x="214617" y="317449"/>
                </a:lnTo>
                <a:lnTo>
                  <a:pt x="197612" y="324624"/>
                </a:lnTo>
                <a:lnTo>
                  <a:pt x="179260" y="330085"/>
                </a:lnTo>
                <a:lnTo>
                  <a:pt x="159423" y="333540"/>
                </a:lnTo>
                <a:lnTo>
                  <a:pt x="138036" y="334759"/>
                </a:lnTo>
                <a:lnTo>
                  <a:pt x="121424" y="333400"/>
                </a:lnTo>
                <a:lnTo>
                  <a:pt x="85509" y="313524"/>
                </a:lnTo>
                <a:lnTo>
                  <a:pt x="77114" y="285584"/>
                </a:lnTo>
                <a:lnTo>
                  <a:pt x="137604" y="283768"/>
                </a:lnTo>
                <a:lnTo>
                  <a:pt x="186804" y="274447"/>
                </a:lnTo>
                <a:lnTo>
                  <a:pt x="223469" y="256819"/>
                </a:lnTo>
                <a:lnTo>
                  <a:pt x="246380" y="230060"/>
                </a:lnTo>
                <a:lnTo>
                  <a:pt x="247053" y="226898"/>
                </a:lnTo>
                <a:lnTo>
                  <a:pt x="254292" y="193382"/>
                </a:lnTo>
                <a:close/>
              </a:path>
              <a:path w="732154" h="397510">
                <a:moveTo>
                  <a:pt x="260438" y="0"/>
                </a:moveTo>
                <a:lnTo>
                  <a:pt x="181076" y="0"/>
                </a:lnTo>
                <a:lnTo>
                  <a:pt x="128536" y="84950"/>
                </a:lnTo>
                <a:lnTo>
                  <a:pt x="187782" y="84950"/>
                </a:lnTo>
                <a:lnTo>
                  <a:pt x="260438" y="0"/>
                </a:lnTo>
                <a:close/>
              </a:path>
              <a:path w="732154" h="397510">
                <a:moveTo>
                  <a:pt x="469976" y="117919"/>
                </a:moveTo>
                <a:lnTo>
                  <a:pt x="411835" y="117919"/>
                </a:lnTo>
                <a:lnTo>
                  <a:pt x="426377" y="41363"/>
                </a:lnTo>
                <a:lnTo>
                  <a:pt x="344220" y="60363"/>
                </a:lnTo>
                <a:lnTo>
                  <a:pt x="333044" y="117919"/>
                </a:lnTo>
                <a:lnTo>
                  <a:pt x="297840" y="117919"/>
                </a:lnTo>
                <a:lnTo>
                  <a:pt x="286651" y="178841"/>
                </a:lnTo>
                <a:lnTo>
                  <a:pt x="321310" y="178841"/>
                </a:lnTo>
                <a:lnTo>
                  <a:pt x="300075" y="287820"/>
                </a:lnTo>
                <a:lnTo>
                  <a:pt x="297548" y="302374"/>
                </a:lnTo>
                <a:lnTo>
                  <a:pt x="295808" y="315341"/>
                </a:lnTo>
                <a:lnTo>
                  <a:pt x="294792" y="327279"/>
                </a:lnTo>
                <a:lnTo>
                  <a:pt x="294474" y="338683"/>
                </a:lnTo>
                <a:lnTo>
                  <a:pt x="298805" y="362229"/>
                </a:lnTo>
                <a:lnTo>
                  <a:pt x="311937" y="380796"/>
                </a:lnTo>
                <a:lnTo>
                  <a:pt x="334086" y="392976"/>
                </a:lnTo>
                <a:lnTo>
                  <a:pt x="365455" y="397357"/>
                </a:lnTo>
                <a:lnTo>
                  <a:pt x="378764" y="396938"/>
                </a:lnTo>
                <a:lnTo>
                  <a:pt x="391934" y="395744"/>
                </a:lnTo>
                <a:lnTo>
                  <a:pt x="403733" y="393827"/>
                </a:lnTo>
                <a:lnTo>
                  <a:pt x="412965" y="391223"/>
                </a:lnTo>
                <a:lnTo>
                  <a:pt x="422465" y="328066"/>
                </a:lnTo>
                <a:lnTo>
                  <a:pt x="415201" y="329184"/>
                </a:lnTo>
                <a:lnTo>
                  <a:pt x="400113" y="329184"/>
                </a:lnTo>
                <a:lnTo>
                  <a:pt x="389216" y="327482"/>
                </a:lnTo>
                <a:lnTo>
                  <a:pt x="382155" y="322745"/>
                </a:lnTo>
                <a:lnTo>
                  <a:pt x="378345" y="315506"/>
                </a:lnTo>
                <a:lnTo>
                  <a:pt x="377202" y="306260"/>
                </a:lnTo>
                <a:lnTo>
                  <a:pt x="377583" y="298411"/>
                </a:lnTo>
                <a:lnTo>
                  <a:pt x="378599" y="289560"/>
                </a:lnTo>
                <a:lnTo>
                  <a:pt x="380022" y="280403"/>
                </a:lnTo>
                <a:lnTo>
                  <a:pt x="400113" y="178841"/>
                </a:lnTo>
                <a:lnTo>
                  <a:pt x="458241" y="178841"/>
                </a:lnTo>
                <a:lnTo>
                  <a:pt x="469976" y="117919"/>
                </a:lnTo>
                <a:close/>
              </a:path>
              <a:path w="732154" h="397510">
                <a:moveTo>
                  <a:pt x="725906" y="193382"/>
                </a:moveTo>
                <a:lnTo>
                  <a:pt x="721169" y="170459"/>
                </a:lnTo>
                <a:lnTo>
                  <a:pt x="718845" y="159169"/>
                </a:lnTo>
                <a:lnTo>
                  <a:pt x="699160" y="133502"/>
                </a:lnTo>
                <a:lnTo>
                  <a:pt x="669086" y="117386"/>
                </a:lnTo>
                <a:lnTo>
                  <a:pt x="650455" y="114655"/>
                </a:lnTo>
                <a:lnTo>
                  <a:pt x="650455" y="193941"/>
                </a:lnTo>
                <a:lnTo>
                  <a:pt x="644588" y="209537"/>
                </a:lnTo>
                <a:lnTo>
                  <a:pt x="626986" y="219837"/>
                </a:lnTo>
                <a:lnTo>
                  <a:pt x="597636" y="225437"/>
                </a:lnTo>
                <a:lnTo>
                  <a:pt x="556564" y="226898"/>
                </a:lnTo>
                <a:lnTo>
                  <a:pt x="563702" y="207238"/>
                </a:lnTo>
                <a:lnTo>
                  <a:pt x="576757" y="189039"/>
                </a:lnTo>
                <a:lnTo>
                  <a:pt x="595782" y="175666"/>
                </a:lnTo>
                <a:lnTo>
                  <a:pt x="620826" y="170459"/>
                </a:lnTo>
                <a:lnTo>
                  <a:pt x="633234" y="172161"/>
                </a:lnTo>
                <a:lnTo>
                  <a:pt x="642556" y="176949"/>
                </a:lnTo>
                <a:lnTo>
                  <a:pt x="648423" y="184365"/>
                </a:lnTo>
                <a:lnTo>
                  <a:pt x="650455" y="193941"/>
                </a:lnTo>
                <a:lnTo>
                  <a:pt x="650455" y="114655"/>
                </a:lnTo>
                <a:lnTo>
                  <a:pt x="584746" y="118579"/>
                </a:lnTo>
                <a:lnTo>
                  <a:pt x="545630" y="137325"/>
                </a:lnTo>
                <a:lnTo>
                  <a:pt x="514159" y="165506"/>
                </a:lnTo>
                <a:lnTo>
                  <a:pt x="490931" y="200621"/>
                </a:lnTo>
                <a:lnTo>
                  <a:pt x="476542" y="240182"/>
                </a:lnTo>
                <a:lnTo>
                  <a:pt x="471614" y="281686"/>
                </a:lnTo>
                <a:lnTo>
                  <a:pt x="479120" y="329603"/>
                </a:lnTo>
                <a:lnTo>
                  <a:pt x="501510" y="365848"/>
                </a:lnTo>
                <a:lnTo>
                  <a:pt x="538568" y="388785"/>
                </a:lnTo>
                <a:lnTo>
                  <a:pt x="590092" y="396798"/>
                </a:lnTo>
                <a:lnTo>
                  <a:pt x="614235" y="395757"/>
                </a:lnTo>
                <a:lnTo>
                  <a:pt x="640321" y="392264"/>
                </a:lnTo>
                <a:lnTo>
                  <a:pt x="666724" y="385724"/>
                </a:lnTo>
                <a:lnTo>
                  <a:pt x="691807" y="375564"/>
                </a:lnTo>
                <a:lnTo>
                  <a:pt x="687895" y="334759"/>
                </a:lnTo>
                <a:lnTo>
                  <a:pt x="686231" y="317449"/>
                </a:lnTo>
                <a:lnTo>
                  <a:pt x="669239" y="324624"/>
                </a:lnTo>
                <a:lnTo>
                  <a:pt x="650875" y="330085"/>
                </a:lnTo>
                <a:lnTo>
                  <a:pt x="631050" y="333540"/>
                </a:lnTo>
                <a:lnTo>
                  <a:pt x="609650" y="334759"/>
                </a:lnTo>
                <a:lnTo>
                  <a:pt x="593039" y="333400"/>
                </a:lnTo>
                <a:lnTo>
                  <a:pt x="557123" y="313524"/>
                </a:lnTo>
                <a:lnTo>
                  <a:pt x="548728" y="285584"/>
                </a:lnTo>
                <a:lnTo>
                  <a:pt x="609219" y="283768"/>
                </a:lnTo>
                <a:lnTo>
                  <a:pt x="658418" y="274447"/>
                </a:lnTo>
                <a:lnTo>
                  <a:pt x="695096" y="256819"/>
                </a:lnTo>
                <a:lnTo>
                  <a:pt x="717994" y="230060"/>
                </a:lnTo>
                <a:lnTo>
                  <a:pt x="718680" y="226898"/>
                </a:lnTo>
                <a:lnTo>
                  <a:pt x="725906" y="193382"/>
                </a:lnTo>
                <a:close/>
              </a:path>
              <a:path w="732154" h="397510">
                <a:moveTo>
                  <a:pt x="732053" y="0"/>
                </a:moveTo>
                <a:lnTo>
                  <a:pt x="652691" y="0"/>
                </a:lnTo>
                <a:lnTo>
                  <a:pt x="600151" y="84950"/>
                </a:lnTo>
                <a:lnTo>
                  <a:pt x="659396" y="84950"/>
                </a:lnTo>
                <a:lnTo>
                  <a:pt x="732053" y="0"/>
                </a:lnTo>
                <a:close/>
              </a:path>
            </a:pathLst>
          </a:custGeom>
          <a:solidFill>
            <a:srgbClr val="33536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4843703" y="1480984"/>
            <a:ext cx="554355" cy="285115"/>
          </a:xfrm>
          <a:custGeom>
            <a:avLst/>
            <a:gdLst/>
            <a:ahLst/>
            <a:cxnLst/>
            <a:rect l="l" t="t" r="r" b="b"/>
            <a:pathLst>
              <a:path w="554354" h="285114">
                <a:moveTo>
                  <a:pt x="254279" y="81610"/>
                </a:moveTo>
                <a:lnTo>
                  <a:pt x="249542" y="58686"/>
                </a:lnTo>
                <a:lnTo>
                  <a:pt x="247218" y="47396"/>
                </a:lnTo>
                <a:lnTo>
                  <a:pt x="227533" y="21729"/>
                </a:lnTo>
                <a:lnTo>
                  <a:pt x="197472" y="5600"/>
                </a:lnTo>
                <a:lnTo>
                  <a:pt x="178841" y="2882"/>
                </a:lnTo>
                <a:lnTo>
                  <a:pt x="178841" y="82169"/>
                </a:lnTo>
                <a:lnTo>
                  <a:pt x="172974" y="97764"/>
                </a:lnTo>
                <a:lnTo>
                  <a:pt x="155359" y="108064"/>
                </a:lnTo>
                <a:lnTo>
                  <a:pt x="126022" y="113665"/>
                </a:lnTo>
                <a:lnTo>
                  <a:pt x="84937" y="115125"/>
                </a:lnTo>
                <a:lnTo>
                  <a:pt x="92075" y="95465"/>
                </a:lnTo>
                <a:lnTo>
                  <a:pt x="105130" y="77266"/>
                </a:lnTo>
                <a:lnTo>
                  <a:pt x="124167" y="63893"/>
                </a:lnTo>
                <a:lnTo>
                  <a:pt x="149212" y="58686"/>
                </a:lnTo>
                <a:lnTo>
                  <a:pt x="161632" y="60388"/>
                </a:lnTo>
                <a:lnTo>
                  <a:pt x="170942" y="65176"/>
                </a:lnTo>
                <a:lnTo>
                  <a:pt x="176809" y="72593"/>
                </a:lnTo>
                <a:lnTo>
                  <a:pt x="178841" y="82169"/>
                </a:lnTo>
                <a:lnTo>
                  <a:pt x="178841" y="2882"/>
                </a:lnTo>
                <a:lnTo>
                  <a:pt x="113144" y="6807"/>
                </a:lnTo>
                <a:lnTo>
                  <a:pt x="74028" y="25552"/>
                </a:lnTo>
                <a:lnTo>
                  <a:pt x="42545" y="53721"/>
                </a:lnTo>
                <a:lnTo>
                  <a:pt x="19316" y="88849"/>
                </a:lnTo>
                <a:lnTo>
                  <a:pt x="4927" y="128409"/>
                </a:lnTo>
                <a:lnTo>
                  <a:pt x="0" y="169913"/>
                </a:lnTo>
                <a:lnTo>
                  <a:pt x="7505" y="217830"/>
                </a:lnTo>
                <a:lnTo>
                  <a:pt x="29895" y="254076"/>
                </a:lnTo>
                <a:lnTo>
                  <a:pt x="66954" y="277012"/>
                </a:lnTo>
                <a:lnTo>
                  <a:pt x="118478" y="285026"/>
                </a:lnTo>
                <a:lnTo>
                  <a:pt x="142621" y="283984"/>
                </a:lnTo>
                <a:lnTo>
                  <a:pt x="168706" y="280492"/>
                </a:lnTo>
                <a:lnTo>
                  <a:pt x="195110" y="273951"/>
                </a:lnTo>
                <a:lnTo>
                  <a:pt x="220192" y="263791"/>
                </a:lnTo>
                <a:lnTo>
                  <a:pt x="216268" y="222999"/>
                </a:lnTo>
                <a:lnTo>
                  <a:pt x="214604" y="205676"/>
                </a:lnTo>
                <a:lnTo>
                  <a:pt x="197612" y="212864"/>
                </a:lnTo>
                <a:lnTo>
                  <a:pt x="179260" y="218313"/>
                </a:lnTo>
                <a:lnTo>
                  <a:pt x="159435" y="221780"/>
                </a:lnTo>
                <a:lnTo>
                  <a:pt x="138036" y="222999"/>
                </a:lnTo>
                <a:lnTo>
                  <a:pt x="121424" y="221640"/>
                </a:lnTo>
                <a:lnTo>
                  <a:pt x="85496" y="201764"/>
                </a:lnTo>
                <a:lnTo>
                  <a:pt x="77114" y="173812"/>
                </a:lnTo>
                <a:lnTo>
                  <a:pt x="137604" y="171996"/>
                </a:lnTo>
                <a:lnTo>
                  <a:pt x="186804" y="162674"/>
                </a:lnTo>
                <a:lnTo>
                  <a:pt x="223469" y="145046"/>
                </a:lnTo>
                <a:lnTo>
                  <a:pt x="246367" y="118287"/>
                </a:lnTo>
                <a:lnTo>
                  <a:pt x="247053" y="115125"/>
                </a:lnTo>
                <a:lnTo>
                  <a:pt x="254279" y="81610"/>
                </a:lnTo>
                <a:close/>
              </a:path>
              <a:path w="554354" h="285114">
                <a:moveTo>
                  <a:pt x="553808" y="74333"/>
                </a:moveTo>
                <a:lnTo>
                  <a:pt x="549173" y="42913"/>
                </a:lnTo>
                <a:lnTo>
                  <a:pt x="535647" y="19570"/>
                </a:lnTo>
                <a:lnTo>
                  <a:pt x="513727" y="5016"/>
                </a:lnTo>
                <a:lnTo>
                  <a:pt x="483958" y="0"/>
                </a:lnTo>
                <a:lnTo>
                  <a:pt x="457212" y="3009"/>
                </a:lnTo>
                <a:lnTo>
                  <a:pt x="431901" y="12293"/>
                </a:lnTo>
                <a:lnTo>
                  <a:pt x="408571" y="28295"/>
                </a:lnTo>
                <a:lnTo>
                  <a:pt x="387819" y="51409"/>
                </a:lnTo>
                <a:lnTo>
                  <a:pt x="386702" y="51409"/>
                </a:lnTo>
                <a:lnTo>
                  <a:pt x="392290" y="6134"/>
                </a:lnTo>
                <a:lnTo>
                  <a:pt x="320751" y="6134"/>
                </a:lnTo>
                <a:lnTo>
                  <a:pt x="314744" y="46596"/>
                </a:lnTo>
                <a:lnTo>
                  <a:pt x="310857" y="69888"/>
                </a:lnTo>
                <a:lnTo>
                  <a:pt x="271576" y="279438"/>
                </a:lnTo>
                <a:lnTo>
                  <a:pt x="352056" y="279438"/>
                </a:lnTo>
                <a:lnTo>
                  <a:pt x="374967" y="158153"/>
                </a:lnTo>
                <a:lnTo>
                  <a:pt x="386638" y="118110"/>
                </a:lnTo>
                <a:lnTo>
                  <a:pt x="403390" y="88861"/>
                </a:lnTo>
                <a:lnTo>
                  <a:pt x="422986" y="70929"/>
                </a:lnTo>
                <a:lnTo>
                  <a:pt x="443153" y="64833"/>
                </a:lnTo>
                <a:lnTo>
                  <a:pt x="455828" y="67233"/>
                </a:lnTo>
                <a:lnTo>
                  <a:pt x="464108" y="73914"/>
                </a:lnTo>
                <a:lnTo>
                  <a:pt x="468617" y="84162"/>
                </a:lnTo>
                <a:lnTo>
                  <a:pt x="469976" y="97231"/>
                </a:lnTo>
                <a:lnTo>
                  <a:pt x="469773" y="104952"/>
                </a:lnTo>
                <a:lnTo>
                  <a:pt x="469201" y="112826"/>
                </a:lnTo>
                <a:lnTo>
                  <a:pt x="468325" y="120586"/>
                </a:lnTo>
                <a:lnTo>
                  <a:pt x="467182" y="127977"/>
                </a:lnTo>
                <a:lnTo>
                  <a:pt x="438683" y="279438"/>
                </a:lnTo>
                <a:lnTo>
                  <a:pt x="519150" y="279438"/>
                </a:lnTo>
                <a:lnTo>
                  <a:pt x="549338" y="120713"/>
                </a:lnTo>
                <a:lnTo>
                  <a:pt x="550976" y="109537"/>
                </a:lnTo>
                <a:lnTo>
                  <a:pt x="552411" y="97104"/>
                </a:lnTo>
                <a:lnTo>
                  <a:pt x="553427" y="84886"/>
                </a:lnTo>
                <a:lnTo>
                  <a:pt x="553808" y="74333"/>
                </a:lnTo>
                <a:close/>
              </a:path>
            </a:pathLst>
          </a:custGeom>
          <a:solidFill>
            <a:srgbClr val="33536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5541632" y="1480984"/>
            <a:ext cx="823594" cy="285750"/>
          </a:xfrm>
          <a:custGeom>
            <a:avLst/>
            <a:gdLst/>
            <a:ahLst/>
            <a:cxnLst/>
            <a:rect l="l" t="t" r="r" b="b"/>
            <a:pathLst>
              <a:path w="823595" h="285750">
                <a:moveTo>
                  <a:pt x="233616" y="9499"/>
                </a:moveTo>
                <a:lnTo>
                  <a:pt x="223316" y="5892"/>
                </a:lnTo>
                <a:lnTo>
                  <a:pt x="210350" y="2870"/>
                </a:lnTo>
                <a:lnTo>
                  <a:pt x="195173" y="774"/>
                </a:lnTo>
                <a:lnTo>
                  <a:pt x="178282" y="0"/>
                </a:lnTo>
                <a:lnTo>
                  <a:pt x="128981" y="6083"/>
                </a:lnTo>
                <a:lnTo>
                  <a:pt x="85852" y="23317"/>
                </a:lnTo>
                <a:lnTo>
                  <a:pt x="50152" y="50165"/>
                </a:lnTo>
                <a:lnTo>
                  <a:pt x="23114" y="85115"/>
                </a:lnTo>
                <a:lnTo>
                  <a:pt x="5981" y="126657"/>
                </a:lnTo>
                <a:lnTo>
                  <a:pt x="0" y="173253"/>
                </a:lnTo>
                <a:lnTo>
                  <a:pt x="8470" y="220662"/>
                </a:lnTo>
                <a:lnTo>
                  <a:pt x="32207" y="255765"/>
                </a:lnTo>
                <a:lnTo>
                  <a:pt x="68618" y="277545"/>
                </a:lnTo>
                <a:lnTo>
                  <a:pt x="115138" y="285026"/>
                </a:lnTo>
                <a:lnTo>
                  <a:pt x="138506" y="284022"/>
                </a:lnTo>
                <a:lnTo>
                  <a:pt x="177927" y="276783"/>
                </a:lnTo>
                <a:lnTo>
                  <a:pt x="192252" y="209575"/>
                </a:lnTo>
                <a:lnTo>
                  <a:pt x="181190" y="213690"/>
                </a:lnTo>
                <a:lnTo>
                  <a:pt x="168706" y="217271"/>
                </a:lnTo>
                <a:lnTo>
                  <a:pt x="154457" y="219798"/>
                </a:lnTo>
                <a:lnTo>
                  <a:pt x="138049" y="220751"/>
                </a:lnTo>
                <a:lnTo>
                  <a:pt x="116928" y="217195"/>
                </a:lnTo>
                <a:lnTo>
                  <a:pt x="99898" y="206578"/>
                </a:lnTo>
                <a:lnTo>
                  <a:pt x="88531" y="188925"/>
                </a:lnTo>
                <a:lnTo>
                  <a:pt x="84391" y="164312"/>
                </a:lnTo>
                <a:lnTo>
                  <a:pt x="90792" y="126987"/>
                </a:lnTo>
                <a:lnTo>
                  <a:pt x="109181" y="95008"/>
                </a:lnTo>
                <a:lnTo>
                  <a:pt x="138379" y="72682"/>
                </a:lnTo>
                <a:lnTo>
                  <a:pt x="177177" y="64274"/>
                </a:lnTo>
                <a:lnTo>
                  <a:pt x="188429" y="64770"/>
                </a:lnTo>
                <a:lnTo>
                  <a:pt x="198120" y="66167"/>
                </a:lnTo>
                <a:lnTo>
                  <a:pt x="206565" y="68275"/>
                </a:lnTo>
                <a:lnTo>
                  <a:pt x="214058" y="70967"/>
                </a:lnTo>
                <a:lnTo>
                  <a:pt x="233616" y="9499"/>
                </a:lnTo>
                <a:close/>
              </a:path>
              <a:path w="823595" h="285750">
                <a:moveTo>
                  <a:pt x="516928" y="112331"/>
                </a:moveTo>
                <a:lnTo>
                  <a:pt x="509143" y="68618"/>
                </a:lnTo>
                <a:lnTo>
                  <a:pt x="486537" y="32905"/>
                </a:lnTo>
                <a:lnTo>
                  <a:pt x="450202" y="8826"/>
                </a:lnTo>
                <a:lnTo>
                  <a:pt x="433666" y="5854"/>
                </a:lnTo>
                <a:lnTo>
                  <a:pt x="433666" y="112890"/>
                </a:lnTo>
                <a:lnTo>
                  <a:pt x="429133" y="150075"/>
                </a:lnTo>
                <a:lnTo>
                  <a:pt x="415848" y="186105"/>
                </a:lnTo>
                <a:lnTo>
                  <a:pt x="394284" y="213347"/>
                </a:lnTo>
                <a:lnTo>
                  <a:pt x="364921" y="224116"/>
                </a:lnTo>
                <a:lnTo>
                  <a:pt x="346316" y="220306"/>
                </a:lnTo>
                <a:lnTo>
                  <a:pt x="332638" y="209511"/>
                </a:lnTo>
                <a:lnTo>
                  <a:pt x="324205" y="192760"/>
                </a:lnTo>
                <a:lnTo>
                  <a:pt x="321322" y="171018"/>
                </a:lnTo>
                <a:lnTo>
                  <a:pt x="325386" y="135902"/>
                </a:lnTo>
                <a:lnTo>
                  <a:pt x="338366" y="100037"/>
                </a:lnTo>
                <a:lnTo>
                  <a:pt x="360146" y="72148"/>
                </a:lnTo>
                <a:lnTo>
                  <a:pt x="390626" y="60909"/>
                </a:lnTo>
                <a:lnTo>
                  <a:pt x="411022" y="65493"/>
                </a:lnTo>
                <a:lnTo>
                  <a:pt x="424307" y="77470"/>
                </a:lnTo>
                <a:lnTo>
                  <a:pt x="431495" y="94157"/>
                </a:lnTo>
                <a:lnTo>
                  <a:pt x="433666" y="112890"/>
                </a:lnTo>
                <a:lnTo>
                  <a:pt x="433666" y="5854"/>
                </a:lnTo>
                <a:lnTo>
                  <a:pt x="355384" y="6197"/>
                </a:lnTo>
                <a:lnTo>
                  <a:pt x="315709" y="23660"/>
                </a:lnTo>
                <a:lnTo>
                  <a:pt x="283184" y="50723"/>
                </a:lnTo>
                <a:lnTo>
                  <a:pt x="258749" y="85699"/>
                </a:lnTo>
                <a:lnTo>
                  <a:pt x="243382" y="126911"/>
                </a:lnTo>
                <a:lnTo>
                  <a:pt x="238048" y="172694"/>
                </a:lnTo>
                <a:lnTo>
                  <a:pt x="246380" y="218859"/>
                </a:lnTo>
                <a:lnTo>
                  <a:pt x="269913" y="254495"/>
                </a:lnTo>
                <a:lnTo>
                  <a:pt x="306425" y="277456"/>
                </a:lnTo>
                <a:lnTo>
                  <a:pt x="353745" y="285584"/>
                </a:lnTo>
                <a:lnTo>
                  <a:pt x="398818" y="279704"/>
                </a:lnTo>
                <a:lnTo>
                  <a:pt x="438277" y="262902"/>
                </a:lnTo>
                <a:lnTo>
                  <a:pt x="470954" y="236474"/>
                </a:lnTo>
                <a:lnTo>
                  <a:pt x="495731" y="201714"/>
                </a:lnTo>
                <a:lnTo>
                  <a:pt x="511441" y="159905"/>
                </a:lnTo>
                <a:lnTo>
                  <a:pt x="516928" y="112331"/>
                </a:lnTo>
                <a:close/>
              </a:path>
              <a:path w="823595" h="285750">
                <a:moveTo>
                  <a:pt x="823150" y="74333"/>
                </a:moveTo>
                <a:lnTo>
                  <a:pt x="818527" y="42913"/>
                </a:lnTo>
                <a:lnTo>
                  <a:pt x="804989" y="19570"/>
                </a:lnTo>
                <a:lnTo>
                  <a:pt x="783069" y="5016"/>
                </a:lnTo>
                <a:lnTo>
                  <a:pt x="753300" y="0"/>
                </a:lnTo>
                <a:lnTo>
                  <a:pt x="726567" y="3009"/>
                </a:lnTo>
                <a:lnTo>
                  <a:pt x="701243" y="12293"/>
                </a:lnTo>
                <a:lnTo>
                  <a:pt x="677926" y="28295"/>
                </a:lnTo>
                <a:lnTo>
                  <a:pt x="657161" y="51409"/>
                </a:lnTo>
                <a:lnTo>
                  <a:pt x="656043" y="51409"/>
                </a:lnTo>
                <a:lnTo>
                  <a:pt x="661631" y="6134"/>
                </a:lnTo>
                <a:lnTo>
                  <a:pt x="590092" y="6134"/>
                </a:lnTo>
                <a:lnTo>
                  <a:pt x="584085" y="46596"/>
                </a:lnTo>
                <a:lnTo>
                  <a:pt x="580199" y="69888"/>
                </a:lnTo>
                <a:lnTo>
                  <a:pt x="540918" y="279438"/>
                </a:lnTo>
                <a:lnTo>
                  <a:pt x="621398" y="279438"/>
                </a:lnTo>
                <a:lnTo>
                  <a:pt x="644309" y="158153"/>
                </a:lnTo>
                <a:lnTo>
                  <a:pt x="655980" y="118110"/>
                </a:lnTo>
                <a:lnTo>
                  <a:pt x="672744" y="88861"/>
                </a:lnTo>
                <a:lnTo>
                  <a:pt x="692327" y="70929"/>
                </a:lnTo>
                <a:lnTo>
                  <a:pt x="712495" y="64833"/>
                </a:lnTo>
                <a:lnTo>
                  <a:pt x="725170" y="67233"/>
                </a:lnTo>
                <a:lnTo>
                  <a:pt x="733450" y="73914"/>
                </a:lnTo>
                <a:lnTo>
                  <a:pt x="737958" y="84162"/>
                </a:lnTo>
                <a:lnTo>
                  <a:pt x="739317" y="97231"/>
                </a:lnTo>
                <a:lnTo>
                  <a:pt x="739114" y="104952"/>
                </a:lnTo>
                <a:lnTo>
                  <a:pt x="738543" y="112826"/>
                </a:lnTo>
                <a:lnTo>
                  <a:pt x="737666" y="120586"/>
                </a:lnTo>
                <a:lnTo>
                  <a:pt x="736523" y="127977"/>
                </a:lnTo>
                <a:lnTo>
                  <a:pt x="708012" y="279438"/>
                </a:lnTo>
                <a:lnTo>
                  <a:pt x="788504" y="279438"/>
                </a:lnTo>
                <a:lnTo>
                  <a:pt x="818680" y="120713"/>
                </a:lnTo>
                <a:lnTo>
                  <a:pt x="820318" y="109537"/>
                </a:lnTo>
                <a:lnTo>
                  <a:pt x="821753" y="97104"/>
                </a:lnTo>
                <a:lnTo>
                  <a:pt x="822769" y="84886"/>
                </a:lnTo>
                <a:lnTo>
                  <a:pt x="823150" y="74333"/>
                </a:lnTo>
                <a:close/>
              </a:path>
            </a:pathLst>
          </a:custGeom>
          <a:solidFill>
            <a:srgbClr val="33536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6412243" y="1410576"/>
            <a:ext cx="936625" cy="356235"/>
          </a:xfrm>
          <a:custGeom>
            <a:avLst/>
            <a:gdLst/>
            <a:ahLst/>
            <a:cxnLst/>
            <a:rect l="l" t="t" r="r" b="b"/>
            <a:pathLst>
              <a:path w="936625" h="356235">
                <a:moveTo>
                  <a:pt x="183311" y="76555"/>
                </a:moveTo>
                <a:lnTo>
                  <a:pt x="125183" y="76555"/>
                </a:lnTo>
                <a:lnTo>
                  <a:pt x="139712" y="0"/>
                </a:lnTo>
                <a:lnTo>
                  <a:pt x="57556" y="18999"/>
                </a:lnTo>
                <a:lnTo>
                  <a:pt x="46380" y="76555"/>
                </a:lnTo>
                <a:lnTo>
                  <a:pt x="11176" y="76555"/>
                </a:lnTo>
                <a:lnTo>
                  <a:pt x="0" y="137477"/>
                </a:lnTo>
                <a:lnTo>
                  <a:pt x="34645" y="137477"/>
                </a:lnTo>
                <a:lnTo>
                  <a:pt x="13411" y="246456"/>
                </a:lnTo>
                <a:lnTo>
                  <a:pt x="10883" y="261010"/>
                </a:lnTo>
                <a:lnTo>
                  <a:pt x="9144" y="273977"/>
                </a:lnTo>
                <a:lnTo>
                  <a:pt x="8128" y="285915"/>
                </a:lnTo>
                <a:lnTo>
                  <a:pt x="7810" y="297319"/>
                </a:lnTo>
                <a:lnTo>
                  <a:pt x="12141" y="320865"/>
                </a:lnTo>
                <a:lnTo>
                  <a:pt x="25273" y="339432"/>
                </a:lnTo>
                <a:lnTo>
                  <a:pt x="47421" y="351612"/>
                </a:lnTo>
                <a:lnTo>
                  <a:pt x="78790" y="355993"/>
                </a:lnTo>
                <a:lnTo>
                  <a:pt x="92100" y="355574"/>
                </a:lnTo>
                <a:lnTo>
                  <a:pt x="105257" y="354380"/>
                </a:lnTo>
                <a:lnTo>
                  <a:pt x="117068" y="352463"/>
                </a:lnTo>
                <a:lnTo>
                  <a:pt x="126301" y="349859"/>
                </a:lnTo>
                <a:lnTo>
                  <a:pt x="135801" y="286702"/>
                </a:lnTo>
                <a:lnTo>
                  <a:pt x="128536" y="287820"/>
                </a:lnTo>
                <a:lnTo>
                  <a:pt x="113449" y="287820"/>
                </a:lnTo>
                <a:lnTo>
                  <a:pt x="102552" y="286118"/>
                </a:lnTo>
                <a:lnTo>
                  <a:pt x="95491" y="281381"/>
                </a:lnTo>
                <a:lnTo>
                  <a:pt x="91681" y="274142"/>
                </a:lnTo>
                <a:lnTo>
                  <a:pt x="90538" y="264896"/>
                </a:lnTo>
                <a:lnTo>
                  <a:pt x="90919" y="257048"/>
                </a:lnTo>
                <a:lnTo>
                  <a:pt x="91935" y="248196"/>
                </a:lnTo>
                <a:lnTo>
                  <a:pt x="93357" y="239039"/>
                </a:lnTo>
                <a:lnTo>
                  <a:pt x="113449" y="137477"/>
                </a:lnTo>
                <a:lnTo>
                  <a:pt x="171577" y="137477"/>
                </a:lnTo>
                <a:lnTo>
                  <a:pt x="183311" y="76555"/>
                </a:lnTo>
                <a:close/>
              </a:path>
              <a:path w="936625" h="356235">
                <a:moveTo>
                  <a:pt x="470547" y="83820"/>
                </a:moveTo>
                <a:lnTo>
                  <a:pt x="451281" y="78663"/>
                </a:lnTo>
                <a:lnTo>
                  <a:pt x="428828" y="74396"/>
                </a:lnTo>
                <a:lnTo>
                  <a:pt x="404596" y="71488"/>
                </a:lnTo>
                <a:lnTo>
                  <a:pt x="379996" y="70408"/>
                </a:lnTo>
                <a:lnTo>
                  <a:pt x="379996" y="133565"/>
                </a:lnTo>
                <a:lnTo>
                  <a:pt x="367144" y="196723"/>
                </a:lnTo>
                <a:lnTo>
                  <a:pt x="355041" y="239776"/>
                </a:lnTo>
                <a:lnTo>
                  <a:pt x="338582" y="269087"/>
                </a:lnTo>
                <a:lnTo>
                  <a:pt x="319913" y="285838"/>
                </a:lnTo>
                <a:lnTo>
                  <a:pt x="301205" y="291160"/>
                </a:lnTo>
                <a:lnTo>
                  <a:pt x="286613" y="287858"/>
                </a:lnTo>
                <a:lnTo>
                  <a:pt x="276326" y="278587"/>
                </a:lnTo>
                <a:lnTo>
                  <a:pt x="270230" y="264287"/>
                </a:lnTo>
                <a:lnTo>
                  <a:pt x="268224" y="245897"/>
                </a:lnTo>
                <a:lnTo>
                  <a:pt x="274967" y="206540"/>
                </a:lnTo>
                <a:lnTo>
                  <a:pt x="293712" y="169532"/>
                </a:lnTo>
                <a:lnTo>
                  <a:pt x="322211" y="142074"/>
                </a:lnTo>
                <a:lnTo>
                  <a:pt x="358203" y="131318"/>
                </a:lnTo>
                <a:lnTo>
                  <a:pt x="366026" y="131318"/>
                </a:lnTo>
                <a:lnTo>
                  <a:pt x="373862" y="132435"/>
                </a:lnTo>
                <a:lnTo>
                  <a:pt x="379996" y="133565"/>
                </a:lnTo>
                <a:lnTo>
                  <a:pt x="379996" y="70408"/>
                </a:lnTo>
                <a:lnTo>
                  <a:pt x="326745" y="76123"/>
                </a:lnTo>
                <a:lnTo>
                  <a:pt x="282321" y="92062"/>
                </a:lnTo>
                <a:lnTo>
                  <a:pt x="246468" y="116382"/>
                </a:lnTo>
                <a:lnTo>
                  <a:pt x="218973" y="147269"/>
                </a:lnTo>
                <a:lnTo>
                  <a:pt x="199618" y="182880"/>
                </a:lnTo>
                <a:lnTo>
                  <a:pt x="188163" y="221399"/>
                </a:lnTo>
                <a:lnTo>
                  <a:pt x="184404" y="260985"/>
                </a:lnTo>
                <a:lnTo>
                  <a:pt x="190411" y="299872"/>
                </a:lnTo>
                <a:lnTo>
                  <a:pt x="207302" y="329869"/>
                </a:lnTo>
                <a:lnTo>
                  <a:pt x="233426" y="349161"/>
                </a:lnTo>
                <a:lnTo>
                  <a:pt x="267106" y="355993"/>
                </a:lnTo>
                <a:lnTo>
                  <a:pt x="291325" y="352933"/>
                </a:lnTo>
                <a:lnTo>
                  <a:pt x="315442" y="342798"/>
                </a:lnTo>
                <a:lnTo>
                  <a:pt x="338315" y="324167"/>
                </a:lnTo>
                <a:lnTo>
                  <a:pt x="358762" y="295643"/>
                </a:lnTo>
                <a:lnTo>
                  <a:pt x="360438" y="295643"/>
                </a:lnTo>
                <a:lnTo>
                  <a:pt x="359194" y="310083"/>
                </a:lnTo>
                <a:lnTo>
                  <a:pt x="358051" y="324167"/>
                </a:lnTo>
                <a:lnTo>
                  <a:pt x="357136" y="337299"/>
                </a:lnTo>
                <a:lnTo>
                  <a:pt x="356527" y="349846"/>
                </a:lnTo>
                <a:lnTo>
                  <a:pt x="430860" y="349846"/>
                </a:lnTo>
                <a:lnTo>
                  <a:pt x="431101" y="321208"/>
                </a:lnTo>
                <a:lnTo>
                  <a:pt x="432777" y="295643"/>
                </a:lnTo>
                <a:lnTo>
                  <a:pt x="433082" y="291160"/>
                </a:lnTo>
                <a:lnTo>
                  <a:pt x="433235" y="288798"/>
                </a:lnTo>
                <a:lnTo>
                  <a:pt x="436829" y="256171"/>
                </a:lnTo>
                <a:lnTo>
                  <a:pt x="441477" y="226898"/>
                </a:lnTo>
                <a:lnTo>
                  <a:pt x="460895" y="131318"/>
                </a:lnTo>
                <a:lnTo>
                  <a:pt x="470547" y="83820"/>
                </a:lnTo>
                <a:close/>
              </a:path>
              <a:path w="936625" h="356235">
                <a:moveTo>
                  <a:pt x="729805" y="79908"/>
                </a:moveTo>
                <a:lnTo>
                  <a:pt x="719505" y="76301"/>
                </a:lnTo>
                <a:lnTo>
                  <a:pt x="706539" y="73279"/>
                </a:lnTo>
                <a:lnTo>
                  <a:pt x="691362" y="71183"/>
                </a:lnTo>
                <a:lnTo>
                  <a:pt x="674471" y="70408"/>
                </a:lnTo>
                <a:lnTo>
                  <a:pt x="625170" y="76492"/>
                </a:lnTo>
                <a:lnTo>
                  <a:pt x="582053" y="93726"/>
                </a:lnTo>
                <a:lnTo>
                  <a:pt x="546341" y="120573"/>
                </a:lnTo>
                <a:lnTo>
                  <a:pt x="519303" y="155524"/>
                </a:lnTo>
                <a:lnTo>
                  <a:pt x="502170" y="197065"/>
                </a:lnTo>
                <a:lnTo>
                  <a:pt x="496189" y="243662"/>
                </a:lnTo>
                <a:lnTo>
                  <a:pt x="504672" y="291071"/>
                </a:lnTo>
                <a:lnTo>
                  <a:pt x="528396" y="326174"/>
                </a:lnTo>
                <a:lnTo>
                  <a:pt x="564807" y="347954"/>
                </a:lnTo>
                <a:lnTo>
                  <a:pt x="611327" y="355434"/>
                </a:lnTo>
                <a:lnTo>
                  <a:pt x="634695" y="354431"/>
                </a:lnTo>
                <a:lnTo>
                  <a:pt x="674116" y="347192"/>
                </a:lnTo>
                <a:lnTo>
                  <a:pt x="688441" y="279984"/>
                </a:lnTo>
                <a:lnTo>
                  <a:pt x="677379" y="284099"/>
                </a:lnTo>
                <a:lnTo>
                  <a:pt x="664895" y="287680"/>
                </a:lnTo>
                <a:lnTo>
                  <a:pt x="650646" y="290207"/>
                </a:lnTo>
                <a:lnTo>
                  <a:pt x="634238" y="291160"/>
                </a:lnTo>
                <a:lnTo>
                  <a:pt x="613117" y="287604"/>
                </a:lnTo>
                <a:lnTo>
                  <a:pt x="596087" y="276987"/>
                </a:lnTo>
                <a:lnTo>
                  <a:pt x="584720" y="259334"/>
                </a:lnTo>
                <a:lnTo>
                  <a:pt x="580580" y="234721"/>
                </a:lnTo>
                <a:lnTo>
                  <a:pt x="586981" y="197396"/>
                </a:lnTo>
                <a:lnTo>
                  <a:pt x="605383" y="165417"/>
                </a:lnTo>
                <a:lnTo>
                  <a:pt x="634568" y="143090"/>
                </a:lnTo>
                <a:lnTo>
                  <a:pt x="673366" y="134683"/>
                </a:lnTo>
                <a:lnTo>
                  <a:pt x="684618" y="135178"/>
                </a:lnTo>
                <a:lnTo>
                  <a:pt x="694309" y="136575"/>
                </a:lnTo>
                <a:lnTo>
                  <a:pt x="702754" y="138684"/>
                </a:lnTo>
                <a:lnTo>
                  <a:pt x="710247" y="141376"/>
                </a:lnTo>
                <a:lnTo>
                  <a:pt x="729805" y="79908"/>
                </a:lnTo>
                <a:close/>
              </a:path>
              <a:path w="936625" h="356235">
                <a:moveTo>
                  <a:pt x="936548" y="76555"/>
                </a:moveTo>
                <a:lnTo>
                  <a:pt x="878420" y="76555"/>
                </a:lnTo>
                <a:lnTo>
                  <a:pt x="892949" y="0"/>
                </a:lnTo>
                <a:lnTo>
                  <a:pt x="810793" y="18999"/>
                </a:lnTo>
                <a:lnTo>
                  <a:pt x="799617" y="76555"/>
                </a:lnTo>
                <a:lnTo>
                  <a:pt x="764413" y="76555"/>
                </a:lnTo>
                <a:lnTo>
                  <a:pt x="753237" y="137477"/>
                </a:lnTo>
                <a:lnTo>
                  <a:pt x="787882" y="137477"/>
                </a:lnTo>
                <a:lnTo>
                  <a:pt x="766648" y="246456"/>
                </a:lnTo>
                <a:lnTo>
                  <a:pt x="764133" y="261010"/>
                </a:lnTo>
                <a:lnTo>
                  <a:pt x="762381" y="273977"/>
                </a:lnTo>
                <a:lnTo>
                  <a:pt x="761377" y="285915"/>
                </a:lnTo>
                <a:lnTo>
                  <a:pt x="761047" y="297319"/>
                </a:lnTo>
                <a:lnTo>
                  <a:pt x="765390" y="320865"/>
                </a:lnTo>
                <a:lnTo>
                  <a:pt x="778522" y="339432"/>
                </a:lnTo>
                <a:lnTo>
                  <a:pt x="800671" y="351612"/>
                </a:lnTo>
                <a:lnTo>
                  <a:pt x="832027" y="355993"/>
                </a:lnTo>
                <a:lnTo>
                  <a:pt x="845350" y="355574"/>
                </a:lnTo>
                <a:lnTo>
                  <a:pt x="858507" y="354380"/>
                </a:lnTo>
                <a:lnTo>
                  <a:pt x="870305" y="352463"/>
                </a:lnTo>
                <a:lnTo>
                  <a:pt x="879538" y="349859"/>
                </a:lnTo>
                <a:lnTo>
                  <a:pt x="889038" y="286702"/>
                </a:lnTo>
                <a:lnTo>
                  <a:pt x="881773" y="287820"/>
                </a:lnTo>
                <a:lnTo>
                  <a:pt x="866686" y="287820"/>
                </a:lnTo>
                <a:lnTo>
                  <a:pt x="855802" y="286118"/>
                </a:lnTo>
                <a:lnTo>
                  <a:pt x="848741" y="281381"/>
                </a:lnTo>
                <a:lnTo>
                  <a:pt x="844918" y="274142"/>
                </a:lnTo>
                <a:lnTo>
                  <a:pt x="843775" y="264896"/>
                </a:lnTo>
                <a:lnTo>
                  <a:pt x="844169" y="257048"/>
                </a:lnTo>
                <a:lnTo>
                  <a:pt x="845172" y="248196"/>
                </a:lnTo>
                <a:lnTo>
                  <a:pt x="846607" y="239039"/>
                </a:lnTo>
                <a:lnTo>
                  <a:pt x="866686" y="137477"/>
                </a:lnTo>
                <a:lnTo>
                  <a:pt x="924814" y="137477"/>
                </a:lnTo>
                <a:lnTo>
                  <a:pt x="936548" y="76555"/>
                </a:lnTo>
                <a:close/>
              </a:path>
            </a:pathLst>
          </a:custGeom>
          <a:solidFill>
            <a:srgbClr val="33536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/>
          <p:nvPr/>
        </p:nvSpPr>
        <p:spPr>
          <a:xfrm>
            <a:off x="7454379" y="1480984"/>
            <a:ext cx="1108710" cy="285750"/>
          </a:xfrm>
          <a:custGeom>
            <a:avLst/>
            <a:gdLst/>
            <a:ahLst/>
            <a:cxnLst/>
            <a:rect l="l" t="t" r="r" b="b"/>
            <a:pathLst>
              <a:path w="1108709" h="285750">
                <a:moveTo>
                  <a:pt x="286143" y="13411"/>
                </a:moveTo>
                <a:lnTo>
                  <a:pt x="266877" y="8255"/>
                </a:lnTo>
                <a:lnTo>
                  <a:pt x="244424" y="3987"/>
                </a:lnTo>
                <a:lnTo>
                  <a:pt x="220192" y="1079"/>
                </a:lnTo>
                <a:lnTo>
                  <a:pt x="195592" y="0"/>
                </a:lnTo>
                <a:lnTo>
                  <a:pt x="195592" y="63157"/>
                </a:lnTo>
                <a:lnTo>
                  <a:pt x="182740" y="126314"/>
                </a:lnTo>
                <a:lnTo>
                  <a:pt x="170637" y="169367"/>
                </a:lnTo>
                <a:lnTo>
                  <a:pt x="154178" y="198678"/>
                </a:lnTo>
                <a:lnTo>
                  <a:pt x="135509" y="215430"/>
                </a:lnTo>
                <a:lnTo>
                  <a:pt x="116801" y="220751"/>
                </a:lnTo>
                <a:lnTo>
                  <a:pt x="102209" y="217449"/>
                </a:lnTo>
                <a:lnTo>
                  <a:pt x="91922" y="208178"/>
                </a:lnTo>
                <a:lnTo>
                  <a:pt x="85826" y="193878"/>
                </a:lnTo>
                <a:lnTo>
                  <a:pt x="83820" y="175488"/>
                </a:lnTo>
                <a:lnTo>
                  <a:pt x="90563" y="136131"/>
                </a:lnTo>
                <a:lnTo>
                  <a:pt x="109321" y="99123"/>
                </a:lnTo>
                <a:lnTo>
                  <a:pt x="137807" y="71666"/>
                </a:lnTo>
                <a:lnTo>
                  <a:pt x="173799" y="60909"/>
                </a:lnTo>
                <a:lnTo>
                  <a:pt x="181622" y="60909"/>
                </a:lnTo>
                <a:lnTo>
                  <a:pt x="189458" y="62026"/>
                </a:lnTo>
                <a:lnTo>
                  <a:pt x="195592" y="63157"/>
                </a:lnTo>
                <a:lnTo>
                  <a:pt x="195592" y="0"/>
                </a:lnTo>
                <a:lnTo>
                  <a:pt x="142354" y="5715"/>
                </a:lnTo>
                <a:lnTo>
                  <a:pt x="97917" y="21653"/>
                </a:lnTo>
                <a:lnTo>
                  <a:pt x="62064" y="45974"/>
                </a:lnTo>
                <a:lnTo>
                  <a:pt x="34569" y="76860"/>
                </a:lnTo>
                <a:lnTo>
                  <a:pt x="15214" y="112471"/>
                </a:lnTo>
                <a:lnTo>
                  <a:pt x="3759" y="150990"/>
                </a:lnTo>
                <a:lnTo>
                  <a:pt x="0" y="190576"/>
                </a:lnTo>
                <a:lnTo>
                  <a:pt x="6007" y="229463"/>
                </a:lnTo>
                <a:lnTo>
                  <a:pt x="22910" y="259461"/>
                </a:lnTo>
                <a:lnTo>
                  <a:pt x="49022" y="278752"/>
                </a:lnTo>
                <a:lnTo>
                  <a:pt x="82702" y="285584"/>
                </a:lnTo>
                <a:lnTo>
                  <a:pt x="106921" y="282524"/>
                </a:lnTo>
                <a:lnTo>
                  <a:pt x="131038" y="272389"/>
                </a:lnTo>
                <a:lnTo>
                  <a:pt x="153911" y="253758"/>
                </a:lnTo>
                <a:lnTo>
                  <a:pt x="174358" y="225234"/>
                </a:lnTo>
                <a:lnTo>
                  <a:pt x="176034" y="225234"/>
                </a:lnTo>
                <a:lnTo>
                  <a:pt x="174790" y="239674"/>
                </a:lnTo>
                <a:lnTo>
                  <a:pt x="173647" y="253758"/>
                </a:lnTo>
                <a:lnTo>
                  <a:pt x="172732" y="266890"/>
                </a:lnTo>
                <a:lnTo>
                  <a:pt x="172123" y="279438"/>
                </a:lnTo>
                <a:lnTo>
                  <a:pt x="246456" y="279438"/>
                </a:lnTo>
                <a:lnTo>
                  <a:pt x="246697" y="250799"/>
                </a:lnTo>
                <a:lnTo>
                  <a:pt x="248373" y="225234"/>
                </a:lnTo>
                <a:lnTo>
                  <a:pt x="248678" y="220751"/>
                </a:lnTo>
                <a:lnTo>
                  <a:pt x="248831" y="218389"/>
                </a:lnTo>
                <a:lnTo>
                  <a:pt x="252425" y="185762"/>
                </a:lnTo>
                <a:lnTo>
                  <a:pt x="257073" y="156489"/>
                </a:lnTo>
                <a:lnTo>
                  <a:pt x="276491" y="60909"/>
                </a:lnTo>
                <a:lnTo>
                  <a:pt x="286143" y="13411"/>
                </a:lnTo>
                <a:close/>
              </a:path>
              <a:path w="1108709" h="285750">
                <a:moveTo>
                  <a:pt x="601281" y="6146"/>
                </a:moveTo>
                <a:lnTo>
                  <a:pt x="511302" y="6146"/>
                </a:lnTo>
                <a:lnTo>
                  <a:pt x="455980" y="126314"/>
                </a:lnTo>
                <a:lnTo>
                  <a:pt x="437946" y="168440"/>
                </a:lnTo>
                <a:lnTo>
                  <a:pt x="431304" y="185013"/>
                </a:lnTo>
                <a:lnTo>
                  <a:pt x="425805" y="200088"/>
                </a:lnTo>
                <a:lnTo>
                  <a:pt x="423557" y="200088"/>
                </a:lnTo>
                <a:lnTo>
                  <a:pt x="422338" y="184696"/>
                </a:lnTo>
                <a:lnTo>
                  <a:pt x="418452" y="148678"/>
                </a:lnTo>
                <a:lnTo>
                  <a:pt x="416306" y="125755"/>
                </a:lnTo>
                <a:lnTo>
                  <a:pt x="403999" y="6146"/>
                </a:lnTo>
                <a:lnTo>
                  <a:pt x="320725" y="6146"/>
                </a:lnTo>
                <a:lnTo>
                  <a:pt x="367118" y="279450"/>
                </a:lnTo>
                <a:lnTo>
                  <a:pt x="448716" y="279450"/>
                </a:lnTo>
                <a:lnTo>
                  <a:pt x="601281" y="6146"/>
                </a:lnTo>
                <a:close/>
              </a:path>
              <a:path w="1108709" h="285750">
                <a:moveTo>
                  <a:pt x="846010" y="81610"/>
                </a:moveTo>
                <a:lnTo>
                  <a:pt x="819264" y="21729"/>
                </a:lnTo>
                <a:lnTo>
                  <a:pt x="770572" y="2882"/>
                </a:lnTo>
                <a:lnTo>
                  <a:pt x="770572" y="82169"/>
                </a:lnTo>
                <a:lnTo>
                  <a:pt x="764705" y="97764"/>
                </a:lnTo>
                <a:lnTo>
                  <a:pt x="747102" y="108064"/>
                </a:lnTo>
                <a:lnTo>
                  <a:pt x="717753" y="113665"/>
                </a:lnTo>
                <a:lnTo>
                  <a:pt x="676668" y="115125"/>
                </a:lnTo>
                <a:lnTo>
                  <a:pt x="683818" y="95465"/>
                </a:lnTo>
                <a:lnTo>
                  <a:pt x="696874" y="77266"/>
                </a:lnTo>
                <a:lnTo>
                  <a:pt x="715899" y="63893"/>
                </a:lnTo>
                <a:lnTo>
                  <a:pt x="740943" y="58686"/>
                </a:lnTo>
                <a:lnTo>
                  <a:pt x="753364" y="60388"/>
                </a:lnTo>
                <a:lnTo>
                  <a:pt x="762685" y="65176"/>
                </a:lnTo>
                <a:lnTo>
                  <a:pt x="768540" y="72593"/>
                </a:lnTo>
                <a:lnTo>
                  <a:pt x="770572" y="82169"/>
                </a:lnTo>
                <a:lnTo>
                  <a:pt x="770572" y="2882"/>
                </a:lnTo>
                <a:lnTo>
                  <a:pt x="704875" y="6807"/>
                </a:lnTo>
                <a:lnTo>
                  <a:pt x="665759" y="25552"/>
                </a:lnTo>
                <a:lnTo>
                  <a:pt x="634276" y="53721"/>
                </a:lnTo>
                <a:lnTo>
                  <a:pt x="611047" y="88849"/>
                </a:lnTo>
                <a:lnTo>
                  <a:pt x="596658" y="128409"/>
                </a:lnTo>
                <a:lnTo>
                  <a:pt x="591731" y="169913"/>
                </a:lnTo>
                <a:lnTo>
                  <a:pt x="599249" y="217830"/>
                </a:lnTo>
                <a:lnTo>
                  <a:pt x="621626" y="254076"/>
                </a:lnTo>
                <a:lnTo>
                  <a:pt x="658685" y="277012"/>
                </a:lnTo>
                <a:lnTo>
                  <a:pt x="710209" y="285026"/>
                </a:lnTo>
                <a:lnTo>
                  <a:pt x="734352" y="283984"/>
                </a:lnTo>
                <a:lnTo>
                  <a:pt x="760437" y="280492"/>
                </a:lnTo>
                <a:lnTo>
                  <a:pt x="786841" y="273951"/>
                </a:lnTo>
                <a:lnTo>
                  <a:pt x="811923" y="263791"/>
                </a:lnTo>
                <a:lnTo>
                  <a:pt x="807999" y="222999"/>
                </a:lnTo>
                <a:lnTo>
                  <a:pt x="806335" y="205676"/>
                </a:lnTo>
                <a:lnTo>
                  <a:pt x="789343" y="212864"/>
                </a:lnTo>
                <a:lnTo>
                  <a:pt x="770991" y="218313"/>
                </a:lnTo>
                <a:lnTo>
                  <a:pt x="751166" y="221780"/>
                </a:lnTo>
                <a:lnTo>
                  <a:pt x="729767" y="222999"/>
                </a:lnTo>
                <a:lnTo>
                  <a:pt x="713155" y="221640"/>
                </a:lnTo>
                <a:lnTo>
                  <a:pt x="677227" y="201764"/>
                </a:lnTo>
                <a:lnTo>
                  <a:pt x="668845" y="173812"/>
                </a:lnTo>
                <a:lnTo>
                  <a:pt x="729335" y="171996"/>
                </a:lnTo>
                <a:lnTo>
                  <a:pt x="778535" y="162674"/>
                </a:lnTo>
                <a:lnTo>
                  <a:pt x="815200" y="145046"/>
                </a:lnTo>
                <a:lnTo>
                  <a:pt x="838111" y="118287"/>
                </a:lnTo>
                <a:lnTo>
                  <a:pt x="838784" y="115125"/>
                </a:lnTo>
                <a:lnTo>
                  <a:pt x="846010" y="81610"/>
                </a:lnTo>
                <a:close/>
              </a:path>
              <a:path w="1108709" h="285750">
                <a:moveTo>
                  <a:pt x="1108100" y="9499"/>
                </a:moveTo>
                <a:lnTo>
                  <a:pt x="1097800" y="5892"/>
                </a:lnTo>
                <a:lnTo>
                  <a:pt x="1084834" y="2870"/>
                </a:lnTo>
                <a:lnTo>
                  <a:pt x="1069657" y="774"/>
                </a:lnTo>
                <a:lnTo>
                  <a:pt x="1052766" y="0"/>
                </a:lnTo>
                <a:lnTo>
                  <a:pt x="1003465" y="6083"/>
                </a:lnTo>
                <a:lnTo>
                  <a:pt x="960335" y="23317"/>
                </a:lnTo>
                <a:lnTo>
                  <a:pt x="924636" y="50165"/>
                </a:lnTo>
                <a:lnTo>
                  <a:pt x="897597" y="85115"/>
                </a:lnTo>
                <a:lnTo>
                  <a:pt x="880465" y="126657"/>
                </a:lnTo>
                <a:lnTo>
                  <a:pt x="874483" y="173253"/>
                </a:lnTo>
                <a:lnTo>
                  <a:pt x="882954" y="220662"/>
                </a:lnTo>
                <a:lnTo>
                  <a:pt x="906691" y="255765"/>
                </a:lnTo>
                <a:lnTo>
                  <a:pt x="943089" y="277545"/>
                </a:lnTo>
                <a:lnTo>
                  <a:pt x="989622" y="285026"/>
                </a:lnTo>
                <a:lnTo>
                  <a:pt x="1012990" y="284022"/>
                </a:lnTo>
                <a:lnTo>
                  <a:pt x="1052398" y="276783"/>
                </a:lnTo>
                <a:lnTo>
                  <a:pt x="1066736" y="209575"/>
                </a:lnTo>
                <a:lnTo>
                  <a:pt x="1055662" y="213690"/>
                </a:lnTo>
                <a:lnTo>
                  <a:pt x="1043190" y="217271"/>
                </a:lnTo>
                <a:lnTo>
                  <a:pt x="1028928" y="219798"/>
                </a:lnTo>
                <a:lnTo>
                  <a:pt x="1012532" y="220751"/>
                </a:lnTo>
                <a:lnTo>
                  <a:pt x="991412" y="217195"/>
                </a:lnTo>
                <a:lnTo>
                  <a:pt x="974382" y="206578"/>
                </a:lnTo>
                <a:lnTo>
                  <a:pt x="963015" y="188925"/>
                </a:lnTo>
                <a:lnTo>
                  <a:pt x="958875" y="164312"/>
                </a:lnTo>
                <a:lnTo>
                  <a:pt x="965263" y="126987"/>
                </a:lnTo>
                <a:lnTo>
                  <a:pt x="983665" y="95008"/>
                </a:lnTo>
                <a:lnTo>
                  <a:pt x="1012863" y="72682"/>
                </a:lnTo>
                <a:lnTo>
                  <a:pt x="1051661" y="64274"/>
                </a:lnTo>
                <a:lnTo>
                  <a:pt x="1062913" y="64770"/>
                </a:lnTo>
                <a:lnTo>
                  <a:pt x="1072603" y="66167"/>
                </a:lnTo>
                <a:lnTo>
                  <a:pt x="1081036" y="68275"/>
                </a:lnTo>
                <a:lnTo>
                  <a:pt x="1088542" y="70967"/>
                </a:lnTo>
                <a:lnTo>
                  <a:pt x="1108100" y="9499"/>
                </a:lnTo>
                <a:close/>
              </a:path>
            </a:pathLst>
          </a:custGeom>
          <a:solidFill>
            <a:srgbClr val="33536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/>
          <p:nvPr/>
        </p:nvSpPr>
        <p:spPr>
          <a:xfrm>
            <a:off x="8681453" y="1480984"/>
            <a:ext cx="875030" cy="285750"/>
          </a:xfrm>
          <a:custGeom>
            <a:avLst/>
            <a:gdLst/>
            <a:ahLst/>
            <a:cxnLst/>
            <a:rect l="l" t="t" r="r" b="b"/>
            <a:pathLst>
              <a:path w="875029" h="285750">
                <a:moveTo>
                  <a:pt x="281114" y="6146"/>
                </a:moveTo>
                <a:lnTo>
                  <a:pt x="200634" y="6146"/>
                </a:lnTo>
                <a:lnTo>
                  <a:pt x="176606" y="132448"/>
                </a:lnTo>
                <a:lnTo>
                  <a:pt x="165671" y="169265"/>
                </a:lnTo>
                <a:lnTo>
                  <a:pt x="149923" y="196862"/>
                </a:lnTo>
                <a:lnTo>
                  <a:pt x="131025" y="214185"/>
                </a:lnTo>
                <a:lnTo>
                  <a:pt x="110655" y="220192"/>
                </a:lnTo>
                <a:lnTo>
                  <a:pt x="97663" y="217728"/>
                </a:lnTo>
                <a:lnTo>
                  <a:pt x="89217" y="210972"/>
                </a:lnTo>
                <a:lnTo>
                  <a:pt x="84645" y="200875"/>
                </a:lnTo>
                <a:lnTo>
                  <a:pt x="83273" y="188353"/>
                </a:lnTo>
                <a:lnTo>
                  <a:pt x="83578" y="180238"/>
                </a:lnTo>
                <a:lnTo>
                  <a:pt x="84391" y="171297"/>
                </a:lnTo>
                <a:lnTo>
                  <a:pt x="85636" y="161937"/>
                </a:lnTo>
                <a:lnTo>
                  <a:pt x="87172" y="152577"/>
                </a:lnTo>
                <a:lnTo>
                  <a:pt x="114566" y="6146"/>
                </a:lnTo>
                <a:lnTo>
                  <a:pt x="34086" y="6146"/>
                </a:lnTo>
                <a:lnTo>
                  <a:pt x="3073" y="172478"/>
                </a:lnTo>
                <a:lnTo>
                  <a:pt x="1333" y="185343"/>
                </a:lnTo>
                <a:lnTo>
                  <a:pt x="330" y="197472"/>
                </a:lnTo>
                <a:lnTo>
                  <a:pt x="0" y="209029"/>
                </a:lnTo>
                <a:lnTo>
                  <a:pt x="4787" y="242912"/>
                </a:lnTo>
                <a:lnTo>
                  <a:pt x="18580" y="266788"/>
                </a:lnTo>
                <a:lnTo>
                  <a:pt x="40551" y="280924"/>
                </a:lnTo>
                <a:lnTo>
                  <a:pt x="69850" y="285584"/>
                </a:lnTo>
                <a:lnTo>
                  <a:pt x="94602" y="282663"/>
                </a:lnTo>
                <a:lnTo>
                  <a:pt x="118973" y="273570"/>
                </a:lnTo>
                <a:lnTo>
                  <a:pt x="142405" y="257771"/>
                </a:lnTo>
                <a:lnTo>
                  <a:pt x="164312" y="234734"/>
                </a:lnTo>
                <a:lnTo>
                  <a:pt x="165430" y="234734"/>
                </a:lnTo>
                <a:lnTo>
                  <a:pt x="160401" y="279450"/>
                </a:lnTo>
                <a:lnTo>
                  <a:pt x="231368" y="279450"/>
                </a:lnTo>
                <a:lnTo>
                  <a:pt x="241363" y="215620"/>
                </a:lnTo>
                <a:lnTo>
                  <a:pt x="245910" y="190576"/>
                </a:lnTo>
                <a:lnTo>
                  <a:pt x="281114" y="6146"/>
                </a:lnTo>
                <a:close/>
              </a:path>
              <a:path w="875029" h="285750">
                <a:moveTo>
                  <a:pt x="579513" y="74333"/>
                </a:moveTo>
                <a:lnTo>
                  <a:pt x="574878" y="42913"/>
                </a:lnTo>
                <a:lnTo>
                  <a:pt x="561352" y="19570"/>
                </a:lnTo>
                <a:lnTo>
                  <a:pt x="539432" y="5016"/>
                </a:lnTo>
                <a:lnTo>
                  <a:pt x="509663" y="0"/>
                </a:lnTo>
                <a:lnTo>
                  <a:pt x="482917" y="3009"/>
                </a:lnTo>
                <a:lnTo>
                  <a:pt x="457606" y="12293"/>
                </a:lnTo>
                <a:lnTo>
                  <a:pt x="434276" y="28295"/>
                </a:lnTo>
                <a:lnTo>
                  <a:pt x="413524" y="51409"/>
                </a:lnTo>
                <a:lnTo>
                  <a:pt x="412407" y="51409"/>
                </a:lnTo>
                <a:lnTo>
                  <a:pt x="417995" y="6134"/>
                </a:lnTo>
                <a:lnTo>
                  <a:pt x="346456" y="6134"/>
                </a:lnTo>
                <a:lnTo>
                  <a:pt x="340448" y="46596"/>
                </a:lnTo>
                <a:lnTo>
                  <a:pt x="336562" y="69888"/>
                </a:lnTo>
                <a:lnTo>
                  <a:pt x="297281" y="279438"/>
                </a:lnTo>
                <a:lnTo>
                  <a:pt x="377761" y="279438"/>
                </a:lnTo>
                <a:lnTo>
                  <a:pt x="400672" y="158153"/>
                </a:lnTo>
                <a:lnTo>
                  <a:pt x="412343" y="118110"/>
                </a:lnTo>
                <a:lnTo>
                  <a:pt x="429094" y="88861"/>
                </a:lnTo>
                <a:lnTo>
                  <a:pt x="448691" y="70929"/>
                </a:lnTo>
                <a:lnTo>
                  <a:pt x="468858" y="64833"/>
                </a:lnTo>
                <a:lnTo>
                  <a:pt x="481533" y="67233"/>
                </a:lnTo>
                <a:lnTo>
                  <a:pt x="489813" y="73914"/>
                </a:lnTo>
                <a:lnTo>
                  <a:pt x="494322" y="84162"/>
                </a:lnTo>
                <a:lnTo>
                  <a:pt x="495681" y="97231"/>
                </a:lnTo>
                <a:lnTo>
                  <a:pt x="495477" y="104952"/>
                </a:lnTo>
                <a:lnTo>
                  <a:pt x="494906" y="112826"/>
                </a:lnTo>
                <a:lnTo>
                  <a:pt x="494030" y="120586"/>
                </a:lnTo>
                <a:lnTo>
                  <a:pt x="492887" y="127977"/>
                </a:lnTo>
                <a:lnTo>
                  <a:pt x="464388" y="279438"/>
                </a:lnTo>
                <a:lnTo>
                  <a:pt x="544855" y="279438"/>
                </a:lnTo>
                <a:lnTo>
                  <a:pt x="575043" y="120713"/>
                </a:lnTo>
                <a:lnTo>
                  <a:pt x="576681" y="109537"/>
                </a:lnTo>
                <a:lnTo>
                  <a:pt x="578116" y="97104"/>
                </a:lnTo>
                <a:lnTo>
                  <a:pt x="579132" y="84886"/>
                </a:lnTo>
                <a:lnTo>
                  <a:pt x="579513" y="74333"/>
                </a:lnTo>
                <a:close/>
              </a:path>
              <a:path w="875029" h="285750">
                <a:moveTo>
                  <a:pt x="874547" y="81610"/>
                </a:moveTo>
                <a:lnTo>
                  <a:pt x="847788" y="21729"/>
                </a:lnTo>
                <a:lnTo>
                  <a:pt x="799109" y="2882"/>
                </a:lnTo>
                <a:lnTo>
                  <a:pt x="799109" y="82169"/>
                </a:lnTo>
                <a:lnTo>
                  <a:pt x="793229" y="97764"/>
                </a:lnTo>
                <a:lnTo>
                  <a:pt x="775627" y="108064"/>
                </a:lnTo>
                <a:lnTo>
                  <a:pt x="746277" y="113665"/>
                </a:lnTo>
                <a:lnTo>
                  <a:pt x="705205" y="115125"/>
                </a:lnTo>
                <a:lnTo>
                  <a:pt x="712343" y="95465"/>
                </a:lnTo>
                <a:lnTo>
                  <a:pt x="725398" y="77266"/>
                </a:lnTo>
                <a:lnTo>
                  <a:pt x="744423" y="63893"/>
                </a:lnTo>
                <a:lnTo>
                  <a:pt x="769480" y="58686"/>
                </a:lnTo>
                <a:lnTo>
                  <a:pt x="781888" y="60388"/>
                </a:lnTo>
                <a:lnTo>
                  <a:pt x="791210" y="65176"/>
                </a:lnTo>
                <a:lnTo>
                  <a:pt x="797064" y="72593"/>
                </a:lnTo>
                <a:lnTo>
                  <a:pt x="799109" y="82169"/>
                </a:lnTo>
                <a:lnTo>
                  <a:pt x="799109" y="2882"/>
                </a:lnTo>
                <a:lnTo>
                  <a:pt x="733399" y="6807"/>
                </a:lnTo>
                <a:lnTo>
                  <a:pt x="694283" y="25552"/>
                </a:lnTo>
                <a:lnTo>
                  <a:pt x="662800" y="53721"/>
                </a:lnTo>
                <a:lnTo>
                  <a:pt x="639572" y="88849"/>
                </a:lnTo>
                <a:lnTo>
                  <a:pt x="625195" y="128409"/>
                </a:lnTo>
                <a:lnTo>
                  <a:pt x="620268" y="169913"/>
                </a:lnTo>
                <a:lnTo>
                  <a:pt x="627773" y="217830"/>
                </a:lnTo>
                <a:lnTo>
                  <a:pt x="650163" y="254076"/>
                </a:lnTo>
                <a:lnTo>
                  <a:pt x="687222" y="277012"/>
                </a:lnTo>
                <a:lnTo>
                  <a:pt x="738746" y="285026"/>
                </a:lnTo>
                <a:lnTo>
                  <a:pt x="762889" y="283984"/>
                </a:lnTo>
                <a:lnTo>
                  <a:pt x="788974" y="280492"/>
                </a:lnTo>
                <a:lnTo>
                  <a:pt x="815365" y="273951"/>
                </a:lnTo>
                <a:lnTo>
                  <a:pt x="840460" y="263791"/>
                </a:lnTo>
                <a:lnTo>
                  <a:pt x="836536" y="222999"/>
                </a:lnTo>
                <a:lnTo>
                  <a:pt x="834872" y="205676"/>
                </a:lnTo>
                <a:lnTo>
                  <a:pt x="817867" y="212864"/>
                </a:lnTo>
                <a:lnTo>
                  <a:pt x="799515" y="218313"/>
                </a:lnTo>
                <a:lnTo>
                  <a:pt x="779691" y="221780"/>
                </a:lnTo>
                <a:lnTo>
                  <a:pt x="758304" y="222999"/>
                </a:lnTo>
                <a:lnTo>
                  <a:pt x="741680" y="221640"/>
                </a:lnTo>
                <a:lnTo>
                  <a:pt x="705764" y="201764"/>
                </a:lnTo>
                <a:lnTo>
                  <a:pt x="697382" y="173812"/>
                </a:lnTo>
                <a:lnTo>
                  <a:pt x="757872" y="171996"/>
                </a:lnTo>
                <a:lnTo>
                  <a:pt x="807059" y="162674"/>
                </a:lnTo>
                <a:lnTo>
                  <a:pt x="843724" y="145046"/>
                </a:lnTo>
                <a:lnTo>
                  <a:pt x="866635" y="118287"/>
                </a:lnTo>
                <a:lnTo>
                  <a:pt x="867321" y="115125"/>
                </a:lnTo>
                <a:lnTo>
                  <a:pt x="874547" y="81610"/>
                </a:lnTo>
                <a:close/>
              </a:path>
            </a:pathLst>
          </a:custGeom>
          <a:solidFill>
            <a:srgbClr val="33536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/>
          <p:nvPr/>
        </p:nvSpPr>
        <p:spPr>
          <a:xfrm>
            <a:off x="522287" y="2151544"/>
            <a:ext cx="2262505" cy="390525"/>
          </a:xfrm>
          <a:custGeom>
            <a:avLst/>
            <a:gdLst/>
            <a:ahLst/>
            <a:cxnLst/>
            <a:rect l="l" t="t" r="r" b="b"/>
            <a:pathLst>
              <a:path w="2262505" h="390525">
                <a:moveTo>
                  <a:pt x="312420" y="103403"/>
                </a:moveTo>
                <a:lnTo>
                  <a:pt x="307200" y="64833"/>
                </a:lnTo>
                <a:lnTo>
                  <a:pt x="263372" y="8293"/>
                </a:lnTo>
                <a:lnTo>
                  <a:pt x="228028" y="723"/>
                </a:lnTo>
                <a:lnTo>
                  <a:pt x="228028" y="109537"/>
                </a:lnTo>
                <a:lnTo>
                  <a:pt x="222110" y="150164"/>
                </a:lnTo>
                <a:lnTo>
                  <a:pt x="205879" y="187223"/>
                </a:lnTo>
                <a:lnTo>
                  <a:pt x="181571" y="214236"/>
                </a:lnTo>
                <a:lnTo>
                  <a:pt x="151460" y="224675"/>
                </a:lnTo>
                <a:lnTo>
                  <a:pt x="140347" y="223761"/>
                </a:lnTo>
                <a:lnTo>
                  <a:pt x="130492" y="221119"/>
                </a:lnTo>
                <a:lnTo>
                  <a:pt x="121907" y="216903"/>
                </a:lnTo>
                <a:lnTo>
                  <a:pt x="114566" y="211264"/>
                </a:lnTo>
                <a:lnTo>
                  <a:pt x="124625" y="152577"/>
                </a:lnTo>
                <a:lnTo>
                  <a:pt x="135280" y="116230"/>
                </a:lnTo>
                <a:lnTo>
                  <a:pt x="151180" y="88582"/>
                </a:lnTo>
                <a:lnTo>
                  <a:pt x="170840" y="70993"/>
                </a:lnTo>
                <a:lnTo>
                  <a:pt x="192811" y="64833"/>
                </a:lnTo>
                <a:lnTo>
                  <a:pt x="209397" y="68757"/>
                </a:lnTo>
                <a:lnTo>
                  <a:pt x="220268" y="79019"/>
                </a:lnTo>
                <a:lnTo>
                  <a:pt x="226225" y="93357"/>
                </a:lnTo>
                <a:lnTo>
                  <a:pt x="228028" y="109537"/>
                </a:lnTo>
                <a:lnTo>
                  <a:pt x="228028" y="723"/>
                </a:lnTo>
                <a:lnTo>
                  <a:pt x="176809" y="11811"/>
                </a:lnTo>
                <a:lnTo>
                  <a:pt x="136918" y="45834"/>
                </a:lnTo>
                <a:lnTo>
                  <a:pt x="135801" y="45834"/>
                </a:lnTo>
                <a:lnTo>
                  <a:pt x="140830" y="6159"/>
                </a:lnTo>
                <a:lnTo>
                  <a:pt x="68745" y="6159"/>
                </a:lnTo>
                <a:lnTo>
                  <a:pt x="65532" y="30734"/>
                </a:lnTo>
                <a:lnTo>
                  <a:pt x="61683" y="57289"/>
                </a:lnTo>
                <a:lnTo>
                  <a:pt x="57188" y="85534"/>
                </a:lnTo>
                <a:lnTo>
                  <a:pt x="52527" y="111785"/>
                </a:lnTo>
                <a:lnTo>
                  <a:pt x="0" y="390105"/>
                </a:lnTo>
                <a:lnTo>
                  <a:pt x="79921" y="390105"/>
                </a:lnTo>
                <a:lnTo>
                  <a:pt x="102273" y="274421"/>
                </a:lnTo>
                <a:lnTo>
                  <a:pt x="103390" y="274421"/>
                </a:lnTo>
                <a:lnTo>
                  <a:pt x="112204" y="278523"/>
                </a:lnTo>
                <a:lnTo>
                  <a:pt x="124002" y="282105"/>
                </a:lnTo>
                <a:lnTo>
                  <a:pt x="138201" y="284632"/>
                </a:lnTo>
                <a:lnTo>
                  <a:pt x="154254" y="285597"/>
                </a:lnTo>
                <a:lnTo>
                  <a:pt x="198958" y="278701"/>
                </a:lnTo>
                <a:lnTo>
                  <a:pt x="207530" y="274421"/>
                </a:lnTo>
                <a:lnTo>
                  <a:pt x="237477" y="259473"/>
                </a:lnTo>
                <a:lnTo>
                  <a:pt x="268960" y="230124"/>
                </a:lnTo>
                <a:lnTo>
                  <a:pt x="272402" y="224675"/>
                </a:lnTo>
                <a:lnTo>
                  <a:pt x="292519" y="192862"/>
                </a:lnTo>
                <a:lnTo>
                  <a:pt x="307301" y="149885"/>
                </a:lnTo>
                <a:lnTo>
                  <a:pt x="312420" y="103403"/>
                </a:lnTo>
                <a:close/>
              </a:path>
              <a:path w="2262505" h="390525">
                <a:moveTo>
                  <a:pt x="601306" y="81597"/>
                </a:moveTo>
                <a:lnTo>
                  <a:pt x="574548" y="21729"/>
                </a:lnTo>
                <a:lnTo>
                  <a:pt x="525856" y="2870"/>
                </a:lnTo>
                <a:lnTo>
                  <a:pt x="525856" y="82156"/>
                </a:lnTo>
                <a:lnTo>
                  <a:pt x="519988" y="97764"/>
                </a:lnTo>
                <a:lnTo>
                  <a:pt x="502386" y="108077"/>
                </a:lnTo>
                <a:lnTo>
                  <a:pt x="473036" y="113677"/>
                </a:lnTo>
                <a:lnTo>
                  <a:pt x="431965" y="115125"/>
                </a:lnTo>
                <a:lnTo>
                  <a:pt x="439102" y="95465"/>
                </a:lnTo>
                <a:lnTo>
                  <a:pt x="452158" y="77266"/>
                </a:lnTo>
                <a:lnTo>
                  <a:pt x="471182" y="63893"/>
                </a:lnTo>
                <a:lnTo>
                  <a:pt x="496239" y="58686"/>
                </a:lnTo>
                <a:lnTo>
                  <a:pt x="508647" y="60388"/>
                </a:lnTo>
                <a:lnTo>
                  <a:pt x="517956" y="65189"/>
                </a:lnTo>
                <a:lnTo>
                  <a:pt x="523824" y="72605"/>
                </a:lnTo>
                <a:lnTo>
                  <a:pt x="525856" y="82156"/>
                </a:lnTo>
                <a:lnTo>
                  <a:pt x="525856" y="2870"/>
                </a:lnTo>
                <a:lnTo>
                  <a:pt x="460146" y="6807"/>
                </a:lnTo>
                <a:lnTo>
                  <a:pt x="421030" y="25552"/>
                </a:lnTo>
                <a:lnTo>
                  <a:pt x="389559" y="53733"/>
                </a:lnTo>
                <a:lnTo>
                  <a:pt x="366318" y="88849"/>
                </a:lnTo>
                <a:lnTo>
                  <a:pt x="351942" y="128409"/>
                </a:lnTo>
                <a:lnTo>
                  <a:pt x="347014" y="169900"/>
                </a:lnTo>
                <a:lnTo>
                  <a:pt x="354520" y="217843"/>
                </a:lnTo>
                <a:lnTo>
                  <a:pt x="376910" y="254088"/>
                </a:lnTo>
                <a:lnTo>
                  <a:pt x="413981" y="277025"/>
                </a:lnTo>
                <a:lnTo>
                  <a:pt x="465505" y="285026"/>
                </a:lnTo>
                <a:lnTo>
                  <a:pt x="489648" y="283997"/>
                </a:lnTo>
                <a:lnTo>
                  <a:pt x="515734" y="280492"/>
                </a:lnTo>
                <a:lnTo>
                  <a:pt x="542124" y="273951"/>
                </a:lnTo>
                <a:lnTo>
                  <a:pt x="567220" y="263791"/>
                </a:lnTo>
                <a:lnTo>
                  <a:pt x="563283" y="222999"/>
                </a:lnTo>
                <a:lnTo>
                  <a:pt x="561619" y="205663"/>
                </a:lnTo>
                <a:lnTo>
                  <a:pt x="544626" y="212852"/>
                </a:lnTo>
                <a:lnTo>
                  <a:pt x="526275" y="218313"/>
                </a:lnTo>
                <a:lnTo>
                  <a:pt x="506450" y="221792"/>
                </a:lnTo>
                <a:lnTo>
                  <a:pt x="485063" y="222999"/>
                </a:lnTo>
                <a:lnTo>
                  <a:pt x="468439" y="221653"/>
                </a:lnTo>
                <a:lnTo>
                  <a:pt x="432523" y="201764"/>
                </a:lnTo>
                <a:lnTo>
                  <a:pt x="424141" y="173799"/>
                </a:lnTo>
                <a:lnTo>
                  <a:pt x="484632" y="171996"/>
                </a:lnTo>
                <a:lnTo>
                  <a:pt x="533819" y="162687"/>
                </a:lnTo>
                <a:lnTo>
                  <a:pt x="570484" y="145046"/>
                </a:lnTo>
                <a:lnTo>
                  <a:pt x="593394" y="118287"/>
                </a:lnTo>
                <a:lnTo>
                  <a:pt x="594080" y="115125"/>
                </a:lnTo>
                <a:lnTo>
                  <a:pt x="601306" y="81597"/>
                </a:lnTo>
                <a:close/>
              </a:path>
              <a:path w="2262505" h="390525">
                <a:moveTo>
                  <a:pt x="832078" y="558"/>
                </a:moveTo>
                <a:lnTo>
                  <a:pt x="827049" y="0"/>
                </a:lnTo>
                <a:lnTo>
                  <a:pt x="816991" y="0"/>
                </a:lnTo>
                <a:lnTo>
                  <a:pt x="790244" y="4584"/>
                </a:lnTo>
                <a:lnTo>
                  <a:pt x="766483" y="17399"/>
                </a:lnTo>
                <a:lnTo>
                  <a:pt x="746175" y="37020"/>
                </a:lnTo>
                <a:lnTo>
                  <a:pt x="729805" y="62039"/>
                </a:lnTo>
                <a:lnTo>
                  <a:pt x="728129" y="62039"/>
                </a:lnTo>
                <a:lnTo>
                  <a:pt x="733158" y="6146"/>
                </a:lnTo>
                <a:lnTo>
                  <a:pt x="663308" y="6146"/>
                </a:lnTo>
                <a:lnTo>
                  <a:pt x="658190" y="54775"/>
                </a:lnTo>
                <a:lnTo>
                  <a:pt x="654405" y="85369"/>
                </a:lnTo>
                <a:lnTo>
                  <a:pt x="649325" y="116801"/>
                </a:lnTo>
                <a:lnTo>
                  <a:pt x="618591" y="279438"/>
                </a:lnTo>
                <a:lnTo>
                  <a:pt x="699071" y="279438"/>
                </a:lnTo>
                <a:lnTo>
                  <a:pt x="718070" y="177723"/>
                </a:lnTo>
                <a:lnTo>
                  <a:pt x="728433" y="139547"/>
                </a:lnTo>
                <a:lnTo>
                  <a:pt x="769937" y="86245"/>
                </a:lnTo>
                <a:lnTo>
                  <a:pt x="803579" y="78244"/>
                </a:lnTo>
                <a:lnTo>
                  <a:pt x="812520" y="78244"/>
                </a:lnTo>
                <a:lnTo>
                  <a:pt x="816432" y="78803"/>
                </a:lnTo>
                <a:lnTo>
                  <a:pt x="832078" y="558"/>
                </a:lnTo>
                <a:close/>
              </a:path>
              <a:path w="2262505" h="390525">
                <a:moveTo>
                  <a:pt x="1039939" y="13970"/>
                </a:moveTo>
                <a:lnTo>
                  <a:pt x="1027760" y="8496"/>
                </a:lnTo>
                <a:lnTo>
                  <a:pt x="1011656" y="4051"/>
                </a:lnTo>
                <a:lnTo>
                  <a:pt x="992085" y="1092"/>
                </a:lnTo>
                <a:lnTo>
                  <a:pt x="969530" y="0"/>
                </a:lnTo>
                <a:lnTo>
                  <a:pt x="921054" y="6743"/>
                </a:lnTo>
                <a:lnTo>
                  <a:pt x="883043" y="25781"/>
                </a:lnTo>
                <a:lnTo>
                  <a:pt x="858240" y="55410"/>
                </a:lnTo>
                <a:lnTo>
                  <a:pt x="849363" y="93891"/>
                </a:lnTo>
                <a:lnTo>
                  <a:pt x="853973" y="117424"/>
                </a:lnTo>
                <a:lnTo>
                  <a:pt x="866482" y="137134"/>
                </a:lnTo>
                <a:lnTo>
                  <a:pt x="884974" y="153390"/>
                </a:lnTo>
                <a:lnTo>
                  <a:pt x="907491" y="166547"/>
                </a:lnTo>
                <a:lnTo>
                  <a:pt x="923429" y="175361"/>
                </a:lnTo>
                <a:lnTo>
                  <a:pt x="933970" y="183743"/>
                </a:lnTo>
                <a:lnTo>
                  <a:pt x="939787" y="192328"/>
                </a:lnTo>
                <a:lnTo>
                  <a:pt x="941578" y="201764"/>
                </a:lnTo>
                <a:lnTo>
                  <a:pt x="939393" y="211264"/>
                </a:lnTo>
                <a:lnTo>
                  <a:pt x="932853" y="219087"/>
                </a:lnTo>
                <a:lnTo>
                  <a:pt x="922020" y="224396"/>
                </a:lnTo>
                <a:lnTo>
                  <a:pt x="906932" y="226339"/>
                </a:lnTo>
                <a:lnTo>
                  <a:pt x="886879" y="224472"/>
                </a:lnTo>
                <a:lnTo>
                  <a:pt x="867181" y="219773"/>
                </a:lnTo>
                <a:lnTo>
                  <a:pt x="849477" y="213614"/>
                </a:lnTo>
                <a:lnTo>
                  <a:pt x="835393" y="207340"/>
                </a:lnTo>
                <a:lnTo>
                  <a:pt x="815822" y="263791"/>
                </a:lnTo>
                <a:lnTo>
                  <a:pt x="830897" y="272300"/>
                </a:lnTo>
                <a:lnTo>
                  <a:pt x="850836" y="279019"/>
                </a:lnTo>
                <a:lnTo>
                  <a:pt x="874229" y="283438"/>
                </a:lnTo>
                <a:lnTo>
                  <a:pt x="899668" y="285026"/>
                </a:lnTo>
                <a:lnTo>
                  <a:pt x="949642" y="278815"/>
                </a:lnTo>
                <a:lnTo>
                  <a:pt x="989291" y="260438"/>
                </a:lnTo>
                <a:lnTo>
                  <a:pt x="1015428" y="230339"/>
                </a:lnTo>
                <a:lnTo>
                  <a:pt x="1024851" y="188899"/>
                </a:lnTo>
                <a:lnTo>
                  <a:pt x="1019505" y="163296"/>
                </a:lnTo>
                <a:lnTo>
                  <a:pt x="1005509" y="142862"/>
                </a:lnTo>
                <a:lnTo>
                  <a:pt x="985951" y="126733"/>
                </a:lnTo>
                <a:lnTo>
                  <a:pt x="963942" y="114007"/>
                </a:lnTo>
                <a:lnTo>
                  <a:pt x="949274" y="106222"/>
                </a:lnTo>
                <a:lnTo>
                  <a:pt x="938784" y="98577"/>
                </a:lnTo>
                <a:lnTo>
                  <a:pt x="932497" y="90830"/>
                </a:lnTo>
                <a:lnTo>
                  <a:pt x="930402" y="82715"/>
                </a:lnTo>
                <a:lnTo>
                  <a:pt x="933005" y="72834"/>
                </a:lnTo>
                <a:lnTo>
                  <a:pt x="940320" y="65252"/>
                </a:lnTo>
                <a:lnTo>
                  <a:pt x="951623" y="60401"/>
                </a:lnTo>
                <a:lnTo>
                  <a:pt x="966165" y="58686"/>
                </a:lnTo>
                <a:lnTo>
                  <a:pt x="983221" y="59829"/>
                </a:lnTo>
                <a:lnTo>
                  <a:pt x="998169" y="62738"/>
                </a:lnTo>
                <a:lnTo>
                  <a:pt x="1010818" y="66700"/>
                </a:lnTo>
                <a:lnTo>
                  <a:pt x="1020940" y="70980"/>
                </a:lnTo>
                <a:lnTo>
                  <a:pt x="1039939" y="13970"/>
                </a:lnTo>
                <a:close/>
              </a:path>
              <a:path w="2262505" h="390525">
                <a:moveTo>
                  <a:pt x="1346161" y="112344"/>
                </a:moveTo>
                <a:lnTo>
                  <a:pt x="1338389" y="68618"/>
                </a:lnTo>
                <a:lnTo>
                  <a:pt x="1333512" y="60921"/>
                </a:lnTo>
                <a:lnTo>
                  <a:pt x="1315783" y="32905"/>
                </a:lnTo>
                <a:lnTo>
                  <a:pt x="1279448" y="8826"/>
                </a:lnTo>
                <a:lnTo>
                  <a:pt x="1262900" y="5854"/>
                </a:lnTo>
                <a:lnTo>
                  <a:pt x="1262900" y="112903"/>
                </a:lnTo>
                <a:lnTo>
                  <a:pt x="1258366" y="150088"/>
                </a:lnTo>
                <a:lnTo>
                  <a:pt x="1245082" y="186118"/>
                </a:lnTo>
                <a:lnTo>
                  <a:pt x="1223518" y="213347"/>
                </a:lnTo>
                <a:lnTo>
                  <a:pt x="1194155" y="224116"/>
                </a:lnTo>
                <a:lnTo>
                  <a:pt x="1175550" y="220306"/>
                </a:lnTo>
                <a:lnTo>
                  <a:pt x="1161872" y="209524"/>
                </a:lnTo>
                <a:lnTo>
                  <a:pt x="1153439" y="192760"/>
                </a:lnTo>
                <a:lnTo>
                  <a:pt x="1150556" y="171018"/>
                </a:lnTo>
                <a:lnTo>
                  <a:pt x="1154633" y="135890"/>
                </a:lnTo>
                <a:lnTo>
                  <a:pt x="1167612" y="100037"/>
                </a:lnTo>
                <a:lnTo>
                  <a:pt x="1189393" y="72148"/>
                </a:lnTo>
                <a:lnTo>
                  <a:pt x="1219860" y="60921"/>
                </a:lnTo>
                <a:lnTo>
                  <a:pt x="1240256" y="65506"/>
                </a:lnTo>
                <a:lnTo>
                  <a:pt x="1253540" y="77482"/>
                </a:lnTo>
                <a:lnTo>
                  <a:pt x="1260741" y="94170"/>
                </a:lnTo>
                <a:lnTo>
                  <a:pt x="1262900" y="112903"/>
                </a:lnTo>
                <a:lnTo>
                  <a:pt x="1262900" y="5854"/>
                </a:lnTo>
                <a:lnTo>
                  <a:pt x="1184630" y="6197"/>
                </a:lnTo>
                <a:lnTo>
                  <a:pt x="1144955" y="23660"/>
                </a:lnTo>
                <a:lnTo>
                  <a:pt x="1112418" y="50723"/>
                </a:lnTo>
                <a:lnTo>
                  <a:pt x="1087983" y="85699"/>
                </a:lnTo>
                <a:lnTo>
                  <a:pt x="1072616" y="126911"/>
                </a:lnTo>
                <a:lnTo>
                  <a:pt x="1067282" y="172694"/>
                </a:lnTo>
                <a:lnTo>
                  <a:pt x="1075613" y="218871"/>
                </a:lnTo>
                <a:lnTo>
                  <a:pt x="1099146" y="254508"/>
                </a:lnTo>
                <a:lnTo>
                  <a:pt x="1135672" y="277456"/>
                </a:lnTo>
                <a:lnTo>
                  <a:pt x="1182979" y="285584"/>
                </a:lnTo>
                <a:lnTo>
                  <a:pt x="1228064" y="279704"/>
                </a:lnTo>
                <a:lnTo>
                  <a:pt x="1267510" y="262902"/>
                </a:lnTo>
                <a:lnTo>
                  <a:pt x="1300200" y="236486"/>
                </a:lnTo>
                <a:lnTo>
                  <a:pt x="1324965" y="201726"/>
                </a:lnTo>
                <a:lnTo>
                  <a:pt x="1340675" y="159918"/>
                </a:lnTo>
                <a:lnTo>
                  <a:pt x="1346161" y="112344"/>
                </a:lnTo>
                <a:close/>
              </a:path>
              <a:path w="2262505" h="390525">
                <a:moveTo>
                  <a:pt x="1652384" y="74333"/>
                </a:moveTo>
                <a:lnTo>
                  <a:pt x="1647761" y="42913"/>
                </a:lnTo>
                <a:lnTo>
                  <a:pt x="1634223" y="19558"/>
                </a:lnTo>
                <a:lnTo>
                  <a:pt x="1612303" y="5016"/>
                </a:lnTo>
                <a:lnTo>
                  <a:pt x="1582521" y="0"/>
                </a:lnTo>
                <a:lnTo>
                  <a:pt x="1555800" y="3009"/>
                </a:lnTo>
                <a:lnTo>
                  <a:pt x="1530477" y="12293"/>
                </a:lnTo>
                <a:lnTo>
                  <a:pt x="1507159" y="28295"/>
                </a:lnTo>
                <a:lnTo>
                  <a:pt x="1486395" y="51422"/>
                </a:lnTo>
                <a:lnTo>
                  <a:pt x="1485277" y="51422"/>
                </a:lnTo>
                <a:lnTo>
                  <a:pt x="1490865" y="6146"/>
                </a:lnTo>
                <a:lnTo>
                  <a:pt x="1419339" y="6146"/>
                </a:lnTo>
                <a:lnTo>
                  <a:pt x="1413319" y="46596"/>
                </a:lnTo>
                <a:lnTo>
                  <a:pt x="1409433" y="69900"/>
                </a:lnTo>
                <a:lnTo>
                  <a:pt x="1370152" y="279438"/>
                </a:lnTo>
                <a:lnTo>
                  <a:pt x="1450632" y="279438"/>
                </a:lnTo>
                <a:lnTo>
                  <a:pt x="1473542" y="158165"/>
                </a:lnTo>
                <a:lnTo>
                  <a:pt x="1485214" y="118122"/>
                </a:lnTo>
                <a:lnTo>
                  <a:pt x="1501978" y="88861"/>
                </a:lnTo>
                <a:lnTo>
                  <a:pt x="1521561" y="70929"/>
                </a:lnTo>
                <a:lnTo>
                  <a:pt x="1541729" y="64833"/>
                </a:lnTo>
                <a:lnTo>
                  <a:pt x="1554403" y="67233"/>
                </a:lnTo>
                <a:lnTo>
                  <a:pt x="1562684" y="73914"/>
                </a:lnTo>
                <a:lnTo>
                  <a:pt x="1567192" y="84162"/>
                </a:lnTo>
                <a:lnTo>
                  <a:pt x="1568551" y="97243"/>
                </a:lnTo>
                <a:lnTo>
                  <a:pt x="1568348" y="104952"/>
                </a:lnTo>
                <a:lnTo>
                  <a:pt x="1567789" y="112826"/>
                </a:lnTo>
                <a:lnTo>
                  <a:pt x="1566900" y="120586"/>
                </a:lnTo>
                <a:lnTo>
                  <a:pt x="1565757" y="127977"/>
                </a:lnTo>
                <a:lnTo>
                  <a:pt x="1537258" y="279438"/>
                </a:lnTo>
                <a:lnTo>
                  <a:pt x="1617738" y="279438"/>
                </a:lnTo>
                <a:lnTo>
                  <a:pt x="1647913" y="120726"/>
                </a:lnTo>
                <a:lnTo>
                  <a:pt x="1649552" y="109550"/>
                </a:lnTo>
                <a:lnTo>
                  <a:pt x="1650987" y="97104"/>
                </a:lnTo>
                <a:lnTo>
                  <a:pt x="1652003" y="84886"/>
                </a:lnTo>
                <a:lnTo>
                  <a:pt x="1652384" y="74333"/>
                </a:lnTo>
                <a:close/>
              </a:path>
              <a:path w="2262505" h="390525">
                <a:moveTo>
                  <a:pt x="1966988" y="74333"/>
                </a:moveTo>
                <a:lnTo>
                  <a:pt x="1962353" y="42913"/>
                </a:lnTo>
                <a:lnTo>
                  <a:pt x="1948827" y="19558"/>
                </a:lnTo>
                <a:lnTo>
                  <a:pt x="1926907" y="5016"/>
                </a:lnTo>
                <a:lnTo>
                  <a:pt x="1897126" y="0"/>
                </a:lnTo>
                <a:lnTo>
                  <a:pt x="1870392" y="3009"/>
                </a:lnTo>
                <a:lnTo>
                  <a:pt x="1845081" y="12293"/>
                </a:lnTo>
                <a:lnTo>
                  <a:pt x="1821751" y="28295"/>
                </a:lnTo>
                <a:lnTo>
                  <a:pt x="1800999" y="51422"/>
                </a:lnTo>
                <a:lnTo>
                  <a:pt x="1799882" y="51422"/>
                </a:lnTo>
                <a:lnTo>
                  <a:pt x="1805470" y="6146"/>
                </a:lnTo>
                <a:lnTo>
                  <a:pt x="1733943" y="6146"/>
                </a:lnTo>
                <a:lnTo>
                  <a:pt x="1727923" y="46596"/>
                </a:lnTo>
                <a:lnTo>
                  <a:pt x="1724025" y="69900"/>
                </a:lnTo>
                <a:lnTo>
                  <a:pt x="1684756" y="279438"/>
                </a:lnTo>
                <a:lnTo>
                  <a:pt x="1765236" y="279438"/>
                </a:lnTo>
                <a:lnTo>
                  <a:pt x="1788147" y="158165"/>
                </a:lnTo>
                <a:lnTo>
                  <a:pt x="1799818" y="118122"/>
                </a:lnTo>
                <a:lnTo>
                  <a:pt x="1816569" y="88861"/>
                </a:lnTo>
                <a:lnTo>
                  <a:pt x="1836166" y="70929"/>
                </a:lnTo>
                <a:lnTo>
                  <a:pt x="1856333" y="64833"/>
                </a:lnTo>
                <a:lnTo>
                  <a:pt x="1869008" y="67233"/>
                </a:lnTo>
                <a:lnTo>
                  <a:pt x="1877288" y="73914"/>
                </a:lnTo>
                <a:lnTo>
                  <a:pt x="1881784" y="84162"/>
                </a:lnTo>
                <a:lnTo>
                  <a:pt x="1883156" y="97243"/>
                </a:lnTo>
                <a:lnTo>
                  <a:pt x="1882952" y="104952"/>
                </a:lnTo>
                <a:lnTo>
                  <a:pt x="1882381" y="112826"/>
                </a:lnTo>
                <a:lnTo>
                  <a:pt x="1881505" y="120586"/>
                </a:lnTo>
                <a:lnTo>
                  <a:pt x="1880362" y="127977"/>
                </a:lnTo>
                <a:lnTo>
                  <a:pt x="1851863" y="279438"/>
                </a:lnTo>
                <a:lnTo>
                  <a:pt x="1932343" y="279438"/>
                </a:lnTo>
                <a:lnTo>
                  <a:pt x="1962518" y="120726"/>
                </a:lnTo>
                <a:lnTo>
                  <a:pt x="1964156" y="109550"/>
                </a:lnTo>
                <a:lnTo>
                  <a:pt x="1965591" y="97104"/>
                </a:lnTo>
                <a:lnTo>
                  <a:pt x="1966595" y="84886"/>
                </a:lnTo>
                <a:lnTo>
                  <a:pt x="1966988" y="74333"/>
                </a:lnTo>
                <a:close/>
              </a:path>
              <a:path w="2262505" h="390525">
                <a:moveTo>
                  <a:pt x="2262022" y="81597"/>
                </a:moveTo>
                <a:lnTo>
                  <a:pt x="2257285" y="58686"/>
                </a:lnTo>
                <a:lnTo>
                  <a:pt x="2254961" y="47396"/>
                </a:lnTo>
                <a:lnTo>
                  <a:pt x="2235263" y="21729"/>
                </a:lnTo>
                <a:lnTo>
                  <a:pt x="2205202" y="5600"/>
                </a:lnTo>
                <a:lnTo>
                  <a:pt x="2186584" y="2870"/>
                </a:lnTo>
                <a:lnTo>
                  <a:pt x="2186584" y="82156"/>
                </a:lnTo>
                <a:lnTo>
                  <a:pt x="2180717" y="97764"/>
                </a:lnTo>
                <a:lnTo>
                  <a:pt x="2163102" y="108077"/>
                </a:lnTo>
                <a:lnTo>
                  <a:pt x="2133765" y="113677"/>
                </a:lnTo>
                <a:lnTo>
                  <a:pt x="2092680" y="115125"/>
                </a:lnTo>
                <a:lnTo>
                  <a:pt x="2099818" y="95465"/>
                </a:lnTo>
                <a:lnTo>
                  <a:pt x="2112873" y="77266"/>
                </a:lnTo>
                <a:lnTo>
                  <a:pt x="2131898" y="63893"/>
                </a:lnTo>
                <a:lnTo>
                  <a:pt x="2156955" y="58686"/>
                </a:lnTo>
                <a:lnTo>
                  <a:pt x="2169363" y="60388"/>
                </a:lnTo>
                <a:lnTo>
                  <a:pt x="2178685" y="65189"/>
                </a:lnTo>
                <a:lnTo>
                  <a:pt x="2184552" y="72605"/>
                </a:lnTo>
                <a:lnTo>
                  <a:pt x="2186584" y="82156"/>
                </a:lnTo>
                <a:lnTo>
                  <a:pt x="2186584" y="2870"/>
                </a:lnTo>
                <a:lnTo>
                  <a:pt x="2120862" y="6807"/>
                </a:lnTo>
                <a:lnTo>
                  <a:pt x="2081745" y="25552"/>
                </a:lnTo>
                <a:lnTo>
                  <a:pt x="2050275" y="53733"/>
                </a:lnTo>
                <a:lnTo>
                  <a:pt x="2027047" y="88849"/>
                </a:lnTo>
                <a:lnTo>
                  <a:pt x="2012657" y="128409"/>
                </a:lnTo>
                <a:lnTo>
                  <a:pt x="2007730" y="169900"/>
                </a:lnTo>
                <a:lnTo>
                  <a:pt x="2015236" y="217843"/>
                </a:lnTo>
                <a:lnTo>
                  <a:pt x="2037626" y="254088"/>
                </a:lnTo>
                <a:lnTo>
                  <a:pt x="2074684" y="277025"/>
                </a:lnTo>
                <a:lnTo>
                  <a:pt x="2126221" y="285026"/>
                </a:lnTo>
                <a:lnTo>
                  <a:pt x="2150364" y="283997"/>
                </a:lnTo>
                <a:lnTo>
                  <a:pt x="2176449" y="280492"/>
                </a:lnTo>
                <a:lnTo>
                  <a:pt x="2202853" y="273951"/>
                </a:lnTo>
                <a:lnTo>
                  <a:pt x="2227935" y="263791"/>
                </a:lnTo>
                <a:lnTo>
                  <a:pt x="2224011" y="222999"/>
                </a:lnTo>
                <a:lnTo>
                  <a:pt x="2222347" y="205663"/>
                </a:lnTo>
                <a:lnTo>
                  <a:pt x="2205355" y="212852"/>
                </a:lnTo>
                <a:lnTo>
                  <a:pt x="2186990" y="218313"/>
                </a:lnTo>
                <a:lnTo>
                  <a:pt x="2167166" y="221792"/>
                </a:lnTo>
                <a:lnTo>
                  <a:pt x="2145779" y="222999"/>
                </a:lnTo>
                <a:lnTo>
                  <a:pt x="2129155" y="221653"/>
                </a:lnTo>
                <a:lnTo>
                  <a:pt x="2093239" y="201764"/>
                </a:lnTo>
                <a:lnTo>
                  <a:pt x="2084857" y="173799"/>
                </a:lnTo>
                <a:lnTo>
                  <a:pt x="2145347" y="171996"/>
                </a:lnTo>
                <a:lnTo>
                  <a:pt x="2194534" y="162687"/>
                </a:lnTo>
                <a:lnTo>
                  <a:pt x="2231212" y="145046"/>
                </a:lnTo>
                <a:lnTo>
                  <a:pt x="2254110" y="118287"/>
                </a:lnTo>
                <a:lnTo>
                  <a:pt x="2254796" y="115125"/>
                </a:lnTo>
                <a:lnTo>
                  <a:pt x="2262022" y="81597"/>
                </a:lnTo>
                <a:close/>
              </a:path>
            </a:pathLst>
          </a:custGeom>
          <a:solidFill>
            <a:srgbClr val="33536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/>
          <p:nvPr/>
        </p:nvSpPr>
        <p:spPr>
          <a:xfrm>
            <a:off x="2913354" y="2151544"/>
            <a:ext cx="823594" cy="285750"/>
          </a:xfrm>
          <a:custGeom>
            <a:avLst/>
            <a:gdLst/>
            <a:ahLst/>
            <a:cxnLst/>
            <a:rect l="l" t="t" r="r" b="b"/>
            <a:pathLst>
              <a:path w="823595" h="285750">
                <a:moveTo>
                  <a:pt x="233603" y="9499"/>
                </a:moveTo>
                <a:lnTo>
                  <a:pt x="223304" y="5905"/>
                </a:lnTo>
                <a:lnTo>
                  <a:pt x="210337" y="2870"/>
                </a:lnTo>
                <a:lnTo>
                  <a:pt x="195160" y="774"/>
                </a:lnTo>
                <a:lnTo>
                  <a:pt x="178269" y="0"/>
                </a:lnTo>
                <a:lnTo>
                  <a:pt x="128968" y="6083"/>
                </a:lnTo>
                <a:lnTo>
                  <a:pt x="85852" y="23317"/>
                </a:lnTo>
                <a:lnTo>
                  <a:pt x="50152" y="50165"/>
                </a:lnTo>
                <a:lnTo>
                  <a:pt x="23114" y="85128"/>
                </a:lnTo>
                <a:lnTo>
                  <a:pt x="5981" y="126657"/>
                </a:lnTo>
                <a:lnTo>
                  <a:pt x="0" y="173253"/>
                </a:lnTo>
                <a:lnTo>
                  <a:pt x="8470" y="220662"/>
                </a:lnTo>
                <a:lnTo>
                  <a:pt x="32194" y="255765"/>
                </a:lnTo>
                <a:lnTo>
                  <a:pt x="68605" y="277558"/>
                </a:lnTo>
                <a:lnTo>
                  <a:pt x="115125" y="285038"/>
                </a:lnTo>
                <a:lnTo>
                  <a:pt x="138506" y="284035"/>
                </a:lnTo>
                <a:lnTo>
                  <a:pt x="177914" y="276783"/>
                </a:lnTo>
                <a:lnTo>
                  <a:pt x="192252" y="209575"/>
                </a:lnTo>
                <a:lnTo>
                  <a:pt x="181178" y="213690"/>
                </a:lnTo>
                <a:lnTo>
                  <a:pt x="168706" y="217271"/>
                </a:lnTo>
                <a:lnTo>
                  <a:pt x="154444" y="219798"/>
                </a:lnTo>
                <a:lnTo>
                  <a:pt x="138049" y="220764"/>
                </a:lnTo>
                <a:lnTo>
                  <a:pt x="116928" y="217208"/>
                </a:lnTo>
                <a:lnTo>
                  <a:pt x="99898" y="206578"/>
                </a:lnTo>
                <a:lnTo>
                  <a:pt x="88519" y="188937"/>
                </a:lnTo>
                <a:lnTo>
                  <a:pt x="84391" y="164312"/>
                </a:lnTo>
                <a:lnTo>
                  <a:pt x="90792" y="127000"/>
                </a:lnTo>
                <a:lnTo>
                  <a:pt x="109181" y="95021"/>
                </a:lnTo>
                <a:lnTo>
                  <a:pt x="138379" y="72682"/>
                </a:lnTo>
                <a:lnTo>
                  <a:pt x="177165" y="64274"/>
                </a:lnTo>
                <a:lnTo>
                  <a:pt x="188417" y="64770"/>
                </a:lnTo>
                <a:lnTo>
                  <a:pt x="198120" y="66167"/>
                </a:lnTo>
                <a:lnTo>
                  <a:pt x="206552" y="68287"/>
                </a:lnTo>
                <a:lnTo>
                  <a:pt x="214045" y="70980"/>
                </a:lnTo>
                <a:lnTo>
                  <a:pt x="233603" y="9499"/>
                </a:lnTo>
                <a:close/>
              </a:path>
              <a:path w="823595" h="285750">
                <a:moveTo>
                  <a:pt x="516915" y="112344"/>
                </a:moveTo>
                <a:lnTo>
                  <a:pt x="509143" y="68618"/>
                </a:lnTo>
                <a:lnTo>
                  <a:pt x="504266" y="60921"/>
                </a:lnTo>
                <a:lnTo>
                  <a:pt x="486537" y="32905"/>
                </a:lnTo>
                <a:lnTo>
                  <a:pt x="450202" y="8826"/>
                </a:lnTo>
                <a:lnTo>
                  <a:pt x="433641" y="5842"/>
                </a:lnTo>
                <a:lnTo>
                  <a:pt x="433641" y="112903"/>
                </a:lnTo>
                <a:lnTo>
                  <a:pt x="429107" y="150088"/>
                </a:lnTo>
                <a:lnTo>
                  <a:pt x="415836" y="186118"/>
                </a:lnTo>
                <a:lnTo>
                  <a:pt x="394271" y="213347"/>
                </a:lnTo>
                <a:lnTo>
                  <a:pt x="364909" y="224116"/>
                </a:lnTo>
                <a:lnTo>
                  <a:pt x="346303" y="220306"/>
                </a:lnTo>
                <a:lnTo>
                  <a:pt x="332625" y="209524"/>
                </a:lnTo>
                <a:lnTo>
                  <a:pt x="324192" y="192760"/>
                </a:lnTo>
                <a:lnTo>
                  <a:pt x="321310" y="171018"/>
                </a:lnTo>
                <a:lnTo>
                  <a:pt x="325386" y="135890"/>
                </a:lnTo>
                <a:lnTo>
                  <a:pt x="338353" y="100037"/>
                </a:lnTo>
                <a:lnTo>
                  <a:pt x="360133" y="72148"/>
                </a:lnTo>
                <a:lnTo>
                  <a:pt x="390613" y="60921"/>
                </a:lnTo>
                <a:lnTo>
                  <a:pt x="411010" y="65506"/>
                </a:lnTo>
                <a:lnTo>
                  <a:pt x="424281" y="77482"/>
                </a:lnTo>
                <a:lnTo>
                  <a:pt x="431482" y="94170"/>
                </a:lnTo>
                <a:lnTo>
                  <a:pt x="433641" y="112903"/>
                </a:lnTo>
                <a:lnTo>
                  <a:pt x="433641" y="5842"/>
                </a:lnTo>
                <a:lnTo>
                  <a:pt x="355384" y="6197"/>
                </a:lnTo>
                <a:lnTo>
                  <a:pt x="315709" y="23660"/>
                </a:lnTo>
                <a:lnTo>
                  <a:pt x="283171" y="50723"/>
                </a:lnTo>
                <a:lnTo>
                  <a:pt x="258737" y="85699"/>
                </a:lnTo>
                <a:lnTo>
                  <a:pt x="243370" y="126911"/>
                </a:lnTo>
                <a:lnTo>
                  <a:pt x="238036" y="172694"/>
                </a:lnTo>
                <a:lnTo>
                  <a:pt x="246367" y="218871"/>
                </a:lnTo>
                <a:lnTo>
                  <a:pt x="269900" y="254508"/>
                </a:lnTo>
                <a:lnTo>
                  <a:pt x="306425" y="277456"/>
                </a:lnTo>
                <a:lnTo>
                  <a:pt x="353733" y="285584"/>
                </a:lnTo>
                <a:lnTo>
                  <a:pt x="398818" y="279704"/>
                </a:lnTo>
                <a:lnTo>
                  <a:pt x="438264" y="262902"/>
                </a:lnTo>
                <a:lnTo>
                  <a:pt x="470954" y="236486"/>
                </a:lnTo>
                <a:lnTo>
                  <a:pt x="495719" y="201726"/>
                </a:lnTo>
                <a:lnTo>
                  <a:pt x="511429" y="159918"/>
                </a:lnTo>
                <a:lnTo>
                  <a:pt x="516915" y="112344"/>
                </a:lnTo>
                <a:close/>
              </a:path>
              <a:path w="823595" h="285750">
                <a:moveTo>
                  <a:pt x="823137" y="74333"/>
                </a:moveTo>
                <a:lnTo>
                  <a:pt x="818515" y="42913"/>
                </a:lnTo>
                <a:lnTo>
                  <a:pt x="804976" y="19558"/>
                </a:lnTo>
                <a:lnTo>
                  <a:pt x="783056" y="5016"/>
                </a:lnTo>
                <a:lnTo>
                  <a:pt x="753275" y="0"/>
                </a:lnTo>
                <a:lnTo>
                  <a:pt x="726554" y="3009"/>
                </a:lnTo>
                <a:lnTo>
                  <a:pt x="701230" y="12293"/>
                </a:lnTo>
                <a:lnTo>
                  <a:pt x="677913" y="28295"/>
                </a:lnTo>
                <a:lnTo>
                  <a:pt x="657148" y="51422"/>
                </a:lnTo>
                <a:lnTo>
                  <a:pt x="656031" y="51422"/>
                </a:lnTo>
                <a:lnTo>
                  <a:pt x="661619" y="6146"/>
                </a:lnTo>
                <a:lnTo>
                  <a:pt x="590092" y="6146"/>
                </a:lnTo>
                <a:lnTo>
                  <a:pt x="584073" y="46596"/>
                </a:lnTo>
                <a:lnTo>
                  <a:pt x="580186" y="69900"/>
                </a:lnTo>
                <a:lnTo>
                  <a:pt x="540905" y="279438"/>
                </a:lnTo>
                <a:lnTo>
                  <a:pt x="621385" y="279438"/>
                </a:lnTo>
                <a:lnTo>
                  <a:pt x="644296" y="158165"/>
                </a:lnTo>
                <a:lnTo>
                  <a:pt x="655967" y="118122"/>
                </a:lnTo>
                <a:lnTo>
                  <a:pt x="672731" y="88861"/>
                </a:lnTo>
                <a:lnTo>
                  <a:pt x="692315" y="70929"/>
                </a:lnTo>
                <a:lnTo>
                  <a:pt x="712482" y="64833"/>
                </a:lnTo>
                <a:lnTo>
                  <a:pt x="725157" y="67233"/>
                </a:lnTo>
                <a:lnTo>
                  <a:pt x="733437" y="73914"/>
                </a:lnTo>
                <a:lnTo>
                  <a:pt x="737946" y="84162"/>
                </a:lnTo>
                <a:lnTo>
                  <a:pt x="739305" y="97243"/>
                </a:lnTo>
                <a:lnTo>
                  <a:pt x="739101" y="104952"/>
                </a:lnTo>
                <a:lnTo>
                  <a:pt x="738543" y="112826"/>
                </a:lnTo>
                <a:lnTo>
                  <a:pt x="737654" y="120586"/>
                </a:lnTo>
                <a:lnTo>
                  <a:pt x="736511" y="127977"/>
                </a:lnTo>
                <a:lnTo>
                  <a:pt x="708012" y="279438"/>
                </a:lnTo>
                <a:lnTo>
                  <a:pt x="788492" y="279438"/>
                </a:lnTo>
                <a:lnTo>
                  <a:pt x="818667" y="120726"/>
                </a:lnTo>
                <a:lnTo>
                  <a:pt x="820305" y="109550"/>
                </a:lnTo>
                <a:lnTo>
                  <a:pt x="821740" y="97104"/>
                </a:lnTo>
                <a:lnTo>
                  <a:pt x="822756" y="84886"/>
                </a:lnTo>
                <a:lnTo>
                  <a:pt x="823137" y="74333"/>
                </a:lnTo>
                <a:close/>
              </a:path>
            </a:pathLst>
          </a:custGeom>
          <a:solidFill>
            <a:srgbClr val="335361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38" name="object 38"/>
          <p:cNvGrpSpPr/>
          <p:nvPr/>
        </p:nvGrpSpPr>
        <p:grpSpPr>
          <a:xfrm>
            <a:off x="3783961" y="2038649"/>
            <a:ext cx="2084705" cy="459105"/>
            <a:chOff x="3783961" y="2038649"/>
            <a:chExt cx="2084705" cy="459105"/>
          </a:xfrm>
        </p:grpSpPr>
        <p:sp>
          <p:nvSpPr>
            <p:cNvPr id="39" name="object 39"/>
            <p:cNvSpPr/>
            <p:nvPr/>
          </p:nvSpPr>
          <p:spPr>
            <a:xfrm>
              <a:off x="3783952" y="2038654"/>
              <a:ext cx="1962150" cy="398780"/>
            </a:xfrm>
            <a:custGeom>
              <a:avLst/>
              <a:gdLst/>
              <a:ahLst/>
              <a:cxnLst/>
              <a:rect l="l" t="t" r="r" b="b"/>
              <a:pathLst>
                <a:path w="1962150" h="398780">
                  <a:moveTo>
                    <a:pt x="183311" y="119037"/>
                  </a:moveTo>
                  <a:lnTo>
                    <a:pt x="125183" y="119037"/>
                  </a:lnTo>
                  <a:lnTo>
                    <a:pt x="139712" y="42468"/>
                  </a:lnTo>
                  <a:lnTo>
                    <a:pt x="57556" y="61468"/>
                  </a:lnTo>
                  <a:lnTo>
                    <a:pt x="46380" y="119037"/>
                  </a:lnTo>
                  <a:lnTo>
                    <a:pt x="11163" y="119037"/>
                  </a:lnTo>
                  <a:lnTo>
                    <a:pt x="0" y="179959"/>
                  </a:lnTo>
                  <a:lnTo>
                    <a:pt x="34645" y="179959"/>
                  </a:lnTo>
                  <a:lnTo>
                    <a:pt x="13411" y="288937"/>
                  </a:lnTo>
                  <a:lnTo>
                    <a:pt x="10896" y="303491"/>
                  </a:lnTo>
                  <a:lnTo>
                    <a:pt x="9156" y="316471"/>
                  </a:lnTo>
                  <a:lnTo>
                    <a:pt x="8153" y="328396"/>
                  </a:lnTo>
                  <a:lnTo>
                    <a:pt x="7823" y="339788"/>
                  </a:lnTo>
                  <a:lnTo>
                    <a:pt x="12153" y="363347"/>
                  </a:lnTo>
                  <a:lnTo>
                    <a:pt x="25285" y="381927"/>
                  </a:lnTo>
                  <a:lnTo>
                    <a:pt x="47434" y="394106"/>
                  </a:lnTo>
                  <a:lnTo>
                    <a:pt x="78803" y="398475"/>
                  </a:lnTo>
                  <a:lnTo>
                    <a:pt x="92125" y="398068"/>
                  </a:lnTo>
                  <a:lnTo>
                    <a:pt x="105283" y="396875"/>
                  </a:lnTo>
                  <a:lnTo>
                    <a:pt x="117081" y="394944"/>
                  </a:lnTo>
                  <a:lnTo>
                    <a:pt x="126301" y="392328"/>
                  </a:lnTo>
                  <a:lnTo>
                    <a:pt x="135801" y="329171"/>
                  </a:lnTo>
                  <a:lnTo>
                    <a:pt x="128536" y="330288"/>
                  </a:lnTo>
                  <a:lnTo>
                    <a:pt x="113449" y="330288"/>
                  </a:lnTo>
                  <a:lnTo>
                    <a:pt x="102565" y="328599"/>
                  </a:lnTo>
                  <a:lnTo>
                    <a:pt x="95491" y="323862"/>
                  </a:lnTo>
                  <a:lnTo>
                    <a:pt x="91668" y="316623"/>
                  </a:lnTo>
                  <a:lnTo>
                    <a:pt x="90525" y="307378"/>
                  </a:lnTo>
                  <a:lnTo>
                    <a:pt x="90919" y="299529"/>
                  </a:lnTo>
                  <a:lnTo>
                    <a:pt x="91935" y="290690"/>
                  </a:lnTo>
                  <a:lnTo>
                    <a:pt x="93357" y="281533"/>
                  </a:lnTo>
                  <a:lnTo>
                    <a:pt x="113449" y="179959"/>
                  </a:lnTo>
                  <a:lnTo>
                    <a:pt x="171564" y="179959"/>
                  </a:lnTo>
                  <a:lnTo>
                    <a:pt x="183311" y="119037"/>
                  </a:lnTo>
                  <a:close/>
                </a:path>
                <a:path w="1962150" h="398780">
                  <a:moveTo>
                    <a:pt x="470560" y="126314"/>
                  </a:moveTo>
                  <a:lnTo>
                    <a:pt x="451294" y="121158"/>
                  </a:lnTo>
                  <a:lnTo>
                    <a:pt x="428840" y="116878"/>
                  </a:lnTo>
                  <a:lnTo>
                    <a:pt x="404609" y="113969"/>
                  </a:lnTo>
                  <a:lnTo>
                    <a:pt x="380009" y="112890"/>
                  </a:lnTo>
                  <a:lnTo>
                    <a:pt x="380009" y="176047"/>
                  </a:lnTo>
                  <a:lnTo>
                    <a:pt x="367157" y="239204"/>
                  </a:lnTo>
                  <a:lnTo>
                    <a:pt x="355041" y="282257"/>
                  </a:lnTo>
                  <a:lnTo>
                    <a:pt x="338582" y="311581"/>
                  </a:lnTo>
                  <a:lnTo>
                    <a:pt x="319925" y="328333"/>
                  </a:lnTo>
                  <a:lnTo>
                    <a:pt x="301218" y="333654"/>
                  </a:lnTo>
                  <a:lnTo>
                    <a:pt x="286626" y="330352"/>
                  </a:lnTo>
                  <a:lnTo>
                    <a:pt x="276339" y="321081"/>
                  </a:lnTo>
                  <a:lnTo>
                    <a:pt x="270243" y="306781"/>
                  </a:lnTo>
                  <a:lnTo>
                    <a:pt x="268236" y="288391"/>
                  </a:lnTo>
                  <a:lnTo>
                    <a:pt x="274980" y="249034"/>
                  </a:lnTo>
                  <a:lnTo>
                    <a:pt x="293725" y="212026"/>
                  </a:lnTo>
                  <a:lnTo>
                    <a:pt x="322224" y="184556"/>
                  </a:lnTo>
                  <a:lnTo>
                    <a:pt x="358216" y="173812"/>
                  </a:lnTo>
                  <a:lnTo>
                    <a:pt x="366039" y="173812"/>
                  </a:lnTo>
                  <a:lnTo>
                    <a:pt x="373875" y="174929"/>
                  </a:lnTo>
                  <a:lnTo>
                    <a:pt x="380009" y="176047"/>
                  </a:lnTo>
                  <a:lnTo>
                    <a:pt x="380009" y="112890"/>
                  </a:lnTo>
                  <a:lnTo>
                    <a:pt x="326758" y="118605"/>
                  </a:lnTo>
                  <a:lnTo>
                    <a:pt x="282321" y="134543"/>
                  </a:lnTo>
                  <a:lnTo>
                    <a:pt x="246468" y="158864"/>
                  </a:lnTo>
                  <a:lnTo>
                    <a:pt x="218973" y="189738"/>
                  </a:lnTo>
                  <a:lnTo>
                    <a:pt x="199618" y="225361"/>
                  </a:lnTo>
                  <a:lnTo>
                    <a:pt x="188163" y="263880"/>
                  </a:lnTo>
                  <a:lnTo>
                    <a:pt x="184404" y="303466"/>
                  </a:lnTo>
                  <a:lnTo>
                    <a:pt x="190411" y="342366"/>
                  </a:lnTo>
                  <a:lnTo>
                    <a:pt x="207314" y="372351"/>
                  </a:lnTo>
                  <a:lnTo>
                    <a:pt x="233438" y="391655"/>
                  </a:lnTo>
                  <a:lnTo>
                    <a:pt x="267119" y="398487"/>
                  </a:lnTo>
                  <a:lnTo>
                    <a:pt x="291338" y="395427"/>
                  </a:lnTo>
                  <a:lnTo>
                    <a:pt x="315455" y="385279"/>
                  </a:lnTo>
                  <a:lnTo>
                    <a:pt x="338315" y="366649"/>
                  </a:lnTo>
                  <a:lnTo>
                    <a:pt x="358775" y="338124"/>
                  </a:lnTo>
                  <a:lnTo>
                    <a:pt x="360451" y="338124"/>
                  </a:lnTo>
                  <a:lnTo>
                    <a:pt x="359206" y="352564"/>
                  </a:lnTo>
                  <a:lnTo>
                    <a:pt x="358063" y="366649"/>
                  </a:lnTo>
                  <a:lnTo>
                    <a:pt x="357149" y="379768"/>
                  </a:lnTo>
                  <a:lnTo>
                    <a:pt x="356539" y="392328"/>
                  </a:lnTo>
                  <a:lnTo>
                    <a:pt x="430872" y="392328"/>
                  </a:lnTo>
                  <a:lnTo>
                    <a:pt x="431114" y="363689"/>
                  </a:lnTo>
                  <a:lnTo>
                    <a:pt x="432790" y="338124"/>
                  </a:lnTo>
                  <a:lnTo>
                    <a:pt x="436841" y="298653"/>
                  </a:lnTo>
                  <a:lnTo>
                    <a:pt x="460908" y="173812"/>
                  </a:lnTo>
                  <a:lnTo>
                    <a:pt x="470560" y="126314"/>
                  </a:lnTo>
                  <a:close/>
                </a:path>
                <a:path w="1962150" h="398780">
                  <a:moveTo>
                    <a:pt x="922629" y="186105"/>
                  </a:moveTo>
                  <a:lnTo>
                    <a:pt x="918121" y="155092"/>
                  </a:lnTo>
                  <a:lnTo>
                    <a:pt x="905014" y="132105"/>
                  </a:lnTo>
                  <a:lnTo>
                    <a:pt x="883958" y="117805"/>
                  </a:lnTo>
                  <a:lnTo>
                    <a:pt x="855560" y="112890"/>
                  </a:lnTo>
                  <a:lnTo>
                    <a:pt x="829487" y="115976"/>
                  </a:lnTo>
                  <a:lnTo>
                    <a:pt x="804633" y="125399"/>
                  </a:lnTo>
                  <a:lnTo>
                    <a:pt x="781761" y="141427"/>
                  </a:lnTo>
                  <a:lnTo>
                    <a:pt x="761669" y="164312"/>
                  </a:lnTo>
                  <a:lnTo>
                    <a:pt x="756716" y="146138"/>
                  </a:lnTo>
                  <a:lnTo>
                    <a:pt x="744753" y="129590"/>
                  </a:lnTo>
                  <a:lnTo>
                    <a:pt x="725043" y="117551"/>
                  </a:lnTo>
                  <a:lnTo>
                    <a:pt x="696836" y="112890"/>
                  </a:lnTo>
                  <a:lnTo>
                    <a:pt x="670852" y="115798"/>
                  </a:lnTo>
                  <a:lnTo>
                    <a:pt x="646188" y="124841"/>
                  </a:lnTo>
                  <a:lnTo>
                    <a:pt x="623506" y="140487"/>
                  </a:lnTo>
                  <a:lnTo>
                    <a:pt x="603516" y="163195"/>
                  </a:lnTo>
                  <a:lnTo>
                    <a:pt x="602386" y="163195"/>
                  </a:lnTo>
                  <a:lnTo>
                    <a:pt x="607415" y="119037"/>
                  </a:lnTo>
                  <a:lnTo>
                    <a:pt x="538111" y="119037"/>
                  </a:lnTo>
                  <a:lnTo>
                    <a:pt x="535381" y="138188"/>
                  </a:lnTo>
                  <a:lnTo>
                    <a:pt x="528447" y="182791"/>
                  </a:lnTo>
                  <a:lnTo>
                    <a:pt x="524154" y="207911"/>
                  </a:lnTo>
                  <a:lnTo>
                    <a:pt x="490054" y="392328"/>
                  </a:lnTo>
                  <a:lnTo>
                    <a:pt x="567740" y="392328"/>
                  </a:lnTo>
                  <a:lnTo>
                    <a:pt x="590092" y="269379"/>
                  </a:lnTo>
                  <a:lnTo>
                    <a:pt x="600786" y="232346"/>
                  </a:lnTo>
                  <a:lnTo>
                    <a:pt x="635584" y="184035"/>
                  </a:lnTo>
                  <a:lnTo>
                    <a:pt x="656031" y="177165"/>
                  </a:lnTo>
                  <a:lnTo>
                    <a:pt x="668299" y="179819"/>
                  </a:lnTo>
                  <a:lnTo>
                    <a:pt x="676224" y="187020"/>
                  </a:lnTo>
                  <a:lnTo>
                    <a:pt x="680478" y="197675"/>
                  </a:lnTo>
                  <a:lnTo>
                    <a:pt x="681748" y="210693"/>
                  </a:lnTo>
                  <a:lnTo>
                    <a:pt x="681443" y="218020"/>
                  </a:lnTo>
                  <a:lnTo>
                    <a:pt x="680631" y="225717"/>
                  </a:lnTo>
                  <a:lnTo>
                    <a:pt x="679386" y="233718"/>
                  </a:lnTo>
                  <a:lnTo>
                    <a:pt x="649897" y="392328"/>
                  </a:lnTo>
                  <a:lnTo>
                    <a:pt x="727570" y="392328"/>
                  </a:lnTo>
                  <a:lnTo>
                    <a:pt x="750493" y="268249"/>
                  </a:lnTo>
                  <a:lnTo>
                    <a:pt x="761149" y="230924"/>
                  </a:lnTo>
                  <a:lnTo>
                    <a:pt x="794410" y="183705"/>
                  </a:lnTo>
                  <a:lnTo>
                    <a:pt x="814197" y="177165"/>
                  </a:lnTo>
                  <a:lnTo>
                    <a:pt x="826490" y="179565"/>
                  </a:lnTo>
                  <a:lnTo>
                    <a:pt x="835012" y="186245"/>
                  </a:lnTo>
                  <a:lnTo>
                    <a:pt x="839978" y="196494"/>
                  </a:lnTo>
                  <a:lnTo>
                    <a:pt x="841590" y="209575"/>
                  </a:lnTo>
                  <a:lnTo>
                    <a:pt x="841286" y="217728"/>
                  </a:lnTo>
                  <a:lnTo>
                    <a:pt x="840473" y="226136"/>
                  </a:lnTo>
                  <a:lnTo>
                    <a:pt x="839228" y="234657"/>
                  </a:lnTo>
                  <a:lnTo>
                    <a:pt x="810298" y="392328"/>
                  </a:lnTo>
                  <a:lnTo>
                    <a:pt x="887971" y="392328"/>
                  </a:lnTo>
                  <a:lnTo>
                    <a:pt x="917600" y="233045"/>
                  </a:lnTo>
                  <a:lnTo>
                    <a:pt x="919556" y="221475"/>
                  </a:lnTo>
                  <a:lnTo>
                    <a:pt x="921156" y="208749"/>
                  </a:lnTo>
                  <a:lnTo>
                    <a:pt x="922235" y="196430"/>
                  </a:lnTo>
                  <a:lnTo>
                    <a:pt x="922629" y="186105"/>
                  </a:lnTo>
                  <a:close/>
                </a:path>
                <a:path w="1962150" h="398780">
                  <a:moveTo>
                    <a:pt x="1086866" y="119049"/>
                  </a:moveTo>
                  <a:lnTo>
                    <a:pt x="1006386" y="119049"/>
                  </a:lnTo>
                  <a:lnTo>
                    <a:pt x="954405" y="392328"/>
                  </a:lnTo>
                  <a:lnTo>
                    <a:pt x="1034884" y="392328"/>
                  </a:lnTo>
                  <a:lnTo>
                    <a:pt x="1086866" y="119049"/>
                  </a:lnTo>
                  <a:close/>
                </a:path>
                <a:path w="1962150" h="398780">
                  <a:moveTo>
                    <a:pt x="1104188" y="39687"/>
                  </a:moveTo>
                  <a:lnTo>
                    <a:pt x="1101204" y="23342"/>
                  </a:lnTo>
                  <a:lnTo>
                    <a:pt x="1092873" y="10833"/>
                  </a:lnTo>
                  <a:lnTo>
                    <a:pt x="1080135" y="2819"/>
                  </a:lnTo>
                  <a:lnTo>
                    <a:pt x="1063942" y="0"/>
                  </a:lnTo>
                  <a:lnTo>
                    <a:pt x="1046403" y="3314"/>
                  </a:lnTo>
                  <a:lnTo>
                    <a:pt x="1031735" y="12649"/>
                  </a:lnTo>
                  <a:lnTo>
                    <a:pt x="1021588" y="27114"/>
                  </a:lnTo>
                  <a:lnTo>
                    <a:pt x="1017562" y="45834"/>
                  </a:lnTo>
                  <a:lnTo>
                    <a:pt x="1020533" y="62090"/>
                  </a:lnTo>
                  <a:lnTo>
                    <a:pt x="1028738" y="74409"/>
                  </a:lnTo>
                  <a:lnTo>
                    <a:pt x="1041133" y="82219"/>
                  </a:lnTo>
                  <a:lnTo>
                    <a:pt x="1056678" y="84950"/>
                  </a:lnTo>
                  <a:lnTo>
                    <a:pt x="1074940" y="81889"/>
                  </a:lnTo>
                  <a:lnTo>
                    <a:pt x="1090066" y="73012"/>
                  </a:lnTo>
                  <a:lnTo>
                    <a:pt x="1100378" y="58788"/>
                  </a:lnTo>
                  <a:lnTo>
                    <a:pt x="1104188" y="39687"/>
                  </a:lnTo>
                  <a:close/>
                </a:path>
                <a:path w="1962150" h="398780">
                  <a:moveTo>
                    <a:pt x="1384719" y="187223"/>
                  </a:moveTo>
                  <a:lnTo>
                    <a:pt x="1380096" y="155803"/>
                  </a:lnTo>
                  <a:lnTo>
                    <a:pt x="1366558" y="132448"/>
                  </a:lnTo>
                  <a:lnTo>
                    <a:pt x="1344650" y="117906"/>
                  </a:lnTo>
                  <a:lnTo>
                    <a:pt x="1314869" y="112890"/>
                  </a:lnTo>
                  <a:lnTo>
                    <a:pt x="1288135" y="115900"/>
                  </a:lnTo>
                  <a:lnTo>
                    <a:pt x="1262824" y="125183"/>
                  </a:lnTo>
                  <a:lnTo>
                    <a:pt x="1239494" y="141185"/>
                  </a:lnTo>
                  <a:lnTo>
                    <a:pt x="1218730" y="164312"/>
                  </a:lnTo>
                  <a:lnTo>
                    <a:pt x="1217612" y="164312"/>
                  </a:lnTo>
                  <a:lnTo>
                    <a:pt x="1223200" y="119037"/>
                  </a:lnTo>
                  <a:lnTo>
                    <a:pt x="1151661" y="119037"/>
                  </a:lnTo>
                  <a:lnTo>
                    <a:pt x="1145654" y="159486"/>
                  </a:lnTo>
                  <a:lnTo>
                    <a:pt x="1141768" y="182791"/>
                  </a:lnTo>
                  <a:lnTo>
                    <a:pt x="1102487" y="392328"/>
                  </a:lnTo>
                  <a:lnTo>
                    <a:pt x="1182966" y="392328"/>
                  </a:lnTo>
                  <a:lnTo>
                    <a:pt x="1205877" y="271056"/>
                  </a:lnTo>
                  <a:lnTo>
                    <a:pt x="1217561" y="231013"/>
                  </a:lnTo>
                  <a:lnTo>
                    <a:pt x="1234313" y="201752"/>
                  </a:lnTo>
                  <a:lnTo>
                    <a:pt x="1253896" y="183819"/>
                  </a:lnTo>
                  <a:lnTo>
                    <a:pt x="1274064" y="177723"/>
                  </a:lnTo>
                  <a:lnTo>
                    <a:pt x="1286751" y="180124"/>
                  </a:lnTo>
                  <a:lnTo>
                    <a:pt x="1295019" y="186804"/>
                  </a:lnTo>
                  <a:lnTo>
                    <a:pt x="1299527" y="197053"/>
                  </a:lnTo>
                  <a:lnTo>
                    <a:pt x="1300886" y="210134"/>
                  </a:lnTo>
                  <a:lnTo>
                    <a:pt x="1300683" y="217843"/>
                  </a:lnTo>
                  <a:lnTo>
                    <a:pt x="1300124" y="225717"/>
                  </a:lnTo>
                  <a:lnTo>
                    <a:pt x="1299235" y="233476"/>
                  </a:lnTo>
                  <a:lnTo>
                    <a:pt x="1298092" y="240868"/>
                  </a:lnTo>
                  <a:lnTo>
                    <a:pt x="1269580" y="392328"/>
                  </a:lnTo>
                  <a:lnTo>
                    <a:pt x="1350073" y="392328"/>
                  </a:lnTo>
                  <a:lnTo>
                    <a:pt x="1380248" y="233616"/>
                  </a:lnTo>
                  <a:lnTo>
                    <a:pt x="1381899" y="222440"/>
                  </a:lnTo>
                  <a:lnTo>
                    <a:pt x="1383322" y="209994"/>
                  </a:lnTo>
                  <a:lnTo>
                    <a:pt x="1384338" y="197777"/>
                  </a:lnTo>
                  <a:lnTo>
                    <a:pt x="1384719" y="187223"/>
                  </a:lnTo>
                  <a:close/>
                </a:path>
                <a:path w="1962150" h="398780">
                  <a:moveTo>
                    <a:pt x="1679765" y="194500"/>
                  </a:moveTo>
                  <a:lnTo>
                    <a:pt x="1675028" y="171589"/>
                  </a:lnTo>
                  <a:lnTo>
                    <a:pt x="1672691" y="160286"/>
                  </a:lnTo>
                  <a:lnTo>
                    <a:pt x="1653006" y="134620"/>
                  </a:lnTo>
                  <a:lnTo>
                    <a:pt x="1622945" y="118491"/>
                  </a:lnTo>
                  <a:lnTo>
                    <a:pt x="1604314" y="115773"/>
                  </a:lnTo>
                  <a:lnTo>
                    <a:pt x="1604314" y="195059"/>
                  </a:lnTo>
                  <a:lnTo>
                    <a:pt x="1598447" y="210654"/>
                  </a:lnTo>
                  <a:lnTo>
                    <a:pt x="1580832" y="220967"/>
                  </a:lnTo>
                  <a:lnTo>
                    <a:pt x="1551495" y="226568"/>
                  </a:lnTo>
                  <a:lnTo>
                    <a:pt x="1510423" y="228028"/>
                  </a:lnTo>
                  <a:lnTo>
                    <a:pt x="1517548" y="208356"/>
                  </a:lnTo>
                  <a:lnTo>
                    <a:pt x="1530604" y="190169"/>
                  </a:lnTo>
                  <a:lnTo>
                    <a:pt x="1549628" y="176784"/>
                  </a:lnTo>
                  <a:lnTo>
                    <a:pt x="1574685" y="171589"/>
                  </a:lnTo>
                  <a:lnTo>
                    <a:pt x="1587093" y="173291"/>
                  </a:lnTo>
                  <a:lnTo>
                    <a:pt x="1596415" y="178079"/>
                  </a:lnTo>
                  <a:lnTo>
                    <a:pt x="1602270" y="185496"/>
                  </a:lnTo>
                  <a:lnTo>
                    <a:pt x="1604314" y="195059"/>
                  </a:lnTo>
                  <a:lnTo>
                    <a:pt x="1604314" y="115773"/>
                  </a:lnTo>
                  <a:lnTo>
                    <a:pt x="1538605" y="119697"/>
                  </a:lnTo>
                  <a:lnTo>
                    <a:pt x="1499489" y="138442"/>
                  </a:lnTo>
                  <a:lnTo>
                    <a:pt x="1468018" y="166624"/>
                  </a:lnTo>
                  <a:lnTo>
                    <a:pt x="1444777" y="201739"/>
                  </a:lnTo>
                  <a:lnTo>
                    <a:pt x="1430401" y="241300"/>
                  </a:lnTo>
                  <a:lnTo>
                    <a:pt x="1425473" y="282803"/>
                  </a:lnTo>
                  <a:lnTo>
                    <a:pt x="1432979" y="330733"/>
                  </a:lnTo>
                  <a:lnTo>
                    <a:pt x="1455369" y="366979"/>
                  </a:lnTo>
                  <a:lnTo>
                    <a:pt x="1492427" y="389915"/>
                  </a:lnTo>
                  <a:lnTo>
                    <a:pt x="1543951" y="397929"/>
                  </a:lnTo>
                  <a:lnTo>
                    <a:pt x="1568094" y="396887"/>
                  </a:lnTo>
                  <a:lnTo>
                    <a:pt x="1594180" y="393382"/>
                  </a:lnTo>
                  <a:lnTo>
                    <a:pt x="1620570" y="386842"/>
                  </a:lnTo>
                  <a:lnTo>
                    <a:pt x="1645666" y="376694"/>
                  </a:lnTo>
                  <a:lnTo>
                    <a:pt x="1641754" y="335889"/>
                  </a:lnTo>
                  <a:lnTo>
                    <a:pt x="1640090" y="318566"/>
                  </a:lnTo>
                  <a:lnTo>
                    <a:pt x="1623085" y="325742"/>
                  </a:lnTo>
                  <a:lnTo>
                    <a:pt x="1604733" y="331203"/>
                  </a:lnTo>
                  <a:lnTo>
                    <a:pt x="1584909" y="334670"/>
                  </a:lnTo>
                  <a:lnTo>
                    <a:pt x="1563509" y="335889"/>
                  </a:lnTo>
                  <a:lnTo>
                    <a:pt x="1546898" y="334530"/>
                  </a:lnTo>
                  <a:lnTo>
                    <a:pt x="1510982" y="314655"/>
                  </a:lnTo>
                  <a:lnTo>
                    <a:pt x="1502587" y="286702"/>
                  </a:lnTo>
                  <a:lnTo>
                    <a:pt x="1563077" y="284899"/>
                  </a:lnTo>
                  <a:lnTo>
                    <a:pt x="1612277" y="275577"/>
                  </a:lnTo>
                  <a:lnTo>
                    <a:pt x="1648942" y="257937"/>
                  </a:lnTo>
                  <a:lnTo>
                    <a:pt x="1671853" y="231178"/>
                  </a:lnTo>
                  <a:lnTo>
                    <a:pt x="1672539" y="228028"/>
                  </a:lnTo>
                  <a:lnTo>
                    <a:pt x="1679765" y="194500"/>
                  </a:lnTo>
                  <a:close/>
                </a:path>
                <a:path w="1962150" h="398780">
                  <a:moveTo>
                    <a:pt x="1685912" y="1130"/>
                  </a:moveTo>
                  <a:lnTo>
                    <a:pt x="1606550" y="1130"/>
                  </a:lnTo>
                  <a:lnTo>
                    <a:pt x="1554010" y="86067"/>
                  </a:lnTo>
                  <a:lnTo>
                    <a:pt x="1613255" y="86067"/>
                  </a:lnTo>
                  <a:lnTo>
                    <a:pt x="1685912" y="1130"/>
                  </a:lnTo>
                  <a:close/>
                </a:path>
                <a:path w="1962150" h="398780">
                  <a:moveTo>
                    <a:pt x="1961946" y="194487"/>
                  </a:moveTo>
                  <a:lnTo>
                    <a:pt x="1957209" y="171577"/>
                  </a:lnTo>
                  <a:lnTo>
                    <a:pt x="1954885" y="160286"/>
                  </a:lnTo>
                  <a:lnTo>
                    <a:pt x="1935187" y="134620"/>
                  </a:lnTo>
                  <a:lnTo>
                    <a:pt x="1905127" y="118491"/>
                  </a:lnTo>
                  <a:lnTo>
                    <a:pt x="1886508" y="115760"/>
                  </a:lnTo>
                  <a:lnTo>
                    <a:pt x="1886508" y="195046"/>
                  </a:lnTo>
                  <a:lnTo>
                    <a:pt x="1880641" y="210654"/>
                  </a:lnTo>
                  <a:lnTo>
                    <a:pt x="1863026" y="220967"/>
                  </a:lnTo>
                  <a:lnTo>
                    <a:pt x="1833676" y="226568"/>
                  </a:lnTo>
                  <a:lnTo>
                    <a:pt x="1792605" y="228015"/>
                  </a:lnTo>
                  <a:lnTo>
                    <a:pt x="1799742" y="208356"/>
                  </a:lnTo>
                  <a:lnTo>
                    <a:pt x="1812798" y="190157"/>
                  </a:lnTo>
                  <a:lnTo>
                    <a:pt x="1831822" y="176784"/>
                  </a:lnTo>
                  <a:lnTo>
                    <a:pt x="1856879" y="171577"/>
                  </a:lnTo>
                  <a:lnTo>
                    <a:pt x="1869287" y="173278"/>
                  </a:lnTo>
                  <a:lnTo>
                    <a:pt x="1878609" y="178079"/>
                  </a:lnTo>
                  <a:lnTo>
                    <a:pt x="1884464" y="185496"/>
                  </a:lnTo>
                  <a:lnTo>
                    <a:pt x="1886508" y="195046"/>
                  </a:lnTo>
                  <a:lnTo>
                    <a:pt x="1886508" y="115760"/>
                  </a:lnTo>
                  <a:lnTo>
                    <a:pt x="1820799" y="119697"/>
                  </a:lnTo>
                  <a:lnTo>
                    <a:pt x="1781683" y="138442"/>
                  </a:lnTo>
                  <a:lnTo>
                    <a:pt x="1750199" y="166624"/>
                  </a:lnTo>
                  <a:lnTo>
                    <a:pt x="1726971" y="201739"/>
                  </a:lnTo>
                  <a:lnTo>
                    <a:pt x="1712595" y="241300"/>
                  </a:lnTo>
                  <a:lnTo>
                    <a:pt x="1707667" y="282790"/>
                  </a:lnTo>
                  <a:lnTo>
                    <a:pt x="1715173" y="330733"/>
                  </a:lnTo>
                  <a:lnTo>
                    <a:pt x="1737563" y="366979"/>
                  </a:lnTo>
                  <a:lnTo>
                    <a:pt x="1774621" y="389915"/>
                  </a:lnTo>
                  <a:lnTo>
                    <a:pt x="1826145" y="397916"/>
                  </a:lnTo>
                  <a:lnTo>
                    <a:pt x="1850288" y="396887"/>
                  </a:lnTo>
                  <a:lnTo>
                    <a:pt x="1876374" y="393382"/>
                  </a:lnTo>
                  <a:lnTo>
                    <a:pt x="1902764" y="386842"/>
                  </a:lnTo>
                  <a:lnTo>
                    <a:pt x="1927860" y="376682"/>
                  </a:lnTo>
                  <a:lnTo>
                    <a:pt x="1923935" y="335889"/>
                  </a:lnTo>
                  <a:lnTo>
                    <a:pt x="1922272" y="318554"/>
                  </a:lnTo>
                  <a:lnTo>
                    <a:pt x="1905279" y="325742"/>
                  </a:lnTo>
                  <a:lnTo>
                    <a:pt x="1886915" y="331203"/>
                  </a:lnTo>
                  <a:lnTo>
                    <a:pt x="1867090" y="334683"/>
                  </a:lnTo>
                  <a:lnTo>
                    <a:pt x="1845703" y="335889"/>
                  </a:lnTo>
                  <a:lnTo>
                    <a:pt x="1829079" y="334543"/>
                  </a:lnTo>
                  <a:lnTo>
                    <a:pt x="1793163" y="314655"/>
                  </a:lnTo>
                  <a:lnTo>
                    <a:pt x="1784781" y="286689"/>
                  </a:lnTo>
                  <a:lnTo>
                    <a:pt x="1845271" y="284886"/>
                  </a:lnTo>
                  <a:lnTo>
                    <a:pt x="1894471" y="275577"/>
                  </a:lnTo>
                  <a:lnTo>
                    <a:pt x="1931136" y="257937"/>
                  </a:lnTo>
                  <a:lnTo>
                    <a:pt x="1954034" y="231178"/>
                  </a:lnTo>
                  <a:lnTo>
                    <a:pt x="1954720" y="228015"/>
                  </a:lnTo>
                  <a:lnTo>
                    <a:pt x="1961946" y="194487"/>
                  </a:lnTo>
                  <a:close/>
                </a:path>
              </a:pathLst>
            </a:custGeom>
            <a:solidFill>
              <a:srgbClr val="33536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0" name="object 40"/>
            <p:cNvSpPr/>
            <p:nvPr/>
          </p:nvSpPr>
          <p:spPr>
            <a:xfrm>
              <a:off x="5717368" y="2333181"/>
              <a:ext cx="150901" cy="164312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41" name="object 41"/>
          <p:cNvSpPr/>
          <p:nvPr/>
        </p:nvSpPr>
        <p:spPr>
          <a:xfrm>
            <a:off x="5944222" y="2038654"/>
            <a:ext cx="477520" cy="509270"/>
          </a:xfrm>
          <a:custGeom>
            <a:avLst/>
            <a:gdLst/>
            <a:ahLst/>
            <a:cxnLst/>
            <a:rect l="l" t="t" r="r" b="b"/>
            <a:pathLst>
              <a:path w="477520" h="509269">
                <a:moveTo>
                  <a:pt x="201193" y="119049"/>
                </a:moveTo>
                <a:lnTo>
                  <a:pt x="120726" y="119049"/>
                </a:lnTo>
                <a:lnTo>
                  <a:pt x="70421" y="386753"/>
                </a:lnTo>
                <a:lnTo>
                  <a:pt x="62522" y="416661"/>
                </a:lnTo>
                <a:lnTo>
                  <a:pt x="52463" y="434530"/>
                </a:lnTo>
                <a:lnTo>
                  <a:pt x="40627" y="443179"/>
                </a:lnTo>
                <a:lnTo>
                  <a:pt x="27381" y="445427"/>
                </a:lnTo>
                <a:lnTo>
                  <a:pt x="20116" y="445427"/>
                </a:lnTo>
                <a:lnTo>
                  <a:pt x="15087" y="444868"/>
                </a:lnTo>
                <a:lnTo>
                  <a:pt x="9499" y="443750"/>
                </a:lnTo>
                <a:lnTo>
                  <a:pt x="0" y="504672"/>
                </a:lnTo>
                <a:lnTo>
                  <a:pt x="9715" y="506780"/>
                </a:lnTo>
                <a:lnTo>
                  <a:pt x="19494" y="508165"/>
                </a:lnTo>
                <a:lnTo>
                  <a:pt x="29159" y="508901"/>
                </a:lnTo>
                <a:lnTo>
                  <a:pt x="38557" y="509130"/>
                </a:lnTo>
                <a:lnTo>
                  <a:pt x="59778" y="507415"/>
                </a:lnTo>
                <a:lnTo>
                  <a:pt x="98221" y="493102"/>
                </a:lnTo>
                <a:lnTo>
                  <a:pt x="125768" y="462991"/>
                </a:lnTo>
                <a:lnTo>
                  <a:pt x="134150" y="445427"/>
                </a:lnTo>
                <a:lnTo>
                  <a:pt x="136029" y="441515"/>
                </a:lnTo>
                <a:lnTo>
                  <a:pt x="144500" y="414997"/>
                </a:lnTo>
                <a:lnTo>
                  <a:pt x="151460" y="382828"/>
                </a:lnTo>
                <a:lnTo>
                  <a:pt x="201193" y="119049"/>
                </a:lnTo>
                <a:close/>
              </a:path>
              <a:path w="477520" h="509269">
                <a:moveTo>
                  <a:pt x="216281" y="39687"/>
                </a:moveTo>
                <a:lnTo>
                  <a:pt x="213296" y="23342"/>
                </a:lnTo>
                <a:lnTo>
                  <a:pt x="204965" y="10833"/>
                </a:lnTo>
                <a:lnTo>
                  <a:pt x="192239" y="2819"/>
                </a:lnTo>
                <a:lnTo>
                  <a:pt x="176047" y="0"/>
                </a:lnTo>
                <a:lnTo>
                  <a:pt x="158191" y="3314"/>
                </a:lnTo>
                <a:lnTo>
                  <a:pt x="143421" y="12649"/>
                </a:lnTo>
                <a:lnTo>
                  <a:pt x="133375" y="27114"/>
                </a:lnTo>
                <a:lnTo>
                  <a:pt x="129654" y="45834"/>
                </a:lnTo>
                <a:lnTo>
                  <a:pt x="132549" y="62090"/>
                </a:lnTo>
                <a:lnTo>
                  <a:pt x="140627" y="74409"/>
                </a:lnTo>
                <a:lnTo>
                  <a:pt x="152996" y="82219"/>
                </a:lnTo>
                <a:lnTo>
                  <a:pt x="168783" y="84950"/>
                </a:lnTo>
                <a:lnTo>
                  <a:pt x="187058" y="81889"/>
                </a:lnTo>
                <a:lnTo>
                  <a:pt x="202171" y="73012"/>
                </a:lnTo>
                <a:lnTo>
                  <a:pt x="212483" y="58788"/>
                </a:lnTo>
                <a:lnTo>
                  <a:pt x="216281" y="39687"/>
                </a:lnTo>
                <a:close/>
              </a:path>
              <a:path w="477520" h="509269">
                <a:moveTo>
                  <a:pt x="477253" y="194487"/>
                </a:moveTo>
                <a:lnTo>
                  <a:pt x="472516" y="171577"/>
                </a:lnTo>
                <a:lnTo>
                  <a:pt x="470192" y="160286"/>
                </a:lnTo>
                <a:lnTo>
                  <a:pt x="450507" y="134620"/>
                </a:lnTo>
                <a:lnTo>
                  <a:pt x="420433" y="118491"/>
                </a:lnTo>
                <a:lnTo>
                  <a:pt x="401815" y="115760"/>
                </a:lnTo>
                <a:lnTo>
                  <a:pt x="401815" y="195046"/>
                </a:lnTo>
                <a:lnTo>
                  <a:pt x="395947" y="210654"/>
                </a:lnTo>
                <a:lnTo>
                  <a:pt x="378333" y="220967"/>
                </a:lnTo>
                <a:lnTo>
                  <a:pt x="348996" y="226568"/>
                </a:lnTo>
                <a:lnTo>
                  <a:pt x="307911" y="228015"/>
                </a:lnTo>
                <a:lnTo>
                  <a:pt x="315048" y="208356"/>
                </a:lnTo>
                <a:lnTo>
                  <a:pt x="328104" y="190157"/>
                </a:lnTo>
                <a:lnTo>
                  <a:pt x="347141" y="176784"/>
                </a:lnTo>
                <a:lnTo>
                  <a:pt x="372186" y="171577"/>
                </a:lnTo>
                <a:lnTo>
                  <a:pt x="384594" y="173278"/>
                </a:lnTo>
                <a:lnTo>
                  <a:pt x="393915" y="178079"/>
                </a:lnTo>
                <a:lnTo>
                  <a:pt x="399783" y="185496"/>
                </a:lnTo>
                <a:lnTo>
                  <a:pt x="401815" y="195046"/>
                </a:lnTo>
                <a:lnTo>
                  <a:pt x="401815" y="115760"/>
                </a:lnTo>
                <a:lnTo>
                  <a:pt x="336105" y="119697"/>
                </a:lnTo>
                <a:lnTo>
                  <a:pt x="296989" y="138442"/>
                </a:lnTo>
                <a:lnTo>
                  <a:pt x="265518" y="166624"/>
                </a:lnTo>
                <a:lnTo>
                  <a:pt x="242290" y="201739"/>
                </a:lnTo>
                <a:lnTo>
                  <a:pt x="227901" y="241300"/>
                </a:lnTo>
                <a:lnTo>
                  <a:pt x="222973" y="282790"/>
                </a:lnTo>
                <a:lnTo>
                  <a:pt x="230479" y="330733"/>
                </a:lnTo>
                <a:lnTo>
                  <a:pt x="252869" y="366979"/>
                </a:lnTo>
                <a:lnTo>
                  <a:pt x="289928" y="389915"/>
                </a:lnTo>
                <a:lnTo>
                  <a:pt x="341452" y="397916"/>
                </a:lnTo>
                <a:lnTo>
                  <a:pt x="365594" y="396887"/>
                </a:lnTo>
                <a:lnTo>
                  <a:pt x="391680" y="393382"/>
                </a:lnTo>
                <a:lnTo>
                  <a:pt x="418084" y="386842"/>
                </a:lnTo>
                <a:lnTo>
                  <a:pt x="443166" y="376682"/>
                </a:lnTo>
                <a:lnTo>
                  <a:pt x="439242" y="335889"/>
                </a:lnTo>
                <a:lnTo>
                  <a:pt x="437578" y="318554"/>
                </a:lnTo>
                <a:lnTo>
                  <a:pt x="420585" y="325742"/>
                </a:lnTo>
                <a:lnTo>
                  <a:pt x="402234" y="331203"/>
                </a:lnTo>
                <a:lnTo>
                  <a:pt x="382409" y="334683"/>
                </a:lnTo>
                <a:lnTo>
                  <a:pt x="361010" y="335889"/>
                </a:lnTo>
                <a:lnTo>
                  <a:pt x="344398" y="334543"/>
                </a:lnTo>
                <a:lnTo>
                  <a:pt x="308470" y="314655"/>
                </a:lnTo>
                <a:lnTo>
                  <a:pt x="300088" y="286689"/>
                </a:lnTo>
                <a:lnTo>
                  <a:pt x="360578" y="284886"/>
                </a:lnTo>
                <a:lnTo>
                  <a:pt x="409778" y="275577"/>
                </a:lnTo>
                <a:lnTo>
                  <a:pt x="446443" y="257937"/>
                </a:lnTo>
                <a:lnTo>
                  <a:pt x="469341" y="231178"/>
                </a:lnTo>
                <a:lnTo>
                  <a:pt x="470027" y="228015"/>
                </a:lnTo>
                <a:lnTo>
                  <a:pt x="477253" y="194487"/>
                </a:lnTo>
                <a:close/>
              </a:path>
            </a:pathLst>
          </a:custGeom>
          <a:solidFill>
            <a:srgbClr val="33536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2" name="object 42"/>
          <p:cNvSpPr/>
          <p:nvPr/>
        </p:nvSpPr>
        <p:spPr>
          <a:xfrm>
            <a:off x="6519786" y="2151544"/>
            <a:ext cx="1222375" cy="390525"/>
          </a:xfrm>
          <a:custGeom>
            <a:avLst/>
            <a:gdLst/>
            <a:ahLst/>
            <a:cxnLst/>
            <a:rect l="l" t="t" r="r" b="b"/>
            <a:pathLst>
              <a:path w="1222375" h="390525">
                <a:moveTo>
                  <a:pt x="312407" y="103403"/>
                </a:moveTo>
                <a:lnTo>
                  <a:pt x="307187" y="64833"/>
                </a:lnTo>
                <a:lnTo>
                  <a:pt x="307035" y="63665"/>
                </a:lnTo>
                <a:lnTo>
                  <a:pt x="298221" y="45834"/>
                </a:lnTo>
                <a:lnTo>
                  <a:pt x="290753" y="30734"/>
                </a:lnTo>
                <a:lnTo>
                  <a:pt x="263372" y="8293"/>
                </a:lnTo>
                <a:lnTo>
                  <a:pt x="228028" y="723"/>
                </a:lnTo>
                <a:lnTo>
                  <a:pt x="228028" y="109537"/>
                </a:lnTo>
                <a:lnTo>
                  <a:pt x="222110" y="150164"/>
                </a:lnTo>
                <a:lnTo>
                  <a:pt x="205879" y="187223"/>
                </a:lnTo>
                <a:lnTo>
                  <a:pt x="181571" y="214236"/>
                </a:lnTo>
                <a:lnTo>
                  <a:pt x="151447" y="224675"/>
                </a:lnTo>
                <a:lnTo>
                  <a:pt x="140347" y="223761"/>
                </a:lnTo>
                <a:lnTo>
                  <a:pt x="130492" y="221119"/>
                </a:lnTo>
                <a:lnTo>
                  <a:pt x="121907" y="216903"/>
                </a:lnTo>
                <a:lnTo>
                  <a:pt x="114566" y="211264"/>
                </a:lnTo>
                <a:lnTo>
                  <a:pt x="124625" y="152577"/>
                </a:lnTo>
                <a:lnTo>
                  <a:pt x="135280" y="116230"/>
                </a:lnTo>
                <a:lnTo>
                  <a:pt x="151180" y="88582"/>
                </a:lnTo>
                <a:lnTo>
                  <a:pt x="170840" y="70993"/>
                </a:lnTo>
                <a:lnTo>
                  <a:pt x="192811" y="64833"/>
                </a:lnTo>
                <a:lnTo>
                  <a:pt x="209397" y="68757"/>
                </a:lnTo>
                <a:lnTo>
                  <a:pt x="220268" y="79019"/>
                </a:lnTo>
                <a:lnTo>
                  <a:pt x="226225" y="93357"/>
                </a:lnTo>
                <a:lnTo>
                  <a:pt x="228028" y="109537"/>
                </a:lnTo>
                <a:lnTo>
                  <a:pt x="228028" y="723"/>
                </a:lnTo>
                <a:lnTo>
                  <a:pt x="176822" y="11811"/>
                </a:lnTo>
                <a:lnTo>
                  <a:pt x="136931" y="45834"/>
                </a:lnTo>
                <a:lnTo>
                  <a:pt x="135813" y="45834"/>
                </a:lnTo>
                <a:lnTo>
                  <a:pt x="140830" y="6159"/>
                </a:lnTo>
                <a:lnTo>
                  <a:pt x="68745" y="6159"/>
                </a:lnTo>
                <a:lnTo>
                  <a:pt x="65544" y="30734"/>
                </a:lnTo>
                <a:lnTo>
                  <a:pt x="61683" y="57289"/>
                </a:lnTo>
                <a:lnTo>
                  <a:pt x="57188" y="85534"/>
                </a:lnTo>
                <a:lnTo>
                  <a:pt x="52527" y="111785"/>
                </a:lnTo>
                <a:lnTo>
                  <a:pt x="0" y="390105"/>
                </a:lnTo>
                <a:lnTo>
                  <a:pt x="79908" y="390105"/>
                </a:lnTo>
                <a:lnTo>
                  <a:pt x="102273" y="274421"/>
                </a:lnTo>
                <a:lnTo>
                  <a:pt x="103390" y="274421"/>
                </a:lnTo>
                <a:lnTo>
                  <a:pt x="112204" y="278523"/>
                </a:lnTo>
                <a:lnTo>
                  <a:pt x="124002" y="282105"/>
                </a:lnTo>
                <a:lnTo>
                  <a:pt x="138214" y="284632"/>
                </a:lnTo>
                <a:lnTo>
                  <a:pt x="154254" y="285597"/>
                </a:lnTo>
                <a:lnTo>
                  <a:pt x="198958" y="278701"/>
                </a:lnTo>
                <a:lnTo>
                  <a:pt x="207530" y="274421"/>
                </a:lnTo>
                <a:lnTo>
                  <a:pt x="237477" y="259473"/>
                </a:lnTo>
                <a:lnTo>
                  <a:pt x="268960" y="230124"/>
                </a:lnTo>
                <a:lnTo>
                  <a:pt x="272402" y="224675"/>
                </a:lnTo>
                <a:lnTo>
                  <a:pt x="292519" y="192862"/>
                </a:lnTo>
                <a:lnTo>
                  <a:pt x="307289" y="149885"/>
                </a:lnTo>
                <a:lnTo>
                  <a:pt x="312407" y="103403"/>
                </a:lnTo>
                <a:close/>
              </a:path>
              <a:path w="1222375" h="390525">
                <a:moveTo>
                  <a:pt x="601281" y="81597"/>
                </a:moveTo>
                <a:lnTo>
                  <a:pt x="596544" y="58686"/>
                </a:lnTo>
                <a:lnTo>
                  <a:pt x="594220" y="47396"/>
                </a:lnTo>
                <a:lnTo>
                  <a:pt x="574522" y="21729"/>
                </a:lnTo>
                <a:lnTo>
                  <a:pt x="544461" y="5600"/>
                </a:lnTo>
                <a:lnTo>
                  <a:pt x="525843" y="2870"/>
                </a:lnTo>
                <a:lnTo>
                  <a:pt x="525843" y="82156"/>
                </a:lnTo>
                <a:lnTo>
                  <a:pt x="519976" y="97764"/>
                </a:lnTo>
                <a:lnTo>
                  <a:pt x="502361" y="108077"/>
                </a:lnTo>
                <a:lnTo>
                  <a:pt x="473024" y="113677"/>
                </a:lnTo>
                <a:lnTo>
                  <a:pt x="431939" y="115125"/>
                </a:lnTo>
                <a:lnTo>
                  <a:pt x="439077" y="95465"/>
                </a:lnTo>
                <a:lnTo>
                  <a:pt x="452132" y="77266"/>
                </a:lnTo>
                <a:lnTo>
                  <a:pt x="471157" y="63893"/>
                </a:lnTo>
                <a:lnTo>
                  <a:pt x="496214" y="58686"/>
                </a:lnTo>
                <a:lnTo>
                  <a:pt x="508622" y="60388"/>
                </a:lnTo>
                <a:lnTo>
                  <a:pt x="517944" y="65189"/>
                </a:lnTo>
                <a:lnTo>
                  <a:pt x="523811" y="72605"/>
                </a:lnTo>
                <a:lnTo>
                  <a:pt x="525843" y="82156"/>
                </a:lnTo>
                <a:lnTo>
                  <a:pt x="525843" y="2870"/>
                </a:lnTo>
                <a:lnTo>
                  <a:pt x="460133" y="6807"/>
                </a:lnTo>
                <a:lnTo>
                  <a:pt x="421017" y="25552"/>
                </a:lnTo>
                <a:lnTo>
                  <a:pt x="389547" y="53733"/>
                </a:lnTo>
                <a:lnTo>
                  <a:pt x="366306" y="88849"/>
                </a:lnTo>
                <a:lnTo>
                  <a:pt x="351929" y="128409"/>
                </a:lnTo>
                <a:lnTo>
                  <a:pt x="347002" y="169900"/>
                </a:lnTo>
                <a:lnTo>
                  <a:pt x="354507" y="217843"/>
                </a:lnTo>
                <a:lnTo>
                  <a:pt x="376897" y="254088"/>
                </a:lnTo>
                <a:lnTo>
                  <a:pt x="413956" y="277025"/>
                </a:lnTo>
                <a:lnTo>
                  <a:pt x="465480" y="285026"/>
                </a:lnTo>
                <a:lnTo>
                  <a:pt x="489623" y="283997"/>
                </a:lnTo>
                <a:lnTo>
                  <a:pt x="515708" y="280492"/>
                </a:lnTo>
                <a:lnTo>
                  <a:pt x="542112" y="273951"/>
                </a:lnTo>
                <a:lnTo>
                  <a:pt x="567194" y="263791"/>
                </a:lnTo>
                <a:lnTo>
                  <a:pt x="563270" y="222999"/>
                </a:lnTo>
                <a:lnTo>
                  <a:pt x="561606" y="205663"/>
                </a:lnTo>
                <a:lnTo>
                  <a:pt x="544614" y="212852"/>
                </a:lnTo>
                <a:lnTo>
                  <a:pt x="526249" y="218313"/>
                </a:lnTo>
                <a:lnTo>
                  <a:pt x="506425" y="221792"/>
                </a:lnTo>
                <a:lnTo>
                  <a:pt x="485038" y="222999"/>
                </a:lnTo>
                <a:lnTo>
                  <a:pt x="468414" y="221653"/>
                </a:lnTo>
                <a:lnTo>
                  <a:pt x="432498" y="201764"/>
                </a:lnTo>
                <a:lnTo>
                  <a:pt x="424116" y="173799"/>
                </a:lnTo>
                <a:lnTo>
                  <a:pt x="484606" y="171996"/>
                </a:lnTo>
                <a:lnTo>
                  <a:pt x="533806" y="162687"/>
                </a:lnTo>
                <a:lnTo>
                  <a:pt x="570471" y="145046"/>
                </a:lnTo>
                <a:lnTo>
                  <a:pt x="593369" y="118287"/>
                </a:lnTo>
                <a:lnTo>
                  <a:pt x="594055" y="115125"/>
                </a:lnTo>
                <a:lnTo>
                  <a:pt x="601281" y="81597"/>
                </a:lnTo>
                <a:close/>
              </a:path>
              <a:path w="1222375" h="390525">
                <a:moveTo>
                  <a:pt x="915352" y="6159"/>
                </a:moveTo>
                <a:lnTo>
                  <a:pt x="834872" y="6159"/>
                </a:lnTo>
                <a:lnTo>
                  <a:pt x="810844" y="132461"/>
                </a:lnTo>
                <a:lnTo>
                  <a:pt x="799909" y="169278"/>
                </a:lnTo>
                <a:lnTo>
                  <a:pt x="784148" y="196875"/>
                </a:lnTo>
                <a:lnTo>
                  <a:pt x="765251" y="214198"/>
                </a:lnTo>
                <a:lnTo>
                  <a:pt x="744893" y="220205"/>
                </a:lnTo>
                <a:lnTo>
                  <a:pt x="731888" y="217741"/>
                </a:lnTo>
                <a:lnTo>
                  <a:pt x="723442" y="210985"/>
                </a:lnTo>
                <a:lnTo>
                  <a:pt x="718883" y="200875"/>
                </a:lnTo>
                <a:lnTo>
                  <a:pt x="717511" y="188353"/>
                </a:lnTo>
                <a:lnTo>
                  <a:pt x="717804" y="180251"/>
                </a:lnTo>
                <a:lnTo>
                  <a:pt x="718629" y="171297"/>
                </a:lnTo>
                <a:lnTo>
                  <a:pt x="719861" y="161937"/>
                </a:lnTo>
                <a:lnTo>
                  <a:pt x="721410" y="152577"/>
                </a:lnTo>
                <a:lnTo>
                  <a:pt x="748804" y="6159"/>
                </a:lnTo>
                <a:lnTo>
                  <a:pt x="668324" y="6159"/>
                </a:lnTo>
                <a:lnTo>
                  <a:pt x="637298" y="172491"/>
                </a:lnTo>
                <a:lnTo>
                  <a:pt x="635558" y="185343"/>
                </a:lnTo>
                <a:lnTo>
                  <a:pt x="634555" y="197472"/>
                </a:lnTo>
                <a:lnTo>
                  <a:pt x="634238" y="209029"/>
                </a:lnTo>
                <a:lnTo>
                  <a:pt x="639025" y="242912"/>
                </a:lnTo>
                <a:lnTo>
                  <a:pt x="652818" y="266801"/>
                </a:lnTo>
                <a:lnTo>
                  <a:pt x="674789" y="280936"/>
                </a:lnTo>
                <a:lnTo>
                  <a:pt x="704088" y="285597"/>
                </a:lnTo>
                <a:lnTo>
                  <a:pt x="728827" y="282676"/>
                </a:lnTo>
                <a:lnTo>
                  <a:pt x="753211" y="273570"/>
                </a:lnTo>
                <a:lnTo>
                  <a:pt x="776643" y="257759"/>
                </a:lnTo>
                <a:lnTo>
                  <a:pt x="798550" y="234734"/>
                </a:lnTo>
                <a:lnTo>
                  <a:pt x="799668" y="234734"/>
                </a:lnTo>
                <a:lnTo>
                  <a:pt x="794626" y="279450"/>
                </a:lnTo>
                <a:lnTo>
                  <a:pt x="865606" y="279450"/>
                </a:lnTo>
                <a:lnTo>
                  <a:pt x="875588" y="215620"/>
                </a:lnTo>
                <a:lnTo>
                  <a:pt x="880148" y="190576"/>
                </a:lnTo>
                <a:lnTo>
                  <a:pt x="915352" y="6159"/>
                </a:lnTo>
                <a:close/>
              </a:path>
              <a:path w="1222375" h="390525">
                <a:moveTo>
                  <a:pt x="1222121" y="6159"/>
                </a:moveTo>
                <a:lnTo>
                  <a:pt x="1129906" y="6159"/>
                </a:lnTo>
                <a:lnTo>
                  <a:pt x="1099731" y="49199"/>
                </a:lnTo>
                <a:lnTo>
                  <a:pt x="1091653" y="61036"/>
                </a:lnTo>
                <a:lnTo>
                  <a:pt x="1070660" y="92773"/>
                </a:lnTo>
                <a:lnTo>
                  <a:pt x="1068997" y="92773"/>
                </a:lnTo>
                <a:lnTo>
                  <a:pt x="1051661" y="46951"/>
                </a:lnTo>
                <a:lnTo>
                  <a:pt x="1035456" y="6159"/>
                </a:lnTo>
                <a:lnTo>
                  <a:pt x="947153" y="6159"/>
                </a:lnTo>
                <a:lnTo>
                  <a:pt x="1011415" y="138049"/>
                </a:lnTo>
                <a:lnTo>
                  <a:pt x="892937" y="279450"/>
                </a:lnTo>
                <a:lnTo>
                  <a:pt x="985710" y="279450"/>
                </a:lnTo>
                <a:lnTo>
                  <a:pt x="1018133" y="231940"/>
                </a:lnTo>
                <a:lnTo>
                  <a:pt x="1026579" y="218567"/>
                </a:lnTo>
                <a:lnTo>
                  <a:pt x="1046073" y="186118"/>
                </a:lnTo>
                <a:lnTo>
                  <a:pt x="1047750" y="186118"/>
                </a:lnTo>
                <a:lnTo>
                  <a:pt x="1055357" y="209511"/>
                </a:lnTo>
                <a:lnTo>
                  <a:pt x="1059776" y="221869"/>
                </a:lnTo>
                <a:lnTo>
                  <a:pt x="1065072" y="235851"/>
                </a:lnTo>
                <a:lnTo>
                  <a:pt x="1082395" y="279450"/>
                </a:lnTo>
                <a:lnTo>
                  <a:pt x="1170698" y="279450"/>
                </a:lnTo>
                <a:lnTo>
                  <a:pt x="1106995" y="138620"/>
                </a:lnTo>
                <a:lnTo>
                  <a:pt x="1222121" y="6159"/>
                </a:lnTo>
                <a:close/>
              </a:path>
            </a:pathLst>
          </a:custGeom>
          <a:solidFill>
            <a:srgbClr val="33536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3" name="object 43"/>
          <p:cNvSpPr/>
          <p:nvPr/>
        </p:nvSpPr>
        <p:spPr>
          <a:xfrm>
            <a:off x="7836840" y="2151544"/>
            <a:ext cx="823594" cy="285750"/>
          </a:xfrm>
          <a:custGeom>
            <a:avLst/>
            <a:gdLst/>
            <a:ahLst/>
            <a:cxnLst/>
            <a:rect l="l" t="t" r="r" b="b"/>
            <a:pathLst>
              <a:path w="823595" h="285750">
                <a:moveTo>
                  <a:pt x="233616" y="9499"/>
                </a:moveTo>
                <a:lnTo>
                  <a:pt x="223329" y="5905"/>
                </a:lnTo>
                <a:lnTo>
                  <a:pt x="210350" y="2870"/>
                </a:lnTo>
                <a:lnTo>
                  <a:pt x="195186" y="774"/>
                </a:lnTo>
                <a:lnTo>
                  <a:pt x="178282" y="0"/>
                </a:lnTo>
                <a:lnTo>
                  <a:pt x="128981" y="6083"/>
                </a:lnTo>
                <a:lnTo>
                  <a:pt x="85864" y="23317"/>
                </a:lnTo>
                <a:lnTo>
                  <a:pt x="50165" y="50165"/>
                </a:lnTo>
                <a:lnTo>
                  <a:pt x="23126" y="85128"/>
                </a:lnTo>
                <a:lnTo>
                  <a:pt x="5994" y="126657"/>
                </a:lnTo>
                <a:lnTo>
                  <a:pt x="0" y="173253"/>
                </a:lnTo>
                <a:lnTo>
                  <a:pt x="8483" y="220662"/>
                </a:lnTo>
                <a:lnTo>
                  <a:pt x="32207" y="255765"/>
                </a:lnTo>
                <a:lnTo>
                  <a:pt x="68618" y="277558"/>
                </a:lnTo>
                <a:lnTo>
                  <a:pt x="115138" y="285038"/>
                </a:lnTo>
                <a:lnTo>
                  <a:pt x="138518" y="284035"/>
                </a:lnTo>
                <a:lnTo>
                  <a:pt x="177927" y="276783"/>
                </a:lnTo>
                <a:lnTo>
                  <a:pt x="192252" y="209575"/>
                </a:lnTo>
                <a:lnTo>
                  <a:pt x="181190" y="213690"/>
                </a:lnTo>
                <a:lnTo>
                  <a:pt x="168719" y="217271"/>
                </a:lnTo>
                <a:lnTo>
                  <a:pt x="154457" y="219798"/>
                </a:lnTo>
                <a:lnTo>
                  <a:pt x="138049" y="220764"/>
                </a:lnTo>
                <a:lnTo>
                  <a:pt x="116941" y="217208"/>
                </a:lnTo>
                <a:lnTo>
                  <a:pt x="99910" y="206578"/>
                </a:lnTo>
                <a:lnTo>
                  <a:pt x="88531" y="188937"/>
                </a:lnTo>
                <a:lnTo>
                  <a:pt x="84391" y="164312"/>
                </a:lnTo>
                <a:lnTo>
                  <a:pt x="90792" y="127000"/>
                </a:lnTo>
                <a:lnTo>
                  <a:pt x="109194" y="95021"/>
                </a:lnTo>
                <a:lnTo>
                  <a:pt x="138391" y="72682"/>
                </a:lnTo>
                <a:lnTo>
                  <a:pt x="177177" y="64274"/>
                </a:lnTo>
                <a:lnTo>
                  <a:pt x="188442" y="64770"/>
                </a:lnTo>
                <a:lnTo>
                  <a:pt x="198132" y="66167"/>
                </a:lnTo>
                <a:lnTo>
                  <a:pt x="206565" y="68287"/>
                </a:lnTo>
                <a:lnTo>
                  <a:pt x="214058" y="70980"/>
                </a:lnTo>
                <a:lnTo>
                  <a:pt x="233616" y="9499"/>
                </a:lnTo>
                <a:close/>
              </a:path>
              <a:path w="823595" h="285750">
                <a:moveTo>
                  <a:pt x="516940" y="112344"/>
                </a:moveTo>
                <a:lnTo>
                  <a:pt x="509155" y="68618"/>
                </a:lnTo>
                <a:lnTo>
                  <a:pt x="504278" y="60921"/>
                </a:lnTo>
                <a:lnTo>
                  <a:pt x="486549" y="32905"/>
                </a:lnTo>
                <a:lnTo>
                  <a:pt x="450215" y="8826"/>
                </a:lnTo>
                <a:lnTo>
                  <a:pt x="433679" y="5854"/>
                </a:lnTo>
                <a:lnTo>
                  <a:pt x="433679" y="112903"/>
                </a:lnTo>
                <a:lnTo>
                  <a:pt x="429145" y="150088"/>
                </a:lnTo>
                <a:lnTo>
                  <a:pt x="415861" y="186118"/>
                </a:lnTo>
                <a:lnTo>
                  <a:pt x="394296" y="213347"/>
                </a:lnTo>
                <a:lnTo>
                  <a:pt x="364934" y="224116"/>
                </a:lnTo>
                <a:lnTo>
                  <a:pt x="346329" y="220306"/>
                </a:lnTo>
                <a:lnTo>
                  <a:pt x="332651" y="209524"/>
                </a:lnTo>
                <a:lnTo>
                  <a:pt x="324205" y="192760"/>
                </a:lnTo>
                <a:lnTo>
                  <a:pt x="321335" y="171018"/>
                </a:lnTo>
                <a:lnTo>
                  <a:pt x="325399" y="135890"/>
                </a:lnTo>
                <a:lnTo>
                  <a:pt x="338378" y="100037"/>
                </a:lnTo>
                <a:lnTo>
                  <a:pt x="360159" y="72148"/>
                </a:lnTo>
                <a:lnTo>
                  <a:pt x="390639" y="60921"/>
                </a:lnTo>
                <a:lnTo>
                  <a:pt x="411035" y="65506"/>
                </a:lnTo>
                <a:lnTo>
                  <a:pt x="424307" y="77482"/>
                </a:lnTo>
                <a:lnTo>
                  <a:pt x="431507" y="94170"/>
                </a:lnTo>
                <a:lnTo>
                  <a:pt x="433679" y="112903"/>
                </a:lnTo>
                <a:lnTo>
                  <a:pt x="433679" y="5854"/>
                </a:lnTo>
                <a:lnTo>
                  <a:pt x="355396" y="6197"/>
                </a:lnTo>
                <a:lnTo>
                  <a:pt x="315722" y="23660"/>
                </a:lnTo>
                <a:lnTo>
                  <a:pt x="283184" y="50723"/>
                </a:lnTo>
                <a:lnTo>
                  <a:pt x="258749" y="85699"/>
                </a:lnTo>
                <a:lnTo>
                  <a:pt x="243395" y="126911"/>
                </a:lnTo>
                <a:lnTo>
                  <a:pt x="238061" y="172694"/>
                </a:lnTo>
                <a:lnTo>
                  <a:pt x="246392" y="218871"/>
                </a:lnTo>
                <a:lnTo>
                  <a:pt x="269913" y="254508"/>
                </a:lnTo>
                <a:lnTo>
                  <a:pt x="306438" y="277456"/>
                </a:lnTo>
                <a:lnTo>
                  <a:pt x="353758" y="285584"/>
                </a:lnTo>
                <a:lnTo>
                  <a:pt x="398830" y="279704"/>
                </a:lnTo>
                <a:lnTo>
                  <a:pt x="438277" y="262902"/>
                </a:lnTo>
                <a:lnTo>
                  <a:pt x="470966" y="236486"/>
                </a:lnTo>
                <a:lnTo>
                  <a:pt x="479780" y="224116"/>
                </a:lnTo>
                <a:lnTo>
                  <a:pt x="495744" y="201726"/>
                </a:lnTo>
                <a:lnTo>
                  <a:pt x="511441" y="159918"/>
                </a:lnTo>
                <a:lnTo>
                  <a:pt x="516940" y="112344"/>
                </a:lnTo>
                <a:close/>
              </a:path>
              <a:path w="823595" h="285750">
                <a:moveTo>
                  <a:pt x="823163" y="74333"/>
                </a:moveTo>
                <a:lnTo>
                  <a:pt x="818527" y="42913"/>
                </a:lnTo>
                <a:lnTo>
                  <a:pt x="805002" y="19558"/>
                </a:lnTo>
                <a:lnTo>
                  <a:pt x="783082" y="5016"/>
                </a:lnTo>
                <a:lnTo>
                  <a:pt x="753313" y="0"/>
                </a:lnTo>
                <a:lnTo>
                  <a:pt x="726567" y="3009"/>
                </a:lnTo>
                <a:lnTo>
                  <a:pt x="701255" y="12293"/>
                </a:lnTo>
                <a:lnTo>
                  <a:pt x="677926" y="28295"/>
                </a:lnTo>
                <a:lnTo>
                  <a:pt x="657174" y="51422"/>
                </a:lnTo>
                <a:lnTo>
                  <a:pt x="656056" y="51422"/>
                </a:lnTo>
                <a:lnTo>
                  <a:pt x="661644" y="6146"/>
                </a:lnTo>
                <a:lnTo>
                  <a:pt x="590105" y="6146"/>
                </a:lnTo>
                <a:lnTo>
                  <a:pt x="584098" y="46596"/>
                </a:lnTo>
                <a:lnTo>
                  <a:pt x="580199" y="69900"/>
                </a:lnTo>
                <a:lnTo>
                  <a:pt x="540931" y="279438"/>
                </a:lnTo>
                <a:lnTo>
                  <a:pt x="621411" y="279438"/>
                </a:lnTo>
                <a:lnTo>
                  <a:pt x="644321" y="158165"/>
                </a:lnTo>
                <a:lnTo>
                  <a:pt x="655993" y="118122"/>
                </a:lnTo>
                <a:lnTo>
                  <a:pt x="672744" y="88861"/>
                </a:lnTo>
                <a:lnTo>
                  <a:pt x="692327" y="70929"/>
                </a:lnTo>
                <a:lnTo>
                  <a:pt x="712508" y="64833"/>
                </a:lnTo>
                <a:lnTo>
                  <a:pt x="725182" y="67233"/>
                </a:lnTo>
                <a:lnTo>
                  <a:pt x="733463" y="73914"/>
                </a:lnTo>
                <a:lnTo>
                  <a:pt x="737958" y="84162"/>
                </a:lnTo>
                <a:lnTo>
                  <a:pt x="739330" y="97243"/>
                </a:lnTo>
                <a:lnTo>
                  <a:pt x="739127" y="104952"/>
                </a:lnTo>
                <a:lnTo>
                  <a:pt x="738555" y="112826"/>
                </a:lnTo>
                <a:lnTo>
                  <a:pt x="737679" y="120586"/>
                </a:lnTo>
                <a:lnTo>
                  <a:pt x="736536" y="127977"/>
                </a:lnTo>
                <a:lnTo>
                  <a:pt x="708037" y="279438"/>
                </a:lnTo>
                <a:lnTo>
                  <a:pt x="788504" y="279438"/>
                </a:lnTo>
                <a:lnTo>
                  <a:pt x="818692" y="120726"/>
                </a:lnTo>
                <a:lnTo>
                  <a:pt x="820331" y="109550"/>
                </a:lnTo>
                <a:lnTo>
                  <a:pt x="821766" y="97104"/>
                </a:lnTo>
                <a:lnTo>
                  <a:pt x="822769" y="84886"/>
                </a:lnTo>
                <a:lnTo>
                  <a:pt x="823163" y="74333"/>
                </a:lnTo>
                <a:close/>
              </a:path>
            </a:pathLst>
          </a:custGeom>
          <a:solidFill>
            <a:srgbClr val="33536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4" name="object 44"/>
          <p:cNvSpPr/>
          <p:nvPr/>
        </p:nvSpPr>
        <p:spPr>
          <a:xfrm>
            <a:off x="8707438" y="2038654"/>
            <a:ext cx="1443990" cy="398780"/>
          </a:xfrm>
          <a:custGeom>
            <a:avLst/>
            <a:gdLst/>
            <a:ahLst/>
            <a:cxnLst/>
            <a:rect l="l" t="t" r="r" b="b"/>
            <a:pathLst>
              <a:path w="1443990" h="398780">
                <a:moveTo>
                  <a:pt x="183324" y="119037"/>
                </a:moveTo>
                <a:lnTo>
                  <a:pt x="125183" y="119037"/>
                </a:lnTo>
                <a:lnTo>
                  <a:pt x="139725" y="42468"/>
                </a:lnTo>
                <a:lnTo>
                  <a:pt x="57569" y="61468"/>
                </a:lnTo>
                <a:lnTo>
                  <a:pt x="46393" y="119037"/>
                </a:lnTo>
                <a:lnTo>
                  <a:pt x="11188" y="119037"/>
                </a:lnTo>
                <a:lnTo>
                  <a:pt x="0" y="179959"/>
                </a:lnTo>
                <a:lnTo>
                  <a:pt x="34658" y="179959"/>
                </a:lnTo>
                <a:lnTo>
                  <a:pt x="13423" y="288937"/>
                </a:lnTo>
                <a:lnTo>
                  <a:pt x="10909" y="303491"/>
                </a:lnTo>
                <a:lnTo>
                  <a:pt x="9156" y="316471"/>
                </a:lnTo>
                <a:lnTo>
                  <a:pt x="8153" y="328396"/>
                </a:lnTo>
                <a:lnTo>
                  <a:pt x="7823" y="339788"/>
                </a:lnTo>
                <a:lnTo>
                  <a:pt x="12166" y="363347"/>
                </a:lnTo>
                <a:lnTo>
                  <a:pt x="25298" y="381927"/>
                </a:lnTo>
                <a:lnTo>
                  <a:pt x="47447" y="394106"/>
                </a:lnTo>
                <a:lnTo>
                  <a:pt x="78803" y="398475"/>
                </a:lnTo>
                <a:lnTo>
                  <a:pt x="92125" y="398068"/>
                </a:lnTo>
                <a:lnTo>
                  <a:pt x="105283" y="396875"/>
                </a:lnTo>
                <a:lnTo>
                  <a:pt x="117094" y="394944"/>
                </a:lnTo>
                <a:lnTo>
                  <a:pt x="126314" y="392328"/>
                </a:lnTo>
                <a:lnTo>
                  <a:pt x="135813" y="329171"/>
                </a:lnTo>
                <a:lnTo>
                  <a:pt x="128549" y="330288"/>
                </a:lnTo>
                <a:lnTo>
                  <a:pt x="113461" y="330288"/>
                </a:lnTo>
                <a:lnTo>
                  <a:pt x="102577" y="328599"/>
                </a:lnTo>
                <a:lnTo>
                  <a:pt x="95516" y="323862"/>
                </a:lnTo>
                <a:lnTo>
                  <a:pt x="91694" y="316623"/>
                </a:lnTo>
                <a:lnTo>
                  <a:pt x="90551" y="307378"/>
                </a:lnTo>
                <a:lnTo>
                  <a:pt x="90944" y="299529"/>
                </a:lnTo>
                <a:lnTo>
                  <a:pt x="91948" y="290690"/>
                </a:lnTo>
                <a:lnTo>
                  <a:pt x="93383" y="281533"/>
                </a:lnTo>
                <a:lnTo>
                  <a:pt x="113461" y="179959"/>
                </a:lnTo>
                <a:lnTo>
                  <a:pt x="171589" y="179959"/>
                </a:lnTo>
                <a:lnTo>
                  <a:pt x="183324" y="119037"/>
                </a:lnTo>
                <a:close/>
              </a:path>
              <a:path w="1443990" h="398780">
                <a:moveTo>
                  <a:pt x="311835" y="119049"/>
                </a:moveTo>
                <a:lnTo>
                  <a:pt x="231355" y="119049"/>
                </a:lnTo>
                <a:lnTo>
                  <a:pt x="179374" y="392328"/>
                </a:lnTo>
                <a:lnTo>
                  <a:pt x="259854" y="392328"/>
                </a:lnTo>
                <a:lnTo>
                  <a:pt x="311835" y="119049"/>
                </a:lnTo>
                <a:close/>
              </a:path>
              <a:path w="1443990" h="398780">
                <a:moveTo>
                  <a:pt x="329158" y="39687"/>
                </a:moveTo>
                <a:lnTo>
                  <a:pt x="326174" y="23342"/>
                </a:lnTo>
                <a:lnTo>
                  <a:pt x="317842" y="10833"/>
                </a:lnTo>
                <a:lnTo>
                  <a:pt x="305104" y="2819"/>
                </a:lnTo>
                <a:lnTo>
                  <a:pt x="288912" y="0"/>
                </a:lnTo>
                <a:lnTo>
                  <a:pt x="271373" y="3314"/>
                </a:lnTo>
                <a:lnTo>
                  <a:pt x="256717" y="12649"/>
                </a:lnTo>
                <a:lnTo>
                  <a:pt x="246557" y="27114"/>
                </a:lnTo>
                <a:lnTo>
                  <a:pt x="242531" y="45834"/>
                </a:lnTo>
                <a:lnTo>
                  <a:pt x="245503" y="62090"/>
                </a:lnTo>
                <a:lnTo>
                  <a:pt x="253707" y="74409"/>
                </a:lnTo>
                <a:lnTo>
                  <a:pt x="266103" y="82219"/>
                </a:lnTo>
                <a:lnTo>
                  <a:pt x="281647" y="84950"/>
                </a:lnTo>
                <a:lnTo>
                  <a:pt x="299923" y="81889"/>
                </a:lnTo>
                <a:lnTo>
                  <a:pt x="315048" y="73012"/>
                </a:lnTo>
                <a:lnTo>
                  <a:pt x="325348" y="58788"/>
                </a:lnTo>
                <a:lnTo>
                  <a:pt x="329158" y="39687"/>
                </a:lnTo>
                <a:close/>
              </a:path>
              <a:path w="1443990" h="398780">
                <a:moveTo>
                  <a:pt x="609701" y="187223"/>
                </a:moveTo>
                <a:lnTo>
                  <a:pt x="605066" y="155803"/>
                </a:lnTo>
                <a:lnTo>
                  <a:pt x="591540" y="132448"/>
                </a:lnTo>
                <a:lnTo>
                  <a:pt x="569620" y="117906"/>
                </a:lnTo>
                <a:lnTo>
                  <a:pt x="539851" y="112890"/>
                </a:lnTo>
                <a:lnTo>
                  <a:pt x="513118" y="115900"/>
                </a:lnTo>
                <a:lnTo>
                  <a:pt x="487794" y="125183"/>
                </a:lnTo>
                <a:lnTo>
                  <a:pt x="464464" y="141185"/>
                </a:lnTo>
                <a:lnTo>
                  <a:pt x="443712" y="164312"/>
                </a:lnTo>
                <a:lnTo>
                  <a:pt x="442595" y="164312"/>
                </a:lnTo>
                <a:lnTo>
                  <a:pt x="448183" y="119037"/>
                </a:lnTo>
                <a:lnTo>
                  <a:pt x="376643" y="119037"/>
                </a:lnTo>
                <a:lnTo>
                  <a:pt x="370636" y="159486"/>
                </a:lnTo>
                <a:lnTo>
                  <a:pt x="366737" y="182791"/>
                </a:lnTo>
                <a:lnTo>
                  <a:pt x="327469" y="392328"/>
                </a:lnTo>
                <a:lnTo>
                  <a:pt x="407949" y="392328"/>
                </a:lnTo>
                <a:lnTo>
                  <a:pt x="430860" y="271056"/>
                </a:lnTo>
                <a:lnTo>
                  <a:pt x="442531" y="231013"/>
                </a:lnTo>
                <a:lnTo>
                  <a:pt x="459282" y="201752"/>
                </a:lnTo>
                <a:lnTo>
                  <a:pt x="478878" y="183819"/>
                </a:lnTo>
                <a:lnTo>
                  <a:pt x="499046" y="177723"/>
                </a:lnTo>
                <a:lnTo>
                  <a:pt x="511721" y="180124"/>
                </a:lnTo>
                <a:lnTo>
                  <a:pt x="520001" y="186804"/>
                </a:lnTo>
                <a:lnTo>
                  <a:pt x="524497" y="197053"/>
                </a:lnTo>
                <a:lnTo>
                  <a:pt x="525868" y="210134"/>
                </a:lnTo>
                <a:lnTo>
                  <a:pt x="525665" y="217843"/>
                </a:lnTo>
                <a:lnTo>
                  <a:pt x="525094" y="225717"/>
                </a:lnTo>
                <a:lnTo>
                  <a:pt x="524217" y="233476"/>
                </a:lnTo>
                <a:lnTo>
                  <a:pt x="523074" y="240868"/>
                </a:lnTo>
                <a:lnTo>
                  <a:pt x="494563" y="392328"/>
                </a:lnTo>
                <a:lnTo>
                  <a:pt x="575056" y="392328"/>
                </a:lnTo>
                <a:lnTo>
                  <a:pt x="605231" y="233616"/>
                </a:lnTo>
                <a:lnTo>
                  <a:pt x="606869" y="222440"/>
                </a:lnTo>
                <a:lnTo>
                  <a:pt x="608304" y="209994"/>
                </a:lnTo>
                <a:lnTo>
                  <a:pt x="609307" y="197777"/>
                </a:lnTo>
                <a:lnTo>
                  <a:pt x="609701" y="187223"/>
                </a:lnTo>
                <a:close/>
              </a:path>
              <a:path w="1443990" h="398780">
                <a:moveTo>
                  <a:pt x="934364" y="119049"/>
                </a:moveTo>
                <a:lnTo>
                  <a:pt x="853884" y="119049"/>
                </a:lnTo>
                <a:lnTo>
                  <a:pt x="829856" y="245351"/>
                </a:lnTo>
                <a:lnTo>
                  <a:pt x="818921" y="282168"/>
                </a:lnTo>
                <a:lnTo>
                  <a:pt x="803160" y="309765"/>
                </a:lnTo>
                <a:lnTo>
                  <a:pt x="784263" y="327088"/>
                </a:lnTo>
                <a:lnTo>
                  <a:pt x="763905" y="333095"/>
                </a:lnTo>
                <a:lnTo>
                  <a:pt x="750900" y="330631"/>
                </a:lnTo>
                <a:lnTo>
                  <a:pt x="742454" y="323875"/>
                </a:lnTo>
                <a:lnTo>
                  <a:pt x="737895" y="313766"/>
                </a:lnTo>
                <a:lnTo>
                  <a:pt x="736523" y="301244"/>
                </a:lnTo>
                <a:lnTo>
                  <a:pt x="736815" y="293141"/>
                </a:lnTo>
                <a:lnTo>
                  <a:pt x="737641" y="284187"/>
                </a:lnTo>
                <a:lnTo>
                  <a:pt x="738873" y="274828"/>
                </a:lnTo>
                <a:lnTo>
                  <a:pt x="740422" y="265468"/>
                </a:lnTo>
                <a:lnTo>
                  <a:pt x="767816" y="119049"/>
                </a:lnTo>
                <a:lnTo>
                  <a:pt x="687336" y="119049"/>
                </a:lnTo>
                <a:lnTo>
                  <a:pt x="656310" y="285381"/>
                </a:lnTo>
                <a:lnTo>
                  <a:pt x="654570" y="298234"/>
                </a:lnTo>
                <a:lnTo>
                  <a:pt x="653567" y="310362"/>
                </a:lnTo>
                <a:lnTo>
                  <a:pt x="653249" y="321919"/>
                </a:lnTo>
                <a:lnTo>
                  <a:pt x="658037" y="355803"/>
                </a:lnTo>
                <a:lnTo>
                  <a:pt x="671830" y="379691"/>
                </a:lnTo>
                <a:lnTo>
                  <a:pt x="693801" y="393827"/>
                </a:lnTo>
                <a:lnTo>
                  <a:pt x="723099" y="398487"/>
                </a:lnTo>
                <a:lnTo>
                  <a:pt x="747839" y="395566"/>
                </a:lnTo>
                <a:lnTo>
                  <a:pt x="772223" y="386461"/>
                </a:lnTo>
                <a:lnTo>
                  <a:pt x="795655" y="370649"/>
                </a:lnTo>
                <a:lnTo>
                  <a:pt x="817562" y="347624"/>
                </a:lnTo>
                <a:lnTo>
                  <a:pt x="818680" y="347624"/>
                </a:lnTo>
                <a:lnTo>
                  <a:pt x="813650" y="392341"/>
                </a:lnTo>
                <a:lnTo>
                  <a:pt x="884618" y="392341"/>
                </a:lnTo>
                <a:lnTo>
                  <a:pt x="894600" y="328510"/>
                </a:lnTo>
                <a:lnTo>
                  <a:pt x="899160" y="303466"/>
                </a:lnTo>
                <a:lnTo>
                  <a:pt x="934364" y="119049"/>
                </a:lnTo>
                <a:close/>
              </a:path>
              <a:path w="1443990" h="398780">
                <a:moveTo>
                  <a:pt x="1213180" y="194487"/>
                </a:moveTo>
                <a:lnTo>
                  <a:pt x="1186434" y="134620"/>
                </a:lnTo>
                <a:lnTo>
                  <a:pt x="1137742" y="115760"/>
                </a:lnTo>
                <a:lnTo>
                  <a:pt x="1137742" y="195046"/>
                </a:lnTo>
                <a:lnTo>
                  <a:pt x="1131874" y="210654"/>
                </a:lnTo>
                <a:lnTo>
                  <a:pt x="1114272" y="220967"/>
                </a:lnTo>
                <a:lnTo>
                  <a:pt x="1084922" y="226568"/>
                </a:lnTo>
                <a:lnTo>
                  <a:pt x="1043838" y="228015"/>
                </a:lnTo>
                <a:lnTo>
                  <a:pt x="1050988" y="208356"/>
                </a:lnTo>
                <a:lnTo>
                  <a:pt x="1064044" y="190157"/>
                </a:lnTo>
                <a:lnTo>
                  <a:pt x="1083068" y="176784"/>
                </a:lnTo>
                <a:lnTo>
                  <a:pt x="1108113" y="171577"/>
                </a:lnTo>
                <a:lnTo>
                  <a:pt x="1120521" y="173278"/>
                </a:lnTo>
                <a:lnTo>
                  <a:pt x="1129842" y="178079"/>
                </a:lnTo>
                <a:lnTo>
                  <a:pt x="1135710" y="185496"/>
                </a:lnTo>
                <a:lnTo>
                  <a:pt x="1137742" y="195046"/>
                </a:lnTo>
                <a:lnTo>
                  <a:pt x="1137742" y="115760"/>
                </a:lnTo>
                <a:lnTo>
                  <a:pt x="1072045" y="119697"/>
                </a:lnTo>
                <a:lnTo>
                  <a:pt x="1032929" y="138442"/>
                </a:lnTo>
                <a:lnTo>
                  <a:pt x="1001445" y="166624"/>
                </a:lnTo>
                <a:lnTo>
                  <a:pt x="978217" y="201739"/>
                </a:lnTo>
                <a:lnTo>
                  <a:pt x="963828" y="241300"/>
                </a:lnTo>
                <a:lnTo>
                  <a:pt x="958900" y="282790"/>
                </a:lnTo>
                <a:lnTo>
                  <a:pt x="966419" y="330733"/>
                </a:lnTo>
                <a:lnTo>
                  <a:pt x="988809" y="366979"/>
                </a:lnTo>
                <a:lnTo>
                  <a:pt x="1025867" y="389915"/>
                </a:lnTo>
                <a:lnTo>
                  <a:pt x="1077379" y="397916"/>
                </a:lnTo>
                <a:lnTo>
                  <a:pt x="1101521" y="396887"/>
                </a:lnTo>
                <a:lnTo>
                  <a:pt x="1127607" y="393382"/>
                </a:lnTo>
                <a:lnTo>
                  <a:pt x="1154010" y="386842"/>
                </a:lnTo>
                <a:lnTo>
                  <a:pt x="1179093" y="376682"/>
                </a:lnTo>
                <a:lnTo>
                  <a:pt x="1175181" y="335889"/>
                </a:lnTo>
                <a:lnTo>
                  <a:pt x="1173505" y="318554"/>
                </a:lnTo>
                <a:lnTo>
                  <a:pt x="1156512" y="325742"/>
                </a:lnTo>
                <a:lnTo>
                  <a:pt x="1138161" y="331203"/>
                </a:lnTo>
                <a:lnTo>
                  <a:pt x="1118336" y="334683"/>
                </a:lnTo>
                <a:lnTo>
                  <a:pt x="1096937" y="335889"/>
                </a:lnTo>
                <a:lnTo>
                  <a:pt x="1080325" y="334543"/>
                </a:lnTo>
                <a:lnTo>
                  <a:pt x="1044397" y="314655"/>
                </a:lnTo>
                <a:lnTo>
                  <a:pt x="1036015" y="286689"/>
                </a:lnTo>
                <a:lnTo>
                  <a:pt x="1096518" y="284886"/>
                </a:lnTo>
                <a:lnTo>
                  <a:pt x="1145705" y="275577"/>
                </a:lnTo>
                <a:lnTo>
                  <a:pt x="1182370" y="257937"/>
                </a:lnTo>
                <a:lnTo>
                  <a:pt x="1205280" y="231178"/>
                </a:lnTo>
                <a:lnTo>
                  <a:pt x="1205953" y="228015"/>
                </a:lnTo>
                <a:lnTo>
                  <a:pt x="1213180" y="194487"/>
                </a:lnTo>
                <a:close/>
              </a:path>
              <a:path w="1443990" h="398780">
                <a:moveTo>
                  <a:pt x="1443977" y="113449"/>
                </a:moveTo>
                <a:lnTo>
                  <a:pt x="1438935" y="112890"/>
                </a:lnTo>
                <a:lnTo>
                  <a:pt x="1428877" y="112890"/>
                </a:lnTo>
                <a:lnTo>
                  <a:pt x="1402130" y="117475"/>
                </a:lnTo>
                <a:lnTo>
                  <a:pt x="1378369" y="130289"/>
                </a:lnTo>
                <a:lnTo>
                  <a:pt x="1358061" y="149910"/>
                </a:lnTo>
                <a:lnTo>
                  <a:pt x="1341691" y="174929"/>
                </a:lnTo>
                <a:lnTo>
                  <a:pt x="1340015" y="174929"/>
                </a:lnTo>
                <a:lnTo>
                  <a:pt x="1345044" y="119037"/>
                </a:lnTo>
                <a:lnTo>
                  <a:pt x="1275194" y="119037"/>
                </a:lnTo>
                <a:lnTo>
                  <a:pt x="1270088" y="167665"/>
                </a:lnTo>
                <a:lnTo>
                  <a:pt x="1266304" y="198259"/>
                </a:lnTo>
                <a:lnTo>
                  <a:pt x="1261211" y="229692"/>
                </a:lnTo>
                <a:lnTo>
                  <a:pt x="1230477" y="392328"/>
                </a:lnTo>
                <a:lnTo>
                  <a:pt x="1310957" y="392328"/>
                </a:lnTo>
                <a:lnTo>
                  <a:pt x="1329956" y="290614"/>
                </a:lnTo>
                <a:lnTo>
                  <a:pt x="1340332" y="252437"/>
                </a:lnTo>
                <a:lnTo>
                  <a:pt x="1381823" y="199136"/>
                </a:lnTo>
                <a:lnTo>
                  <a:pt x="1415453" y="191135"/>
                </a:lnTo>
                <a:lnTo>
                  <a:pt x="1424419" y="191135"/>
                </a:lnTo>
                <a:lnTo>
                  <a:pt x="1428318" y="191693"/>
                </a:lnTo>
                <a:lnTo>
                  <a:pt x="1443977" y="113449"/>
                </a:lnTo>
                <a:close/>
              </a:path>
            </a:pathLst>
          </a:custGeom>
          <a:solidFill>
            <a:srgbClr val="33536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5" name="object 45"/>
          <p:cNvSpPr/>
          <p:nvPr/>
        </p:nvSpPr>
        <p:spPr>
          <a:xfrm>
            <a:off x="863715" y="2710331"/>
            <a:ext cx="286385" cy="397510"/>
          </a:xfrm>
          <a:custGeom>
            <a:avLst/>
            <a:gdLst/>
            <a:ahLst/>
            <a:cxnLst/>
            <a:rect l="l" t="t" r="r" b="b"/>
            <a:pathLst>
              <a:path w="286384" h="397510">
                <a:moveTo>
                  <a:pt x="176047" y="0"/>
                </a:moveTo>
                <a:lnTo>
                  <a:pt x="98361" y="0"/>
                </a:lnTo>
                <a:lnTo>
                  <a:pt x="160400" y="84937"/>
                </a:lnTo>
                <a:lnTo>
                  <a:pt x="217957" y="84937"/>
                </a:lnTo>
                <a:lnTo>
                  <a:pt x="176047" y="0"/>
                </a:lnTo>
                <a:close/>
              </a:path>
              <a:path w="286384" h="397510">
                <a:moveTo>
                  <a:pt x="195605" y="111772"/>
                </a:moveTo>
                <a:lnTo>
                  <a:pt x="142362" y="117490"/>
                </a:lnTo>
                <a:lnTo>
                  <a:pt x="97926" y="133423"/>
                </a:lnTo>
                <a:lnTo>
                  <a:pt x="62074" y="157745"/>
                </a:lnTo>
                <a:lnTo>
                  <a:pt x="34579" y="188626"/>
                </a:lnTo>
                <a:lnTo>
                  <a:pt x="15219" y="224239"/>
                </a:lnTo>
                <a:lnTo>
                  <a:pt x="3767" y="262756"/>
                </a:lnTo>
                <a:lnTo>
                  <a:pt x="0" y="302348"/>
                </a:lnTo>
                <a:lnTo>
                  <a:pt x="6007" y="341245"/>
                </a:lnTo>
                <a:lnTo>
                  <a:pt x="22912" y="371232"/>
                </a:lnTo>
                <a:lnTo>
                  <a:pt x="49040" y="390529"/>
                </a:lnTo>
                <a:lnTo>
                  <a:pt x="82715" y="397357"/>
                </a:lnTo>
                <a:lnTo>
                  <a:pt x="106937" y="394292"/>
                </a:lnTo>
                <a:lnTo>
                  <a:pt x="131057" y="384154"/>
                </a:lnTo>
                <a:lnTo>
                  <a:pt x="153920" y="365526"/>
                </a:lnTo>
                <a:lnTo>
                  <a:pt x="174370" y="336994"/>
                </a:lnTo>
                <a:lnTo>
                  <a:pt x="248391" y="336994"/>
                </a:lnTo>
                <a:lnTo>
                  <a:pt x="248685" y="332536"/>
                </a:lnTo>
                <a:lnTo>
                  <a:pt x="116801" y="332536"/>
                </a:lnTo>
                <a:lnTo>
                  <a:pt x="102220" y="329234"/>
                </a:lnTo>
                <a:lnTo>
                  <a:pt x="91935" y="319957"/>
                </a:lnTo>
                <a:lnTo>
                  <a:pt x="85840" y="305651"/>
                </a:lnTo>
                <a:lnTo>
                  <a:pt x="83832" y="287261"/>
                </a:lnTo>
                <a:lnTo>
                  <a:pt x="90582" y="247902"/>
                </a:lnTo>
                <a:lnTo>
                  <a:pt x="109329" y="210904"/>
                </a:lnTo>
                <a:lnTo>
                  <a:pt x="137823" y="183442"/>
                </a:lnTo>
                <a:lnTo>
                  <a:pt x="173812" y="172694"/>
                </a:lnTo>
                <a:lnTo>
                  <a:pt x="276494" y="172694"/>
                </a:lnTo>
                <a:lnTo>
                  <a:pt x="286143" y="125183"/>
                </a:lnTo>
                <a:lnTo>
                  <a:pt x="266889" y="120023"/>
                </a:lnTo>
                <a:lnTo>
                  <a:pt x="244436" y="115754"/>
                </a:lnTo>
                <a:lnTo>
                  <a:pt x="220203" y="112846"/>
                </a:lnTo>
                <a:lnTo>
                  <a:pt x="195605" y="111772"/>
                </a:lnTo>
                <a:close/>
              </a:path>
              <a:path w="286384" h="397510">
                <a:moveTo>
                  <a:pt x="248391" y="336994"/>
                </a:moveTo>
                <a:lnTo>
                  <a:pt x="176047" y="336994"/>
                </a:lnTo>
                <a:lnTo>
                  <a:pt x="174807" y="351436"/>
                </a:lnTo>
                <a:lnTo>
                  <a:pt x="173660" y="365526"/>
                </a:lnTo>
                <a:lnTo>
                  <a:pt x="172746" y="378647"/>
                </a:lnTo>
                <a:lnTo>
                  <a:pt x="172135" y="391210"/>
                </a:lnTo>
                <a:lnTo>
                  <a:pt x="246456" y="391210"/>
                </a:lnTo>
                <a:lnTo>
                  <a:pt x="246708" y="362564"/>
                </a:lnTo>
                <a:lnTo>
                  <a:pt x="248391" y="336994"/>
                </a:lnTo>
                <a:close/>
              </a:path>
              <a:path w="286384" h="397510">
                <a:moveTo>
                  <a:pt x="276494" y="172694"/>
                </a:moveTo>
                <a:lnTo>
                  <a:pt x="181635" y="172694"/>
                </a:lnTo>
                <a:lnTo>
                  <a:pt x="189458" y="173812"/>
                </a:lnTo>
                <a:lnTo>
                  <a:pt x="195605" y="174917"/>
                </a:lnTo>
                <a:lnTo>
                  <a:pt x="182752" y="238074"/>
                </a:lnTo>
                <a:lnTo>
                  <a:pt x="170642" y="281128"/>
                </a:lnTo>
                <a:lnTo>
                  <a:pt x="135520" y="327208"/>
                </a:lnTo>
                <a:lnTo>
                  <a:pt x="116801" y="332536"/>
                </a:lnTo>
                <a:lnTo>
                  <a:pt x="248685" y="332536"/>
                </a:lnTo>
                <a:lnTo>
                  <a:pt x="248842" y="330150"/>
                </a:lnTo>
                <a:lnTo>
                  <a:pt x="252440" y="297529"/>
                </a:lnTo>
                <a:lnTo>
                  <a:pt x="257086" y="268262"/>
                </a:lnTo>
                <a:lnTo>
                  <a:pt x="276494" y="172694"/>
                </a:lnTo>
                <a:close/>
              </a:path>
            </a:pathLst>
          </a:custGeom>
          <a:solidFill>
            <a:srgbClr val="33536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6" name="object 46"/>
          <p:cNvSpPr/>
          <p:nvPr/>
        </p:nvSpPr>
        <p:spPr>
          <a:xfrm>
            <a:off x="1287272" y="2709214"/>
            <a:ext cx="1172210" cy="398145"/>
          </a:xfrm>
          <a:custGeom>
            <a:avLst/>
            <a:gdLst/>
            <a:ahLst/>
            <a:cxnLst/>
            <a:rect l="l" t="t" r="r" b="b"/>
            <a:pathLst>
              <a:path w="1172210" h="398144">
                <a:moveTo>
                  <a:pt x="280555" y="119037"/>
                </a:moveTo>
                <a:lnTo>
                  <a:pt x="190576" y="119037"/>
                </a:lnTo>
                <a:lnTo>
                  <a:pt x="135255" y="239191"/>
                </a:lnTo>
                <a:lnTo>
                  <a:pt x="117221" y="281317"/>
                </a:lnTo>
                <a:lnTo>
                  <a:pt x="110566" y="297903"/>
                </a:lnTo>
                <a:lnTo>
                  <a:pt x="105067" y="312966"/>
                </a:lnTo>
                <a:lnTo>
                  <a:pt x="102844" y="312966"/>
                </a:lnTo>
                <a:lnTo>
                  <a:pt x="101612" y="297586"/>
                </a:lnTo>
                <a:lnTo>
                  <a:pt x="97713" y="261569"/>
                </a:lnTo>
                <a:lnTo>
                  <a:pt x="95567" y="238633"/>
                </a:lnTo>
                <a:lnTo>
                  <a:pt x="83273" y="119037"/>
                </a:lnTo>
                <a:lnTo>
                  <a:pt x="0" y="119037"/>
                </a:lnTo>
                <a:lnTo>
                  <a:pt x="46393" y="392328"/>
                </a:lnTo>
                <a:lnTo>
                  <a:pt x="127990" y="392328"/>
                </a:lnTo>
                <a:lnTo>
                  <a:pt x="280555" y="119037"/>
                </a:lnTo>
                <a:close/>
              </a:path>
              <a:path w="1172210" h="398144">
                <a:moveTo>
                  <a:pt x="400672" y="119049"/>
                </a:moveTo>
                <a:lnTo>
                  <a:pt x="320192" y="119049"/>
                </a:lnTo>
                <a:lnTo>
                  <a:pt x="268211" y="392328"/>
                </a:lnTo>
                <a:lnTo>
                  <a:pt x="348691" y="392328"/>
                </a:lnTo>
                <a:lnTo>
                  <a:pt x="400672" y="119049"/>
                </a:lnTo>
                <a:close/>
              </a:path>
              <a:path w="1172210" h="398144">
                <a:moveTo>
                  <a:pt x="417995" y="39687"/>
                </a:moveTo>
                <a:lnTo>
                  <a:pt x="415010" y="23342"/>
                </a:lnTo>
                <a:lnTo>
                  <a:pt x="406679" y="10833"/>
                </a:lnTo>
                <a:lnTo>
                  <a:pt x="393941" y="2819"/>
                </a:lnTo>
                <a:lnTo>
                  <a:pt x="377748" y="0"/>
                </a:lnTo>
                <a:lnTo>
                  <a:pt x="360210" y="3302"/>
                </a:lnTo>
                <a:lnTo>
                  <a:pt x="345554" y="12649"/>
                </a:lnTo>
                <a:lnTo>
                  <a:pt x="335394" y="27114"/>
                </a:lnTo>
                <a:lnTo>
                  <a:pt x="331368" y="45834"/>
                </a:lnTo>
                <a:lnTo>
                  <a:pt x="334340" y="62077"/>
                </a:lnTo>
                <a:lnTo>
                  <a:pt x="342544" y="74396"/>
                </a:lnTo>
                <a:lnTo>
                  <a:pt x="354952" y="82219"/>
                </a:lnTo>
                <a:lnTo>
                  <a:pt x="370497" y="84950"/>
                </a:lnTo>
                <a:lnTo>
                  <a:pt x="388759" y="81889"/>
                </a:lnTo>
                <a:lnTo>
                  <a:pt x="403885" y="72999"/>
                </a:lnTo>
                <a:lnTo>
                  <a:pt x="414185" y="58775"/>
                </a:lnTo>
                <a:lnTo>
                  <a:pt x="417995" y="39687"/>
                </a:lnTo>
                <a:close/>
              </a:path>
              <a:path w="1172210" h="398144">
                <a:moveTo>
                  <a:pt x="714743" y="119037"/>
                </a:moveTo>
                <a:lnTo>
                  <a:pt x="624763" y="119037"/>
                </a:lnTo>
                <a:lnTo>
                  <a:pt x="569442" y="239191"/>
                </a:lnTo>
                <a:lnTo>
                  <a:pt x="551408" y="281317"/>
                </a:lnTo>
                <a:lnTo>
                  <a:pt x="544753" y="297903"/>
                </a:lnTo>
                <a:lnTo>
                  <a:pt x="539254" y="312966"/>
                </a:lnTo>
                <a:lnTo>
                  <a:pt x="537032" y="312966"/>
                </a:lnTo>
                <a:lnTo>
                  <a:pt x="535800" y="297586"/>
                </a:lnTo>
                <a:lnTo>
                  <a:pt x="531901" y="261569"/>
                </a:lnTo>
                <a:lnTo>
                  <a:pt x="529755" y="238633"/>
                </a:lnTo>
                <a:lnTo>
                  <a:pt x="517461" y="119037"/>
                </a:lnTo>
                <a:lnTo>
                  <a:pt x="434187" y="119037"/>
                </a:lnTo>
                <a:lnTo>
                  <a:pt x="480580" y="392328"/>
                </a:lnTo>
                <a:lnTo>
                  <a:pt x="562178" y="392328"/>
                </a:lnTo>
                <a:lnTo>
                  <a:pt x="714743" y="119037"/>
                </a:lnTo>
                <a:close/>
              </a:path>
              <a:path w="1172210" h="398144">
                <a:moveTo>
                  <a:pt x="915898" y="113449"/>
                </a:moveTo>
                <a:lnTo>
                  <a:pt x="910869" y="112890"/>
                </a:lnTo>
                <a:lnTo>
                  <a:pt x="900811" y="112890"/>
                </a:lnTo>
                <a:lnTo>
                  <a:pt x="874064" y="117475"/>
                </a:lnTo>
                <a:lnTo>
                  <a:pt x="850303" y="130289"/>
                </a:lnTo>
                <a:lnTo>
                  <a:pt x="829995" y="149910"/>
                </a:lnTo>
                <a:lnTo>
                  <a:pt x="813625" y="174929"/>
                </a:lnTo>
                <a:lnTo>
                  <a:pt x="811949" y="174929"/>
                </a:lnTo>
                <a:lnTo>
                  <a:pt x="816978" y="119037"/>
                </a:lnTo>
                <a:lnTo>
                  <a:pt x="747128" y="119037"/>
                </a:lnTo>
                <a:lnTo>
                  <a:pt x="742010" y="167665"/>
                </a:lnTo>
                <a:lnTo>
                  <a:pt x="738225" y="198259"/>
                </a:lnTo>
                <a:lnTo>
                  <a:pt x="733145" y="229692"/>
                </a:lnTo>
                <a:lnTo>
                  <a:pt x="702411" y="392328"/>
                </a:lnTo>
                <a:lnTo>
                  <a:pt x="782891" y="392328"/>
                </a:lnTo>
                <a:lnTo>
                  <a:pt x="801890" y="290614"/>
                </a:lnTo>
                <a:lnTo>
                  <a:pt x="812253" y="252437"/>
                </a:lnTo>
                <a:lnTo>
                  <a:pt x="853757" y="199136"/>
                </a:lnTo>
                <a:lnTo>
                  <a:pt x="887399" y="191135"/>
                </a:lnTo>
                <a:lnTo>
                  <a:pt x="896340" y="191135"/>
                </a:lnTo>
                <a:lnTo>
                  <a:pt x="900252" y="191693"/>
                </a:lnTo>
                <a:lnTo>
                  <a:pt x="915898" y="113449"/>
                </a:lnTo>
                <a:close/>
              </a:path>
              <a:path w="1172210" h="398144">
                <a:moveTo>
                  <a:pt x="1171829" y="194487"/>
                </a:moveTo>
                <a:lnTo>
                  <a:pt x="1167091" y="171577"/>
                </a:lnTo>
                <a:lnTo>
                  <a:pt x="1164767" y="160286"/>
                </a:lnTo>
                <a:lnTo>
                  <a:pt x="1145070" y="134620"/>
                </a:lnTo>
                <a:lnTo>
                  <a:pt x="1114996" y="118491"/>
                </a:lnTo>
                <a:lnTo>
                  <a:pt x="1096378" y="115760"/>
                </a:lnTo>
                <a:lnTo>
                  <a:pt x="1096378" y="195046"/>
                </a:lnTo>
                <a:lnTo>
                  <a:pt x="1090510" y="210654"/>
                </a:lnTo>
                <a:lnTo>
                  <a:pt x="1072908" y="220967"/>
                </a:lnTo>
                <a:lnTo>
                  <a:pt x="1043559" y="226555"/>
                </a:lnTo>
                <a:lnTo>
                  <a:pt x="1002487" y="228015"/>
                </a:lnTo>
                <a:lnTo>
                  <a:pt x="1009624" y="208356"/>
                </a:lnTo>
                <a:lnTo>
                  <a:pt x="1022680" y="190157"/>
                </a:lnTo>
                <a:lnTo>
                  <a:pt x="1041704" y="176784"/>
                </a:lnTo>
                <a:lnTo>
                  <a:pt x="1066761" y="171577"/>
                </a:lnTo>
                <a:lnTo>
                  <a:pt x="1079169" y="173278"/>
                </a:lnTo>
                <a:lnTo>
                  <a:pt x="1088478" y="178079"/>
                </a:lnTo>
                <a:lnTo>
                  <a:pt x="1094346" y="185483"/>
                </a:lnTo>
                <a:lnTo>
                  <a:pt x="1096378" y="195046"/>
                </a:lnTo>
                <a:lnTo>
                  <a:pt x="1096378" y="115760"/>
                </a:lnTo>
                <a:lnTo>
                  <a:pt x="1030668" y="119697"/>
                </a:lnTo>
                <a:lnTo>
                  <a:pt x="991552" y="138430"/>
                </a:lnTo>
                <a:lnTo>
                  <a:pt x="960081" y="166611"/>
                </a:lnTo>
                <a:lnTo>
                  <a:pt x="936853" y="201739"/>
                </a:lnTo>
                <a:lnTo>
                  <a:pt x="922464" y="241300"/>
                </a:lnTo>
                <a:lnTo>
                  <a:pt x="917536" y="282790"/>
                </a:lnTo>
                <a:lnTo>
                  <a:pt x="925042" y="330720"/>
                </a:lnTo>
                <a:lnTo>
                  <a:pt x="947445" y="366979"/>
                </a:lnTo>
                <a:lnTo>
                  <a:pt x="984504" y="389915"/>
                </a:lnTo>
                <a:lnTo>
                  <a:pt x="1036027" y="397916"/>
                </a:lnTo>
                <a:lnTo>
                  <a:pt x="1060170" y="396875"/>
                </a:lnTo>
                <a:lnTo>
                  <a:pt x="1086256" y="393382"/>
                </a:lnTo>
                <a:lnTo>
                  <a:pt x="1112659" y="386842"/>
                </a:lnTo>
                <a:lnTo>
                  <a:pt x="1137742" y="376682"/>
                </a:lnTo>
                <a:lnTo>
                  <a:pt x="1133805" y="335889"/>
                </a:lnTo>
                <a:lnTo>
                  <a:pt x="1132141" y="318554"/>
                </a:lnTo>
                <a:lnTo>
                  <a:pt x="1115148" y="325742"/>
                </a:lnTo>
                <a:lnTo>
                  <a:pt x="1096797" y="331203"/>
                </a:lnTo>
                <a:lnTo>
                  <a:pt x="1076972" y="334670"/>
                </a:lnTo>
                <a:lnTo>
                  <a:pt x="1055585" y="335889"/>
                </a:lnTo>
                <a:lnTo>
                  <a:pt x="1038961" y="334530"/>
                </a:lnTo>
                <a:lnTo>
                  <a:pt x="1003046" y="314655"/>
                </a:lnTo>
                <a:lnTo>
                  <a:pt x="994664" y="286689"/>
                </a:lnTo>
                <a:lnTo>
                  <a:pt x="1055154" y="284886"/>
                </a:lnTo>
                <a:lnTo>
                  <a:pt x="1104341" y="275564"/>
                </a:lnTo>
                <a:lnTo>
                  <a:pt x="1141018" y="257937"/>
                </a:lnTo>
                <a:lnTo>
                  <a:pt x="1163916" y="231178"/>
                </a:lnTo>
                <a:lnTo>
                  <a:pt x="1164602" y="228015"/>
                </a:lnTo>
                <a:lnTo>
                  <a:pt x="1171829" y="194487"/>
                </a:lnTo>
                <a:close/>
              </a:path>
            </a:pathLst>
          </a:custGeom>
          <a:solidFill>
            <a:srgbClr val="33536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7" name="object 47"/>
          <p:cNvSpPr/>
          <p:nvPr/>
        </p:nvSpPr>
        <p:spPr>
          <a:xfrm>
            <a:off x="2579192" y="2704744"/>
            <a:ext cx="3062605" cy="403225"/>
          </a:xfrm>
          <a:custGeom>
            <a:avLst/>
            <a:gdLst/>
            <a:ahLst/>
            <a:cxnLst/>
            <a:rect l="l" t="t" r="r" b="b"/>
            <a:pathLst>
              <a:path w="3062604" h="403225">
                <a:moveTo>
                  <a:pt x="282232" y="191693"/>
                </a:moveTo>
                <a:lnTo>
                  <a:pt x="277609" y="160274"/>
                </a:lnTo>
                <a:lnTo>
                  <a:pt x="264071" y="136918"/>
                </a:lnTo>
                <a:lnTo>
                  <a:pt x="242150" y="122377"/>
                </a:lnTo>
                <a:lnTo>
                  <a:pt x="212369" y="117360"/>
                </a:lnTo>
                <a:lnTo>
                  <a:pt x="185648" y="120370"/>
                </a:lnTo>
                <a:lnTo>
                  <a:pt x="160324" y="129654"/>
                </a:lnTo>
                <a:lnTo>
                  <a:pt x="137007" y="145656"/>
                </a:lnTo>
                <a:lnTo>
                  <a:pt x="116243" y="168783"/>
                </a:lnTo>
                <a:lnTo>
                  <a:pt x="115125" y="168783"/>
                </a:lnTo>
                <a:lnTo>
                  <a:pt x="120713" y="123507"/>
                </a:lnTo>
                <a:lnTo>
                  <a:pt x="49187" y="123507"/>
                </a:lnTo>
                <a:lnTo>
                  <a:pt x="43180" y="163957"/>
                </a:lnTo>
                <a:lnTo>
                  <a:pt x="39281" y="187248"/>
                </a:lnTo>
                <a:lnTo>
                  <a:pt x="0" y="396798"/>
                </a:lnTo>
                <a:lnTo>
                  <a:pt x="80479" y="396798"/>
                </a:lnTo>
                <a:lnTo>
                  <a:pt x="103390" y="275526"/>
                </a:lnTo>
                <a:lnTo>
                  <a:pt x="115074" y="235483"/>
                </a:lnTo>
                <a:lnTo>
                  <a:pt x="131826" y="206222"/>
                </a:lnTo>
                <a:lnTo>
                  <a:pt x="151409" y="188290"/>
                </a:lnTo>
                <a:lnTo>
                  <a:pt x="171577" y="182194"/>
                </a:lnTo>
                <a:lnTo>
                  <a:pt x="184264" y="184581"/>
                </a:lnTo>
                <a:lnTo>
                  <a:pt x="192532" y="191274"/>
                </a:lnTo>
                <a:lnTo>
                  <a:pt x="197040" y="201523"/>
                </a:lnTo>
                <a:lnTo>
                  <a:pt x="198399" y="214604"/>
                </a:lnTo>
                <a:lnTo>
                  <a:pt x="198208" y="222313"/>
                </a:lnTo>
                <a:lnTo>
                  <a:pt x="197637" y="230187"/>
                </a:lnTo>
                <a:lnTo>
                  <a:pt x="196748" y="237947"/>
                </a:lnTo>
                <a:lnTo>
                  <a:pt x="195605" y="245338"/>
                </a:lnTo>
                <a:lnTo>
                  <a:pt x="167106" y="396798"/>
                </a:lnTo>
                <a:lnTo>
                  <a:pt x="247586" y="396798"/>
                </a:lnTo>
                <a:lnTo>
                  <a:pt x="277761" y="238086"/>
                </a:lnTo>
                <a:lnTo>
                  <a:pt x="279412" y="226910"/>
                </a:lnTo>
                <a:lnTo>
                  <a:pt x="280835" y="214464"/>
                </a:lnTo>
                <a:lnTo>
                  <a:pt x="281851" y="202247"/>
                </a:lnTo>
                <a:lnTo>
                  <a:pt x="282232" y="191693"/>
                </a:lnTo>
                <a:close/>
              </a:path>
              <a:path w="3062604" h="403225">
                <a:moveTo>
                  <a:pt x="602983" y="229704"/>
                </a:moveTo>
                <a:lnTo>
                  <a:pt x="595198" y="185978"/>
                </a:lnTo>
                <a:lnTo>
                  <a:pt x="590321" y="178282"/>
                </a:lnTo>
                <a:lnTo>
                  <a:pt x="572592" y="150266"/>
                </a:lnTo>
                <a:lnTo>
                  <a:pt x="536257" y="126187"/>
                </a:lnTo>
                <a:lnTo>
                  <a:pt x="519722" y="123215"/>
                </a:lnTo>
                <a:lnTo>
                  <a:pt x="519722" y="230263"/>
                </a:lnTo>
                <a:lnTo>
                  <a:pt x="515188" y="267449"/>
                </a:lnTo>
                <a:lnTo>
                  <a:pt x="501904" y="303466"/>
                </a:lnTo>
                <a:lnTo>
                  <a:pt x="480339" y="330695"/>
                </a:lnTo>
                <a:lnTo>
                  <a:pt x="450977" y="341477"/>
                </a:lnTo>
                <a:lnTo>
                  <a:pt x="432371" y="337667"/>
                </a:lnTo>
                <a:lnTo>
                  <a:pt x="418693" y="326872"/>
                </a:lnTo>
                <a:lnTo>
                  <a:pt x="410248" y="310121"/>
                </a:lnTo>
                <a:lnTo>
                  <a:pt x="407377" y="288378"/>
                </a:lnTo>
                <a:lnTo>
                  <a:pt x="411441" y="253250"/>
                </a:lnTo>
                <a:lnTo>
                  <a:pt x="424421" y="217398"/>
                </a:lnTo>
                <a:lnTo>
                  <a:pt x="446201" y="189509"/>
                </a:lnTo>
                <a:lnTo>
                  <a:pt x="476681" y="178282"/>
                </a:lnTo>
                <a:lnTo>
                  <a:pt x="497078" y="182867"/>
                </a:lnTo>
                <a:lnTo>
                  <a:pt x="510349" y="194843"/>
                </a:lnTo>
                <a:lnTo>
                  <a:pt x="517550" y="211531"/>
                </a:lnTo>
                <a:lnTo>
                  <a:pt x="519722" y="230263"/>
                </a:lnTo>
                <a:lnTo>
                  <a:pt x="519722" y="123215"/>
                </a:lnTo>
                <a:lnTo>
                  <a:pt x="441439" y="123558"/>
                </a:lnTo>
                <a:lnTo>
                  <a:pt x="401764" y="141020"/>
                </a:lnTo>
                <a:lnTo>
                  <a:pt x="369227" y="168084"/>
                </a:lnTo>
                <a:lnTo>
                  <a:pt x="344805" y="203060"/>
                </a:lnTo>
                <a:lnTo>
                  <a:pt x="329438" y="244271"/>
                </a:lnTo>
                <a:lnTo>
                  <a:pt x="324104" y="290055"/>
                </a:lnTo>
                <a:lnTo>
                  <a:pt x="332435" y="336219"/>
                </a:lnTo>
                <a:lnTo>
                  <a:pt x="355955" y="371856"/>
                </a:lnTo>
                <a:lnTo>
                  <a:pt x="392480" y="394817"/>
                </a:lnTo>
                <a:lnTo>
                  <a:pt x="439801" y="402945"/>
                </a:lnTo>
                <a:lnTo>
                  <a:pt x="484873" y="397065"/>
                </a:lnTo>
                <a:lnTo>
                  <a:pt x="524332" y="380263"/>
                </a:lnTo>
                <a:lnTo>
                  <a:pt x="557009" y="353834"/>
                </a:lnTo>
                <a:lnTo>
                  <a:pt x="581787" y="319074"/>
                </a:lnTo>
                <a:lnTo>
                  <a:pt x="597484" y="277279"/>
                </a:lnTo>
                <a:lnTo>
                  <a:pt x="602983" y="229704"/>
                </a:lnTo>
                <a:close/>
              </a:path>
              <a:path w="3062604" h="403225">
                <a:moveTo>
                  <a:pt x="840460" y="117919"/>
                </a:moveTo>
                <a:lnTo>
                  <a:pt x="835431" y="117360"/>
                </a:lnTo>
                <a:lnTo>
                  <a:pt x="825373" y="117360"/>
                </a:lnTo>
                <a:lnTo>
                  <a:pt x="798626" y="121945"/>
                </a:lnTo>
                <a:lnTo>
                  <a:pt x="774865" y="134759"/>
                </a:lnTo>
                <a:lnTo>
                  <a:pt x="754557" y="154381"/>
                </a:lnTo>
                <a:lnTo>
                  <a:pt x="738187" y="179400"/>
                </a:lnTo>
                <a:lnTo>
                  <a:pt x="736511" y="179400"/>
                </a:lnTo>
                <a:lnTo>
                  <a:pt x="741540" y="123507"/>
                </a:lnTo>
                <a:lnTo>
                  <a:pt x="671690" y="123507"/>
                </a:lnTo>
                <a:lnTo>
                  <a:pt x="666572" y="172135"/>
                </a:lnTo>
                <a:lnTo>
                  <a:pt x="662787" y="202730"/>
                </a:lnTo>
                <a:lnTo>
                  <a:pt x="657707" y="234162"/>
                </a:lnTo>
                <a:lnTo>
                  <a:pt x="626973" y="396798"/>
                </a:lnTo>
                <a:lnTo>
                  <a:pt x="707453" y="396798"/>
                </a:lnTo>
                <a:lnTo>
                  <a:pt x="726452" y="295084"/>
                </a:lnTo>
                <a:lnTo>
                  <a:pt x="736828" y="256908"/>
                </a:lnTo>
                <a:lnTo>
                  <a:pt x="778319" y="203606"/>
                </a:lnTo>
                <a:lnTo>
                  <a:pt x="811961" y="195605"/>
                </a:lnTo>
                <a:lnTo>
                  <a:pt x="820902" y="195605"/>
                </a:lnTo>
                <a:lnTo>
                  <a:pt x="824814" y="196164"/>
                </a:lnTo>
                <a:lnTo>
                  <a:pt x="840460" y="117919"/>
                </a:lnTo>
                <a:close/>
              </a:path>
              <a:path w="3062604" h="403225">
                <a:moveTo>
                  <a:pt x="1266291" y="190576"/>
                </a:moveTo>
                <a:lnTo>
                  <a:pt x="1261795" y="159562"/>
                </a:lnTo>
                <a:lnTo>
                  <a:pt x="1248689" y="136575"/>
                </a:lnTo>
                <a:lnTo>
                  <a:pt x="1227632" y="122275"/>
                </a:lnTo>
                <a:lnTo>
                  <a:pt x="1199222" y="117360"/>
                </a:lnTo>
                <a:lnTo>
                  <a:pt x="1173162" y="120446"/>
                </a:lnTo>
                <a:lnTo>
                  <a:pt x="1148295" y="129870"/>
                </a:lnTo>
                <a:lnTo>
                  <a:pt x="1125423" y="145897"/>
                </a:lnTo>
                <a:lnTo>
                  <a:pt x="1105331" y="168783"/>
                </a:lnTo>
                <a:lnTo>
                  <a:pt x="1100391" y="150609"/>
                </a:lnTo>
                <a:lnTo>
                  <a:pt x="1088428" y="134061"/>
                </a:lnTo>
                <a:lnTo>
                  <a:pt x="1068717" y="122021"/>
                </a:lnTo>
                <a:lnTo>
                  <a:pt x="1040498" y="117360"/>
                </a:lnTo>
                <a:lnTo>
                  <a:pt x="1014526" y="120269"/>
                </a:lnTo>
                <a:lnTo>
                  <a:pt x="989863" y="129311"/>
                </a:lnTo>
                <a:lnTo>
                  <a:pt x="967181" y="144957"/>
                </a:lnTo>
                <a:lnTo>
                  <a:pt x="947166" y="167665"/>
                </a:lnTo>
                <a:lnTo>
                  <a:pt x="946048" y="167665"/>
                </a:lnTo>
                <a:lnTo>
                  <a:pt x="951077" y="123507"/>
                </a:lnTo>
                <a:lnTo>
                  <a:pt x="881773" y="123507"/>
                </a:lnTo>
                <a:lnTo>
                  <a:pt x="879055" y="142659"/>
                </a:lnTo>
                <a:lnTo>
                  <a:pt x="872109" y="187248"/>
                </a:lnTo>
                <a:lnTo>
                  <a:pt x="867803" y="212382"/>
                </a:lnTo>
                <a:lnTo>
                  <a:pt x="833716" y="396798"/>
                </a:lnTo>
                <a:lnTo>
                  <a:pt x="911402" y="396798"/>
                </a:lnTo>
                <a:lnTo>
                  <a:pt x="933754" y="273850"/>
                </a:lnTo>
                <a:lnTo>
                  <a:pt x="944460" y="236816"/>
                </a:lnTo>
                <a:lnTo>
                  <a:pt x="979271" y="188506"/>
                </a:lnTo>
                <a:lnTo>
                  <a:pt x="999705" y="181635"/>
                </a:lnTo>
                <a:lnTo>
                  <a:pt x="1011974" y="184277"/>
                </a:lnTo>
                <a:lnTo>
                  <a:pt x="1019898" y="191490"/>
                </a:lnTo>
                <a:lnTo>
                  <a:pt x="1024153" y="202145"/>
                </a:lnTo>
                <a:lnTo>
                  <a:pt x="1025410" y="215163"/>
                </a:lnTo>
                <a:lnTo>
                  <a:pt x="1025118" y="222491"/>
                </a:lnTo>
                <a:lnTo>
                  <a:pt x="1024293" y="230187"/>
                </a:lnTo>
                <a:lnTo>
                  <a:pt x="1023061" y="238188"/>
                </a:lnTo>
                <a:lnTo>
                  <a:pt x="993546" y="396798"/>
                </a:lnTo>
                <a:lnTo>
                  <a:pt x="1071245" y="396798"/>
                </a:lnTo>
                <a:lnTo>
                  <a:pt x="1094155" y="272719"/>
                </a:lnTo>
                <a:lnTo>
                  <a:pt x="1104823" y="235381"/>
                </a:lnTo>
                <a:lnTo>
                  <a:pt x="1138085" y="188163"/>
                </a:lnTo>
                <a:lnTo>
                  <a:pt x="1157859" y="181635"/>
                </a:lnTo>
                <a:lnTo>
                  <a:pt x="1170165" y="184023"/>
                </a:lnTo>
                <a:lnTo>
                  <a:pt x="1178687" y="190715"/>
                </a:lnTo>
                <a:lnTo>
                  <a:pt x="1183652" y="200964"/>
                </a:lnTo>
                <a:lnTo>
                  <a:pt x="1185252" y="214045"/>
                </a:lnTo>
                <a:lnTo>
                  <a:pt x="1184960" y="222199"/>
                </a:lnTo>
                <a:lnTo>
                  <a:pt x="1184135" y="230606"/>
                </a:lnTo>
                <a:lnTo>
                  <a:pt x="1182903" y="239115"/>
                </a:lnTo>
                <a:lnTo>
                  <a:pt x="1153947" y="396798"/>
                </a:lnTo>
                <a:lnTo>
                  <a:pt x="1231646" y="396798"/>
                </a:lnTo>
                <a:lnTo>
                  <a:pt x="1261262" y="237515"/>
                </a:lnTo>
                <a:lnTo>
                  <a:pt x="1263230" y="225945"/>
                </a:lnTo>
                <a:lnTo>
                  <a:pt x="1264831" y="213207"/>
                </a:lnTo>
                <a:lnTo>
                  <a:pt x="1265897" y="200901"/>
                </a:lnTo>
                <a:lnTo>
                  <a:pt x="1266291" y="190576"/>
                </a:lnTo>
                <a:close/>
              </a:path>
              <a:path w="3062604" h="403225">
                <a:moveTo>
                  <a:pt x="1590941" y="130784"/>
                </a:moveTo>
                <a:lnTo>
                  <a:pt x="1571675" y="125615"/>
                </a:lnTo>
                <a:lnTo>
                  <a:pt x="1549234" y="121348"/>
                </a:lnTo>
                <a:lnTo>
                  <a:pt x="1524990" y="118440"/>
                </a:lnTo>
                <a:lnTo>
                  <a:pt x="1500390" y="117360"/>
                </a:lnTo>
                <a:lnTo>
                  <a:pt x="1500390" y="180517"/>
                </a:lnTo>
                <a:lnTo>
                  <a:pt x="1487538" y="243674"/>
                </a:lnTo>
                <a:lnTo>
                  <a:pt x="1475435" y="286727"/>
                </a:lnTo>
                <a:lnTo>
                  <a:pt x="1458976" y="316052"/>
                </a:lnTo>
                <a:lnTo>
                  <a:pt x="1440307" y="332790"/>
                </a:lnTo>
                <a:lnTo>
                  <a:pt x="1421587" y="338124"/>
                </a:lnTo>
                <a:lnTo>
                  <a:pt x="1407007" y="334822"/>
                </a:lnTo>
                <a:lnTo>
                  <a:pt x="1396720" y="325551"/>
                </a:lnTo>
                <a:lnTo>
                  <a:pt x="1390624" y="311251"/>
                </a:lnTo>
                <a:lnTo>
                  <a:pt x="1388618" y="292862"/>
                </a:lnTo>
                <a:lnTo>
                  <a:pt x="1395361" y="253504"/>
                </a:lnTo>
                <a:lnTo>
                  <a:pt x="1414119" y="216496"/>
                </a:lnTo>
                <a:lnTo>
                  <a:pt x="1442605" y="189026"/>
                </a:lnTo>
                <a:lnTo>
                  <a:pt x="1478597" y="178282"/>
                </a:lnTo>
                <a:lnTo>
                  <a:pt x="1486420" y="178282"/>
                </a:lnTo>
                <a:lnTo>
                  <a:pt x="1494256" y="179400"/>
                </a:lnTo>
                <a:lnTo>
                  <a:pt x="1500390" y="180517"/>
                </a:lnTo>
                <a:lnTo>
                  <a:pt x="1500390" y="117360"/>
                </a:lnTo>
                <a:lnTo>
                  <a:pt x="1447152" y="123075"/>
                </a:lnTo>
                <a:lnTo>
                  <a:pt x="1402715" y="139014"/>
                </a:lnTo>
                <a:lnTo>
                  <a:pt x="1366862" y="163334"/>
                </a:lnTo>
                <a:lnTo>
                  <a:pt x="1339367" y="194208"/>
                </a:lnTo>
                <a:lnTo>
                  <a:pt x="1319999" y="229819"/>
                </a:lnTo>
                <a:lnTo>
                  <a:pt x="1308557" y="268338"/>
                </a:lnTo>
                <a:lnTo>
                  <a:pt x="1304785" y="307936"/>
                </a:lnTo>
                <a:lnTo>
                  <a:pt x="1310792" y="346837"/>
                </a:lnTo>
                <a:lnTo>
                  <a:pt x="1327708" y="376821"/>
                </a:lnTo>
                <a:lnTo>
                  <a:pt x="1353832" y="396125"/>
                </a:lnTo>
                <a:lnTo>
                  <a:pt x="1387500" y="402958"/>
                </a:lnTo>
                <a:lnTo>
                  <a:pt x="1411732" y="399884"/>
                </a:lnTo>
                <a:lnTo>
                  <a:pt x="1435849" y="389750"/>
                </a:lnTo>
                <a:lnTo>
                  <a:pt x="1458709" y="371119"/>
                </a:lnTo>
                <a:lnTo>
                  <a:pt x="1479156" y="342595"/>
                </a:lnTo>
                <a:lnTo>
                  <a:pt x="1480832" y="342595"/>
                </a:lnTo>
                <a:lnTo>
                  <a:pt x="1479588" y="357035"/>
                </a:lnTo>
                <a:lnTo>
                  <a:pt x="1478445" y="371119"/>
                </a:lnTo>
                <a:lnTo>
                  <a:pt x="1477530" y="384238"/>
                </a:lnTo>
                <a:lnTo>
                  <a:pt x="1476921" y="396798"/>
                </a:lnTo>
                <a:lnTo>
                  <a:pt x="1551254" y="396798"/>
                </a:lnTo>
                <a:lnTo>
                  <a:pt x="1551495" y="368160"/>
                </a:lnTo>
                <a:lnTo>
                  <a:pt x="1553184" y="342595"/>
                </a:lnTo>
                <a:lnTo>
                  <a:pt x="1553476" y="338124"/>
                </a:lnTo>
                <a:lnTo>
                  <a:pt x="1553629" y="335737"/>
                </a:lnTo>
                <a:lnTo>
                  <a:pt x="1557223" y="303123"/>
                </a:lnTo>
                <a:lnTo>
                  <a:pt x="1561871" y="273862"/>
                </a:lnTo>
                <a:lnTo>
                  <a:pt x="1581289" y="178282"/>
                </a:lnTo>
                <a:lnTo>
                  <a:pt x="1590941" y="130784"/>
                </a:lnTo>
                <a:close/>
              </a:path>
              <a:path w="3062604" h="403225">
                <a:moveTo>
                  <a:pt x="1764118" y="0"/>
                </a:moveTo>
                <a:lnTo>
                  <a:pt x="1683639" y="0"/>
                </a:lnTo>
                <a:lnTo>
                  <a:pt x="1607642" y="396798"/>
                </a:lnTo>
                <a:lnTo>
                  <a:pt x="1688122" y="396798"/>
                </a:lnTo>
                <a:lnTo>
                  <a:pt x="1764118" y="0"/>
                </a:lnTo>
                <a:close/>
              </a:path>
              <a:path w="3062604" h="403225">
                <a:moveTo>
                  <a:pt x="2018398" y="198958"/>
                </a:moveTo>
                <a:lnTo>
                  <a:pt x="2013661" y="176047"/>
                </a:lnTo>
                <a:lnTo>
                  <a:pt x="2011337" y="164757"/>
                </a:lnTo>
                <a:lnTo>
                  <a:pt x="1991639" y="139090"/>
                </a:lnTo>
                <a:lnTo>
                  <a:pt x="1961578" y="122961"/>
                </a:lnTo>
                <a:lnTo>
                  <a:pt x="1942960" y="120230"/>
                </a:lnTo>
                <a:lnTo>
                  <a:pt x="1942960" y="199517"/>
                </a:lnTo>
                <a:lnTo>
                  <a:pt x="1937092" y="215125"/>
                </a:lnTo>
                <a:lnTo>
                  <a:pt x="1919478" y="225437"/>
                </a:lnTo>
                <a:lnTo>
                  <a:pt x="1890128" y="231025"/>
                </a:lnTo>
                <a:lnTo>
                  <a:pt x="1849056" y="232486"/>
                </a:lnTo>
                <a:lnTo>
                  <a:pt x="1856193" y="212826"/>
                </a:lnTo>
                <a:lnTo>
                  <a:pt x="1869249" y="194627"/>
                </a:lnTo>
                <a:lnTo>
                  <a:pt x="1888274" y="181254"/>
                </a:lnTo>
                <a:lnTo>
                  <a:pt x="1913331" y="176047"/>
                </a:lnTo>
                <a:lnTo>
                  <a:pt x="1925739" y="177749"/>
                </a:lnTo>
                <a:lnTo>
                  <a:pt x="1935060" y="182549"/>
                </a:lnTo>
                <a:lnTo>
                  <a:pt x="1940915" y="189953"/>
                </a:lnTo>
                <a:lnTo>
                  <a:pt x="1942960" y="199517"/>
                </a:lnTo>
                <a:lnTo>
                  <a:pt x="1942960" y="120230"/>
                </a:lnTo>
                <a:lnTo>
                  <a:pt x="1877250" y="124167"/>
                </a:lnTo>
                <a:lnTo>
                  <a:pt x="1838134" y="142900"/>
                </a:lnTo>
                <a:lnTo>
                  <a:pt x="1806651" y="171081"/>
                </a:lnTo>
                <a:lnTo>
                  <a:pt x="1783422" y="206209"/>
                </a:lnTo>
                <a:lnTo>
                  <a:pt x="1769046" y="245770"/>
                </a:lnTo>
                <a:lnTo>
                  <a:pt x="1764118" y="287261"/>
                </a:lnTo>
                <a:lnTo>
                  <a:pt x="1771624" y="335191"/>
                </a:lnTo>
                <a:lnTo>
                  <a:pt x="1794014" y="371449"/>
                </a:lnTo>
                <a:lnTo>
                  <a:pt x="1831073" y="394385"/>
                </a:lnTo>
                <a:lnTo>
                  <a:pt x="1882597" y="402386"/>
                </a:lnTo>
                <a:lnTo>
                  <a:pt x="1906739" y="401345"/>
                </a:lnTo>
                <a:lnTo>
                  <a:pt x="1932825" y="397852"/>
                </a:lnTo>
                <a:lnTo>
                  <a:pt x="1959216" y="391312"/>
                </a:lnTo>
                <a:lnTo>
                  <a:pt x="1984311" y="381152"/>
                </a:lnTo>
                <a:lnTo>
                  <a:pt x="1980387" y="340360"/>
                </a:lnTo>
                <a:lnTo>
                  <a:pt x="1978723" y="323024"/>
                </a:lnTo>
                <a:lnTo>
                  <a:pt x="1961730" y="330212"/>
                </a:lnTo>
                <a:lnTo>
                  <a:pt x="1943366" y="335673"/>
                </a:lnTo>
                <a:lnTo>
                  <a:pt x="1923542" y="339140"/>
                </a:lnTo>
                <a:lnTo>
                  <a:pt x="1902155" y="340360"/>
                </a:lnTo>
                <a:lnTo>
                  <a:pt x="1885530" y="339001"/>
                </a:lnTo>
                <a:lnTo>
                  <a:pt x="1849615" y="319125"/>
                </a:lnTo>
                <a:lnTo>
                  <a:pt x="1841233" y="291160"/>
                </a:lnTo>
                <a:lnTo>
                  <a:pt x="1901723" y="289356"/>
                </a:lnTo>
                <a:lnTo>
                  <a:pt x="1950923" y="280035"/>
                </a:lnTo>
                <a:lnTo>
                  <a:pt x="1987588" y="262407"/>
                </a:lnTo>
                <a:lnTo>
                  <a:pt x="2010486" y="235648"/>
                </a:lnTo>
                <a:lnTo>
                  <a:pt x="2011172" y="232486"/>
                </a:lnTo>
                <a:lnTo>
                  <a:pt x="2018398" y="198958"/>
                </a:lnTo>
                <a:close/>
              </a:path>
              <a:path w="3062604" h="403225">
                <a:moveTo>
                  <a:pt x="2468270" y="190576"/>
                </a:moveTo>
                <a:lnTo>
                  <a:pt x="2463762" y="159562"/>
                </a:lnTo>
                <a:lnTo>
                  <a:pt x="2450655" y="136575"/>
                </a:lnTo>
                <a:lnTo>
                  <a:pt x="2429586" y="122275"/>
                </a:lnTo>
                <a:lnTo>
                  <a:pt x="2401201" y="117360"/>
                </a:lnTo>
                <a:lnTo>
                  <a:pt x="2375128" y="120446"/>
                </a:lnTo>
                <a:lnTo>
                  <a:pt x="2350274" y="129870"/>
                </a:lnTo>
                <a:lnTo>
                  <a:pt x="2327402" y="145897"/>
                </a:lnTo>
                <a:lnTo>
                  <a:pt x="2307310" y="168783"/>
                </a:lnTo>
                <a:lnTo>
                  <a:pt x="2302357" y="150609"/>
                </a:lnTo>
                <a:lnTo>
                  <a:pt x="2290394" y="134061"/>
                </a:lnTo>
                <a:lnTo>
                  <a:pt x="2270683" y="122021"/>
                </a:lnTo>
                <a:lnTo>
                  <a:pt x="2242477" y="117360"/>
                </a:lnTo>
                <a:lnTo>
                  <a:pt x="2216493" y="120269"/>
                </a:lnTo>
                <a:lnTo>
                  <a:pt x="2191829" y="129311"/>
                </a:lnTo>
                <a:lnTo>
                  <a:pt x="2169147" y="144957"/>
                </a:lnTo>
                <a:lnTo>
                  <a:pt x="2149144" y="167665"/>
                </a:lnTo>
                <a:lnTo>
                  <a:pt x="2148027" y="167665"/>
                </a:lnTo>
                <a:lnTo>
                  <a:pt x="2153056" y="123507"/>
                </a:lnTo>
                <a:lnTo>
                  <a:pt x="2083752" y="123507"/>
                </a:lnTo>
                <a:lnTo>
                  <a:pt x="2081022" y="142659"/>
                </a:lnTo>
                <a:lnTo>
                  <a:pt x="2074087" y="187248"/>
                </a:lnTo>
                <a:lnTo>
                  <a:pt x="2069795" y="212382"/>
                </a:lnTo>
                <a:lnTo>
                  <a:pt x="2035695" y="396798"/>
                </a:lnTo>
                <a:lnTo>
                  <a:pt x="2113369" y="396798"/>
                </a:lnTo>
                <a:lnTo>
                  <a:pt x="2135733" y="273850"/>
                </a:lnTo>
                <a:lnTo>
                  <a:pt x="2146427" y="236816"/>
                </a:lnTo>
                <a:lnTo>
                  <a:pt x="2181225" y="188506"/>
                </a:lnTo>
                <a:lnTo>
                  <a:pt x="2201672" y="181635"/>
                </a:lnTo>
                <a:lnTo>
                  <a:pt x="2213940" y="184277"/>
                </a:lnTo>
                <a:lnTo>
                  <a:pt x="2221865" y="191490"/>
                </a:lnTo>
                <a:lnTo>
                  <a:pt x="2226119" y="202145"/>
                </a:lnTo>
                <a:lnTo>
                  <a:pt x="2227389" y="215163"/>
                </a:lnTo>
                <a:lnTo>
                  <a:pt x="2227084" y="222491"/>
                </a:lnTo>
                <a:lnTo>
                  <a:pt x="2226272" y="230187"/>
                </a:lnTo>
                <a:lnTo>
                  <a:pt x="2225027" y="238188"/>
                </a:lnTo>
                <a:lnTo>
                  <a:pt x="2195538" y="396798"/>
                </a:lnTo>
                <a:lnTo>
                  <a:pt x="2273211" y="396798"/>
                </a:lnTo>
                <a:lnTo>
                  <a:pt x="2296134" y="272719"/>
                </a:lnTo>
                <a:lnTo>
                  <a:pt x="2306790" y="235381"/>
                </a:lnTo>
                <a:lnTo>
                  <a:pt x="2340051" y="188163"/>
                </a:lnTo>
                <a:lnTo>
                  <a:pt x="2359837" y="181635"/>
                </a:lnTo>
                <a:lnTo>
                  <a:pt x="2372131" y="184023"/>
                </a:lnTo>
                <a:lnTo>
                  <a:pt x="2380653" y="190715"/>
                </a:lnTo>
                <a:lnTo>
                  <a:pt x="2385618" y="200964"/>
                </a:lnTo>
                <a:lnTo>
                  <a:pt x="2387231" y="214045"/>
                </a:lnTo>
                <a:lnTo>
                  <a:pt x="2386927" y="222199"/>
                </a:lnTo>
                <a:lnTo>
                  <a:pt x="2386114" y="230606"/>
                </a:lnTo>
                <a:lnTo>
                  <a:pt x="2384869" y="239115"/>
                </a:lnTo>
                <a:lnTo>
                  <a:pt x="2355939" y="396798"/>
                </a:lnTo>
                <a:lnTo>
                  <a:pt x="2433612" y="396798"/>
                </a:lnTo>
                <a:lnTo>
                  <a:pt x="2463241" y="237515"/>
                </a:lnTo>
                <a:lnTo>
                  <a:pt x="2465197" y="225945"/>
                </a:lnTo>
                <a:lnTo>
                  <a:pt x="2466797" y="213207"/>
                </a:lnTo>
                <a:lnTo>
                  <a:pt x="2467876" y="200901"/>
                </a:lnTo>
                <a:lnTo>
                  <a:pt x="2468270" y="190576"/>
                </a:lnTo>
                <a:close/>
              </a:path>
              <a:path w="3062604" h="403225">
                <a:moveTo>
                  <a:pt x="2762707" y="198958"/>
                </a:moveTo>
                <a:lnTo>
                  <a:pt x="2735961" y="139090"/>
                </a:lnTo>
                <a:lnTo>
                  <a:pt x="2687269" y="120230"/>
                </a:lnTo>
                <a:lnTo>
                  <a:pt x="2687269" y="199517"/>
                </a:lnTo>
                <a:lnTo>
                  <a:pt x="2681401" y="215125"/>
                </a:lnTo>
                <a:lnTo>
                  <a:pt x="2663787" y="225437"/>
                </a:lnTo>
                <a:lnTo>
                  <a:pt x="2634450" y="231025"/>
                </a:lnTo>
                <a:lnTo>
                  <a:pt x="2593365" y="232486"/>
                </a:lnTo>
                <a:lnTo>
                  <a:pt x="2600502" y="212826"/>
                </a:lnTo>
                <a:lnTo>
                  <a:pt x="2613558" y="194627"/>
                </a:lnTo>
                <a:lnTo>
                  <a:pt x="2632595" y="181254"/>
                </a:lnTo>
                <a:lnTo>
                  <a:pt x="2657640" y="176047"/>
                </a:lnTo>
                <a:lnTo>
                  <a:pt x="2670048" y="177749"/>
                </a:lnTo>
                <a:lnTo>
                  <a:pt x="2679369" y="182549"/>
                </a:lnTo>
                <a:lnTo>
                  <a:pt x="2685237" y="189953"/>
                </a:lnTo>
                <a:lnTo>
                  <a:pt x="2687269" y="199517"/>
                </a:lnTo>
                <a:lnTo>
                  <a:pt x="2687269" y="120230"/>
                </a:lnTo>
                <a:lnTo>
                  <a:pt x="2621559" y="124167"/>
                </a:lnTo>
                <a:lnTo>
                  <a:pt x="2582443" y="142900"/>
                </a:lnTo>
                <a:lnTo>
                  <a:pt x="2550972" y="171081"/>
                </a:lnTo>
                <a:lnTo>
                  <a:pt x="2527744" y="206209"/>
                </a:lnTo>
                <a:lnTo>
                  <a:pt x="2513355" y="245770"/>
                </a:lnTo>
                <a:lnTo>
                  <a:pt x="2508427" y="287261"/>
                </a:lnTo>
                <a:lnTo>
                  <a:pt x="2515933" y="335191"/>
                </a:lnTo>
                <a:lnTo>
                  <a:pt x="2538323" y="371449"/>
                </a:lnTo>
                <a:lnTo>
                  <a:pt x="2575382" y="394385"/>
                </a:lnTo>
                <a:lnTo>
                  <a:pt x="2626906" y="402386"/>
                </a:lnTo>
                <a:lnTo>
                  <a:pt x="2651048" y="401345"/>
                </a:lnTo>
                <a:lnTo>
                  <a:pt x="2677134" y="397852"/>
                </a:lnTo>
                <a:lnTo>
                  <a:pt x="2703538" y="391312"/>
                </a:lnTo>
                <a:lnTo>
                  <a:pt x="2728620" y="381152"/>
                </a:lnTo>
                <a:lnTo>
                  <a:pt x="2724696" y="340360"/>
                </a:lnTo>
                <a:lnTo>
                  <a:pt x="2723032" y="323024"/>
                </a:lnTo>
                <a:lnTo>
                  <a:pt x="2706039" y="330212"/>
                </a:lnTo>
                <a:lnTo>
                  <a:pt x="2687688" y="335673"/>
                </a:lnTo>
                <a:lnTo>
                  <a:pt x="2667863" y="339140"/>
                </a:lnTo>
                <a:lnTo>
                  <a:pt x="2646464" y="340360"/>
                </a:lnTo>
                <a:lnTo>
                  <a:pt x="2629852" y="339001"/>
                </a:lnTo>
                <a:lnTo>
                  <a:pt x="2593924" y="319125"/>
                </a:lnTo>
                <a:lnTo>
                  <a:pt x="2585542" y="291160"/>
                </a:lnTo>
                <a:lnTo>
                  <a:pt x="2646032" y="289356"/>
                </a:lnTo>
                <a:lnTo>
                  <a:pt x="2695232" y="280035"/>
                </a:lnTo>
                <a:lnTo>
                  <a:pt x="2731897" y="262407"/>
                </a:lnTo>
                <a:lnTo>
                  <a:pt x="2754795" y="235648"/>
                </a:lnTo>
                <a:lnTo>
                  <a:pt x="2755481" y="232486"/>
                </a:lnTo>
                <a:lnTo>
                  <a:pt x="2762707" y="198958"/>
                </a:lnTo>
                <a:close/>
              </a:path>
              <a:path w="3062604" h="403225">
                <a:moveTo>
                  <a:pt x="3062236" y="191693"/>
                </a:moveTo>
                <a:lnTo>
                  <a:pt x="3057614" y="160274"/>
                </a:lnTo>
                <a:lnTo>
                  <a:pt x="3044075" y="136918"/>
                </a:lnTo>
                <a:lnTo>
                  <a:pt x="3022155" y="122377"/>
                </a:lnTo>
                <a:lnTo>
                  <a:pt x="2992386" y="117360"/>
                </a:lnTo>
                <a:lnTo>
                  <a:pt x="2965653" y="120370"/>
                </a:lnTo>
                <a:lnTo>
                  <a:pt x="2940329" y="129654"/>
                </a:lnTo>
                <a:lnTo>
                  <a:pt x="2917012" y="145656"/>
                </a:lnTo>
                <a:lnTo>
                  <a:pt x="2896247" y="168783"/>
                </a:lnTo>
                <a:lnTo>
                  <a:pt x="2895130" y="168783"/>
                </a:lnTo>
                <a:lnTo>
                  <a:pt x="2900718" y="123507"/>
                </a:lnTo>
                <a:lnTo>
                  <a:pt x="2829179" y="123507"/>
                </a:lnTo>
                <a:lnTo>
                  <a:pt x="2823172" y="163957"/>
                </a:lnTo>
                <a:lnTo>
                  <a:pt x="2819285" y="187248"/>
                </a:lnTo>
                <a:lnTo>
                  <a:pt x="2780004" y="396798"/>
                </a:lnTo>
                <a:lnTo>
                  <a:pt x="2860484" y="396798"/>
                </a:lnTo>
                <a:lnTo>
                  <a:pt x="2883395" y="275526"/>
                </a:lnTo>
                <a:lnTo>
                  <a:pt x="2895066" y="235483"/>
                </a:lnTo>
                <a:lnTo>
                  <a:pt x="2911830" y="206222"/>
                </a:lnTo>
                <a:lnTo>
                  <a:pt x="2931414" y="188290"/>
                </a:lnTo>
                <a:lnTo>
                  <a:pt x="2951581" y="182194"/>
                </a:lnTo>
                <a:lnTo>
                  <a:pt x="2964256" y="184581"/>
                </a:lnTo>
                <a:lnTo>
                  <a:pt x="2972536" y="191274"/>
                </a:lnTo>
                <a:lnTo>
                  <a:pt x="2977045" y="201523"/>
                </a:lnTo>
                <a:lnTo>
                  <a:pt x="2978404" y="214604"/>
                </a:lnTo>
                <a:lnTo>
                  <a:pt x="2978200" y="222313"/>
                </a:lnTo>
                <a:lnTo>
                  <a:pt x="2977629" y="230187"/>
                </a:lnTo>
                <a:lnTo>
                  <a:pt x="2976753" y="237947"/>
                </a:lnTo>
                <a:lnTo>
                  <a:pt x="2975610" y="245338"/>
                </a:lnTo>
                <a:lnTo>
                  <a:pt x="2947098" y="396798"/>
                </a:lnTo>
                <a:lnTo>
                  <a:pt x="3027591" y="396798"/>
                </a:lnTo>
                <a:lnTo>
                  <a:pt x="3057766" y="238086"/>
                </a:lnTo>
                <a:lnTo>
                  <a:pt x="3059404" y="226910"/>
                </a:lnTo>
                <a:lnTo>
                  <a:pt x="3060839" y="214464"/>
                </a:lnTo>
                <a:lnTo>
                  <a:pt x="3061855" y="202247"/>
                </a:lnTo>
                <a:lnTo>
                  <a:pt x="3062236" y="191693"/>
                </a:lnTo>
                <a:close/>
              </a:path>
            </a:pathLst>
          </a:custGeom>
          <a:solidFill>
            <a:srgbClr val="33536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8" name="object 48"/>
          <p:cNvSpPr/>
          <p:nvPr/>
        </p:nvSpPr>
        <p:spPr>
          <a:xfrm>
            <a:off x="5688892" y="2751679"/>
            <a:ext cx="183515" cy="356235"/>
          </a:xfrm>
          <a:custGeom>
            <a:avLst/>
            <a:gdLst/>
            <a:ahLst/>
            <a:cxnLst/>
            <a:rect l="l" t="t" r="r" b="b"/>
            <a:pathLst>
              <a:path w="183514" h="356235">
                <a:moveTo>
                  <a:pt x="139712" y="0"/>
                </a:moveTo>
                <a:lnTo>
                  <a:pt x="57556" y="18999"/>
                </a:lnTo>
                <a:lnTo>
                  <a:pt x="46380" y="76568"/>
                </a:lnTo>
                <a:lnTo>
                  <a:pt x="11175" y="76568"/>
                </a:lnTo>
                <a:lnTo>
                  <a:pt x="0" y="137490"/>
                </a:lnTo>
                <a:lnTo>
                  <a:pt x="34645" y="137490"/>
                </a:lnTo>
                <a:lnTo>
                  <a:pt x="13411" y="246468"/>
                </a:lnTo>
                <a:lnTo>
                  <a:pt x="10885" y="261016"/>
                </a:lnTo>
                <a:lnTo>
                  <a:pt x="9143" y="273994"/>
                </a:lnTo>
                <a:lnTo>
                  <a:pt x="8135" y="285922"/>
                </a:lnTo>
                <a:lnTo>
                  <a:pt x="7810" y="297319"/>
                </a:lnTo>
                <a:lnTo>
                  <a:pt x="12143" y="320875"/>
                </a:lnTo>
                <a:lnTo>
                  <a:pt x="25279" y="339450"/>
                </a:lnTo>
                <a:lnTo>
                  <a:pt x="47426" y="351631"/>
                </a:lnTo>
                <a:lnTo>
                  <a:pt x="78790" y="356006"/>
                </a:lnTo>
                <a:lnTo>
                  <a:pt x="92106" y="355596"/>
                </a:lnTo>
                <a:lnTo>
                  <a:pt x="105265" y="354399"/>
                </a:lnTo>
                <a:lnTo>
                  <a:pt x="117065" y="352470"/>
                </a:lnTo>
                <a:lnTo>
                  <a:pt x="126301" y="349859"/>
                </a:lnTo>
                <a:lnTo>
                  <a:pt x="135801" y="286702"/>
                </a:lnTo>
                <a:lnTo>
                  <a:pt x="128536" y="287820"/>
                </a:lnTo>
                <a:lnTo>
                  <a:pt x="113449" y="287820"/>
                </a:lnTo>
                <a:lnTo>
                  <a:pt x="102555" y="286126"/>
                </a:lnTo>
                <a:lnTo>
                  <a:pt x="95492" y="281393"/>
                </a:lnTo>
                <a:lnTo>
                  <a:pt x="91680" y="274146"/>
                </a:lnTo>
                <a:lnTo>
                  <a:pt x="90538" y="264909"/>
                </a:lnTo>
                <a:lnTo>
                  <a:pt x="90922" y="257059"/>
                </a:lnTo>
                <a:lnTo>
                  <a:pt x="91933" y="248215"/>
                </a:lnTo>
                <a:lnTo>
                  <a:pt x="93361" y="239056"/>
                </a:lnTo>
                <a:lnTo>
                  <a:pt x="113449" y="137490"/>
                </a:lnTo>
                <a:lnTo>
                  <a:pt x="171576" y="137490"/>
                </a:lnTo>
                <a:lnTo>
                  <a:pt x="183311" y="76568"/>
                </a:lnTo>
                <a:lnTo>
                  <a:pt x="125183" y="76568"/>
                </a:lnTo>
                <a:lnTo>
                  <a:pt x="139712" y="0"/>
                </a:lnTo>
                <a:close/>
              </a:path>
            </a:pathLst>
          </a:custGeom>
          <a:solidFill>
            <a:srgbClr val="33536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9" name="object 49"/>
          <p:cNvSpPr/>
          <p:nvPr/>
        </p:nvSpPr>
        <p:spPr>
          <a:xfrm>
            <a:off x="5977775" y="2822104"/>
            <a:ext cx="1108710" cy="285750"/>
          </a:xfrm>
          <a:custGeom>
            <a:avLst/>
            <a:gdLst/>
            <a:ahLst/>
            <a:cxnLst/>
            <a:rect l="l" t="t" r="r" b="b"/>
            <a:pathLst>
              <a:path w="1108709" h="285750">
                <a:moveTo>
                  <a:pt x="286143" y="13423"/>
                </a:moveTo>
                <a:lnTo>
                  <a:pt x="266890" y="8255"/>
                </a:lnTo>
                <a:lnTo>
                  <a:pt x="244436" y="3987"/>
                </a:lnTo>
                <a:lnTo>
                  <a:pt x="220205" y="1079"/>
                </a:lnTo>
                <a:lnTo>
                  <a:pt x="195592" y="0"/>
                </a:lnTo>
                <a:lnTo>
                  <a:pt x="195592" y="63157"/>
                </a:lnTo>
                <a:lnTo>
                  <a:pt x="182740" y="126314"/>
                </a:lnTo>
                <a:lnTo>
                  <a:pt x="170637" y="169367"/>
                </a:lnTo>
                <a:lnTo>
                  <a:pt x="154178" y="198691"/>
                </a:lnTo>
                <a:lnTo>
                  <a:pt x="135521" y="215430"/>
                </a:lnTo>
                <a:lnTo>
                  <a:pt x="116801" y="220764"/>
                </a:lnTo>
                <a:lnTo>
                  <a:pt x="102222" y="217462"/>
                </a:lnTo>
                <a:lnTo>
                  <a:pt x="91922" y="208191"/>
                </a:lnTo>
                <a:lnTo>
                  <a:pt x="85826" y="193890"/>
                </a:lnTo>
                <a:lnTo>
                  <a:pt x="83820" y="175501"/>
                </a:lnTo>
                <a:lnTo>
                  <a:pt x="90576" y="136144"/>
                </a:lnTo>
                <a:lnTo>
                  <a:pt x="109321" y="99136"/>
                </a:lnTo>
                <a:lnTo>
                  <a:pt x="137820" y="71666"/>
                </a:lnTo>
                <a:lnTo>
                  <a:pt x="173799" y="60921"/>
                </a:lnTo>
                <a:lnTo>
                  <a:pt x="181622" y="60921"/>
                </a:lnTo>
                <a:lnTo>
                  <a:pt x="189458" y="62039"/>
                </a:lnTo>
                <a:lnTo>
                  <a:pt x="195592" y="63157"/>
                </a:lnTo>
                <a:lnTo>
                  <a:pt x="195592" y="0"/>
                </a:lnTo>
                <a:lnTo>
                  <a:pt x="142354" y="5715"/>
                </a:lnTo>
                <a:lnTo>
                  <a:pt x="97917" y="21653"/>
                </a:lnTo>
                <a:lnTo>
                  <a:pt x="62064" y="45974"/>
                </a:lnTo>
                <a:lnTo>
                  <a:pt x="34582" y="76847"/>
                </a:lnTo>
                <a:lnTo>
                  <a:pt x="15214" y="112458"/>
                </a:lnTo>
                <a:lnTo>
                  <a:pt x="3771" y="150977"/>
                </a:lnTo>
                <a:lnTo>
                  <a:pt x="0" y="190576"/>
                </a:lnTo>
                <a:lnTo>
                  <a:pt x="6007" y="229476"/>
                </a:lnTo>
                <a:lnTo>
                  <a:pt x="22910" y="259461"/>
                </a:lnTo>
                <a:lnTo>
                  <a:pt x="49034" y="278765"/>
                </a:lnTo>
                <a:lnTo>
                  <a:pt x="82702" y="285597"/>
                </a:lnTo>
                <a:lnTo>
                  <a:pt x="106934" y="282524"/>
                </a:lnTo>
                <a:lnTo>
                  <a:pt x="131051" y="272389"/>
                </a:lnTo>
                <a:lnTo>
                  <a:pt x="153911" y="253758"/>
                </a:lnTo>
                <a:lnTo>
                  <a:pt x="174358" y="225234"/>
                </a:lnTo>
                <a:lnTo>
                  <a:pt x="176034" y="225234"/>
                </a:lnTo>
                <a:lnTo>
                  <a:pt x="174802" y="239674"/>
                </a:lnTo>
                <a:lnTo>
                  <a:pt x="173647" y="253758"/>
                </a:lnTo>
                <a:lnTo>
                  <a:pt x="172732" y="266877"/>
                </a:lnTo>
                <a:lnTo>
                  <a:pt x="172123" y="279438"/>
                </a:lnTo>
                <a:lnTo>
                  <a:pt x="246456" y="279438"/>
                </a:lnTo>
                <a:lnTo>
                  <a:pt x="246710" y="250799"/>
                </a:lnTo>
                <a:lnTo>
                  <a:pt x="248386" y="225234"/>
                </a:lnTo>
                <a:lnTo>
                  <a:pt x="248678" y="220764"/>
                </a:lnTo>
                <a:lnTo>
                  <a:pt x="248831" y="218376"/>
                </a:lnTo>
                <a:lnTo>
                  <a:pt x="252437" y="185762"/>
                </a:lnTo>
                <a:lnTo>
                  <a:pt x="257073" y="156502"/>
                </a:lnTo>
                <a:lnTo>
                  <a:pt x="276491" y="60921"/>
                </a:lnTo>
                <a:lnTo>
                  <a:pt x="286143" y="13423"/>
                </a:lnTo>
                <a:close/>
              </a:path>
              <a:path w="1108709" h="285750">
                <a:moveTo>
                  <a:pt x="601281" y="6146"/>
                </a:moveTo>
                <a:lnTo>
                  <a:pt x="511302" y="6146"/>
                </a:lnTo>
                <a:lnTo>
                  <a:pt x="455980" y="126301"/>
                </a:lnTo>
                <a:lnTo>
                  <a:pt x="437959" y="168427"/>
                </a:lnTo>
                <a:lnTo>
                  <a:pt x="431304" y="185013"/>
                </a:lnTo>
                <a:lnTo>
                  <a:pt x="425805" y="200075"/>
                </a:lnTo>
                <a:lnTo>
                  <a:pt x="423557" y="200075"/>
                </a:lnTo>
                <a:lnTo>
                  <a:pt x="422351" y="184696"/>
                </a:lnTo>
                <a:lnTo>
                  <a:pt x="418465" y="148678"/>
                </a:lnTo>
                <a:lnTo>
                  <a:pt x="416306" y="125742"/>
                </a:lnTo>
                <a:lnTo>
                  <a:pt x="403999" y="6146"/>
                </a:lnTo>
                <a:lnTo>
                  <a:pt x="320725" y="6146"/>
                </a:lnTo>
                <a:lnTo>
                  <a:pt x="367118" y="279438"/>
                </a:lnTo>
                <a:lnTo>
                  <a:pt x="448716" y="279438"/>
                </a:lnTo>
                <a:lnTo>
                  <a:pt x="601281" y="6146"/>
                </a:lnTo>
                <a:close/>
              </a:path>
              <a:path w="1108709" h="285750">
                <a:moveTo>
                  <a:pt x="846035" y="81597"/>
                </a:moveTo>
                <a:lnTo>
                  <a:pt x="841298" y="58686"/>
                </a:lnTo>
                <a:lnTo>
                  <a:pt x="838974" y="47396"/>
                </a:lnTo>
                <a:lnTo>
                  <a:pt x="819277" y="21729"/>
                </a:lnTo>
                <a:lnTo>
                  <a:pt x="789216" y="5600"/>
                </a:lnTo>
                <a:lnTo>
                  <a:pt x="770597" y="2870"/>
                </a:lnTo>
                <a:lnTo>
                  <a:pt x="770597" y="82156"/>
                </a:lnTo>
                <a:lnTo>
                  <a:pt x="764730" y="97764"/>
                </a:lnTo>
                <a:lnTo>
                  <a:pt x="747115" y="108077"/>
                </a:lnTo>
                <a:lnTo>
                  <a:pt x="717765" y="113665"/>
                </a:lnTo>
                <a:lnTo>
                  <a:pt x="676694" y="115125"/>
                </a:lnTo>
                <a:lnTo>
                  <a:pt x="683831" y="95465"/>
                </a:lnTo>
                <a:lnTo>
                  <a:pt x="696887" y="77266"/>
                </a:lnTo>
                <a:lnTo>
                  <a:pt x="715911" y="63893"/>
                </a:lnTo>
                <a:lnTo>
                  <a:pt x="740968" y="58686"/>
                </a:lnTo>
                <a:lnTo>
                  <a:pt x="753376" y="60388"/>
                </a:lnTo>
                <a:lnTo>
                  <a:pt x="762698" y="65189"/>
                </a:lnTo>
                <a:lnTo>
                  <a:pt x="768553" y="72593"/>
                </a:lnTo>
                <a:lnTo>
                  <a:pt x="770597" y="82156"/>
                </a:lnTo>
                <a:lnTo>
                  <a:pt x="770597" y="2870"/>
                </a:lnTo>
                <a:lnTo>
                  <a:pt x="704888" y="6807"/>
                </a:lnTo>
                <a:lnTo>
                  <a:pt x="665772" y="25539"/>
                </a:lnTo>
                <a:lnTo>
                  <a:pt x="634288" y="53721"/>
                </a:lnTo>
                <a:lnTo>
                  <a:pt x="611060" y="88849"/>
                </a:lnTo>
                <a:lnTo>
                  <a:pt x="596684" y="128409"/>
                </a:lnTo>
                <a:lnTo>
                  <a:pt x="591756" y="169900"/>
                </a:lnTo>
                <a:lnTo>
                  <a:pt x="599262" y="217830"/>
                </a:lnTo>
                <a:lnTo>
                  <a:pt x="621652" y="254088"/>
                </a:lnTo>
                <a:lnTo>
                  <a:pt x="658710" y="277025"/>
                </a:lnTo>
                <a:lnTo>
                  <a:pt x="710234" y="285026"/>
                </a:lnTo>
                <a:lnTo>
                  <a:pt x="734377" y="283984"/>
                </a:lnTo>
                <a:lnTo>
                  <a:pt x="760463" y="280492"/>
                </a:lnTo>
                <a:lnTo>
                  <a:pt x="786853" y="273951"/>
                </a:lnTo>
                <a:lnTo>
                  <a:pt x="811949" y="263791"/>
                </a:lnTo>
                <a:lnTo>
                  <a:pt x="808024" y="222999"/>
                </a:lnTo>
                <a:lnTo>
                  <a:pt x="806361" y="205663"/>
                </a:lnTo>
                <a:lnTo>
                  <a:pt x="789368" y="212852"/>
                </a:lnTo>
                <a:lnTo>
                  <a:pt x="771004" y="218313"/>
                </a:lnTo>
                <a:lnTo>
                  <a:pt x="751179" y="221780"/>
                </a:lnTo>
                <a:lnTo>
                  <a:pt x="729792" y="222999"/>
                </a:lnTo>
                <a:lnTo>
                  <a:pt x="713168" y="221640"/>
                </a:lnTo>
                <a:lnTo>
                  <a:pt x="677252" y="201764"/>
                </a:lnTo>
                <a:lnTo>
                  <a:pt x="668870" y="173799"/>
                </a:lnTo>
                <a:lnTo>
                  <a:pt x="729361" y="171996"/>
                </a:lnTo>
                <a:lnTo>
                  <a:pt x="778560" y="162674"/>
                </a:lnTo>
                <a:lnTo>
                  <a:pt x="815225" y="145046"/>
                </a:lnTo>
                <a:lnTo>
                  <a:pt x="838123" y="118287"/>
                </a:lnTo>
                <a:lnTo>
                  <a:pt x="838809" y="115125"/>
                </a:lnTo>
                <a:lnTo>
                  <a:pt x="846035" y="81597"/>
                </a:lnTo>
                <a:close/>
              </a:path>
              <a:path w="1108709" h="285750">
                <a:moveTo>
                  <a:pt x="1108113" y="9499"/>
                </a:moveTo>
                <a:lnTo>
                  <a:pt x="1097813" y="5892"/>
                </a:lnTo>
                <a:lnTo>
                  <a:pt x="1084846" y="2870"/>
                </a:lnTo>
                <a:lnTo>
                  <a:pt x="1069670" y="774"/>
                </a:lnTo>
                <a:lnTo>
                  <a:pt x="1052779" y="0"/>
                </a:lnTo>
                <a:lnTo>
                  <a:pt x="1003477" y="6083"/>
                </a:lnTo>
                <a:lnTo>
                  <a:pt x="960361" y="23304"/>
                </a:lnTo>
                <a:lnTo>
                  <a:pt x="924661" y="50165"/>
                </a:lnTo>
                <a:lnTo>
                  <a:pt x="897610" y="85115"/>
                </a:lnTo>
                <a:lnTo>
                  <a:pt x="880478" y="126657"/>
                </a:lnTo>
                <a:lnTo>
                  <a:pt x="874496" y="173253"/>
                </a:lnTo>
                <a:lnTo>
                  <a:pt x="882980" y="220662"/>
                </a:lnTo>
                <a:lnTo>
                  <a:pt x="906703" y="255765"/>
                </a:lnTo>
                <a:lnTo>
                  <a:pt x="943114" y="277558"/>
                </a:lnTo>
                <a:lnTo>
                  <a:pt x="989634" y="285038"/>
                </a:lnTo>
                <a:lnTo>
                  <a:pt x="1013002" y="284035"/>
                </a:lnTo>
                <a:lnTo>
                  <a:pt x="1052423" y="276771"/>
                </a:lnTo>
                <a:lnTo>
                  <a:pt x="1066749" y="209575"/>
                </a:lnTo>
                <a:lnTo>
                  <a:pt x="1055687" y="213690"/>
                </a:lnTo>
                <a:lnTo>
                  <a:pt x="1043203" y="217271"/>
                </a:lnTo>
                <a:lnTo>
                  <a:pt x="1028954" y="219798"/>
                </a:lnTo>
                <a:lnTo>
                  <a:pt x="1012545" y="220764"/>
                </a:lnTo>
                <a:lnTo>
                  <a:pt x="991425" y="217208"/>
                </a:lnTo>
                <a:lnTo>
                  <a:pt x="974394" y="206578"/>
                </a:lnTo>
                <a:lnTo>
                  <a:pt x="963028" y="188937"/>
                </a:lnTo>
                <a:lnTo>
                  <a:pt x="958888" y="164312"/>
                </a:lnTo>
                <a:lnTo>
                  <a:pt x="965288" y="126987"/>
                </a:lnTo>
                <a:lnTo>
                  <a:pt x="983691" y="95008"/>
                </a:lnTo>
                <a:lnTo>
                  <a:pt x="1012888" y="72669"/>
                </a:lnTo>
                <a:lnTo>
                  <a:pt x="1051674" y="64274"/>
                </a:lnTo>
                <a:lnTo>
                  <a:pt x="1062926" y="64770"/>
                </a:lnTo>
                <a:lnTo>
                  <a:pt x="1072629" y="66154"/>
                </a:lnTo>
                <a:lnTo>
                  <a:pt x="1081062" y="68275"/>
                </a:lnTo>
                <a:lnTo>
                  <a:pt x="1088555" y="70980"/>
                </a:lnTo>
                <a:lnTo>
                  <a:pt x="1108113" y="9499"/>
                </a:lnTo>
                <a:close/>
              </a:path>
            </a:pathLst>
          </a:custGeom>
          <a:solidFill>
            <a:srgbClr val="33536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0" name="object 50"/>
          <p:cNvSpPr/>
          <p:nvPr/>
        </p:nvSpPr>
        <p:spPr>
          <a:xfrm>
            <a:off x="7204875" y="2822104"/>
            <a:ext cx="579755" cy="285750"/>
          </a:xfrm>
          <a:custGeom>
            <a:avLst/>
            <a:gdLst/>
            <a:ahLst/>
            <a:cxnLst/>
            <a:rect l="l" t="t" r="r" b="b"/>
            <a:pathLst>
              <a:path w="579754" h="285750">
                <a:moveTo>
                  <a:pt x="281114" y="6146"/>
                </a:moveTo>
                <a:lnTo>
                  <a:pt x="200634" y="6146"/>
                </a:lnTo>
                <a:lnTo>
                  <a:pt x="176606" y="132448"/>
                </a:lnTo>
                <a:lnTo>
                  <a:pt x="165671" y="169278"/>
                </a:lnTo>
                <a:lnTo>
                  <a:pt x="149910" y="196862"/>
                </a:lnTo>
                <a:lnTo>
                  <a:pt x="131013" y="214185"/>
                </a:lnTo>
                <a:lnTo>
                  <a:pt x="110655" y="220192"/>
                </a:lnTo>
                <a:lnTo>
                  <a:pt x="97650" y="217741"/>
                </a:lnTo>
                <a:lnTo>
                  <a:pt x="89204" y="210972"/>
                </a:lnTo>
                <a:lnTo>
                  <a:pt x="84645" y="200863"/>
                </a:lnTo>
                <a:lnTo>
                  <a:pt x="83273" y="188341"/>
                </a:lnTo>
                <a:lnTo>
                  <a:pt x="83566" y="180238"/>
                </a:lnTo>
                <a:lnTo>
                  <a:pt x="84391" y="171297"/>
                </a:lnTo>
                <a:lnTo>
                  <a:pt x="85623" y="161937"/>
                </a:lnTo>
                <a:lnTo>
                  <a:pt x="87172" y="152565"/>
                </a:lnTo>
                <a:lnTo>
                  <a:pt x="114566" y="6146"/>
                </a:lnTo>
                <a:lnTo>
                  <a:pt x="34086" y="6146"/>
                </a:lnTo>
                <a:lnTo>
                  <a:pt x="3060" y="172478"/>
                </a:lnTo>
                <a:lnTo>
                  <a:pt x="1320" y="185343"/>
                </a:lnTo>
                <a:lnTo>
                  <a:pt x="317" y="197472"/>
                </a:lnTo>
                <a:lnTo>
                  <a:pt x="0" y="209016"/>
                </a:lnTo>
                <a:lnTo>
                  <a:pt x="4787" y="242912"/>
                </a:lnTo>
                <a:lnTo>
                  <a:pt x="18580" y="266788"/>
                </a:lnTo>
                <a:lnTo>
                  <a:pt x="40551" y="280936"/>
                </a:lnTo>
                <a:lnTo>
                  <a:pt x="69850" y="285584"/>
                </a:lnTo>
                <a:lnTo>
                  <a:pt x="94589" y="282676"/>
                </a:lnTo>
                <a:lnTo>
                  <a:pt x="118973" y="273570"/>
                </a:lnTo>
                <a:lnTo>
                  <a:pt x="142405" y="257759"/>
                </a:lnTo>
                <a:lnTo>
                  <a:pt x="164312" y="234721"/>
                </a:lnTo>
                <a:lnTo>
                  <a:pt x="165430" y="234721"/>
                </a:lnTo>
                <a:lnTo>
                  <a:pt x="160388" y="279438"/>
                </a:lnTo>
                <a:lnTo>
                  <a:pt x="231368" y="279438"/>
                </a:lnTo>
                <a:lnTo>
                  <a:pt x="241350" y="215620"/>
                </a:lnTo>
                <a:lnTo>
                  <a:pt x="245910" y="190563"/>
                </a:lnTo>
                <a:lnTo>
                  <a:pt x="281114" y="6146"/>
                </a:lnTo>
                <a:close/>
              </a:path>
              <a:path w="579754" h="285750">
                <a:moveTo>
                  <a:pt x="579501" y="74333"/>
                </a:moveTo>
                <a:lnTo>
                  <a:pt x="574878" y="42913"/>
                </a:lnTo>
                <a:lnTo>
                  <a:pt x="561340" y="19558"/>
                </a:lnTo>
                <a:lnTo>
                  <a:pt x="539432" y="5016"/>
                </a:lnTo>
                <a:lnTo>
                  <a:pt x="509651" y="0"/>
                </a:lnTo>
                <a:lnTo>
                  <a:pt x="482917" y="3009"/>
                </a:lnTo>
                <a:lnTo>
                  <a:pt x="457606" y="12293"/>
                </a:lnTo>
                <a:lnTo>
                  <a:pt x="434276" y="28295"/>
                </a:lnTo>
                <a:lnTo>
                  <a:pt x="413512" y="51422"/>
                </a:lnTo>
                <a:lnTo>
                  <a:pt x="412394" y="51422"/>
                </a:lnTo>
                <a:lnTo>
                  <a:pt x="417982" y="6146"/>
                </a:lnTo>
                <a:lnTo>
                  <a:pt x="346443" y="6146"/>
                </a:lnTo>
                <a:lnTo>
                  <a:pt x="340436" y="46596"/>
                </a:lnTo>
                <a:lnTo>
                  <a:pt x="336550" y="69888"/>
                </a:lnTo>
                <a:lnTo>
                  <a:pt x="297268" y="279438"/>
                </a:lnTo>
                <a:lnTo>
                  <a:pt x="377748" y="279438"/>
                </a:lnTo>
                <a:lnTo>
                  <a:pt x="400659" y="158165"/>
                </a:lnTo>
                <a:lnTo>
                  <a:pt x="412330" y="118122"/>
                </a:lnTo>
                <a:lnTo>
                  <a:pt x="429094" y="88861"/>
                </a:lnTo>
                <a:lnTo>
                  <a:pt x="448678" y="70929"/>
                </a:lnTo>
                <a:lnTo>
                  <a:pt x="468845" y="64833"/>
                </a:lnTo>
                <a:lnTo>
                  <a:pt x="481520" y="67221"/>
                </a:lnTo>
                <a:lnTo>
                  <a:pt x="489800" y="73914"/>
                </a:lnTo>
                <a:lnTo>
                  <a:pt x="494309" y="84162"/>
                </a:lnTo>
                <a:lnTo>
                  <a:pt x="495668" y="97243"/>
                </a:lnTo>
                <a:lnTo>
                  <a:pt x="495465" y="104952"/>
                </a:lnTo>
                <a:lnTo>
                  <a:pt x="494906" y="112826"/>
                </a:lnTo>
                <a:lnTo>
                  <a:pt x="494017" y="120586"/>
                </a:lnTo>
                <a:lnTo>
                  <a:pt x="492874" y="127977"/>
                </a:lnTo>
                <a:lnTo>
                  <a:pt x="464362" y="279438"/>
                </a:lnTo>
                <a:lnTo>
                  <a:pt x="544855" y="279438"/>
                </a:lnTo>
                <a:lnTo>
                  <a:pt x="575030" y="120726"/>
                </a:lnTo>
                <a:lnTo>
                  <a:pt x="576668" y="109550"/>
                </a:lnTo>
                <a:lnTo>
                  <a:pt x="578104" y="97104"/>
                </a:lnTo>
                <a:lnTo>
                  <a:pt x="579120" y="84886"/>
                </a:lnTo>
                <a:lnTo>
                  <a:pt x="579501" y="74333"/>
                </a:lnTo>
                <a:close/>
              </a:path>
            </a:pathLst>
          </a:custGeom>
          <a:solidFill>
            <a:srgbClr val="33536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1" name="object 51"/>
          <p:cNvSpPr/>
          <p:nvPr/>
        </p:nvSpPr>
        <p:spPr>
          <a:xfrm>
            <a:off x="7919555" y="2822104"/>
            <a:ext cx="1895475" cy="390525"/>
          </a:xfrm>
          <a:custGeom>
            <a:avLst/>
            <a:gdLst/>
            <a:ahLst/>
            <a:cxnLst/>
            <a:rect l="l" t="t" r="r" b="b"/>
            <a:pathLst>
              <a:path w="1895475" h="390525">
                <a:moveTo>
                  <a:pt x="432574" y="73215"/>
                </a:moveTo>
                <a:lnTo>
                  <a:pt x="428066" y="42202"/>
                </a:lnTo>
                <a:lnTo>
                  <a:pt x="414972" y="19215"/>
                </a:lnTo>
                <a:lnTo>
                  <a:pt x="393903" y="4914"/>
                </a:lnTo>
                <a:lnTo>
                  <a:pt x="365506" y="0"/>
                </a:lnTo>
                <a:lnTo>
                  <a:pt x="339445" y="3086"/>
                </a:lnTo>
                <a:lnTo>
                  <a:pt x="314579" y="12509"/>
                </a:lnTo>
                <a:lnTo>
                  <a:pt x="291706" y="28536"/>
                </a:lnTo>
                <a:lnTo>
                  <a:pt x="271614" y="51422"/>
                </a:lnTo>
                <a:lnTo>
                  <a:pt x="266674" y="33248"/>
                </a:lnTo>
                <a:lnTo>
                  <a:pt x="254711" y="16700"/>
                </a:lnTo>
                <a:lnTo>
                  <a:pt x="235000" y="4660"/>
                </a:lnTo>
                <a:lnTo>
                  <a:pt x="206781" y="0"/>
                </a:lnTo>
                <a:lnTo>
                  <a:pt x="180809" y="2908"/>
                </a:lnTo>
                <a:lnTo>
                  <a:pt x="156133" y="11950"/>
                </a:lnTo>
                <a:lnTo>
                  <a:pt x="133464" y="27597"/>
                </a:lnTo>
                <a:lnTo>
                  <a:pt x="113449" y="50304"/>
                </a:lnTo>
                <a:lnTo>
                  <a:pt x="112331" y="50304"/>
                </a:lnTo>
                <a:lnTo>
                  <a:pt x="117360" y="6146"/>
                </a:lnTo>
                <a:lnTo>
                  <a:pt x="48056" y="6146"/>
                </a:lnTo>
                <a:lnTo>
                  <a:pt x="45339" y="25298"/>
                </a:lnTo>
                <a:lnTo>
                  <a:pt x="38404" y="69888"/>
                </a:lnTo>
                <a:lnTo>
                  <a:pt x="34099" y="95021"/>
                </a:lnTo>
                <a:lnTo>
                  <a:pt x="0" y="279438"/>
                </a:lnTo>
                <a:lnTo>
                  <a:pt x="77673" y="279438"/>
                </a:lnTo>
                <a:lnTo>
                  <a:pt x="100037" y="156489"/>
                </a:lnTo>
                <a:lnTo>
                  <a:pt x="110744" y="119456"/>
                </a:lnTo>
                <a:lnTo>
                  <a:pt x="145542" y="71145"/>
                </a:lnTo>
                <a:lnTo>
                  <a:pt x="165976" y="64274"/>
                </a:lnTo>
                <a:lnTo>
                  <a:pt x="178257" y="66916"/>
                </a:lnTo>
                <a:lnTo>
                  <a:pt x="186182" y="74129"/>
                </a:lnTo>
                <a:lnTo>
                  <a:pt x="190436" y="84785"/>
                </a:lnTo>
                <a:lnTo>
                  <a:pt x="191693" y="97802"/>
                </a:lnTo>
                <a:lnTo>
                  <a:pt x="191401" y="105130"/>
                </a:lnTo>
                <a:lnTo>
                  <a:pt x="190576" y="112826"/>
                </a:lnTo>
                <a:lnTo>
                  <a:pt x="189344" y="120827"/>
                </a:lnTo>
                <a:lnTo>
                  <a:pt x="159842" y="279438"/>
                </a:lnTo>
                <a:lnTo>
                  <a:pt x="237515" y="279438"/>
                </a:lnTo>
                <a:lnTo>
                  <a:pt x="260438" y="155359"/>
                </a:lnTo>
                <a:lnTo>
                  <a:pt x="271106" y="118021"/>
                </a:lnTo>
                <a:lnTo>
                  <a:pt x="304368" y="70802"/>
                </a:lnTo>
                <a:lnTo>
                  <a:pt x="324142" y="64274"/>
                </a:lnTo>
                <a:lnTo>
                  <a:pt x="336448" y="66662"/>
                </a:lnTo>
                <a:lnTo>
                  <a:pt x="344970" y="73355"/>
                </a:lnTo>
                <a:lnTo>
                  <a:pt x="349935" y="83604"/>
                </a:lnTo>
                <a:lnTo>
                  <a:pt x="351536" y="96685"/>
                </a:lnTo>
                <a:lnTo>
                  <a:pt x="351243" y="104838"/>
                </a:lnTo>
                <a:lnTo>
                  <a:pt x="350418" y="113245"/>
                </a:lnTo>
                <a:lnTo>
                  <a:pt x="349186" y="121754"/>
                </a:lnTo>
                <a:lnTo>
                  <a:pt x="320243" y="279438"/>
                </a:lnTo>
                <a:lnTo>
                  <a:pt x="397916" y="279438"/>
                </a:lnTo>
                <a:lnTo>
                  <a:pt x="427545" y="120154"/>
                </a:lnTo>
                <a:lnTo>
                  <a:pt x="429514" y="108585"/>
                </a:lnTo>
                <a:lnTo>
                  <a:pt x="431114" y="95846"/>
                </a:lnTo>
                <a:lnTo>
                  <a:pt x="432181" y="83540"/>
                </a:lnTo>
                <a:lnTo>
                  <a:pt x="432574" y="73215"/>
                </a:lnTo>
                <a:close/>
              </a:path>
              <a:path w="1895475" h="390525">
                <a:moveTo>
                  <a:pt x="757224" y="13423"/>
                </a:moveTo>
                <a:lnTo>
                  <a:pt x="737958" y="8255"/>
                </a:lnTo>
                <a:lnTo>
                  <a:pt x="715505" y="3987"/>
                </a:lnTo>
                <a:lnTo>
                  <a:pt x="691273" y="1079"/>
                </a:lnTo>
                <a:lnTo>
                  <a:pt x="666673" y="0"/>
                </a:lnTo>
                <a:lnTo>
                  <a:pt x="666673" y="63157"/>
                </a:lnTo>
                <a:lnTo>
                  <a:pt x="653821" y="126314"/>
                </a:lnTo>
                <a:lnTo>
                  <a:pt x="641705" y="169367"/>
                </a:lnTo>
                <a:lnTo>
                  <a:pt x="625246" y="198691"/>
                </a:lnTo>
                <a:lnTo>
                  <a:pt x="606590" y="215430"/>
                </a:lnTo>
                <a:lnTo>
                  <a:pt x="587883" y="220764"/>
                </a:lnTo>
                <a:lnTo>
                  <a:pt x="573290" y="217462"/>
                </a:lnTo>
                <a:lnTo>
                  <a:pt x="563003" y="208191"/>
                </a:lnTo>
                <a:lnTo>
                  <a:pt x="556907" y="193890"/>
                </a:lnTo>
                <a:lnTo>
                  <a:pt x="554901" y="175501"/>
                </a:lnTo>
                <a:lnTo>
                  <a:pt x="561644" y="136144"/>
                </a:lnTo>
                <a:lnTo>
                  <a:pt x="580390" y="99136"/>
                </a:lnTo>
                <a:lnTo>
                  <a:pt x="608888" y="71666"/>
                </a:lnTo>
                <a:lnTo>
                  <a:pt x="644880" y="60921"/>
                </a:lnTo>
                <a:lnTo>
                  <a:pt x="652703" y="60921"/>
                </a:lnTo>
                <a:lnTo>
                  <a:pt x="660539" y="62039"/>
                </a:lnTo>
                <a:lnTo>
                  <a:pt x="666673" y="63157"/>
                </a:lnTo>
                <a:lnTo>
                  <a:pt x="666673" y="0"/>
                </a:lnTo>
                <a:lnTo>
                  <a:pt x="613422" y="5715"/>
                </a:lnTo>
                <a:lnTo>
                  <a:pt x="568998" y="21653"/>
                </a:lnTo>
                <a:lnTo>
                  <a:pt x="533146" y="45974"/>
                </a:lnTo>
                <a:lnTo>
                  <a:pt x="505650" y="76847"/>
                </a:lnTo>
                <a:lnTo>
                  <a:pt x="486295" y="112458"/>
                </a:lnTo>
                <a:lnTo>
                  <a:pt x="474840" y="150977"/>
                </a:lnTo>
                <a:lnTo>
                  <a:pt x="471081" y="190576"/>
                </a:lnTo>
                <a:lnTo>
                  <a:pt x="477075" y="229476"/>
                </a:lnTo>
                <a:lnTo>
                  <a:pt x="493979" y="259461"/>
                </a:lnTo>
                <a:lnTo>
                  <a:pt x="520103" y="278765"/>
                </a:lnTo>
                <a:lnTo>
                  <a:pt x="553783" y="285597"/>
                </a:lnTo>
                <a:lnTo>
                  <a:pt x="578002" y="282524"/>
                </a:lnTo>
                <a:lnTo>
                  <a:pt x="602119" y="272389"/>
                </a:lnTo>
                <a:lnTo>
                  <a:pt x="624979" y="253758"/>
                </a:lnTo>
                <a:lnTo>
                  <a:pt x="645439" y="225234"/>
                </a:lnTo>
                <a:lnTo>
                  <a:pt x="647115" y="225234"/>
                </a:lnTo>
                <a:lnTo>
                  <a:pt x="645871" y="239674"/>
                </a:lnTo>
                <a:lnTo>
                  <a:pt x="644728" y="253758"/>
                </a:lnTo>
                <a:lnTo>
                  <a:pt x="643813" y="266877"/>
                </a:lnTo>
                <a:lnTo>
                  <a:pt x="643204" y="279438"/>
                </a:lnTo>
                <a:lnTo>
                  <a:pt x="717537" y="279438"/>
                </a:lnTo>
                <a:lnTo>
                  <a:pt x="717778" y="250799"/>
                </a:lnTo>
                <a:lnTo>
                  <a:pt x="719455" y="225234"/>
                </a:lnTo>
                <a:lnTo>
                  <a:pt x="723506" y="185762"/>
                </a:lnTo>
                <a:lnTo>
                  <a:pt x="747572" y="60921"/>
                </a:lnTo>
                <a:lnTo>
                  <a:pt x="757224" y="13423"/>
                </a:lnTo>
                <a:close/>
              </a:path>
              <a:path w="1895475" h="390525">
                <a:moveTo>
                  <a:pt x="988529" y="13970"/>
                </a:moveTo>
                <a:lnTo>
                  <a:pt x="976350" y="8496"/>
                </a:lnTo>
                <a:lnTo>
                  <a:pt x="960234" y="4051"/>
                </a:lnTo>
                <a:lnTo>
                  <a:pt x="940663" y="1092"/>
                </a:lnTo>
                <a:lnTo>
                  <a:pt x="918121" y="0"/>
                </a:lnTo>
                <a:lnTo>
                  <a:pt x="869632" y="6731"/>
                </a:lnTo>
                <a:lnTo>
                  <a:pt x="831634" y="25781"/>
                </a:lnTo>
                <a:lnTo>
                  <a:pt x="806831" y="55410"/>
                </a:lnTo>
                <a:lnTo>
                  <a:pt x="797966" y="93891"/>
                </a:lnTo>
                <a:lnTo>
                  <a:pt x="802563" y="117424"/>
                </a:lnTo>
                <a:lnTo>
                  <a:pt x="815073" y="137134"/>
                </a:lnTo>
                <a:lnTo>
                  <a:pt x="833551" y="153390"/>
                </a:lnTo>
                <a:lnTo>
                  <a:pt x="856081" y="166547"/>
                </a:lnTo>
                <a:lnTo>
                  <a:pt x="872020" y="175348"/>
                </a:lnTo>
                <a:lnTo>
                  <a:pt x="882548" y="183730"/>
                </a:lnTo>
                <a:lnTo>
                  <a:pt x="888377" y="192328"/>
                </a:lnTo>
                <a:lnTo>
                  <a:pt x="890168" y="201764"/>
                </a:lnTo>
                <a:lnTo>
                  <a:pt x="887971" y="211264"/>
                </a:lnTo>
                <a:lnTo>
                  <a:pt x="881430" y="219075"/>
                </a:lnTo>
                <a:lnTo>
                  <a:pt x="870597" y="224383"/>
                </a:lnTo>
                <a:lnTo>
                  <a:pt x="855522" y="226339"/>
                </a:lnTo>
                <a:lnTo>
                  <a:pt x="835456" y="224472"/>
                </a:lnTo>
                <a:lnTo>
                  <a:pt x="815771" y="219773"/>
                </a:lnTo>
                <a:lnTo>
                  <a:pt x="798068" y="213614"/>
                </a:lnTo>
                <a:lnTo>
                  <a:pt x="783983" y="207340"/>
                </a:lnTo>
                <a:lnTo>
                  <a:pt x="764425" y="263791"/>
                </a:lnTo>
                <a:lnTo>
                  <a:pt x="779487" y="272300"/>
                </a:lnTo>
                <a:lnTo>
                  <a:pt x="799426" y="279019"/>
                </a:lnTo>
                <a:lnTo>
                  <a:pt x="822820" y="283438"/>
                </a:lnTo>
                <a:lnTo>
                  <a:pt x="848258" y="285026"/>
                </a:lnTo>
                <a:lnTo>
                  <a:pt x="898232" y="278815"/>
                </a:lnTo>
                <a:lnTo>
                  <a:pt x="937882" y="260438"/>
                </a:lnTo>
                <a:lnTo>
                  <a:pt x="964018" y="230327"/>
                </a:lnTo>
                <a:lnTo>
                  <a:pt x="973442" y="188899"/>
                </a:lnTo>
                <a:lnTo>
                  <a:pt x="968082" y="163296"/>
                </a:lnTo>
                <a:lnTo>
                  <a:pt x="954087" y="142862"/>
                </a:lnTo>
                <a:lnTo>
                  <a:pt x="934542" y="126733"/>
                </a:lnTo>
                <a:lnTo>
                  <a:pt x="912520" y="114007"/>
                </a:lnTo>
                <a:lnTo>
                  <a:pt x="897851" y="106210"/>
                </a:lnTo>
                <a:lnTo>
                  <a:pt x="887374" y="98577"/>
                </a:lnTo>
                <a:lnTo>
                  <a:pt x="881087" y="90830"/>
                </a:lnTo>
                <a:lnTo>
                  <a:pt x="878992" y="82715"/>
                </a:lnTo>
                <a:lnTo>
                  <a:pt x="881595" y="72834"/>
                </a:lnTo>
                <a:lnTo>
                  <a:pt x="888911" y="65252"/>
                </a:lnTo>
                <a:lnTo>
                  <a:pt x="900214" y="60401"/>
                </a:lnTo>
                <a:lnTo>
                  <a:pt x="914768" y="58686"/>
                </a:lnTo>
                <a:lnTo>
                  <a:pt x="931799" y="59829"/>
                </a:lnTo>
                <a:lnTo>
                  <a:pt x="946759" y="62738"/>
                </a:lnTo>
                <a:lnTo>
                  <a:pt x="959396" y="66700"/>
                </a:lnTo>
                <a:lnTo>
                  <a:pt x="969530" y="70980"/>
                </a:lnTo>
                <a:lnTo>
                  <a:pt x="988529" y="13970"/>
                </a:lnTo>
                <a:close/>
              </a:path>
              <a:path w="1895475" h="390525">
                <a:moveTo>
                  <a:pt x="1300911" y="16205"/>
                </a:moveTo>
                <a:lnTo>
                  <a:pt x="1279372" y="10375"/>
                </a:lnTo>
                <a:lnTo>
                  <a:pt x="1255153" y="5168"/>
                </a:lnTo>
                <a:lnTo>
                  <a:pt x="1228521" y="1435"/>
                </a:lnTo>
                <a:lnTo>
                  <a:pt x="1212049" y="622"/>
                </a:lnTo>
                <a:lnTo>
                  <a:pt x="1212049" y="67627"/>
                </a:lnTo>
                <a:lnTo>
                  <a:pt x="1198067" y="140843"/>
                </a:lnTo>
                <a:lnTo>
                  <a:pt x="1187678" y="174320"/>
                </a:lnTo>
                <a:lnTo>
                  <a:pt x="1171943" y="199453"/>
                </a:lnTo>
                <a:lnTo>
                  <a:pt x="1152652" y="215277"/>
                </a:lnTo>
                <a:lnTo>
                  <a:pt x="1131570" y="220764"/>
                </a:lnTo>
                <a:lnTo>
                  <a:pt x="1117752" y="217576"/>
                </a:lnTo>
                <a:lnTo>
                  <a:pt x="1106982" y="208191"/>
                </a:lnTo>
                <a:lnTo>
                  <a:pt x="1099985" y="192938"/>
                </a:lnTo>
                <a:lnTo>
                  <a:pt x="1097483" y="172135"/>
                </a:lnTo>
                <a:lnTo>
                  <a:pt x="1103579" y="133159"/>
                </a:lnTo>
                <a:lnTo>
                  <a:pt x="1120673" y="97536"/>
                </a:lnTo>
                <a:lnTo>
                  <a:pt x="1146987" y="71539"/>
                </a:lnTo>
                <a:lnTo>
                  <a:pt x="1180744" y="61480"/>
                </a:lnTo>
                <a:lnTo>
                  <a:pt x="1190282" y="61887"/>
                </a:lnTo>
                <a:lnTo>
                  <a:pt x="1198702" y="63080"/>
                </a:lnTo>
                <a:lnTo>
                  <a:pt x="1205979" y="65011"/>
                </a:lnTo>
                <a:lnTo>
                  <a:pt x="1212049" y="67627"/>
                </a:lnTo>
                <a:lnTo>
                  <a:pt x="1212049" y="622"/>
                </a:lnTo>
                <a:lnTo>
                  <a:pt x="1142301" y="7442"/>
                </a:lnTo>
                <a:lnTo>
                  <a:pt x="1095616" y="27863"/>
                </a:lnTo>
                <a:lnTo>
                  <a:pt x="1059548" y="58407"/>
                </a:lnTo>
                <a:lnTo>
                  <a:pt x="1033957" y="96215"/>
                </a:lnTo>
                <a:lnTo>
                  <a:pt x="1018705" y="138430"/>
                </a:lnTo>
                <a:lnTo>
                  <a:pt x="1013650" y="182194"/>
                </a:lnTo>
                <a:lnTo>
                  <a:pt x="1019759" y="224523"/>
                </a:lnTo>
                <a:lnTo>
                  <a:pt x="1036980" y="257149"/>
                </a:lnTo>
                <a:lnTo>
                  <a:pt x="1063625" y="278155"/>
                </a:lnTo>
                <a:lnTo>
                  <a:pt x="1098029" y="285584"/>
                </a:lnTo>
                <a:lnTo>
                  <a:pt x="1121511" y="282752"/>
                </a:lnTo>
                <a:lnTo>
                  <a:pt x="1144206" y="274205"/>
                </a:lnTo>
                <a:lnTo>
                  <a:pt x="1164920" y="259892"/>
                </a:lnTo>
                <a:lnTo>
                  <a:pt x="1182433" y="239763"/>
                </a:lnTo>
                <a:lnTo>
                  <a:pt x="1183551" y="239763"/>
                </a:lnTo>
                <a:lnTo>
                  <a:pt x="1150569" y="390105"/>
                </a:lnTo>
                <a:lnTo>
                  <a:pt x="1231049" y="390105"/>
                </a:lnTo>
                <a:lnTo>
                  <a:pt x="1259141" y="239763"/>
                </a:lnTo>
                <a:lnTo>
                  <a:pt x="1262684" y="220764"/>
                </a:lnTo>
                <a:lnTo>
                  <a:pt x="1292453" y="61480"/>
                </a:lnTo>
                <a:lnTo>
                  <a:pt x="1300911" y="16205"/>
                </a:lnTo>
                <a:close/>
              </a:path>
              <a:path w="1895475" h="390525">
                <a:moveTo>
                  <a:pt x="1616062" y="6146"/>
                </a:moveTo>
                <a:lnTo>
                  <a:pt x="1535582" y="6146"/>
                </a:lnTo>
                <a:lnTo>
                  <a:pt x="1511554" y="132448"/>
                </a:lnTo>
                <a:lnTo>
                  <a:pt x="1500619" y="169278"/>
                </a:lnTo>
                <a:lnTo>
                  <a:pt x="1484871" y="196862"/>
                </a:lnTo>
                <a:lnTo>
                  <a:pt x="1465973" y="214185"/>
                </a:lnTo>
                <a:lnTo>
                  <a:pt x="1445602" y="220192"/>
                </a:lnTo>
                <a:lnTo>
                  <a:pt x="1432610" y="217741"/>
                </a:lnTo>
                <a:lnTo>
                  <a:pt x="1424165" y="210972"/>
                </a:lnTo>
                <a:lnTo>
                  <a:pt x="1419593" y="200863"/>
                </a:lnTo>
                <a:lnTo>
                  <a:pt x="1418221" y="188341"/>
                </a:lnTo>
                <a:lnTo>
                  <a:pt x="1418526" y="180238"/>
                </a:lnTo>
                <a:lnTo>
                  <a:pt x="1419339" y="171297"/>
                </a:lnTo>
                <a:lnTo>
                  <a:pt x="1420583" y="161937"/>
                </a:lnTo>
                <a:lnTo>
                  <a:pt x="1422120" y="152565"/>
                </a:lnTo>
                <a:lnTo>
                  <a:pt x="1449514" y="6146"/>
                </a:lnTo>
                <a:lnTo>
                  <a:pt x="1369034" y="6146"/>
                </a:lnTo>
                <a:lnTo>
                  <a:pt x="1338021" y="172478"/>
                </a:lnTo>
                <a:lnTo>
                  <a:pt x="1336281" y="185343"/>
                </a:lnTo>
                <a:lnTo>
                  <a:pt x="1335278" y="197472"/>
                </a:lnTo>
                <a:lnTo>
                  <a:pt x="1334947" y="209016"/>
                </a:lnTo>
                <a:lnTo>
                  <a:pt x="1339735" y="242912"/>
                </a:lnTo>
                <a:lnTo>
                  <a:pt x="1353540" y="266788"/>
                </a:lnTo>
                <a:lnTo>
                  <a:pt x="1375511" y="280936"/>
                </a:lnTo>
                <a:lnTo>
                  <a:pt x="1404797" y="285584"/>
                </a:lnTo>
                <a:lnTo>
                  <a:pt x="1429550" y="282676"/>
                </a:lnTo>
                <a:lnTo>
                  <a:pt x="1453921" y="273570"/>
                </a:lnTo>
                <a:lnTo>
                  <a:pt x="1477352" y="257759"/>
                </a:lnTo>
                <a:lnTo>
                  <a:pt x="1499260" y="234721"/>
                </a:lnTo>
                <a:lnTo>
                  <a:pt x="1500378" y="234721"/>
                </a:lnTo>
                <a:lnTo>
                  <a:pt x="1495336" y="279438"/>
                </a:lnTo>
                <a:lnTo>
                  <a:pt x="1566316" y="279438"/>
                </a:lnTo>
                <a:lnTo>
                  <a:pt x="1576311" y="215620"/>
                </a:lnTo>
                <a:lnTo>
                  <a:pt x="1580857" y="190563"/>
                </a:lnTo>
                <a:lnTo>
                  <a:pt x="1616062" y="6146"/>
                </a:lnTo>
                <a:close/>
              </a:path>
              <a:path w="1895475" h="390525">
                <a:moveTo>
                  <a:pt x="1894890" y="81597"/>
                </a:moveTo>
                <a:lnTo>
                  <a:pt x="1868144" y="21729"/>
                </a:lnTo>
                <a:lnTo>
                  <a:pt x="1819452" y="2870"/>
                </a:lnTo>
                <a:lnTo>
                  <a:pt x="1819452" y="82156"/>
                </a:lnTo>
                <a:lnTo>
                  <a:pt x="1813585" y="97764"/>
                </a:lnTo>
                <a:lnTo>
                  <a:pt x="1795970" y="108077"/>
                </a:lnTo>
                <a:lnTo>
                  <a:pt x="1766633" y="113665"/>
                </a:lnTo>
                <a:lnTo>
                  <a:pt x="1725549" y="115125"/>
                </a:lnTo>
                <a:lnTo>
                  <a:pt x="1732686" y="95465"/>
                </a:lnTo>
                <a:lnTo>
                  <a:pt x="1745742" y="77266"/>
                </a:lnTo>
                <a:lnTo>
                  <a:pt x="1764779" y="63893"/>
                </a:lnTo>
                <a:lnTo>
                  <a:pt x="1789823" y="58686"/>
                </a:lnTo>
                <a:lnTo>
                  <a:pt x="1802244" y="60388"/>
                </a:lnTo>
                <a:lnTo>
                  <a:pt x="1811553" y="65189"/>
                </a:lnTo>
                <a:lnTo>
                  <a:pt x="1817420" y="72593"/>
                </a:lnTo>
                <a:lnTo>
                  <a:pt x="1819452" y="82156"/>
                </a:lnTo>
                <a:lnTo>
                  <a:pt x="1819452" y="2870"/>
                </a:lnTo>
                <a:lnTo>
                  <a:pt x="1753755" y="6807"/>
                </a:lnTo>
                <a:lnTo>
                  <a:pt x="1714639" y="25539"/>
                </a:lnTo>
                <a:lnTo>
                  <a:pt x="1683156" y="53721"/>
                </a:lnTo>
                <a:lnTo>
                  <a:pt x="1659928" y="88849"/>
                </a:lnTo>
                <a:lnTo>
                  <a:pt x="1645539" y="128409"/>
                </a:lnTo>
                <a:lnTo>
                  <a:pt x="1640611" y="169900"/>
                </a:lnTo>
                <a:lnTo>
                  <a:pt x="1648117" y="217830"/>
                </a:lnTo>
                <a:lnTo>
                  <a:pt x="1670507" y="254088"/>
                </a:lnTo>
                <a:lnTo>
                  <a:pt x="1707565" y="277025"/>
                </a:lnTo>
                <a:lnTo>
                  <a:pt x="1759089" y="285026"/>
                </a:lnTo>
                <a:lnTo>
                  <a:pt x="1783232" y="283984"/>
                </a:lnTo>
                <a:lnTo>
                  <a:pt x="1809318" y="280492"/>
                </a:lnTo>
                <a:lnTo>
                  <a:pt x="1835721" y="273951"/>
                </a:lnTo>
                <a:lnTo>
                  <a:pt x="1860804" y="263791"/>
                </a:lnTo>
                <a:lnTo>
                  <a:pt x="1856879" y="222999"/>
                </a:lnTo>
                <a:lnTo>
                  <a:pt x="1855216" y="205663"/>
                </a:lnTo>
                <a:lnTo>
                  <a:pt x="1838223" y="212852"/>
                </a:lnTo>
                <a:lnTo>
                  <a:pt x="1819871" y="218313"/>
                </a:lnTo>
                <a:lnTo>
                  <a:pt x="1800047" y="221780"/>
                </a:lnTo>
                <a:lnTo>
                  <a:pt x="1778647" y="222999"/>
                </a:lnTo>
                <a:lnTo>
                  <a:pt x="1762036" y="221640"/>
                </a:lnTo>
                <a:lnTo>
                  <a:pt x="1726107" y="201764"/>
                </a:lnTo>
                <a:lnTo>
                  <a:pt x="1717725" y="173799"/>
                </a:lnTo>
                <a:lnTo>
                  <a:pt x="1778215" y="171996"/>
                </a:lnTo>
                <a:lnTo>
                  <a:pt x="1827415" y="162674"/>
                </a:lnTo>
                <a:lnTo>
                  <a:pt x="1864080" y="145046"/>
                </a:lnTo>
                <a:lnTo>
                  <a:pt x="1886978" y="118287"/>
                </a:lnTo>
                <a:lnTo>
                  <a:pt x="1887664" y="115125"/>
                </a:lnTo>
                <a:lnTo>
                  <a:pt x="1894890" y="81597"/>
                </a:lnTo>
                <a:close/>
              </a:path>
            </a:pathLst>
          </a:custGeom>
          <a:solidFill>
            <a:srgbClr val="33536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2" name="object 52"/>
          <p:cNvSpPr/>
          <p:nvPr/>
        </p:nvSpPr>
        <p:spPr>
          <a:xfrm>
            <a:off x="9817723" y="190417"/>
            <a:ext cx="745451" cy="745464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pSp>
        <p:nvGrpSpPr>
          <p:cNvPr id="53" name="object 53"/>
          <p:cNvGrpSpPr/>
          <p:nvPr/>
        </p:nvGrpSpPr>
        <p:grpSpPr>
          <a:xfrm>
            <a:off x="2410752" y="3372396"/>
            <a:ext cx="5857240" cy="3923665"/>
            <a:chOff x="2410752" y="3372396"/>
            <a:chExt cx="5857240" cy="3923665"/>
          </a:xfrm>
        </p:grpSpPr>
        <p:sp>
          <p:nvSpPr>
            <p:cNvPr id="54" name="object 54"/>
            <p:cNvSpPr/>
            <p:nvPr/>
          </p:nvSpPr>
          <p:spPr>
            <a:xfrm>
              <a:off x="2410752" y="3372396"/>
              <a:ext cx="5857240" cy="3904615"/>
            </a:xfrm>
            <a:custGeom>
              <a:avLst/>
              <a:gdLst/>
              <a:ahLst/>
              <a:cxnLst/>
              <a:rect l="l" t="t" r="r" b="b"/>
              <a:pathLst>
                <a:path w="5857240" h="3904615">
                  <a:moveTo>
                    <a:pt x="5856871" y="0"/>
                  </a:moveTo>
                  <a:lnTo>
                    <a:pt x="0" y="0"/>
                  </a:lnTo>
                  <a:lnTo>
                    <a:pt x="0" y="3904576"/>
                  </a:lnTo>
                  <a:lnTo>
                    <a:pt x="5856871" y="3904576"/>
                  </a:lnTo>
                  <a:lnTo>
                    <a:pt x="5856871" y="0"/>
                  </a:lnTo>
                  <a:close/>
                </a:path>
              </a:pathLst>
            </a:custGeom>
            <a:solidFill>
              <a:srgbClr val="F6891F">
                <a:alpha val="29998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5" name="object 55"/>
            <p:cNvSpPr/>
            <p:nvPr/>
          </p:nvSpPr>
          <p:spPr>
            <a:xfrm>
              <a:off x="6474322" y="3665416"/>
              <a:ext cx="1437531" cy="3611556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6" name="object 56"/>
            <p:cNvSpPr/>
            <p:nvPr/>
          </p:nvSpPr>
          <p:spPr>
            <a:xfrm>
              <a:off x="4467100" y="4106171"/>
              <a:ext cx="1947242" cy="3170801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7" name="object 57"/>
            <p:cNvSpPr/>
            <p:nvPr/>
          </p:nvSpPr>
          <p:spPr>
            <a:xfrm>
              <a:off x="2455549" y="3681154"/>
              <a:ext cx="1878174" cy="3614500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0692130" cy="1484630"/>
          </a:xfrm>
          <a:custGeom>
            <a:avLst/>
            <a:gdLst/>
            <a:ahLst/>
            <a:cxnLst/>
            <a:rect l="l" t="t" r="r" b="b"/>
            <a:pathLst>
              <a:path w="10692130" h="1484630">
                <a:moveTo>
                  <a:pt x="10692003" y="0"/>
                </a:moveTo>
                <a:lnTo>
                  <a:pt x="0" y="0"/>
                </a:lnTo>
                <a:lnTo>
                  <a:pt x="0" y="1484439"/>
                </a:lnTo>
                <a:lnTo>
                  <a:pt x="10692003" y="1484439"/>
                </a:lnTo>
                <a:lnTo>
                  <a:pt x="10692003" y="0"/>
                </a:lnTo>
                <a:close/>
              </a:path>
            </a:pathLst>
          </a:custGeom>
          <a:solidFill>
            <a:srgbClr val="33536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0" y="6401714"/>
            <a:ext cx="10692130" cy="1158875"/>
          </a:xfrm>
          <a:custGeom>
            <a:avLst/>
            <a:gdLst/>
            <a:ahLst/>
            <a:cxnLst/>
            <a:rect l="l" t="t" r="r" b="b"/>
            <a:pathLst>
              <a:path w="10692130" h="1158875">
                <a:moveTo>
                  <a:pt x="10692003" y="0"/>
                </a:moveTo>
                <a:lnTo>
                  <a:pt x="0" y="0"/>
                </a:lnTo>
                <a:lnTo>
                  <a:pt x="0" y="1158290"/>
                </a:lnTo>
                <a:lnTo>
                  <a:pt x="10692003" y="1158290"/>
                </a:lnTo>
                <a:lnTo>
                  <a:pt x="10692003" y="0"/>
                </a:lnTo>
                <a:close/>
              </a:path>
            </a:pathLst>
          </a:custGeom>
          <a:solidFill>
            <a:srgbClr val="33536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4684481" y="945483"/>
            <a:ext cx="1076533" cy="4445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5908377" y="928273"/>
            <a:ext cx="107950" cy="457834"/>
          </a:xfrm>
          <a:custGeom>
            <a:avLst/>
            <a:gdLst/>
            <a:ahLst/>
            <a:cxnLst/>
            <a:rect l="l" t="t" r="r" b="b"/>
            <a:pathLst>
              <a:path w="107950" h="457834">
                <a:moveTo>
                  <a:pt x="55626" y="0"/>
                </a:moveTo>
                <a:lnTo>
                  <a:pt x="53047" y="0"/>
                </a:lnTo>
                <a:lnTo>
                  <a:pt x="50152" y="660"/>
                </a:lnTo>
                <a:lnTo>
                  <a:pt x="36127" y="26568"/>
                </a:lnTo>
                <a:lnTo>
                  <a:pt x="35814" y="29629"/>
                </a:lnTo>
                <a:lnTo>
                  <a:pt x="33248" y="42506"/>
                </a:lnTo>
                <a:lnTo>
                  <a:pt x="32588" y="45402"/>
                </a:lnTo>
                <a:lnTo>
                  <a:pt x="32105" y="48386"/>
                </a:lnTo>
                <a:lnTo>
                  <a:pt x="31470" y="54508"/>
                </a:lnTo>
                <a:lnTo>
                  <a:pt x="30988" y="57645"/>
                </a:lnTo>
                <a:lnTo>
                  <a:pt x="29057" y="67309"/>
                </a:lnTo>
                <a:lnTo>
                  <a:pt x="28092" y="73583"/>
                </a:lnTo>
                <a:lnTo>
                  <a:pt x="26797" y="85813"/>
                </a:lnTo>
                <a:lnTo>
                  <a:pt x="25996" y="92087"/>
                </a:lnTo>
                <a:lnTo>
                  <a:pt x="25031" y="98526"/>
                </a:lnTo>
                <a:lnTo>
                  <a:pt x="22448" y="117171"/>
                </a:lnTo>
                <a:lnTo>
                  <a:pt x="15608" y="173634"/>
                </a:lnTo>
                <a:lnTo>
                  <a:pt x="10405" y="230364"/>
                </a:lnTo>
                <a:lnTo>
                  <a:pt x="7797" y="274167"/>
                </a:lnTo>
                <a:lnTo>
                  <a:pt x="7327" y="280454"/>
                </a:lnTo>
                <a:lnTo>
                  <a:pt x="6608" y="287693"/>
                </a:lnTo>
                <a:lnTo>
                  <a:pt x="6362" y="290436"/>
                </a:lnTo>
                <a:lnTo>
                  <a:pt x="5397" y="300253"/>
                </a:lnTo>
                <a:lnTo>
                  <a:pt x="5265" y="302831"/>
                </a:lnTo>
                <a:lnTo>
                  <a:pt x="5203" y="309905"/>
                </a:lnTo>
                <a:lnTo>
                  <a:pt x="4978" y="312407"/>
                </a:lnTo>
                <a:lnTo>
                  <a:pt x="4025" y="317880"/>
                </a:lnTo>
                <a:lnTo>
                  <a:pt x="4584" y="320535"/>
                </a:lnTo>
                <a:lnTo>
                  <a:pt x="6197" y="323113"/>
                </a:lnTo>
                <a:lnTo>
                  <a:pt x="8445" y="327304"/>
                </a:lnTo>
                <a:lnTo>
                  <a:pt x="11582" y="331571"/>
                </a:lnTo>
                <a:lnTo>
                  <a:pt x="19646" y="340258"/>
                </a:lnTo>
                <a:lnTo>
                  <a:pt x="23901" y="342747"/>
                </a:lnTo>
                <a:lnTo>
                  <a:pt x="28409" y="343395"/>
                </a:lnTo>
                <a:lnTo>
                  <a:pt x="30022" y="343725"/>
                </a:lnTo>
                <a:lnTo>
                  <a:pt x="31546" y="343801"/>
                </a:lnTo>
                <a:lnTo>
                  <a:pt x="34455" y="343471"/>
                </a:lnTo>
                <a:lnTo>
                  <a:pt x="35979" y="343395"/>
                </a:lnTo>
                <a:lnTo>
                  <a:pt x="42341" y="343395"/>
                </a:lnTo>
                <a:lnTo>
                  <a:pt x="43383" y="343077"/>
                </a:lnTo>
                <a:lnTo>
                  <a:pt x="44348" y="342430"/>
                </a:lnTo>
                <a:lnTo>
                  <a:pt x="46761" y="341464"/>
                </a:lnTo>
                <a:lnTo>
                  <a:pt x="47256" y="341464"/>
                </a:lnTo>
                <a:lnTo>
                  <a:pt x="47891" y="340817"/>
                </a:lnTo>
                <a:lnTo>
                  <a:pt x="48450" y="340575"/>
                </a:lnTo>
                <a:lnTo>
                  <a:pt x="49738" y="340575"/>
                </a:lnTo>
                <a:lnTo>
                  <a:pt x="49974" y="340334"/>
                </a:lnTo>
                <a:lnTo>
                  <a:pt x="50622" y="339039"/>
                </a:lnTo>
                <a:lnTo>
                  <a:pt x="53200" y="335508"/>
                </a:lnTo>
                <a:lnTo>
                  <a:pt x="55460" y="331723"/>
                </a:lnTo>
                <a:lnTo>
                  <a:pt x="59321" y="323672"/>
                </a:lnTo>
                <a:lnTo>
                  <a:pt x="61252" y="319900"/>
                </a:lnTo>
                <a:lnTo>
                  <a:pt x="63182" y="316344"/>
                </a:lnTo>
                <a:lnTo>
                  <a:pt x="67043" y="309905"/>
                </a:lnTo>
                <a:lnTo>
                  <a:pt x="70104" y="302831"/>
                </a:lnTo>
                <a:lnTo>
                  <a:pt x="72364" y="295097"/>
                </a:lnTo>
                <a:lnTo>
                  <a:pt x="74930" y="287693"/>
                </a:lnTo>
                <a:lnTo>
                  <a:pt x="76542" y="279971"/>
                </a:lnTo>
                <a:lnTo>
                  <a:pt x="79121" y="248246"/>
                </a:lnTo>
                <a:lnTo>
                  <a:pt x="81546" y="222161"/>
                </a:lnTo>
                <a:lnTo>
                  <a:pt x="82181" y="218312"/>
                </a:lnTo>
                <a:lnTo>
                  <a:pt x="84759" y="202209"/>
                </a:lnTo>
                <a:lnTo>
                  <a:pt x="85394" y="198018"/>
                </a:lnTo>
                <a:lnTo>
                  <a:pt x="88607" y="182003"/>
                </a:lnTo>
                <a:lnTo>
                  <a:pt x="91833" y="166230"/>
                </a:lnTo>
                <a:lnTo>
                  <a:pt x="93129" y="158102"/>
                </a:lnTo>
                <a:lnTo>
                  <a:pt x="94094" y="149720"/>
                </a:lnTo>
                <a:lnTo>
                  <a:pt x="98933" y="112534"/>
                </a:lnTo>
                <a:lnTo>
                  <a:pt x="99568" y="106425"/>
                </a:lnTo>
                <a:lnTo>
                  <a:pt x="100698" y="100456"/>
                </a:lnTo>
                <a:lnTo>
                  <a:pt x="103911" y="88874"/>
                </a:lnTo>
                <a:lnTo>
                  <a:pt x="105029" y="82765"/>
                </a:lnTo>
                <a:lnTo>
                  <a:pt x="105689" y="76314"/>
                </a:lnTo>
                <a:lnTo>
                  <a:pt x="106324" y="73418"/>
                </a:lnTo>
                <a:lnTo>
                  <a:pt x="106807" y="70446"/>
                </a:lnTo>
                <a:lnTo>
                  <a:pt x="107454" y="64325"/>
                </a:lnTo>
                <a:lnTo>
                  <a:pt x="107619" y="61175"/>
                </a:lnTo>
                <a:lnTo>
                  <a:pt x="107556" y="54508"/>
                </a:lnTo>
                <a:lnTo>
                  <a:pt x="96431" y="31559"/>
                </a:lnTo>
                <a:lnTo>
                  <a:pt x="94576" y="29146"/>
                </a:lnTo>
                <a:lnTo>
                  <a:pt x="92528" y="26403"/>
                </a:lnTo>
                <a:lnTo>
                  <a:pt x="91033" y="24320"/>
                </a:lnTo>
                <a:lnTo>
                  <a:pt x="89344" y="22555"/>
                </a:lnTo>
                <a:lnTo>
                  <a:pt x="85801" y="19964"/>
                </a:lnTo>
                <a:lnTo>
                  <a:pt x="83781" y="18529"/>
                </a:lnTo>
                <a:lnTo>
                  <a:pt x="81546" y="16903"/>
                </a:lnTo>
                <a:lnTo>
                  <a:pt x="79286" y="14985"/>
                </a:lnTo>
                <a:lnTo>
                  <a:pt x="77355" y="12979"/>
                </a:lnTo>
                <a:lnTo>
                  <a:pt x="74129" y="8788"/>
                </a:lnTo>
                <a:lnTo>
                  <a:pt x="72047" y="6934"/>
                </a:lnTo>
                <a:lnTo>
                  <a:pt x="69469" y="5321"/>
                </a:lnTo>
                <a:lnTo>
                  <a:pt x="67208" y="4025"/>
                </a:lnTo>
                <a:lnTo>
                  <a:pt x="64554" y="2832"/>
                </a:lnTo>
                <a:lnTo>
                  <a:pt x="58432" y="571"/>
                </a:lnTo>
                <a:lnTo>
                  <a:pt x="55626" y="0"/>
                </a:lnTo>
                <a:close/>
              </a:path>
              <a:path w="107950" h="457834">
                <a:moveTo>
                  <a:pt x="49738" y="340575"/>
                </a:moveTo>
                <a:lnTo>
                  <a:pt x="48450" y="340575"/>
                </a:lnTo>
                <a:lnTo>
                  <a:pt x="49415" y="340906"/>
                </a:lnTo>
                <a:lnTo>
                  <a:pt x="49738" y="340575"/>
                </a:lnTo>
                <a:close/>
              </a:path>
              <a:path w="107950" h="457834">
                <a:moveTo>
                  <a:pt x="18262" y="379133"/>
                </a:moveTo>
                <a:lnTo>
                  <a:pt x="14414" y="379133"/>
                </a:lnTo>
                <a:lnTo>
                  <a:pt x="12636" y="379933"/>
                </a:lnTo>
                <a:lnTo>
                  <a:pt x="11023" y="381546"/>
                </a:lnTo>
                <a:lnTo>
                  <a:pt x="9410" y="382511"/>
                </a:lnTo>
                <a:lnTo>
                  <a:pt x="8128" y="384035"/>
                </a:lnTo>
                <a:lnTo>
                  <a:pt x="6197" y="388226"/>
                </a:lnTo>
                <a:lnTo>
                  <a:pt x="5397" y="390080"/>
                </a:lnTo>
                <a:lnTo>
                  <a:pt x="4749" y="391693"/>
                </a:lnTo>
                <a:lnTo>
                  <a:pt x="3136" y="394258"/>
                </a:lnTo>
                <a:lnTo>
                  <a:pt x="2171" y="396671"/>
                </a:lnTo>
                <a:lnTo>
                  <a:pt x="1524" y="401180"/>
                </a:lnTo>
                <a:lnTo>
                  <a:pt x="1041" y="403593"/>
                </a:lnTo>
                <a:lnTo>
                  <a:pt x="406" y="406184"/>
                </a:lnTo>
                <a:lnTo>
                  <a:pt x="216" y="407466"/>
                </a:lnTo>
                <a:lnTo>
                  <a:pt x="122" y="409079"/>
                </a:lnTo>
                <a:lnTo>
                  <a:pt x="228" y="410603"/>
                </a:lnTo>
                <a:lnTo>
                  <a:pt x="1524" y="414781"/>
                </a:lnTo>
                <a:lnTo>
                  <a:pt x="1524" y="417118"/>
                </a:lnTo>
                <a:lnTo>
                  <a:pt x="876" y="419696"/>
                </a:lnTo>
                <a:lnTo>
                  <a:pt x="558" y="421957"/>
                </a:lnTo>
                <a:lnTo>
                  <a:pt x="317" y="424281"/>
                </a:lnTo>
                <a:lnTo>
                  <a:pt x="0" y="429120"/>
                </a:lnTo>
                <a:lnTo>
                  <a:pt x="228" y="431609"/>
                </a:lnTo>
                <a:lnTo>
                  <a:pt x="26314" y="457682"/>
                </a:lnTo>
                <a:lnTo>
                  <a:pt x="30835" y="456412"/>
                </a:lnTo>
                <a:lnTo>
                  <a:pt x="46278" y="437565"/>
                </a:lnTo>
                <a:lnTo>
                  <a:pt x="48780" y="432498"/>
                </a:lnTo>
                <a:lnTo>
                  <a:pt x="51028" y="427672"/>
                </a:lnTo>
                <a:lnTo>
                  <a:pt x="52070" y="425183"/>
                </a:lnTo>
                <a:lnTo>
                  <a:pt x="53047" y="422592"/>
                </a:lnTo>
                <a:lnTo>
                  <a:pt x="54013" y="420344"/>
                </a:lnTo>
                <a:lnTo>
                  <a:pt x="54571" y="418744"/>
                </a:lnTo>
                <a:lnTo>
                  <a:pt x="54889" y="416801"/>
                </a:lnTo>
                <a:lnTo>
                  <a:pt x="55283" y="415188"/>
                </a:lnTo>
                <a:lnTo>
                  <a:pt x="55943" y="412940"/>
                </a:lnTo>
                <a:lnTo>
                  <a:pt x="56426" y="409079"/>
                </a:lnTo>
                <a:lnTo>
                  <a:pt x="55765" y="408419"/>
                </a:lnTo>
                <a:lnTo>
                  <a:pt x="55460" y="407466"/>
                </a:lnTo>
                <a:lnTo>
                  <a:pt x="55460" y="404888"/>
                </a:lnTo>
                <a:lnTo>
                  <a:pt x="55283" y="403923"/>
                </a:lnTo>
                <a:lnTo>
                  <a:pt x="54978" y="403275"/>
                </a:lnTo>
                <a:lnTo>
                  <a:pt x="54330" y="402628"/>
                </a:lnTo>
                <a:lnTo>
                  <a:pt x="53771" y="401980"/>
                </a:lnTo>
                <a:lnTo>
                  <a:pt x="52806" y="400697"/>
                </a:lnTo>
                <a:lnTo>
                  <a:pt x="52400" y="399897"/>
                </a:lnTo>
                <a:lnTo>
                  <a:pt x="51319" y="396671"/>
                </a:lnTo>
                <a:lnTo>
                  <a:pt x="50787" y="395147"/>
                </a:lnTo>
                <a:lnTo>
                  <a:pt x="35166" y="381546"/>
                </a:lnTo>
                <a:lnTo>
                  <a:pt x="33248" y="380580"/>
                </a:lnTo>
                <a:lnTo>
                  <a:pt x="31229" y="380098"/>
                </a:lnTo>
                <a:lnTo>
                  <a:pt x="27038" y="380098"/>
                </a:lnTo>
                <a:lnTo>
                  <a:pt x="24866" y="379933"/>
                </a:lnTo>
                <a:lnTo>
                  <a:pt x="20358" y="379298"/>
                </a:lnTo>
                <a:lnTo>
                  <a:pt x="18262" y="379133"/>
                </a:lnTo>
                <a:close/>
              </a:path>
            </a:pathLst>
          </a:custGeom>
          <a:solidFill>
            <a:srgbClr val="FCB55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3883313" y="6720402"/>
            <a:ext cx="3348913" cy="41390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pSp>
        <p:nvGrpSpPr>
          <p:cNvPr id="7" name="object 7"/>
          <p:cNvGrpSpPr/>
          <p:nvPr/>
        </p:nvGrpSpPr>
        <p:grpSpPr>
          <a:xfrm>
            <a:off x="8767730" y="6497587"/>
            <a:ext cx="1596390" cy="959485"/>
            <a:chOff x="8767730" y="6497587"/>
            <a:chExt cx="1596390" cy="959485"/>
          </a:xfrm>
        </p:grpSpPr>
        <p:sp>
          <p:nvSpPr>
            <p:cNvPr id="8" name="object 8"/>
            <p:cNvSpPr/>
            <p:nvPr/>
          </p:nvSpPr>
          <p:spPr>
            <a:xfrm>
              <a:off x="9728613" y="6497587"/>
              <a:ext cx="635511" cy="636713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8767730" y="7177290"/>
              <a:ext cx="1510548" cy="279212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8774645" y="6530086"/>
              <a:ext cx="808558" cy="571715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1" name="object 11"/>
          <p:cNvSpPr/>
          <p:nvPr/>
        </p:nvSpPr>
        <p:spPr>
          <a:xfrm>
            <a:off x="288451" y="7176951"/>
            <a:ext cx="2093071" cy="19824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277345" y="6621219"/>
            <a:ext cx="2104128" cy="48356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2321052" y="90944"/>
            <a:ext cx="544195" cy="295275"/>
          </a:xfrm>
          <a:custGeom>
            <a:avLst/>
            <a:gdLst/>
            <a:ahLst/>
            <a:cxnLst/>
            <a:rect l="l" t="t" r="r" b="b"/>
            <a:pathLst>
              <a:path w="544194" h="295275">
                <a:moveTo>
                  <a:pt x="188874" y="143624"/>
                </a:moveTo>
                <a:lnTo>
                  <a:pt x="168986" y="99148"/>
                </a:lnTo>
                <a:lnTo>
                  <a:pt x="132829" y="85153"/>
                </a:lnTo>
                <a:lnTo>
                  <a:pt x="132829" y="144030"/>
                </a:lnTo>
                <a:lnTo>
                  <a:pt x="128460" y="155625"/>
                </a:lnTo>
                <a:lnTo>
                  <a:pt x="115392" y="163283"/>
                </a:lnTo>
                <a:lnTo>
                  <a:pt x="93599" y="167449"/>
                </a:lnTo>
                <a:lnTo>
                  <a:pt x="63093" y="168529"/>
                </a:lnTo>
                <a:lnTo>
                  <a:pt x="68376" y="153924"/>
                </a:lnTo>
                <a:lnTo>
                  <a:pt x="78079" y="140411"/>
                </a:lnTo>
                <a:lnTo>
                  <a:pt x="92214" y="130479"/>
                </a:lnTo>
                <a:lnTo>
                  <a:pt x="110832" y="126606"/>
                </a:lnTo>
                <a:lnTo>
                  <a:pt x="120040" y="127876"/>
                </a:lnTo>
                <a:lnTo>
                  <a:pt x="126961" y="131432"/>
                </a:lnTo>
                <a:lnTo>
                  <a:pt x="131305" y="136931"/>
                </a:lnTo>
                <a:lnTo>
                  <a:pt x="132829" y="144030"/>
                </a:lnTo>
                <a:lnTo>
                  <a:pt x="132829" y="85153"/>
                </a:lnTo>
                <a:lnTo>
                  <a:pt x="68808" y="94030"/>
                </a:lnTo>
                <a:lnTo>
                  <a:pt x="31597" y="122923"/>
                </a:lnTo>
                <a:lnTo>
                  <a:pt x="8140" y="163398"/>
                </a:lnTo>
                <a:lnTo>
                  <a:pt x="0" y="209207"/>
                </a:lnTo>
                <a:lnTo>
                  <a:pt x="5575" y="244805"/>
                </a:lnTo>
                <a:lnTo>
                  <a:pt x="22199" y="271729"/>
                </a:lnTo>
                <a:lnTo>
                  <a:pt x="49720" y="288759"/>
                </a:lnTo>
                <a:lnTo>
                  <a:pt x="87998" y="294703"/>
                </a:lnTo>
                <a:lnTo>
                  <a:pt x="105930" y="293941"/>
                </a:lnTo>
                <a:lnTo>
                  <a:pt x="125298" y="291338"/>
                </a:lnTo>
                <a:lnTo>
                  <a:pt x="144894" y="286486"/>
                </a:lnTo>
                <a:lnTo>
                  <a:pt x="163537" y="278942"/>
                </a:lnTo>
                <a:lnTo>
                  <a:pt x="160616" y="248627"/>
                </a:lnTo>
                <a:lnTo>
                  <a:pt x="159385" y="235762"/>
                </a:lnTo>
                <a:lnTo>
                  <a:pt x="146761" y="241109"/>
                </a:lnTo>
                <a:lnTo>
                  <a:pt x="133134" y="245160"/>
                </a:lnTo>
                <a:lnTo>
                  <a:pt x="118414" y="247738"/>
                </a:lnTo>
                <a:lnTo>
                  <a:pt x="102527" y="248627"/>
                </a:lnTo>
                <a:lnTo>
                  <a:pt x="90182" y="247624"/>
                </a:lnTo>
                <a:lnTo>
                  <a:pt x="57277" y="217919"/>
                </a:lnTo>
                <a:lnTo>
                  <a:pt x="57277" y="212102"/>
                </a:lnTo>
                <a:lnTo>
                  <a:pt x="112166" y="209575"/>
                </a:lnTo>
                <a:lnTo>
                  <a:pt x="153581" y="198094"/>
                </a:lnTo>
                <a:lnTo>
                  <a:pt x="179743" y="176504"/>
                </a:lnTo>
                <a:lnTo>
                  <a:pt x="181965" y="168529"/>
                </a:lnTo>
                <a:lnTo>
                  <a:pt x="188874" y="143624"/>
                </a:lnTo>
                <a:close/>
              </a:path>
              <a:path w="544194" h="295275">
                <a:moveTo>
                  <a:pt x="193433" y="0"/>
                </a:moveTo>
                <a:lnTo>
                  <a:pt x="134480" y="0"/>
                </a:lnTo>
                <a:lnTo>
                  <a:pt x="95465" y="63093"/>
                </a:lnTo>
                <a:lnTo>
                  <a:pt x="139471" y="63093"/>
                </a:lnTo>
                <a:lnTo>
                  <a:pt x="193433" y="0"/>
                </a:lnTo>
                <a:close/>
              </a:path>
              <a:path w="544194" h="295275">
                <a:moveTo>
                  <a:pt x="349084" y="87591"/>
                </a:moveTo>
                <a:lnTo>
                  <a:pt x="305917" y="87591"/>
                </a:lnTo>
                <a:lnTo>
                  <a:pt x="316712" y="30708"/>
                </a:lnTo>
                <a:lnTo>
                  <a:pt x="255689" y="44818"/>
                </a:lnTo>
                <a:lnTo>
                  <a:pt x="247383" y="87591"/>
                </a:lnTo>
                <a:lnTo>
                  <a:pt x="221234" y="87591"/>
                </a:lnTo>
                <a:lnTo>
                  <a:pt x="212940" y="132829"/>
                </a:lnTo>
                <a:lnTo>
                  <a:pt x="238671" y="132829"/>
                </a:lnTo>
                <a:lnTo>
                  <a:pt x="222897" y="213766"/>
                </a:lnTo>
                <a:lnTo>
                  <a:pt x="221018" y="224574"/>
                </a:lnTo>
                <a:lnTo>
                  <a:pt x="219722" y="234213"/>
                </a:lnTo>
                <a:lnTo>
                  <a:pt x="218973" y="243078"/>
                </a:lnTo>
                <a:lnTo>
                  <a:pt x="218744" y="251548"/>
                </a:lnTo>
                <a:lnTo>
                  <a:pt x="221957" y="269036"/>
                </a:lnTo>
                <a:lnTo>
                  <a:pt x="231711" y="282829"/>
                </a:lnTo>
                <a:lnTo>
                  <a:pt x="248158" y="291884"/>
                </a:lnTo>
                <a:lnTo>
                  <a:pt x="271462" y="295122"/>
                </a:lnTo>
                <a:lnTo>
                  <a:pt x="281343" y="294817"/>
                </a:lnTo>
                <a:lnTo>
                  <a:pt x="291122" y="293928"/>
                </a:lnTo>
                <a:lnTo>
                  <a:pt x="299885" y="292506"/>
                </a:lnTo>
                <a:lnTo>
                  <a:pt x="306743" y="290563"/>
                </a:lnTo>
                <a:lnTo>
                  <a:pt x="313804" y="243662"/>
                </a:lnTo>
                <a:lnTo>
                  <a:pt x="308406" y="244487"/>
                </a:lnTo>
                <a:lnTo>
                  <a:pt x="284327" y="244487"/>
                </a:lnTo>
                <a:lnTo>
                  <a:pt x="280174" y="237426"/>
                </a:lnTo>
                <a:lnTo>
                  <a:pt x="280174" y="227457"/>
                </a:lnTo>
                <a:lnTo>
                  <a:pt x="280454" y="221640"/>
                </a:lnTo>
                <a:lnTo>
                  <a:pt x="281203" y="215074"/>
                </a:lnTo>
                <a:lnTo>
                  <a:pt x="282270" y="208267"/>
                </a:lnTo>
                <a:lnTo>
                  <a:pt x="297205" y="132829"/>
                </a:lnTo>
                <a:lnTo>
                  <a:pt x="340360" y="132829"/>
                </a:lnTo>
                <a:lnTo>
                  <a:pt x="349084" y="87591"/>
                </a:lnTo>
                <a:close/>
              </a:path>
              <a:path w="544194" h="295275">
                <a:moveTo>
                  <a:pt x="539203" y="143624"/>
                </a:moveTo>
                <a:lnTo>
                  <a:pt x="519328" y="99148"/>
                </a:lnTo>
                <a:lnTo>
                  <a:pt x="483171" y="85153"/>
                </a:lnTo>
                <a:lnTo>
                  <a:pt x="483171" y="144030"/>
                </a:lnTo>
                <a:lnTo>
                  <a:pt x="478802" y="155625"/>
                </a:lnTo>
                <a:lnTo>
                  <a:pt x="465721" y="163283"/>
                </a:lnTo>
                <a:lnTo>
                  <a:pt x="443928" y="167449"/>
                </a:lnTo>
                <a:lnTo>
                  <a:pt x="413423" y="168529"/>
                </a:lnTo>
                <a:lnTo>
                  <a:pt x="418719" y="153924"/>
                </a:lnTo>
                <a:lnTo>
                  <a:pt x="428421" y="140411"/>
                </a:lnTo>
                <a:lnTo>
                  <a:pt x="442556" y="130479"/>
                </a:lnTo>
                <a:lnTo>
                  <a:pt x="461162" y="126606"/>
                </a:lnTo>
                <a:lnTo>
                  <a:pt x="470369" y="127876"/>
                </a:lnTo>
                <a:lnTo>
                  <a:pt x="477304" y="131432"/>
                </a:lnTo>
                <a:lnTo>
                  <a:pt x="481647" y="136931"/>
                </a:lnTo>
                <a:lnTo>
                  <a:pt x="483171" y="144030"/>
                </a:lnTo>
                <a:lnTo>
                  <a:pt x="483171" y="85153"/>
                </a:lnTo>
                <a:lnTo>
                  <a:pt x="419150" y="94030"/>
                </a:lnTo>
                <a:lnTo>
                  <a:pt x="381939" y="122923"/>
                </a:lnTo>
                <a:lnTo>
                  <a:pt x="358482" y="163398"/>
                </a:lnTo>
                <a:lnTo>
                  <a:pt x="350342" y="209207"/>
                </a:lnTo>
                <a:lnTo>
                  <a:pt x="355917" y="244805"/>
                </a:lnTo>
                <a:lnTo>
                  <a:pt x="372541" y="271729"/>
                </a:lnTo>
                <a:lnTo>
                  <a:pt x="400062" y="288759"/>
                </a:lnTo>
                <a:lnTo>
                  <a:pt x="438327" y="294703"/>
                </a:lnTo>
                <a:lnTo>
                  <a:pt x="456260" y="293941"/>
                </a:lnTo>
                <a:lnTo>
                  <a:pt x="475640" y="291338"/>
                </a:lnTo>
                <a:lnTo>
                  <a:pt x="495236" y="286486"/>
                </a:lnTo>
                <a:lnTo>
                  <a:pt x="513880" y="278942"/>
                </a:lnTo>
                <a:lnTo>
                  <a:pt x="510959" y="248627"/>
                </a:lnTo>
                <a:lnTo>
                  <a:pt x="509727" y="235762"/>
                </a:lnTo>
                <a:lnTo>
                  <a:pt x="497103" y="241109"/>
                </a:lnTo>
                <a:lnTo>
                  <a:pt x="483476" y="245160"/>
                </a:lnTo>
                <a:lnTo>
                  <a:pt x="468757" y="247738"/>
                </a:lnTo>
                <a:lnTo>
                  <a:pt x="452869" y="248627"/>
                </a:lnTo>
                <a:lnTo>
                  <a:pt x="440524" y="247624"/>
                </a:lnTo>
                <a:lnTo>
                  <a:pt x="407619" y="217919"/>
                </a:lnTo>
                <a:lnTo>
                  <a:pt x="407619" y="212102"/>
                </a:lnTo>
                <a:lnTo>
                  <a:pt x="462495" y="209575"/>
                </a:lnTo>
                <a:lnTo>
                  <a:pt x="503910" y="198094"/>
                </a:lnTo>
                <a:lnTo>
                  <a:pt x="530072" y="176504"/>
                </a:lnTo>
                <a:lnTo>
                  <a:pt x="532295" y="168529"/>
                </a:lnTo>
                <a:lnTo>
                  <a:pt x="539203" y="143624"/>
                </a:lnTo>
                <a:close/>
              </a:path>
              <a:path w="544194" h="295275">
                <a:moveTo>
                  <a:pt x="543763" y="0"/>
                </a:moveTo>
                <a:lnTo>
                  <a:pt x="484822" y="0"/>
                </a:lnTo>
                <a:lnTo>
                  <a:pt x="445808" y="63093"/>
                </a:lnTo>
                <a:lnTo>
                  <a:pt x="489800" y="63093"/>
                </a:lnTo>
                <a:lnTo>
                  <a:pt x="54376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2959166" y="173946"/>
            <a:ext cx="411368" cy="21169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pSp>
        <p:nvGrpSpPr>
          <p:cNvPr id="15" name="object 15"/>
          <p:cNvGrpSpPr/>
          <p:nvPr/>
        </p:nvGrpSpPr>
        <p:grpSpPr>
          <a:xfrm>
            <a:off x="3481080" y="121652"/>
            <a:ext cx="1342390" cy="264795"/>
            <a:chOff x="3481080" y="121652"/>
            <a:chExt cx="1342390" cy="264795"/>
          </a:xfrm>
        </p:grpSpPr>
        <p:sp>
          <p:nvSpPr>
            <p:cNvPr id="16" name="object 16"/>
            <p:cNvSpPr/>
            <p:nvPr/>
          </p:nvSpPr>
          <p:spPr>
            <a:xfrm>
              <a:off x="3481070" y="121652"/>
              <a:ext cx="782955" cy="264795"/>
            </a:xfrm>
            <a:custGeom>
              <a:avLst/>
              <a:gdLst/>
              <a:ahLst/>
              <a:cxnLst/>
              <a:rect l="l" t="t" r="r" b="b"/>
              <a:pathLst>
                <a:path w="782954" h="264795">
                  <a:moveTo>
                    <a:pt x="173507" y="59359"/>
                  </a:moveTo>
                  <a:lnTo>
                    <a:pt x="165862" y="56680"/>
                  </a:lnTo>
                  <a:lnTo>
                    <a:pt x="156235" y="54432"/>
                  </a:lnTo>
                  <a:lnTo>
                    <a:pt x="144970" y="52882"/>
                  </a:lnTo>
                  <a:lnTo>
                    <a:pt x="132410" y="52298"/>
                  </a:lnTo>
                  <a:lnTo>
                    <a:pt x="79159" y="62255"/>
                  </a:lnTo>
                  <a:lnTo>
                    <a:pt x="37261" y="89560"/>
                  </a:lnTo>
                  <a:lnTo>
                    <a:pt x="9842" y="130416"/>
                  </a:lnTo>
                  <a:lnTo>
                    <a:pt x="0" y="180987"/>
                  </a:lnTo>
                  <a:lnTo>
                    <a:pt x="6299" y="216204"/>
                  </a:lnTo>
                  <a:lnTo>
                    <a:pt x="23926" y="242265"/>
                  </a:lnTo>
                  <a:lnTo>
                    <a:pt x="50965" y="258445"/>
                  </a:lnTo>
                  <a:lnTo>
                    <a:pt x="85509" y="263994"/>
                  </a:lnTo>
                  <a:lnTo>
                    <a:pt x="102882" y="263258"/>
                  </a:lnTo>
                  <a:lnTo>
                    <a:pt x="143205" y="253631"/>
                  </a:lnTo>
                  <a:lnTo>
                    <a:pt x="142798" y="207962"/>
                  </a:lnTo>
                  <a:lnTo>
                    <a:pt x="134581" y="211010"/>
                  </a:lnTo>
                  <a:lnTo>
                    <a:pt x="125310" y="213677"/>
                  </a:lnTo>
                  <a:lnTo>
                    <a:pt x="114719" y="215569"/>
                  </a:lnTo>
                  <a:lnTo>
                    <a:pt x="102527" y="216281"/>
                  </a:lnTo>
                  <a:lnTo>
                    <a:pt x="86842" y="213639"/>
                  </a:lnTo>
                  <a:lnTo>
                    <a:pt x="74193" y="205740"/>
                  </a:lnTo>
                  <a:lnTo>
                    <a:pt x="65747" y="192633"/>
                  </a:lnTo>
                  <a:lnTo>
                    <a:pt x="62674" y="174345"/>
                  </a:lnTo>
                  <a:lnTo>
                    <a:pt x="67437" y="146621"/>
                  </a:lnTo>
                  <a:lnTo>
                    <a:pt x="81102" y="122872"/>
                  </a:lnTo>
                  <a:lnTo>
                    <a:pt x="102781" y="106273"/>
                  </a:lnTo>
                  <a:lnTo>
                    <a:pt x="131584" y="100037"/>
                  </a:lnTo>
                  <a:lnTo>
                    <a:pt x="139954" y="100406"/>
                  </a:lnTo>
                  <a:lnTo>
                    <a:pt x="147154" y="101447"/>
                  </a:lnTo>
                  <a:lnTo>
                    <a:pt x="153416" y="103022"/>
                  </a:lnTo>
                  <a:lnTo>
                    <a:pt x="158978" y="105029"/>
                  </a:lnTo>
                  <a:lnTo>
                    <a:pt x="173507" y="59359"/>
                  </a:lnTo>
                  <a:close/>
                </a:path>
                <a:path w="782954" h="264795">
                  <a:moveTo>
                    <a:pt x="383959" y="135737"/>
                  </a:moveTo>
                  <a:lnTo>
                    <a:pt x="378180" y="103263"/>
                  </a:lnTo>
                  <a:lnTo>
                    <a:pt x="374561" y="97548"/>
                  </a:lnTo>
                  <a:lnTo>
                    <a:pt x="361391" y="76746"/>
                  </a:lnTo>
                  <a:lnTo>
                    <a:pt x="334403" y="58864"/>
                  </a:lnTo>
                  <a:lnTo>
                    <a:pt x="322110" y="56654"/>
                  </a:lnTo>
                  <a:lnTo>
                    <a:pt x="322110" y="136156"/>
                  </a:lnTo>
                  <a:lnTo>
                    <a:pt x="318744" y="163779"/>
                  </a:lnTo>
                  <a:lnTo>
                    <a:pt x="308889" y="190525"/>
                  </a:lnTo>
                  <a:lnTo>
                    <a:pt x="292874" y="210743"/>
                  </a:lnTo>
                  <a:lnTo>
                    <a:pt x="271068" y="218744"/>
                  </a:lnTo>
                  <a:lnTo>
                    <a:pt x="257251" y="215912"/>
                  </a:lnTo>
                  <a:lnTo>
                    <a:pt x="247091" y="207911"/>
                  </a:lnTo>
                  <a:lnTo>
                    <a:pt x="240817" y="195465"/>
                  </a:lnTo>
                  <a:lnTo>
                    <a:pt x="238683" y="179324"/>
                  </a:lnTo>
                  <a:lnTo>
                    <a:pt x="241706" y="153238"/>
                  </a:lnTo>
                  <a:lnTo>
                    <a:pt x="251345" y="126606"/>
                  </a:lnTo>
                  <a:lnTo>
                    <a:pt x="267512" y="105892"/>
                  </a:lnTo>
                  <a:lnTo>
                    <a:pt x="290156" y="97548"/>
                  </a:lnTo>
                  <a:lnTo>
                    <a:pt x="305295" y="100965"/>
                  </a:lnTo>
                  <a:lnTo>
                    <a:pt x="315150" y="109855"/>
                  </a:lnTo>
                  <a:lnTo>
                    <a:pt x="320497" y="122250"/>
                  </a:lnTo>
                  <a:lnTo>
                    <a:pt x="322110" y="136156"/>
                  </a:lnTo>
                  <a:lnTo>
                    <a:pt x="322110" y="56654"/>
                  </a:lnTo>
                  <a:lnTo>
                    <a:pt x="248627" y="62420"/>
                  </a:lnTo>
                  <a:lnTo>
                    <a:pt x="210350" y="89979"/>
                  </a:lnTo>
                  <a:lnTo>
                    <a:pt x="185610" y="130759"/>
                  </a:lnTo>
                  <a:lnTo>
                    <a:pt x="176834" y="180568"/>
                  </a:lnTo>
                  <a:lnTo>
                    <a:pt x="183019" y="214871"/>
                  </a:lnTo>
                  <a:lnTo>
                    <a:pt x="200494" y="241338"/>
                  </a:lnTo>
                  <a:lnTo>
                    <a:pt x="227622" y="258381"/>
                  </a:lnTo>
                  <a:lnTo>
                    <a:pt x="262763" y="264414"/>
                  </a:lnTo>
                  <a:lnTo>
                    <a:pt x="311467" y="254762"/>
                  </a:lnTo>
                  <a:lnTo>
                    <a:pt x="349821" y="227939"/>
                  </a:lnTo>
                  <a:lnTo>
                    <a:pt x="355485" y="218744"/>
                  </a:lnTo>
                  <a:lnTo>
                    <a:pt x="374942" y="187198"/>
                  </a:lnTo>
                  <a:lnTo>
                    <a:pt x="383959" y="135737"/>
                  </a:lnTo>
                  <a:close/>
                </a:path>
                <a:path w="782954" h="264795">
                  <a:moveTo>
                    <a:pt x="611441" y="107518"/>
                  </a:moveTo>
                  <a:lnTo>
                    <a:pt x="607999" y="84175"/>
                  </a:lnTo>
                  <a:lnTo>
                    <a:pt x="597941" y="66840"/>
                  </a:lnTo>
                  <a:lnTo>
                    <a:pt x="581660" y="56032"/>
                  </a:lnTo>
                  <a:lnTo>
                    <a:pt x="559549" y="52298"/>
                  </a:lnTo>
                  <a:lnTo>
                    <a:pt x="539699" y="54533"/>
                  </a:lnTo>
                  <a:lnTo>
                    <a:pt x="520890" y="61429"/>
                  </a:lnTo>
                  <a:lnTo>
                    <a:pt x="503567" y="73317"/>
                  </a:lnTo>
                  <a:lnTo>
                    <a:pt x="488162" y="90487"/>
                  </a:lnTo>
                  <a:lnTo>
                    <a:pt x="487324" y="90487"/>
                  </a:lnTo>
                  <a:lnTo>
                    <a:pt x="491490" y="56883"/>
                  </a:lnTo>
                  <a:lnTo>
                    <a:pt x="438353" y="56883"/>
                  </a:lnTo>
                  <a:lnTo>
                    <a:pt x="436308" y="71107"/>
                  </a:lnTo>
                  <a:lnTo>
                    <a:pt x="430987" y="104216"/>
                  </a:lnTo>
                  <a:lnTo>
                    <a:pt x="401815" y="259854"/>
                  </a:lnTo>
                  <a:lnTo>
                    <a:pt x="461594" y="259854"/>
                  </a:lnTo>
                  <a:lnTo>
                    <a:pt x="478612" y="169773"/>
                  </a:lnTo>
                  <a:lnTo>
                    <a:pt x="487273" y="140030"/>
                  </a:lnTo>
                  <a:lnTo>
                    <a:pt x="499719" y="118313"/>
                  </a:lnTo>
                  <a:lnTo>
                    <a:pt x="514261" y="104990"/>
                  </a:lnTo>
                  <a:lnTo>
                    <a:pt x="529247" y="100457"/>
                  </a:lnTo>
                  <a:lnTo>
                    <a:pt x="538657" y="102235"/>
                  </a:lnTo>
                  <a:lnTo>
                    <a:pt x="544817" y="107200"/>
                  </a:lnTo>
                  <a:lnTo>
                    <a:pt x="548170" y="114820"/>
                  </a:lnTo>
                  <a:lnTo>
                    <a:pt x="549186" y="124536"/>
                  </a:lnTo>
                  <a:lnTo>
                    <a:pt x="549186" y="132003"/>
                  </a:lnTo>
                  <a:lnTo>
                    <a:pt x="548347" y="140309"/>
                  </a:lnTo>
                  <a:lnTo>
                    <a:pt x="525932" y="259854"/>
                  </a:lnTo>
                  <a:lnTo>
                    <a:pt x="585698" y="259854"/>
                  </a:lnTo>
                  <a:lnTo>
                    <a:pt x="608114" y="141973"/>
                  </a:lnTo>
                  <a:lnTo>
                    <a:pt x="609333" y="133667"/>
                  </a:lnTo>
                  <a:lnTo>
                    <a:pt x="610400" y="124434"/>
                  </a:lnTo>
                  <a:lnTo>
                    <a:pt x="611149" y="115354"/>
                  </a:lnTo>
                  <a:lnTo>
                    <a:pt x="611441" y="107518"/>
                  </a:lnTo>
                  <a:close/>
                </a:path>
                <a:path w="782954" h="264795">
                  <a:moveTo>
                    <a:pt x="782866" y="56883"/>
                  </a:moveTo>
                  <a:lnTo>
                    <a:pt x="739698" y="56883"/>
                  </a:lnTo>
                  <a:lnTo>
                    <a:pt x="750493" y="0"/>
                  </a:lnTo>
                  <a:lnTo>
                    <a:pt x="689470" y="14109"/>
                  </a:lnTo>
                  <a:lnTo>
                    <a:pt x="681164" y="56883"/>
                  </a:lnTo>
                  <a:lnTo>
                    <a:pt x="655015" y="56883"/>
                  </a:lnTo>
                  <a:lnTo>
                    <a:pt x="646722" y="102120"/>
                  </a:lnTo>
                  <a:lnTo>
                    <a:pt x="672452" y="102120"/>
                  </a:lnTo>
                  <a:lnTo>
                    <a:pt x="656678" y="183057"/>
                  </a:lnTo>
                  <a:lnTo>
                    <a:pt x="654799" y="193865"/>
                  </a:lnTo>
                  <a:lnTo>
                    <a:pt x="653503" y="203504"/>
                  </a:lnTo>
                  <a:lnTo>
                    <a:pt x="652767" y="212369"/>
                  </a:lnTo>
                  <a:lnTo>
                    <a:pt x="652526" y="220840"/>
                  </a:lnTo>
                  <a:lnTo>
                    <a:pt x="655739" y="238328"/>
                  </a:lnTo>
                  <a:lnTo>
                    <a:pt x="665492" y="252120"/>
                  </a:lnTo>
                  <a:lnTo>
                    <a:pt x="681939" y="261175"/>
                  </a:lnTo>
                  <a:lnTo>
                    <a:pt x="705243" y="264414"/>
                  </a:lnTo>
                  <a:lnTo>
                    <a:pt x="715124" y="264109"/>
                  </a:lnTo>
                  <a:lnTo>
                    <a:pt x="724903" y="263220"/>
                  </a:lnTo>
                  <a:lnTo>
                    <a:pt x="733666" y="261797"/>
                  </a:lnTo>
                  <a:lnTo>
                    <a:pt x="740524" y="259854"/>
                  </a:lnTo>
                  <a:lnTo>
                    <a:pt x="747585" y="212953"/>
                  </a:lnTo>
                  <a:lnTo>
                    <a:pt x="742188" y="213779"/>
                  </a:lnTo>
                  <a:lnTo>
                    <a:pt x="718108" y="213779"/>
                  </a:lnTo>
                  <a:lnTo>
                    <a:pt x="713955" y="206717"/>
                  </a:lnTo>
                  <a:lnTo>
                    <a:pt x="713955" y="196748"/>
                  </a:lnTo>
                  <a:lnTo>
                    <a:pt x="714235" y="190931"/>
                  </a:lnTo>
                  <a:lnTo>
                    <a:pt x="714997" y="184365"/>
                  </a:lnTo>
                  <a:lnTo>
                    <a:pt x="716051" y="177558"/>
                  </a:lnTo>
                  <a:lnTo>
                    <a:pt x="730986" y="102120"/>
                  </a:lnTo>
                  <a:lnTo>
                    <a:pt x="774141" y="102120"/>
                  </a:lnTo>
                  <a:lnTo>
                    <a:pt x="782866" y="5688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/>
            <p:cNvSpPr/>
            <p:nvPr/>
          </p:nvSpPr>
          <p:spPr>
            <a:xfrm>
              <a:off x="4264771" y="173956"/>
              <a:ext cx="212521" cy="212115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/>
            <p:cNvSpPr/>
            <p:nvPr/>
          </p:nvSpPr>
          <p:spPr>
            <a:xfrm>
              <a:off x="4496398" y="173946"/>
              <a:ext cx="173507" cy="211696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/>
            <p:cNvSpPr/>
            <p:nvPr/>
          </p:nvSpPr>
          <p:spPr>
            <a:xfrm>
              <a:off x="4687326" y="121652"/>
              <a:ext cx="136525" cy="264795"/>
            </a:xfrm>
            <a:custGeom>
              <a:avLst/>
              <a:gdLst/>
              <a:ahLst/>
              <a:cxnLst/>
              <a:rect l="l" t="t" r="r" b="b"/>
              <a:pathLst>
                <a:path w="136525" h="264795">
                  <a:moveTo>
                    <a:pt x="103771" y="0"/>
                  </a:moveTo>
                  <a:lnTo>
                    <a:pt x="42748" y="14109"/>
                  </a:lnTo>
                  <a:lnTo>
                    <a:pt x="34455" y="56883"/>
                  </a:lnTo>
                  <a:lnTo>
                    <a:pt x="8293" y="56883"/>
                  </a:lnTo>
                  <a:lnTo>
                    <a:pt x="0" y="102120"/>
                  </a:lnTo>
                  <a:lnTo>
                    <a:pt x="25730" y="102120"/>
                  </a:lnTo>
                  <a:lnTo>
                    <a:pt x="9956" y="183057"/>
                  </a:lnTo>
                  <a:lnTo>
                    <a:pt x="8086" y="193861"/>
                  </a:lnTo>
                  <a:lnTo>
                    <a:pt x="6794" y="203501"/>
                  </a:lnTo>
                  <a:lnTo>
                    <a:pt x="6045" y="212365"/>
                  </a:lnTo>
                  <a:lnTo>
                    <a:pt x="5803" y="220840"/>
                  </a:lnTo>
                  <a:lnTo>
                    <a:pt x="9022" y="238326"/>
                  </a:lnTo>
                  <a:lnTo>
                    <a:pt x="18780" y="252118"/>
                  </a:lnTo>
                  <a:lnTo>
                    <a:pt x="35229" y="261164"/>
                  </a:lnTo>
                  <a:lnTo>
                    <a:pt x="58521" y="264414"/>
                  </a:lnTo>
                  <a:lnTo>
                    <a:pt x="68411" y="264108"/>
                  </a:lnTo>
                  <a:lnTo>
                    <a:pt x="78187" y="263220"/>
                  </a:lnTo>
                  <a:lnTo>
                    <a:pt x="86953" y="261788"/>
                  </a:lnTo>
                  <a:lnTo>
                    <a:pt x="93814" y="259854"/>
                  </a:lnTo>
                  <a:lnTo>
                    <a:pt x="100863" y="212953"/>
                  </a:lnTo>
                  <a:lnTo>
                    <a:pt x="95478" y="213779"/>
                  </a:lnTo>
                  <a:lnTo>
                    <a:pt x="71386" y="213779"/>
                  </a:lnTo>
                  <a:lnTo>
                    <a:pt x="67246" y="206717"/>
                  </a:lnTo>
                  <a:lnTo>
                    <a:pt x="67246" y="196748"/>
                  </a:lnTo>
                  <a:lnTo>
                    <a:pt x="67532" y="190927"/>
                  </a:lnTo>
                  <a:lnTo>
                    <a:pt x="68284" y="184359"/>
                  </a:lnTo>
                  <a:lnTo>
                    <a:pt x="69346" y="177553"/>
                  </a:lnTo>
                  <a:lnTo>
                    <a:pt x="84264" y="102120"/>
                  </a:lnTo>
                  <a:lnTo>
                    <a:pt x="127431" y="102120"/>
                  </a:lnTo>
                  <a:lnTo>
                    <a:pt x="136143" y="56883"/>
                  </a:lnTo>
                  <a:lnTo>
                    <a:pt x="92976" y="56883"/>
                  </a:lnTo>
                  <a:lnTo>
                    <a:pt x="10377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20" name="object 20"/>
          <p:cNvGrpSpPr/>
          <p:nvPr/>
        </p:nvGrpSpPr>
        <p:grpSpPr>
          <a:xfrm>
            <a:off x="4905390" y="173946"/>
            <a:ext cx="823594" cy="212725"/>
            <a:chOff x="4905390" y="173946"/>
            <a:chExt cx="823594" cy="212725"/>
          </a:xfrm>
        </p:grpSpPr>
        <p:sp>
          <p:nvSpPr>
            <p:cNvPr id="21" name="object 21"/>
            <p:cNvSpPr/>
            <p:nvPr/>
          </p:nvSpPr>
          <p:spPr>
            <a:xfrm>
              <a:off x="4905390" y="173956"/>
              <a:ext cx="212521" cy="212115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2" name="object 22"/>
            <p:cNvSpPr/>
            <p:nvPr/>
          </p:nvSpPr>
          <p:spPr>
            <a:xfrm>
              <a:off x="5143635" y="173946"/>
              <a:ext cx="390194" cy="211696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3" name="object 23"/>
            <p:cNvSpPr/>
            <p:nvPr/>
          </p:nvSpPr>
          <p:spPr>
            <a:xfrm>
              <a:off x="5555012" y="173946"/>
              <a:ext cx="173507" cy="211696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24" name="object 24"/>
          <p:cNvGrpSpPr/>
          <p:nvPr/>
        </p:nvGrpSpPr>
        <p:grpSpPr>
          <a:xfrm>
            <a:off x="5820385" y="173946"/>
            <a:ext cx="650240" cy="212725"/>
            <a:chOff x="5820385" y="173946"/>
            <a:chExt cx="650240" cy="212725"/>
          </a:xfrm>
        </p:grpSpPr>
        <p:sp>
          <p:nvSpPr>
            <p:cNvPr id="25" name="object 25"/>
            <p:cNvSpPr/>
            <p:nvPr/>
          </p:nvSpPr>
          <p:spPr>
            <a:xfrm>
              <a:off x="5820385" y="173949"/>
              <a:ext cx="430456" cy="212123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6" name="object 26"/>
            <p:cNvSpPr/>
            <p:nvPr/>
          </p:nvSpPr>
          <p:spPr>
            <a:xfrm>
              <a:off x="6281134" y="173946"/>
              <a:ext cx="188874" cy="211696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27" name="object 27"/>
          <p:cNvGrpSpPr/>
          <p:nvPr/>
        </p:nvGrpSpPr>
        <p:grpSpPr>
          <a:xfrm>
            <a:off x="6546527" y="173946"/>
            <a:ext cx="1227455" cy="290195"/>
            <a:chOff x="6546527" y="173946"/>
            <a:chExt cx="1227455" cy="290195"/>
          </a:xfrm>
        </p:grpSpPr>
        <p:sp>
          <p:nvSpPr>
            <p:cNvPr id="28" name="object 28"/>
            <p:cNvSpPr/>
            <p:nvPr/>
          </p:nvSpPr>
          <p:spPr>
            <a:xfrm>
              <a:off x="6546520" y="173951"/>
              <a:ext cx="772795" cy="290195"/>
            </a:xfrm>
            <a:custGeom>
              <a:avLst/>
              <a:gdLst/>
              <a:ahLst/>
              <a:cxnLst/>
              <a:rect l="l" t="t" r="r" b="b"/>
              <a:pathLst>
                <a:path w="772795" h="290195">
                  <a:moveTo>
                    <a:pt x="232029" y="76796"/>
                  </a:moveTo>
                  <a:lnTo>
                    <a:pt x="221488" y="34048"/>
                  </a:lnTo>
                  <a:lnTo>
                    <a:pt x="169354" y="558"/>
                  </a:lnTo>
                  <a:lnTo>
                    <a:pt x="169354" y="81368"/>
                  </a:lnTo>
                  <a:lnTo>
                    <a:pt x="164960" y="111531"/>
                  </a:lnTo>
                  <a:lnTo>
                    <a:pt x="152908" y="139065"/>
                  </a:lnTo>
                  <a:lnTo>
                    <a:pt x="134861" y="159118"/>
                  </a:lnTo>
                  <a:lnTo>
                    <a:pt x="112483" y="166878"/>
                  </a:lnTo>
                  <a:lnTo>
                    <a:pt x="104228" y="166192"/>
                  </a:lnTo>
                  <a:lnTo>
                    <a:pt x="96913" y="164236"/>
                  </a:lnTo>
                  <a:lnTo>
                    <a:pt x="90538" y="161099"/>
                  </a:lnTo>
                  <a:lnTo>
                    <a:pt x="85090" y="156921"/>
                  </a:lnTo>
                  <a:lnTo>
                    <a:pt x="92557" y="113322"/>
                  </a:lnTo>
                  <a:lnTo>
                    <a:pt x="100482" y="86334"/>
                  </a:lnTo>
                  <a:lnTo>
                    <a:pt x="112280" y="65811"/>
                  </a:lnTo>
                  <a:lnTo>
                    <a:pt x="126885" y="52743"/>
                  </a:lnTo>
                  <a:lnTo>
                    <a:pt x="143205" y="48171"/>
                  </a:lnTo>
                  <a:lnTo>
                    <a:pt x="155524" y="51079"/>
                  </a:lnTo>
                  <a:lnTo>
                    <a:pt x="163601" y="58699"/>
                  </a:lnTo>
                  <a:lnTo>
                    <a:pt x="168008" y="69354"/>
                  </a:lnTo>
                  <a:lnTo>
                    <a:pt x="169354" y="81368"/>
                  </a:lnTo>
                  <a:lnTo>
                    <a:pt x="169354" y="558"/>
                  </a:lnTo>
                  <a:lnTo>
                    <a:pt x="131318" y="8775"/>
                  </a:lnTo>
                  <a:lnTo>
                    <a:pt x="101701" y="34048"/>
                  </a:lnTo>
                  <a:lnTo>
                    <a:pt x="100863" y="34048"/>
                  </a:lnTo>
                  <a:lnTo>
                    <a:pt x="104597" y="4584"/>
                  </a:lnTo>
                  <a:lnTo>
                    <a:pt x="51041" y="4584"/>
                  </a:lnTo>
                  <a:lnTo>
                    <a:pt x="48666" y="22834"/>
                  </a:lnTo>
                  <a:lnTo>
                    <a:pt x="45808" y="42557"/>
                  </a:lnTo>
                  <a:lnTo>
                    <a:pt x="42468" y="63538"/>
                  </a:lnTo>
                  <a:lnTo>
                    <a:pt x="39014" y="83032"/>
                  </a:lnTo>
                  <a:lnTo>
                    <a:pt x="0" y="289750"/>
                  </a:lnTo>
                  <a:lnTo>
                    <a:pt x="59359" y="289750"/>
                  </a:lnTo>
                  <a:lnTo>
                    <a:pt x="75958" y="203822"/>
                  </a:lnTo>
                  <a:lnTo>
                    <a:pt x="76796" y="203822"/>
                  </a:lnTo>
                  <a:lnTo>
                    <a:pt x="83337" y="206870"/>
                  </a:lnTo>
                  <a:lnTo>
                    <a:pt x="92087" y="209537"/>
                  </a:lnTo>
                  <a:lnTo>
                    <a:pt x="102641" y="211416"/>
                  </a:lnTo>
                  <a:lnTo>
                    <a:pt x="114554" y="212128"/>
                  </a:lnTo>
                  <a:lnTo>
                    <a:pt x="150177" y="203822"/>
                  </a:lnTo>
                  <a:lnTo>
                    <a:pt x="162687" y="200901"/>
                  </a:lnTo>
                  <a:lnTo>
                    <a:pt x="199758" y="170929"/>
                  </a:lnTo>
                  <a:lnTo>
                    <a:pt x="201993" y="166878"/>
                  </a:lnTo>
                  <a:lnTo>
                    <a:pt x="223596" y="127711"/>
                  </a:lnTo>
                  <a:lnTo>
                    <a:pt x="232029" y="76796"/>
                  </a:lnTo>
                  <a:close/>
                </a:path>
                <a:path w="772795" h="290195">
                  <a:moveTo>
                    <a:pt x="446620" y="60617"/>
                  </a:moveTo>
                  <a:lnTo>
                    <a:pt x="426758" y="16141"/>
                  </a:lnTo>
                  <a:lnTo>
                    <a:pt x="390575" y="2133"/>
                  </a:lnTo>
                  <a:lnTo>
                    <a:pt x="390575" y="61023"/>
                  </a:lnTo>
                  <a:lnTo>
                    <a:pt x="386219" y="72618"/>
                  </a:lnTo>
                  <a:lnTo>
                    <a:pt x="373151" y="80276"/>
                  </a:lnTo>
                  <a:lnTo>
                    <a:pt x="351358" y="84442"/>
                  </a:lnTo>
                  <a:lnTo>
                    <a:pt x="320840" y="85521"/>
                  </a:lnTo>
                  <a:lnTo>
                    <a:pt x="326148" y="70916"/>
                  </a:lnTo>
                  <a:lnTo>
                    <a:pt x="335851" y="57404"/>
                  </a:lnTo>
                  <a:lnTo>
                    <a:pt x="349986" y="47459"/>
                  </a:lnTo>
                  <a:lnTo>
                    <a:pt x="368579" y="43599"/>
                  </a:lnTo>
                  <a:lnTo>
                    <a:pt x="377799" y="44869"/>
                  </a:lnTo>
                  <a:lnTo>
                    <a:pt x="384721" y="48425"/>
                  </a:lnTo>
                  <a:lnTo>
                    <a:pt x="389077" y="53924"/>
                  </a:lnTo>
                  <a:lnTo>
                    <a:pt x="390575" y="61023"/>
                  </a:lnTo>
                  <a:lnTo>
                    <a:pt x="390575" y="2133"/>
                  </a:lnTo>
                  <a:lnTo>
                    <a:pt x="326580" y="11023"/>
                  </a:lnTo>
                  <a:lnTo>
                    <a:pt x="289356" y="39903"/>
                  </a:lnTo>
                  <a:lnTo>
                    <a:pt x="265912" y="80391"/>
                  </a:lnTo>
                  <a:lnTo>
                    <a:pt x="257746" y="126199"/>
                  </a:lnTo>
                  <a:lnTo>
                    <a:pt x="263334" y="161798"/>
                  </a:lnTo>
                  <a:lnTo>
                    <a:pt x="279958" y="188709"/>
                  </a:lnTo>
                  <a:lnTo>
                    <a:pt x="307492" y="205752"/>
                  </a:lnTo>
                  <a:lnTo>
                    <a:pt x="345744" y="211696"/>
                  </a:lnTo>
                  <a:lnTo>
                    <a:pt x="363689" y="210921"/>
                  </a:lnTo>
                  <a:lnTo>
                    <a:pt x="383070" y="208330"/>
                  </a:lnTo>
                  <a:lnTo>
                    <a:pt x="402666" y="203479"/>
                  </a:lnTo>
                  <a:lnTo>
                    <a:pt x="421297" y="195935"/>
                  </a:lnTo>
                  <a:lnTo>
                    <a:pt x="418388" y="165620"/>
                  </a:lnTo>
                  <a:lnTo>
                    <a:pt x="417144" y="152768"/>
                  </a:lnTo>
                  <a:lnTo>
                    <a:pt x="404533" y="158102"/>
                  </a:lnTo>
                  <a:lnTo>
                    <a:pt x="390906" y="162153"/>
                  </a:lnTo>
                  <a:lnTo>
                    <a:pt x="376174" y="164719"/>
                  </a:lnTo>
                  <a:lnTo>
                    <a:pt x="360286" y="165620"/>
                  </a:lnTo>
                  <a:lnTo>
                    <a:pt x="347941" y="164617"/>
                  </a:lnTo>
                  <a:lnTo>
                    <a:pt x="315036" y="134912"/>
                  </a:lnTo>
                  <a:lnTo>
                    <a:pt x="315036" y="129095"/>
                  </a:lnTo>
                  <a:lnTo>
                    <a:pt x="369925" y="126568"/>
                  </a:lnTo>
                  <a:lnTo>
                    <a:pt x="411340" y="115087"/>
                  </a:lnTo>
                  <a:lnTo>
                    <a:pt x="437502" y="93497"/>
                  </a:lnTo>
                  <a:lnTo>
                    <a:pt x="439712" y="85521"/>
                  </a:lnTo>
                  <a:lnTo>
                    <a:pt x="446620" y="60617"/>
                  </a:lnTo>
                  <a:close/>
                </a:path>
                <a:path w="772795" h="290195">
                  <a:moveTo>
                    <a:pt x="618058" y="419"/>
                  </a:moveTo>
                  <a:lnTo>
                    <a:pt x="614324" y="0"/>
                  </a:lnTo>
                  <a:lnTo>
                    <a:pt x="606856" y="0"/>
                  </a:lnTo>
                  <a:lnTo>
                    <a:pt x="586981" y="3403"/>
                  </a:lnTo>
                  <a:lnTo>
                    <a:pt x="569328" y="12928"/>
                  </a:lnTo>
                  <a:lnTo>
                    <a:pt x="554253" y="27495"/>
                  </a:lnTo>
                  <a:lnTo>
                    <a:pt x="542099" y="46075"/>
                  </a:lnTo>
                  <a:lnTo>
                    <a:pt x="540854" y="46075"/>
                  </a:lnTo>
                  <a:lnTo>
                    <a:pt x="544588" y="4584"/>
                  </a:lnTo>
                  <a:lnTo>
                    <a:pt x="492709" y="4584"/>
                  </a:lnTo>
                  <a:lnTo>
                    <a:pt x="488911" y="40690"/>
                  </a:lnTo>
                  <a:lnTo>
                    <a:pt x="486105" y="63411"/>
                  </a:lnTo>
                  <a:lnTo>
                    <a:pt x="482333" y="86753"/>
                  </a:lnTo>
                  <a:lnTo>
                    <a:pt x="459498" y="207556"/>
                  </a:lnTo>
                  <a:lnTo>
                    <a:pt x="519277" y="207556"/>
                  </a:lnTo>
                  <a:lnTo>
                    <a:pt x="533387" y="132003"/>
                  </a:lnTo>
                  <a:lnTo>
                    <a:pt x="553618" y="80124"/>
                  </a:lnTo>
                  <a:lnTo>
                    <a:pt x="596887" y="58115"/>
                  </a:lnTo>
                  <a:lnTo>
                    <a:pt x="603542" y="58115"/>
                  </a:lnTo>
                  <a:lnTo>
                    <a:pt x="606437" y="58534"/>
                  </a:lnTo>
                  <a:lnTo>
                    <a:pt x="618058" y="419"/>
                  </a:lnTo>
                  <a:close/>
                </a:path>
                <a:path w="772795" h="290195">
                  <a:moveTo>
                    <a:pt x="772464" y="10375"/>
                  </a:moveTo>
                  <a:lnTo>
                    <a:pt x="763422" y="6311"/>
                  </a:lnTo>
                  <a:lnTo>
                    <a:pt x="751459" y="3022"/>
                  </a:lnTo>
                  <a:lnTo>
                    <a:pt x="736917" y="812"/>
                  </a:lnTo>
                  <a:lnTo>
                    <a:pt x="720166" y="0"/>
                  </a:lnTo>
                  <a:lnTo>
                    <a:pt x="684161" y="5003"/>
                  </a:lnTo>
                  <a:lnTo>
                    <a:pt x="655929" y="19151"/>
                  </a:lnTo>
                  <a:lnTo>
                    <a:pt x="637501" y="41160"/>
                  </a:lnTo>
                  <a:lnTo>
                    <a:pt x="630910" y="69735"/>
                  </a:lnTo>
                  <a:lnTo>
                    <a:pt x="634326" y="87223"/>
                  </a:lnTo>
                  <a:lnTo>
                    <a:pt x="643636" y="101866"/>
                  </a:lnTo>
                  <a:lnTo>
                    <a:pt x="657364" y="113931"/>
                  </a:lnTo>
                  <a:lnTo>
                    <a:pt x="674090" y="123698"/>
                  </a:lnTo>
                  <a:lnTo>
                    <a:pt x="685927" y="130238"/>
                  </a:lnTo>
                  <a:lnTo>
                    <a:pt x="693762" y="136474"/>
                  </a:lnTo>
                  <a:lnTo>
                    <a:pt x="698080" y="142862"/>
                  </a:lnTo>
                  <a:lnTo>
                    <a:pt x="699414" y="149860"/>
                  </a:lnTo>
                  <a:lnTo>
                    <a:pt x="697788" y="156921"/>
                  </a:lnTo>
                  <a:lnTo>
                    <a:pt x="692924" y="162725"/>
                  </a:lnTo>
                  <a:lnTo>
                    <a:pt x="684885" y="166662"/>
                  </a:lnTo>
                  <a:lnTo>
                    <a:pt x="673684" y="168109"/>
                  </a:lnTo>
                  <a:lnTo>
                    <a:pt x="658787" y="166725"/>
                  </a:lnTo>
                  <a:lnTo>
                    <a:pt x="644156" y="163245"/>
                  </a:lnTo>
                  <a:lnTo>
                    <a:pt x="631012" y="158661"/>
                  </a:lnTo>
                  <a:lnTo>
                    <a:pt x="620547" y="154000"/>
                  </a:lnTo>
                  <a:lnTo>
                    <a:pt x="606005" y="195935"/>
                  </a:lnTo>
                  <a:lnTo>
                    <a:pt x="617207" y="202260"/>
                  </a:lnTo>
                  <a:lnTo>
                    <a:pt x="632002" y="207251"/>
                  </a:lnTo>
                  <a:lnTo>
                    <a:pt x="649376" y="210527"/>
                  </a:lnTo>
                  <a:lnTo>
                    <a:pt x="668274" y="211696"/>
                  </a:lnTo>
                  <a:lnTo>
                    <a:pt x="705396" y="207086"/>
                  </a:lnTo>
                  <a:lnTo>
                    <a:pt x="734847" y="193433"/>
                  </a:lnTo>
                  <a:lnTo>
                    <a:pt x="754253" y="171081"/>
                  </a:lnTo>
                  <a:lnTo>
                    <a:pt x="761250" y="140309"/>
                  </a:lnTo>
                  <a:lnTo>
                    <a:pt x="757275" y="121285"/>
                  </a:lnTo>
                  <a:lnTo>
                    <a:pt x="746887" y="106121"/>
                  </a:lnTo>
                  <a:lnTo>
                    <a:pt x="732358" y="94145"/>
                  </a:lnTo>
                  <a:lnTo>
                    <a:pt x="716013" y="84683"/>
                  </a:lnTo>
                  <a:lnTo>
                    <a:pt x="705116" y="78892"/>
                  </a:lnTo>
                  <a:lnTo>
                    <a:pt x="697344" y="73215"/>
                  </a:lnTo>
                  <a:lnTo>
                    <a:pt x="692670" y="67475"/>
                  </a:lnTo>
                  <a:lnTo>
                    <a:pt x="691108" y="61442"/>
                  </a:lnTo>
                  <a:lnTo>
                    <a:pt x="693039" y="54102"/>
                  </a:lnTo>
                  <a:lnTo>
                    <a:pt x="698474" y="48475"/>
                  </a:lnTo>
                  <a:lnTo>
                    <a:pt x="706869" y="44869"/>
                  </a:lnTo>
                  <a:lnTo>
                    <a:pt x="717664" y="43599"/>
                  </a:lnTo>
                  <a:lnTo>
                    <a:pt x="730326" y="44450"/>
                  </a:lnTo>
                  <a:lnTo>
                    <a:pt x="741438" y="46609"/>
                  </a:lnTo>
                  <a:lnTo>
                    <a:pt x="750824" y="49542"/>
                  </a:lnTo>
                  <a:lnTo>
                    <a:pt x="758355" y="52717"/>
                  </a:lnTo>
                  <a:lnTo>
                    <a:pt x="772464" y="1037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9" name="object 29"/>
            <p:cNvSpPr/>
            <p:nvPr/>
          </p:nvSpPr>
          <p:spPr>
            <a:xfrm>
              <a:off x="7339333" y="173949"/>
              <a:ext cx="434604" cy="212117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30" name="object 30"/>
          <p:cNvSpPr/>
          <p:nvPr/>
        </p:nvSpPr>
        <p:spPr>
          <a:xfrm>
            <a:off x="181823" y="90107"/>
            <a:ext cx="3351969" cy="784555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pSp>
        <p:nvGrpSpPr>
          <p:cNvPr id="31" name="object 31"/>
          <p:cNvGrpSpPr/>
          <p:nvPr/>
        </p:nvGrpSpPr>
        <p:grpSpPr>
          <a:xfrm>
            <a:off x="7798008" y="173946"/>
            <a:ext cx="429259" cy="212090"/>
            <a:chOff x="7798008" y="173946"/>
            <a:chExt cx="429259" cy="212090"/>
          </a:xfrm>
        </p:grpSpPr>
        <p:sp>
          <p:nvSpPr>
            <p:cNvPr id="32" name="object 32"/>
            <p:cNvSpPr/>
            <p:nvPr/>
          </p:nvSpPr>
          <p:spPr>
            <a:xfrm>
              <a:off x="7798008" y="173949"/>
              <a:ext cx="209626" cy="207556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3" name="object 33"/>
            <p:cNvSpPr/>
            <p:nvPr/>
          </p:nvSpPr>
          <p:spPr>
            <a:xfrm>
              <a:off x="8037926" y="173946"/>
              <a:ext cx="188874" cy="211696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34" name="object 34"/>
          <p:cNvGrpSpPr/>
          <p:nvPr/>
        </p:nvGrpSpPr>
        <p:grpSpPr>
          <a:xfrm>
            <a:off x="8326166" y="90107"/>
            <a:ext cx="2195195" cy="340995"/>
            <a:chOff x="8326166" y="90107"/>
            <a:chExt cx="2195195" cy="340995"/>
          </a:xfrm>
        </p:grpSpPr>
        <p:sp>
          <p:nvSpPr>
            <p:cNvPr id="35" name="object 35"/>
            <p:cNvSpPr/>
            <p:nvPr/>
          </p:nvSpPr>
          <p:spPr>
            <a:xfrm>
              <a:off x="8326158" y="121652"/>
              <a:ext cx="782955" cy="264795"/>
            </a:xfrm>
            <a:custGeom>
              <a:avLst/>
              <a:gdLst/>
              <a:ahLst/>
              <a:cxnLst/>
              <a:rect l="l" t="t" r="r" b="b"/>
              <a:pathLst>
                <a:path w="782954" h="264795">
                  <a:moveTo>
                    <a:pt x="173507" y="59359"/>
                  </a:moveTo>
                  <a:lnTo>
                    <a:pt x="165862" y="56680"/>
                  </a:lnTo>
                  <a:lnTo>
                    <a:pt x="156222" y="54432"/>
                  </a:lnTo>
                  <a:lnTo>
                    <a:pt x="144957" y="52882"/>
                  </a:lnTo>
                  <a:lnTo>
                    <a:pt x="132397" y="52298"/>
                  </a:lnTo>
                  <a:lnTo>
                    <a:pt x="79146" y="62255"/>
                  </a:lnTo>
                  <a:lnTo>
                    <a:pt x="37249" y="89560"/>
                  </a:lnTo>
                  <a:lnTo>
                    <a:pt x="9829" y="130416"/>
                  </a:lnTo>
                  <a:lnTo>
                    <a:pt x="0" y="180987"/>
                  </a:lnTo>
                  <a:lnTo>
                    <a:pt x="6299" y="216204"/>
                  </a:lnTo>
                  <a:lnTo>
                    <a:pt x="23914" y="242265"/>
                  </a:lnTo>
                  <a:lnTo>
                    <a:pt x="50952" y="258445"/>
                  </a:lnTo>
                  <a:lnTo>
                    <a:pt x="85496" y="263994"/>
                  </a:lnTo>
                  <a:lnTo>
                    <a:pt x="102857" y="263258"/>
                  </a:lnTo>
                  <a:lnTo>
                    <a:pt x="143192" y="253631"/>
                  </a:lnTo>
                  <a:lnTo>
                    <a:pt x="142786" y="207962"/>
                  </a:lnTo>
                  <a:lnTo>
                    <a:pt x="134569" y="211010"/>
                  </a:lnTo>
                  <a:lnTo>
                    <a:pt x="125298" y="213677"/>
                  </a:lnTo>
                  <a:lnTo>
                    <a:pt x="114706" y="215569"/>
                  </a:lnTo>
                  <a:lnTo>
                    <a:pt x="102514" y="216281"/>
                  </a:lnTo>
                  <a:lnTo>
                    <a:pt x="86829" y="213639"/>
                  </a:lnTo>
                  <a:lnTo>
                    <a:pt x="74180" y="205740"/>
                  </a:lnTo>
                  <a:lnTo>
                    <a:pt x="65735" y="192633"/>
                  </a:lnTo>
                  <a:lnTo>
                    <a:pt x="62661" y="174345"/>
                  </a:lnTo>
                  <a:lnTo>
                    <a:pt x="67424" y="146621"/>
                  </a:lnTo>
                  <a:lnTo>
                    <a:pt x="81089" y="122872"/>
                  </a:lnTo>
                  <a:lnTo>
                    <a:pt x="102768" y="106273"/>
                  </a:lnTo>
                  <a:lnTo>
                    <a:pt x="131572" y="100037"/>
                  </a:lnTo>
                  <a:lnTo>
                    <a:pt x="139941" y="100406"/>
                  </a:lnTo>
                  <a:lnTo>
                    <a:pt x="147142" y="101447"/>
                  </a:lnTo>
                  <a:lnTo>
                    <a:pt x="153403" y="103022"/>
                  </a:lnTo>
                  <a:lnTo>
                    <a:pt x="158965" y="105029"/>
                  </a:lnTo>
                  <a:lnTo>
                    <a:pt x="173507" y="59359"/>
                  </a:lnTo>
                  <a:close/>
                </a:path>
                <a:path w="782954" h="264795">
                  <a:moveTo>
                    <a:pt x="383946" y="135737"/>
                  </a:moveTo>
                  <a:lnTo>
                    <a:pt x="378167" y="103263"/>
                  </a:lnTo>
                  <a:lnTo>
                    <a:pt x="374548" y="97548"/>
                  </a:lnTo>
                  <a:lnTo>
                    <a:pt x="361378" y="76746"/>
                  </a:lnTo>
                  <a:lnTo>
                    <a:pt x="334391" y="58864"/>
                  </a:lnTo>
                  <a:lnTo>
                    <a:pt x="322097" y="56654"/>
                  </a:lnTo>
                  <a:lnTo>
                    <a:pt x="322097" y="136156"/>
                  </a:lnTo>
                  <a:lnTo>
                    <a:pt x="318731" y="163779"/>
                  </a:lnTo>
                  <a:lnTo>
                    <a:pt x="308864" y="190525"/>
                  </a:lnTo>
                  <a:lnTo>
                    <a:pt x="292849" y="210743"/>
                  </a:lnTo>
                  <a:lnTo>
                    <a:pt x="271043" y="218744"/>
                  </a:lnTo>
                  <a:lnTo>
                    <a:pt x="257225" y="215912"/>
                  </a:lnTo>
                  <a:lnTo>
                    <a:pt x="247078" y="207911"/>
                  </a:lnTo>
                  <a:lnTo>
                    <a:pt x="240804" y="195465"/>
                  </a:lnTo>
                  <a:lnTo>
                    <a:pt x="238671" y="179324"/>
                  </a:lnTo>
                  <a:lnTo>
                    <a:pt x="241693" y="153238"/>
                  </a:lnTo>
                  <a:lnTo>
                    <a:pt x="251333" y="126606"/>
                  </a:lnTo>
                  <a:lnTo>
                    <a:pt x="267500" y="105892"/>
                  </a:lnTo>
                  <a:lnTo>
                    <a:pt x="290144" y="97548"/>
                  </a:lnTo>
                  <a:lnTo>
                    <a:pt x="305282" y="100965"/>
                  </a:lnTo>
                  <a:lnTo>
                    <a:pt x="315137" y="109855"/>
                  </a:lnTo>
                  <a:lnTo>
                    <a:pt x="320484" y="122250"/>
                  </a:lnTo>
                  <a:lnTo>
                    <a:pt x="322097" y="136156"/>
                  </a:lnTo>
                  <a:lnTo>
                    <a:pt x="322097" y="56654"/>
                  </a:lnTo>
                  <a:lnTo>
                    <a:pt x="248615" y="62420"/>
                  </a:lnTo>
                  <a:lnTo>
                    <a:pt x="210337" y="89979"/>
                  </a:lnTo>
                  <a:lnTo>
                    <a:pt x="185597" y="130759"/>
                  </a:lnTo>
                  <a:lnTo>
                    <a:pt x="176822" y="180568"/>
                  </a:lnTo>
                  <a:lnTo>
                    <a:pt x="183007" y="214871"/>
                  </a:lnTo>
                  <a:lnTo>
                    <a:pt x="200482" y="241338"/>
                  </a:lnTo>
                  <a:lnTo>
                    <a:pt x="227609" y="258381"/>
                  </a:lnTo>
                  <a:lnTo>
                    <a:pt x="262750" y="264414"/>
                  </a:lnTo>
                  <a:lnTo>
                    <a:pt x="311454" y="254762"/>
                  </a:lnTo>
                  <a:lnTo>
                    <a:pt x="349808" y="227939"/>
                  </a:lnTo>
                  <a:lnTo>
                    <a:pt x="355473" y="218744"/>
                  </a:lnTo>
                  <a:lnTo>
                    <a:pt x="374929" y="187198"/>
                  </a:lnTo>
                  <a:lnTo>
                    <a:pt x="383946" y="135737"/>
                  </a:lnTo>
                  <a:close/>
                </a:path>
                <a:path w="782954" h="264795">
                  <a:moveTo>
                    <a:pt x="611428" y="107518"/>
                  </a:moveTo>
                  <a:lnTo>
                    <a:pt x="607987" y="84175"/>
                  </a:lnTo>
                  <a:lnTo>
                    <a:pt x="597928" y="66840"/>
                  </a:lnTo>
                  <a:lnTo>
                    <a:pt x="581647" y="56032"/>
                  </a:lnTo>
                  <a:lnTo>
                    <a:pt x="559536" y="52298"/>
                  </a:lnTo>
                  <a:lnTo>
                    <a:pt x="539686" y="54533"/>
                  </a:lnTo>
                  <a:lnTo>
                    <a:pt x="520877" y="61429"/>
                  </a:lnTo>
                  <a:lnTo>
                    <a:pt x="503555" y="73317"/>
                  </a:lnTo>
                  <a:lnTo>
                    <a:pt x="488149" y="90487"/>
                  </a:lnTo>
                  <a:lnTo>
                    <a:pt x="487311" y="90487"/>
                  </a:lnTo>
                  <a:lnTo>
                    <a:pt x="491464" y="56883"/>
                  </a:lnTo>
                  <a:lnTo>
                    <a:pt x="438327" y="56883"/>
                  </a:lnTo>
                  <a:lnTo>
                    <a:pt x="436295" y="71107"/>
                  </a:lnTo>
                  <a:lnTo>
                    <a:pt x="430974" y="104216"/>
                  </a:lnTo>
                  <a:lnTo>
                    <a:pt x="401802" y="259854"/>
                  </a:lnTo>
                  <a:lnTo>
                    <a:pt x="461581" y="259854"/>
                  </a:lnTo>
                  <a:lnTo>
                    <a:pt x="478599" y="169773"/>
                  </a:lnTo>
                  <a:lnTo>
                    <a:pt x="487260" y="140030"/>
                  </a:lnTo>
                  <a:lnTo>
                    <a:pt x="499706" y="118313"/>
                  </a:lnTo>
                  <a:lnTo>
                    <a:pt x="514248" y="104990"/>
                  </a:lnTo>
                  <a:lnTo>
                    <a:pt x="529234" y="100457"/>
                  </a:lnTo>
                  <a:lnTo>
                    <a:pt x="538645" y="102235"/>
                  </a:lnTo>
                  <a:lnTo>
                    <a:pt x="544791" y="107200"/>
                  </a:lnTo>
                  <a:lnTo>
                    <a:pt x="548144" y="114820"/>
                  </a:lnTo>
                  <a:lnTo>
                    <a:pt x="549160" y="124536"/>
                  </a:lnTo>
                  <a:lnTo>
                    <a:pt x="549160" y="132003"/>
                  </a:lnTo>
                  <a:lnTo>
                    <a:pt x="548335" y="140309"/>
                  </a:lnTo>
                  <a:lnTo>
                    <a:pt x="525907" y="259854"/>
                  </a:lnTo>
                  <a:lnTo>
                    <a:pt x="585685" y="259854"/>
                  </a:lnTo>
                  <a:lnTo>
                    <a:pt x="608101" y="141973"/>
                  </a:lnTo>
                  <a:lnTo>
                    <a:pt x="609320" y="133667"/>
                  </a:lnTo>
                  <a:lnTo>
                    <a:pt x="610387" y="124434"/>
                  </a:lnTo>
                  <a:lnTo>
                    <a:pt x="611136" y="115354"/>
                  </a:lnTo>
                  <a:lnTo>
                    <a:pt x="611428" y="107518"/>
                  </a:lnTo>
                  <a:close/>
                </a:path>
                <a:path w="782954" h="264795">
                  <a:moveTo>
                    <a:pt x="782866" y="56883"/>
                  </a:moveTo>
                  <a:lnTo>
                    <a:pt x="739686" y="56883"/>
                  </a:lnTo>
                  <a:lnTo>
                    <a:pt x="750481" y="0"/>
                  </a:lnTo>
                  <a:lnTo>
                    <a:pt x="689457" y="14109"/>
                  </a:lnTo>
                  <a:lnTo>
                    <a:pt x="681164" y="56883"/>
                  </a:lnTo>
                  <a:lnTo>
                    <a:pt x="655002" y="56883"/>
                  </a:lnTo>
                  <a:lnTo>
                    <a:pt x="646709" y="102120"/>
                  </a:lnTo>
                  <a:lnTo>
                    <a:pt x="672439" y="102120"/>
                  </a:lnTo>
                  <a:lnTo>
                    <a:pt x="656666" y="183057"/>
                  </a:lnTo>
                  <a:lnTo>
                    <a:pt x="654786" y="193865"/>
                  </a:lnTo>
                  <a:lnTo>
                    <a:pt x="653503" y="203504"/>
                  </a:lnTo>
                  <a:lnTo>
                    <a:pt x="652754" y="212369"/>
                  </a:lnTo>
                  <a:lnTo>
                    <a:pt x="652513" y="220840"/>
                  </a:lnTo>
                  <a:lnTo>
                    <a:pt x="655726" y="238328"/>
                  </a:lnTo>
                  <a:lnTo>
                    <a:pt x="665480" y="252120"/>
                  </a:lnTo>
                  <a:lnTo>
                    <a:pt x="681939" y="261175"/>
                  </a:lnTo>
                  <a:lnTo>
                    <a:pt x="705231" y="264414"/>
                  </a:lnTo>
                  <a:lnTo>
                    <a:pt x="715111" y="264109"/>
                  </a:lnTo>
                  <a:lnTo>
                    <a:pt x="724890" y="263220"/>
                  </a:lnTo>
                  <a:lnTo>
                    <a:pt x="733653" y="261797"/>
                  </a:lnTo>
                  <a:lnTo>
                    <a:pt x="740524" y="259854"/>
                  </a:lnTo>
                  <a:lnTo>
                    <a:pt x="747572" y="212953"/>
                  </a:lnTo>
                  <a:lnTo>
                    <a:pt x="742188" y="213779"/>
                  </a:lnTo>
                  <a:lnTo>
                    <a:pt x="718096" y="213779"/>
                  </a:lnTo>
                  <a:lnTo>
                    <a:pt x="713955" y="206717"/>
                  </a:lnTo>
                  <a:lnTo>
                    <a:pt x="713955" y="196748"/>
                  </a:lnTo>
                  <a:lnTo>
                    <a:pt x="714235" y="190931"/>
                  </a:lnTo>
                  <a:lnTo>
                    <a:pt x="714984" y="184365"/>
                  </a:lnTo>
                  <a:lnTo>
                    <a:pt x="716051" y="177558"/>
                  </a:lnTo>
                  <a:lnTo>
                    <a:pt x="730973" y="102120"/>
                  </a:lnTo>
                  <a:lnTo>
                    <a:pt x="774141" y="102120"/>
                  </a:lnTo>
                  <a:lnTo>
                    <a:pt x="782866" y="5688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6" name="object 36"/>
            <p:cNvSpPr/>
            <p:nvPr/>
          </p:nvSpPr>
          <p:spPr>
            <a:xfrm>
              <a:off x="9109859" y="173956"/>
              <a:ext cx="212521" cy="212115"/>
            </a:xfrm>
            <a:prstGeom prst="rect">
              <a:avLst/>
            </a:prstGeom>
            <a:blipFill>
              <a:blip r:embed="rId2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7" name="object 37"/>
            <p:cNvSpPr/>
            <p:nvPr/>
          </p:nvSpPr>
          <p:spPr>
            <a:xfrm>
              <a:off x="9336888" y="90118"/>
              <a:ext cx="456565" cy="291465"/>
            </a:xfrm>
            <a:custGeom>
              <a:avLst/>
              <a:gdLst/>
              <a:ahLst/>
              <a:cxnLst/>
              <a:rect l="l" t="t" r="r" b="b"/>
              <a:pathLst>
                <a:path w="456565" h="291465">
                  <a:moveTo>
                    <a:pt x="321284" y="138214"/>
                  </a:moveTo>
                  <a:lnTo>
                    <a:pt x="317931" y="115189"/>
                  </a:lnTo>
                  <a:lnTo>
                    <a:pt x="308203" y="98107"/>
                  </a:lnTo>
                  <a:lnTo>
                    <a:pt x="292557" y="87490"/>
                  </a:lnTo>
                  <a:lnTo>
                    <a:pt x="271475" y="83832"/>
                  </a:lnTo>
                  <a:lnTo>
                    <a:pt x="252107" y="86131"/>
                  </a:lnTo>
                  <a:lnTo>
                    <a:pt x="233641" y="93129"/>
                  </a:lnTo>
                  <a:lnTo>
                    <a:pt x="216662" y="105029"/>
                  </a:lnTo>
                  <a:lnTo>
                    <a:pt x="201739" y="122021"/>
                  </a:lnTo>
                  <a:lnTo>
                    <a:pt x="198069" y="108534"/>
                  </a:lnTo>
                  <a:lnTo>
                    <a:pt x="189179" y="96240"/>
                  </a:lnTo>
                  <a:lnTo>
                    <a:pt x="174536" y="87299"/>
                  </a:lnTo>
                  <a:lnTo>
                    <a:pt x="153593" y="83832"/>
                  </a:lnTo>
                  <a:lnTo>
                    <a:pt x="134289" y="85991"/>
                  </a:lnTo>
                  <a:lnTo>
                    <a:pt x="115963" y="92710"/>
                  </a:lnTo>
                  <a:lnTo>
                    <a:pt x="99123" y="104330"/>
                  </a:lnTo>
                  <a:lnTo>
                    <a:pt x="84264" y="121208"/>
                  </a:lnTo>
                  <a:lnTo>
                    <a:pt x="83426" y="121208"/>
                  </a:lnTo>
                  <a:lnTo>
                    <a:pt x="87172" y="88417"/>
                  </a:lnTo>
                  <a:lnTo>
                    <a:pt x="35699" y="88417"/>
                  </a:lnTo>
                  <a:lnTo>
                    <a:pt x="31292" y="118452"/>
                  </a:lnTo>
                  <a:lnTo>
                    <a:pt x="25323" y="154406"/>
                  </a:lnTo>
                  <a:lnTo>
                    <a:pt x="0" y="291388"/>
                  </a:lnTo>
                  <a:lnTo>
                    <a:pt x="57696" y="291388"/>
                  </a:lnTo>
                  <a:lnTo>
                    <a:pt x="74307" y="200075"/>
                  </a:lnTo>
                  <a:lnTo>
                    <a:pt x="82245" y="172567"/>
                  </a:lnTo>
                  <a:lnTo>
                    <a:pt x="93954" y="150888"/>
                  </a:lnTo>
                  <a:lnTo>
                    <a:pt x="108089" y="136677"/>
                  </a:lnTo>
                  <a:lnTo>
                    <a:pt x="123278" y="131572"/>
                  </a:lnTo>
                  <a:lnTo>
                    <a:pt x="132397" y="133540"/>
                  </a:lnTo>
                  <a:lnTo>
                    <a:pt x="138277" y="138899"/>
                  </a:lnTo>
                  <a:lnTo>
                    <a:pt x="141439" y="146812"/>
                  </a:lnTo>
                  <a:lnTo>
                    <a:pt x="142379" y="156476"/>
                  </a:lnTo>
                  <a:lnTo>
                    <a:pt x="142379" y="163537"/>
                  </a:lnTo>
                  <a:lnTo>
                    <a:pt x="141122" y="171424"/>
                  </a:lnTo>
                  <a:lnTo>
                    <a:pt x="118719" y="291388"/>
                  </a:lnTo>
                  <a:lnTo>
                    <a:pt x="176415" y="291388"/>
                  </a:lnTo>
                  <a:lnTo>
                    <a:pt x="193433" y="199237"/>
                  </a:lnTo>
                  <a:lnTo>
                    <a:pt x="212572" y="150152"/>
                  </a:lnTo>
                  <a:lnTo>
                    <a:pt x="240753" y="131572"/>
                  </a:lnTo>
                  <a:lnTo>
                    <a:pt x="249885" y="133350"/>
                  </a:lnTo>
                  <a:lnTo>
                    <a:pt x="256209" y="138328"/>
                  </a:lnTo>
                  <a:lnTo>
                    <a:pt x="259905" y="145935"/>
                  </a:lnTo>
                  <a:lnTo>
                    <a:pt x="261099" y="155651"/>
                  </a:lnTo>
                  <a:lnTo>
                    <a:pt x="261099" y="163537"/>
                  </a:lnTo>
                  <a:lnTo>
                    <a:pt x="259854" y="172250"/>
                  </a:lnTo>
                  <a:lnTo>
                    <a:pt x="258191" y="180555"/>
                  </a:lnTo>
                  <a:lnTo>
                    <a:pt x="237858" y="291388"/>
                  </a:lnTo>
                  <a:lnTo>
                    <a:pt x="295541" y="291388"/>
                  </a:lnTo>
                  <a:lnTo>
                    <a:pt x="317550" y="173088"/>
                  </a:lnTo>
                  <a:lnTo>
                    <a:pt x="319011" y="164490"/>
                  </a:lnTo>
                  <a:lnTo>
                    <a:pt x="320192" y="155028"/>
                  </a:lnTo>
                  <a:lnTo>
                    <a:pt x="320992" y="145884"/>
                  </a:lnTo>
                  <a:lnTo>
                    <a:pt x="321284" y="138214"/>
                  </a:lnTo>
                  <a:close/>
                </a:path>
                <a:path w="456565" h="291465">
                  <a:moveTo>
                    <a:pt x="443306" y="88417"/>
                  </a:moveTo>
                  <a:lnTo>
                    <a:pt x="383540" y="88417"/>
                  </a:lnTo>
                  <a:lnTo>
                    <a:pt x="344932" y="291401"/>
                  </a:lnTo>
                  <a:lnTo>
                    <a:pt x="404710" y="291401"/>
                  </a:lnTo>
                  <a:lnTo>
                    <a:pt x="443306" y="88417"/>
                  </a:lnTo>
                  <a:close/>
                </a:path>
                <a:path w="456565" h="291465">
                  <a:moveTo>
                    <a:pt x="456171" y="29476"/>
                  </a:moveTo>
                  <a:lnTo>
                    <a:pt x="453961" y="17335"/>
                  </a:lnTo>
                  <a:lnTo>
                    <a:pt x="447776" y="8039"/>
                  </a:lnTo>
                  <a:lnTo>
                    <a:pt x="438315" y="2095"/>
                  </a:lnTo>
                  <a:lnTo>
                    <a:pt x="426288" y="0"/>
                  </a:lnTo>
                  <a:lnTo>
                    <a:pt x="413258" y="2451"/>
                  </a:lnTo>
                  <a:lnTo>
                    <a:pt x="402374" y="9385"/>
                  </a:lnTo>
                  <a:lnTo>
                    <a:pt x="394830" y="20129"/>
                  </a:lnTo>
                  <a:lnTo>
                    <a:pt x="391833" y="34036"/>
                  </a:lnTo>
                  <a:lnTo>
                    <a:pt x="394042" y="46101"/>
                  </a:lnTo>
                  <a:lnTo>
                    <a:pt x="400138" y="55245"/>
                  </a:lnTo>
                  <a:lnTo>
                    <a:pt x="409346" y="61061"/>
                  </a:lnTo>
                  <a:lnTo>
                    <a:pt x="420890" y="63093"/>
                  </a:lnTo>
                  <a:lnTo>
                    <a:pt x="434454" y="60807"/>
                  </a:lnTo>
                  <a:lnTo>
                    <a:pt x="445693" y="54216"/>
                  </a:lnTo>
                  <a:lnTo>
                    <a:pt x="453351" y="43649"/>
                  </a:lnTo>
                  <a:lnTo>
                    <a:pt x="456171" y="2947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8" name="object 38"/>
            <p:cNvSpPr/>
            <p:nvPr/>
          </p:nvSpPr>
          <p:spPr>
            <a:xfrm>
              <a:off x="9791821" y="173949"/>
              <a:ext cx="209626" cy="207556"/>
            </a:xfrm>
            <a:prstGeom prst="rect">
              <a:avLst/>
            </a:prstGeom>
            <a:blipFill>
              <a:blip r:embed="rId2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9" name="object 39"/>
            <p:cNvSpPr/>
            <p:nvPr/>
          </p:nvSpPr>
          <p:spPr>
            <a:xfrm>
              <a:off x="10031750" y="90943"/>
              <a:ext cx="193675" cy="295275"/>
            </a:xfrm>
            <a:custGeom>
              <a:avLst/>
              <a:gdLst/>
              <a:ahLst/>
              <a:cxnLst/>
              <a:rect l="l" t="t" r="r" b="b"/>
              <a:pathLst>
                <a:path w="193675" h="295275">
                  <a:moveTo>
                    <a:pt x="193433" y="0"/>
                  </a:moveTo>
                  <a:lnTo>
                    <a:pt x="134480" y="0"/>
                  </a:lnTo>
                  <a:lnTo>
                    <a:pt x="95465" y="63093"/>
                  </a:lnTo>
                  <a:lnTo>
                    <a:pt x="139471" y="63093"/>
                  </a:lnTo>
                  <a:lnTo>
                    <a:pt x="193433" y="0"/>
                  </a:lnTo>
                  <a:close/>
                </a:path>
                <a:path w="193675" h="295275">
                  <a:moveTo>
                    <a:pt x="118300" y="83007"/>
                  </a:moveTo>
                  <a:lnTo>
                    <a:pt x="68821" y="94028"/>
                  </a:lnTo>
                  <a:lnTo>
                    <a:pt x="31599" y="122913"/>
                  </a:lnTo>
                  <a:lnTo>
                    <a:pt x="8152" y="163395"/>
                  </a:lnTo>
                  <a:lnTo>
                    <a:pt x="0" y="209207"/>
                  </a:lnTo>
                  <a:lnTo>
                    <a:pt x="5577" y="244800"/>
                  </a:lnTo>
                  <a:lnTo>
                    <a:pt x="22204" y="271719"/>
                  </a:lnTo>
                  <a:lnTo>
                    <a:pt x="49725" y="288756"/>
                  </a:lnTo>
                  <a:lnTo>
                    <a:pt x="87985" y="294703"/>
                  </a:lnTo>
                  <a:lnTo>
                    <a:pt x="105925" y="293932"/>
                  </a:lnTo>
                  <a:lnTo>
                    <a:pt x="125299" y="291333"/>
                  </a:lnTo>
                  <a:lnTo>
                    <a:pt x="144905" y="286479"/>
                  </a:lnTo>
                  <a:lnTo>
                    <a:pt x="163537" y="278942"/>
                  </a:lnTo>
                  <a:lnTo>
                    <a:pt x="160622" y="248627"/>
                  </a:lnTo>
                  <a:lnTo>
                    <a:pt x="102527" y="248627"/>
                  </a:lnTo>
                  <a:lnTo>
                    <a:pt x="90183" y="247622"/>
                  </a:lnTo>
                  <a:lnTo>
                    <a:pt x="57276" y="217919"/>
                  </a:lnTo>
                  <a:lnTo>
                    <a:pt x="57276" y="212102"/>
                  </a:lnTo>
                  <a:lnTo>
                    <a:pt x="112164" y="209571"/>
                  </a:lnTo>
                  <a:lnTo>
                    <a:pt x="153582" y="198094"/>
                  </a:lnTo>
                  <a:lnTo>
                    <a:pt x="179744" y="176501"/>
                  </a:lnTo>
                  <a:lnTo>
                    <a:pt x="181955" y="168529"/>
                  </a:lnTo>
                  <a:lnTo>
                    <a:pt x="63080" y="168529"/>
                  </a:lnTo>
                  <a:lnTo>
                    <a:pt x="68382" y="153920"/>
                  </a:lnTo>
                  <a:lnTo>
                    <a:pt x="78082" y="140404"/>
                  </a:lnTo>
                  <a:lnTo>
                    <a:pt x="92216" y="130470"/>
                  </a:lnTo>
                  <a:lnTo>
                    <a:pt x="110820" y="126606"/>
                  </a:lnTo>
                  <a:lnTo>
                    <a:pt x="185347" y="126606"/>
                  </a:lnTo>
                  <a:lnTo>
                    <a:pt x="183614" y="118213"/>
                  </a:lnTo>
                  <a:lnTo>
                    <a:pt x="168987" y="99147"/>
                  </a:lnTo>
                  <a:lnTo>
                    <a:pt x="146658" y="87165"/>
                  </a:lnTo>
                  <a:lnTo>
                    <a:pt x="118300" y="83007"/>
                  </a:lnTo>
                  <a:close/>
                </a:path>
                <a:path w="193675" h="295275">
                  <a:moveTo>
                    <a:pt x="159384" y="235762"/>
                  </a:moveTo>
                  <a:lnTo>
                    <a:pt x="146768" y="241105"/>
                  </a:lnTo>
                  <a:lnTo>
                    <a:pt x="133137" y="245157"/>
                  </a:lnTo>
                  <a:lnTo>
                    <a:pt x="118415" y="247728"/>
                  </a:lnTo>
                  <a:lnTo>
                    <a:pt x="102527" y="248627"/>
                  </a:lnTo>
                  <a:lnTo>
                    <a:pt x="160622" y="248627"/>
                  </a:lnTo>
                  <a:lnTo>
                    <a:pt x="159384" y="235762"/>
                  </a:lnTo>
                  <a:close/>
                </a:path>
                <a:path w="193675" h="295275">
                  <a:moveTo>
                    <a:pt x="185347" y="126606"/>
                  </a:moveTo>
                  <a:lnTo>
                    <a:pt x="110820" y="126606"/>
                  </a:lnTo>
                  <a:lnTo>
                    <a:pt x="120040" y="127869"/>
                  </a:lnTo>
                  <a:lnTo>
                    <a:pt x="126963" y="131427"/>
                  </a:lnTo>
                  <a:lnTo>
                    <a:pt x="131317" y="136930"/>
                  </a:lnTo>
                  <a:lnTo>
                    <a:pt x="132829" y="144030"/>
                  </a:lnTo>
                  <a:lnTo>
                    <a:pt x="128469" y="155620"/>
                  </a:lnTo>
                  <a:lnTo>
                    <a:pt x="115390" y="163280"/>
                  </a:lnTo>
                  <a:lnTo>
                    <a:pt x="93594" y="167440"/>
                  </a:lnTo>
                  <a:lnTo>
                    <a:pt x="63080" y="168529"/>
                  </a:lnTo>
                  <a:lnTo>
                    <a:pt x="181955" y="168529"/>
                  </a:lnTo>
                  <a:lnTo>
                    <a:pt x="188861" y="143624"/>
                  </a:lnTo>
                  <a:lnTo>
                    <a:pt x="185347" y="12660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0" name="object 40"/>
            <p:cNvSpPr/>
            <p:nvPr/>
          </p:nvSpPr>
          <p:spPr>
            <a:xfrm>
              <a:off x="10241363" y="173946"/>
              <a:ext cx="279774" cy="256956"/>
            </a:xfrm>
            <a:prstGeom prst="rect">
              <a:avLst/>
            </a:prstGeom>
            <a:blipFill>
              <a:blip r:embed="rId2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41" name="object 41"/>
          <p:cNvSpPr/>
          <p:nvPr/>
        </p:nvSpPr>
        <p:spPr>
          <a:xfrm>
            <a:off x="3610169" y="497343"/>
            <a:ext cx="212725" cy="295275"/>
          </a:xfrm>
          <a:custGeom>
            <a:avLst/>
            <a:gdLst/>
            <a:ahLst/>
            <a:cxnLst/>
            <a:rect l="l" t="t" r="r" b="b"/>
            <a:pathLst>
              <a:path w="212725" h="295275">
                <a:moveTo>
                  <a:pt x="130759" y="0"/>
                </a:moveTo>
                <a:lnTo>
                  <a:pt x="73063" y="0"/>
                </a:lnTo>
                <a:lnTo>
                  <a:pt x="119138" y="63093"/>
                </a:lnTo>
                <a:lnTo>
                  <a:pt x="161886" y="63093"/>
                </a:lnTo>
                <a:lnTo>
                  <a:pt x="130759" y="0"/>
                </a:lnTo>
                <a:close/>
              </a:path>
              <a:path w="212725" h="295275">
                <a:moveTo>
                  <a:pt x="145300" y="83007"/>
                </a:moveTo>
                <a:lnTo>
                  <a:pt x="91774" y="91153"/>
                </a:lnTo>
                <a:lnTo>
                  <a:pt x="50938" y="113108"/>
                </a:lnTo>
                <a:lnTo>
                  <a:pt x="22334" y="145146"/>
                </a:lnTo>
                <a:lnTo>
                  <a:pt x="5507" y="183539"/>
                </a:lnTo>
                <a:lnTo>
                  <a:pt x="0" y="224561"/>
                </a:lnTo>
                <a:lnTo>
                  <a:pt x="4464" y="253449"/>
                </a:lnTo>
                <a:lnTo>
                  <a:pt x="17024" y="275720"/>
                </a:lnTo>
                <a:lnTo>
                  <a:pt x="36433" y="290051"/>
                </a:lnTo>
                <a:lnTo>
                  <a:pt x="61442" y="295122"/>
                </a:lnTo>
                <a:lnTo>
                  <a:pt x="79435" y="292845"/>
                </a:lnTo>
                <a:lnTo>
                  <a:pt x="97350" y="285313"/>
                </a:lnTo>
                <a:lnTo>
                  <a:pt x="114329" y="271478"/>
                </a:lnTo>
                <a:lnTo>
                  <a:pt x="129514" y="250291"/>
                </a:lnTo>
                <a:lnTo>
                  <a:pt x="184490" y="250291"/>
                </a:lnTo>
                <a:lnTo>
                  <a:pt x="184708" y="246976"/>
                </a:lnTo>
                <a:lnTo>
                  <a:pt x="86753" y="246976"/>
                </a:lnTo>
                <a:lnTo>
                  <a:pt x="75930" y="244524"/>
                </a:lnTo>
                <a:lnTo>
                  <a:pt x="68291" y="237636"/>
                </a:lnTo>
                <a:lnTo>
                  <a:pt x="63761" y="227013"/>
                </a:lnTo>
                <a:lnTo>
                  <a:pt x="62268" y="213360"/>
                </a:lnTo>
                <a:lnTo>
                  <a:pt x="67282" y="184123"/>
                </a:lnTo>
                <a:lnTo>
                  <a:pt x="81208" y="156640"/>
                </a:lnTo>
                <a:lnTo>
                  <a:pt x="102371" y="136241"/>
                </a:lnTo>
                <a:lnTo>
                  <a:pt x="129095" y="128257"/>
                </a:lnTo>
                <a:lnTo>
                  <a:pt x="205357" y="128257"/>
                </a:lnTo>
                <a:lnTo>
                  <a:pt x="212521" y="92976"/>
                </a:lnTo>
                <a:lnTo>
                  <a:pt x="198228" y="89141"/>
                </a:lnTo>
                <a:lnTo>
                  <a:pt x="181559" y="85967"/>
                </a:lnTo>
                <a:lnTo>
                  <a:pt x="163565" y="83805"/>
                </a:lnTo>
                <a:lnTo>
                  <a:pt x="145300" y="83007"/>
                </a:lnTo>
                <a:close/>
              </a:path>
              <a:path w="212725" h="295275">
                <a:moveTo>
                  <a:pt x="184490" y="250291"/>
                </a:moveTo>
                <a:lnTo>
                  <a:pt x="130759" y="250291"/>
                </a:lnTo>
                <a:lnTo>
                  <a:pt x="129838" y="261025"/>
                </a:lnTo>
                <a:lnTo>
                  <a:pt x="128987" y="271478"/>
                </a:lnTo>
                <a:lnTo>
                  <a:pt x="128307" y="281236"/>
                </a:lnTo>
                <a:lnTo>
                  <a:pt x="127850" y="290563"/>
                </a:lnTo>
                <a:lnTo>
                  <a:pt x="183057" y="290563"/>
                </a:lnTo>
                <a:lnTo>
                  <a:pt x="183241" y="269287"/>
                </a:lnTo>
                <a:lnTo>
                  <a:pt x="184490" y="250291"/>
                </a:lnTo>
                <a:close/>
              </a:path>
              <a:path w="212725" h="295275">
                <a:moveTo>
                  <a:pt x="205357" y="128257"/>
                </a:moveTo>
                <a:lnTo>
                  <a:pt x="134912" y="128257"/>
                </a:lnTo>
                <a:lnTo>
                  <a:pt x="140715" y="129082"/>
                </a:lnTo>
                <a:lnTo>
                  <a:pt x="145300" y="129908"/>
                </a:lnTo>
                <a:lnTo>
                  <a:pt x="135750" y="176822"/>
                </a:lnTo>
                <a:lnTo>
                  <a:pt x="114519" y="230582"/>
                </a:lnTo>
                <a:lnTo>
                  <a:pt x="86753" y="246976"/>
                </a:lnTo>
                <a:lnTo>
                  <a:pt x="184708" y="246976"/>
                </a:lnTo>
                <a:lnTo>
                  <a:pt x="184824" y="245210"/>
                </a:lnTo>
                <a:lnTo>
                  <a:pt x="187495" y="220977"/>
                </a:lnTo>
                <a:lnTo>
                  <a:pt x="190944" y="199237"/>
                </a:lnTo>
                <a:lnTo>
                  <a:pt x="205357" y="12825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42" name="object 42"/>
          <p:cNvGrpSpPr/>
          <p:nvPr/>
        </p:nvGrpSpPr>
        <p:grpSpPr>
          <a:xfrm>
            <a:off x="3924808" y="496507"/>
            <a:ext cx="870585" cy="295910"/>
            <a:chOff x="3924808" y="496507"/>
            <a:chExt cx="870585" cy="295910"/>
          </a:xfrm>
        </p:grpSpPr>
        <p:sp>
          <p:nvSpPr>
            <p:cNvPr id="43" name="object 43"/>
            <p:cNvSpPr/>
            <p:nvPr/>
          </p:nvSpPr>
          <p:spPr>
            <a:xfrm>
              <a:off x="3924808" y="584928"/>
              <a:ext cx="208381" cy="202971"/>
            </a:xfrm>
            <a:prstGeom prst="rect">
              <a:avLst/>
            </a:prstGeom>
            <a:blipFill>
              <a:blip r:embed="rId2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4" name="object 44"/>
            <p:cNvSpPr/>
            <p:nvPr/>
          </p:nvSpPr>
          <p:spPr>
            <a:xfrm>
              <a:off x="4124045" y="496518"/>
              <a:ext cx="671195" cy="295910"/>
            </a:xfrm>
            <a:custGeom>
              <a:avLst/>
              <a:gdLst/>
              <a:ahLst/>
              <a:cxnLst/>
              <a:rect l="l" t="t" r="r" b="b"/>
              <a:pathLst>
                <a:path w="671195" h="295909">
                  <a:moveTo>
                    <a:pt x="98374" y="88417"/>
                  </a:moveTo>
                  <a:lnTo>
                    <a:pt x="38608" y="88417"/>
                  </a:lnTo>
                  <a:lnTo>
                    <a:pt x="0" y="291401"/>
                  </a:lnTo>
                  <a:lnTo>
                    <a:pt x="59778" y="291401"/>
                  </a:lnTo>
                  <a:lnTo>
                    <a:pt x="98374" y="88417"/>
                  </a:lnTo>
                  <a:close/>
                </a:path>
                <a:path w="671195" h="295909">
                  <a:moveTo>
                    <a:pt x="111239" y="29476"/>
                  </a:moveTo>
                  <a:lnTo>
                    <a:pt x="109029" y="17335"/>
                  </a:lnTo>
                  <a:lnTo>
                    <a:pt x="102844" y="8039"/>
                  </a:lnTo>
                  <a:lnTo>
                    <a:pt x="93383" y="2095"/>
                  </a:lnTo>
                  <a:lnTo>
                    <a:pt x="81356" y="0"/>
                  </a:lnTo>
                  <a:lnTo>
                    <a:pt x="68326" y="2451"/>
                  </a:lnTo>
                  <a:lnTo>
                    <a:pt x="57442" y="9385"/>
                  </a:lnTo>
                  <a:lnTo>
                    <a:pt x="49898" y="20129"/>
                  </a:lnTo>
                  <a:lnTo>
                    <a:pt x="46901" y="34036"/>
                  </a:lnTo>
                  <a:lnTo>
                    <a:pt x="49110" y="46101"/>
                  </a:lnTo>
                  <a:lnTo>
                    <a:pt x="55206" y="55245"/>
                  </a:lnTo>
                  <a:lnTo>
                    <a:pt x="64414" y="61061"/>
                  </a:lnTo>
                  <a:lnTo>
                    <a:pt x="75958" y="63093"/>
                  </a:lnTo>
                  <a:lnTo>
                    <a:pt x="89535" y="60807"/>
                  </a:lnTo>
                  <a:lnTo>
                    <a:pt x="100761" y="54216"/>
                  </a:lnTo>
                  <a:lnTo>
                    <a:pt x="108419" y="43649"/>
                  </a:lnTo>
                  <a:lnTo>
                    <a:pt x="111239" y="29476"/>
                  </a:lnTo>
                  <a:close/>
                </a:path>
                <a:path w="671195" h="295909">
                  <a:moveTo>
                    <a:pt x="331660" y="88417"/>
                  </a:moveTo>
                  <a:lnTo>
                    <a:pt x="264820" y="88417"/>
                  </a:lnTo>
                  <a:lnTo>
                    <a:pt x="223735" y="177647"/>
                  </a:lnTo>
                  <a:lnTo>
                    <a:pt x="210350" y="208940"/>
                  </a:lnTo>
                  <a:lnTo>
                    <a:pt x="205397" y="221259"/>
                  </a:lnTo>
                  <a:lnTo>
                    <a:pt x="201307" y="232448"/>
                  </a:lnTo>
                  <a:lnTo>
                    <a:pt x="199669" y="232448"/>
                  </a:lnTo>
                  <a:lnTo>
                    <a:pt x="198767" y="221018"/>
                  </a:lnTo>
                  <a:lnTo>
                    <a:pt x="194271" y="177241"/>
                  </a:lnTo>
                  <a:lnTo>
                    <a:pt x="185127" y="88417"/>
                  </a:lnTo>
                  <a:lnTo>
                    <a:pt x="123278" y="88417"/>
                  </a:lnTo>
                  <a:lnTo>
                    <a:pt x="157734" y="291388"/>
                  </a:lnTo>
                  <a:lnTo>
                    <a:pt x="218338" y="291388"/>
                  </a:lnTo>
                  <a:lnTo>
                    <a:pt x="331660" y="88417"/>
                  </a:lnTo>
                  <a:close/>
                </a:path>
                <a:path w="671195" h="295909">
                  <a:moveTo>
                    <a:pt x="481088" y="84251"/>
                  </a:moveTo>
                  <a:lnTo>
                    <a:pt x="477342" y="83832"/>
                  </a:lnTo>
                  <a:lnTo>
                    <a:pt x="469887" y="83832"/>
                  </a:lnTo>
                  <a:lnTo>
                    <a:pt x="450024" y="87236"/>
                  </a:lnTo>
                  <a:lnTo>
                    <a:pt x="432371" y="96761"/>
                  </a:lnTo>
                  <a:lnTo>
                    <a:pt x="417296" y="111328"/>
                  </a:lnTo>
                  <a:lnTo>
                    <a:pt x="405130" y="129908"/>
                  </a:lnTo>
                  <a:lnTo>
                    <a:pt x="403872" y="129908"/>
                  </a:lnTo>
                  <a:lnTo>
                    <a:pt x="407619" y="88417"/>
                  </a:lnTo>
                  <a:lnTo>
                    <a:pt x="355727" y="88417"/>
                  </a:lnTo>
                  <a:lnTo>
                    <a:pt x="351942" y="124523"/>
                  </a:lnTo>
                  <a:lnTo>
                    <a:pt x="349135" y="147243"/>
                  </a:lnTo>
                  <a:lnTo>
                    <a:pt x="345351" y="170586"/>
                  </a:lnTo>
                  <a:lnTo>
                    <a:pt x="322516" y="291388"/>
                  </a:lnTo>
                  <a:lnTo>
                    <a:pt x="382295" y="291388"/>
                  </a:lnTo>
                  <a:lnTo>
                    <a:pt x="396405" y="215836"/>
                  </a:lnTo>
                  <a:lnTo>
                    <a:pt x="416648" y="163957"/>
                  </a:lnTo>
                  <a:lnTo>
                    <a:pt x="459917" y="141947"/>
                  </a:lnTo>
                  <a:lnTo>
                    <a:pt x="466559" y="141947"/>
                  </a:lnTo>
                  <a:lnTo>
                    <a:pt x="469468" y="142367"/>
                  </a:lnTo>
                  <a:lnTo>
                    <a:pt x="481088" y="84251"/>
                  </a:lnTo>
                  <a:close/>
                </a:path>
                <a:path w="671195" h="295909">
                  <a:moveTo>
                    <a:pt x="671195" y="144449"/>
                  </a:moveTo>
                  <a:lnTo>
                    <a:pt x="667677" y="127431"/>
                  </a:lnTo>
                  <a:lnTo>
                    <a:pt x="665949" y="119037"/>
                  </a:lnTo>
                  <a:lnTo>
                    <a:pt x="651319" y="99974"/>
                  </a:lnTo>
                  <a:lnTo>
                    <a:pt x="628992" y="87998"/>
                  </a:lnTo>
                  <a:lnTo>
                    <a:pt x="615149" y="85966"/>
                  </a:lnTo>
                  <a:lnTo>
                    <a:pt x="615149" y="144856"/>
                  </a:lnTo>
                  <a:lnTo>
                    <a:pt x="610793" y="156451"/>
                  </a:lnTo>
                  <a:lnTo>
                    <a:pt x="597712" y="164109"/>
                  </a:lnTo>
                  <a:lnTo>
                    <a:pt x="575919" y="168275"/>
                  </a:lnTo>
                  <a:lnTo>
                    <a:pt x="545414" y="169354"/>
                  </a:lnTo>
                  <a:lnTo>
                    <a:pt x="550710" y="154749"/>
                  </a:lnTo>
                  <a:lnTo>
                    <a:pt x="560412" y="141236"/>
                  </a:lnTo>
                  <a:lnTo>
                    <a:pt x="574548" y="131292"/>
                  </a:lnTo>
                  <a:lnTo>
                    <a:pt x="593153" y="127431"/>
                  </a:lnTo>
                  <a:lnTo>
                    <a:pt x="602373" y="128701"/>
                  </a:lnTo>
                  <a:lnTo>
                    <a:pt x="609295" y="132257"/>
                  </a:lnTo>
                  <a:lnTo>
                    <a:pt x="613638" y="137756"/>
                  </a:lnTo>
                  <a:lnTo>
                    <a:pt x="615149" y="144856"/>
                  </a:lnTo>
                  <a:lnTo>
                    <a:pt x="615149" y="85966"/>
                  </a:lnTo>
                  <a:lnTo>
                    <a:pt x="551154" y="94856"/>
                  </a:lnTo>
                  <a:lnTo>
                    <a:pt x="513930" y="123736"/>
                  </a:lnTo>
                  <a:lnTo>
                    <a:pt x="490474" y="164223"/>
                  </a:lnTo>
                  <a:lnTo>
                    <a:pt x="482320" y="210032"/>
                  </a:lnTo>
                  <a:lnTo>
                    <a:pt x="487895" y="245630"/>
                  </a:lnTo>
                  <a:lnTo>
                    <a:pt x="504532" y="272542"/>
                  </a:lnTo>
                  <a:lnTo>
                    <a:pt x="532066" y="289585"/>
                  </a:lnTo>
                  <a:lnTo>
                    <a:pt x="570331" y="295529"/>
                  </a:lnTo>
                  <a:lnTo>
                    <a:pt x="588264" y="294754"/>
                  </a:lnTo>
                  <a:lnTo>
                    <a:pt x="607631" y="292163"/>
                  </a:lnTo>
                  <a:lnTo>
                    <a:pt x="627240" y="287312"/>
                  </a:lnTo>
                  <a:lnTo>
                    <a:pt x="645871" y="279768"/>
                  </a:lnTo>
                  <a:lnTo>
                    <a:pt x="642950" y="249453"/>
                  </a:lnTo>
                  <a:lnTo>
                    <a:pt x="641718" y="236601"/>
                  </a:lnTo>
                  <a:lnTo>
                    <a:pt x="629094" y="241935"/>
                  </a:lnTo>
                  <a:lnTo>
                    <a:pt x="615467" y="245986"/>
                  </a:lnTo>
                  <a:lnTo>
                    <a:pt x="600748" y="248551"/>
                  </a:lnTo>
                  <a:lnTo>
                    <a:pt x="584860" y="249453"/>
                  </a:lnTo>
                  <a:lnTo>
                    <a:pt x="572516" y="248450"/>
                  </a:lnTo>
                  <a:lnTo>
                    <a:pt x="539610" y="218744"/>
                  </a:lnTo>
                  <a:lnTo>
                    <a:pt x="539610" y="212928"/>
                  </a:lnTo>
                  <a:lnTo>
                    <a:pt x="594487" y="210400"/>
                  </a:lnTo>
                  <a:lnTo>
                    <a:pt x="635914" y="198920"/>
                  </a:lnTo>
                  <a:lnTo>
                    <a:pt x="662076" y="177330"/>
                  </a:lnTo>
                  <a:lnTo>
                    <a:pt x="664286" y="169354"/>
                  </a:lnTo>
                  <a:lnTo>
                    <a:pt x="671195" y="14444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45" name="object 45"/>
          <p:cNvGrpSpPr/>
          <p:nvPr/>
        </p:nvGrpSpPr>
        <p:grpSpPr>
          <a:xfrm>
            <a:off x="4884487" y="493189"/>
            <a:ext cx="2446655" cy="299720"/>
            <a:chOff x="4884487" y="493189"/>
            <a:chExt cx="2446655" cy="299720"/>
          </a:xfrm>
        </p:grpSpPr>
        <p:sp>
          <p:nvSpPr>
            <p:cNvPr id="46" name="object 46"/>
            <p:cNvSpPr/>
            <p:nvPr/>
          </p:nvSpPr>
          <p:spPr>
            <a:xfrm>
              <a:off x="4884487" y="580349"/>
              <a:ext cx="209626" cy="207556"/>
            </a:xfrm>
            <a:prstGeom prst="rect">
              <a:avLst/>
            </a:prstGeom>
            <a:blipFill>
              <a:blip r:embed="rId2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7" name="object 47"/>
            <p:cNvSpPr/>
            <p:nvPr/>
          </p:nvSpPr>
          <p:spPr>
            <a:xfrm>
              <a:off x="5125242" y="580349"/>
              <a:ext cx="383537" cy="212117"/>
            </a:xfrm>
            <a:prstGeom prst="rect">
              <a:avLst/>
            </a:prstGeom>
            <a:blipFill>
              <a:blip r:embed="rId2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8" name="object 48"/>
            <p:cNvSpPr/>
            <p:nvPr/>
          </p:nvSpPr>
          <p:spPr>
            <a:xfrm>
              <a:off x="5503797" y="580349"/>
              <a:ext cx="321310" cy="207645"/>
            </a:xfrm>
            <a:custGeom>
              <a:avLst/>
              <a:gdLst/>
              <a:ahLst/>
              <a:cxnLst/>
              <a:rect l="l" t="t" r="r" b="b"/>
              <a:pathLst>
                <a:path w="321310" h="207645">
                  <a:moveTo>
                    <a:pt x="271475" y="0"/>
                  </a:moveTo>
                  <a:lnTo>
                    <a:pt x="252110" y="2289"/>
                  </a:lnTo>
                  <a:lnTo>
                    <a:pt x="233645" y="9288"/>
                  </a:lnTo>
                  <a:lnTo>
                    <a:pt x="216661" y="21190"/>
                  </a:lnTo>
                  <a:lnTo>
                    <a:pt x="201739" y="38188"/>
                  </a:lnTo>
                  <a:lnTo>
                    <a:pt x="198067" y="24694"/>
                  </a:lnTo>
                  <a:lnTo>
                    <a:pt x="189182" y="12403"/>
                  </a:lnTo>
                  <a:lnTo>
                    <a:pt x="174539" y="3457"/>
                  </a:lnTo>
                  <a:lnTo>
                    <a:pt x="153593" y="0"/>
                  </a:lnTo>
                  <a:lnTo>
                    <a:pt x="134292" y="2160"/>
                  </a:lnTo>
                  <a:lnTo>
                    <a:pt x="115966" y="8877"/>
                  </a:lnTo>
                  <a:lnTo>
                    <a:pt x="99122" y="20498"/>
                  </a:lnTo>
                  <a:lnTo>
                    <a:pt x="84264" y="37376"/>
                  </a:lnTo>
                  <a:lnTo>
                    <a:pt x="83426" y="37376"/>
                  </a:lnTo>
                  <a:lnTo>
                    <a:pt x="87172" y="4584"/>
                  </a:lnTo>
                  <a:lnTo>
                    <a:pt x="35699" y="4584"/>
                  </a:lnTo>
                  <a:lnTo>
                    <a:pt x="31292" y="34617"/>
                  </a:lnTo>
                  <a:lnTo>
                    <a:pt x="25323" y="70573"/>
                  </a:lnTo>
                  <a:lnTo>
                    <a:pt x="0" y="207556"/>
                  </a:lnTo>
                  <a:lnTo>
                    <a:pt x="57696" y="207556"/>
                  </a:lnTo>
                  <a:lnTo>
                    <a:pt x="74307" y="116243"/>
                  </a:lnTo>
                  <a:lnTo>
                    <a:pt x="82243" y="88726"/>
                  </a:lnTo>
                  <a:lnTo>
                    <a:pt x="93959" y="67046"/>
                  </a:lnTo>
                  <a:lnTo>
                    <a:pt x="108092" y="52838"/>
                  </a:lnTo>
                  <a:lnTo>
                    <a:pt x="123278" y="47739"/>
                  </a:lnTo>
                  <a:lnTo>
                    <a:pt x="132398" y="49705"/>
                  </a:lnTo>
                  <a:lnTo>
                    <a:pt x="138282" y="55057"/>
                  </a:lnTo>
                  <a:lnTo>
                    <a:pt x="141440" y="62976"/>
                  </a:lnTo>
                  <a:lnTo>
                    <a:pt x="142379" y="72643"/>
                  </a:lnTo>
                  <a:lnTo>
                    <a:pt x="142379" y="79705"/>
                  </a:lnTo>
                  <a:lnTo>
                    <a:pt x="141122" y="87591"/>
                  </a:lnTo>
                  <a:lnTo>
                    <a:pt x="118719" y="207556"/>
                  </a:lnTo>
                  <a:lnTo>
                    <a:pt x="176415" y="207556"/>
                  </a:lnTo>
                  <a:lnTo>
                    <a:pt x="193433" y="115404"/>
                  </a:lnTo>
                  <a:lnTo>
                    <a:pt x="212578" y="66317"/>
                  </a:lnTo>
                  <a:lnTo>
                    <a:pt x="240753" y="47739"/>
                  </a:lnTo>
                  <a:lnTo>
                    <a:pt x="249885" y="49517"/>
                  </a:lnTo>
                  <a:lnTo>
                    <a:pt x="256217" y="54487"/>
                  </a:lnTo>
                  <a:lnTo>
                    <a:pt x="259904" y="62103"/>
                  </a:lnTo>
                  <a:lnTo>
                    <a:pt x="261099" y="71818"/>
                  </a:lnTo>
                  <a:lnTo>
                    <a:pt x="261099" y="79705"/>
                  </a:lnTo>
                  <a:lnTo>
                    <a:pt x="259854" y="88417"/>
                  </a:lnTo>
                  <a:lnTo>
                    <a:pt x="258190" y="96723"/>
                  </a:lnTo>
                  <a:lnTo>
                    <a:pt x="237858" y="207556"/>
                  </a:lnTo>
                  <a:lnTo>
                    <a:pt x="295541" y="207556"/>
                  </a:lnTo>
                  <a:lnTo>
                    <a:pt x="317550" y="89255"/>
                  </a:lnTo>
                  <a:lnTo>
                    <a:pt x="319007" y="80650"/>
                  </a:lnTo>
                  <a:lnTo>
                    <a:pt x="320193" y="71194"/>
                  </a:lnTo>
                  <a:lnTo>
                    <a:pt x="320992" y="62050"/>
                  </a:lnTo>
                  <a:lnTo>
                    <a:pt x="321284" y="54381"/>
                  </a:lnTo>
                  <a:lnTo>
                    <a:pt x="317936" y="31353"/>
                  </a:lnTo>
                  <a:lnTo>
                    <a:pt x="308205" y="14274"/>
                  </a:lnTo>
                  <a:lnTo>
                    <a:pt x="292561" y="3653"/>
                  </a:lnTo>
                  <a:lnTo>
                    <a:pt x="27147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9" name="object 49"/>
            <p:cNvSpPr/>
            <p:nvPr/>
          </p:nvSpPr>
          <p:spPr>
            <a:xfrm>
              <a:off x="5853723" y="580356"/>
              <a:ext cx="212521" cy="212115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0" name="object 50"/>
            <p:cNvSpPr/>
            <p:nvPr/>
          </p:nvSpPr>
          <p:spPr>
            <a:xfrm>
              <a:off x="6078683" y="493189"/>
              <a:ext cx="116839" cy="295275"/>
            </a:xfrm>
            <a:custGeom>
              <a:avLst/>
              <a:gdLst/>
              <a:ahLst/>
              <a:cxnLst/>
              <a:rect l="l" t="t" r="r" b="b"/>
              <a:pathLst>
                <a:path w="116839" h="295275">
                  <a:moveTo>
                    <a:pt x="116217" y="0"/>
                  </a:moveTo>
                  <a:lnTo>
                    <a:pt x="56451" y="0"/>
                  </a:lnTo>
                  <a:lnTo>
                    <a:pt x="0" y="294716"/>
                  </a:lnTo>
                  <a:lnTo>
                    <a:pt x="59778" y="294716"/>
                  </a:lnTo>
                  <a:lnTo>
                    <a:pt x="11621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1" name="object 51"/>
            <p:cNvSpPr/>
            <p:nvPr/>
          </p:nvSpPr>
          <p:spPr>
            <a:xfrm>
              <a:off x="6194901" y="580346"/>
              <a:ext cx="188874" cy="211696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2" name="object 52"/>
            <p:cNvSpPr/>
            <p:nvPr/>
          </p:nvSpPr>
          <p:spPr>
            <a:xfrm>
              <a:off x="6396643" y="580349"/>
              <a:ext cx="321310" cy="207645"/>
            </a:xfrm>
            <a:custGeom>
              <a:avLst/>
              <a:gdLst/>
              <a:ahLst/>
              <a:cxnLst/>
              <a:rect l="l" t="t" r="r" b="b"/>
              <a:pathLst>
                <a:path w="321309" h="207645">
                  <a:moveTo>
                    <a:pt x="271475" y="0"/>
                  </a:moveTo>
                  <a:lnTo>
                    <a:pt x="252110" y="2289"/>
                  </a:lnTo>
                  <a:lnTo>
                    <a:pt x="233645" y="9288"/>
                  </a:lnTo>
                  <a:lnTo>
                    <a:pt x="216661" y="21190"/>
                  </a:lnTo>
                  <a:lnTo>
                    <a:pt x="201739" y="38188"/>
                  </a:lnTo>
                  <a:lnTo>
                    <a:pt x="198067" y="24694"/>
                  </a:lnTo>
                  <a:lnTo>
                    <a:pt x="189182" y="12403"/>
                  </a:lnTo>
                  <a:lnTo>
                    <a:pt x="174539" y="3457"/>
                  </a:lnTo>
                  <a:lnTo>
                    <a:pt x="153593" y="0"/>
                  </a:lnTo>
                  <a:lnTo>
                    <a:pt x="134292" y="2160"/>
                  </a:lnTo>
                  <a:lnTo>
                    <a:pt x="115966" y="8877"/>
                  </a:lnTo>
                  <a:lnTo>
                    <a:pt x="99122" y="20498"/>
                  </a:lnTo>
                  <a:lnTo>
                    <a:pt x="84264" y="37376"/>
                  </a:lnTo>
                  <a:lnTo>
                    <a:pt x="83426" y="37376"/>
                  </a:lnTo>
                  <a:lnTo>
                    <a:pt x="87172" y="4584"/>
                  </a:lnTo>
                  <a:lnTo>
                    <a:pt x="35699" y="4584"/>
                  </a:lnTo>
                  <a:lnTo>
                    <a:pt x="31292" y="34617"/>
                  </a:lnTo>
                  <a:lnTo>
                    <a:pt x="25323" y="70573"/>
                  </a:lnTo>
                  <a:lnTo>
                    <a:pt x="0" y="207556"/>
                  </a:lnTo>
                  <a:lnTo>
                    <a:pt x="57696" y="207556"/>
                  </a:lnTo>
                  <a:lnTo>
                    <a:pt x="74307" y="116243"/>
                  </a:lnTo>
                  <a:lnTo>
                    <a:pt x="82243" y="88726"/>
                  </a:lnTo>
                  <a:lnTo>
                    <a:pt x="93959" y="67046"/>
                  </a:lnTo>
                  <a:lnTo>
                    <a:pt x="108092" y="52838"/>
                  </a:lnTo>
                  <a:lnTo>
                    <a:pt x="123278" y="47739"/>
                  </a:lnTo>
                  <a:lnTo>
                    <a:pt x="132398" y="49705"/>
                  </a:lnTo>
                  <a:lnTo>
                    <a:pt x="138282" y="55057"/>
                  </a:lnTo>
                  <a:lnTo>
                    <a:pt x="141440" y="62976"/>
                  </a:lnTo>
                  <a:lnTo>
                    <a:pt x="142379" y="72643"/>
                  </a:lnTo>
                  <a:lnTo>
                    <a:pt x="142379" y="79705"/>
                  </a:lnTo>
                  <a:lnTo>
                    <a:pt x="141122" y="87591"/>
                  </a:lnTo>
                  <a:lnTo>
                    <a:pt x="118719" y="207556"/>
                  </a:lnTo>
                  <a:lnTo>
                    <a:pt x="176415" y="207556"/>
                  </a:lnTo>
                  <a:lnTo>
                    <a:pt x="193433" y="115404"/>
                  </a:lnTo>
                  <a:lnTo>
                    <a:pt x="212578" y="66317"/>
                  </a:lnTo>
                  <a:lnTo>
                    <a:pt x="240753" y="47739"/>
                  </a:lnTo>
                  <a:lnTo>
                    <a:pt x="249885" y="49517"/>
                  </a:lnTo>
                  <a:lnTo>
                    <a:pt x="256217" y="54487"/>
                  </a:lnTo>
                  <a:lnTo>
                    <a:pt x="259904" y="62103"/>
                  </a:lnTo>
                  <a:lnTo>
                    <a:pt x="261099" y="71818"/>
                  </a:lnTo>
                  <a:lnTo>
                    <a:pt x="261099" y="79705"/>
                  </a:lnTo>
                  <a:lnTo>
                    <a:pt x="259854" y="88417"/>
                  </a:lnTo>
                  <a:lnTo>
                    <a:pt x="258190" y="96723"/>
                  </a:lnTo>
                  <a:lnTo>
                    <a:pt x="237858" y="207556"/>
                  </a:lnTo>
                  <a:lnTo>
                    <a:pt x="295541" y="207556"/>
                  </a:lnTo>
                  <a:lnTo>
                    <a:pt x="317550" y="89255"/>
                  </a:lnTo>
                  <a:lnTo>
                    <a:pt x="319007" y="80650"/>
                  </a:lnTo>
                  <a:lnTo>
                    <a:pt x="320193" y="71194"/>
                  </a:lnTo>
                  <a:lnTo>
                    <a:pt x="320992" y="62050"/>
                  </a:lnTo>
                  <a:lnTo>
                    <a:pt x="321284" y="54381"/>
                  </a:lnTo>
                  <a:lnTo>
                    <a:pt x="317936" y="31353"/>
                  </a:lnTo>
                  <a:lnTo>
                    <a:pt x="308205" y="14274"/>
                  </a:lnTo>
                  <a:lnTo>
                    <a:pt x="292561" y="3653"/>
                  </a:lnTo>
                  <a:lnTo>
                    <a:pt x="27147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3" name="object 53"/>
            <p:cNvSpPr/>
            <p:nvPr/>
          </p:nvSpPr>
          <p:spPr>
            <a:xfrm>
              <a:off x="6747796" y="580346"/>
              <a:ext cx="411368" cy="211696"/>
            </a:xfrm>
            <a:prstGeom prst="rect">
              <a:avLst/>
            </a:prstGeom>
            <a:blipFill>
              <a:blip r:embed="rId2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4" name="object 54"/>
            <p:cNvSpPr/>
            <p:nvPr/>
          </p:nvSpPr>
          <p:spPr>
            <a:xfrm>
              <a:off x="7194446" y="528052"/>
              <a:ext cx="136525" cy="264795"/>
            </a:xfrm>
            <a:custGeom>
              <a:avLst/>
              <a:gdLst/>
              <a:ahLst/>
              <a:cxnLst/>
              <a:rect l="l" t="t" r="r" b="b"/>
              <a:pathLst>
                <a:path w="136525" h="264795">
                  <a:moveTo>
                    <a:pt x="103771" y="0"/>
                  </a:moveTo>
                  <a:lnTo>
                    <a:pt x="42748" y="14109"/>
                  </a:lnTo>
                  <a:lnTo>
                    <a:pt x="34455" y="56883"/>
                  </a:lnTo>
                  <a:lnTo>
                    <a:pt x="8293" y="56883"/>
                  </a:lnTo>
                  <a:lnTo>
                    <a:pt x="0" y="102120"/>
                  </a:lnTo>
                  <a:lnTo>
                    <a:pt x="25730" y="102120"/>
                  </a:lnTo>
                  <a:lnTo>
                    <a:pt x="9956" y="183057"/>
                  </a:lnTo>
                  <a:lnTo>
                    <a:pt x="8086" y="193861"/>
                  </a:lnTo>
                  <a:lnTo>
                    <a:pt x="6794" y="203501"/>
                  </a:lnTo>
                  <a:lnTo>
                    <a:pt x="6045" y="212365"/>
                  </a:lnTo>
                  <a:lnTo>
                    <a:pt x="5803" y="220840"/>
                  </a:lnTo>
                  <a:lnTo>
                    <a:pt x="9022" y="238326"/>
                  </a:lnTo>
                  <a:lnTo>
                    <a:pt x="18780" y="252118"/>
                  </a:lnTo>
                  <a:lnTo>
                    <a:pt x="35229" y="261164"/>
                  </a:lnTo>
                  <a:lnTo>
                    <a:pt x="58521" y="264414"/>
                  </a:lnTo>
                  <a:lnTo>
                    <a:pt x="68411" y="264108"/>
                  </a:lnTo>
                  <a:lnTo>
                    <a:pt x="78187" y="263220"/>
                  </a:lnTo>
                  <a:lnTo>
                    <a:pt x="86953" y="261788"/>
                  </a:lnTo>
                  <a:lnTo>
                    <a:pt x="93814" y="259854"/>
                  </a:lnTo>
                  <a:lnTo>
                    <a:pt x="100863" y="212953"/>
                  </a:lnTo>
                  <a:lnTo>
                    <a:pt x="95478" y="213779"/>
                  </a:lnTo>
                  <a:lnTo>
                    <a:pt x="71386" y="213779"/>
                  </a:lnTo>
                  <a:lnTo>
                    <a:pt x="67246" y="206717"/>
                  </a:lnTo>
                  <a:lnTo>
                    <a:pt x="67246" y="196748"/>
                  </a:lnTo>
                  <a:lnTo>
                    <a:pt x="67532" y="190927"/>
                  </a:lnTo>
                  <a:lnTo>
                    <a:pt x="68284" y="184359"/>
                  </a:lnTo>
                  <a:lnTo>
                    <a:pt x="69346" y="177553"/>
                  </a:lnTo>
                  <a:lnTo>
                    <a:pt x="84264" y="102120"/>
                  </a:lnTo>
                  <a:lnTo>
                    <a:pt x="127431" y="102120"/>
                  </a:lnTo>
                  <a:lnTo>
                    <a:pt x="136156" y="56883"/>
                  </a:lnTo>
                  <a:lnTo>
                    <a:pt x="92976" y="56883"/>
                  </a:lnTo>
                  <a:lnTo>
                    <a:pt x="10377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55" name="object 55"/>
          <p:cNvGrpSpPr/>
          <p:nvPr/>
        </p:nvGrpSpPr>
        <p:grpSpPr>
          <a:xfrm>
            <a:off x="7409051" y="580346"/>
            <a:ext cx="823594" cy="212725"/>
            <a:chOff x="7409051" y="580346"/>
            <a:chExt cx="823594" cy="212725"/>
          </a:xfrm>
        </p:grpSpPr>
        <p:sp>
          <p:nvSpPr>
            <p:cNvPr id="56" name="object 56"/>
            <p:cNvSpPr/>
            <p:nvPr/>
          </p:nvSpPr>
          <p:spPr>
            <a:xfrm>
              <a:off x="7409051" y="580357"/>
              <a:ext cx="212521" cy="212115"/>
            </a:xfrm>
            <a:prstGeom prst="rect">
              <a:avLst/>
            </a:prstGeom>
            <a:blipFill>
              <a:blip r:embed="rId2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7" name="object 57"/>
            <p:cNvSpPr/>
            <p:nvPr/>
          </p:nvSpPr>
          <p:spPr>
            <a:xfrm>
              <a:off x="7647296" y="580346"/>
              <a:ext cx="390194" cy="211696"/>
            </a:xfrm>
            <a:prstGeom prst="rect">
              <a:avLst/>
            </a:prstGeom>
            <a:blipFill>
              <a:blip r:embed="rId2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8" name="object 58"/>
            <p:cNvSpPr/>
            <p:nvPr/>
          </p:nvSpPr>
          <p:spPr>
            <a:xfrm>
              <a:off x="8058673" y="580346"/>
              <a:ext cx="173507" cy="211696"/>
            </a:xfrm>
            <a:prstGeom prst="rect">
              <a:avLst/>
            </a:prstGeom>
            <a:blipFill>
              <a:blip r:embed="rId2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9" name="object 59"/>
          <p:cNvSpPr/>
          <p:nvPr/>
        </p:nvSpPr>
        <p:spPr>
          <a:xfrm>
            <a:off x="8320586" y="580349"/>
            <a:ext cx="430457" cy="212123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pSp>
        <p:nvGrpSpPr>
          <p:cNvPr id="60" name="object 60"/>
          <p:cNvGrpSpPr/>
          <p:nvPr/>
        </p:nvGrpSpPr>
        <p:grpSpPr>
          <a:xfrm>
            <a:off x="8851488" y="580346"/>
            <a:ext cx="1407795" cy="290195"/>
            <a:chOff x="8851488" y="580346"/>
            <a:chExt cx="1407795" cy="290195"/>
          </a:xfrm>
        </p:grpSpPr>
        <p:sp>
          <p:nvSpPr>
            <p:cNvPr id="61" name="object 61"/>
            <p:cNvSpPr/>
            <p:nvPr/>
          </p:nvSpPr>
          <p:spPr>
            <a:xfrm>
              <a:off x="8851488" y="580349"/>
              <a:ext cx="321310" cy="207645"/>
            </a:xfrm>
            <a:custGeom>
              <a:avLst/>
              <a:gdLst/>
              <a:ahLst/>
              <a:cxnLst/>
              <a:rect l="l" t="t" r="r" b="b"/>
              <a:pathLst>
                <a:path w="321309" h="207645">
                  <a:moveTo>
                    <a:pt x="271475" y="0"/>
                  </a:moveTo>
                  <a:lnTo>
                    <a:pt x="252110" y="2289"/>
                  </a:lnTo>
                  <a:lnTo>
                    <a:pt x="233645" y="9288"/>
                  </a:lnTo>
                  <a:lnTo>
                    <a:pt x="216661" y="21190"/>
                  </a:lnTo>
                  <a:lnTo>
                    <a:pt x="201739" y="38188"/>
                  </a:lnTo>
                  <a:lnTo>
                    <a:pt x="198067" y="24694"/>
                  </a:lnTo>
                  <a:lnTo>
                    <a:pt x="189182" y="12403"/>
                  </a:lnTo>
                  <a:lnTo>
                    <a:pt x="174539" y="3457"/>
                  </a:lnTo>
                  <a:lnTo>
                    <a:pt x="153593" y="0"/>
                  </a:lnTo>
                  <a:lnTo>
                    <a:pt x="134292" y="2160"/>
                  </a:lnTo>
                  <a:lnTo>
                    <a:pt x="115966" y="8877"/>
                  </a:lnTo>
                  <a:lnTo>
                    <a:pt x="99122" y="20498"/>
                  </a:lnTo>
                  <a:lnTo>
                    <a:pt x="84264" y="37376"/>
                  </a:lnTo>
                  <a:lnTo>
                    <a:pt x="83426" y="37376"/>
                  </a:lnTo>
                  <a:lnTo>
                    <a:pt x="87172" y="4584"/>
                  </a:lnTo>
                  <a:lnTo>
                    <a:pt x="35699" y="4584"/>
                  </a:lnTo>
                  <a:lnTo>
                    <a:pt x="31292" y="34617"/>
                  </a:lnTo>
                  <a:lnTo>
                    <a:pt x="25323" y="70573"/>
                  </a:lnTo>
                  <a:lnTo>
                    <a:pt x="0" y="207556"/>
                  </a:lnTo>
                  <a:lnTo>
                    <a:pt x="57696" y="207556"/>
                  </a:lnTo>
                  <a:lnTo>
                    <a:pt x="74307" y="116243"/>
                  </a:lnTo>
                  <a:lnTo>
                    <a:pt x="82243" y="88726"/>
                  </a:lnTo>
                  <a:lnTo>
                    <a:pt x="93959" y="67046"/>
                  </a:lnTo>
                  <a:lnTo>
                    <a:pt x="108092" y="52838"/>
                  </a:lnTo>
                  <a:lnTo>
                    <a:pt x="123278" y="47739"/>
                  </a:lnTo>
                  <a:lnTo>
                    <a:pt x="132398" y="49705"/>
                  </a:lnTo>
                  <a:lnTo>
                    <a:pt x="138282" y="55057"/>
                  </a:lnTo>
                  <a:lnTo>
                    <a:pt x="141440" y="62976"/>
                  </a:lnTo>
                  <a:lnTo>
                    <a:pt x="142379" y="72643"/>
                  </a:lnTo>
                  <a:lnTo>
                    <a:pt x="142379" y="79705"/>
                  </a:lnTo>
                  <a:lnTo>
                    <a:pt x="141122" y="87591"/>
                  </a:lnTo>
                  <a:lnTo>
                    <a:pt x="118719" y="207556"/>
                  </a:lnTo>
                  <a:lnTo>
                    <a:pt x="176415" y="207556"/>
                  </a:lnTo>
                  <a:lnTo>
                    <a:pt x="193433" y="115404"/>
                  </a:lnTo>
                  <a:lnTo>
                    <a:pt x="212578" y="66317"/>
                  </a:lnTo>
                  <a:lnTo>
                    <a:pt x="240753" y="47739"/>
                  </a:lnTo>
                  <a:lnTo>
                    <a:pt x="249885" y="49517"/>
                  </a:lnTo>
                  <a:lnTo>
                    <a:pt x="256217" y="54487"/>
                  </a:lnTo>
                  <a:lnTo>
                    <a:pt x="259904" y="62103"/>
                  </a:lnTo>
                  <a:lnTo>
                    <a:pt x="261099" y="71818"/>
                  </a:lnTo>
                  <a:lnTo>
                    <a:pt x="261099" y="79705"/>
                  </a:lnTo>
                  <a:lnTo>
                    <a:pt x="259854" y="88417"/>
                  </a:lnTo>
                  <a:lnTo>
                    <a:pt x="258190" y="96723"/>
                  </a:lnTo>
                  <a:lnTo>
                    <a:pt x="237858" y="207556"/>
                  </a:lnTo>
                  <a:lnTo>
                    <a:pt x="295541" y="207556"/>
                  </a:lnTo>
                  <a:lnTo>
                    <a:pt x="317550" y="89255"/>
                  </a:lnTo>
                  <a:lnTo>
                    <a:pt x="319007" y="80650"/>
                  </a:lnTo>
                  <a:lnTo>
                    <a:pt x="320193" y="71194"/>
                  </a:lnTo>
                  <a:lnTo>
                    <a:pt x="320992" y="62050"/>
                  </a:lnTo>
                  <a:lnTo>
                    <a:pt x="321284" y="54381"/>
                  </a:lnTo>
                  <a:lnTo>
                    <a:pt x="317936" y="31353"/>
                  </a:lnTo>
                  <a:lnTo>
                    <a:pt x="308205" y="14274"/>
                  </a:lnTo>
                  <a:lnTo>
                    <a:pt x="292561" y="3653"/>
                  </a:lnTo>
                  <a:lnTo>
                    <a:pt x="27147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2" name="object 62"/>
            <p:cNvSpPr/>
            <p:nvPr/>
          </p:nvSpPr>
          <p:spPr>
            <a:xfrm>
              <a:off x="9201414" y="580351"/>
              <a:ext cx="384356" cy="212120"/>
            </a:xfrm>
            <a:prstGeom prst="rect">
              <a:avLst/>
            </a:prstGeom>
            <a:blipFill>
              <a:blip r:embed="rId3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3" name="object 63"/>
            <p:cNvSpPr/>
            <p:nvPr/>
          </p:nvSpPr>
          <p:spPr>
            <a:xfrm>
              <a:off x="9604440" y="580353"/>
              <a:ext cx="213360" cy="290195"/>
            </a:xfrm>
            <a:custGeom>
              <a:avLst/>
              <a:gdLst/>
              <a:ahLst/>
              <a:cxnLst/>
              <a:rect l="l" t="t" r="r" b="b"/>
              <a:pathLst>
                <a:path w="213359" h="290194">
                  <a:moveTo>
                    <a:pt x="182342" y="178066"/>
                  </a:moveTo>
                  <a:lnTo>
                    <a:pt x="126199" y="178066"/>
                  </a:lnTo>
                  <a:lnTo>
                    <a:pt x="101701" y="289737"/>
                  </a:lnTo>
                  <a:lnTo>
                    <a:pt x="161480" y="289737"/>
                  </a:lnTo>
                  <a:lnTo>
                    <a:pt x="182342" y="178066"/>
                  </a:lnTo>
                  <a:close/>
                </a:path>
                <a:path w="213359" h="290194">
                  <a:moveTo>
                    <a:pt x="138226" y="0"/>
                  </a:moveTo>
                  <a:lnTo>
                    <a:pt x="87992" y="7857"/>
                  </a:lnTo>
                  <a:lnTo>
                    <a:pt x="49229" y="28985"/>
                  </a:lnTo>
                  <a:lnTo>
                    <a:pt x="21761" y="59716"/>
                  </a:lnTo>
                  <a:lnTo>
                    <a:pt x="5410" y="96383"/>
                  </a:lnTo>
                  <a:lnTo>
                    <a:pt x="0" y="135318"/>
                  </a:lnTo>
                  <a:lnTo>
                    <a:pt x="4542" y="166756"/>
                  </a:lnTo>
                  <a:lnTo>
                    <a:pt x="17337" y="190995"/>
                  </a:lnTo>
                  <a:lnTo>
                    <a:pt x="37134" y="206595"/>
                  </a:lnTo>
                  <a:lnTo>
                    <a:pt x="62687" y="212115"/>
                  </a:lnTo>
                  <a:lnTo>
                    <a:pt x="80125" y="210006"/>
                  </a:lnTo>
                  <a:lnTo>
                    <a:pt x="96983" y="203654"/>
                  </a:lnTo>
                  <a:lnTo>
                    <a:pt x="112364" y="193020"/>
                  </a:lnTo>
                  <a:lnTo>
                    <a:pt x="125374" y="178066"/>
                  </a:lnTo>
                  <a:lnTo>
                    <a:pt x="182342" y="178066"/>
                  </a:lnTo>
                  <a:lnTo>
                    <a:pt x="184976" y="163969"/>
                  </a:lnTo>
                  <a:lnTo>
                    <a:pt x="87591" y="163969"/>
                  </a:lnTo>
                  <a:lnTo>
                    <a:pt x="77328" y="161594"/>
                  </a:lnTo>
                  <a:lnTo>
                    <a:pt x="69324" y="154625"/>
                  </a:lnTo>
                  <a:lnTo>
                    <a:pt x="64122" y="143299"/>
                  </a:lnTo>
                  <a:lnTo>
                    <a:pt x="62268" y="127850"/>
                  </a:lnTo>
                  <a:lnTo>
                    <a:pt x="66795" y="98899"/>
                  </a:lnTo>
                  <a:lnTo>
                    <a:pt x="79495" y="72439"/>
                  </a:lnTo>
                  <a:lnTo>
                    <a:pt x="99044" y="53139"/>
                  </a:lnTo>
                  <a:lnTo>
                    <a:pt x="124117" y="45669"/>
                  </a:lnTo>
                  <a:lnTo>
                    <a:pt x="207077" y="45669"/>
                  </a:lnTo>
                  <a:lnTo>
                    <a:pt x="213360" y="12039"/>
                  </a:lnTo>
                  <a:lnTo>
                    <a:pt x="197366" y="7704"/>
                  </a:lnTo>
                  <a:lnTo>
                    <a:pt x="179384" y="3838"/>
                  </a:lnTo>
                  <a:lnTo>
                    <a:pt x="159606" y="1063"/>
                  </a:lnTo>
                  <a:lnTo>
                    <a:pt x="138226" y="0"/>
                  </a:lnTo>
                  <a:close/>
                </a:path>
                <a:path w="213359" h="290194">
                  <a:moveTo>
                    <a:pt x="207077" y="45669"/>
                  </a:moveTo>
                  <a:lnTo>
                    <a:pt x="134086" y="45669"/>
                  </a:lnTo>
                  <a:lnTo>
                    <a:pt x="141960" y="47320"/>
                  </a:lnTo>
                  <a:lnTo>
                    <a:pt x="147370" y="50228"/>
                  </a:lnTo>
                  <a:lnTo>
                    <a:pt x="136994" y="104597"/>
                  </a:lnTo>
                  <a:lnTo>
                    <a:pt x="117584" y="148137"/>
                  </a:lnTo>
                  <a:lnTo>
                    <a:pt x="87591" y="163969"/>
                  </a:lnTo>
                  <a:lnTo>
                    <a:pt x="184976" y="163969"/>
                  </a:lnTo>
                  <a:lnTo>
                    <a:pt x="207077" y="4566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4" name="object 64"/>
            <p:cNvSpPr/>
            <p:nvPr/>
          </p:nvSpPr>
          <p:spPr>
            <a:xfrm>
              <a:off x="9843136" y="580346"/>
              <a:ext cx="415925" cy="212125"/>
            </a:xfrm>
            <a:prstGeom prst="rect">
              <a:avLst/>
            </a:prstGeom>
            <a:blipFill>
              <a:blip r:embed="rId3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65" name="object 65"/>
          <p:cNvGrpSpPr/>
          <p:nvPr/>
        </p:nvGrpSpPr>
        <p:grpSpPr>
          <a:xfrm>
            <a:off x="676248" y="1695297"/>
            <a:ext cx="184150" cy="180975"/>
            <a:chOff x="676248" y="1695297"/>
            <a:chExt cx="184150" cy="180975"/>
          </a:xfrm>
        </p:grpSpPr>
        <p:sp>
          <p:nvSpPr>
            <p:cNvPr id="66" name="object 66"/>
            <p:cNvSpPr/>
            <p:nvPr/>
          </p:nvSpPr>
          <p:spPr>
            <a:xfrm>
              <a:off x="676248" y="1699608"/>
              <a:ext cx="118516" cy="176580"/>
            </a:xfrm>
            <a:prstGeom prst="rect">
              <a:avLst/>
            </a:prstGeom>
            <a:blipFill>
              <a:blip r:embed="rId3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7" name="object 67"/>
            <p:cNvSpPr/>
            <p:nvPr/>
          </p:nvSpPr>
          <p:spPr>
            <a:xfrm>
              <a:off x="818883" y="1695297"/>
              <a:ext cx="41275" cy="178435"/>
            </a:xfrm>
            <a:custGeom>
              <a:avLst/>
              <a:gdLst/>
              <a:ahLst/>
              <a:cxnLst/>
              <a:rect l="l" t="t" r="r" b="b"/>
              <a:pathLst>
                <a:path w="41275" h="178435">
                  <a:moveTo>
                    <a:pt x="39916" y="54114"/>
                  </a:moveTo>
                  <a:lnTo>
                    <a:pt x="1015" y="54114"/>
                  </a:lnTo>
                  <a:lnTo>
                    <a:pt x="1015" y="178346"/>
                  </a:lnTo>
                  <a:lnTo>
                    <a:pt x="39916" y="178346"/>
                  </a:lnTo>
                  <a:lnTo>
                    <a:pt x="39916" y="54114"/>
                  </a:lnTo>
                  <a:close/>
                </a:path>
                <a:path w="41275" h="178435">
                  <a:moveTo>
                    <a:pt x="20485" y="0"/>
                  </a:moveTo>
                  <a:lnTo>
                    <a:pt x="11949" y="1484"/>
                  </a:lnTo>
                  <a:lnTo>
                    <a:pt x="5437" y="5587"/>
                  </a:lnTo>
                  <a:lnTo>
                    <a:pt x="1327" y="11787"/>
                  </a:lnTo>
                  <a:lnTo>
                    <a:pt x="0" y="19558"/>
                  </a:lnTo>
                  <a:lnTo>
                    <a:pt x="1323" y="27076"/>
                  </a:lnTo>
                  <a:lnTo>
                    <a:pt x="5403" y="33216"/>
                  </a:lnTo>
                  <a:lnTo>
                    <a:pt x="11837" y="37356"/>
                  </a:lnTo>
                  <a:lnTo>
                    <a:pt x="20218" y="38874"/>
                  </a:lnTo>
                  <a:lnTo>
                    <a:pt x="28899" y="37356"/>
                  </a:lnTo>
                  <a:lnTo>
                    <a:pt x="35515" y="33216"/>
                  </a:lnTo>
                  <a:lnTo>
                    <a:pt x="39731" y="27076"/>
                  </a:lnTo>
                  <a:lnTo>
                    <a:pt x="41211" y="19558"/>
                  </a:lnTo>
                  <a:lnTo>
                    <a:pt x="39628" y="11787"/>
                  </a:lnTo>
                  <a:lnTo>
                    <a:pt x="35453" y="5587"/>
                  </a:lnTo>
                  <a:lnTo>
                    <a:pt x="28976" y="1484"/>
                  </a:lnTo>
                  <a:lnTo>
                    <a:pt x="20485" y="0"/>
                  </a:lnTo>
                  <a:close/>
                </a:path>
              </a:pathLst>
            </a:custGeom>
            <a:solidFill>
              <a:srgbClr val="335361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68" name="object 68"/>
          <p:cNvGrpSpPr/>
          <p:nvPr/>
        </p:nvGrpSpPr>
        <p:grpSpPr>
          <a:xfrm>
            <a:off x="915935" y="1695297"/>
            <a:ext cx="335280" cy="231775"/>
            <a:chOff x="915935" y="1695297"/>
            <a:chExt cx="335280" cy="231775"/>
          </a:xfrm>
        </p:grpSpPr>
        <p:sp>
          <p:nvSpPr>
            <p:cNvPr id="69" name="object 69"/>
            <p:cNvSpPr/>
            <p:nvPr/>
          </p:nvSpPr>
          <p:spPr>
            <a:xfrm>
              <a:off x="915935" y="1695298"/>
              <a:ext cx="70916" cy="231444"/>
            </a:xfrm>
            <a:prstGeom prst="rect">
              <a:avLst/>
            </a:prstGeom>
            <a:blipFill>
              <a:blip r:embed="rId3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0" name="object 70"/>
            <p:cNvSpPr/>
            <p:nvPr/>
          </p:nvSpPr>
          <p:spPr>
            <a:xfrm>
              <a:off x="1008896" y="1699614"/>
              <a:ext cx="173056" cy="176822"/>
            </a:xfrm>
            <a:prstGeom prst="rect">
              <a:avLst/>
            </a:prstGeom>
            <a:blipFill>
              <a:blip r:embed="rId3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1" name="object 71"/>
            <p:cNvSpPr/>
            <p:nvPr/>
          </p:nvSpPr>
          <p:spPr>
            <a:xfrm>
              <a:off x="1209903" y="1695297"/>
              <a:ext cx="41275" cy="178435"/>
            </a:xfrm>
            <a:custGeom>
              <a:avLst/>
              <a:gdLst/>
              <a:ahLst/>
              <a:cxnLst/>
              <a:rect l="l" t="t" r="r" b="b"/>
              <a:pathLst>
                <a:path w="41275" h="178435">
                  <a:moveTo>
                    <a:pt x="39916" y="54114"/>
                  </a:moveTo>
                  <a:lnTo>
                    <a:pt x="1015" y="54114"/>
                  </a:lnTo>
                  <a:lnTo>
                    <a:pt x="1015" y="178346"/>
                  </a:lnTo>
                  <a:lnTo>
                    <a:pt x="39916" y="178346"/>
                  </a:lnTo>
                  <a:lnTo>
                    <a:pt x="39916" y="54114"/>
                  </a:lnTo>
                  <a:close/>
                </a:path>
                <a:path w="41275" h="178435">
                  <a:moveTo>
                    <a:pt x="20485" y="0"/>
                  </a:moveTo>
                  <a:lnTo>
                    <a:pt x="11949" y="1484"/>
                  </a:lnTo>
                  <a:lnTo>
                    <a:pt x="5437" y="5587"/>
                  </a:lnTo>
                  <a:lnTo>
                    <a:pt x="1327" y="11787"/>
                  </a:lnTo>
                  <a:lnTo>
                    <a:pt x="0" y="19558"/>
                  </a:lnTo>
                  <a:lnTo>
                    <a:pt x="1323" y="27076"/>
                  </a:lnTo>
                  <a:lnTo>
                    <a:pt x="5403" y="33216"/>
                  </a:lnTo>
                  <a:lnTo>
                    <a:pt x="11837" y="37356"/>
                  </a:lnTo>
                  <a:lnTo>
                    <a:pt x="20218" y="38874"/>
                  </a:lnTo>
                  <a:lnTo>
                    <a:pt x="28899" y="37356"/>
                  </a:lnTo>
                  <a:lnTo>
                    <a:pt x="35515" y="33216"/>
                  </a:lnTo>
                  <a:lnTo>
                    <a:pt x="39731" y="27076"/>
                  </a:lnTo>
                  <a:lnTo>
                    <a:pt x="41211" y="19558"/>
                  </a:lnTo>
                  <a:lnTo>
                    <a:pt x="39628" y="11787"/>
                  </a:lnTo>
                  <a:lnTo>
                    <a:pt x="35453" y="5587"/>
                  </a:lnTo>
                  <a:lnTo>
                    <a:pt x="28976" y="1484"/>
                  </a:lnTo>
                  <a:lnTo>
                    <a:pt x="20485" y="0"/>
                  </a:lnTo>
                  <a:close/>
                </a:path>
              </a:pathLst>
            </a:custGeom>
            <a:solidFill>
              <a:srgbClr val="335361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72" name="object 72"/>
          <p:cNvSpPr/>
          <p:nvPr/>
        </p:nvSpPr>
        <p:spPr>
          <a:xfrm>
            <a:off x="1325642" y="1695297"/>
            <a:ext cx="346955" cy="180886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pSp>
        <p:nvGrpSpPr>
          <p:cNvPr id="73" name="object 73"/>
          <p:cNvGrpSpPr/>
          <p:nvPr/>
        </p:nvGrpSpPr>
        <p:grpSpPr>
          <a:xfrm>
            <a:off x="1746656" y="1690471"/>
            <a:ext cx="883285" cy="186055"/>
            <a:chOff x="1746656" y="1690471"/>
            <a:chExt cx="883285" cy="186055"/>
          </a:xfrm>
        </p:grpSpPr>
        <p:sp>
          <p:nvSpPr>
            <p:cNvPr id="74" name="object 74"/>
            <p:cNvSpPr/>
            <p:nvPr/>
          </p:nvSpPr>
          <p:spPr>
            <a:xfrm>
              <a:off x="1746656" y="1695297"/>
              <a:ext cx="41275" cy="178435"/>
            </a:xfrm>
            <a:custGeom>
              <a:avLst/>
              <a:gdLst/>
              <a:ahLst/>
              <a:cxnLst/>
              <a:rect l="l" t="t" r="r" b="b"/>
              <a:pathLst>
                <a:path w="41275" h="178435">
                  <a:moveTo>
                    <a:pt x="39916" y="54114"/>
                  </a:moveTo>
                  <a:lnTo>
                    <a:pt x="1015" y="54114"/>
                  </a:lnTo>
                  <a:lnTo>
                    <a:pt x="1015" y="178346"/>
                  </a:lnTo>
                  <a:lnTo>
                    <a:pt x="39916" y="178346"/>
                  </a:lnTo>
                  <a:lnTo>
                    <a:pt x="39916" y="54114"/>
                  </a:lnTo>
                  <a:close/>
                </a:path>
                <a:path w="41275" h="178435">
                  <a:moveTo>
                    <a:pt x="20472" y="0"/>
                  </a:moveTo>
                  <a:lnTo>
                    <a:pt x="11944" y="1484"/>
                  </a:lnTo>
                  <a:lnTo>
                    <a:pt x="5435" y="5587"/>
                  </a:lnTo>
                  <a:lnTo>
                    <a:pt x="1327" y="11787"/>
                  </a:lnTo>
                  <a:lnTo>
                    <a:pt x="0" y="19558"/>
                  </a:lnTo>
                  <a:lnTo>
                    <a:pt x="1323" y="27076"/>
                  </a:lnTo>
                  <a:lnTo>
                    <a:pt x="5403" y="33216"/>
                  </a:lnTo>
                  <a:lnTo>
                    <a:pt x="11837" y="37356"/>
                  </a:lnTo>
                  <a:lnTo>
                    <a:pt x="20218" y="38874"/>
                  </a:lnTo>
                  <a:lnTo>
                    <a:pt x="28899" y="37356"/>
                  </a:lnTo>
                  <a:lnTo>
                    <a:pt x="35515" y="33216"/>
                  </a:lnTo>
                  <a:lnTo>
                    <a:pt x="39731" y="27076"/>
                  </a:lnTo>
                  <a:lnTo>
                    <a:pt x="41211" y="19558"/>
                  </a:lnTo>
                  <a:lnTo>
                    <a:pt x="39628" y="11787"/>
                  </a:lnTo>
                  <a:lnTo>
                    <a:pt x="35452" y="5587"/>
                  </a:lnTo>
                  <a:lnTo>
                    <a:pt x="28970" y="1484"/>
                  </a:lnTo>
                  <a:lnTo>
                    <a:pt x="20472" y="0"/>
                  </a:lnTo>
                  <a:close/>
                </a:path>
              </a:pathLst>
            </a:custGeom>
            <a:solidFill>
              <a:srgbClr val="33536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5" name="object 75"/>
            <p:cNvSpPr/>
            <p:nvPr/>
          </p:nvSpPr>
          <p:spPr>
            <a:xfrm>
              <a:off x="1816817" y="1746617"/>
              <a:ext cx="119799" cy="127025"/>
            </a:xfrm>
            <a:prstGeom prst="rect">
              <a:avLst/>
            </a:prstGeom>
            <a:blipFill>
              <a:blip r:embed="rId3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6" name="object 76"/>
            <p:cNvSpPr/>
            <p:nvPr/>
          </p:nvSpPr>
          <p:spPr>
            <a:xfrm>
              <a:off x="1955872" y="1690471"/>
              <a:ext cx="220430" cy="185961"/>
            </a:xfrm>
            <a:prstGeom prst="rect">
              <a:avLst/>
            </a:prstGeom>
            <a:blipFill>
              <a:blip r:embed="rId3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7" name="object 77"/>
            <p:cNvSpPr/>
            <p:nvPr/>
          </p:nvSpPr>
          <p:spPr>
            <a:xfrm>
              <a:off x="2199405" y="1746624"/>
              <a:ext cx="77812" cy="127025"/>
            </a:xfrm>
            <a:prstGeom prst="rect">
              <a:avLst/>
            </a:prstGeom>
            <a:blipFill>
              <a:blip r:embed="rId3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8" name="object 78"/>
            <p:cNvSpPr/>
            <p:nvPr/>
          </p:nvSpPr>
          <p:spPr>
            <a:xfrm>
              <a:off x="2296713" y="1746617"/>
              <a:ext cx="190195" cy="127025"/>
            </a:xfrm>
            <a:prstGeom prst="rect">
              <a:avLst/>
            </a:prstGeom>
            <a:blipFill>
              <a:blip r:embed="rId3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9" name="object 79"/>
            <p:cNvSpPr/>
            <p:nvPr/>
          </p:nvSpPr>
          <p:spPr>
            <a:xfrm>
              <a:off x="2510784" y="1695297"/>
              <a:ext cx="119037" cy="180886"/>
            </a:xfrm>
            <a:prstGeom prst="rect">
              <a:avLst/>
            </a:prstGeom>
            <a:blipFill>
              <a:blip r:embed="rId4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80" name="object 80"/>
          <p:cNvGrpSpPr/>
          <p:nvPr/>
        </p:nvGrpSpPr>
        <p:grpSpPr>
          <a:xfrm>
            <a:off x="2697726" y="1746618"/>
            <a:ext cx="421005" cy="177800"/>
            <a:chOff x="2697726" y="1746618"/>
            <a:chExt cx="421005" cy="177800"/>
          </a:xfrm>
        </p:grpSpPr>
        <p:sp>
          <p:nvSpPr>
            <p:cNvPr id="81" name="object 81"/>
            <p:cNvSpPr/>
            <p:nvPr/>
          </p:nvSpPr>
          <p:spPr>
            <a:xfrm>
              <a:off x="2697726" y="1746622"/>
              <a:ext cx="129286" cy="177330"/>
            </a:xfrm>
            <a:prstGeom prst="rect">
              <a:avLst/>
            </a:prstGeom>
            <a:blipFill>
              <a:blip r:embed="rId4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2" name="object 82"/>
            <p:cNvSpPr/>
            <p:nvPr/>
          </p:nvSpPr>
          <p:spPr>
            <a:xfrm>
              <a:off x="2856754" y="1749404"/>
              <a:ext cx="119545" cy="127025"/>
            </a:xfrm>
            <a:prstGeom prst="rect">
              <a:avLst/>
            </a:prstGeom>
            <a:blipFill>
              <a:blip r:embed="rId4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3" name="object 83"/>
            <p:cNvSpPr/>
            <p:nvPr/>
          </p:nvSpPr>
          <p:spPr>
            <a:xfrm>
              <a:off x="2999395" y="1746618"/>
              <a:ext cx="119037" cy="129565"/>
            </a:xfrm>
            <a:prstGeom prst="rect">
              <a:avLst/>
            </a:prstGeom>
            <a:blipFill>
              <a:blip r:embed="rId4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84" name="object 84"/>
          <p:cNvGrpSpPr/>
          <p:nvPr/>
        </p:nvGrpSpPr>
        <p:grpSpPr>
          <a:xfrm>
            <a:off x="3167642" y="1695297"/>
            <a:ext cx="335280" cy="231775"/>
            <a:chOff x="3167642" y="1695297"/>
            <a:chExt cx="335280" cy="231775"/>
          </a:xfrm>
        </p:grpSpPr>
        <p:sp>
          <p:nvSpPr>
            <p:cNvPr id="85" name="object 85"/>
            <p:cNvSpPr/>
            <p:nvPr/>
          </p:nvSpPr>
          <p:spPr>
            <a:xfrm>
              <a:off x="3167642" y="1695298"/>
              <a:ext cx="70916" cy="231444"/>
            </a:xfrm>
            <a:prstGeom prst="rect">
              <a:avLst/>
            </a:prstGeom>
            <a:blipFill>
              <a:blip r:embed="rId3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6" name="object 86"/>
            <p:cNvSpPr/>
            <p:nvPr/>
          </p:nvSpPr>
          <p:spPr>
            <a:xfrm>
              <a:off x="3260604" y="1699614"/>
              <a:ext cx="173056" cy="176822"/>
            </a:xfrm>
            <a:prstGeom prst="rect">
              <a:avLst/>
            </a:prstGeom>
            <a:blipFill>
              <a:blip r:embed="rId4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7" name="object 87"/>
            <p:cNvSpPr/>
            <p:nvPr/>
          </p:nvSpPr>
          <p:spPr>
            <a:xfrm>
              <a:off x="3461613" y="1695297"/>
              <a:ext cx="41275" cy="178435"/>
            </a:xfrm>
            <a:custGeom>
              <a:avLst/>
              <a:gdLst/>
              <a:ahLst/>
              <a:cxnLst/>
              <a:rect l="l" t="t" r="r" b="b"/>
              <a:pathLst>
                <a:path w="41275" h="178435">
                  <a:moveTo>
                    <a:pt x="39916" y="54114"/>
                  </a:moveTo>
                  <a:lnTo>
                    <a:pt x="1016" y="54114"/>
                  </a:lnTo>
                  <a:lnTo>
                    <a:pt x="1016" y="178346"/>
                  </a:lnTo>
                  <a:lnTo>
                    <a:pt x="39916" y="178346"/>
                  </a:lnTo>
                  <a:lnTo>
                    <a:pt x="39916" y="54114"/>
                  </a:lnTo>
                  <a:close/>
                </a:path>
                <a:path w="41275" h="178435">
                  <a:moveTo>
                    <a:pt x="20472" y="0"/>
                  </a:moveTo>
                  <a:lnTo>
                    <a:pt x="11944" y="1484"/>
                  </a:lnTo>
                  <a:lnTo>
                    <a:pt x="5435" y="5587"/>
                  </a:lnTo>
                  <a:lnTo>
                    <a:pt x="1327" y="11787"/>
                  </a:lnTo>
                  <a:lnTo>
                    <a:pt x="0" y="19558"/>
                  </a:lnTo>
                  <a:lnTo>
                    <a:pt x="1323" y="27076"/>
                  </a:lnTo>
                  <a:lnTo>
                    <a:pt x="5403" y="33216"/>
                  </a:lnTo>
                  <a:lnTo>
                    <a:pt x="11837" y="37356"/>
                  </a:lnTo>
                  <a:lnTo>
                    <a:pt x="20218" y="38874"/>
                  </a:lnTo>
                  <a:lnTo>
                    <a:pt x="28899" y="37356"/>
                  </a:lnTo>
                  <a:lnTo>
                    <a:pt x="35515" y="33216"/>
                  </a:lnTo>
                  <a:lnTo>
                    <a:pt x="39731" y="27076"/>
                  </a:lnTo>
                  <a:lnTo>
                    <a:pt x="41211" y="19558"/>
                  </a:lnTo>
                  <a:lnTo>
                    <a:pt x="39628" y="11787"/>
                  </a:lnTo>
                  <a:lnTo>
                    <a:pt x="35452" y="5587"/>
                  </a:lnTo>
                  <a:lnTo>
                    <a:pt x="28970" y="1484"/>
                  </a:lnTo>
                  <a:lnTo>
                    <a:pt x="20472" y="0"/>
                  </a:lnTo>
                  <a:close/>
                </a:path>
              </a:pathLst>
            </a:custGeom>
            <a:solidFill>
              <a:srgbClr val="335361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88" name="object 88"/>
          <p:cNvSpPr/>
          <p:nvPr/>
        </p:nvSpPr>
        <p:spPr>
          <a:xfrm>
            <a:off x="3577349" y="1695297"/>
            <a:ext cx="346955" cy="180886"/>
          </a:xfrm>
          <a:prstGeom prst="rect">
            <a:avLst/>
          </a:prstGeom>
          <a:blipFill>
            <a:blip r:embed="rId4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pSp>
        <p:nvGrpSpPr>
          <p:cNvPr id="89" name="object 89"/>
          <p:cNvGrpSpPr/>
          <p:nvPr/>
        </p:nvGrpSpPr>
        <p:grpSpPr>
          <a:xfrm>
            <a:off x="3992215" y="1746617"/>
            <a:ext cx="261620" cy="130175"/>
            <a:chOff x="3992215" y="1746617"/>
            <a:chExt cx="261620" cy="130175"/>
          </a:xfrm>
        </p:grpSpPr>
        <p:sp>
          <p:nvSpPr>
            <p:cNvPr id="90" name="object 90"/>
            <p:cNvSpPr/>
            <p:nvPr/>
          </p:nvSpPr>
          <p:spPr>
            <a:xfrm>
              <a:off x="3992215" y="1746618"/>
              <a:ext cx="119037" cy="129565"/>
            </a:xfrm>
            <a:prstGeom prst="rect">
              <a:avLst/>
            </a:prstGeom>
            <a:blipFill>
              <a:blip r:embed="rId4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91" name="object 91"/>
            <p:cNvSpPr/>
            <p:nvPr/>
          </p:nvSpPr>
          <p:spPr>
            <a:xfrm>
              <a:off x="4133575" y="1746617"/>
              <a:ext cx="119799" cy="127025"/>
            </a:xfrm>
            <a:prstGeom prst="rect">
              <a:avLst/>
            </a:prstGeom>
            <a:blipFill>
              <a:blip r:embed="rId4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92" name="object 92"/>
          <p:cNvGrpSpPr/>
          <p:nvPr/>
        </p:nvGrpSpPr>
        <p:grpSpPr>
          <a:xfrm>
            <a:off x="674448" y="2018639"/>
            <a:ext cx="836930" cy="163195"/>
            <a:chOff x="674448" y="2018639"/>
            <a:chExt cx="836930" cy="163195"/>
          </a:xfrm>
        </p:grpSpPr>
        <p:sp>
          <p:nvSpPr>
            <p:cNvPr id="93" name="object 93"/>
            <p:cNvSpPr/>
            <p:nvPr/>
          </p:nvSpPr>
          <p:spPr>
            <a:xfrm>
              <a:off x="674448" y="2051413"/>
              <a:ext cx="243486" cy="129819"/>
            </a:xfrm>
            <a:prstGeom prst="rect">
              <a:avLst/>
            </a:prstGeom>
            <a:blipFill>
              <a:blip r:embed="rId4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94" name="object 94"/>
            <p:cNvSpPr/>
            <p:nvPr/>
          </p:nvSpPr>
          <p:spPr>
            <a:xfrm>
              <a:off x="941039" y="2018639"/>
              <a:ext cx="349769" cy="162596"/>
            </a:xfrm>
            <a:prstGeom prst="rect">
              <a:avLst/>
            </a:prstGeom>
            <a:blipFill>
              <a:blip r:embed="rId4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95" name="object 95"/>
            <p:cNvSpPr/>
            <p:nvPr/>
          </p:nvSpPr>
          <p:spPr>
            <a:xfrm>
              <a:off x="1312611" y="2018639"/>
              <a:ext cx="198187" cy="162344"/>
            </a:xfrm>
            <a:prstGeom prst="rect">
              <a:avLst/>
            </a:prstGeom>
            <a:blipFill>
              <a:blip r:embed="rId5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96" name="object 96"/>
          <p:cNvSpPr/>
          <p:nvPr/>
        </p:nvSpPr>
        <p:spPr>
          <a:xfrm>
            <a:off x="1576903" y="2051415"/>
            <a:ext cx="501622" cy="129820"/>
          </a:xfrm>
          <a:prstGeom prst="rect">
            <a:avLst/>
          </a:prstGeom>
          <a:blipFill>
            <a:blip r:embed="rId5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pSp>
        <p:nvGrpSpPr>
          <p:cNvPr id="97" name="object 97"/>
          <p:cNvGrpSpPr/>
          <p:nvPr/>
        </p:nvGrpSpPr>
        <p:grpSpPr>
          <a:xfrm>
            <a:off x="2151023" y="2051417"/>
            <a:ext cx="412115" cy="130175"/>
            <a:chOff x="2151023" y="2051417"/>
            <a:chExt cx="412115" cy="130175"/>
          </a:xfrm>
        </p:grpSpPr>
        <p:sp>
          <p:nvSpPr>
            <p:cNvPr id="98" name="object 98"/>
            <p:cNvSpPr/>
            <p:nvPr/>
          </p:nvSpPr>
          <p:spPr>
            <a:xfrm>
              <a:off x="2151023" y="2054204"/>
              <a:ext cx="119545" cy="127025"/>
            </a:xfrm>
            <a:prstGeom prst="rect">
              <a:avLst/>
            </a:prstGeom>
            <a:blipFill>
              <a:blip r:embed="rId4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99" name="object 99"/>
            <p:cNvSpPr/>
            <p:nvPr/>
          </p:nvSpPr>
          <p:spPr>
            <a:xfrm>
              <a:off x="2299815" y="2051417"/>
              <a:ext cx="119799" cy="127025"/>
            </a:xfrm>
            <a:prstGeom prst="rect">
              <a:avLst/>
            </a:prstGeom>
            <a:blipFill>
              <a:blip r:embed="rId4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00" name="object 100"/>
            <p:cNvSpPr/>
            <p:nvPr/>
          </p:nvSpPr>
          <p:spPr>
            <a:xfrm>
              <a:off x="2443734" y="2051418"/>
              <a:ext cx="119037" cy="129565"/>
            </a:xfrm>
            <a:prstGeom prst="rect">
              <a:avLst/>
            </a:prstGeom>
            <a:blipFill>
              <a:blip r:embed="rId5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01" name="object 101"/>
          <p:cNvGrpSpPr/>
          <p:nvPr/>
        </p:nvGrpSpPr>
        <p:grpSpPr>
          <a:xfrm>
            <a:off x="2636817" y="2051413"/>
            <a:ext cx="1058545" cy="177800"/>
            <a:chOff x="2636817" y="2051413"/>
            <a:chExt cx="1058545" cy="177800"/>
          </a:xfrm>
        </p:grpSpPr>
        <p:sp>
          <p:nvSpPr>
            <p:cNvPr id="102" name="object 102"/>
            <p:cNvSpPr/>
            <p:nvPr/>
          </p:nvSpPr>
          <p:spPr>
            <a:xfrm>
              <a:off x="2636817" y="2051415"/>
              <a:ext cx="266795" cy="177330"/>
            </a:xfrm>
            <a:prstGeom prst="rect">
              <a:avLst/>
            </a:prstGeom>
            <a:blipFill>
              <a:blip r:embed="rId5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03" name="object 103"/>
            <p:cNvSpPr/>
            <p:nvPr/>
          </p:nvSpPr>
          <p:spPr>
            <a:xfrm>
              <a:off x="2925935" y="2051413"/>
              <a:ext cx="333115" cy="129819"/>
            </a:xfrm>
            <a:prstGeom prst="rect">
              <a:avLst/>
            </a:prstGeom>
            <a:blipFill>
              <a:blip r:embed="rId5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04" name="object 104"/>
            <p:cNvSpPr/>
            <p:nvPr/>
          </p:nvSpPr>
          <p:spPr>
            <a:xfrm>
              <a:off x="3282142" y="2051416"/>
              <a:ext cx="119799" cy="127025"/>
            </a:xfrm>
            <a:prstGeom prst="rect">
              <a:avLst/>
            </a:prstGeom>
            <a:blipFill>
              <a:blip r:embed="rId4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05" name="object 105"/>
            <p:cNvSpPr/>
            <p:nvPr/>
          </p:nvSpPr>
          <p:spPr>
            <a:xfrm>
              <a:off x="3432210" y="2051416"/>
              <a:ext cx="119799" cy="127025"/>
            </a:xfrm>
            <a:prstGeom prst="rect">
              <a:avLst/>
            </a:prstGeom>
            <a:blipFill>
              <a:blip r:embed="rId4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06" name="object 106"/>
            <p:cNvSpPr/>
            <p:nvPr/>
          </p:nvSpPr>
          <p:spPr>
            <a:xfrm>
              <a:off x="3576129" y="2051418"/>
              <a:ext cx="119037" cy="129565"/>
            </a:xfrm>
            <a:prstGeom prst="rect">
              <a:avLst/>
            </a:prstGeom>
            <a:blipFill>
              <a:blip r:embed="rId5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07" name="object 107"/>
          <p:cNvSpPr/>
          <p:nvPr/>
        </p:nvSpPr>
        <p:spPr>
          <a:xfrm>
            <a:off x="3758971" y="2000097"/>
            <a:ext cx="690245" cy="180975"/>
          </a:xfrm>
          <a:custGeom>
            <a:avLst/>
            <a:gdLst/>
            <a:ahLst/>
            <a:cxnLst/>
            <a:rect l="l" t="t" r="r" b="b"/>
            <a:pathLst>
              <a:path w="690245" h="180975">
                <a:moveTo>
                  <a:pt x="82677" y="54114"/>
                </a:moveTo>
                <a:lnTo>
                  <a:pt x="54775" y="54114"/>
                </a:lnTo>
                <a:lnTo>
                  <a:pt x="54775" y="18542"/>
                </a:lnTo>
                <a:lnTo>
                  <a:pt x="16637" y="27190"/>
                </a:lnTo>
                <a:lnTo>
                  <a:pt x="16637" y="54114"/>
                </a:lnTo>
                <a:lnTo>
                  <a:pt x="0" y="54114"/>
                </a:lnTo>
                <a:lnTo>
                  <a:pt x="0" y="82562"/>
                </a:lnTo>
                <a:lnTo>
                  <a:pt x="16637" y="82562"/>
                </a:lnTo>
                <a:lnTo>
                  <a:pt x="16637" y="133388"/>
                </a:lnTo>
                <a:lnTo>
                  <a:pt x="17310" y="145503"/>
                </a:lnTo>
                <a:lnTo>
                  <a:pt x="39573" y="177939"/>
                </a:lnTo>
                <a:lnTo>
                  <a:pt x="56565" y="180886"/>
                </a:lnTo>
                <a:lnTo>
                  <a:pt x="64452" y="180670"/>
                </a:lnTo>
                <a:lnTo>
                  <a:pt x="71450" y="180009"/>
                </a:lnTo>
                <a:lnTo>
                  <a:pt x="77343" y="178968"/>
                </a:lnTo>
                <a:lnTo>
                  <a:pt x="81915" y="177584"/>
                </a:lnTo>
                <a:lnTo>
                  <a:pt x="81648" y="148374"/>
                </a:lnTo>
                <a:lnTo>
                  <a:pt x="75006" y="149390"/>
                </a:lnTo>
                <a:lnTo>
                  <a:pt x="70129" y="149390"/>
                </a:lnTo>
                <a:lnTo>
                  <a:pt x="62763" y="148094"/>
                </a:lnTo>
                <a:lnTo>
                  <a:pt x="58039" y="144081"/>
                </a:lnTo>
                <a:lnTo>
                  <a:pt x="55524" y="137274"/>
                </a:lnTo>
                <a:lnTo>
                  <a:pt x="54775" y="127533"/>
                </a:lnTo>
                <a:lnTo>
                  <a:pt x="54775" y="82562"/>
                </a:lnTo>
                <a:lnTo>
                  <a:pt x="82677" y="82562"/>
                </a:lnTo>
                <a:lnTo>
                  <a:pt x="82677" y="54114"/>
                </a:lnTo>
                <a:close/>
              </a:path>
              <a:path w="690245" h="180975">
                <a:moveTo>
                  <a:pt x="215836" y="113309"/>
                </a:moveTo>
                <a:lnTo>
                  <a:pt x="214337" y="102133"/>
                </a:lnTo>
                <a:lnTo>
                  <a:pt x="212801" y="90652"/>
                </a:lnTo>
                <a:lnTo>
                  <a:pt x="206133" y="76987"/>
                </a:lnTo>
                <a:lnTo>
                  <a:pt x="203098" y="70789"/>
                </a:lnTo>
                <a:lnTo>
                  <a:pt x="185813" y="56692"/>
                </a:lnTo>
                <a:lnTo>
                  <a:pt x="179743" y="55435"/>
                </a:lnTo>
                <a:lnTo>
                  <a:pt x="179743" y="102133"/>
                </a:lnTo>
                <a:lnTo>
                  <a:pt x="133654" y="102133"/>
                </a:lnTo>
                <a:lnTo>
                  <a:pt x="135547" y="93814"/>
                </a:lnTo>
                <a:lnTo>
                  <a:pt x="139941" y="85661"/>
                </a:lnTo>
                <a:lnTo>
                  <a:pt x="147205" y="79463"/>
                </a:lnTo>
                <a:lnTo>
                  <a:pt x="157734" y="76987"/>
                </a:lnTo>
                <a:lnTo>
                  <a:pt x="168732" y="79603"/>
                </a:lnTo>
                <a:lnTo>
                  <a:pt x="175450" y="86042"/>
                </a:lnTo>
                <a:lnTo>
                  <a:pt x="178828" y="94246"/>
                </a:lnTo>
                <a:lnTo>
                  <a:pt x="179743" y="102133"/>
                </a:lnTo>
                <a:lnTo>
                  <a:pt x="179743" y="55435"/>
                </a:lnTo>
                <a:lnTo>
                  <a:pt x="131787" y="57251"/>
                </a:lnTo>
                <a:lnTo>
                  <a:pt x="100558" y="93980"/>
                </a:lnTo>
                <a:lnTo>
                  <a:pt x="96799" y="117627"/>
                </a:lnTo>
                <a:lnTo>
                  <a:pt x="101269" y="143916"/>
                </a:lnTo>
                <a:lnTo>
                  <a:pt x="114274" y="163842"/>
                </a:lnTo>
                <a:lnTo>
                  <a:pt x="135242" y="176479"/>
                </a:lnTo>
                <a:lnTo>
                  <a:pt x="163601" y="180886"/>
                </a:lnTo>
                <a:lnTo>
                  <a:pt x="176022" y="180416"/>
                </a:lnTo>
                <a:lnTo>
                  <a:pt x="187807" y="178993"/>
                </a:lnTo>
                <a:lnTo>
                  <a:pt x="198831" y="176606"/>
                </a:lnTo>
                <a:lnTo>
                  <a:pt x="208927" y="173278"/>
                </a:lnTo>
                <a:lnTo>
                  <a:pt x="204800" y="152171"/>
                </a:lnTo>
                <a:lnTo>
                  <a:pt x="203809" y="147104"/>
                </a:lnTo>
                <a:lnTo>
                  <a:pt x="195846" y="149301"/>
                </a:lnTo>
                <a:lnTo>
                  <a:pt x="187579" y="150876"/>
                </a:lnTo>
                <a:lnTo>
                  <a:pt x="178790" y="151853"/>
                </a:lnTo>
                <a:lnTo>
                  <a:pt x="169240" y="152171"/>
                </a:lnTo>
                <a:lnTo>
                  <a:pt x="156235" y="150736"/>
                </a:lnTo>
                <a:lnTo>
                  <a:pt x="145237" y="146367"/>
                </a:lnTo>
                <a:lnTo>
                  <a:pt x="137426" y="139001"/>
                </a:lnTo>
                <a:lnTo>
                  <a:pt x="133921" y="128549"/>
                </a:lnTo>
                <a:lnTo>
                  <a:pt x="214553" y="128549"/>
                </a:lnTo>
                <a:lnTo>
                  <a:pt x="215061" y="125742"/>
                </a:lnTo>
                <a:lnTo>
                  <a:pt x="215836" y="119913"/>
                </a:lnTo>
                <a:lnTo>
                  <a:pt x="215836" y="113309"/>
                </a:lnTo>
                <a:close/>
              </a:path>
              <a:path w="690245" h="180975">
                <a:moveTo>
                  <a:pt x="326720" y="140754"/>
                </a:moveTo>
                <a:lnTo>
                  <a:pt x="292671" y="102387"/>
                </a:lnTo>
                <a:lnTo>
                  <a:pt x="277317" y="97053"/>
                </a:lnTo>
                <a:lnTo>
                  <a:pt x="272453" y="94005"/>
                </a:lnTo>
                <a:lnTo>
                  <a:pt x="272453" y="81813"/>
                </a:lnTo>
                <a:lnTo>
                  <a:pt x="277825" y="78003"/>
                </a:lnTo>
                <a:lnTo>
                  <a:pt x="287312" y="78003"/>
                </a:lnTo>
                <a:lnTo>
                  <a:pt x="295287" y="78689"/>
                </a:lnTo>
                <a:lnTo>
                  <a:pt x="302780" y="80416"/>
                </a:lnTo>
                <a:lnTo>
                  <a:pt x="309333" y="82715"/>
                </a:lnTo>
                <a:lnTo>
                  <a:pt x="314426" y="85102"/>
                </a:lnTo>
                <a:lnTo>
                  <a:pt x="321348" y="58432"/>
                </a:lnTo>
                <a:lnTo>
                  <a:pt x="314642" y="55714"/>
                </a:lnTo>
                <a:lnTo>
                  <a:pt x="306273" y="53454"/>
                </a:lnTo>
                <a:lnTo>
                  <a:pt x="296621" y="51904"/>
                </a:lnTo>
                <a:lnTo>
                  <a:pt x="286016" y="51320"/>
                </a:lnTo>
                <a:lnTo>
                  <a:pt x="264998" y="54419"/>
                </a:lnTo>
                <a:lnTo>
                  <a:pt x="248932" y="62979"/>
                </a:lnTo>
                <a:lnTo>
                  <a:pt x="238683" y="75869"/>
                </a:lnTo>
                <a:lnTo>
                  <a:pt x="235077" y="91960"/>
                </a:lnTo>
                <a:lnTo>
                  <a:pt x="236893" y="102806"/>
                </a:lnTo>
                <a:lnTo>
                  <a:pt x="243078" y="112928"/>
                </a:lnTo>
                <a:lnTo>
                  <a:pt x="254165" y="121920"/>
                </a:lnTo>
                <a:lnTo>
                  <a:pt x="270662" y="129324"/>
                </a:lnTo>
                <a:lnTo>
                  <a:pt x="285242" y="134137"/>
                </a:lnTo>
                <a:lnTo>
                  <a:pt x="289090" y="137185"/>
                </a:lnTo>
                <a:lnTo>
                  <a:pt x="289090" y="149898"/>
                </a:lnTo>
                <a:lnTo>
                  <a:pt x="284226" y="153949"/>
                </a:lnTo>
                <a:lnTo>
                  <a:pt x="272453" y="153949"/>
                </a:lnTo>
                <a:lnTo>
                  <a:pt x="263359" y="153098"/>
                </a:lnTo>
                <a:lnTo>
                  <a:pt x="254050" y="150876"/>
                </a:lnTo>
                <a:lnTo>
                  <a:pt x="245554" y="147853"/>
                </a:lnTo>
                <a:lnTo>
                  <a:pt x="238912" y="144551"/>
                </a:lnTo>
                <a:lnTo>
                  <a:pt x="232003" y="172262"/>
                </a:lnTo>
                <a:lnTo>
                  <a:pt x="240017" y="175755"/>
                </a:lnTo>
                <a:lnTo>
                  <a:pt x="249643" y="178485"/>
                </a:lnTo>
                <a:lnTo>
                  <a:pt x="260553" y="180251"/>
                </a:lnTo>
                <a:lnTo>
                  <a:pt x="272453" y="180886"/>
                </a:lnTo>
                <a:lnTo>
                  <a:pt x="296049" y="177876"/>
                </a:lnTo>
                <a:lnTo>
                  <a:pt x="313029" y="169494"/>
                </a:lnTo>
                <a:lnTo>
                  <a:pt x="323278" y="156781"/>
                </a:lnTo>
                <a:lnTo>
                  <a:pt x="326720" y="140754"/>
                </a:lnTo>
                <a:close/>
              </a:path>
              <a:path w="690245" h="180975">
                <a:moveTo>
                  <a:pt x="421741" y="54114"/>
                </a:moveTo>
                <a:lnTo>
                  <a:pt x="393839" y="54114"/>
                </a:lnTo>
                <a:lnTo>
                  <a:pt x="393839" y="18542"/>
                </a:lnTo>
                <a:lnTo>
                  <a:pt x="355701" y="27190"/>
                </a:lnTo>
                <a:lnTo>
                  <a:pt x="355701" y="54114"/>
                </a:lnTo>
                <a:lnTo>
                  <a:pt x="339064" y="54114"/>
                </a:lnTo>
                <a:lnTo>
                  <a:pt x="339064" y="82562"/>
                </a:lnTo>
                <a:lnTo>
                  <a:pt x="355701" y="82562"/>
                </a:lnTo>
                <a:lnTo>
                  <a:pt x="355701" y="133388"/>
                </a:lnTo>
                <a:lnTo>
                  <a:pt x="356362" y="145503"/>
                </a:lnTo>
                <a:lnTo>
                  <a:pt x="378637" y="177939"/>
                </a:lnTo>
                <a:lnTo>
                  <a:pt x="395630" y="180886"/>
                </a:lnTo>
                <a:lnTo>
                  <a:pt x="403504" y="180670"/>
                </a:lnTo>
                <a:lnTo>
                  <a:pt x="410502" y="180009"/>
                </a:lnTo>
                <a:lnTo>
                  <a:pt x="416394" y="178968"/>
                </a:lnTo>
                <a:lnTo>
                  <a:pt x="420979" y="177584"/>
                </a:lnTo>
                <a:lnTo>
                  <a:pt x="420712" y="148374"/>
                </a:lnTo>
                <a:lnTo>
                  <a:pt x="414070" y="149390"/>
                </a:lnTo>
                <a:lnTo>
                  <a:pt x="409194" y="149390"/>
                </a:lnTo>
                <a:lnTo>
                  <a:pt x="401828" y="148094"/>
                </a:lnTo>
                <a:lnTo>
                  <a:pt x="397090" y="144081"/>
                </a:lnTo>
                <a:lnTo>
                  <a:pt x="394576" y="137274"/>
                </a:lnTo>
                <a:lnTo>
                  <a:pt x="393839" y="127533"/>
                </a:lnTo>
                <a:lnTo>
                  <a:pt x="393839" y="82562"/>
                </a:lnTo>
                <a:lnTo>
                  <a:pt x="421741" y="82562"/>
                </a:lnTo>
                <a:lnTo>
                  <a:pt x="421741" y="54114"/>
                </a:lnTo>
                <a:close/>
              </a:path>
              <a:path w="690245" h="180975">
                <a:moveTo>
                  <a:pt x="540308" y="0"/>
                </a:moveTo>
                <a:lnTo>
                  <a:pt x="504202" y="0"/>
                </a:lnTo>
                <a:lnTo>
                  <a:pt x="482193" y="38608"/>
                </a:lnTo>
                <a:lnTo>
                  <a:pt x="509066" y="38608"/>
                </a:lnTo>
                <a:lnTo>
                  <a:pt x="540308" y="0"/>
                </a:lnTo>
                <a:close/>
              </a:path>
              <a:path w="690245" h="180975">
                <a:moveTo>
                  <a:pt x="554888" y="113309"/>
                </a:moveTo>
                <a:lnTo>
                  <a:pt x="553389" y="102133"/>
                </a:lnTo>
                <a:lnTo>
                  <a:pt x="551853" y="90652"/>
                </a:lnTo>
                <a:lnTo>
                  <a:pt x="545185" y="76987"/>
                </a:lnTo>
                <a:lnTo>
                  <a:pt x="542150" y="70789"/>
                </a:lnTo>
                <a:lnTo>
                  <a:pt x="524865" y="56692"/>
                </a:lnTo>
                <a:lnTo>
                  <a:pt x="518807" y="55435"/>
                </a:lnTo>
                <a:lnTo>
                  <a:pt x="518807" y="102133"/>
                </a:lnTo>
                <a:lnTo>
                  <a:pt x="472719" y="102133"/>
                </a:lnTo>
                <a:lnTo>
                  <a:pt x="474611" y="93814"/>
                </a:lnTo>
                <a:lnTo>
                  <a:pt x="478993" y="85661"/>
                </a:lnTo>
                <a:lnTo>
                  <a:pt x="486257" y="79463"/>
                </a:lnTo>
                <a:lnTo>
                  <a:pt x="496785" y="76987"/>
                </a:lnTo>
                <a:lnTo>
                  <a:pt x="507771" y="79603"/>
                </a:lnTo>
                <a:lnTo>
                  <a:pt x="514502" y="86042"/>
                </a:lnTo>
                <a:lnTo>
                  <a:pt x="517880" y="94246"/>
                </a:lnTo>
                <a:lnTo>
                  <a:pt x="518807" y="102133"/>
                </a:lnTo>
                <a:lnTo>
                  <a:pt x="518807" y="55435"/>
                </a:lnTo>
                <a:lnTo>
                  <a:pt x="470839" y="57251"/>
                </a:lnTo>
                <a:lnTo>
                  <a:pt x="439610" y="93980"/>
                </a:lnTo>
                <a:lnTo>
                  <a:pt x="435851" y="117627"/>
                </a:lnTo>
                <a:lnTo>
                  <a:pt x="440309" y="143916"/>
                </a:lnTo>
                <a:lnTo>
                  <a:pt x="453313" y="163842"/>
                </a:lnTo>
                <a:lnTo>
                  <a:pt x="474294" y="176479"/>
                </a:lnTo>
                <a:lnTo>
                  <a:pt x="502666" y="180886"/>
                </a:lnTo>
                <a:lnTo>
                  <a:pt x="515073" y="180416"/>
                </a:lnTo>
                <a:lnTo>
                  <a:pt x="526859" y="178993"/>
                </a:lnTo>
                <a:lnTo>
                  <a:pt x="537883" y="176606"/>
                </a:lnTo>
                <a:lnTo>
                  <a:pt x="547979" y="173278"/>
                </a:lnTo>
                <a:lnTo>
                  <a:pt x="543852" y="152171"/>
                </a:lnTo>
                <a:lnTo>
                  <a:pt x="542861" y="147104"/>
                </a:lnTo>
                <a:lnTo>
                  <a:pt x="534898" y="149301"/>
                </a:lnTo>
                <a:lnTo>
                  <a:pt x="526630" y="150876"/>
                </a:lnTo>
                <a:lnTo>
                  <a:pt x="517829" y="151853"/>
                </a:lnTo>
                <a:lnTo>
                  <a:pt x="508292" y="152171"/>
                </a:lnTo>
                <a:lnTo>
                  <a:pt x="495287" y="150736"/>
                </a:lnTo>
                <a:lnTo>
                  <a:pt x="484301" y="146367"/>
                </a:lnTo>
                <a:lnTo>
                  <a:pt x="476478" y="139001"/>
                </a:lnTo>
                <a:lnTo>
                  <a:pt x="472973" y="128549"/>
                </a:lnTo>
                <a:lnTo>
                  <a:pt x="553618" y="128549"/>
                </a:lnTo>
                <a:lnTo>
                  <a:pt x="554126" y="125742"/>
                </a:lnTo>
                <a:lnTo>
                  <a:pt x="554888" y="119913"/>
                </a:lnTo>
                <a:lnTo>
                  <a:pt x="554888" y="113309"/>
                </a:lnTo>
                <a:close/>
              </a:path>
              <a:path w="690245" h="180975">
                <a:moveTo>
                  <a:pt x="690105" y="113309"/>
                </a:moveTo>
                <a:lnTo>
                  <a:pt x="688606" y="102133"/>
                </a:lnTo>
                <a:lnTo>
                  <a:pt x="687070" y="90652"/>
                </a:lnTo>
                <a:lnTo>
                  <a:pt x="680402" y="76987"/>
                </a:lnTo>
                <a:lnTo>
                  <a:pt x="677367" y="70789"/>
                </a:lnTo>
                <a:lnTo>
                  <a:pt x="660082" y="56692"/>
                </a:lnTo>
                <a:lnTo>
                  <a:pt x="654011" y="55435"/>
                </a:lnTo>
                <a:lnTo>
                  <a:pt x="654011" y="102133"/>
                </a:lnTo>
                <a:lnTo>
                  <a:pt x="607923" y="102133"/>
                </a:lnTo>
                <a:lnTo>
                  <a:pt x="609815" y="93814"/>
                </a:lnTo>
                <a:lnTo>
                  <a:pt x="614197" y="85661"/>
                </a:lnTo>
                <a:lnTo>
                  <a:pt x="621474" y="79463"/>
                </a:lnTo>
                <a:lnTo>
                  <a:pt x="632002" y="76987"/>
                </a:lnTo>
                <a:lnTo>
                  <a:pt x="642988" y="79603"/>
                </a:lnTo>
                <a:lnTo>
                  <a:pt x="649719" y="86042"/>
                </a:lnTo>
                <a:lnTo>
                  <a:pt x="653084" y="94246"/>
                </a:lnTo>
                <a:lnTo>
                  <a:pt x="654011" y="102133"/>
                </a:lnTo>
                <a:lnTo>
                  <a:pt x="654011" y="55435"/>
                </a:lnTo>
                <a:lnTo>
                  <a:pt x="606056" y="57251"/>
                </a:lnTo>
                <a:lnTo>
                  <a:pt x="574827" y="93980"/>
                </a:lnTo>
                <a:lnTo>
                  <a:pt x="571068" y="117627"/>
                </a:lnTo>
                <a:lnTo>
                  <a:pt x="575525" y="143916"/>
                </a:lnTo>
                <a:lnTo>
                  <a:pt x="588530" y="163842"/>
                </a:lnTo>
                <a:lnTo>
                  <a:pt x="609511" y="176479"/>
                </a:lnTo>
                <a:lnTo>
                  <a:pt x="637870" y="180886"/>
                </a:lnTo>
                <a:lnTo>
                  <a:pt x="650290" y="180416"/>
                </a:lnTo>
                <a:lnTo>
                  <a:pt x="662076" y="178993"/>
                </a:lnTo>
                <a:lnTo>
                  <a:pt x="673087" y="176606"/>
                </a:lnTo>
                <a:lnTo>
                  <a:pt x="683196" y="173278"/>
                </a:lnTo>
                <a:lnTo>
                  <a:pt x="679069" y="152171"/>
                </a:lnTo>
                <a:lnTo>
                  <a:pt x="678078" y="147104"/>
                </a:lnTo>
                <a:lnTo>
                  <a:pt x="670115" y="149301"/>
                </a:lnTo>
                <a:lnTo>
                  <a:pt x="661847" y="150876"/>
                </a:lnTo>
                <a:lnTo>
                  <a:pt x="653046" y="151853"/>
                </a:lnTo>
                <a:lnTo>
                  <a:pt x="643509" y="152171"/>
                </a:lnTo>
                <a:lnTo>
                  <a:pt x="630504" y="150736"/>
                </a:lnTo>
                <a:lnTo>
                  <a:pt x="619506" y="146367"/>
                </a:lnTo>
                <a:lnTo>
                  <a:pt x="611682" y="139001"/>
                </a:lnTo>
                <a:lnTo>
                  <a:pt x="608190" y="128549"/>
                </a:lnTo>
                <a:lnTo>
                  <a:pt x="688822" y="128549"/>
                </a:lnTo>
                <a:lnTo>
                  <a:pt x="689330" y="125742"/>
                </a:lnTo>
                <a:lnTo>
                  <a:pt x="690105" y="119913"/>
                </a:lnTo>
                <a:lnTo>
                  <a:pt x="690105" y="113309"/>
                </a:lnTo>
                <a:close/>
              </a:path>
            </a:pathLst>
          </a:custGeom>
          <a:solidFill>
            <a:srgbClr val="335361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108" name="object 108"/>
          <p:cNvGrpSpPr/>
          <p:nvPr/>
        </p:nvGrpSpPr>
        <p:grpSpPr>
          <a:xfrm>
            <a:off x="680595" y="2304897"/>
            <a:ext cx="892175" cy="229235"/>
            <a:chOff x="680595" y="2304897"/>
            <a:chExt cx="892175" cy="229235"/>
          </a:xfrm>
        </p:grpSpPr>
        <p:sp>
          <p:nvSpPr>
            <p:cNvPr id="109" name="object 109"/>
            <p:cNvSpPr/>
            <p:nvPr/>
          </p:nvSpPr>
          <p:spPr>
            <a:xfrm>
              <a:off x="680595" y="2356213"/>
              <a:ext cx="390231" cy="177332"/>
            </a:xfrm>
            <a:prstGeom prst="rect">
              <a:avLst/>
            </a:prstGeom>
            <a:blipFill>
              <a:blip r:embed="rId5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10" name="object 110"/>
            <p:cNvSpPr/>
            <p:nvPr/>
          </p:nvSpPr>
          <p:spPr>
            <a:xfrm>
              <a:off x="1093406" y="2304897"/>
              <a:ext cx="142593" cy="180886"/>
            </a:xfrm>
            <a:prstGeom prst="rect">
              <a:avLst/>
            </a:prstGeom>
            <a:blipFill>
              <a:blip r:embed="rId5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11" name="object 111"/>
            <p:cNvSpPr/>
            <p:nvPr/>
          </p:nvSpPr>
          <p:spPr>
            <a:xfrm>
              <a:off x="1257541" y="2304897"/>
              <a:ext cx="314926" cy="180886"/>
            </a:xfrm>
            <a:prstGeom prst="rect">
              <a:avLst/>
            </a:prstGeom>
            <a:blipFill>
              <a:blip r:embed="rId5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12" name="object 112"/>
          <p:cNvGrpSpPr/>
          <p:nvPr/>
        </p:nvGrpSpPr>
        <p:grpSpPr>
          <a:xfrm>
            <a:off x="1639348" y="2356217"/>
            <a:ext cx="262890" cy="130175"/>
            <a:chOff x="1639348" y="2356217"/>
            <a:chExt cx="262890" cy="130175"/>
          </a:xfrm>
        </p:grpSpPr>
        <p:sp>
          <p:nvSpPr>
            <p:cNvPr id="113" name="object 113"/>
            <p:cNvSpPr/>
            <p:nvPr/>
          </p:nvSpPr>
          <p:spPr>
            <a:xfrm>
              <a:off x="1639348" y="2356217"/>
              <a:ext cx="114426" cy="129819"/>
            </a:xfrm>
            <a:prstGeom prst="rect">
              <a:avLst/>
            </a:prstGeom>
            <a:blipFill>
              <a:blip r:embed="rId5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14" name="object 114"/>
            <p:cNvSpPr/>
            <p:nvPr/>
          </p:nvSpPr>
          <p:spPr>
            <a:xfrm>
              <a:off x="1782239" y="2359004"/>
              <a:ext cx="119545" cy="127025"/>
            </a:xfrm>
            <a:prstGeom prst="rect">
              <a:avLst/>
            </a:prstGeom>
            <a:blipFill>
              <a:blip r:embed="rId4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15" name="object 115"/>
          <p:cNvGrpSpPr/>
          <p:nvPr/>
        </p:nvGrpSpPr>
        <p:grpSpPr>
          <a:xfrm>
            <a:off x="1970472" y="2304897"/>
            <a:ext cx="553085" cy="181610"/>
            <a:chOff x="1970472" y="2304897"/>
            <a:chExt cx="553085" cy="181610"/>
          </a:xfrm>
        </p:grpSpPr>
        <p:sp>
          <p:nvSpPr>
            <p:cNvPr id="116" name="object 116"/>
            <p:cNvSpPr/>
            <p:nvPr/>
          </p:nvSpPr>
          <p:spPr>
            <a:xfrm>
              <a:off x="1970472" y="2304897"/>
              <a:ext cx="189226" cy="178346"/>
            </a:xfrm>
            <a:prstGeom prst="rect">
              <a:avLst/>
            </a:prstGeom>
            <a:blipFill>
              <a:blip r:embed="rId5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17" name="object 117"/>
            <p:cNvSpPr/>
            <p:nvPr/>
          </p:nvSpPr>
          <p:spPr>
            <a:xfrm>
              <a:off x="2188640" y="2356224"/>
              <a:ext cx="77812" cy="127025"/>
            </a:xfrm>
            <a:prstGeom prst="rect">
              <a:avLst/>
            </a:prstGeom>
            <a:blipFill>
              <a:blip r:embed="rId3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18" name="object 118"/>
            <p:cNvSpPr/>
            <p:nvPr/>
          </p:nvSpPr>
          <p:spPr>
            <a:xfrm>
              <a:off x="2285687" y="2359004"/>
              <a:ext cx="119545" cy="127025"/>
            </a:xfrm>
            <a:prstGeom prst="rect">
              <a:avLst/>
            </a:prstGeom>
            <a:blipFill>
              <a:blip r:embed="rId4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19" name="object 119"/>
            <p:cNvSpPr/>
            <p:nvPr/>
          </p:nvSpPr>
          <p:spPr>
            <a:xfrm>
              <a:off x="2428326" y="2356217"/>
              <a:ext cx="94716" cy="129565"/>
            </a:xfrm>
            <a:prstGeom prst="rect">
              <a:avLst/>
            </a:prstGeom>
            <a:blipFill>
              <a:blip r:embed="rId6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20" name="object 120"/>
          <p:cNvGrpSpPr/>
          <p:nvPr/>
        </p:nvGrpSpPr>
        <p:grpSpPr>
          <a:xfrm>
            <a:off x="2572504" y="2304898"/>
            <a:ext cx="212725" cy="231775"/>
            <a:chOff x="2572504" y="2304898"/>
            <a:chExt cx="212725" cy="231775"/>
          </a:xfrm>
        </p:grpSpPr>
        <p:sp>
          <p:nvSpPr>
            <p:cNvPr id="121" name="object 121"/>
            <p:cNvSpPr/>
            <p:nvPr/>
          </p:nvSpPr>
          <p:spPr>
            <a:xfrm>
              <a:off x="2572504" y="2304898"/>
              <a:ext cx="70916" cy="231444"/>
            </a:xfrm>
            <a:prstGeom prst="rect">
              <a:avLst/>
            </a:prstGeom>
            <a:blipFill>
              <a:blip r:embed="rId3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22" name="object 122"/>
            <p:cNvSpPr/>
            <p:nvPr/>
          </p:nvSpPr>
          <p:spPr>
            <a:xfrm>
              <a:off x="2665710" y="2356218"/>
              <a:ext cx="119037" cy="129565"/>
            </a:xfrm>
            <a:prstGeom prst="rect">
              <a:avLst/>
            </a:prstGeom>
            <a:blipFill>
              <a:blip r:embed="rId5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23" name="object 123"/>
          <p:cNvGrpSpPr/>
          <p:nvPr/>
        </p:nvGrpSpPr>
        <p:grpSpPr>
          <a:xfrm>
            <a:off x="2852644" y="2302858"/>
            <a:ext cx="465455" cy="183515"/>
            <a:chOff x="2852644" y="2302858"/>
            <a:chExt cx="465455" cy="183515"/>
          </a:xfrm>
        </p:grpSpPr>
        <p:sp>
          <p:nvSpPr>
            <p:cNvPr id="124" name="object 124"/>
            <p:cNvSpPr/>
            <p:nvPr/>
          </p:nvSpPr>
          <p:spPr>
            <a:xfrm>
              <a:off x="2852644" y="2302858"/>
              <a:ext cx="129540" cy="183172"/>
            </a:xfrm>
            <a:prstGeom prst="rect">
              <a:avLst/>
            </a:prstGeom>
            <a:blipFill>
              <a:blip r:embed="rId6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25" name="object 125"/>
            <p:cNvSpPr/>
            <p:nvPr/>
          </p:nvSpPr>
          <p:spPr>
            <a:xfrm>
              <a:off x="3005272" y="2356213"/>
              <a:ext cx="130822" cy="129819"/>
            </a:xfrm>
            <a:prstGeom prst="rect">
              <a:avLst/>
            </a:prstGeom>
            <a:blipFill>
              <a:blip r:embed="rId6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26" name="object 126"/>
            <p:cNvSpPr/>
            <p:nvPr/>
          </p:nvSpPr>
          <p:spPr>
            <a:xfrm>
              <a:off x="3159188" y="2304897"/>
              <a:ext cx="41275" cy="178435"/>
            </a:xfrm>
            <a:custGeom>
              <a:avLst/>
              <a:gdLst/>
              <a:ahLst/>
              <a:cxnLst/>
              <a:rect l="l" t="t" r="r" b="b"/>
              <a:pathLst>
                <a:path w="41275" h="178435">
                  <a:moveTo>
                    <a:pt x="39916" y="54114"/>
                  </a:moveTo>
                  <a:lnTo>
                    <a:pt x="1016" y="54114"/>
                  </a:lnTo>
                  <a:lnTo>
                    <a:pt x="1016" y="178346"/>
                  </a:lnTo>
                  <a:lnTo>
                    <a:pt x="39916" y="178346"/>
                  </a:lnTo>
                  <a:lnTo>
                    <a:pt x="39916" y="54114"/>
                  </a:lnTo>
                  <a:close/>
                </a:path>
                <a:path w="41275" h="178435">
                  <a:moveTo>
                    <a:pt x="20472" y="0"/>
                  </a:moveTo>
                  <a:lnTo>
                    <a:pt x="11942" y="1484"/>
                  </a:lnTo>
                  <a:lnTo>
                    <a:pt x="5430" y="5587"/>
                  </a:lnTo>
                  <a:lnTo>
                    <a:pt x="1321" y="11787"/>
                  </a:lnTo>
                  <a:lnTo>
                    <a:pt x="0" y="19558"/>
                  </a:lnTo>
                  <a:lnTo>
                    <a:pt x="1317" y="27076"/>
                  </a:lnTo>
                  <a:lnTo>
                    <a:pt x="5397" y="33216"/>
                  </a:lnTo>
                  <a:lnTo>
                    <a:pt x="11830" y="37356"/>
                  </a:lnTo>
                  <a:lnTo>
                    <a:pt x="20205" y="38874"/>
                  </a:lnTo>
                  <a:lnTo>
                    <a:pt x="28888" y="37356"/>
                  </a:lnTo>
                  <a:lnTo>
                    <a:pt x="35509" y="33216"/>
                  </a:lnTo>
                  <a:lnTo>
                    <a:pt x="39729" y="27076"/>
                  </a:lnTo>
                  <a:lnTo>
                    <a:pt x="41211" y="19558"/>
                  </a:lnTo>
                  <a:lnTo>
                    <a:pt x="39621" y="11787"/>
                  </a:lnTo>
                  <a:lnTo>
                    <a:pt x="35442" y="5587"/>
                  </a:lnTo>
                  <a:lnTo>
                    <a:pt x="28963" y="1484"/>
                  </a:lnTo>
                  <a:lnTo>
                    <a:pt x="20472" y="0"/>
                  </a:lnTo>
                  <a:close/>
                </a:path>
              </a:pathLst>
            </a:custGeom>
            <a:solidFill>
              <a:srgbClr val="33536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7" name="object 127"/>
            <p:cNvSpPr/>
            <p:nvPr/>
          </p:nvSpPr>
          <p:spPr>
            <a:xfrm>
              <a:off x="3223192" y="2356217"/>
              <a:ext cx="94716" cy="129565"/>
            </a:xfrm>
            <a:prstGeom prst="rect">
              <a:avLst/>
            </a:prstGeom>
            <a:blipFill>
              <a:blip r:embed="rId6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28" name="object 128"/>
          <p:cNvSpPr/>
          <p:nvPr/>
        </p:nvSpPr>
        <p:spPr>
          <a:xfrm>
            <a:off x="3390413" y="2357480"/>
            <a:ext cx="46355" cy="128905"/>
          </a:xfrm>
          <a:custGeom>
            <a:avLst/>
            <a:gdLst/>
            <a:ahLst/>
            <a:cxnLst/>
            <a:rect l="l" t="t" r="r" b="b"/>
            <a:pathLst>
              <a:path w="46354" h="128905">
                <a:moveTo>
                  <a:pt x="23037" y="82067"/>
                </a:moveTo>
                <a:lnTo>
                  <a:pt x="13715" y="83823"/>
                </a:lnTo>
                <a:lnTo>
                  <a:pt x="6432" y="88698"/>
                </a:lnTo>
                <a:lnTo>
                  <a:pt x="1692" y="96099"/>
                </a:lnTo>
                <a:lnTo>
                  <a:pt x="0" y="105435"/>
                </a:lnTo>
                <a:lnTo>
                  <a:pt x="1688" y="114624"/>
                </a:lnTo>
                <a:lnTo>
                  <a:pt x="6400" y="121950"/>
                </a:lnTo>
                <a:lnTo>
                  <a:pt x="13608" y="126796"/>
                </a:lnTo>
                <a:lnTo>
                  <a:pt x="22783" y="128549"/>
                </a:lnTo>
                <a:lnTo>
                  <a:pt x="32218" y="126796"/>
                </a:lnTo>
                <a:lnTo>
                  <a:pt x="39489" y="121950"/>
                </a:lnTo>
                <a:lnTo>
                  <a:pt x="44166" y="114624"/>
                </a:lnTo>
                <a:lnTo>
                  <a:pt x="45821" y="105435"/>
                </a:lnTo>
                <a:lnTo>
                  <a:pt x="44063" y="95997"/>
                </a:lnTo>
                <a:lnTo>
                  <a:pt x="39425" y="88607"/>
                </a:lnTo>
                <a:lnTo>
                  <a:pt x="32289" y="83789"/>
                </a:lnTo>
                <a:lnTo>
                  <a:pt x="23037" y="82067"/>
                </a:lnTo>
                <a:close/>
              </a:path>
              <a:path w="46354" h="128905">
                <a:moveTo>
                  <a:pt x="23037" y="0"/>
                </a:moveTo>
                <a:lnTo>
                  <a:pt x="13715" y="1724"/>
                </a:lnTo>
                <a:lnTo>
                  <a:pt x="6432" y="6546"/>
                </a:lnTo>
                <a:lnTo>
                  <a:pt x="1692" y="13941"/>
                </a:lnTo>
                <a:lnTo>
                  <a:pt x="0" y="23380"/>
                </a:lnTo>
                <a:lnTo>
                  <a:pt x="1688" y="32564"/>
                </a:lnTo>
                <a:lnTo>
                  <a:pt x="6400" y="39890"/>
                </a:lnTo>
                <a:lnTo>
                  <a:pt x="13608" y="44740"/>
                </a:lnTo>
                <a:lnTo>
                  <a:pt x="22783" y="46494"/>
                </a:lnTo>
                <a:lnTo>
                  <a:pt x="32218" y="44740"/>
                </a:lnTo>
                <a:lnTo>
                  <a:pt x="39489" y="39890"/>
                </a:lnTo>
                <a:lnTo>
                  <a:pt x="44166" y="32564"/>
                </a:lnTo>
                <a:lnTo>
                  <a:pt x="45821" y="23380"/>
                </a:lnTo>
                <a:lnTo>
                  <a:pt x="44063" y="13828"/>
                </a:lnTo>
                <a:lnTo>
                  <a:pt x="39425" y="6446"/>
                </a:lnTo>
                <a:lnTo>
                  <a:pt x="32289" y="1686"/>
                </a:lnTo>
                <a:lnTo>
                  <a:pt x="23037" y="0"/>
                </a:lnTo>
                <a:close/>
              </a:path>
            </a:pathLst>
          </a:custGeom>
          <a:solidFill>
            <a:srgbClr val="33536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9" name="object 129"/>
          <p:cNvSpPr/>
          <p:nvPr/>
        </p:nvSpPr>
        <p:spPr>
          <a:xfrm>
            <a:off x="1133448" y="2607665"/>
            <a:ext cx="3879547" cy="230681"/>
          </a:xfrm>
          <a:prstGeom prst="rect">
            <a:avLst/>
          </a:prstGeom>
          <a:blipFill>
            <a:blip r:embed="rId6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0" name="object 130"/>
          <p:cNvSpPr/>
          <p:nvPr/>
        </p:nvSpPr>
        <p:spPr>
          <a:xfrm>
            <a:off x="674450" y="2918554"/>
            <a:ext cx="2690844" cy="227385"/>
          </a:xfrm>
          <a:prstGeom prst="rect">
            <a:avLst/>
          </a:prstGeom>
          <a:blipFill>
            <a:blip r:embed="rId6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pSp>
        <p:nvGrpSpPr>
          <p:cNvPr id="131" name="object 131"/>
          <p:cNvGrpSpPr/>
          <p:nvPr/>
        </p:nvGrpSpPr>
        <p:grpSpPr>
          <a:xfrm>
            <a:off x="3432432" y="2912464"/>
            <a:ext cx="856615" cy="183515"/>
            <a:chOff x="3432432" y="2912464"/>
            <a:chExt cx="856615" cy="183515"/>
          </a:xfrm>
        </p:grpSpPr>
        <p:sp>
          <p:nvSpPr>
            <p:cNvPr id="132" name="object 132"/>
            <p:cNvSpPr/>
            <p:nvPr/>
          </p:nvSpPr>
          <p:spPr>
            <a:xfrm>
              <a:off x="3432432" y="2967088"/>
              <a:ext cx="186359" cy="125755"/>
            </a:xfrm>
            <a:prstGeom prst="rect">
              <a:avLst/>
            </a:prstGeom>
            <a:blipFill>
              <a:blip r:embed="rId6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33" name="object 133"/>
            <p:cNvSpPr/>
            <p:nvPr/>
          </p:nvSpPr>
          <p:spPr>
            <a:xfrm>
              <a:off x="3640632" y="2912465"/>
              <a:ext cx="648335" cy="183515"/>
            </a:xfrm>
            <a:custGeom>
              <a:avLst/>
              <a:gdLst/>
              <a:ahLst/>
              <a:cxnLst/>
              <a:rect l="l" t="t" r="r" b="b"/>
              <a:pathLst>
                <a:path w="648335" h="183514">
                  <a:moveTo>
                    <a:pt x="103924" y="86144"/>
                  </a:moveTo>
                  <a:lnTo>
                    <a:pt x="101549" y="73812"/>
                  </a:lnTo>
                  <a:lnTo>
                    <a:pt x="99682" y="71132"/>
                  </a:lnTo>
                  <a:lnTo>
                    <a:pt x="94576" y="63804"/>
                  </a:lnTo>
                  <a:lnTo>
                    <a:pt x="83451" y="57251"/>
                  </a:lnTo>
                  <a:lnTo>
                    <a:pt x="83451" y="76733"/>
                  </a:lnTo>
                  <a:lnTo>
                    <a:pt x="83451" y="86893"/>
                  </a:lnTo>
                  <a:lnTo>
                    <a:pt x="78841" y="98577"/>
                  </a:lnTo>
                  <a:lnTo>
                    <a:pt x="66230" y="105689"/>
                  </a:lnTo>
                  <a:lnTo>
                    <a:pt x="47371" y="109194"/>
                  </a:lnTo>
                  <a:lnTo>
                    <a:pt x="24053" y="110020"/>
                  </a:lnTo>
                  <a:lnTo>
                    <a:pt x="29692" y="95796"/>
                  </a:lnTo>
                  <a:lnTo>
                    <a:pt x="38620" y="83337"/>
                  </a:lnTo>
                  <a:lnTo>
                    <a:pt x="50380" y="74485"/>
                  </a:lnTo>
                  <a:lnTo>
                    <a:pt x="64516" y="71132"/>
                  </a:lnTo>
                  <a:lnTo>
                    <a:pt x="75780" y="71132"/>
                  </a:lnTo>
                  <a:lnTo>
                    <a:pt x="83451" y="76733"/>
                  </a:lnTo>
                  <a:lnTo>
                    <a:pt x="83451" y="57251"/>
                  </a:lnTo>
                  <a:lnTo>
                    <a:pt x="83185" y="57086"/>
                  </a:lnTo>
                  <a:lnTo>
                    <a:pt x="67576" y="54622"/>
                  </a:lnTo>
                  <a:lnTo>
                    <a:pt x="40157" y="61747"/>
                  </a:lnTo>
                  <a:lnTo>
                    <a:pt x="18808" y="80225"/>
                  </a:lnTo>
                  <a:lnTo>
                    <a:pt x="4940" y="105638"/>
                  </a:lnTo>
                  <a:lnTo>
                    <a:pt x="0" y="133642"/>
                  </a:lnTo>
                  <a:lnTo>
                    <a:pt x="2743" y="152819"/>
                  </a:lnTo>
                  <a:lnTo>
                    <a:pt x="11264" y="168478"/>
                  </a:lnTo>
                  <a:lnTo>
                    <a:pt x="25920" y="179057"/>
                  </a:lnTo>
                  <a:lnTo>
                    <a:pt x="47104" y="182930"/>
                  </a:lnTo>
                  <a:lnTo>
                    <a:pt x="59220" y="182168"/>
                  </a:lnTo>
                  <a:lnTo>
                    <a:pt x="70358" y="180098"/>
                  </a:lnTo>
                  <a:lnTo>
                    <a:pt x="80111" y="177038"/>
                  </a:lnTo>
                  <a:lnTo>
                    <a:pt x="88061" y="173278"/>
                  </a:lnTo>
                  <a:lnTo>
                    <a:pt x="86664" y="166166"/>
                  </a:lnTo>
                  <a:lnTo>
                    <a:pt x="84988" y="157530"/>
                  </a:lnTo>
                  <a:lnTo>
                    <a:pt x="78600" y="160591"/>
                  </a:lnTo>
                  <a:lnTo>
                    <a:pt x="70942" y="163372"/>
                  </a:lnTo>
                  <a:lnTo>
                    <a:pt x="61976" y="165392"/>
                  </a:lnTo>
                  <a:lnTo>
                    <a:pt x="51714" y="166166"/>
                  </a:lnTo>
                  <a:lnTo>
                    <a:pt x="42672" y="165125"/>
                  </a:lnTo>
                  <a:lnTo>
                    <a:pt x="20472" y="131610"/>
                  </a:lnTo>
                  <a:lnTo>
                    <a:pt x="21501" y="126276"/>
                  </a:lnTo>
                  <a:lnTo>
                    <a:pt x="53708" y="124866"/>
                  </a:lnTo>
                  <a:lnTo>
                    <a:pt x="79895" y="118592"/>
                  </a:lnTo>
                  <a:lnTo>
                    <a:pt x="91998" y="110020"/>
                  </a:lnTo>
                  <a:lnTo>
                    <a:pt x="97485" y="106133"/>
                  </a:lnTo>
                  <a:lnTo>
                    <a:pt x="103924" y="86144"/>
                  </a:lnTo>
                  <a:close/>
                </a:path>
                <a:path w="648335" h="183514">
                  <a:moveTo>
                    <a:pt x="106743" y="6096"/>
                  </a:moveTo>
                  <a:lnTo>
                    <a:pt x="81140" y="6096"/>
                  </a:lnTo>
                  <a:lnTo>
                    <a:pt x="56057" y="42430"/>
                  </a:lnTo>
                  <a:lnTo>
                    <a:pt x="72694" y="42430"/>
                  </a:lnTo>
                  <a:lnTo>
                    <a:pt x="106743" y="6096"/>
                  </a:lnTo>
                  <a:close/>
                </a:path>
                <a:path w="648335" h="183514">
                  <a:moveTo>
                    <a:pt x="246557" y="0"/>
                  </a:moveTo>
                  <a:lnTo>
                    <a:pt x="225310" y="0"/>
                  </a:lnTo>
                  <a:lnTo>
                    <a:pt x="214299" y="58953"/>
                  </a:lnTo>
                  <a:lnTo>
                    <a:pt x="210972" y="57365"/>
                  </a:lnTo>
                  <a:lnTo>
                    <a:pt x="210972" y="76733"/>
                  </a:lnTo>
                  <a:lnTo>
                    <a:pt x="202526" y="119659"/>
                  </a:lnTo>
                  <a:lnTo>
                    <a:pt x="196075" y="138569"/>
                  </a:lnTo>
                  <a:lnTo>
                    <a:pt x="185902" y="153174"/>
                  </a:lnTo>
                  <a:lnTo>
                    <a:pt x="173685" y="162572"/>
                  </a:lnTo>
                  <a:lnTo>
                    <a:pt x="161048" y="165900"/>
                  </a:lnTo>
                  <a:lnTo>
                    <a:pt x="149733" y="163258"/>
                  </a:lnTo>
                  <a:lnTo>
                    <a:pt x="142582" y="156311"/>
                  </a:lnTo>
                  <a:lnTo>
                    <a:pt x="138836" y="146621"/>
                  </a:lnTo>
                  <a:lnTo>
                    <a:pt x="137756" y="135674"/>
                  </a:lnTo>
                  <a:lnTo>
                    <a:pt x="141820" y="111848"/>
                  </a:lnTo>
                  <a:lnTo>
                    <a:pt x="169722" y="77050"/>
                  </a:lnTo>
                  <a:lnTo>
                    <a:pt x="210972" y="76733"/>
                  </a:lnTo>
                  <a:lnTo>
                    <a:pt x="210972" y="57365"/>
                  </a:lnTo>
                  <a:lnTo>
                    <a:pt x="208927" y="56388"/>
                  </a:lnTo>
                  <a:lnTo>
                    <a:pt x="200215" y="54622"/>
                  </a:lnTo>
                  <a:lnTo>
                    <a:pt x="192278" y="54622"/>
                  </a:lnTo>
                  <a:lnTo>
                    <a:pt x="161848" y="61582"/>
                  </a:lnTo>
                  <a:lnTo>
                    <a:pt x="137591" y="80162"/>
                  </a:lnTo>
                  <a:lnTo>
                    <a:pt x="121551" y="106934"/>
                  </a:lnTo>
                  <a:lnTo>
                    <a:pt x="115747" y="138455"/>
                  </a:lnTo>
                  <a:lnTo>
                    <a:pt x="118160" y="156057"/>
                  </a:lnTo>
                  <a:lnTo>
                    <a:pt x="125272" y="170256"/>
                  </a:lnTo>
                  <a:lnTo>
                    <a:pt x="136906" y="179730"/>
                  </a:lnTo>
                  <a:lnTo>
                    <a:pt x="152857" y="183172"/>
                  </a:lnTo>
                  <a:lnTo>
                    <a:pt x="165684" y="181394"/>
                  </a:lnTo>
                  <a:lnTo>
                    <a:pt x="177533" y="176161"/>
                  </a:lnTo>
                  <a:lnTo>
                    <a:pt x="188175" y="167640"/>
                  </a:lnTo>
                  <a:lnTo>
                    <a:pt x="189547" y="165900"/>
                  </a:lnTo>
                  <a:lnTo>
                    <a:pt x="197408" y="155981"/>
                  </a:lnTo>
                  <a:lnTo>
                    <a:pt x="197916" y="155981"/>
                  </a:lnTo>
                  <a:lnTo>
                    <a:pt x="194589" y="180378"/>
                  </a:lnTo>
                  <a:lnTo>
                    <a:pt x="214045" y="180378"/>
                  </a:lnTo>
                  <a:lnTo>
                    <a:pt x="214845" y="171056"/>
                  </a:lnTo>
                  <a:lnTo>
                    <a:pt x="216052" y="161239"/>
                  </a:lnTo>
                  <a:lnTo>
                    <a:pt x="216877" y="155981"/>
                  </a:lnTo>
                  <a:lnTo>
                    <a:pt x="217601" y="151269"/>
                  </a:lnTo>
                  <a:lnTo>
                    <a:pt x="219417" y="141516"/>
                  </a:lnTo>
                  <a:lnTo>
                    <a:pt x="232816" y="71653"/>
                  </a:lnTo>
                  <a:lnTo>
                    <a:pt x="235242" y="58953"/>
                  </a:lnTo>
                  <a:lnTo>
                    <a:pt x="246557" y="0"/>
                  </a:lnTo>
                  <a:close/>
                </a:path>
                <a:path w="648335" h="183514">
                  <a:moveTo>
                    <a:pt x="354368" y="86144"/>
                  </a:moveTo>
                  <a:lnTo>
                    <a:pt x="352005" y="73825"/>
                  </a:lnTo>
                  <a:lnTo>
                    <a:pt x="350126" y="71132"/>
                  </a:lnTo>
                  <a:lnTo>
                    <a:pt x="345020" y="63804"/>
                  </a:lnTo>
                  <a:lnTo>
                    <a:pt x="333883" y="57238"/>
                  </a:lnTo>
                  <a:lnTo>
                    <a:pt x="333883" y="76733"/>
                  </a:lnTo>
                  <a:lnTo>
                    <a:pt x="333883" y="86893"/>
                  </a:lnTo>
                  <a:lnTo>
                    <a:pt x="329285" y="98577"/>
                  </a:lnTo>
                  <a:lnTo>
                    <a:pt x="316674" y="105689"/>
                  </a:lnTo>
                  <a:lnTo>
                    <a:pt x="297815" y="109194"/>
                  </a:lnTo>
                  <a:lnTo>
                    <a:pt x="274485" y="110020"/>
                  </a:lnTo>
                  <a:lnTo>
                    <a:pt x="280123" y="95796"/>
                  </a:lnTo>
                  <a:lnTo>
                    <a:pt x="289052" y="83337"/>
                  </a:lnTo>
                  <a:lnTo>
                    <a:pt x="300812" y="74498"/>
                  </a:lnTo>
                  <a:lnTo>
                    <a:pt x="314947" y="71132"/>
                  </a:lnTo>
                  <a:lnTo>
                    <a:pt x="326212" y="71132"/>
                  </a:lnTo>
                  <a:lnTo>
                    <a:pt x="333883" y="76733"/>
                  </a:lnTo>
                  <a:lnTo>
                    <a:pt x="333883" y="57238"/>
                  </a:lnTo>
                  <a:lnTo>
                    <a:pt x="333629" y="57086"/>
                  </a:lnTo>
                  <a:lnTo>
                    <a:pt x="318008" y="54622"/>
                  </a:lnTo>
                  <a:lnTo>
                    <a:pt x="290601" y="61747"/>
                  </a:lnTo>
                  <a:lnTo>
                    <a:pt x="269252" y="80225"/>
                  </a:lnTo>
                  <a:lnTo>
                    <a:pt x="255371" y="105651"/>
                  </a:lnTo>
                  <a:lnTo>
                    <a:pt x="250431" y="133642"/>
                  </a:lnTo>
                  <a:lnTo>
                    <a:pt x="253187" y="152806"/>
                  </a:lnTo>
                  <a:lnTo>
                    <a:pt x="261696" y="168478"/>
                  </a:lnTo>
                  <a:lnTo>
                    <a:pt x="276352" y="179057"/>
                  </a:lnTo>
                  <a:lnTo>
                    <a:pt x="297535" y="182930"/>
                  </a:lnTo>
                  <a:lnTo>
                    <a:pt x="309664" y="182168"/>
                  </a:lnTo>
                  <a:lnTo>
                    <a:pt x="320802" y="180098"/>
                  </a:lnTo>
                  <a:lnTo>
                    <a:pt x="330542" y="177038"/>
                  </a:lnTo>
                  <a:lnTo>
                    <a:pt x="338493" y="173278"/>
                  </a:lnTo>
                  <a:lnTo>
                    <a:pt x="337108" y="166154"/>
                  </a:lnTo>
                  <a:lnTo>
                    <a:pt x="335419" y="157530"/>
                  </a:lnTo>
                  <a:lnTo>
                    <a:pt x="329044" y="160591"/>
                  </a:lnTo>
                  <a:lnTo>
                    <a:pt x="321386" y="163360"/>
                  </a:lnTo>
                  <a:lnTo>
                    <a:pt x="312420" y="165379"/>
                  </a:lnTo>
                  <a:lnTo>
                    <a:pt x="302145" y="166154"/>
                  </a:lnTo>
                  <a:lnTo>
                    <a:pt x="293116" y="165112"/>
                  </a:lnTo>
                  <a:lnTo>
                    <a:pt x="270903" y="131610"/>
                  </a:lnTo>
                  <a:lnTo>
                    <a:pt x="271932" y="126276"/>
                  </a:lnTo>
                  <a:lnTo>
                    <a:pt x="304152" y="124866"/>
                  </a:lnTo>
                  <a:lnTo>
                    <a:pt x="330339" y="118592"/>
                  </a:lnTo>
                  <a:lnTo>
                    <a:pt x="342442" y="110020"/>
                  </a:lnTo>
                  <a:lnTo>
                    <a:pt x="347929" y="106133"/>
                  </a:lnTo>
                  <a:lnTo>
                    <a:pt x="354368" y="86144"/>
                  </a:lnTo>
                  <a:close/>
                </a:path>
                <a:path w="648335" h="183514">
                  <a:moveTo>
                    <a:pt x="468579" y="60223"/>
                  </a:moveTo>
                  <a:lnTo>
                    <a:pt x="464540" y="58521"/>
                  </a:lnTo>
                  <a:lnTo>
                    <a:pt x="458533" y="56794"/>
                  </a:lnTo>
                  <a:lnTo>
                    <a:pt x="451078" y="55435"/>
                  </a:lnTo>
                  <a:lnTo>
                    <a:pt x="442722" y="54889"/>
                  </a:lnTo>
                  <a:lnTo>
                    <a:pt x="412089" y="61569"/>
                  </a:lnTo>
                  <a:lnTo>
                    <a:pt x="388137" y="79438"/>
                  </a:lnTo>
                  <a:lnTo>
                    <a:pt x="372516" y="105156"/>
                  </a:lnTo>
                  <a:lnTo>
                    <a:pt x="366941" y="135432"/>
                  </a:lnTo>
                  <a:lnTo>
                    <a:pt x="369887" y="153885"/>
                  </a:lnTo>
                  <a:lnTo>
                    <a:pt x="378752" y="168986"/>
                  </a:lnTo>
                  <a:lnTo>
                    <a:pt x="393623" y="179184"/>
                  </a:lnTo>
                  <a:lnTo>
                    <a:pt x="414566" y="182930"/>
                  </a:lnTo>
                  <a:lnTo>
                    <a:pt x="426275" y="182206"/>
                  </a:lnTo>
                  <a:lnTo>
                    <a:pt x="442937" y="161150"/>
                  </a:lnTo>
                  <a:lnTo>
                    <a:pt x="436321" y="163372"/>
                  </a:lnTo>
                  <a:lnTo>
                    <a:pt x="428548" y="165011"/>
                  </a:lnTo>
                  <a:lnTo>
                    <a:pt x="419671" y="165658"/>
                  </a:lnTo>
                  <a:lnTo>
                    <a:pt x="406349" y="163322"/>
                  </a:lnTo>
                  <a:lnTo>
                    <a:pt x="396735" y="156692"/>
                  </a:lnTo>
                  <a:lnTo>
                    <a:pt x="390918" y="146354"/>
                  </a:lnTo>
                  <a:lnTo>
                    <a:pt x="388962" y="132880"/>
                  </a:lnTo>
                  <a:lnTo>
                    <a:pt x="392633" y="111201"/>
                  </a:lnTo>
                  <a:lnTo>
                    <a:pt x="403110" y="91782"/>
                  </a:lnTo>
                  <a:lnTo>
                    <a:pt x="419633" y="77787"/>
                  </a:lnTo>
                  <a:lnTo>
                    <a:pt x="441439" y="72415"/>
                  </a:lnTo>
                  <a:lnTo>
                    <a:pt x="450659" y="72415"/>
                  </a:lnTo>
                  <a:lnTo>
                    <a:pt x="457555" y="74714"/>
                  </a:lnTo>
                  <a:lnTo>
                    <a:pt x="462419" y="76987"/>
                  </a:lnTo>
                  <a:lnTo>
                    <a:pt x="468579" y="60223"/>
                  </a:lnTo>
                  <a:close/>
                </a:path>
                <a:path w="648335" h="183514">
                  <a:moveTo>
                    <a:pt x="518528" y="57416"/>
                  </a:moveTo>
                  <a:lnTo>
                    <a:pt x="497281" y="57416"/>
                  </a:lnTo>
                  <a:lnTo>
                    <a:pt x="473468" y="180390"/>
                  </a:lnTo>
                  <a:lnTo>
                    <a:pt x="494715" y="180390"/>
                  </a:lnTo>
                  <a:lnTo>
                    <a:pt x="518528" y="57416"/>
                  </a:lnTo>
                  <a:close/>
                </a:path>
                <a:path w="648335" h="183514">
                  <a:moveTo>
                    <a:pt x="527748" y="14478"/>
                  </a:moveTo>
                  <a:lnTo>
                    <a:pt x="522884" y="8902"/>
                  </a:lnTo>
                  <a:lnTo>
                    <a:pt x="507517" y="8902"/>
                  </a:lnTo>
                  <a:lnTo>
                    <a:pt x="501116" y="14998"/>
                  </a:lnTo>
                  <a:lnTo>
                    <a:pt x="501116" y="30759"/>
                  </a:lnTo>
                  <a:lnTo>
                    <a:pt x="505980" y="36334"/>
                  </a:lnTo>
                  <a:lnTo>
                    <a:pt x="521589" y="36334"/>
                  </a:lnTo>
                  <a:lnTo>
                    <a:pt x="527481" y="30492"/>
                  </a:lnTo>
                  <a:lnTo>
                    <a:pt x="527723" y="23126"/>
                  </a:lnTo>
                  <a:lnTo>
                    <a:pt x="527748" y="14478"/>
                  </a:lnTo>
                  <a:close/>
                </a:path>
                <a:path w="648335" h="183514">
                  <a:moveTo>
                    <a:pt x="648335" y="88912"/>
                  </a:moveTo>
                  <a:lnTo>
                    <a:pt x="645502" y="72631"/>
                  </a:lnTo>
                  <a:lnTo>
                    <a:pt x="638162" y="62052"/>
                  </a:lnTo>
                  <a:lnTo>
                    <a:pt x="628027" y="56337"/>
                  </a:lnTo>
                  <a:lnTo>
                    <a:pt x="616851" y="54622"/>
                  </a:lnTo>
                  <a:lnTo>
                    <a:pt x="603567" y="56400"/>
                  </a:lnTo>
                  <a:lnTo>
                    <a:pt x="591248" y="61607"/>
                  </a:lnTo>
                  <a:lnTo>
                    <a:pt x="580275" y="70053"/>
                  </a:lnTo>
                  <a:lnTo>
                    <a:pt x="571017" y="81546"/>
                  </a:lnTo>
                  <a:lnTo>
                    <a:pt x="570509" y="81546"/>
                  </a:lnTo>
                  <a:lnTo>
                    <a:pt x="573595" y="57404"/>
                  </a:lnTo>
                  <a:lnTo>
                    <a:pt x="554634" y="57404"/>
                  </a:lnTo>
                  <a:lnTo>
                    <a:pt x="550646" y="83286"/>
                  </a:lnTo>
                  <a:lnTo>
                    <a:pt x="532117" y="180378"/>
                  </a:lnTo>
                  <a:lnTo>
                    <a:pt x="553364" y="180378"/>
                  </a:lnTo>
                  <a:lnTo>
                    <a:pt x="564629" y="120675"/>
                  </a:lnTo>
                  <a:lnTo>
                    <a:pt x="571474" y="100241"/>
                  </a:lnTo>
                  <a:lnTo>
                    <a:pt x="582193" y="84988"/>
                  </a:lnTo>
                  <a:lnTo>
                    <a:pt x="594677" y="75450"/>
                  </a:lnTo>
                  <a:lnTo>
                    <a:pt x="606869" y="72148"/>
                  </a:lnTo>
                  <a:lnTo>
                    <a:pt x="616064" y="73774"/>
                  </a:lnTo>
                  <a:lnTo>
                    <a:pt x="622071" y="78282"/>
                  </a:lnTo>
                  <a:lnTo>
                    <a:pt x="625335" y="85128"/>
                  </a:lnTo>
                  <a:lnTo>
                    <a:pt x="626325" y="93751"/>
                  </a:lnTo>
                  <a:lnTo>
                    <a:pt x="626325" y="98831"/>
                  </a:lnTo>
                  <a:lnTo>
                    <a:pt x="625551" y="104660"/>
                  </a:lnTo>
                  <a:lnTo>
                    <a:pt x="610958" y="180378"/>
                  </a:lnTo>
                  <a:lnTo>
                    <a:pt x="632206" y="180378"/>
                  </a:lnTo>
                  <a:lnTo>
                    <a:pt x="647306" y="102133"/>
                  </a:lnTo>
                  <a:lnTo>
                    <a:pt x="648335" y="94259"/>
                  </a:lnTo>
                  <a:lnTo>
                    <a:pt x="648335" y="88912"/>
                  </a:lnTo>
                  <a:close/>
                </a:path>
              </a:pathLst>
            </a:custGeom>
            <a:solidFill>
              <a:srgbClr val="335361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34" name="object 134"/>
          <p:cNvGrpSpPr/>
          <p:nvPr/>
        </p:nvGrpSpPr>
        <p:grpSpPr>
          <a:xfrm>
            <a:off x="680335" y="3226158"/>
            <a:ext cx="806450" cy="203200"/>
            <a:chOff x="680335" y="3226158"/>
            <a:chExt cx="806450" cy="203200"/>
          </a:xfrm>
        </p:grpSpPr>
        <p:sp>
          <p:nvSpPr>
            <p:cNvPr id="135" name="object 135"/>
            <p:cNvSpPr/>
            <p:nvPr/>
          </p:nvSpPr>
          <p:spPr>
            <a:xfrm>
              <a:off x="680326" y="3226168"/>
              <a:ext cx="673100" cy="174625"/>
            </a:xfrm>
            <a:custGeom>
              <a:avLst/>
              <a:gdLst/>
              <a:ahLst/>
              <a:cxnLst/>
              <a:rect l="l" t="t" r="r" b="b"/>
              <a:pathLst>
                <a:path w="673100" h="174625">
                  <a:moveTo>
                    <a:pt x="71678" y="48514"/>
                  </a:moveTo>
                  <a:lnTo>
                    <a:pt x="41986" y="48514"/>
                  </a:lnTo>
                  <a:lnTo>
                    <a:pt x="48387" y="15494"/>
                  </a:lnTo>
                  <a:lnTo>
                    <a:pt x="26377" y="20828"/>
                  </a:lnTo>
                  <a:lnTo>
                    <a:pt x="20993" y="48514"/>
                  </a:lnTo>
                  <a:lnTo>
                    <a:pt x="3327" y="48514"/>
                  </a:lnTo>
                  <a:lnTo>
                    <a:pt x="0" y="65024"/>
                  </a:lnTo>
                  <a:lnTo>
                    <a:pt x="17932" y="65024"/>
                  </a:lnTo>
                  <a:lnTo>
                    <a:pt x="3835" y="136169"/>
                  </a:lnTo>
                  <a:lnTo>
                    <a:pt x="3086" y="143281"/>
                  </a:lnTo>
                  <a:lnTo>
                    <a:pt x="3086" y="150393"/>
                  </a:lnTo>
                  <a:lnTo>
                    <a:pt x="4495" y="159372"/>
                  </a:lnTo>
                  <a:lnTo>
                    <a:pt x="9029" y="167005"/>
                  </a:lnTo>
                  <a:lnTo>
                    <a:pt x="17119" y="172288"/>
                  </a:lnTo>
                  <a:lnTo>
                    <a:pt x="29184" y="174269"/>
                  </a:lnTo>
                  <a:lnTo>
                    <a:pt x="35331" y="174269"/>
                  </a:lnTo>
                  <a:lnTo>
                    <a:pt x="41732" y="173507"/>
                  </a:lnTo>
                  <a:lnTo>
                    <a:pt x="45567" y="171983"/>
                  </a:lnTo>
                  <a:lnTo>
                    <a:pt x="46583" y="155460"/>
                  </a:lnTo>
                  <a:lnTo>
                    <a:pt x="43776" y="155994"/>
                  </a:lnTo>
                  <a:lnTo>
                    <a:pt x="40182" y="156235"/>
                  </a:lnTo>
                  <a:lnTo>
                    <a:pt x="28422" y="156235"/>
                  </a:lnTo>
                  <a:lnTo>
                    <a:pt x="24841" y="151917"/>
                  </a:lnTo>
                  <a:lnTo>
                    <a:pt x="24841" y="137947"/>
                  </a:lnTo>
                  <a:lnTo>
                    <a:pt x="25869" y="131597"/>
                  </a:lnTo>
                  <a:lnTo>
                    <a:pt x="38658" y="65024"/>
                  </a:lnTo>
                  <a:lnTo>
                    <a:pt x="68351" y="65024"/>
                  </a:lnTo>
                  <a:lnTo>
                    <a:pt x="71678" y="48514"/>
                  </a:lnTo>
                  <a:close/>
                </a:path>
                <a:path w="673100" h="174625">
                  <a:moveTo>
                    <a:pt x="154406" y="46228"/>
                  </a:moveTo>
                  <a:lnTo>
                    <a:pt x="117551" y="63525"/>
                  </a:lnTo>
                  <a:lnTo>
                    <a:pt x="110629" y="75196"/>
                  </a:lnTo>
                  <a:lnTo>
                    <a:pt x="109855" y="75196"/>
                  </a:lnTo>
                  <a:lnTo>
                    <a:pt x="113195" y="48501"/>
                  </a:lnTo>
                  <a:lnTo>
                    <a:pt x="94500" y="48501"/>
                  </a:lnTo>
                  <a:lnTo>
                    <a:pt x="93395" y="57912"/>
                  </a:lnTo>
                  <a:lnTo>
                    <a:pt x="90208" y="80251"/>
                  </a:lnTo>
                  <a:lnTo>
                    <a:pt x="88099" y="92214"/>
                  </a:lnTo>
                  <a:lnTo>
                    <a:pt x="72999" y="171475"/>
                  </a:lnTo>
                  <a:lnTo>
                    <a:pt x="94246" y="171475"/>
                  </a:lnTo>
                  <a:lnTo>
                    <a:pt x="104482" y="117360"/>
                  </a:lnTo>
                  <a:lnTo>
                    <a:pt x="119672" y="81191"/>
                  </a:lnTo>
                  <a:lnTo>
                    <a:pt x="144678" y="66548"/>
                  </a:lnTo>
                  <a:lnTo>
                    <a:pt x="146977" y="66548"/>
                  </a:lnTo>
                  <a:lnTo>
                    <a:pt x="150304" y="67056"/>
                  </a:lnTo>
                  <a:lnTo>
                    <a:pt x="154406" y="46228"/>
                  </a:lnTo>
                  <a:close/>
                </a:path>
                <a:path w="673100" h="174625">
                  <a:moveTo>
                    <a:pt x="270395" y="50546"/>
                  </a:moveTo>
                  <a:lnTo>
                    <a:pt x="263283" y="48615"/>
                  </a:lnTo>
                  <a:lnTo>
                    <a:pt x="255003" y="47091"/>
                  </a:lnTo>
                  <a:lnTo>
                    <a:pt x="246583" y="46151"/>
                  </a:lnTo>
                  <a:lnTo>
                    <a:pt x="246583" y="64262"/>
                  </a:lnTo>
                  <a:lnTo>
                    <a:pt x="239420" y="101371"/>
                  </a:lnTo>
                  <a:lnTo>
                    <a:pt x="232308" y="123888"/>
                  </a:lnTo>
                  <a:lnTo>
                    <a:pt x="221335" y="141478"/>
                  </a:lnTo>
                  <a:lnTo>
                    <a:pt x="208203" y="152920"/>
                  </a:lnTo>
                  <a:lnTo>
                    <a:pt x="194614" y="157010"/>
                  </a:lnTo>
                  <a:lnTo>
                    <a:pt x="184378" y="154686"/>
                  </a:lnTo>
                  <a:lnTo>
                    <a:pt x="177838" y="148564"/>
                  </a:lnTo>
                  <a:lnTo>
                    <a:pt x="174383" y="139852"/>
                  </a:lnTo>
                  <a:lnTo>
                    <a:pt x="173367" y="129819"/>
                  </a:lnTo>
                  <a:lnTo>
                    <a:pt x="178092" y="104927"/>
                  </a:lnTo>
                  <a:lnTo>
                    <a:pt x="190652" y="83375"/>
                  </a:lnTo>
                  <a:lnTo>
                    <a:pt x="209156" y="68211"/>
                  </a:lnTo>
                  <a:lnTo>
                    <a:pt x="231736" y="62484"/>
                  </a:lnTo>
                  <a:lnTo>
                    <a:pt x="238912" y="62484"/>
                  </a:lnTo>
                  <a:lnTo>
                    <a:pt x="243509" y="63500"/>
                  </a:lnTo>
                  <a:lnTo>
                    <a:pt x="246583" y="64262"/>
                  </a:lnTo>
                  <a:lnTo>
                    <a:pt x="246583" y="46151"/>
                  </a:lnTo>
                  <a:lnTo>
                    <a:pt x="246087" y="46088"/>
                  </a:lnTo>
                  <a:lnTo>
                    <a:pt x="237109" y="45720"/>
                  </a:lnTo>
                  <a:lnTo>
                    <a:pt x="200914" y="53454"/>
                  </a:lnTo>
                  <a:lnTo>
                    <a:pt x="173977" y="73672"/>
                  </a:lnTo>
                  <a:lnTo>
                    <a:pt x="157162" y="101892"/>
                  </a:lnTo>
                  <a:lnTo>
                    <a:pt x="151358" y="133629"/>
                  </a:lnTo>
                  <a:lnTo>
                    <a:pt x="153847" y="149847"/>
                  </a:lnTo>
                  <a:lnTo>
                    <a:pt x="160985" y="162712"/>
                  </a:lnTo>
                  <a:lnTo>
                    <a:pt x="172199" y="171208"/>
                  </a:lnTo>
                  <a:lnTo>
                    <a:pt x="186944" y="174269"/>
                  </a:lnTo>
                  <a:lnTo>
                    <a:pt x="199999" y="172440"/>
                  </a:lnTo>
                  <a:lnTo>
                    <a:pt x="212534" y="166522"/>
                  </a:lnTo>
                  <a:lnTo>
                    <a:pt x="222999" y="157010"/>
                  </a:lnTo>
                  <a:lnTo>
                    <a:pt x="224294" y="155829"/>
                  </a:lnTo>
                  <a:lnTo>
                    <a:pt x="235064" y="139712"/>
                  </a:lnTo>
                  <a:lnTo>
                    <a:pt x="235585" y="139712"/>
                  </a:lnTo>
                  <a:lnTo>
                    <a:pt x="234403" y="149847"/>
                  </a:lnTo>
                  <a:lnTo>
                    <a:pt x="233591" y="157594"/>
                  </a:lnTo>
                  <a:lnTo>
                    <a:pt x="232981" y="165188"/>
                  </a:lnTo>
                  <a:lnTo>
                    <a:pt x="232765" y="171475"/>
                  </a:lnTo>
                  <a:lnTo>
                    <a:pt x="252476" y="171475"/>
                  </a:lnTo>
                  <a:lnTo>
                    <a:pt x="252514" y="159804"/>
                  </a:lnTo>
                  <a:lnTo>
                    <a:pt x="253428" y="145884"/>
                  </a:lnTo>
                  <a:lnTo>
                    <a:pt x="254139" y="139712"/>
                  </a:lnTo>
                  <a:lnTo>
                    <a:pt x="255206" y="130543"/>
                  </a:lnTo>
                  <a:lnTo>
                    <a:pt x="257848" y="114566"/>
                  </a:lnTo>
                  <a:lnTo>
                    <a:pt x="268046" y="62484"/>
                  </a:lnTo>
                  <a:lnTo>
                    <a:pt x="270395" y="50546"/>
                  </a:lnTo>
                  <a:close/>
                </a:path>
                <a:path w="673100" h="174625">
                  <a:moveTo>
                    <a:pt x="329311" y="48514"/>
                  </a:moveTo>
                  <a:lnTo>
                    <a:pt x="308063" y="48514"/>
                  </a:lnTo>
                  <a:lnTo>
                    <a:pt x="284251" y="171488"/>
                  </a:lnTo>
                  <a:lnTo>
                    <a:pt x="305498" y="171488"/>
                  </a:lnTo>
                  <a:lnTo>
                    <a:pt x="329311" y="48514"/>
                  </a:lnTo>
                  <a:close/>
                </a:path>
                <a:path w="673100" h="174625">
                  <a:moveTo>
                    <a:pt x="338531" y="5575"/>
                  </a:moveTo>
                  <a:lnTo>
                    <a:pt x="333667" y="0"/>
                  </a:lnTo>
                  <a:lnTo>
                    <a:pt x="318300" y="0"/>
                  </a:lnTo>
                  <a:lnTo>
                    <a:pt x="311899" y="6096"/>
                  </a:lnTo>
                  <a:lnTo>
                    <a:pt x="311899" y="21856"/>
                  </a:lnTo>
                  <a:lnTo>
                    <a:pt x="316763" y="27432"/>
                  </a:lnTo>
                  <a:lnTo>
                    <a:pt x="332371" y="27432"/>
                  </a:lnTo>
                  <a:lnTo>
                    <a:pt x="338264" y="21590"/>
                  </a:lnTo>
                  <a:lnTo>
                    <a:pt x="338505" y="14224"/>
                  </a:lnTo>
                  <a:lnTo>
                    <a:pt x="338531" y="5575"/>
                  </a:lnTo>
                  <a:close/>
                </a:path>
                <a:path w="673100" h="174625">
                  <a:moveTo>
                    <a:pt x="421741" y="48514"/>
                  </a:moveTo>
                  <a:lnTo>
                    <a:pt x="392049" y="48514"/>
                  </a:lnTo>
                  <a:lnTo>
                    <a:pt x="398449" y="15494"/>
                  </a:lnTo>
                  <a:lnTo>
                    <a:pt x="376440" y="20828"/>
                  </a:lnTo>
                  <a:lnTo>
                    <a:pt x="371055" y="48514"/>
                  </a:lnTo>
                  <a:lnTo>
                    <a:pt x="353390" y="48514"/>
                  </a:lnTo>
                  <a:lnTo>
                    <a:pt x="350062" y="65024"/>
                  </a:lnTo>
                  <a:lnTo>
                    <a:pt x="367995" y="65024"/>
                  </a:lnTo>
                  <a:lnTo>
                    <a:pt x="353898" y="136169"/>
                  </a:lnTo>
                  <a:lnTo>
                    <a:pt x="353148" y="143281"/>
                  </a:lnTo>
                  <a:lnTo>
                    <a:pt x="353148" y="150393"/>
                  </a:lnTo>
                  <a:lnTo>
                    <a:pt x="354558" y="159372"/>
                  </a:lnTo>
                  <a:lnTo>
                    <a:pt x="359092" y="167005"/>
                  </a:lnTo>
                  <a:lnTo>
                    <a:pt x="367182" y="172288"/>
                  </a:lnTo>
                  <a:lnTo>
                    <a:pt x="379247" y="174269"/>
                  </a:lnTo>
                  <a:lnTo>
                    <a:pt x="385394" y="174269"/>
                  </a:lnTo>
                  <a:lnTo>
                    <a:pt x="391795" y="173507"/>
                  </a:lnTo>
                  <a:lnTo>
                    <a:pt x="395630" y="171983"/>
                  </a:lnTo>
                  <a:lnTo>
                    <a:pt x="396646" y="155460"/>
                  </a:lnTo>
                  <a:lnTo>
                    <a:pt x="393839" y="155994"/>
                  </a:lnTo>
                  <a:lnTo>
                    <a:pt x="390245" y="156235"/>
                  </a:lnTo>
                  <a:lnTo>
                    <a:pt x="378485" y="156235"/>
                  </a:lnTo>
                  <a:lnTo>
                    <a:pt x="374904" y="151917"/>
                  </a:lnTo>
                  <a:lnTo>
                    <a:pt x="374904" y="137947"/>
                  </a:lnTo>
                  <a:lnTo>
                    <a:pt x="375932" y="131597"/>
                  </a:lnTo>
                  <a:lnTo>
                    <a:pt x="388721" y="65024"/>
                  </a:lnTo>
                  <a:lnTo>
                    <a:pt x="418414" y="65024"/>
                  </a:lnTo>
                  <a:lnTo>
                    <a:pt x="421741" y="48514"/>
                  </a:lnTo>
                  <a:close/>
                </a:path>
                <a:path w="673100" h="174625">
                  <a:moveTo>
                    <a:pt x="542861" y="50546"/>
                  </a:moveTo>
                  <a:lnTo>
                    <a:pt x="535749" y="48615"/>
                  </a:lnTo>
                  <a:lnTo>
                    <a:pt x="527469" y="47091"/>
                  </a:lnTo>
                  <a:lnTo>
                    <a:pt x="519049" y="46151"/>
                  </a:lnTo>
                  <a:lnTo>
                    <a:pt x="519049" y="64262"/>
                  </a:lnTo>
                  <a:lnTo>
                    <a:pt x="511886" y="101371"/>
                  </a:lnTo>
                  <a:lnTo>
                    <a:pt x="504774" y="123888"/>
                  </a:lnTo>
                  <a:lnTo>
                    <a:pt x="493801" y="141478"/>
                  </a:lnTo>
                  <a:lnTo>
                    <a:pt x="480669" y="152920"/>
                  </a:lnTo>
                  <a:lnTo>
                    <a:pt x="467080" y="157010"/>
                  </a:lnTo>
                  <a:lnTo>
                    <a:pt x="456844" y="154686"/>
                  </a:lnTo>
                  <a:lnTo>
                    <a:pt x="450316" y="148564"/>
                  </a:lnTo>
                  <a:lnTo>
                    <a:pt x="446849" y="139852"/>
                  </a:lnTo>
                  <a:lnTo>
                    <a:pt x="445833" y="129819"/>
                  </a:lnTo>
                  <a:lnTo>
                    <a:pt x="450570" y="104927"/>
                  </a:lnTo>
                  <a:lnTo>
                    <a:pt x="463118" y="83375"/>
                  </a:lnTo>
                  <a:lnTo>
                    <a:pt x="481622" y="68211"/>
                  </a:lnTo>
                  <a:lnTo>
                    <a:pt x="504202" y="62484"/>
                  </a:lnTo>
                  <a:lnTo>
                    <a:pt x="511378" y="62484"/>
                  </a:lnTo>
                  <a:lnTo>
                    <a:pt x="515975" y="63500"/>
                  </a:lnTo>
                  <a:lnTo>
                    <a:pt x="519049" y="64262"/>
                  </a:lnTo>
                  <a:lnTo>
                    <a:pt x="519049" y="46151"/>
                  </a:lnTo>
                  <a:lnTo>
                    <a:pt x="518553" y="46088"/>
                  </a:lnTo>
                  <a:lnTo>
                    <a:pt x="509574" y="45720"/>
                  </a:lnTo>
                  <a:lnTo>
                    <a:pt x="473392" y="53454"/>
                  </a:lnTo>
                  <a:lnTo>
                    <a:pt x="446443" y="73672"/>
                  </a:lnTo>
                  <a:lnTo>
                    <a:pt x="429628" y="101892"/>
                  </a:lnTo>
                  <a:lnTo>
                    <a:pt x="423824" y="133629"/>
                  </a:lnTo>
                  <a:lnTo>
                    <a:pt x="426326" y="149847"/>
                  </a:lnTo>
                  <a:lnTo>
                    <a:pt x="433451" y="162712"/>
                  </a:lnTo>
                  <a:lnTo>
                    <a:pt x="444665" y="171208"/>
                  </a:lnTo>
                  <a:lnTo>
                    <a:pt x="459409" y="174269"/>
                  </a:lnTo>
                  <a:lnTo>
                    <a:pt x="472465" y="172440"/>
                  </a:lnTo>
                  <a:lnTo>
                    <a:pt x="485000" y="166522"/>
                  </a:lnTo>
                  <a:lnTo>
                    <a:pt x="495465" y="157010"/>
                  </a:lnTo>
                  <a:lnTo>
                    <a:pt x="496760" y="155829"/>
                  </a:lnTo>
                  <a:lnTo>
                    <a:pt x="507530" y="139712"/>
                  </a:lnTo>
                  <a:lnTo>
                    <a:pt x="508050" y="139712"/>
                  </a:lnTo>
                  <a:lnTo>
                    <a:pt x="506869" y="149847"/>
                  </a:lnTo>
                  <a:lnTo>
                    <a:pt x="506056" y="157594"/>
                  </a:lnTo>
                  <a:lnTo>
                    <a:pt x="505447" y="165188"/>
                  </a:lnTo>
                  <a:lnTo>
                    <a:pt x="505231" y="171475"/>
                  </a:lnTo>
                  <a:lnTo>
                    <a:pt x="524941" y="171475"/>
                  </a:lnTo>
                  <a:lnTo>
                    <a:pt x="524992" y="159804"/>
                  </a:lnTo>
                  <a:lnTo>
                    <a:pt x="525894" y="145884"/>
                  </a:lnTo>
                  <a:lnTo>
                    <a:pt x="526605" y="139712"/>
                  </a:lnTo>
                  <a:lnTo>
                    <a:pt x="527672" y="130543"/>
                  </a:lnTo>
                  <a:lnTo>
                    <a:pt x="530313" y="114566"/>
                  </a:lnTo>
                  <a:lnTo>
                    <a:pt x="540524" y="62484"/>
                  </a:lnTo>
                  <a:lnTo>
                    <a:pt x="542861" y="50546"/>
                  </a:lnTo>
                  <a:close/>
                </a:path>
                <a:path w="673100" h="174625">
                  <a:moveTo>
                    <a:pt x="672947" y="80010"/>
                  </a:moveTo>
                  <a:lnTo>
                    <a:pt x="670115" y="63728"/>
                  </a:lnTo>
                  <a:lnTo>
                    <a:pt x="662762" y="53149"/>
                  </a:lnTo>
                  <a:lnTo>
                    <a:pt x="652640" y="47434"/>
                  </a:lnTo>
                  <a:lnTo>
                    <a:pt x="641464" y="45720"/>
                  </a:lnTo>
                  <a:lnTo>
                    <a:pt x="628180" y="47498"/>
                  </a:lnTo>
                  <a:lnTo>
                    <a:pt x="615861" y="52705"/>
                  </a:lnTo>
                  <a:lnTo>
                    <a:pt x="604875" y="61150"/>
                  </a:lnTo>
                  <a:lnTo>
                    <a:pt x="595630" y="72644"/>
                  </a:lnTo>
                  <a:lnTo>
                    <a:pt x="595122" y="72644"/>
                  </a:lnTo>
                  <a:lnTo>
                    <a:pt x="598208" y="48501"/>
                  </a:lnTo>
                  <a:lnTo>
                    <a:pt x="579247" y="48501"/>
                  </a:lnTo>
                  <a:lnTo>
                    <a:pt x="575259" y="74383"/>
                  </a:lnTo>
                  <a:lnTo>
                    <a:pt x="556729" y="171475"/>
                  </a:lnTo>
                  <a:lnTo>
                    <a:pt x="577977" y="171475"/>
                  </a:lnTo>
                  <a:lnTo>
                    <a:pt x="589241" y="111772"/>
                  </a:lnTo>
                  <a:lnTo>
                    <a:pt x="596087" y="91338"/>
                  </a:lnTo>
                  <a:lnTo>
                    <a:pt x="606793" y="76085"/>
                  </a:lnTo>
                  <a:lnTo>
                    <a:pt x="619290" y="66548"/>
                  </a:lnTo>
                  <a:lnTo>
                    <a:pt x="631482" y="63246"/>
                  </a:lnTo>
                  <a:lnTo>
                    <a:pt x="640676" y="64871"/>
                  </a:lnTo>
                  <a:lnTo>
                    <a:pt x="646671" y="69380"/>
                  </a:lnTo>
                  <a:lnTo>
                    <a:pt x="649947" y="76225"/>
                  </a:lnTo>
                  <a:lnTo>
                    <a:pt x="650938" y="84848"/>
                  </a:lnTo>
                  <a:lnTo>
                    <a:pt x="650938" y="89928"/>
                  </a:lnTo>
                  <a:lnTo>
                    <a:pt x="650163" y="95758"/>
                  </a:lnTo>
                  <a:lnTo>
                    <a:pt x="635571" y="171475"/>
                  </a:lnTo>
                  <a:lnTo>
                    <a:pt x="656818" y="171475"/>
                  </a:lnTo>
                  <a:lnTo>
                    <a:pt x="671918" y="93230"/>
                  </a:lnTo>
                  <a:lnTo>
                    <a:pt x="672947" y="85356"/>
                  </a:lnTo>
                  <a:lnTo>
                    <a:pt x="672947" y="80010"/>
                  </a:lnTo>
                  <a:close/>
                </a:path>
              </a:pathLst>
            </a:custGeom>
            <a:solidFill>
              <a:srgbClr val="33536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6" name="object 136"/>
            <p:cNvSpPr/>
            <p:nvPr/>
          </p:nvSpPr>
          <p:spPr>
            <a:xfrm>
              <a:off x="1380968" y="3241659"/>
              <a:ext cx="105255" cy="187225"/>
            </a:xfrm>
            <a:prstGeom prst="rect">
              <a:avLst/>
            </a:prstGeom>
            <a:blipFill>
              <a:blip r:embed="rId6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37" name="object 137"/>
          <p:cNvSpPr/>
          <p:nvPr/>
        </p:nvSpPr>
        <p:spPr>
          <a:xfrm>
            <a:off x="1557682" y="3214471"/>
            <a:ext cx="445027" cy="185961"/>
          </a:xfrm>
          <a:prstGeom prst="rect">
            <a:avLst/>
          </a:prstGeom>
          <a:blipFill>
            <a:blip r:embed="rId6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8" name="object 138"/>
          <p:cNvSpPr/>
          <p:nvPr/>
        </p:nvSpPr>
        <p:spPr>
          <a:xfrm>
            <a:off x="2061131" y="3217264"/>
            <a:ext cx="254234" cy="183172"/>
          </a:xfrm>
          <a:prstGeom prst="rect">
            <a:avLst/>
          </a:prstGeom>
          <a:blipFill>
            <a:blip r:embed="rId6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9" name="object 139"/>
          <p:cNvSpPr/>
          <p:nvPr/>
        </p:nvSpPr>
        <p:spPr>
          <a:xfrm>
            <a:off x="2383015" y="3217263"/>
            <a:ext cx="2393236" cy="230684"/>
          </a:xfrm>
          <a:prstGeom prst="rect">
            <a:avLst/>
          </a:prstGeom>
          <a:blipFill>
            <a:blip r:embed="rId6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pSp>
        <p:nvGrpSpPr>
          <p:cNvPr id="140" name="object 140"/>
          <p:cNvGrpSpPr/>
          <p:nvPr/>
        </p:nvGrpSpPr>
        <p:grpSpPr>
          <a:xfrm>
            <a:off x="674963" y="3522062"/>
            <a:ext cx="738505" cy="183515"/>
            <a:chOff x="674963" y="3522062"/>
            <a:chExt cx="738505" cy="183515"/>
          </a:xfrm>
        </p:grpSpPr>
        <p:sp>
          <p:nvSpPr>
            <p:cNvPr id="141" name="object 141"/>
            <p:cNvSpPr/>
            <p:nvPr/>
          </p:nvSpPr>
          <p:spPr>
            <a:xfrm>
              <a:off x="811444" y="3522062"/>
              <a:ext cx="115201" cy="183172"/>
            </a:xfrm>
            <a:prstGeom prst="rect">
              <a:avLst/>
            </a:prstGeom>
            <a:blipFill>
              <a:blip r:embed="rId7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42" name="object 142"/>
            <p:cNvSpPr/>
            <p:nvPr/>
          </p:nvSpPr>
          <p:spPr>
            <a:xfrm>
              <a:off x="674963" y="3576684"/>
              <a:ext cx="116992" cy="128549"/>
            </a:xfrm>
            <a:prstGeom prst="rect">
              <a:avLst/>
            </a:prstGeom>
            <a:blipFill>
              <a:blip r:embed="rId7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43" name="object 143"/>
            <p:cNvSpPr/>
            <p:nvPr/>
          </p:nvSpPr>
          <p:spPr>
            <a:xfrm>
              <a:off x="948448" y="3546459"/>
              <a:ext cx="304181" cy="158775"/>
            </a:xfrm>
            <a:prstGeom prst="rect">
              <a:avLst/>
            </a:prstGeom>
            <a:blipFill>
              <a:blip r:embed="rId7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44" name="object 144"/>
            <p:cNvSpPr/>
            <p:nvPr/>
          </p:nvSpPr>
          <p:spPr>
            <a:xfrm>
              <a:off x="1273157" y="3530958"/>
              <a:ext cx="140047" cy="171488"/>
            </a:xfrm>
            <a:prstGeom prst="rect">
              <a:avLst/>
            </a:prstGeom>
            <a:blipFill>
              <a:blip r:embed="rId7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45" name="object 145"/>
          <p:cNvSpPr/>
          <p:nvPr/>
        </p:nvSpPr>
        <p:spPr>
          <a:xfrm>
            <a:off x="1465728" y="3576688"/>
            <a:ext cx="245031" cy="128541"/>
          </a:xfrm>
          <a:prstGeom prst="rect">
            <a:avLst/>
          </a:prstGeom>
          <a:blipFill>
            <a:blip r:embed="rId7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6" name="object 146"/>
          <p:cNvSpPr/>
          <p:nvPr/>
        </p:nvSpPr>
        <p:spPr>
          <a:xfrm>
            <a:off x="1778667" y="3528154"/>
            <a:ext cx="489085" cy="177081"/>
          </a:xfrm>
          <a:prstGeom prst="rect">
            <a:avLst/>
          </a:prstGeom>
          <a:blipFill>
            <a:blip r:embed="rId7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7" name="object 147"/>
          <p:cNvSpPr/>
          <p:nvPr/>
        </p:nvSpPr>
        <p:spPr>
          <a:xfrm>
            <a:off x="2316693" y="3522064"/>
            <a:ext cx="238639" cy="183172"/>
          </a:xfrm>
          <a:prstGeom prst="rect">
            <a:avLst/>
          </a:prstGeom>
          <a:blipFill>
            <a:blip r:embed="rId7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8" name="object 148"/>
          <p:cNvSpPr/>
          <p:nvPr/>
        </p:nvSpPr>
        <p:spPr>
          <a:xfrm>
            <a:off x="2619888" y="3522064"/>
            <a:ext cx="2117215" cy="183172"/>
          </a:xfrm>
          <a:prstGeom prst="rect">
            <a:avLst/>
          </a:prstGeom>
          <a:blipFill>
            <a:blip r:embed="rId7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9" name="object 149"/>
          <p:cNvSpPr/>
          <p:nvPr/>
        </p:nvSpPr>
        <p:spPr>
          <a:xfrm>
            <a:off x="669315" y="3826865"/>
            <a:ext cx="864869" cy="183515"/>
          </a:xfrm>
          <a:custGeom>
            <a:avLst/>
            <a:gdLst/>
            <a:ahLst/>
            <a:cxnLst/>
            <a:rect l="l" t="t" r="r" b="b"/>
            <a:pathLst>
              <a:path w="864869" h="183514">
                <a:moveTo>
                  <a:pt x="191744" y="9144"/>
                </a:moveTo>
                <a:lnTo>
                  <a:pt x="164096" y="9144"/>
                </a:lnTo>
                <a:lnTo>
                  <a:pt x="110591" y="107975"/>
                </a:lnTo>
                <a:lnTo>
                  <a:pt x="105067" y="118783"/>
                </a:lnTo>
                <a:lnTo>
                  <a:pt x="94754" y="140208"/>
                </a:lnTo>
                <a:lnTo>
                  <a:pt x="90360" y="150152"/>
                </a:lnTo>
                <a:lnTo>
                  <a:pt x="89611" y="150152"/>
                </a:lnTo>
                <a:lnTo>
                  <a:pt x="89115" y="140157"/>
                </a:lnTo>
                <a:lnTo>
                  <a:pt x="88138" y="129476"/>
                </a:lnTo>
                <a:lnTo>
                  <a:pt x="85496" y="107467"/>
                </a:lnTo>
                <a:lnTo>
                  <a:pt x="71932" y="9144"/>
                </a:lnTo>
                <a:lnTo>
                  <a:pt x="44792" y="9144"/>
                </a:lnTo>
                <a:lnTo>
                  <a:pt x="0" y="180378"/>
                </a:lnTo>
                <a:lnTo>
                  <a:pt x="19964" y="180378"/>
                </a:lnTo>
                <a:lnTo>
                  <a:pt x="43522" y="87896"/>
                </a:lnTo>
                <a:lnTo>
                  <a:pt x="56845" y="29972"/>
                </a:lnTo>
                <a:lnTo>
                  <a:pt x="57353" y="29972"/>
                </a:lnTo>
                <a:lnTo>
                  <a:pt x="58267" y="43522"/>
                </a:lnTo>
                <a:lnTo>
                  <a:pt x="60947" y="72326"/>
                </a:lnTo>
                <a:lnTo>
                  <a:pt x="62725" y="87134"/>
                </a:lnTo>
                <a:lnTo>
                  <a:pt x="75514" y="179362"/>
                </a:lnTo>
                <a:lnTo>
                  <a:pt x="91897" y="179362"/>
                </a:lnTo>
                <a:lnTo>
                  <a:pt x="143103" y="85115"/>
                </a:lnTo>
                <a:lnTo>
                  <a:pt x="150190" y="71539"/>
                </a:lnTo>
                <a:lnTo>
                  <a:pt x="157124" y="57454"/>
                </a:lnTo>
                <a:lnTo>
                  <a:pt x="169989" y="29972"/>
                </a:lnTo>
                <a:lnTo>
                  <a:pt x="171005" y="29972"/>
                </a:lnTo>
                <a:lnTo>
                  <a:pt x="168452" y="43713"/>
                </a:lnTo>
                <a:lnTo>
                  <a:pt x="165887" y="59042"/>
                </a:lnTo>
                <a:lnTo>
                  <a:pt x="161544" y="87896"/>
                </a:lnTo>
                <a:lnTo>
                  <a:pt x="149250" y="180378"/>
                </a:lnTo>
                <a:lnTo>
                  <a:pt x="169722" y="180378"/>
                </a:lnTo>
                <a:lnTo>
                  <a:pt x="191744" y="9144"/>
                </a:lnTo>
                <a:close/>
              </a:path>
              <a:path w="864869" h="183514">
                <a:moveTo>
                  <a:pt x="323405" y="59448"/>
                </a:moveTo>
                <a:lnTo>
                  <a:pt x="316306" y="57518"/>
                </a:lnTo>
                <a:lnTo>
                  <a:pt x="308013" y="55994"/>
                </a:lnTo>
                <a:lnTo>
                  <a:pt x="299593" y="55054"/>
                </a:lnTo>
                <a:lnTo>
                  <a:pt x="299593" y="73164"/>
                </a:lnTo>
                <a:lnTo>
                  <a:pt x="292430" y="110274"/>
                </a:lnTo>
                <a:lnTo>
                  <a:pt x="285318" y="132791"/>
                </a:lnTo>
                <a:lnTo>
                  <a:pt x="274345" y="150380"/>
                </a:lnTo>
                <a:lnTo>
                  <a:pt x="261213" y="161823"/>
                </a:lnTo>
                <a:lnTo>
                  <a:pt x="247624" y="165912"/>
                </a:lnTo>
                <a:lnTo>
                  <a:pt x="237401" y="163588"/>
                </a:lnTo>
                <a:lnTo>
                  <a:pt x="230860" y="157467"/>
                </a:lnTo>
                <a:lnTo>
                  <a:pt x="227393" y="148755"/>
                </a:lnTo>
                <a:lnTo>
                  <a:pt x="226377" y="138722"/>
                </a:lnTo>
                <a:lnTo>
                  <a:pt x="231114" y="113830"/>
                </a:lnTo>
                <a:lnTo>
                  <a:pt x="243674" y="92278"/>
                </a:lnTo>
                <a:lnTo>
                  <a:pt x="262166" y="77114"/>
                </a:lnTo>
                <a:lnTo>
                  <a:pt x="284746" y="71386"/>
                </a:lnTo>
                <a:lnTo>
                  <a:pt x="291922" y="71386"/>
                </a:lnTo>
                <a:lnTo>
                  <a:pt x="296519" y="72402"/>
                </a:lnTo>
                <a:lnTo>
                  <a:pt x="299593" y="73164"/>
                </a:lnTo>
                <a:lnTo>
                  <a:pt x="299593" y="55054"/>
                </a:lnTo>
                <a:lnTo>
                  <a:pt x="299110" y="54991"/>
                </a:lnTo>
                <a:lnTo>
                  <a:pt x="290118" y="54622"/>
                </a:lnTo>
                <a:lnTo>
                  <a:pt x="253936" y="62357"/>
                </a:lnTo>
                <a:lnTo>
                  <a:pt x="226987" y="82575"/>
                </a:lnTo>
                <a:lnTo>
                  <a:pt x="210172" y="110794"/>
                </a:lnTo>
                <a:lnTo>
                  <a:pt x="204368" y="142532"/>
                </a:lnTo>
                <a:lnTo>
                  <a:pt x="206870" y="158750"/>
                </a:lnTo>
                <a:lnTo>
                  <a:pt x="214007" y="171615"/>
                </a:lnTo>
                <a:lnTo>
                  <a:pt x="225209" y="180111"/>
                </a:lnTo>
                <a:lnTo>
                  <a:pt x="239953" y="183172"/>
                </a:lnTo>
                <a:lnTo>
                  <a:pt x="253009" y="181343"/>
                </a:lnTo>
                <a:lnTo>
                  <a:pt x="265544" y="175425"/>
                </a:lnTo>
                <a:lnTo>
                  <a:pt x="276021" y="165912"/>
                </a:lnTo>
                <a:lnTo>
                  <a:pt x="277317" y="164731"/>
                </a:lnTo>
                <a:lnTo>
                  <a:pt x="288074" y="148615"/>
                </a:lnTo>
                <a:lnTo>
                  <a:pt x="288594" y="148615"/>
                </a:lnTo>
                <a:lnTo>
                  <a:pt x="287426" y="158750"/>
                </a:lnTo>
                <a:lnTo>
                  <a:pt x="286613" y="166497"/>
                </a:lnTo>
                <a:lnTo>
                  <a:pt x="286004" y="174091"/>
                </a:lnTo>
                <a:lnTo>
                  <a:pt x="285775" y="180378"/>
                </a:lnTo>
                <a:lnTo>
                  <a:pt x="305485" y="180378"/>
                </a:lnTo>
                <a:lnTo>
                  <a:pt x="305536" y="168706"/>
                </a:lnTo>
                <a:lnTo>
                  <a:pt x="306451" y="154787"/>
                </a:lnTo>
                <a:lnTo>
                  <a:pt x="307162" y="148615"/>
                </a:lnTo>
                <a:lnTo>
                  <a:pt x="308216" y="139446"/>
                </a:lnTo>
                <a:lnTo>
                  <a:pt x="310857" y="123469"/>
                </a:lnTo>
                <a:lnTo>
                  <a:pt x="321068" y="71386"/>
                </a:lnTo>
                <a:lnTo>
                  <a:pt x="323405" y="59448"/>
                </a:lnTo>
                <a:close/>
              </a:path>
              <a:path w="864869" h="183514">
                <a:moveTo>
                  <a:pt x="393344" y="0"/>
                </a:moveTo>
                <a:lnTo>
                  <a:pt x="372097" y="0"/>
                </a:lnTo>
                <a:lnTo>
                  <a:pt x="337540" y="180378"/>
                </a:lnTo>
                <a:lnTo>
                  <a:pt x="358521" y="180378"/>
                </a:lnTo>
                <a:lnTo>
                  <a:pt x="393344" y="0"/>
                </a:lnTo>
                <a:close/>
              </a:path>
              <a:path w="864869" h="183514">
                <a:moveTo>
                  <a:pt x="515721" y="59448"/>
                </a:moveTo>
                <a:lnTo>
                  <a:pt x="508609" y="57518"/>
                </a:lnTo>
                <a:lnTo>
                  <a:pt x="500329" y="55994"/>
                </a:lnTo>
                <a:lnTo>
                  <a:pt x="491909" y="55054"/>
                </a:lnTo>
                <a:lnTo>
                  <a:pt x="491909" y="73164"/>
                </a:lnTo>
                <a:lnTo>
                  <a:pt x="484746" y="110274"/>
                </a:lnTo>
                <a:lnTo>
                  <a:pt x="477634" y="132791"/>
                </a:lnTo>
                <a:lnTo>
                  <a:pt x="466661" y="150380"/>
                </a:lnTo>
                <a:lnTo>
                  <a:pt x="453529" y="161823"/>
                </a:lnTo>
                <a:lnTo>
                  <a:pt x="439940" y="165912"/>
                </a:lnTo>
                <a:lnTo>
                  <a:pt x="429704" y="163588"/>
                </a:lnTo>
                <a:lnTo>
                  <a:pt x="423176" y="157467"/>
                </a:lnTo>
                <a:lnTo>
                  <a:pt x="419709" y="148755"/>
                </a:lnTo>
                <a:lnTo>
                  <a:pt x="418693" y="138722"/>
                </a:lnTo>
                <a:lnTo>
                  <a:pt x="423430" y="113830"/>
                </a:lnTo>
                <a:lnTo>
                  <a:pt x="435978" y="92278"/>
                </a:lnTo>
                <a:lnTo>
                  <a:pt x="454482" y="77114"/>
                </a:lnTo>
                <a:lnTo>
                  <a:pt x="477062" y="71386"/>
                </a:lnTo>
                <a:lnTo>
                  <a:pt x="484238" y="71386"/>
                </a:lnTo>
                <a:lnTo>
                  <a:pt x="488835" y="72402"/>
                </a:lnTo>
                <a:lnTo>
                  <a:pt x="491909" y="73164"/>
                </a:lnTo>
                <a:lnTo>
                  <a:pt x="491909" y="55054"/>
                </a:lnTo>
                <a:lnTo>
                  <a:pt x="491413" y="54991"/>
                </a:lnTo>
                <a:lnTo>
                  <a:pt x="482434" y="54622"/>
                </a:lnTo>
                <a:lnTo>
                  <a:pt x="446252" y="62357"/>
                </a:lnTo>
                <a:lnTo>
                  <a:pt x="419303" y="82575"/>
                </a:lnTo>
                <a:lnTo>
                  <a:pt x="402488" y="110794"/>
                </a:lnTo>
                <a:lnTo>
                  <a:pt x="396684" y="142532"/>
                </a:lnTo>
                <a:lnTo>
                  <a:pt x="399186" y="158750"/>
                </a:lnTo>
                <a:lnTo>
                  <a:pt x="406311" y="171615"/>
                </a:lnTo>
                <a:lnTo>
                  <a:pt x="417525" y="180111"/>
                </a:lnTo>
                <a:lnTo>
                  <a:pt x="432269" y="183172"/>
                </a:lnTo>
                <a:lnTo>
                  <a:pt x="445325" y="181343"/>
                </a:lnTo>
                <a:lnTo>
                  <a:pt x="457860" y="175425"/>
                </a:lnTo>
                <a:lnTo>
                  <a:pt x="468325" y="165912"/>
                </a:lnTo>
                <a:lnTo>
                  <a:pt x="469620" y="164731"/>
                </a:lnTo>
                <a:lnTo>
                  <a:pt x="480390" y="148615"/>
                </a:lnTo>
                <a:lnTo>
                  <a:pt x="480910" y="148615"/>
                </a:lnTo>
                <a:lnTo>
                  <a:pt x="479729" y="158750"/>
                </a:lnTo>
                <a:lnTo>
                  <a:pt x="478929" y="166497"/>
                </a:lnTo>
                <a:lnTo>
                  <a:pt x="478320" y="174091"/>
                </a:lnTo>
                <a:lnTo>
                  <a:pt x="478091" y="180378"/>
                </a:lnTo>
                <a:lnTo>
                  <a:pt x="497801" y="180378"/>
                </a:lnTo>
                <a:lnTo>
                  <a:pt x="497852" y="168706"/>
                </a:lnTo>
                <a:lnTo>
                  <a:pt x="498754" y="154787"/>
                </a:lnTo>
                <a:lnTo>
                  <a:pt x="499465" y="148615"/>
                </a:lnTo>
                <a:lnTo>
                  <a:pt x="500532" y="139446"/>
                </a:lnTo>
                <a:lnTo>
                  <a:pt x="503174" y="123469"/>
                </a:lnTo>
                <a:lnTo>
                  <a:pt x="513384" y="71386"/>
                </a:lnTo>
                <a:lnTo>
                  <a:pt x="515721" y="59448"/>
                </a:lnTo>
                <a:close/>
              </a:path>
              <a:path w="864869" h="183514">
                <a:moveTo>
                  <a:pt x="661428" y="0"/>
                </a:moveTo>
                <a:lnTo>
                  <a:pt x="640181" y="0"/>
                </a:lnTo>
                <a:lnTo>
                  <a:pt x="629170" y="58953"/>
                </a:lnTo>
                <a:lnTo>
                  <a:pt x="625843" y="57365"/>
                </a:lnTo>
                <a:lnTo>
                  <a:pt x="625843" y="76733"/>
                </a:lnTo>
                <a:lnTo>
                  <a:pt x="617397" y="119659"/>
                </a:lnTo>
                <a:lnTo>
                  <a:pt x="610946" y="138569"/>
                </a:lnTo>
                <a:lnTo>
                  <a:pt x="600786" y="153174"/>
                </a:lnTo>
                <a:lnTo>
                  <a:pt x="588556" y="162572"/>
                </a:lnTo>
                <a:lnTo>
                  <a:pt x="575919" y="165900"/>
                </a:lnTo>
                <a:lnTo>
                  <a:pt x="564616" y="163258"/>
                </a:lnTo>
                <a:lnTo>
                  <a:pt x="557453" y="156311"/>
                </a:lnTo>
                <a:lnTo>
                  <a:pt x="553707" y="146621"/>
                </a:lnTo>
                <a:lnTo>
                  <a:pt x="552627" y="135674"/>
                </a:lnTo>
                <a:lnTo>
                  <a:pt x="556691" y="111848"/>
                </a:lnTo>
                <a:lnTo>
                  <a:pt x="584593" y="77050"/>
                </a:lnTo>
                <a:lnTo>
                  <a:pt x="625843" y="76733"/>
                </a:lnTo>
                <a:lnTo>
                  <a:pt x="625843" y="57365"/>
                </a:lnTo>
                <a:lnTo>
                  <a:pt x="623798" y="56388"/>
                </a:lnTo>
                <a:lnTo>
                  <a:pt x="615086" y="54622"/>
                </a:lnTo>
                <a:lnTo>
                  <a:pt x="607148" y="54622"/>
                </a:lnTo>
                <a:lnTo>
                  <a:pt x="576719" y="61582"/>
                </a:lnTo>
                <a:lnTo>
                  <a:pt x="552475" y="80162"/>
                </a:lnTo>
                <a:lnTo>
                  <a:pt x="536422" y="106934"/>
                </a:lnTo>
                <a:lnTo>
                  <a:pt x="530618" y="138455"/>
                </a:lnTo>
                <a:lnTo>
                  <a:pt x="533031" y="156057"/>
                </a:lnTo>
                <a:lnTo>
                  <a:pt x="540143" y="170256"/>
                </a:lnTo>
                <a:lnTo>
                  <a:pt x="551776" y="179730"/>
                </a:lnTo>
                <a:lnTo>
                  <a:pt x="567728" y="183172"/>
                </a:lnTo>
                <a:lnTo>
                  <a:pt x="580555" y="181394"/>
                </a:lnTo>
                <a:lnTo>
                  <a:pt x="592404" y="176161"/>
                </a:lnTo>
                <a:lnTo>
                  <a:pt x="603046" y="167640"/>
                </a:lnTo>
                <a:lnTo>
                  <a:pt x="604418" y="165900"/>
                </a:lnTo>
                <a:lnTo>
                  <a:pt x="612279" y="155981"/>
                </a:lnTo>
                <a:lnTo>
                  <a:pt x="612787" y="155981"/>
                </a:lnTo>
                <a:lnTo>
                  <a:pt x="609460" y="180378"/>
                </a:lnTo>
                <a:lnTo>
                  <a:pt x="628916" y="180378"/>
                </a:lnTo>
                <a:lnTo>
                  <a:pt x="629716" y="171056"/>
                </a:lnTo>
                <a:lnTo>
                  <a:pt x="630923" y="161239"/>
                </a:lnTo>
                <a:lnTo>
                  <a:pt x="631748" y="155981"/>
                </a:lnTo>
                <a:lnTo>
                  <a:pt x="632472" y="151269"/>
                </a:lnTo>
                <a:lnTo>
                  <a:pt x="634288" y="141516"/>
                </a:lnTo>
                <a:lnTo>
                  <a:pt x="647687" y="71653"/>
                </a:lnTo>
                <a:lnTo>
                  <a:pt x="650125" y="58953"/>
                </a:lnTo>
                <a:lnTo>
                  <a:pt x="661428" y="0"/>
                </a:lnTo>
                <a:close/>
              </a:path>
              <a:path w="864869" h="183514">
                <a:moveTo>
                  <a:pt x="709079" y="57416"/>
                </a:moveTo>
                <a:lnTo>
                  <a:pt x="687832" y="57416"/>
                </a:lnTo>
                <a:lnTo>
                  <a:pt x="664019" y="180390"/>
                </a:lnTo>
                <a:lnTo>
                  <a:pt x="685266" y="180390"/>
                </a:lnTo>
                <a:lnTo>
                  <a:pt x="709079" y="57416"/>
                </a:lnTo>
                <a:close/>
              </a:path>
              <a:path w="864869" h="183514">
                <a:moveTo>
                  <a:pt x="718299" y="14478"/>
                </a:moveTo>
                <a:lnTo>
                  <a:pt x="713435" y="8902"/>
                </a:lnTo>
                <a:lnTo>
                  <a:pt x="698068" y="8902"/>
                </a:lnTo>
                <a:lnTo>
                  <a:pt x="691667" y="14998"/>
                </a:lnTo>
                <a:lnTo>
                  <a:pt x="691667" y="30759"/>
                </a:lnTo>
                <a:lnTo>
                  <a:pt x="696531" y="36334"/>
                </a:lnTo>
                <a:lnTo>
                  <a:pt x="712139" y="36334"/>
                </a:lnTo>
                <a:lnTo>
                  <a:pt x="718032" y="30492"/>
                </a:lnTo>
                <a:lnTo>
                  <a:pt x="718273" y="23126"/>
                </a:lnTo>
                <a:lnTo>
                  <a:pt x="718299" y="14478"/>
                </a:lnTo>
                <a:close/>
              </a:path>
              <a:path w="864869" h="183514">
                <a:moveTo>
                  <a:pt x="827874" y="86144"/>
                </a:moveTo>
                <a:lnTo>
                  <a:pt x="825512" y="73825"/>
                </a:lnTo>
                <a:lnTo>
                  <a:pt x="823633" y="71132"/>
                </a:lnTo>
                <a:lnTo>
                  <a:pt x="818540" y="63804"/>
                </a:lnTo>
                <a:lnTo>
                  <a:pt x="807389" y="57238"/>
                </a:lnTo>
                <a:lnTo>
                  <a:pt x="807389" y="76733"/>
                </a:lnTo>
                <a:lnTo>
                  <a:pt x="807389" y="86893"/>
                </a:lnTo>
                <a:lnTo>
                  <a:pt x="802792" y="98577"/>
                </a:lnTo>
                <a:lnTo>
                  <a:pt x="790181" y="105689"/>
                </a:lnTo>
                <a:lnTo>
                  <a:pt x="771321" y="109194"/>
                </a:lnTo>
                <a:lnTo>
                  <a:pt x="747991" y="110020"/>
                </a:lnTo>
                <a:lnTo>
                  <a:pt x="753643" y="95796"/>
                </a:lnTo>
                <a:lnTo>
                  <a:pt x="762571" y="83337"/>
                </a:lnTo>
                <a:lnTo>
                  <a:pt x="774319" y="74498"/>
                </a:lnTo>
                <a:lnTo>
                  <a:pt x="788454" y="71132"/>
                </a:lnTo>
                <a:lnTo>
                  <a:pt x="799719" y="71132"/>
                </a:lnTo>
                <a:lnTo>
                  <a:pt x="807389" y="76733"/>
                </a:lnTo>
                <a:lnTo>
                  <a:pt x="807389" y="57238"/>
                </a:lnTo>
                <a:lnTo>
                  <a:pt x="807135" y="57086"/>
                </a:lnTo>
                <a:lnTo>
                  <a:pt x="791514" y="54622"/>
                </a:lnTo>
                <a:lnTo>
                  <a:pt x="764120" y="61747"/>
                </a:lnTo>
                <a:lnTo>
                  <a:pt x="742759" y="80225"/>
                </a:lnTo>
                <a:lnTo>
                  <a:pt x="728891" y="105651"/>
                </a:lnTo>
                <a:lnTo>
                  <a:pt x="723938" y="133642"/>
                </a:lnTo>
                <a:lnTo>
                  <a:pt x="726694" y="152806"/>
                </a:lnTo>
                <a:lnTo>
                  <a:pt x="735203" y="168478"/>
                </a:lnTo>
                <a:lnTo>
                  <a:pt x="749858" y="179057"/>
                </a:lnTo>
                <a:lnTo>
                  <a:pt x="771042" y="182930"/>
                </a:lnTo>
                <a:lnTo>
                  <a:pt x="783170" y="182168"/>
                </a:lnTo>
                <a:lnTo>
                  <a:pt x="794308" y="180098"/>
                </a:lnTo>
                <a:lnTo>
                  <a:pt x="804049" y="177038"/>
                </a:lnTo>
                <a:lnTo>
                  <a:pt x="811999" y="173278"/>
                </a:lnTo>
                <a:lnTo>
                  <a:pt x="810615" y="166154"/>
                </a:lnTo>
                <a:lnTo>
                  <a:pt x="808926" y="157530"/>
                </a:lnTo>
                <a:lnTo>
                  <a:pt x="802551" y="160591"/>
                </a:lnTo>
                <a:lnTo>
                  <a:pt x="794893" y="163360"/>
                </a:lnTo>
                <a:lnTo>
                  <a:pt x="785939" y="165379"/>
                </a:lnTo>
                <a:lnTo>
                  <a:pt x="775652" y="166154"/>
                </a:lnTo>
                <a:lnTo>
                  <a:pt x="766622" y="165112"/>
                </a:lnTo>
                <a:lnTo>
                  <a:pt x="744410" y="131610"/>
                </a:lnTo>
                <a:lnTo>
                  <a:pt x="745439" y="126276"/>
                </a:lnTo>
                <a:lnTo>
                  <a:pt x="777659" y="124866"/>
                </a:lnTo>
                <a:lnTo>
                  <a:pt x="803846" y="118592"/>
                </a:lnTo>
                <a:lnTo>
                  <a:pt x="815949" y="110020"/>
                </a:lnTo>
                <a:lnTo>
                  <a:pt x="821448" y="106133"/>
                </a:lnTo>
                <a:lnTo>
                  <a:pt x="827874" y="86144"/>
                </a:lnTo>
                <a:close/>
              </a:path>
              <a:path w="864869" h="183514">
                <a:moveTo>
                  <a:pt x="864260" y="157518"/>
                </a:moveTo>
                <a:lnTo>
                  <a:pt x="858634" y="151168"/>
                </a:lnTo>
                <a:lnTo>
                  <a:pt x="840447" y="151168"/>
                </a:lnTo>
                <a:lnTo>
                  <a:pt x="833793" y="158788"/>
                </a:lnTo>
                <a:lnTo>
                  <a:pt x="833793" y="168186"/>
                </a:lnTo>
                <a:lnTo>
                  <a:pt x="833793" y="176568"/>
                </a:lnTo>
                <a:lnTo>
                  <a:pt x="839431" y="183172"/>
                </a:lnTo>
                <a:lnTo>
                  <a:pt x="857605" y="183172"/>
                </a:lnTo>
                <a:lnTo>
                  <a:pt x="864260" y="175552"/>
                </a:lnTo>
                <a:lnTo>
                  <a:pt x="864260" y="157518"/>
                </a:lnTo>
                <a:close/>
              </a:path>
            </a:pathLst>
          </a:custGeom>
          <a:solidFill>
            <a:srgbClr val="33536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0" name="object 150"/>
          <p:cNvSpPr/>
          <p:nvPr/>
        </p:nvSpPr>
        <p:spPr>
          <a:xfrm>
            <a:off x="1133448" y="4217793"/>
            <a:ext cx="53975" cy="53975"/>
          </a:xfrm>
          <a:custGeom>
            <a:avLst/>
            <a:gdLst/>
            <a:ahLst/>
            <a:cxnLst/>
            <a:rect l="l" t="t" r="r" b="b"/>
            <a:pathLst>
              <a:path w="53975" h="53975">
                <a:moveTo>
                  <a:pt x="26619" y="0"/>
                </a:moveTo>
                <a:lnTo>
                  <a:pt x="16266" y="2095"/>
                </a:lnTo>
                <a:lnTo>
                  <a:pt x="7737" y="7810"/>
                </a:lnTo>
                <a:lnTo>
                  <a:pt x="1994" y="16287"/>
                </a:lnTo>
                <a:lnTo>
                  <a:pt x="0" y="26670"/>
                </a:lnTo>
                <a:lnTo>
                  <a:pt x="2107" y="37268"/>
                </a:lnTo>
                <a:lnTo>
                  <a:pt x="7837" y="45726"/>
                </a:lnTo>
                <a:lnTo>
                  <a:pt x="16303" y="51326"/>
                </a:lnTo>
                <a:lnTo>
                  <a:pt x="26619" y="53352"/>
                </a:lnTo>
                <a:lnTo>
                  <a:pt x="37228" y="51290"/>
                </a:lnTo>
                <a:lnTo>
                  <a:pt x="45845" y="45631"/>
                </a:lnTo>
                <a:lnTo>
                  <a:pt x="51631" y="37161"/>
                </a:lnTo>
                <a:lnTo>
                  <a:pt x="53746" y="26670"/>
                </a:lnTo>
                <a:lnTo>
                  <a:pt x="51631" y="16287"/>
                </a:lnTo>
                <a:lnTo>
                  <a:pt x="45845" y="7810"/>
                </a:lnTo>
                <a:lnTo>
                  <a:pt x="37228" y="2095"/>
                </a:lnTo>
                <a:lnTo>
                  <a:pt x="26619" y="0"/>
                </a:lnTo>
                <a:close/>
              </a:path>
            </a:pathLst>
          </a:custGeom>
          <a:solidFill>
            <a:srgbClr val="335361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151" name="object 151"/>
          <p:cNvGrpSpPr/>
          <p:nvPr/>
        </p:nvGrpSpPr>
        <p:grpSpPr>
          <a:xfrm>
            <a:off x="1247909" y="4186282"/>
            <a:ext cx="312420" cy="128905"/>
            <a:chOff x="1247909" y="4186282"/>
            <a:chExt cx="312420" cy="128905"/>
          </a:xfrm>
        </p:grpSpPr>
        <p:sp>
          <p:nvSpPr>
            <p:cNvPr id="152" name="object 152"/>
            <p:cNvSpPr/>
            <p:nvPr/>
          </p:nvSpPr>
          <p:spPr>
            <a:xfrm>
              <a:off x="1247909" y="4186288"/>
              <a:ext cx="186359" cy="125755"/>
            </a:xfrm>
            <a:prstGeom prst="rect">
              <a:avLst/>
            </a:prstGeom>
            <a:blipFill>
              <a:blip r:embed="rId6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53" name="object 153"/>
            <p:cNvSpPr/>
            <p:nvPr/>
          </p:nvSpPr>
          <p:spPr>
            <a:xfrm>
              <a:off x="1456108" y="4186282"/>
              <a:ext cx="103936" cy="128308"/>
            </a:xfrm>
            <a:prstGeom prst="rect">
              <a:avLst/>
            </a:prstGeom>
            <a:blipFill>
              <a:blip r:embed="rId7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54" name="object 154"/>
          <p:cNvSpPr/>
          <p:nvPr/>
        </p:nvSpPr>
        <p:spPr>
          <a:xfrm>
            <a:off x="1620512" y="4128871"/>
            <a:ext cx="445027" cy="185961"/>
          </a:xfrm>
          <a:prstGeom prst="rect">
            <a:avLst/>
          </a:prstGeom>
          <a:blipFill>
            <a:blip r:embed="rId7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pSp>
        <p:nvGrpSpPr>
          <p:cNvPr id="155" name="object 155"/>
          <p:cNvGrpSpPr/>
          <p:nvPr/>
        </p:nvGrpSpPr>
        <p:grpSpPr>
          <a:xfrm>
            <a:off x="2130094" y="4156059"/>
            <a:ext cx="583565" cy="187325"/>
            <a:chOff x="2130094" y="4156059"/>
            <a:chExt cx="583565" cy="187325"/>
          </a:xfrm>
        </p:grpSpPr>
        <p:sp>
          <p:nvSpPr>
            <p:cNvPr id="156" name="object 156"/>
            <p:cNvSpPr/>
            <p:nvPr/>
          </p:nvSpPr>
          <p:spPr>
            <a:xfrm>
              <a:off x="2130094" y="4156059"/>
              <a:ext cx="270386" cy="158775"/>
            </a:xfrm>
            <a:prstGeom prst="rect">
              <a:avLst/>
            </a:prstGeom>
            <a:blipFill>
              <a:blip r:embed="rId8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57" name="object 157"/>
            <p:cNvSpPr/>
            <p:nvPr/>
          </p:nvSpPr>
          <p:spPr>
            <a:xfrm>
              <a:off x="2420731" y="4156059"/>
              <a:ext cx="292456" cy="187225"/>
            </a:xfrm>
            <a:prstGeom prst="rect">
              <a:avLst/>
            </a:prstGeom>
            <a:blipFill>
              <a:blip r:embed="rId8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58" name="object 158"/>
          <p:cNvSpPr/>
          <p:nvPr/>
        </p:nvSpPr>
        <p:spPr>
          <a:xfrm>
            <a:off x="2782336" y="4131664"/>
            <a:ext cx="2214017" cy="230687"/>
          </a:xfrm>
          <a:prstGeom prst="rect">
            <a:avLst/>
          </a:prstGeom>
          <a:blipFill>
            <a:blip r:embed="rId8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9" name="object 159"/>
          <p:cNvSpPr/>
          <p:nvPr/>
        </p:nvSpPr>
        <p:spPr>
          <a:xfrm>
            <a:off x="673432" y="4436464"/>
            <a:ext cx="2861636" cy="183172"/>
          </a:xfrm>
          <a:prstGeom prst="rect">
            <a:avLst/>
          </a:prstGeom>
          <a:blipFill>
            <a:blip r:embed="rId8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pSp>
        <p:nvGrpSpPr>
          <p:cNvPr id="160" name="object 160"/>
          <p:cNvGrpSpPr/>
          <p:nvPr/>
        </p:nvGrpSpPr>
        <p:grpSpPr>
          <a:xfrm>
            <a:off x="3602699" y="4441288"/>
            <a:ext cx="725805" cy="229235"/>
            <a:chOff x="3602699" y="4441288"/>
            <a:chExt cx="725805" cy="229235"/>
          </a:xfrm>
        </p:grpSpPr>
        <p:sp>
          <p:nvSpPr>
            <p:cNvPr id="161" name="object 161"/>
            <p:cNvSpPr/>
            <p:nvPr/>
          </p:nvSpPr>
          <p:spPr>
            <a:xfrm>
              <a:off x="3602699" y="4441288"/>
              <a:ext cx="412004" cy="228643"/>
            </a:xfrm>
            <a:prstGeom prst="rect">
              <a:avLst/>
            </a:prstGeom>
            <a:blipFill>
              <a:blip r:embed="rId8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62" name="object 162"/>
            <p:cNvSpPr/>
            <p:nvPr/>
          </p:nvSpPr>
          <p:spPr>
            <a:xfrm>
              <a:off x="4035482" y="4491079"/>
              <a:ext cx="292671" cy="128550"/>
            </a:xfrm>
            <a:prstGeom prst="rect">
              <a:avLst/>
            </a:prstGeom>
            <a:blipFill>
              <a:blip r:embed="rId8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63" name="object 163"/>
          <p:cNvSpPr/>
          <p:nvPr/>
        </p:nvSpPr>
        <p:spPr>
          <a:xfrm>
            <a:off x="4388612" y="4442561"/>
            <a:ext cx="546100" cy="224790"/>
          </a:xfrm>
          <a:custGeom>
            <a:avLst/>
            <a:gdLst/>
            <a:ahLst/>
            <a:cxnLst/>
            <a:rect l="l" t="t" r="r" b="b"/>
            <a:pathLst>
              <a:path w="546100" h="224789">
                <a:moveTo>
                  <a:pt x="119037" y="53352"/>
                </a:moveTo>
                <a:lnTo>
                  <a:pt x="111925" y="51422"/>
                </a:lnTo>
                <a:lnTo>
                  <a:pt x="103644" y="49898"/>
                </a:lnTo>
                <a:lnTo>
                  <a:pt x="95224" y="48958"/>
                </a:lnTo>
                <a:lnTo>
                  <a:pt x="95224" y="67068"/>
                </a:lnTo>
                <a:lnTo>
                  <a:pt x="88061" y="104178"/>
                </a:lnTo>
                <a:lnTo>
                  <a:pt x="80949" y="126695"/>
                </a:lnTo>
                <a:lnTo>
                  <a:pt x="69977" y="144284"/>
                </a:lnTo>
                <a:lnTo>
                  <a:pt x="56845" y="155727"/>
                </a:lnTo>
                <a:lnTo>
                  <a:pt x="43256" y="159816"/>
                </a:lnTo>
                <a:lnTo>
                  <a:pt x="33020" y="157492"/>
                </a:lnTo>
                <a:lnTo>
                  <a:pt x="26492" y="151371"/>
                </a:lnTo>
                <a:lnTo>
                  <a:pt x="23025" y="142659"/>
                </a:lnTo>
                <a:lnTo>
                  <a:pt x="22009" y="132626"/>
                </a:lnTo>
                <a:lnTo>
                  <a:pt x="26746" y="107734"/>
                </a:lnTo>
                <a:lnTo>
                  <a:pt x="39293" y="86182"/>
                </a:lnTo>
                <a:lnTo>
                  <a:pt x="57797" y="71018"/>
                </a:lnTo>
                <a:lnTo>
                  <a:pt x="80378" y="65290"/>
                </a:lnTo>
                <a:lnTo>
                  <a:pt x="87553" y="65290"/>
                </a:lnTo>
                <a:lnTo>
                  <a:pt x="92151" y="66306"/>
                </a:lnTo>
                <a:lnTo>
                  <a:pt x="95224" y="67068"/>
                </a:lnTo>
                <a:lnTo>
                  <a:pt x="95224" y="48958"/>
                </a:lnTo>
                <a:lnTo>
                  <a:pt x="94729" y="48895"/>
                </a:lnTo>
                <a:lnTo>
                  <a:pt x="85750" y="48526"/>
                </a:lnTo>
                <a:lnTo>
                  <a:pt x="49568" y="56261"/>
                </a:lnTo>
                <a:lnTo>
                  <a:pt x="22618" y="76479"/>
                </a:lnTo>
                <a:lnTo>
                  <a:pt x="5803" y="104698"/>
                </a:lnTo>
                <a:lnTo>
                  <a:pt x="0" y="136436"/>
                </a:lnTo>
                <a:lnTo>
                  <a:pt x="2501" y="152654"/>
                </a:lnTo>
                <a:lnTo>
                  <a:pt x="9626" y="165519"/>
                </a:lnTo>
                <a:lnTo>
                  <a:pt x="20840" y="174015"/>
                </a:lnTo>
                <a:lnTo>
                  <a:pt x="35585" y="177076"/>
                </a:lnTo>
                <a:lnTo>
                  <a:pt x="48641" y="175247"/>
                </a:lnTo>
                <a:lnTo>
                  <a:pt x="61175" y="169329"/>
                </a:lnTo>
                <a:lnTo>
                  <a:pt x="71640" y="159816"/>
                </a:lnTo>
                <a:lnTo>
                  <a:pt x="72936" y="158635"/>
                </a:lnTo>
                <a:lnTo>
                  <a:pt x="83705" y="142519"/>
                </a:lnTo>
                <a:lnTo>
                  <a:pt x="84226" y="142519"/>
                </a:lnTo>
                <a:lnTo>
                  <a:pt x="83045" y="152654"/>
                </a:lnTo>
                <a:lnTo>
                  <a:pt x="82245" y="160401"/>
                </a:lnTo>
                <a:lnTo>
                  <a:pt x="81635" y="167995"/>
                </a:lnTo>
                <a:lnTo>
                  <a:pt x="81407" y="174282"/>
                </a:lnTo>
                <a:lnTo>
                  <a:pt x="101117" y="174282"/>
                </a:lnTo>
                <a:lnTo>
                  <a:pt x="101168" y="162610"/>
                </a:lnTo>
                <a:lnTo>
                  <a:pt x="102069" y="148691"/>
                </a:lnTo>
                <a:lnTo>
                  <a:pt x="102781" y="142519"/>
                </a:lnTo>
                <a:lnTo>
                  <a:pt x="103847" y="133350"/>
                </a:lnTo>
                <a:lnTo>
                  <a:pt x="106489" y="117373"/>
                </a:lnTo>
                <a:lnTo>
                  <a:pt x="116700" y="65290"/>
                </a:lnTo>
                <a:lnTo>
                  <a:pt x="119037" y="53352"/>
                </a:lnTo>
                <a:close/>
              </a:path>
              <a:path w="546100" h="224789">
                <a:moveTo>
                  <a:pt x="252717" y="92989"/>
                </a:moveTo>
                <a:lnTo>
                  <a:pt x="250532" y="76504"/>
                </a:lnTo>
                <a:lnTo>
                  <a:pt x="245529" y="66052"/>
                </a:lnTo>
                <a:lnTo>
                  <a:pt x="243725" y="62280"/>
                </a:lnTo>
                <a:lnTo>
                  <a:pt x="231863" y="52298"/>
                </a:lnTo>
                <a:lnTo>
                  <a:pt x="230606" y="52031"/>
                </a:lnTo>
                <a:lnTo>
                  <a:pt x="230606" y="95021"/>
                </a:lnTo>
                <a:lnTo>
                  <a:pt x="226669" y="118452"/>
                </a:lnTo>
                <a:lnTo>
                  <a:pt x="215747" y="139636"/>
                </a:lnTo>
                <a:lnTo>
                  <a:pt x="199694" y="154787"/>
                </a:lnTo>
                <a:lnTo>
                  <a:pt x="180263" y="160566"/>
                </a:lnTo>
                <a:lnTo>
                  <a:pt x="170268" y="160566"/>
                </a:lnTo>
                <a:lnTo>
                  <a:pt x="162090" y="158026"/>
                </a:lnTo>
                <a:lnTo>
                  <a:pt x="156718" y="153708"/>
                </a:lnTo>
                <a:lnTo>
                  <a:pt x="162852" y="119405"/>
                </a:lnTo>
                <a:lnTo>
                  <a:pt x="181025" y="79870"/>
                </a:lnTo>
                <a:lnTo>
                  <a:pt x="206883" y="66052"/>
                </a:lnTo>
                <a:lnTo>
                  <a:pt x="218160" y="68681"/>
                </a:lnTo>
                <a:lnTo>
                  <a:pt x="225501" y="75425"/>
                </a:lnTo>
                <a:lnTo>
                  <a:pt x="229489" y="84607"/>
                </a:lnTo>
                <a:lnTo>
                  <a:pt x="230505" y="92989"/>
                </a:lnTo>
                <a:lnTo>
                  <a:pt x="230606" y="95021"/>
                </a:lnTo>
                <a:lnTo>
                  <a:pt x="230606" y="52031"/>
                </a:lnTo>
                <a:lnTo>
                  <a:pt x="214566" y="48526"/>
                </a:lnTo>
                <a:lnTo>
                  <a:pt x="202057" y="50330"/>
                </a:lnTo>
                <a:lnTo>
                  <a:pt x="190182" y="55486"/>
                </a:lnTo>
                <a:lnTo>
                  <a:pt x="179362" y="63639"/>
                </a:lnTo>
                <a:lnTo>
                  <a:pt x="170027" y="74434"/>
                </a:lnTo>
                <a:lnTo>
                  <a:pt x="169519" y="74434"/>
                </a:lnTo>
                <a:lnTo>
                  <a:pt x="173101" y="51308"/>
                </a:lnTo>
                <a:lnTo>
                  <a:pt x="153644" y="51308"/>
                </a:lnTo>
                <a:lnTo>
                  <a:pt x="152158" y="61328"/>
                </a:lnTo>
                <a:lnTo>
                  <a:pt x="150469" y="72313"/>
                </a:lnTo>
                <a:lnTo>
                  <a:pt x="148640" y="83731"/>
                </a:lnTo>
                <a:lnTo>
                  <a:pt x="146735" y="95021"/>
                </a:lnTo>
                <a:lnTo>
                  <a:pt x="121894" y="224586"/>
                </a:lnTo>
                <a:lnTo>
                  <a:pt x="142887" y="224586"/>
                </a:lnTo>
                <a:lnTo>
                  <a:pt x="152869" y="171488"/>
                </a:lnTo>
                <a:lnTo>
                  <a:pt x="153377" y="171488"/>
                </a:lnTo>
                <a:lnTo>
                  <a:pt x="157759" y="173545"/>
                </a:lnTo>
                <a:lnTo>
                  <a:pt x="163652" y="175336"/>
                </a:lnTo>
                <a:lnTo>
                  <a:pt x="171132" y="176606"/>
                </a:lnTo>
                <a:lnTo>
                  <a:pt x="180263" y="177076"/>
                </a:lnTo>
                <a:lnTo>
                  <a:pt x="202971" y="171488"/>
                </a:lnTo>
                <a:lnTo>
                  <a:pt x="208978" y="170014"/>
                </a:lnTo>
                <a:lnTo>
                  <a:pt x="220522" y="160566"/>
                </a:lnTo>
                <a:lnTo>
                  <a:pt x="231940" y="151231"/>
                </a:lnTo>
                <a:lnTo>
                  <a:pt x="247192" y="124345"/>
                </a:lnTo>
                <a:lnTo>
                  <a:pt x="252717" y="92989"/>
                </a:lnTo>
                <a:close/>
              </a:path>
              <a:path w="546100" h="224789">
                <a:moveTo>
                  <a:pt x="348754" y="49034"/>
                </a:moveTo>
                <a:lnTo>
                  <a:pt x="311899" y="66332"/>
                </a:lnTo>
                <a:lnTo>
                  <a:pt x="304977" y="78003"/>
                </a:lnTo>
                <a:lnTo>
                  <a:pt x="304203" y="78003"/>
                </a:lnTo>
                <a:lnTo>
                  <a:pt x="307543" y="51308"/>
                </a:lnTo>
                <a:lnTo>
                  <a:pt x="288848" y="51308"/>
                </a:lnTo>
                <a:lnTo>
                  <a:pt x="287743" y="60718"/>
                </a:lnTo>
                <a:lnTo>
                  <a:pt x="284556" y="83058"/>
                </a:lnTo>
                <a:lnTo>
                  <a:pt x="282448" y="95021"/>
                </a:lnTo>
                <a:lnTo>
                  <a:pt x="267347" y="174282"/>
                </a:lnTo>
                <a:lnTo>
                  <a:pt x="288594" y="174282"/>
                </a:lnTo>
                <a:lnTo>
                  <a:pt x="298831" y="120167"/>
                </a:lnTo>
                <a:lnTo>
                  <a:pt x="314020" y="83997"/>
                </a:lnTo>
                <a:lnTo>
                  <a:pt x="339026" y="69354"/>
                </a:lnTo>
                <a:lnTo>
                  <a:pt x="341325" y="69354"/>
                </a:lnTo>
                <a:lnTo>
                  <a:pt x="344652" y="69862"/>
                </a:lnTo>
                <a:lnTo>
                  <a:pt x="348754" y="49034"/>
                </a:lnTo>
                <a:close/>
              </a:path>
              <a:path w="546100" h="224789">
                <a:moveTo>
                  <a:pt x="429666" y="36334"/>
                </a:moveTo>
                <a:lnTo>
                  <a:pt x="412775" y="0"/>
                </a:lnTo>
                <a:lnTo>
                  <a:pt x="388708" y="0"/>
                </a:lnTo>
                <a:lnTo>
                  <a:pt x="414312" y="36334"/>
                </a:lnTo>
                <a:lnTo>
                  <a:pt x="429666" y="36334"/>
                </a:lnTo>
                <a:close/>
              </a:path>
              <a:path w="546100" h="224789">
                <a:moveTo>
                  <a:pt x="452450" y="80048"/>
                </a:moveTo>
                <a:lnTo>
                  <a:pt x="450075" y="67716"/>
                </a:lnTo>
                <a:lnTo>
                  <a:pt x="448208" y="65036"/>
                </a:lnTo>
                <a:lnTo>
                  <a:pt x="443103" y="57708"/>
                </a:lnTo>
                <a:lnTo>
                  <a:pt x="431977" y="51155"/>
                </a:lnTo>
                <a:lnTo>
                  <a:pt x="431977" y="70637"/>
                </a:lnTo>
                <a:lnTo>
                  <a:pt x="431977" y="80797"/>
                </a:lnTo>
                <a:lnTo>
                  <a:pt x="427380" y="92481"/>
                </a:lnTo>
                <a:lnTo>
                  <a:pt x="414756" y="99593"/>
                </a:lnTo>
                <a:lnTo>
                  <a:pt x="395897" y="103098"/>
                </a:lnTo>
                <a:lnTo>
                  <a:pt x="372579" y="103924"/>
                </a:lnTo>
                <a:lnTo>
                  <a:pt x="378218" y="89700"/>
                </a:lnTo>
                <a:lnTo>
                  <a:pt x="387146" y="77241"/>
                </a:lnTo>
                <a:lnTo>
                  <a:pt x="398907" y="68389"/>
                </a:lnTo>
                <a:lnTo>
                  <a:pt x="413042" y="65036"/>
                </a:lnTo>
                <a:lnTo>
                  <a:pt x="424294" y="65036"/>
                </a:lnTo>
                <a:lnTo>
                  <a:pt x="431977" y="70637"/>
                </a:lnTo>
                <a:lnTo>
                  <a:pt x="431977" y="51155"/>
                </a:lnTo>
                <a:lnTo>
                  <a:pt x="431711" y="50990"/>
                </a:lnTo>
                <a:lnTo>
                  <a:pt x="416102" y="48526"/>
                </a:lnTo>
                <a:lnTo>
                  <a:pt x="388683" y="55651"/>
                </a:lnTo>
                <a:lnTo>
                  <a:pt x="367322" y="74129"/>
                </a:lnTo>
                <a:lnTo>
                  <a:pt x="353453" y="99542"/>
                </a:lnTo>
                <a:lnTo>
                  <a:pt x="348513" y="127546"/>
                </a:lnTo>
                <a:lnTo>
                  <a:pt x="351269" y="146723"/>
                </a:lnTo>
                <a:lnTo>
                  <a:pt x="359778" y="162382"/>
                </a:lnTo>
                <a:lnTo>
                  <a:pt x="374434" y="172961"/>
                </a:lnTo>
                <a:lnTo>
                  <a:pt x="395617" y="176834"/>
                </a:lnTo>
                <a:lnTo>
                  <a:pt x="407746" y="176072"/>
                </a:lnTo>
                <a:lnTo>
                  <a:pt x="418884" y="174002"/>
                </a:lnTo>
                <a:lnTo>
                  <a:pt x="428625" y="170942"/>
                </a:lnTo>
                <a:lnTo>
                  <a:pt x="436587" y="167182"/>
                </a:lnTo>
                <a:lnTo>
                  <a:pt x="435203" y="160070"/>
                </a:lnTo>
                <a:lnTo>
                  <a:pt x="433514" y="151434"/>
                </a:lnTo>
                <a:lnTo>
                  <a:pt x="427126" y="154495"/>
                </a:lnTo>
                <a:lnTo>
                  <a:pt x="419455" y="157276"/>
                </a:lnTo>
                <a:lnTo>
                  <a:pt x="410502" y="159296"/>
                </a:lnTo>
                <a:lnTo>
                  <a:pt x="400240" y="160070"/>
                </a:lnTo>
                <a:lnTo>
                  <a:pt x="391198" y="159029"/>
                </a:lnTo>
                <a:lnTo>
                  <a:pt x="368998" y="125514"/>
                </a:lnTo>
                <a:lnTo>
                  <a:pt x="370027" y="120180"/>
                </a:lnTo>
                <a:lnTo>
                  <a:pt x="402234" y="118770"/>
                </a:lnTo>
                <a:lnTo>
                  <a:pt x="428421" y="112496"/>
                </a:lnTo>
                <a:lnTo>
                  <a:pt x="440524" y="103924"/>
                </a:lnTo>
                <a:lnTo>
                  <a:pt x="446011" y="100037"/>
                </a:lnTo>
                <a:lnTo>
                  <a:pt x="452450" y="80048"/>
                </a:lnTo>
                <a:close/>
              </a:path>
              <a:path w="546100" h="224789">
                <a:moveTo>
                  <a:pt x="545668" y="54635"/>
                </a:moveTo>
                <a:lnTo>
                  <a:pt x="541274" y="52387"/>
                </a:lnTo>
                <a:lnTo>
                  <a:pt x="535241" y="50431"/>
                </a:lnTo>
                <a:lnTo>
                  <a:pt x="527964" y="49047"/>
                </a:lnTo>
                <a:lnTo>
                  <a:pt x="519823" y="48526"/>
                </a:lnTo>
                <a:lnTo>
                  <a:pt x="501789" y="51447"/>
                </a:lnTo>
                <a:lnTo>
                  <a:pt x="487616" y="59474"/>
                </a:lnTo>
                <a:lnTo>
                  <a:pt x="478332" y="71564"/>
                </a:lnTo>
                <a:lnTo>
                  <a:pt x="475018" y="86639"/>
                </a:lnTo>
                <a:lnTo>
                  <a:pt x="476478" y="95669"/>
                </a:lnTo>
                <a:lnTo>
                  <a:pt x="480771" y="103974"/>
                </a:lnTo>
                <a:lnTo>
                  <a:pt x="487756" y="111429"/>
                </a:lnTo>
                <a:lnTo>
                  <a:pt x="497293" y="117894"/>
                </a:lnTo>
                <a:lnTo>
                  <a:pt x="505358" y="123063"/>
                </a:lnTo>
                <a:lnTo>
                  <a:pt x="510654" y="128244"/>
                </a:lnTo>
                <a:lnTo>
                  <a:pt x="513549" y="133896"/>
                </a:lnTo>
                <a:lnTo>
                  <a:pt x="514438" y="140500"/>
                </a:lnTo>
                <a:lnTo>
                  <a:pt x="512775" y="148247"/>
                </a:lnTo>
                <a:lnTo>
                  <a:pt x="508038" y="154635"/>
                </a:lnTo>
                <a:lnTo>
                  <a:pt x="500608" y="158978"/>
                </a:lnTo>
                <a:lnTo>
                  <a:pt x="490893" y="160578"/>
                </a:lnTo>
                <a:lnTo>
                  <a:pt x="483349" y="159880"/>
                </a:lnTo>
                <a:lnTo>
                  <a:pt x="476034" y="158089"/>
                </a:lnTo>
                <a:lnTo>
                  <a:pt x="469493" y="155638"/>
                </a:lnTo>
                <a:lnTo>
                  <a:pt x="464261" y="152946"/>
                </a:lnTo>
                <a:lnTo>
                  <a:pt x="458381" y="168452"/>
                </a:lnTo>
                <a:lnTo>
                  <a:pt x="463677" y="171577"/>
                </a:lnTo>
                <a:lnTo>
                  <a:pt x="470852" y="174256"/>
                </a:lnTo>
                <a:lnTo>
                  <a:pt x="479463" y="176123"/>
                </a:lnTo>
                <a:lnTo>
                  <a:pt x="489102" y="176834"/>
                </a:lnTo>
                <a:lnTo>
                  <a:pt x="507517" y="174167"/>
                </a:lnTo>
                <a:lnTo>
                  <a:pt x="522566" y="166344"/>
                </a:lnTo>
                <a:lnTo>
                  <a:pt x="532726" y="153670"/>
                </a:lnTo>
                <a:lnTo>
                  <a:pt x="536460" y="136436"/>
                </a:lnTo>
                <a:lnTo>
                  <a:pt x="534758" y="126707"/>
                </a:lnTo>
                <a:lnTo>
                  <a:pt x="529983" y="118110"/>
                </a:lnTo>
                <a:lnTo>
                  <a:pt x="522630" y="110604"/>
                </a:lnTo>
                <a:lnTo>
                  <a:pt x="513168" y="104178"/>
                </a:lnTo>
                <a:lnTo>
                  <a:pt x="505879" y="99631"/>
                </a:lnTo>
                <a:lnTo>
                  <a:pt x="500583" y="94932"/>
                </a:lnTo>
                <a:lnTo>
                  <a:pt x="497357" y="89700"/>
                </a:lnTo>
                <a:lnTo>
                  <a:pt x="496277" y="83591"/>
                </a:lnTo>
                <a:lnTo>
                  <a:pt x="497916" y="76187"/>
                </a:lnTo>
                <a:lnTo>
                  <a:pt x="502475" y="70307"/>
                </a:lnTo>
                <a:lnTo>
                  <a:pt x="509435" y="66433"/>
                </a:lnTo>
                <a:lnTo>
                  <a:pt x="518287" y="65036"/>
                </a:lnTo>
                <a:lnTo>
                  <a:pt x="527494" y="65036"/>
                </a:lnTo>
                <a:lnTo>
                  <a:pt x="535432" y="68084"/>
                </a:lnTo>
                <a:lnTo>
                  <a:pt x="539775" y="70650"/>
                </a:lnTo>
                <a:lnTo>
                  <a:pt x="545668" y="54635"/>
                </a:lnTo>
                <a:close/>
              </a:path>
            </a:pathLst>
          </a:custGeom>
          <a:solidFill>
            <a:srgbClr val="33536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4" name="object 164"/>
          <p:cNvSpPr/>
          <p:nvPr/>
        </p:nvSpPr>
        <p:spPr>
          <a:xfrm>
            <a:off x="673432" y="4741264"/>
            <a:ext cx="3854704" cy="230682"/>
          </a:xfrm>
          <a:prstGeom prst="rect">
            <a:avLst/>
          </a:prstGeom>
          <a:blipFill>
            <a:blip r:embed="rId8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5" name="object 165"/>
          <p:cNvSpPr/>
          <p:nvPr/>
        </p:nvSpPr>
        <p:spPr>
          <a:xfrm>
            <a:off x="674961" y="5046064"/>
            <a:ext cx="3660374" cy="183172"/>
          </a:xfrm>
          <a:prstGeom prst="rect">
            <a:avLst/>
          </a:prstGeom>
          <a:blipFill>
            <a:blip r:embed="rId8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6" name="object 166"/>
          <p:cNvSpPr/>
          <p:nvPr/>
        </p:nvSpPr>
        <p:spPr>
          <a:xfrm>
            <a:off x="662161" y="5350865"/>
            <a:ext cx="2673167" cy="230681"/>
          </a:xfrm>
          <a:prstGeom prst="rect">
            <a:avLst/>
          </a:prstGeom>
          <a:blipFill>
            <a:blip r:embed="rId8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7" name="object 167"/>
          <p:cNvSpPr/>
          <p:nvPr/>
        </p:nvSpPr>
        <p:spPr>
          <a:xfrm>
            <a:off x="3399883" y="5359758"/>
            <a:ext cx="343115" cy="174277"/>
          </a:xfrm>
          <a:prstGeom prst="rect">
            <a:avLst/>
          </a:prstGeom>
          <a:blipFill>
            <a:blip r:embed="rId8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pSp>
        <p:nvGrpSpPr>
          <p:cNvPr id="168" name="object 168"/>
          <p:cNvGrpSpPr/>
          <p:nvPr/>
        </p:nvGrpSpPr>
        <p:grpSpPr>
          <a:xfrm>
            <a:off x="3791953" y="5405479"/>
            <a:ext cx="373380" cy="176530"/>
            <a:chOff x="3791953" y="5405479"/>
            <a:chExt cx="373380" cy="176530"/>
          </a:xfrm>
        </p:grpSpPr>
        <p:sp>
          <p:nvSpPr>
            <p:cNvPr id="169" name="object 169"/>
            <p:cNvSpPr/>
            <p:nvPr/>
          </p:nvSpPr>
          <p:spPr>
            <a:xfrm>
              <a:off x="3791953" y="5405479"/>
              <a:ext cx="118516" cy="176072"/>
            </a:xfrm>
            <a:prstGeom prst="rect">
              <a:avLst/>
            </a:prstGeom>
            <a:blipFill>
              <a:blip r:embed="rId9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70" name="object 170"/>
            <p:cNvSpPr/>
            <p:nvPr/>
          </p:nvSpPr>
          <p:spPr>
            <a:xfrm>
              <a:off x="3931253" y="5405481"/>
              <a:ext cx="234027" cy="128548"/>
            </a:xfrm>
            <a:prstGeom prst="rect">
              <a:avLst/>
            </a:prstGeom>
            <a:blipFill>
              <a:blip r:embed="rId9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71" name="object 171"/>
          <p:cNvGrpSpPr/>
          <p:nvPr/>
        </p:nvGrpSpPr>
        <p:grpSpPr>
          <a:xfrm>
            <a:off x="4222673" y="5355683"/>
            <a:ext cx="452755" cy="205740"/>
            <a:chOff x="4222673" y="5355683"/>
            <a:chExt cx="452755" cy="205740"/>
          </a:xfrm>
        </p:grpSpPr>
        <p:sp>
          <p:nvSpPr>
            <p:cNvPr id="172" name="object 172"/>
            <p:cNvSpPr/>
            <p:nvPr/>
          </p:nvSpPr>
          <p:spPr>
            <a:xfrm>
              <a:off x="4222673" y="5405488"/>
              <a:ext cx="186359" cy="125755"/>
            </a:xfrm>
            <a:prstGeom prst="rect">
              <a:avLst/>
            </a:prstGeom>
            <a:blipFill>
              <a:blip r:embed="rId9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73" name="object 173"/>
            <p:cNvSpPr/>
            <p:nvPr/>
          </p:nvSpPr>
          <p:spPr>
            <a:xfrm>
              <a:off x="4431384" y="5355683"/>
              <a:ext cx="243768" cy="205536"/>
            </a:xfrm>
            <a:prstGeom prst="rect">
              <a:avLst/>
            </a:prstGeom>
            <a:blipFill>
              <a:blip r:embed="rId9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74" name="object 174"/>
          <p:cNvSpPr/>
          <p:nvPr/>
        </p:nvSpPr>
        <p:spPr>
          <a:xfrm>
            <a:off x="1133448" y="5655665"/>
            <a:ext cx="3928727" cy="230681"/>
          </a:xfrm>
          <a:prstGeom prst="rect">
            <a:avLst/>
          </a:prstGeom>
          <a:blipFill>
            <a:blip r:embed="rId9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5" name="object 175"/>
          <p:cNvSpPr/>
          <p:nvPr/>
        </p:nvSpPr>
        <p:spPr>
          <a:xfrm>
            <a:off x="662161" y="5969358"/>
            <a:ext cx="486249" cy="221788"/>
          </a:xfrm>
          <a:prstGeom prst="rect">
            <a:avLst/>
          </a:prstGeom>
          <a:blipFill>
            <a:blip r:embed="rId9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6" name="object 176"/>
          <p:cNvSpPr/>
          <p:nvPr/>
        </p:nvSpPr>
        <p:spPr>
          <a:xfrm>
            <a:off x="1206832" y="5960464"/>
            <a:ext cx="238626" cy="183172"/>
          </a:xfrm>
          <a:prstGeom prst="rect">
            <a:avLst/>
          </a:prstGeom>
          <a:blipFill>
            <a:blip r:embed="rId9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pSp>
        <p:nvGrpSpPr>
          <p:cNvPr id="177" name="object 177"/>
          <p:cNvGrpSpPr/>
          <p:nvPr/>
        </p:nvGrpSpPr>
        <p:grpSpPr>
          <a:xfrm>
            <a:off x="1502851" y="6015083"/>
            <a:ext cx="327025" cy="128905"/>
            <a:chOff x="1502851" y="6015083"/>
            <a:chExt cx="327025" cy="128905"/>
          </a:xfrm>
        </p:grpSpPr>
        <p:sp>
          <p:nvSpPr>
            <p:cNvPr id="178" name="object 178"/>
            <p:cNvSpPr/>
            <p:nvPr/>
          </p:nvSpPr>
          <p:spPr>
            <a:xfrm>
              <a:off x="1502851" y="6015088"/>
              <a:ext cx="186359" cy="125755"/>
            </a:xfrm>
            <a:prstGeom prst="rect">
              <a:avLst/>
            </a:prstGeom>
            <a:blipFill>
              <a:blip r:embed="rId9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79" name="object 179"/>
            <p:cNvSpPr/>
            <p:nvPr/>
          </p:nvSpPr>
          <p:spPr>
            <a:xfrm>
              <a:off x="1710541" y="6015083"/>
              <a:ext cx="119037" cy="128549"/>
            </a:xfrm>
            <a:prstGeom prst="rect">
              <a:avLst/>
            </a:prstGeom>
            <a:blipFill>
              <a:blip r:embed="rId9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80" name="object 180"/>
          <p:cNvGrpSpPr/>
          <p:nvPr/>
        </p:nvGrpSpPr>
        <p:grpSpPr>
          <a:xfrm>
            <a:off x="1897216" y="5966554"/>
            <a:ext cx="1294130" cy="224790"/>
            <a:chOff x="1897216" y="5966554"/>
            <a:chExt cx="1294130" cy="224790"/>
          </a:xfrm>
        </p:grpSpPr>
        <p:sp>
          <p:nvSpPr>
            <p:cNvPr id="181" name="object 181"/>
            <p:cNvSpPr/>
            <p:nvPr/>
          </p:nvSpPr>
          <p:spPr>
            <a:xfrm>
              <a:off x="1897214" y="5966561"/>
              <a:ext cx="843915" cy="224790"/>
            </a:xfrm>
            <a:custGeom>
              <a:avLst/>
              <a:gdLst/>
              <a:ahLst/>
              <a:cxnLst/>
              <a:rect l="l" t="t" r="r" b="b"/>
              <a:pathLst>
                <a:path w="843914" h="224789">
                  <a:moveTo>
                    <a:pt x="71678" y="51320"/>
                  </a:moveTo>
                  <a:lnTo>
                    <a:pt x="41986" y="51320"/>
                  </a:lnTo>
                  <a:lnTo>
                    <a:pt x="48387" y="18300"/>
                  </a:lnTo>
                  <a:lnTo>
                    <a:pt x="26377" y="23634"/>
                  </a:lnTo>
                  <a:lnTo>
                    <a:pt x="20993" y="51320"/>
                  </a:lnTo>
                  <a:lnTo>
                    <a:pt x="3327" y="51320"/>
                  </a:lnTo>
                  <a:lnTo>
                    <a:pt x="0" y="67830"/>
                  </a:lnTo>
                  <a:lnTo>
                    <a:pt x="17932" y="67830"/>
                  </a:lnTo>
                  <a:lnTo>
                    <a:pt x="3835" y="138976"/>
                  </a:lnTo>
                  <a:lnTo>
                    <a:pt x="3086" y="146088"/>
                  </a:lnTo>
                  <a:lnTo>
                    <a:pt x="3086" y="153200"/>
                  </a:lnTo>
                  <a:lnTo>
                    <a:pt x="4495" y="162179"/>
                  </a:lnTo>
                  <a:lnTo>
                    <a:pt x="9029" y="169811"/>
                  </a:lnTo>
                  <a:lnTo>
                    <a:pt x="17106" y="175094"/>
                  </a:lnTo>
                  <a:lnTo>
                    <a:pt x="29184" y="177076"/>
                  </a:lnTo>
                  <a:lnTo>
                    <a:pt x="35331" y="177076"/>
                  </a:lnTo>
                  <a:lnTo>
                    <a:pt x="41732" y="176314"/>
                  </a:lnTo>
                  <a:lnTo>
                    <a:pt x="45567" y="174790"/>
                  </a:lnTo>
                  <a:lnTo>
                    <a:pt x="46583" y="158267"/>
                  </a:lnTo>
                  <a:lnTo>
                    <a:pt x="43776" y="158800"/>
                  </a:lnTo>
                  <a:lnTo>
                    <a:pt x="40182" y="159042"/>
                  </a:lnTo>
                  <a:lnTo>
                    <a:pt x="28422" y="159042"/>
                  </a:lnTo>
                  <a:lnTo>
                    <a:pt x="24841" y="154724"/>
                  </a:lnTo>
                  <a:lnTo>
                    <a:pt x="24841" y="140754"/>
                  </a:lnTo>
                  <a:lnTo>
                    <a:pt x="25869" y="134404"/>
                  </a:lnTo>
                  <a:lnTo>
                    <a:pt x="38658" y="67830"/>
                  </a:lnTo>
                  <a:lnTo>
                    <a:pt x="68351" y="67830"/>
                  </a:lnTo>
                  <a:lnTo>
                    <a:pt x="71678" y="51320"/>
                  </a:lnTo>
                  <a:close/>
                </a:path>
                <a:path w="843914" h="224789">
                  <a:moveTo>
                    <a:pt x="177177" y="80048"/>
                  </a:moveTo>
                  <a:lnTo>
                    <a:pt x="174802" y="67729"/>
                  </a:lnTo>
                  <a:lnTo>
                    <a:pt x="172935" y="65036"/>
                  </a:lnTo>
                  <a:lnTo>
                    <a:pt x="167830" y="57708"/>
                  </a:lnTo>
                  <a:lnTo>
                    <a:pt x="156692" y="51142"/>
                  </a:lnTo>
                  <a:lnTo>
                    <a:pt x="156692" y="70637"/>
                  </a:lnTo>
                  <a:lnTo>
                    <a:pt x="156692" y="80797"/>
                  </a:lnTo>
                  <a:lnTo>
                    <a:pt x="152095" y="92481"/>
                  </a:lnTo>
                  <a:lnTo>
                    <a:pt x="139471" y="99593"/>
                  </a:lnTo>
                  <a:lnTo>
                    <a:pt x="120624" y="103098"/>
                  </a:lnTo>
                  <a:lnTo>
                    <a:pt x="97294" y="103924"/>
                  </a:lnTo>
                  <a:lnTo>
                    <a:pt x="102933" y="89700"/>
                  </a:lnTo>
                  <a:lnTo>
                    <a:pt x="111861" y="77241"/>
                  </a:lnTo>
                  <a:lnTo>
                    <a:pt x="123621" y="68402"/>
                  </a:lnTo>
                  <a:lnTo>
                    <a:pt x="137756" y="65036"/>
                  </a:lnTo>
                  <a:lnTo>
                    <a:pt x="149021" y="65036"/>
                  </a:lnTo>
                  <a:lnTo>
                    <a:pt x="156692" y="70637"/>
                  </a:lnTo>
                  <a:lnTo>
                    <a:pt x="156692" y="51142"/>
                  </a:lnTo>
                  <a:lnTo>
                    <a:pt x="156438" y="50990"/>
                  </a:lnTo>
                  <a:lnTo>
                    <a:pt x="140817" y="48526"/>
                  </a:lnTo>
                  <a:lnTo>
                    <a:pt x="113411" y="55651"/>
                  </a:lnTo>
                  <a:lnTo>
                    <a:pt x="92049" y="74129"/>
                  </a:lnTo>
                  <a:lnTo>
                    <a:pt x="78181" y="99555"/>
                  </a:lnTo>
                  <a:lnTo>
                    <a:pt x="73240" y="127546"/>
                  </a:lnTo>
                  <a:lnTo>
                    <a:pt x="75984" y="146710"/>
                  </a:lnTo>
                  <a:lnTo>
                    <a:pt x="84505" y="162382"/>
                  </a:lnTo>
                  <a:lnTo>
                    <a:pt x="99161" y="172961"/>
                  </a:lnTo>
                  <a:lnTo>
                    <a:pt x="120345" y="176834"/>
                  </a:lnTo>
                  <a:lnTo>
                    <a:pt x="132461" y="176072"/>
                  </a:lnTo>
                  <a:lnTo>
                    <a:pt x="143598" y="174002"/>
                  </a:lnTo>
                  <a:lnTo>
                    <a:pt x="153352" y="170942"/>
                  </a:lnTo>
                  <a:lnTo>
                    <a:pt x="161302" y="167182"/>
                  </a:lnTo>
                  <a:lnTo>
                    <a:pt x="159905" y="160058"/>
                  </a:lnTo>
                  <a:lnTo>
                    <a:pt x="158229" y="151434"/>
                  </a:lnTo>
                  <a:lnTo>
                    <a:pt x="151841" y="154495"/>
                  </a:lnTo>
                  <a:lnTo>
                    <a:pt x="144183" y="157264"/>
                  </a:lnTo>
                  <a:lnTo>
                    <a:pt x="135229" y="159283"/>
                  </a:lnTo>
                  <a:lnTo>
                    <a:pt x="124955" y="160058"/>
                  </a:lnTo>
                  <a:lnTo>
                    <a:pt x="115912" y="159016"/>
                  </a:lnTo>
                  <a:lnTo>
                    <a:pt x="93713" y="125514"/>
                  </a:lnTo>
                  <a:lnTo>
                    <a:pt x="94742" y="120180"/>
                  </a:lnTo>
                  <a:lnTo>
                    <a:pt x="126949" y="118770"/>
                  </a:lnTo>
                  <a:lnTo>
                    <a:pt x="153149" y="112496"/>
                  </a:lnTo>
                  <a:lnTo>
                    <a:pt x="165252" y="103924"/>
                  </a:lnTo>
                  <a:lnTo>
                    <a:pt x="170738" y="100037"/>
                  </a:lnTo>
                  <a:lnTo>
                    <a:pt x="177177" y="80048"/>
                  </a:lnTo>
                  <a:close/>
                </a:path>
                <a:path w="843914" h="224789">
                  <a:moveTo>
                    <a:pt x="374319" y="80797"/>
                  </a:moveTo>
                  <a:lnTo>
                    <a:pt x="371652" y="66001"/>
                  </a:lnTo>
                  <a:lnTo>
                    <a:pt x="364718" y="55994"/>
                  </a:lnTo>
                  <a:lnTo>
                    <a:pt x="355092" y="50317"/>
                  </a:lnTo>
                  <a:lnTo>
                    <a:pt x="344360" y="48526"/>
                  </a:lnTo>
                  <a:lnTo>
                    <a:pt x="330911" y="50431"/>
                  </a:lnTo>
                  <a:lnTo>
                    <a:pt x="318706" y="55676"/>
                  </a:lnTo>
                  <a:lnTo>
                    <a:pt x="307936" y="64223"/>
                  </a:lnTo>
                  <a:lnTo>
                    <a:pt x="298805" y="75971"/>
                  </a:lnTo>
                  <a:lnTo>
                    <a:pt x="296506" y="65151"/>
                  </a:lnTo>
                  <a:lnTo>
                    <a:pt x="291058" y="56438"/>
                  </a:lnTo>
                  <a:lnTo>
                    <a:pt x="282232" y="50634"/>
                  </a:lnTo>
                  <a:lnTo>
                    <a:pt x="269875" y="48526"/>
                  </a:lnTo>
                  <a:lnTo>
                    <a:pt x="257784" y="50190"/>
                  </a:lnTo>
                  <a:lnTo>
                    <a:pt x="246291" y="55105"/>
                  </a:lnTo>
                  <a:lnTo>
                    <a:pt x="235712" y="63207"/>
                  </a:lnTo>
                  <a:lnTo>
                    <a:pt x="226352" y="74434"/>
                  </a:lnTo>
                  <a:lnTo>
                    <a:pt x="225590" y="74434"/>
                  </a:lnTo>
                  <a:lnTo>
                    <a:pt x="228917" y="51308"/>
                  </a:lnTo>
                  <a:lnTo>
                    <a:pt x="210235" y="51308"/>
                  </a:lnTo>
                  <a:lnTo>
                    <a:pt x="206375" y="77190"/>
                  </a:lnTo>
                  <a:lnTo>
                    <a:pt x="187960" y="174282"/>
                  </a:lnTo>
                  <a:lnTo>
                    <a:pt x="208699" y="174282"/>
                  </a:lnTo>
                  <a:lnTo>
                    <a:pt x="220218" y="112560"/>
                  </a:lnTo>
                  <a:lnTo>
                    <a:pt x="226275" y="94259"/>
                  </a:lnTo>
                  <a:lnTo>
                    <a:pt x="236029" y="79502"/>
                  </a:lnTo>
                  <a:lnTo>
                    <a:pt x="247789" y="69646"/>
                  </a:lnTo>
                  <a:lnTo>
                    <a:pt x="259892" y="66052"/>
                  </a:lnTo>
                  <a:lnTo>
                    <a:pt x="269354" y="67894"/>
                  </a:lnTo>
                  <a:lnTo>
                    <a:pt x="274967" y="72694"/>
                  </a:lnTo>
                  <a:lnTo>
                    <a:pt x="277634" y="79463"/>
                  </a:lnTo>
                  <a:lnTo>
                    <a:pt x="278320" y="87147"/>
                  </a:lnTo>
                  <a:lnTo>
                    <a:pt x="278320" y="91973"/>
                  </a:lnTo>
                  <a:lnTo>
                    <a:pt x="277812" y="96799"/>
                  </a:lnTo>
                  <a:lnTo>
                    <a:pt x="262966" y="174282"/>
                  </a:lnTo>
                  <a:lnTo>
                    <a:pt x="283451" y="174282"/>
                  </a:lnTo>
                  <a:lnTo>
                    <a:pt x="295478" y="111277"/>
                  </a:lnTo>
                  <a:lnTo>
                    <a:pt x="322326" y="69265"/>
                  </a:lnTo>
                  <a:lnTo>
                    <a:pt x="334137" y="66052"/>
                  </a:lnTo>
                  <a:lnTo>
                    <a:pt x="342887" y="67576"/>
                  </a:lnTo>
                  <a:lnTo>
                    <a:pt x="348653" y="71869"/>
                  </a:lnTo>
                  <a:lnTo>
                    <a:pt x="351840" y="78600"/>
                  </a:lnTo>
                  <a:lnTo>
                    <a:pt x="352818" y="87401"/>
                  </a:lnTo>
                  <a:lnTo>
                    <a:pt x="352818" y="92481"/>
                  </a:lnTo>
                  <a:lnTo>
                    <a:pt x="352056" y="98831"/>
                  </a:lnTo>
                  <a:lnTo>
                    <a:pt x="351028" y="103403"/>
                  </a:lnTo>
                  <a:lnTo>
                    <a:pt x="337718" y="174282"/>
                  </a:lnTo>
                  <a:lnTo>
                    <a:pt x="358457" y="174282"/>
                  </a:lnTo>
                  <a:lnTo>
                    <a:pt x="373545" y="94767"/>
                  </a:lnTo>
                  <a:lnTo>
                    <a:pt x="374319" y="86639"/>
                  </a:lnTo>
                  <a:lnTo>
                    <a:pt x="374319" y="80797"/>
                  </a:lnTo>
                  <a:close/>
                </a:path>
                <a:path w="843914" h="224789">
                  <a:moveTo>
                    <a:pt x="514692" y="92989"/>
                  </a:moveTo>
                  <a:lnTo>
                    <a:pt x="512508" y="76504"/>
                  </a:lnTo>
                  <a:lnTo>
                    <a:pt x="507504" y="66052"/>
                  </a:lnTo>
                  <a:lnTo>
                    <a:pt x="505701" y="62280"/>
                  </a:lnTo>
                  <a:lnTo>
                    <a:pt x="493839" y="52298"/>
                  </a:lnTo>
                  <a:lnTo>
                    <a:pt x="492582" y="52031"/>
                  </a:lnTo>
                  <a:lnTo>
                    <a:pt x="492582" y="95021"/>
                  </a:lnTo>
                  <a:lnTo>
                    <a:pt x="488645" y="118452"/>
                  </a:lnTo>
                  <a:lnTo>
                    <a:pt x="477723" y="139636"/>
                  </a:lnTo>
                  <a:lnTo>
                    <a:pt x="461670" y="154787"/>
                  </a:lnTo>
                  <a:lnTo>
                    <a:pt x="442239" y="160566"/>
                  </a:lnTo>
                  <a:lnTo>
                    <a:pt x="432244" y="160566"/>
                  </a:lnTo>
                  <a:lnTo>
                    <a:pt x="424065" y="158026"/>
                  </a:lnTo>
                  <a:lnTo>
                    <a:pt x="418693" y="153708"/>
                  </a:lnTo>
                  <a:lnTo>
                    <a:pt x="424827" y="119405"/>
                  </a:lnTo>
                  <a:lnTo>
                    <a:pt x="443001" y="79870"/>
                  </a:lnTo>
                  <a:lnTo>
                    <a:pt x="468858" y="66052"/>
                  </a:lnTo>
                  <a:lnTo>
                    <a:pt x="480136" y="68681"/>
                  </a:lnTo>
                  <a:lnTo>
                    <a:pt x="487476" y="75425"/>
                  </a:lnTo>
                  <a:lnTo>
                    <a:pt x="491464" y="84607"/>
                  </a:lnTo>
                  <a:lnTo>
                    <a:pt x="492480" y="92989"/>
                  </a:lnTo>
                  <a:lnTo>
                    <a:pt x="492582" y="95021"/>
                  </a:lnTo>
                  <a:lnTo>
                    <a:pt x="492582" y="52031"/>
                  </a:lnTo>
                  <a:lnTo>
                    <a:pt x="476542" y="48526"/>
                  </a:lnTo>
                  <a:lnTo>
                    <a:pt x="464032" y="50330"/>
                  </a:lnTo>
                  <a:lnTo>
                    <a:pt x="452158" y="55486"/>
                  </a:lnTo>
                  <a:lnTo>
                    <a:pt x="441337" y="63639"/>
                  </a:lnTo>
                  <a:lnTo>
                    <a:pt x="432003" y="74434"/>
                  </a:lnTo>
                  <a:lnTo>
                    <a:pt x="431495" y="74434"/>
                  </a:lnTo>
                  <a:lnTo>
                    <a:pt x="435076" y="51308"/>
                  </a:lnTo>
                  <a:lnTo>
                    <a:pt x="415620" y="51308"/>
                  </a:lnTo>
                  <a:lnTo>
                    <a:pt x="414134" y="61328"/>
                  </a:lnTo>
                  <a:lnTo>
                    <a:pt x="412445" y="72313"/>
                  </a:lnTo>
                  <a:lnTo>
                    <a:pt x="410616" y="83731"/>
                  </a:lnTo>
                  <a:lnTo>
                    <a:pt x="408711" y="95021"/>
                  </a:lnTo>
                  <a:lnTo>
                    <a:pt x="383870" y="224586"/>
                  </a:lnTo>
                  <a:lnTo>
                    <a:pt x="404863" y="224586"/>
                  </a:lnTo>
                  <a:lnTo>
                    <a:pt x="414845" y="171488"/>
                  </a:lnTo>
                  <a:lnTo>
                    <a:pt x="415353" y="171488"/>
                  </a:lnTo>
                  <a:lnTo>
                    <a:pt x="419735" y="173545"/>
                  </a:lnTo>
                  <a:lnTo>
                    <a:pt x="425627" y="175336"/>
                  </a:lnTo>
                  <a:lnTo>
                    <a:pt x="433108" y="176606"/>
                  </a:lnTo>
                  <a:lnTo>
                    <a:pt x="442239" y="177076"/>
                  </a:lnTo>
                  <a:lnTo>
                    <a:pt x="464947" y="171488"/>
                  </a:lnTo>
                  <a:lnTo>
                    <a:pt x="470954" y="170014"/>
                  </a:lnTo>
                  <a:lnTo>
                    <a:pt x="482498" y="160566"/>
                  </a:lnTo>
                  <a:lnTo>
                    <a:pt x="493928" y="151231"/>
                  </a:lnTo>
                  <a:lnTo>
                    <a:pt x="509168" y="124345"/>
                  </a:lnTo>
                  <a:lnTo>
                    <a:pt x="514692" y="92989"/>
                  </a:lnTo>
                  <a:close/>
                </a:path>
                <a:path w="843914" h="224789">
                  <a:moveTo>
                    <a:pt x="635292" y="80048"/>
                  </a:moveTo>
                  <a:lnTo>
                    <a:pt x="632929" y="67716"/>
                  </a:lnTo>
                  <a:lnTo>
                    <a:pt x="631050" y="65036"/>
                  </a:lnTo>
                  <a:lnTo>
                    <a:pt x="625957" y="57708"/>
                  </a:lnTo>
                  <a:lnTo>
                    <a:pt x="614819" y="51142"/>
                  </a:lnTo>
                  <a:lnTo>
                    <a:pt x="614819" y="70637"/>
                  </a:lnTo>
                  <a:lnTo>
                    <a:pt x="614819" y="80797"/>
                  </a:lnTo>
                  <a:lnTo>
                    <a:pt x="610222" y="92481"/>
                  </a:lnTo>
                  <a:lnTo>
                    <a:pt x="597598" y="99593"/>
                  </a:lnTo>
                  <a:lnTo>
                    <a:pt x="578751" y="103098"/>
                  </a:lnTo>
                  <a:lnTo>
                    <a:pt x="555421" y="103924"/>
                  </a:lnTo>
                  <a:lnTo>
                    <a:pt x="561060" y="89700"/>
                  </a:lnTo>
                  <a:lnTo>
                    <a:pt x="569988" y="77241"/>
                  </a:lnTo>
                  <a:lnTo>
                    <a:pt x="581748" y="68389"/>
                  </a:lnTo>
                  <a:lnTo>
                    <a:pt x="595884" y="65036"/>
                  </a:lnTo>
                  <a:lnTo>
                    <a:pt x="607148" y="65036"/>
                  </a:lnTo>
                  <a:lnTo>
                    <a:pt x="614819" y="70637"/>
                  </a:lnTo>
                  <a:lnTo>
                    <a:pt x="614819" y="51142"/>
                  </a:lnTo>
                  <a:lnTo>
                    <a:pt x="614565" y="50990"/>
                  </a:lnTo>
                  <a:lnTo>
                    <a:pt x="598944" y="48526"/>
                  </a:lnTo>
                  <a:lnTo>
                    <a:pt x="571538" y="55651"/>
                  </a:lnTo>
                  <a:lnTo>
                    <a:pt x="550176" y="74129"/>
                  </a:lnTo>
                  <a:lnTo>
                    <a:pt x="536308" y="99542"/>
                  </a:lnTo>
                  <a:lnTo>
                    <a:pt x="531368" y="127546"/>
                  </a:lnTo>
                  <a:lnTo>
                    <a:pt x="534123" y="146723"/>
                  </a:lnTo>
                  <a:lnTo>
                    <a:pt x="542632" y="162382"/>
                  </a:lnTo>
                  <a:lnTo>
                    <a:pt x="557288" y="172961"/>
                  </a:lnTo>
                  <a:lnTo>
                    <a:pt x="578472" y="176834"/>
                  </a:lnTo>
                  <a:lnTo>
                    <a:pt x="590600" y="176072"/>
                  </a:lnTo>
                  <a:lnTo>
                    <a:pt x="601738" y="174002"/>
                  </a:lnTo>
                  <a:lnTo>
                    <a:pt x="611479" y="170942"/>
                  </a:lnTo>
                  <a:lnTo>
                    <a:pt x="619429" y="167182"/>
                  </a:lnTo>
                  <a:lnTo>
                    <a:pt x="618045" y="160070"/>
                  </a:lnTo>
                  <a:lnTo>
                    <a:pt x="616356" y="151434"/>
                  </a:lnTo>
                  <a:lnTo>
                    <a:pt x="609968" y="154495"/>
                  </a:lnTo>
                  <a:lnTo>
                    <a:pt x="602310" y="157276"/>
                  </a:lnTo>
                  <a:lnTo>
                    <a:pt x="593356" y="159296"/>
                  </a:lnTo>
                  <a:lnTo>
                    <a:pt x="583082" y="160070"/>
                  </a:lnTo>
                  <a:lnTo>
                    <a:pt x="574052" y="159029"/>
                  </a:lnTo>
                  <a:lnTo>
                    <a:pt x="551840" y="125514"/>
                  </a:lnTo>
                  <a:lnTo>
                    <a:pt x="552869" y="120180"/>
                  </a:lnTo>
                  <a:lnTo>
                    <a:pt x="585076" y="118770"/>
                  </a:lnTo>
                  <a:lnTo>
                    <a:pt x="611263" y="112496"/>
                  </a:lnTo>
                  <a:lnTo>
                    <a:pt x="623366" y="103924"/>
                  </a:lnTo>
                  <a:lnTo>
                    <a:pt x="628853" y="100037"/>
                  </a:lnTo>
                  <a:lnTo>
                    <a:pt x="635292" y="80048"/>
                  </a:lnTo>
                  <a:close/>
                </a:path>
                <a:path w="843914" h="224789">
                  <a:moveTo>
                    <a:pt x="638111" y="0"/>
                  </a:moveTo>
                  <a:lnTo>
                    <a:pt x="612508" y="0"/>
                  </a:lnTo>
                  <a:lnTo>
                    <a:pt x="587425" y="36334"/>
                  </a:lnTo>
                  <a:lnTo>
                    <a:pt x="604062" y="36334"/>
                  </a:lnTo>
                  <a:lnTo>
                    <a:pt x="638111" y="0"/>
                  </a:lnTo>
                  <a:close/>
                </a:path>
                <a:path w="843914" h="224789">
                  <a:moveTo>
                    <a:pt x="727494" y="49034"/>
                  </a:moveTo>
                  <a:lnTo>
                    <a:pt x="690651" y="66332"/>
                  </a:lnTo>
                  <a:lnTo>
                    <a:pt x="683717" y="78003"/>
                  </a:lnTo>
                  <a:lnTo>
                    <a:pt x="682942" y="78003"/>
                  </a:lnTo>
                  <a:lnTo>
                    <a:pt x="686282" y="51308"/>
                  </a:lnTo>
                  <a:lnTo>
                    <a:pt x="667588" y="51308"/>
                  </a:lnTo>
                  <a:lnTo>
                    <a:pt x="666483" y="60718"/>
                  </a:lnTo>
                  <a:lnTo>
                    <a:pt x="663308" y="83058"/>
                  </a:lnTo>
                  <a:lnTo>
                    <a:pt x="661187" y="95021"/>
                  </a:lnTo>
                  <a:lnTo>
                    <a:pt x="646087" y="174282"/>
                  </a:lnTo>
                  <a:lnTo>
                    <a:pt x="667334" y="174282"/>
                  </a:lnTo>
                  <a:lnTo>
                    <a:pt x="677570" y="120167"/>
                  </a:lnTo>
                  <a:lnTo>
                    <a:pt x="692772" y="83997"/>
                  </a:lnTo>
                  <a:lnTo>
                    <a:pt x="717765" y="69354"/>
                  </a:lnTo>
                  <a:lnTo>
                    <a:pt x="720064" y="69354"/>
                  </a:lnTo>
                  <a:lnTo>
                    <a:pt x="723392" y="69862"/>
                  </a:lnTo>
                  <a:lnTo>
                    <a:pt x="727494" y="49034"/>
                  </a:lnTo>
                  <a:close/>
                </a:path>
                <a:path w="843914" h="224789">
                  <a:moveTo>
                    <a:pt x="843483" y="53352"/>
                  </a:moveTo>
                  <a:lnTo>
                    <a:pt x="836371" y="51422"/>
                  </a:lnTo>
                  <a:lnTo>
                    <a:pt x="828090" y="49898"/>
                  </a:lnTo>
                  <a:lnTo>
                    <a:pt x="819670" y="48958"/>
                  </a:lnTo>
                  <a:lnTo>
                    <a:pt x="819670" y="67068"/>
                  </a:lnTo>
                  <a:lnTo>
                    <a:pt x="812507" y="104178"/>
                  </a:lnTo>
                  <a:lnTo>
                    <a:pt x="805395" y="126695"/>
                  </a:lnTo>
                  <a:lnTo>
                    <a:pt x="794423" y="144284"/>
                  </a:lnTo>
                  <a:lnTo>
                    <a:pt x="781291" y="155727"/>
                  </a:lnTo>
                  <a:lnTo>
                    <a:pt x="767702" y="159816"/>
                  </a:lnTo>
                  <a:lnTo>
                    <a:pt x="757466" y="157492"/>
                  </a:lnTo>
                  <a:lnTo>
                    <a:pt x="750938" y="151371"/>
                  </a:lnTo>
                  <a:lnTo>
                    <a:pt x="747471" y="142659"/>
                  </a:lnTo>
                  <a:lnTo>
                    <a:pt x="746455" y="132626"/>
                  </a:lnTo>
                  <a:lnTo>
                    <a:pt x="751192" y="107734"/>
                  </a:lnTo>
                  <a:lnTo>
                    <a:pt x="763739" y="86182"/>
                  </a:lnTo>
                  <a:lnTo>
                    <a:pt x="782243" y="71018"/>
                  </a:lnTo>
                  <a:lnTo>
                    <a:pt x="804824" y="65290"/>
                  </a:lnTo>
                  <a:lnTo>
                    <a:pt x="811999" y="65290"/>
                  </a:lnTo>
                  <a:lnTo>
                    <a:pt x="816597" y="66306"/>
                  </a:lnTo>
                  <a:lnTo>
                    <a:pt x="819670" y="67068"/>
                  </a:lnTo>
                  <a:lnTo>
                    <a:pt x="819670" y="48958"/>
                  </a:lnTo>
                  <a:lnTo>
                    <a:pt x="819188" y="48895"/>
                  </a:lnTo>
                  <a:lnTo>
                    <a:pt x="810196" y="48526"/>
                  </a:lnTo>
                  <a:lnTo>
                    <a:pt x="774014" y="56261"/>
                  </a:lnTo>
                  <a:lnTo>
                    <a:pt x="747064" y="76479"/>
                  </a:lnTo>
                  <a:lnTo>
                    <a:pt x="730250" y="104698"/>
                  </a:lnTo>
                  <a:lnTo>
                    <a:pt x="724446" y="136436"/>
                  </a:lnTo>
                  <a:lnTo>
                    <a:pt x="726948" y="152654"/>
                  </a:lnTo>
                  <a:lnTo>
                    <a:pt x="734072" y="165519"/>
                  </a:lnTo>
                  <a:lnTo>
                    <a:pt x="745286" y="174015"/>
                  </a:lnTo>
                  <a:lnTo>
                    <a:pt x="760031" y="177076"/>
                  </a:lnTo>
                  <a:lnTo>
                    <a:pt x="773087" y="175247"/>
                  </a:lnTo>
                  <a:lnTo>
                    <a:pt x="785622" y="169329"/>
                  </a:lnTo>
                  <a:lnTo>
                    <a:pt x="796086" y="159816"/>
                  </a:lnTo>
                  <a:lnTo>
                    <a:pt x="797382" y="158635"/>
                  </a:lnTo>
                  <a:lnTo>
                    <a:pt x="808151" y="142519"/>
                  </a:lnTo>
                  <a:lnTo>
                    <a:pt x="808672" y="142519"/>
                  </a:lnTo>
                  <a:lnTo>
                    <a:pt x="807491" y="152654"/>
                  </a:lnTo>
                  <a:lnTo>
                    <a:pt x="806691" y="160401"/>
                  </a:lnTo>
                  <a:lnTo>
                    <a:pt x="806081" y="167995"/>
                  </a:lnTo>
                  <a:lnTo>
                    <a:pt x="805853" y="174282"/>
                  </a:lnTo>
                  <a:lnTo>
                    <a:pt x="825563" y="174282"/>
                  </a:lnTo>
                  <a:lnTo>
                    <a:pt x="825614" y="162610"/>
                  </a:lnTo>
                  <a:lnTo>
                    <a:pt x="826516" y="148691"/>
                  </a:lnTo>
                  <a:lnTo>
                    <a:pt x="827239" y="142519"/>
                  </a:lnTo>
                  <a:lnTo>
                    <a:pt x="828294" y="133350"/>
                  </a:lnTo>
                  <a:lnTo>
                    <a:pt x="830935" y="117373"/>
                  </a:lnTo>
                  <a:lnTo>
                    <a:pt x="841146" y="65290"/>
                  </a:lnTo>
                  <a:lnTo>
                    <a:pt x="843483" y="53352"/>
                  </a:lnTo>
                  <a:close/>
                </a:path>
              </a:pathLst>
            </a:custGeom>
            <a:solidFill>
              <a:srgbClr val="33536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2" name="object 182"/>
            <p:cNvSpPr/>
            <p:nvPr/>
          </p:nvSpPr>
          <p:spPr>
            <a:xfrm>
              <a:off x="2761733" y="5984859"/>
              <a:ext cx="429196" cy="158777"/>
            </a:xfrm>
            <a:prstGeom prst="rect">
              <a:avLst/>
            </a:prstGeom>
            <a:blipFill>
              <a:blip r:embed="rId9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83" name="object 183"/>
          <p:cNvSpPr/>
          <p:nvPr/>
        </p:nvSpPr>
        <p:spPr>
          <a:xfrm>
            <a:off x="5525996" y="1690471"/>
            <a:ext cx="4267528" cy="236266"/>
          </a:xfrm>
          <a:prstGeom prst="rect">
            <a:avLst/>
          </a:prstGeom>
          <a:blipFill>
            <a:blip r:embed="rId10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4" name="object 184"/>
          <p:cNvSpPr/>
          <p:nvPr/>
        </p:nvSpPr>
        <p:spPr>
          <a:xfrm>
            <a:off x="5529322" y="2051415"/>
            <a:ext cx="346947" cy="129819"/>
          </a:xfrm>
          <a:prstGeom prst="rect">
            <a:avLst/>
          </a:prstGeom>
          <a:blipFill>
            <a:blip r:embed="rId10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5" name="object 185"/>
          <p:cNvSpPr/>
          <p:nvPr/>
        </p:nvSpPr>
        <p:spPr>
          <a:xfrm>
            <a:off x="5930862" y="2000097"/>
            <a:ext cx="956944" cy="231775"/>
          </a:xfrm>
          <a:custGeom>
            <a:avLst/>
            <a:gdLst/>
            <a:ahLst/>
            <a:cxnLst/>
            <a:rect l="l" t="t" r="r" b="b"/>
            <a:pathLst>
              <a:path w="956945" h="231775">
                <a:moveTo>
                  <a:pt x="134391" y="59969"/>
                </a:moveTo>
                <a:lnTo>
                  <a:pt x="124117" y="56261"/>
                </a:lnTo>
                <a:lnTo>
                  <a:pt x="112941" y="53543"/>
                </a:lnTo>
                <a:lnTo>
                  <a:pt x="100901" y="51892"/>
                </a:lnTo>
                <a:lnTo>
                  <a:pt x="94449" y="51612"/>
                </a:lnTo>
                <a:lnTo>
                  <a:pt x="94449" y="81546"/>
                </a:lnTo>
                <a:lnTo>
                  <a:pt x="88049" y="114833"/>
                </a:lnTo>
                <a:lnTo>
                  <a:pt x="83718" y="129095"/>
                </a:lnTo>
                <a:lnTo>
                  <a:pt x="77038" y="139890"/>
                </a:lnTo>
                <a:lnTo>
                  <a:pt x="68834" y="146748"/>
                </a:lnTo>
                <a:lnTo>
                  <a:pt x="59893" y="149136"/>
                </a:lnTo>
                <a:lnTo>
                  <a:pt x="52501" y="147523"/>
                </a:lnTo>
                <a:lnTo>
                  <a:pt x="47218" y="143014"/>
                </a:lnTo>
                <a:lnTo>
                  <a:pt x="44043" y="136169"/>
                </a:lnTo>
                <a:lnTo>
                  <a:pt x="42989" y="127533"/>
                </a:lnTo>
                <a:lnTo>
                  <a:pt x="45821" y="110032"/>
                </a:lnTo>
                <a:lnTo>
                  <a:pt x="53708" y="94538"/>
                </a:lnTo>
                <a:lnTo>
                  <a:pt x="65786" y="83489"/>
                </a:lnTo>
                <a:lnTo>
                  <a:pt x="81140" y="79260"/>
                </a:lnTo>
                <a:lnTo>
                  <a:pt x="86258" y="79260"/>
                </a:lnTo>
                <a:lnTo>
                  <a:pt x="91630" y="80276"/>
                </a:lnTo>
                <a:lnTo>
                  <a:pt x="94449" y="81546"/>
                </a:lnTo>
                <a:lnTo>
                  <a:pt x="94449" y="51612"/>
                </a:lnTo>
                <a:lnTo>
                  <a:pt x="51930" y="58318"/>
                </a:lnTo>
                <a:lnTo>
                  <a:pt x="9537" y="102984"/>
                </a:lnTo>
                <a:lnTo>
                  <a:pt x="4089" y="133134"/>
                </a:lnTo>
                <a:lnTo>
                  <a:pt x="6985" y="150228"/>
                </a:lnTo>
                <a:lnTo>
                  <a:pt x="14960" y="164287"/>
                </a:lnTo>
                <a:lnTo>
                  <a:pt x="27559" y="173824"/>
                </a:lnTo>
                <a:lnTo>
                  <a:pt x="44284" y="177330"/>
                </a:lnTo>
                <a:lnTo>
                  <a:pt x="54775" y="176225"/>
                </a:lnTo>
                <a:lnTo>
                  <a:pt x="64122" y="172859"/>
                </a:lnTo>
                <a:lnTo>
                  <a:pt x="72491" y="167157"/>
                </a:lnTo>
                <a:lnTo>
                  <a:pt x="80111" y="159042"/>
                </a:lnTo>
                <a:lnTo>
                  <a:pt x="80619" y="159042"/>
                </a:lnTo>
                <a:lnTo>
                  <a:pt x="64884" y="195313"/>
                </a:lnTo>
                <a:lnTo>
                  <a:pt x="41211" y="202476"/>
                </a:lnTo>
                <a:lnTo>
                  <a:pt x="32626" y="201980"/>
                </a:lnTo>
                <a:lnTo>
                  <a:pt x="23469" y="200583"/>
                </a:lnTo>
                <a:lnTo>
                  <a:pt x="14998" y="198412"/>
                </a:lnTo>
                <a:lnTo>
                  <a:pt x="8445" y="195618"/>
                </a:lnTo>
                <a:lnTo>
                  <a:pt x="0" y="223570"/>
                </a:lnTo>
                <a:lnTo>
                  <a:pt x="7581" y="226847"/>
                </a:lnTo>
                <a:lnTo>
                  <a:pt x="17272" y="229323"/>
                </a:lnTo>
                <a:lnTo>
                  <a:pt x="28511" y="230898"/>
                </a:lnTo>
                <a:lnTo>
                  <a:pt x="40703" y="231444"/>
                </a:lnTo>
                <a:lnTo>
                  <a:pt x="53365" y="230771"/>
                </a:lnTo>
                <a:lnTo>
                  <a:pt x="89077" y="217474"/>
                </a:lnTo>
                <a:lnTo>
                  <a:pt x="101523" y="202476"/>
                </a:lnTo>
                <a:lnTo>
                  <a:pt x="106299" y="194005"/>
                </a:lnTo>
                <a:lnTo>
                  <a:pt x="111607" y="178917"/>
                </a:lnTo>
                <a:lnTo>
                  <a:pt x="115443" y="162331"/>
                </a:lnTo>
                <a:lnTo>
                  <a:pt x="116052" y="159042"/>
                </a:lnTo>
                <a:lnTo>
                  <a:pt x="117881" y="149136"/>
                </a:lnTo>
                <a:lnTo>
                  <a:pt x="130822" y="79260"/>
                </a:lnTo>
                <a:lnTo>
                  <a:pt x="134391" y="59969"/>
                </a:lnTo>
                <a:close/>
              </a:path>
              <a:path w="956945" h="231775">
                <a:moveTo>
                  <a:pt x="279069" y="54114"/>
                </a:moveTo>
                <a:lnTo>
                  <a:pt x="242214" y="54114"/>
                </a:lnTo>
                <a:lnTo>
                  <a:pt x="231203" y="111531"/>
                </a:lnTo>
                <a:lnTo>
                  <a:pt x="226199" y="128270"/>
                </a:lnTo>
                <a:lnTo>
                  <a:pt x="218986" y="140817"/>
                </a:lnTo>
                <a:lnTo>
                  <a:pt x="210324" y="148691"/>
                </a:lnTo>
                <a:lnTo>
                  <a:pt x="201002" y="151422"/>
                </a:lnTo>
                <a:lnTo>
                  <a:pt x="191516" y="151422"/>
                </a:lnTo>
                <a:lnTo>
                  <a:pt x="188455" y="145072"/>
                </a:lnTo>
                <a:lnTo>
                  <a:pt x="188455" y="132372"/>
                </a:lnTo>
                <a:lnTo>
                  <a:pt x="189230" y="126276"/>
                </a:lnTo>
                <a:lnTo>
                  <a:pt x="202793" y="54114"/>
                </a:lnTo>
                <a:lnTo>
                  <a:pt x="165925" y="54114"/>
                </a:lnTo>
                <a:lnTo>
                  <a:pt x="152869" y="123469"/>
                </a:lnTo>
                <a:lnTo>
                  <a:pt x="151079" y="132118"/>
                </a:lnTo>
                <a:lnTo>
                  <a:pt x="150304" y="139484"/>
                </a:lnTo>
                <a:lnTo>
                  <a:pt x="150304" y="146342"/>
                </a:lnTo>
                <a:lnTo>
                  <a:pt x="152501" y="161747"/>
                </a:lnTo>
                <a:lnTo>
                  <a:pt x="158826" y="172605"/>
                </a:lnTo>
                <a:lnTo>
                  <a:pt x="168884" y="179031"/>
                </a:lnTo>
                <a:lnTo>
                  <a:pt x="182308" y="181140"/>
                </a:lnTo>
                <a:lnTo>
                  <a:pt x="193636" y="179819"/>
                </a:lnTo>
                <a:lnTo>
                  <a:pt x="204800" y="175679"/>
                </a:lnTo>
                <a:lnTo>
                  <a:pt x="215544" y="168503"/>
                </a:lnTo>
                <a:lnTo>
                  <a:pt x="225577" y="158026"/>
                </a:lnTo>
                <a:lnTo>
                  <a:pt x="226085" y="158026"/>
                </a:lnTo>
                <a:lnTo>
                  <a:pt x="223774" y="178346"/>
                </a:lnTo>
                <a:lnTo>
                  <a:pt x="256286" y="178346"/>
                </a:lnTo>
                <a:lnTo>
                  <a:pt x="260858" y="149352"/>
                </a:lnTo>
                <a:lnTo>
                  <a:pt x="279069" y="54114"/>
                </a:lnTo>
                <a:close/>
              </a:path>
              <a:path w="956945" h="231775">
                <a:moveTo>
                  <a:pt x="406857" y="88430"/>
                </a:moveTo>
                <a:lnTo>
                  <a:pt x="380847" y="53873"/>
                </a:lnTo>
                <a:lnTo>
                  <a:pt x="372313" y="52641"/>
                </a:lnTo>
                <a:lnTo>
                  <a:pt x="372313" y="82321"/>
                </a:lnTo>
                <a:lnTo>
                  <a:pt x="372313" y="88671"/>
                </a:lnTo>
                <a:lnTo>
                  <a:pt x="369633" y="95770"/>
                </a:lnTo>
                <a:lnTo>
                  <a:pt x="361556" y="100457"/>
                </a:lnTo>
                <a:lnTo>
                  <a:pt x="348119" y="102997"/>
                </a:lnTo>
                <a:lnTo>
                  <a:pt x="329298" y="103657"/>
                </a:lnTo>
                <a:lnTo>
                  <a:pt x="332574" y="94716"/>
                </a:lnTo>
                <a:lnTo>
                  <a:pt x="338556" y="86448"/>
                </a:lnTo>
                <a:lnTo>
                  <a:pt x="347268" y="80378"/>
                </a:lnTo>
                <a:lnTo>
                  <a:pt x="358736" y="78016"/>
                </a:lnTo>
                <a:lnTo>
                  <a:pt x="367182" y="78016"/>
                </a:lnTo>
                <a:lnTo>
                  <a:pt x="372313" y="82321"/>
                </a:lnTo>
                <a:lnTo>
                  <a:pt x="372313" y="52641"/>
                </a:lnTo>
                <a:lnTo>
                  <a:pt x="332841" y="58077"/>
                </a:lnTo>
                <a:lnTo>
                  <a:pt x="295414" y="100520"/>
                </a:lnTo>
                <a:lnTo>
                  <a:pt x="290385" y="128562"/>
                </a:lnTo>
                <a:lnTo>
                  <a:pt x="293827" y="150342"/>
                </a:lnTo>
                <a:lnTo>
                  <a:pt x="304088" y="166827"/>
                </a:lnTo>
                <a:lnTo>
                  <a:pt x="321068" y="177253"/>
                </a:lnTo>
                <a:lnTo>
                  <a:pt x="344665" y="180898"/>
                </a:lnTo>
                <a:lnTo>
                  <a:pt x="355727" y="180416"/>
                </a:lnTo>
                <a:lnTo>
                  <a:pt x="367665" y="178828"/>
                </a:lnTo>
                <a:lnTo>
                  <a:pt x="379755" y="175856"/>
                </a:lnTo>
                <a:lnTo>
                  <a:pt x="391248" y="171246"/>
                </a:lnTo>
                <a:lnTo>
                  <a:pt x="389458" y="152692"/>
                </a:lnTo>
                <a:lnTo>
                  <a:pt x="388696" y="144818"/>
                </a:lnTo>
                <a:lnTo>
                  <a:pt x="380911" y="148082"/>
                </a:lnTo>
                <a:lnTo>
                  <a:pt x="372503" y="150558"/>
                </a:lnTo>
                <a:lnTo>
                  <a:pt x="363423" y="152133"/>
                </a:lnTo>
                <a:lnTo>
                  <a:pt x="353618" y="152692"/>
                </a:lnTo>
                <a:lnTo>
                  <a:pt x="346011" y="152069"/>
                </a:lnTo>
                <a:lnTo>
                  <a:pt x="325716" y="133896"/>
                </a:lnTo>
                <a:lnTo>
                  <a:pt x="325716" y="130352"/>
                </a:lnTo>
                <a:lnTo>
                  <a:pt x="359562" y="128790"/>
                </a:lnTo>
                <a:lnTo>
                  <a:pt x="385102" y="121767"/>
                </a:lnTo>
                <a:lnTo>
                  <a:pt x="401243" y="108546"/>
                </a:lnTo>
                <a:lnTo>
                  <a:pt x="402602" y="103657"/>
                </a:lnTo>
                <a:lnTo>
                  <a:pt x="406857" y="88430"/>
                </a:lnTo>
                <a:close/>
              </a:path>
              <a:path w="956945" h="231775">
                <a:moveTo>
                  <a:pt x="409676" y="520"/>
                </a:moveTo>
                <a:lnTo>
                  <a:pt x="373329" y="520"/>
                </a:lnTo>
                <a:lnTo>
                  <a:pt x="349262" y="39141"/>
                </a:lnTo>
                <a:lnTo>
                  <a:pt x="376402" y="39141"/>
                </a:lnTo>
                <a:lnTo>
                  <a:pt x="409676" y="520"/>
                </a:lnTo>
                <a:close/>
              </a:path>
              <a:path w="956945" h="231775">
                <a:moveTo>
                  <a:pt x="512635" y="51587"/>
                </a:moveTo>
                <a:lnTo>
                  <a:pt x="510336" y="51320"/>
                </a:lnTo>
                <a:lnTo>
                  <a:pt x="505726" y="51320"/>
                </a:lnTo>
                <a:lnTo>
                  <a:pt x="493483" y="53416"/>
                </a:lnTo>
                <a:lnTo>
                  <a:pt x="482600" y="59232"/>
                </a:lnTo>
                <a:lnTo>
                  <a:pt x="473303" y="68148"/>
                </a:lnTo>
                <a:lnTo>
                  <a:pt x="465797" y="79514"/>
                </a:lnTo>
                <a:lnTo>
                  <a:pt x="465023" y="79514"/>
                </a:lnTo>
                <a:lnTo>
                  <a:pt x="467334" y="54114"/>
                </a:lnTo>
                <a:lnTo>
                  <a:pt x="435330" y="54114"/>
                </a:lnTo>
                <a:lnTo>
                  <a:pt x="433006" y="76225"/>
                </a:lnTo>
                <a:lnTo>
                  <a:pt x="431266" y="90131"/>
                </a:lnTo>
                <a:lnTo>
                  <a:pt x="428929" y="104419"/>
                </a:lnTo>
                <a:lnTo>
                  <a:pt x="414845" y="178346"/>
                </a:lnTo>
                <a:lnTo>
                  <a:pt x="451713" y="178346"/>
                </a:lnTo>
                <a:lnTo>
                  <a:pt x="460413" y="132105"/>
                </a:lnTo>
                <a:lnTo>
                  <a:pt x="484174" y="90525"/>
                </a:lnTo>
                <a:lnTo>
                  <a:pt x="499579" y="86880"/>
                </a:lnTo>
                <a:lnTo>
                  <a:pt x="503682" y="86880"/>
                </a:lnTo>
                <a:lnTo>
                  <a:pt x="505472" y="87134"/>
                </a:lnTo>
                <a:lnTo>
                  <a:pt x="512635" y="51587"/>
                </a:lnTo>
                <a:close/>
              </a:path>
              <a:path w="956945" h="231775">
                <a:moveTo>
                  <a:pt x="570280" y="54114"/>
                </a:moveTo>
                <a:lnTo>
                  <a:pt x="533425" y="54114"/>
                </a:lnTo>
                <a:lnTo>
                  <a:pt x="509612" y="178346"/>
                </a:lnTo>
                <a:lnTo>
                  <a:pt x="546481" y="178346"/>
                </a:lnTo>
                <a:lnTo>
                  <a:pt x="570280" y="54114"/>
                </a:lnTo>
                <a:close/>
              </a:path>
              <a:path w="956945" h="231775">
                <a:moveTo>
                  <a:pt x="578218" y="18046"/>
                </a:moveTo>
                <a:lnTo>
                  <a:pt x="576846" y="10617"/>
                </a:lnTo>
                <a:lnTo>
                  <a:pt x="573036" y="4927"/>
                </a:lnTo>
                <a:lnTo>
                  <a:pt x="567207" y="1282"/>
                </a:lnTo>
                <a:lnTo>
                  <a:pt x="559790" y="0"/>
                </a:lnTo>
                <a:lnTo>
                  <a:pt x="551751" y="1511"/>
                </a:lnTo>
                <a:lnTo>
                  <a:pt x="545033" y="5753"/>
                </a:lnTo>
                <a:lnTo>
                  <a:pt x="540385" y="12331"/>
                </a:lnTo>
                <a:lnTo>
                  <a:pt x="538543" y="20828"/>
                </a:lnTo>
                <a:lnTo>
                  <a:pt x="538543" y="31762"/>
                </a:lnTo>
                <a:lnTo>
                  <a:pt x="546214" y="38608"/>
                </a:lnTo>
                <a:lnTo>
                  <a:pt x="556463" y="38608"/>
                </a:lnTo>
                <a:lnTo>
                  <a:pt x="564819" y="37223"/>
                </a:lnTo>
                <a:lnTo>
                  <a:pt x="571754" y="33185"/>
                </a:lnTo>
                <a:lnTo>
                  <a:pt x="576465" y="26720"/>
                </a:lnTo>
                <a:lnTo>
                  <a:pt x="578218" y="18046"/>
                </a:lnTo>
                <a:close/>
              </a:path>
              <a:path w="956945" h="231775">
                <a:moveTo>
                  <a:pt x="675767" y="57670"/>
                </a:moveTo>
                <a:lnTo>
                  <a:pt x="670191" y="55181"/>
                </a:lnTo>
                <a:lnTo>
                  <a:pt x="662813" y="53162"/>
                </a:lnTo>
                <a:lnTo>
                  <a:pt x="653859" y="51816"/>
                </a:lnTo>
                <a:lnTo>
                  <a:pt x="643521" y="51320"/>
                </a:lnTo>
                <a:lnTo>
                  <a:pt x="621322" y="54394"/>
                </a:lnTo>
                <a:lnTo>
                  <a:pt x="603910" y="63042"/>
                </a:lnTo>
                <a:lnTo>
                  <a:pt x="592543" y="76517"/>
                </a:lnTo>
                <a:lnTo>
                  <a:pt x="588479" y="93992"/>
                </a:lnTo>
                <a:lnTo>
                  <a:pt x="590588" y="104698"/>
                </a:lnTo>
                <a:lnTo>
                  <a:pt x="596328" y="113665"/>
                </a:lnTo>
                <a:lnTo>
                  <a:pt x="604786" y="121056"/>
                </a:lnTo>
                <a:lnTo>
                  <a:pt x="615099" y="127025"/>
                </a:lnTo>
                <a:lnTo>
                  <a:pt x="626618" y="132613"/>
                </a:lnTo>
                <a:lnTo>
                  <a:pt x="630720" y="136931"/>
                </a:lnTo>
                <a:lnTo>
                  <a:pt x="630720" y="149136"/>
                </a:lnTo>
                <a:lnTo>
                  <a:pt x="625335" y="154216"/>
                </a:lnTo>
                <a:lnTo>
                  <a:pt x="614845" y="154216"/>
                </a:lnTo>
                <a:lnTo>
                  <a:pt x="605663" y="153377"/>
                </a:lnTo>
                <a:lnTo>
                  <a:pt x="596646" y="151231"/>
                </a:lnTo>
                <a:lnTo>
                  <a:pt x="588530" y="148424"/>
                </a:lnTo>
                <a:lnTo>
                  <a:pt x="582079" y="145567"/>
                </a:lnTo>
                <a:lnTo>
                  <a:pt x="573112" y="171234"/>
                </a:lnTo>
                <a:lnTo>
                  <a:pt x="580021" y="175107"/>
                </a:lnTo>
                <a:lnTo>
                  <a:pt x="589153" y="178155"/>
                </a:lnTo>
                <a:lnTo>
                  <a:pt x="599871" y="180174"/>
                </a:lnTo>
                <a:lnTo>
                  <a:pt x="611517" y="180886"/>
                </a:lnTo>
                <a:lnTo>
                  <a:pt x="634415" y="178066"/>
                </a:lnTo>
                <a:lnTo>
                  <a:pt x="652576" y="169710"/>
                </a:lnTo>
                <a:lnTo>
                  <a:pt x="664552" y="156032"/>
                </a:lnTo>
                <a:lnTo>
                  <a:pt x="668858" y="137185"/>
                </a:lnTo>
                <a:lnTo>
                  <a:pt x="666407" y="125552"/>
                </a:lnTo>
                <a:lnTo>
                  <a:pt x="659993" y="116268"/>
                </a:lnTo>
                <a:lnTo>
                  <a:pt x="651040" y="108927"/>
                </a:lnTo>
                <a:lnTo>
                  <a:pt x="640956" y="103149"/>
                </a:lnTo>
                <a:lnTo>
                  <a:pt x="630720" y="98310"/>
                </a:lnTo>
                <a:lnTo>
                  <a:pt x="625602" y="93992"/>
                </a:lnTo>
                <a:lnTo>
                  <a:pt x="625602" y="82321"/>
                </a:lnTo>
                <a:lnTo>
                  <a:pt x="632244" y="78003"/>
                </a:lnTo>
                <a:lnTo>
                  <a:pt x="641985" y="78003"/>
                </a:lnTo>
                <a:lnTo>
                  <a:pt x="649795" y="78524"/>
                </a:lnTo>
                <a:lnTo>
                  <a:pt x="656640" y="79844"/>
                </a:lnTo>
                <a:lnTo>
                  <a:pt x="662432" y="81648"/>
                </a:lnTo>
                <a:lnTo>
                  <a:pt x="667067" y="83578"/>
                </a:lnTo>
                <a:lnTo>
                  <a:pt x="675767" y="57670"/>
                </a:lnTo>
                <a:close/>
              </a:path>
              <a:path w="956945" h="231775">
                <a:moveTo>
                  <a:pt x="816102" y="102387"/>
                </a:moveTo>
                <a:lnTo>
                  <a:pt x="812533" y="82511"/>
                </a:lnTo>
                <a:lnTo>
                  <a:pt x="810310" y="79032"/>
                </a:lnTo>
                <a:lnTo>
                  <a:pt x="802170" y="66281"/>
                </a:lnTo>
                <a:lnTo>
                  <a:pt x="785520" y="55346"/>
                </a:lnTo>
                <a:lnTo>
                  <a:pt x="777951" y="54000"/>
                </a:lnTo>
                <a:lnTo>
                  <a:pt x="777951" y="102641"/>
                </a:lnTo>
                <a:lnTo>
                  <a:pt x="775868" y="119545"/>
                </a:lnTo>
                <a:lnTo>
                  <a:pt x="769785" y="135928"/>
                </a:lnTo>
                <a:lnTo>
                  <a:pt x="759904" y="148297"/>
                </a:lnTo>
                <a:lnTo>
                  <a:pt x="746467" y="153200"/>
                </a:lnTo>
                <a:lnTo>
                  <a:pt x="737946" y="151460"/>
                </a:lnTo>
                <a:lnTo>
                  <a:pt x="731685" y="146558"/>
                </a:lnTo>
                <a:lnTo>
                  <a:pt x="727811" y="138938"/>
                </a:lnTo>
                <a:lnTo>
                  <a:pt x="726503" y="129070"/>
                </a:lnTo>
                <a:lnTo>
                  <a:pt x="728357" y="113093"/>
                </a:lnTo>
                <a:lnTo>
                  <a:pt x="734301" y="96799"/>
                </a:lnTo>
                <a:lnTo>
                  <a:pt x="744270" y="84124"/>
                </a:lnTo>
                <a:lnTo>
                  <a:pt x="758240" y="79032"/>
                </a:lnTo>
                <a:lnTo>
                  <a:pt x="767575" y="81114"/>
                </a:lnTo>
                <a:lnTo>
                  <a:pt x="773658" y="86550"/>
                </a:lnTo>
                <a:lnTo>
                  <a:pt x="776947" y="94132"/>
                </a:lnTo>
                <a:lnTo>
                  <a:pt x="777951" y="102641"/>
                </a:lnTo>
                <a:lnTo>
                  <a:pt x="777951" y="54000"/>
                </a:lnTo>
                <a:lnTo>
                  <a:pt x="732624" y="57518"/>
                </a:lnTo>
                <a:lnTo>
                  <a:pt x="693762" y="99339"/>
                </a:lnTo>
                <a:lnTo>
                  <a:pt x="688352" y="129832"/>
                </a:lnTo>
                <a:lnTo>
                  <a:pt x="692162" y="150812"/>
                </a:lnTo>
                <a:lnTo>
                  <a:pt x="702945" y="167017"/>
                </a:lnTo>
                <a:lnTo>
                  <a:pt x="719670" y="177457"/>
                </a:lnTo>
                <a:lnTo>
                  <a:pt x="741349" y="181152"/>
                </a:lnTo>
                <a:lnTo>
                  <a:pt x="771385" y="175234"/>
                </a:lnTo>
                <a:lnTo>
                  <a:pt x="795045" y="158813"/>
                </a:lnTo>
                <a:lnTo>
                  <a:pt x="798537" y="153200"/>
                </a:lnTo>
                <a:lnTo>
                  <a:pt x="810539" y="133870"/>
                </a:lnTo>
                <a:lnTo>
                  <a:pt x="816102" y="102387"/>
                </a:lnTo>
                <a:close/>
              </a:path>
              <a:path w="956945" h="231775">
                <a:moveTo>
                  <a:pt x="956424" y="85102"/>
                </a:moveTo>
                <a:lnTo>
                  <a:pt x="954303" y="70827"/>
                </a:lnTo>
                <a:lnTo>
                  <a:pt x="948105" y="60210"/>
                </a:lnTo>
                <a:lnTo>
                  <a:pt x="938060" y="53606"/>
                </a:lnTo>
                <a:lnTo>
                  <a:pt x="924420" y="51320"/>
                </a:lnTo>
                <a:lnTo>
                  <a:pt x="912177" y="52692"/>
                </a:lnTo>
                <a:lnTo>
                  <a:pt x="900582" y="56921"/>
                </a:lnTo>
                <a:lnTo>
                  <a:pt x="889901" y="64185"/>
                </a:lnTo>
                <a:lnTo>
                  <a:pt x="880389" y="74701"/>
                </a:lnTo>
                <a:lnTo>
                  <a:pt x="879868" y="74701"/>
                </a:lnTo>
                <a:lnTo>
                  <a:pt x="882434" y="54114"/>
                </a:lnTo>
                <a:lnTo>
                  <a:pt x="849668" y="54114"/>
                </a:lnTo>
                <a:lnTo>
                  <a:pt x="845134" y="83083"/>
                </a:lnTo>
                <a:lnTo>
                  <a:pt x="827138" y="178346"/>
                </a:lnTo>
                <a:lnTo>
                  <a:pt x="864006" y="178346"/>
                </a:lnTo>
                <a:lnTo>
                  <a:pt x="874496" y="123215"/>
                </a:lnTo>
                <a:lnTo>
                  <a:pt x="879856" y="105016"/>
                </a:lnTo>
                <a:lnTo>
                  <a:pt x="887526" y="91719"/>
                </a:lnTo>
                <a:lnTo>
                  <a:pt x="896493" y="83566"/>
                </a:lnTo>
                <a:lnTo>
                  <a:pt x="905725" y="80784"/>
                </a:lnTo>
                <a:lnTo>
                  <a:pt x="914946" y="80784"/>
                </a:lnTo>
                <a:lnTo>
                  <a:pt x="918019" y="86880"/>
                </a:lnTo>
                <a:lnTo>
                  <a:pt x="918019" y="100101"/>
                </a:lnTo>
                <a:lnTo>
                  <a:pt x="917498" y="105181"/>
                </a:lnTo>
                <a:lnTo>
                  <a:pt x="903681" y="178346"/>
                </a:lnTo>
                <a:lnTo>
                  <a:pt x="940549" y="178346"/>
                </a:lnTo>
                <a:lnTo>
                  <a:pt x="954379" y="106197"/>
                </a:lnTo>
                <a:lnTo>
                  <a:pt x="955395" y="100101"/>
                </a:lnTo>
                <a:lnTo>
                  <a:pt x="956424" y="90703"/>
                </a:lnTo>
                <a:lnTo>
                  <a:pt x="956424" y="85102"/>
                </a:lnTo>
                <a:close/>
              </a:path>
            </a:pathLst>
          </a:custGeom>
          <a:solidFill>
            <a:srgbClr val="33536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6" name="object 186"/>
          <p:cNvSpPr/>
          <p:nvPr/>
        </p:nvSpPr>
        <p:spPr>
          <a:xfrm>
            <a:off x="6952636" y="1995271"/>
            <a:ext cx="2700618" cy="233471"/>
          </a:xfrm>
          <a:prstGeom prst="rect">
            <a:avLst/>
          </a:prstGeom>
          <a:blipFill>
            <a:blip r:embed="rId10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pSp>
        <p:nvGrpSpPr>
          <p:cNvPr id="187" name="object 187"/>
          <p:cNvGrpSpPr/>
          <p:nvPr/>
        </p:nvGrpSpPr>
        <p:grpSpPr>
          <a:xfrm>
            <a:off x="5536243" y="2304893"/>
            <a:ext cx="895985" cy="181610"/>
            <a:chOff x="5536243" y="2304893"/>
            <a:chExt cx="895985" cy="181610"/>
          </a:xfrm>
        </p:grpSpPr>
        <p:sp>
          <p:nvSpPr>
            <p:cNvPr id="188" name="object 188"/>
            <p:cNvSpPr/>
            <p:nvPr/>
          </p:nvSpPr>
          <p:spPr>
            <a:xfrm>
              <a:off x="5536235" y="2304897"/>
              <a:ext cx="746760" cy="181610"/>
            </a:xfrm>
            <a:custGeom>
              <a:avLst/>
              <a:gdLst/>
              <a:ahLst/>
              <a:cxnLst/>
              <a:rect l="l" t="t" r="r" b="b"/>
              <a:pathLst>
                <a:path w="746760" h="181610">
                  <a:moveTo>
                    <a:pt x="83959" y="54114"/>
                  </a:moveTo>
                  <a:lnTo>
                    <a:pt x="57340" y="54114"/>
                  </a:lnTo>
                  <a:lnTo>
                    <a:pt x="63995" y="19316"/>
                  </a:lnTo>
                  <a:lnTo>
                    <a:pt x="26365" y="27952"/>
                  </a:lnTo>
                  <a:lnTo>
                    <a:pt x="21247" y="54114"/>
                  </a:lnTo>
                  <a:lnTo>
                    <a:pt x="5105" y="54114"/>
                  </a:lnTo>
                  <a:lnTo>
                    <a:pt x="0" y="81813"/>
                  </a:lnTo>
                  <a:lnTo>
                    <a:pt x="15862" y="81813"/>
                  </a:lnTo>
                  <a:lnTo>
                    <a:pt x="4356" y="140766"/>
                  </a:lnTo>
                  <a:lnTo>
                    <a:pt x="3581" y="147612"/>
                  </a:lnTo>
                  <a:lnTo>
                    <a:pt x="3581" y="154482"/>
                  </a:lnTo>
                  <a:lnTo>
                    <a:pt x="5562" y="165176"/>
                  </a:lnTo>
                  <a:lnTo>
                    <a:pt x="11582" y="173621"/>
                  </a:lnTo>
                  <a:lnTo>
                    <a:pt x="21729" y="179146"/>
                  </a:lnTo>
                  <a:lnTo>
                    <a:pt x="36093" y="181140"/>
                  </a:lnTo>
                  <a:lnTo>
                    <a:pt x="44030" y="181140"/>
                  </a:lnTo>
                  <a:lnTo>
                    <a:pt x="53238" y="180124"/>
                  </a:lnTo>
                  <a:lnTo>
                    <a:pt x="57848" y="178346"/>
                  </a:lnTo>
                  <a:lnTo>
                    <a:pt x="62191" y="149644"/>
                  </a:lnTo>
                  <a:lnTo>
                    <a:pt x="58877" y="150152"/>
                  </a:lnTo>
                  <a:lnTo>
                    <a:pt x="44030" y="150152"/>
                  </a:lnTo>
                  <a:lnTo>
                    <a:pt x="41465" y="145834"/>
                  </a:lnTo>
                  <a:lnTo>
                    <a:pt x="41465" y="135420"/>
                  </a:lnTo>
                  <a:lnTo>
                    <a:pt x="42494" y="129070"/>
                  </a:lnTo>
                  <a:lnTo>
                    <a:pt x="51968" y="81813"/>
                  </a:lnTo>
                  <a:lnTo>
                    <a:pt x="78574" y="81813"/>
                  </a:lnTo>
                  <a:lnTo>
                    <a:pt x="83959" y="54114"/>
                  </a:lnTo>
                  <a:close/>
                </a:path>
                <a:path w="746760" h="181610">
                  <a:moveTo>
                    <a:pt x="179984" y="51587"/>
                  </a:moveTo>
                  <a:lnTo>
                    <a:pt x="177685" y="51320"/>
                  </a:lnTo>
                  <a:lnTo>
                    <a:pt x="173075" y="51320"/>
                  </a:lnTo>
                  <a:lnTo>
                    <a:pt x="160820" y="53416"/>
                  </a:lnTo>
                  <a:lnTo>
                    <a:pt x="149936" y="59232"/>
                  </a:lnTo>
                  <a:lnTo>
                    <a:pt x="140639" y="68148"/>
                  </a:lnTo>
                  <a:lnTo>
                    <a:pt x="133146" y="79514"/>
                  </a:lnTo>
                  <a:lnTo>
                    <a:pt x="132372" y="79514"/>
                  </a:lnTo>
                  <a:lnTo>
                    <a:pt x="134683" y="54114"/>
                  </a:lnTo>
                  <a:lnTo>
                    <a:pt x="102679" y="54114"/>
                  </a:lnTo>
                  <a:lnTo>
                    <a:pt x="100342" y="76225"/>
                  </a:lnTo>
                  <a:lnTo>
                    <a:pt x="98615" y="90131"/>
                  </a:lnTo>
                  <a:lnTo>
                    <a:pt x="96278" y="104419"/>
                  </a:lnTo>
                  <a:lnTo>
                    <a:pt x="82194" y="178346"/>
                  </a:lnTo>
                  <a:lnTo>
                    <a:pt x="119062" y="178346"/>
                  </a:lnTo>
                  <a:lnTo>
                    <a:pt x="127762" y="132105"/>
                  </a:lnTo>
                  <a:lnTo>
                    <a:pt x="151511" y="90525"/>
                  </a:lnTo>
                  <a:lnTo>
                    <a:pt x="166928" y="86880"/>
                  </a:lnTo>
                  <a:lnTo>
                    <a:pt x="171030" y="86880"/>
                  </a:lnTo>
                  <a:lnTo>
                    <a:pt x="172821" y="87134"/>
                  </a:lnTo>
                  <a:lnTo>
                    <a:pt x="179984" y="51587"/>
                  </a:lnTo>
                  <a:close/>
                </a:path>
                <a:path w="746760" h="181610">
                  <a:moveTo>
                    <a:pt x="308787" y="57416"/>
                  </a:moveTo>
                  <a:lnTo>
                    <a:pt x="299961" y="55079"/>
                  </a:lnTo>
                  <a:lnTo>
                    <a:pt x="289674" y="53136"/>
                  </a:lnTo>
                  <a:lnTo>
                    <a:pt x="278574" y="51816"/>
                  </a:lnTo>
                  <a:lnTo>
                    <a:pt x="267309" y="51320"/>
                  </a:lnTo>
                  <a:lnTo>
                    <a:pt x="267309" y="80035"/>
                  </a:lnTo>
                  <a:lnTo>
                    <a:pt x="261416" y="108737"/>
                  </a:lnTo>
                  <a:lnTo>
                    <a:pt x="255866" y="128308"/>
                  </a:lnTo>
                  <a:lnTo>
                    <a:pt x="248335" y="141643"/>
                  </a:lnTo>
                  <a:lnTo>
                    <a:pt x="239788" y="149263"/>
                  </a:lnTo>
                  <a:lnTo>
                    <a:pt x="231216" y="151676"/>
                  </a:lnTo>
                  <a:lnTo>
                    <a:pt x="224536" y="150177"/>
                  </a:lnTo>
                  <a:lnTo>
                    <a:pt x="219824" y="145961"/>
                  </a:lnTo>
                  <a:lnTo>
                    <a:pt x="217030" y="139458"/>
                  </a:lnTo>
                  <a:lnTo>
                    <a:pt x="216115" y="131102"/>
                  </a:lnTo>
                  <a:lnTo>
                    <a:pt x="219214" y="113207"/>
                  </a:lnTo>
                  <a:lnTo>
                    <a:pt x="227799" y="96393"/>
                  </a:lnTo>
                  <a:lnTo>
                    <a:pt x="240842" y="83908"/>
                  </a:lnTo>
                  <a:lnTo>
                    <a:pt x="257327" y="79019"/>
                  </a:lnTo>
                  <a:lnTo>
                    <a:pt x="260908" y="79019"/>
                  </a:lnTo>
                  <a:lnTo>
                    <a:pt x="264490" y="79514"/>
                  </a:lnTo>
                  <a:lnTo>
                    <a:pt x="267309" y="80035"/>
                  </a:lnTo>
                  <a:lnTo>
                    <a:pt x="267309" y="51320"/>
                  </a:lnTo>
                  <a:lnTo>
                    <a:pt x="227291" y="58966"/>
                  </a:lnTo>
                  <a:lnTo>
                    <a:pt x="199377" y="78917"/>
                  </a:lnTo>
                  <a:lnTo>
                    <a:pt x="183032" y="106743"/>
                  </a:lnTo>
                  <a:lnTo>
                    <a:pt x="177711" y="137960"/>
                  </a:lnTo>
                  <a:lnTo>
                    <a:pt x="180467" y="155651"/>
                  </a:lnTo>
                  <a:lnTo>
                    <a:pt x="188201" y="169278"/>
                  </a:lnTo>
                  <a:lnTo>
                    <a:pt x="200177" y="178041"/>
                  </a:lnTo>
                  <a:lnTo>
                    <a:pt x="215607" y="181140"/>
                  </a:lnTo>
                  <a:lnTo>
                    <a:pt x="226695" y="179755"/>
                  </a:lnTo>
                  <a:lnTo>
                    <a:pt x="237744" y="175145"/>
                  </a:lnTo>
                  <a:lnTo>
                    <a:pt x="248208" y="166674"/>
                  </a:lnTo>
                  <a:lnTo>
                    <a:pt x="257581" y="153708"/>
                  </a:lnTo>
                  <a:lnTo>
                    <a:pt x="258356" y="153708"/>
                  </a:lnTo>
                  <a:lnTo>
                    <a:pt x="256819" y="170980"/>
                  </a:lnTo>
                  <a:lnTo>
                    <a:pt x="256552" y="178346"/>
                  </a:lnTo>
                  <a:lnTo>
                    <a:pt x="290614" y="178346"/>
                  </a:lnTo>
                  <a:lnTo>
                    <a:pt x="290728" y="165328"/>
                  </a:lnTo>
                  <a:lnTo>
                    <a:pt x="291490" y="153708"/>
                  </a:lnTo>
                  <a:lnTo>
                    <a:pt x="304368" y="79019"/>
                  </a:lnTo>
                  <a:lnTo>
                    <a:pt x="308787" y="57416"/>
                  </a:lnTo>
                  <a:close/>
                </a:path>
                <a:path w="746760" h="181610">
                  <a:moveTo>
                    <a:pt x="378460" y="54114"/>
                  </a:moveTo>
                  <a:lnTo>
                    <a:pt x="341604" y="54114"/>
                  </a:lnTo>
                  <a:lnTo>
                    <a:pt x="317792" y="178346"/>
                  </a:lnTo>
                  <a:lnTo>
                    <a:pt x="354660" y="178346"/>
                  </a:lnTo>
                  <a:lnTo>
                    <a:pt x="378460" y="54114"/>
                  </a:lnTo>
                  <a:close/>
                </a:path>
                <a:path w="746760" h="181610">
                  <a:moveTo>
                    <a:pt x="386397" y="18046"/>
                  </a:moveTo>
                  <a:lnTo>
                    <a:pt x="385025" y="10617"/>
                  </a:lnTo>
                  <a:lnTo>
                    <a:pt x="381215" y="4927"/>
                  </a:lnTo>
                  <a:lnTo>
                    <a:pt x="375386" y="1282"/>
                  </a:lnTo>
                  <a:lnTo>
                    <a:pt x="367969" y="0"/>
                  </a:lnTo>
                  <a:lnTo>
                    <a:pt x="359930" y="1511"/>
                  </a:lnTo>
                  <a:lnTo>
                    <a:pt x="353212" y="5753"/>
                  </a:lnTo>
                  <a:lnTo>
                    <a:pt x="348564" y="12331"/>
                  </a:lnTo>
                  <a:lnTo>
                    <a:pt x="346722" y="20828"/>
                  </a:lnTo>
                  <a:lnTo>
                    <a:pt x="346722" y="31762"/>
                  </a:lnTo>
                  <a:lnTo>
                    <a:pt x="354393" y="38608"/>
                  </a:lnTo>
                  <a:lnTo>
                    <a:pt x="364642" y="38608"/>
                  </a:lnTo>
                  <a:lnTo>
                    <a:pt x="373011" y="37223"/>
                  </a:lnTo>
                  <a:lnTo>
                    <a:pt x="379933" y="33185"/>
                  </a:lnTo>
                  <a:lnTo>
                    <a:pt x="384657" y="26720"/>
                  </a:lnTo>
                  <a:lnTo>
                    <a:pt x="386397" y="18046"/>
                  </a:lnTo>
                  <a:close/>
                </a:path>
                <a:path w="746760" h="181610">
                  <a:moveTo>
                    <a:pt x="476529" y="54114"/>
                  </a:moveTo>
                  <a:lnTo>
                    <a:pt x="449910" y="54114"/>
                  </a:lnTo>
                  <a:lnTo>
                    <a:pt x="456565" y="19316"/>
                  </a:lnTo>
                  <a:lnTo>
                    <a:pt x="418934" y="27952"/>
                  </a:lnTo>
                  <a:lnTo>
                    <a:pt x="413816" y="54114"/>
                  </a:lnTo>
                  <a:lnTo>
                    <a:pt x="397675" y="54114"/>
                  </a:lnTo>
                  <a:lnTo>
                    <a:pt x="392569" y="81813"/>
                  </a:lnTo>
                  <a:lnTo>
                    <a:pt x="408432" y="81813"/>
                  </a:lnTo>
                  <a:lnTo>
                    <a:pt x="396925" y="140766"/>
                  </a:lnTo>
                  <a:lnTo>
                    <a:pt x="396151" y="147612"/>
                  </a:lnTo>
                  <a:lnTo>
                    <a:pt x="396151" y="154482"/>
                  </a:lnTo>
                  <a:lnTo>
                    <a:pt x="398132" y="165176"/>
                  </a:lnTo>
                  <a:lnTo>
                    <a:pt x="404152" y="173621"/>
                  </a:lnTo>
                  <a:lnTo>
                    <a:pt x="414299" y="179146"/>
                  </a:lnTo>
                  <a:lnTo>
                    <a:pt x="428663" y="181140"/>
                  </a:lnTo>
                  <a:lnTo>
                    <a:pt x="436600" y="181140"/>
                  </a:lnTo>
                  <a:lnTo>
                    <a:pt x="445808" y="180124"/>
                  </a:lnTo>
                  <a:lnTo>
                    <a:pt x="450418" y="178346"/>
                  </a:lnTo>
                  <a:lnTo>
                    <a:pt x="454761" y="149644"/>
                  </a:lnTo>
                  <a:lnTo>
                    <a:pt x="451446" y="150152"/>
                  </a:lnTo>
                  <a:lnTo>
                    <a:pt x="436600" y="150152"/>
                  </a:lnTo>
                  <a:lnTo>
                    <a:pt x="434035" y="145834"/>
                  </a:lnTo>
                  <a:lnTo>
                    <a:pt x="434035" y="135420"/>
                  </a:lnTo>
                  <a:lnTo>
                    <a:pt x="435063" y="129070"/>
                  </a:lnTo>
                  <a:lnTo>
                    <a:pt x="444538" y="81813"/>
                  </a:lnTo>
                  <a:lnTo>
                    <a:pt x="471144" y="81813"/>
                  </a:lnTo>
                  <a:lnTo>
                    <a:pt x="476529" y="54114"/>
                  </a:lnTo>
                  <a:close/>
                </a:path>
                <a:path w="746760" h="181610">
                  <a:moveTo>
                    <a:pt x="608152" y="57416"/>
                  </a:moveTo>
                  <a:lnTo>
                    <a:pt x="599325" y="55079"/>
                  </a:lnTo>
                  <a:lnTo>
                    <a:pt x="589038" y="53136"/>
                  </a:lnTo>
                  <a:lnTo>
                    <a:pt x="577938" y="51816"/>
                  </a:lnTo>
                  <a:lnTo>
                    <a:pt x="566674" y="51320"/>
                  </a:lnTo>
                  <a:lnTo>
                    <a:pt x="566674" y="80035"/>
                  </a:lnTo>
                  <a:lnTo>
                    <a:pt x="560781" y="108737"/>
                  </a:lnTo>
                  <a:lnTo>
                    <a:pt x="555244" y="128308"/>
                  </a:lnTo>
                  <a:lnTo>
                    <a:pt x="547700" y="141643"/>
                  </a:lnTo>
                  <a:lnTo>
                    <a:pt x="539153" y="149263"/>
                  </a:lnTo>
                  <a:lnTo>
                    <a:pt x="530580" y="151676"/>
                  </a:lnTo>
                  <a:lnTo>
                    <a:pt x="523900" y="150177"/>
                  </a:lnTo>
                  <a:lnTo>
                    <a:pt x="519188" y="145961"/>
                  </a:lnTo>
                  <a:lnTo>
                    <a:pt x="516407" y="139458"/>
                  </a:lnTo>
                  <a:lnTo>
                    <a:pt x="515480" y="131102"/>
                  </a:lnTo>
                  <a:lnTo>
                    <a:pt x="518579" y="113207"/>
                  </a:lnTo>
                  <a:lnTo>
                    <a:pt x="527164" y="96393"/>
                  </a:lnTo>
                  <a:lnTo>
                    <a:pt x="540219" y="83908"/>
                  </a:lnTo>
                  <a:lnTo>
                    <a:pt x="556691" y="79019"/>
                  </a:lnTo>
                  <a:lnTo>
                    <a:pt x="560273" y="79019"/>
                  </a:lnTo>
                  <a:lnTo>
                    <a:pt x="563854" y="79514"/>
                  </a:lnTo>
                  <a:lnTo>
                    <a:pt x="566674" y="80035"/>
                  </a:lnTo>
                  <a:lnTo>
                    <a:pt x="566674" y="51320"/>
                  </a:lnTo>
                  <a:lnTo>
                    <a:pt x="526656" y="58966"/>
                  </a:lnTo>
                  <a:lnTo>
                    <a:pt x="498741" y="78917"/>
                  </a:lnTo>
                  <a:lnTo>
                    <a:pt x="482409" y="106743"/>
                  </a:lnTo>
                  <a:lnTo>
                    <a:pt x="477075" y="137960"/>
                  </a:lnTo>
                  <a:lnTo>
                    <a:pt x="479831" y="155651"/>
                  </a:lnTo>
                  <a:lnTo>
                    <a:pt x="487578" y="169278"/>
                  </a:lnTo>
                  <a:lnTo>
                    <a:pt x="499541" y="178041"/>
                  </a:lnTo>
                  <a:lnTo>
                    <a:pt x="514972" y="181140"/>
                  </a:lnTo>
                  <a:lnTo>
                    <a:pt x="526059" y="179755"/>
                  </a:lnTo>
                  <a:lnTo>
                    <a:pt x="537108" y="175145"/>
                  </a:lnTo>
                  <a:lnTo>
                    <a:pt x="547585" y="166674"/>
                  </a:lnTo>
                  <a:lnTo>
                    <a:pt x="556945" y="153708"/>
                  </a:lnTo>
                  <a:lnTo>
                    <a:pt x="557720" y="153708"/>
                  </a:lnTo>
                  <a:lnTo>
                    <a:pt x="556183" y="170980"/>
                  </a:lnTo>
                  <a:lnTo>
                    <a:pt x="555917" y="178346"/>
                  </a:lnTo>
                  <a:lnTo>
                    <a:pt x="589978" y="178346"/>
                  </a:lnTo>
                  <a:lnTo>
                    <a:pt x="590092" y="165328"/>
                  </a:lnTo>
                  <a:lnTo>
                    <a:pt x="590854" y="153708"/>
                  </a:lnTo>
                  <a:lnTo>
                    <a:pt x="603732" y="79019"/>
                  </a:lnTo>
                  <a:lnTo>
                    <a:pt x="608152" y="57416"/>
                  </a:lnTo>
                  <a:close/>
                </a:path>
                <a:path w="746760" h="181610">
                  <a:moveTo>
                    <a:pt x="746442" y="85102"/>
                  </a:moveTo>
                  <a:lnTo>
                    <a:pt x="744321" y="70827"/>
                  </a:lnTo>
                  <a:lnTo>
                    <a:pt x="738111" y="60210"/>
                  </a:lnTo>
                  <a:lnTo>
                    <a:pt x="728078" y="53606"/>
                  </a:lnTo>
                  <a:lnTo>
                    <a:pt x="714438" y="51320"/>
                  </a:lnTo>
                  <a:lnTo>
                    <a:pt x="702195" y="52692"/>
                  </a:lnTo>
                  <a:lnTo>
                    <a:pt x="690600" y="56921"/>
                  </a:lnTo>
                  <a:lnTo>
                    <a:pt x="679907" y="64185"/>
                  </a:lnTo>
                  <a:lnTo>
                    <a:pt x="670407" y="74701"/>
                  </a:lnTo>
                  <a:lnTo>
                    <a:pt x="669886" y="74701"/>
                  </a:lnTo>
                  <a:lnTo>
                    <a:pt x="672452" y="54114"/>
                  </a:lnTo>
                  <a:lnTo>
                    <a:pt x="639686" y="54114"/>
                  </a:lnTo>
                  <a:lnTo>
                    <a:pt x="635152" y="83083"/>
                  </a:lnTo>
                  <a:lnTo>
                    <a:pt x="617156" y="178346"/>
                  </a:lnTo>
                  <a:lnTo>
                    <a:pt x="654024" y="178346"/>
                  </a:lnTo>
                  <a:lnTo>
                    <a:pt x="664514" y="123215"/>
                  </a:lnTo>
                  <a:lnTo>
                    <a:pt x="669861" y="105016"/>
                  </a:lnTo>
                  <a:lnTo>
                    <a:pt x="677545" y="91719"/>
                  </a:lnTo>
                  <a:lnTo>
                    <a:pt x="686511" y="83566"/>
                  </a:lnTo>
                  <a:lnTo>
                    <a:pt x="695744" y="80784"/>
                  </a:lnTo>
                  <a:lnTo>
                    <a:pt x="704964" y="80784"/>
                  </a:lnTo>
                  <a:lnTo>
                    <a:pt x="708037" y="86880"/>
                  </a:lnTo>
                  <a:lnTo>
                    <a:pt x="708037" y="100101"/>
                  </a:lnTo>
                  <a:lnTo>
                    <a:pt x="707517" y="105181"/>
                  </a:lnTo>
                  <a:lnTo>
                    <a:pt x="693699" y="178346"/>
                  </a:lnTo>
                  <a:lnTo>
                    <a:pt x="730567" y="178346"/>
                  </a:lnTo>
                  <a:lnTo>
                    <a:pt x="744397" y="106197"/>
                  </a:lnTo>
                  <a:lnTo>
                    <a:pt x="745413" y="100101"/>
                  </a:lnTo>
                  <a:lnTo>
                    <a:pt x="746442" y="90703"/>
                  </a:lnTo>
                  <a:lnTo>
                    <a:pt x="746442" y="85102"/>
                  </a:lnTo>
                  <a:close/>
                </a:path>
              </a:pathLst>
            </a:custGeom>
            <a:solidFill>
              <a:srgbClr val="33536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9" name="object 189"/>
            <p:cNvSpPr/>
            <p:nvPr/>
          </p:nvSpPr>
          <p:spPr>
            <a:xfrm>
              <a:off x="6304494" y="2324207"/>
              <a:ext cx="127507" cy="161823"/>
            </a:xfrm>
            <a:prstGeom prst="rect">
              <a:avLst/>
            </a:prstGeom>
            <a:blipFill>
              <a:blip r:embed="rId10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90" name="object 190"/>
          <p:cNvSpPr/>
          <p:nvPr/>
        </p:nvSpPr>
        <p:spPr>
          <a:xfrm>
            <a:off x="6499868" y="2304893"/>
            <a:ext cx="3073464" cy="231447"/>
          </a:xfrm>
          <a:prstGeom prst="rect">
            <a:avLst/>
          </a:prstGeom>
          <a:blipFill>
            <a:blip r:embed="rId10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1" name="object 191"/>
          <p:cNvSpPr/>
          <p:nvPr/>
        </p:nvSpPr>
        <p:spPr>
          <a:xfrm>
            <a:off x="5519331" y="2607665"/>
            <a:ext cx="645795" cy="231140"/>
          </a:xfrm>
          <a:custGeom>
            <a:avLst/>
            <a:gdLst/>
            <a:ahLst/>
            <a:cxnLst/>
            <a:rect l="l" t="t" r="r" b="b"/>
            <a:pathLst>
              <a:path w="645795" h="231139">
                <a:moveTo>
                  <a:pt x="143103" y="100355"/>
                </a:moveTo>
                <a:lnTo>
                  <a:pt x="120637" y="57124"/>
                </a:lnTo>
                <a:lnTo>
                  <a:pt x="104457" y="53682"/>
                </a:lnTo>
                <a:lnTo>
                  <a:pt x="104457" y="103149"/>
                </a:lnTo>
                <a:lnTo>
                  <a:pt x="101752" y="121615"/>
                </a:lnTo>
                <a:lnTo>
                  <a:pt x="94310" y="138468"/>
                </a:lnTo>
                <a:lnTo>
                  <a:pt x="83172" y="150736"/>
                </a:lnTo>
                <a:lnTo>
                  <a:pt x="69380" y="155486"/>
                </a:lnTo>
                <a:lnTo>
                  <a:pt x="62217" y="155486"/>
                </a:lnTo>
                <a:lnTo>
                  <a:pt x="56578" y="153200"/>
                </a:lnTo>
                <a:lnTo>
                  <a:pt x="52489" y="149390"/>
                </a:lnTo>
                <a:lnTo>
                  <a:pt x="57086" y="122707"/>
                </a:lnTo>
                <a:lnTo>
                  <a:pt x="61976" y="106184"/>
                </a:lnTo>
                <a:lnTo>
                  <a:pt x="69253" y="93624"/>
                </a:lnTo>
                <a:lnTo>
                  <a:pt x="78257" y="85636"/>
                </a:lnTo>
                <a:lnTo>
                  <a:pt x="88315" y="82829"/>
                </a:lnTo>
                <a:lnTo>
                  <a:pt x="95910" y="84607"/>
                </a:lnTo>
                <a:lnTo>
                  <a:pt x="100901" y="89281"/>
                </a:lnTo>
                <a:lnTo>
                  <a:pt x="103632" y="95796"/>
                </a:lnTo>
                <a:lnTo>
                  <a:pt x="104457" y="103149"/>
                </a:lnTo>
                <a:lnTo>
                  <a:pt x="104457" y="53682"/>
                </a:lnTo>
                <a:lnTo>
                  <a:pt x="62725" y="74180"/>
                </a:lnTo>
                <a:lnTo>
                  <a:pt x="62217" y="74180"/>
                </a:lnTo>
                <a:lnTo>
                  <a:pt x="64516" y="56146"/>
                </a:lnTo>
                <a:lnTo>
                  <a:pt x="31496" y="56146"/>
                </a:lnTo>
                <a:lnTo>
                  <a:pt x="30022" y="67335"/>
                </a:lnTo>
                <a:lnTo>
                  <a:pt x="28257" y="79400"/>
                </a:lnTo>
                <a:lnTo>
                  <a:pt x="26200" y="92240"/>
                </a:lnTo>
                <a:lnTo>
                  <a:pt x="24079" y="104165"/>
                </a:lnTo>
                <a:lnTo>
                  <a:pt x="0" y="230682"/>
                </a:lnTo>
                <a:lnTo>
                  <a:pt x="36614" y="230682"/>
                </a:lnTo>
                <a:lnTo>
                  <a:pt x="46863" y="178092"/>
                </a:lnTo>
                <a:lnTo>
                  <a:pt x="47371" y="178092"/>
                </a:lnTo>
                <a:lnTo>
                  <a:pt x="51714" y="180644"/>
                </a:lnTo>
                <a:lnTo>
                  <a:pt x="60426" y="183172"/>
                </a:lnTo>
                <a:lnTo>
                  <a:pt x="70662" y="183172"/>
                </a:lnTo>
                <a:lnTo>
                  <a:pt x="92621" y="178092"/>
                </a:lnTo>
                <a:lnTo>
                  <a:pt x="100330" y="176301"/>
                </a:lnTo>
                <a:lnTo>
                  <a:pt x="123202" y="157962"/>
                </a:lnTo>
                <a:lnTo>
                  <a:pt x="124574" y="155486"/>
                </a:lnTo>
                <a:lnTo>
                  <a:pt x="137896" y="131521"/>
                </a:lnTo>
                <a:lnTo>
                  <a:pt x="143103" y="100355"/>
                </a:lnTo>
                <a:close/>
              </a:path>
              <a:path w="645795" h="231139">
                <a:moveTo>
                  <a:pt x="225590" y="0"/>
                </a:moveTo>
                <a:lnTo>
                  <a:pt x="188709" y="0"/>
                </a:lnTo>
                <a:lnTo>
                  <a:pt x="153898" y="180378"/>
                </a:lnTo>
                <a:lnTo>
                  <a:pt x="190766" y="180378"/>
                </a:lnTo>
                <a:lnTo>
                  <a:pt x="225590" y="0"/>
                </a:lnTo>
                <a:close/>
              </a:path>
              <a:path w="645795" h="231139">
                <a:moveTo>
                  <a:pt x="355917" y="59448"/>
                </a:moveTo>
                <a:lnTo>
                  <a:pt x="347091" y="57111"/>
                </a:lnTo>
                <a:lnTo>
                  <a:pt x="336804" y="55168"/>
                </a:lnTo>
                <a:lnTo>
                  <a:pt x="325704" y="53848"/>
                </a:lnTo>
                <a:lnTo>
                  <a:pt x="314439" y="53352"/>
                </a:lnTo>
                <a:lnTo>
                  <a:pt x="314439" y="82067"/>
                </a:lnTo>
                <a:lnTo>
                  <a:pt x="308559" y="110769"/>
                </a:lnTo>
                <a:lnTo>
                  <a:pt x="303009" y="130340"/>
                </a:lnTo>
                <a:lnTo>
                  <a:pt x="295465" y="143675"/>
                </a:lnTo>
                <a:lnTo>
                  <a:pt x="286918" y="151295"/>
                </a:lnTo>
                <a:lnTo>
                  <a:pt x="278345" y="153708"/>
                </a:lnTo>
                <a:lnTo>
                  <a:pt x="271665" y="152209"/>
                </a:lnTo>
                <a:lnTo>
                  <a:pt x="266954" y="147993"/>
                </a:lnTo>
                <a:lnTo>
                  <a:pt x="264160" y="141490"/>
                </a:lnTo>
                <a:lnTo>
                  <a:pt x="263245" y="133134"/>
                </a:lnTo>
                <a:lnTo>
                  <a:pt x="266331" y="115239"/>
                </a:lnTo>
                <a:lnTo>
                  <a:pt x="274929" y="98425"/>
                </a:lnTo>
                <a:lnTo>
                  <a:pt x="287972" y="85940"/>
                </a:lnTo>
                <a:lnTo>
                  <a:pt x="304457" y="81051"/>
                </a:lnTo>
                <a:lnTo>
                  <a:pt x="308038" y="81051"/>
                </a:lnTo>
                <a:lnTo>
                  <a:pt x="311619" y="81546"/>
                </a:lnTo>
                <a:lnTo>
                  <a:pt x="314439" y="82067"/>
                </a:lnTo>
                <a:lnTo>
                  <a:pt x="314439" y="53352"/>
                </a:lnTo>
                <a:lnTo>
                  <a:pt x="274421" y="60998"/>
                </a:lnTo>
                <a:lnTo>
                  <a:pt x="246507" y="80949"/>
                </a:lnTo>
                <a:lnTo>
                  <a:pt x="230162" y="108775"/>
                </a:lnTo>
                <a:lnTo>
                  <a:pt x="224840" y="139992"/>
                </a:lnTo>
                <a:lnTo>
                  <a:pt x="227596" y="157683"/>
                </a:lnTo>
                <a:lnTo>
                  <a:pt x="235331" y="171310"/>
                </a:lnTo>
                <a:lnTo>
                  <a:pt x="247307" y="180073"/>
                </a:lnTo>
                <a:lnTo>
                  <a:pt x="262737" y="183172"/>
                </a:lnTo>
                <a:lnTo>
                  <a:pt x="273824" y="181787"/>
                </a:lnTo>
                <a:lnTo>
                  <a:pt x="284873" y="177177"/>
                </a:lnTo>
                <a:lnTo>
                  <a:pt x="295338" y="168706"/>
                </a:lnTo>
                <a:lnTo>
                  <a:pt x="304711" y="155740"/>
                </a:lnTo>
                <a:lnTo>
                  <a:pt x="305485" y="155740"/>
                </a:lnTo>
                <a:lnTo>
                  <a:pt x="303949" y="173012"/>
                </a:lnTo>
                <a:lnTo>
                  <a:pt x="303682" y="180378"/>
                </a:lnTo>
                <a:lnTo>
                  <a:pt x="337743" y="180378"/>
                </a:lnTo>
                <a:lnTo>
                  <a:pt x="337845" y="167360"/>
                </a:lnTo>
                <a:lnTo>
                  <a:pt x="338620" y="155740"/>
                </a:lnTo>
                <a:lnTo>
                  <a:pt x="351497" y="81051"/>
                </a:lnTo>
                <a:lnTo>
                  <a:pt x="355917" y="59448"/>
                </a:lnTo>
                <a:close/>
              </a:path>
              <a:path w="645795" h="231139">
                <a:moveTo>
                  <a:pt x="474738" y="57683"/>
                </a:moveTo>
                <a:lnTo>
                  <a:pt x="470027" y="56032"/>
                </a:lnTo>
                <a:lnTo>
                  <a:pt x="464083" y="54660"/>
                </a:lnTo>
                <a:lnTo>
                  <a:pt x="457136" y="53708"/>
                </a:lnTo>
                <a:lnTo>
                  <a:pt x="449402" y="53365"/>
                </a:lnTo>
                <a:lnTo>
                  <a:pt x="416560" y="59448"/>
                </a:lnTo>
                <a:lnTo>
                  <a:pt x="390715" y="76161"/>
                </a:lnTo>
                <a:lnTo>
                  <a:pt x="373811" y="101155"/>
                </a:lnTo>
                <a:lnTo>
                  <a:pt x="367741" y="132118"/>
                </a:lnTo>
                <a:lnTo>
                  <a:pt x="371627" y="153657"/>
                </a:lnTo>
                <a:lnTo>
                  <a:pt x="382498" y="169621"/>
                </a:lnTo>
                <a:lnTo>
                  <a:pt x="399161" y="179527"/>
                </a:lnTo>
                <a:lnTo>
                  <a:pt x="420471" y="182930"/>
                </a:lnTo>
                <a:lnTo>
                  <a:pt x="431177" y="182473"/>
                </a:lnTo>
                <a:lnTo>
                  <a:pt x="455790" y="148628"/>
                </a:lnTo>
                <a:lnTo>
                  <a:pt x="449402" y="151180"/>
                </a:lnTo>
                <a:lnTo>
                  <a:pt x="441718" y="153708"/>
                </a:lnTo>
                <a:lnTo>
                  <a:pt x="430961" y="153708"/>
                </a:lnTo>
                <a:lnTo>
                  <a:pt x="421297" y="152095"/>
                </a:lnTo>
                <a:lnTo>
                  <a:pt x="413499" y="147269"/>
                </a:lnTo>
                <a:lnTo>
                  <a:pt x="408292" y="139242"/>
                </a:lnTo>
                <a:lnTo>
                  <a:pt x="406387" y="128054"/>
                </a:lnTo>
                <a:lnTo>
                  <a:pt x="409321" y="111074"/>
                </a:lnTo>
                <a:lnTo>
                  <a:pt x="417753" y="96545"/>
                </a:lnTo>
                <a:lnTo>
                  <a:pt x="431126" y="86385"/>
                </a:lnTo>
                <a:lnTo>
                  <a:pt x="448894" y="82575"/>
                </a:lnTo>
                <a:lnTo>
                  <a:pt x="456311" y="82575"/>
                </a:lnTo>
                <a:lnTo>
                  <a:pt x="461429" y="83845"/>
                </a:lnTo>
                <a:lnTo>
                  <a:pt x="465785" y="85623"/>
                </a:lnTo>
                <a:lnTo>
                  <a:pt x="474738" y="57683"/>
                </a:lnTo>
                <a:close/>
              </a:path>
              <a:path w="645795" h="231139">
                <a:moveTo>
                  <a:pt x="592797" y="90449"/>
                </a:moveTo>
                <a:lnTo>
                  <a:pt x="590626" y="80035"/>
                </a:lnTo>
                <a:lnTo>
                  <a:pt x="589559" y="74904"/>
                </a:lnTo>
                <a:lnTo>
                  <a:pt x="580542" y="63233"/>
                </a:lnTo>
                <a:lnTo>
                  <a:pt x="566775" y="55905"/>
                </a:lnTo>
                <a:lnTo>
                  <a:pt x="558241" y="54660"/>
                </a:lnTo>
                <a:lnTo>
                  <a:pt x="558241" y="84353"/>
                </a:lnTo>
                <a:lnTo>
                  <a:pt x="558241" y="90703"/>
                </a:lnTo>
                <a:lnTo>
                  <a:pt x="555548" y="97802"/>
                </a:lnTo>
                <a:lnTo>
                  <a:pt x="547484" y="102489"/>
                </a:lnTo>
                <a:lnTo>
                  <a:pt x="534047" y="105029"/>
                </a:lnTo>
                <a:lnTo>
                  <a:pt x="515239" y="105689"/>
                </a:lnTo>
                <a:lnTo>
                  <a:pt x="518502" y="96748"/>
                </a:lnTo>
                <a:lnTo>
                  <a:pt x="524484" y="88480"/>
                </a:lnTo>
                <a:lnTo>
                  <a:pt x="533196" y="82397"/>
                </a:lnTo>
                <a:lnTo>
                  <a:pt x="544677" y="80035"/>
                </a:lnTo>
                <a:lnTo>
                  <a:pt x="553123" y="80035"/>
                </a:lnTo>
                <a:lnTo>
                  <a:pt x="558241" y="84353"/>
                </a:lnTo>
                <a:lnTo>
                  <a:pt x="558241" y="54660"/>
                </a:lnTo>
                <a:lnTo>
                  <a:pt x="518769" y="60096"/>
                </a:lnTo>
                <a:lnTo>
                  <a:pt x="481355" y="102552"/>
                </a:lnTo>
                <a:lnTo>
                  <a:pt x="476326" y="130581"/>
                </a:lnTo>
                <a:lnTo>
                  <a:pt x="479767" y="152374"/>
                </a:lnTo>
                <a:lnTo>
                  <a:pt x="490016" y="168859"/>
                </a:lnTo>
                <a:lnTo>
                  <a:pt x="506996" y="179285"/>
                </a:lnTo>
                <a:lnTo>
                  <a:pt x="530606" y="182930"/>
                </a:lnTo>
                <a:lnTo>
                  <a:pt x="541655" y="182460"/>
                </a:lnTo>
                <a:lnTo>
                  <a:pt x="553605" y="180873"/>
                </a:lnTo>
                <a:lnTo>
                  <a:pt x="565696" y="177901"/>
                </a:lnTo>
                <a:lnTo>
                  <a:pt x="577189" y="173278"/>
                </a:lnTo>
                <a:lnTo>
                  <a:pt x="575386" y="154724"/>
                </a:lnTo>
                <a:lnTo>
                  <a:pt x="574624" y="146850"/>
                </a:lnTo>
                <a:lnTo>
                  <a:pt x="566839" y="150114"/>
                </a:lnTo>
                <a:lnTo>
                  <a:pt x="558431" y="152603"/>
                </a:lnTo>
                <a:lnTo>
                  <a:pt x="549351" y="154178"/>
                </a:lnTo>
                <a:lnTo>
                  <a:pt x="539559" y="154724"/>
                </a:lnTo>
                <a:lnTo>
                  <a:pt x="531939" y="154114"/>
                </a:lnTo>
                <a:lnTo>
                  <a:pt x="511644" y="135915"/>
                </a:lnTo>
                <a:lnTo>
                  <a:pt x="511644" y="132372"/>
                </a:lnTo>
                <a:lnTo>
                  <a:pt x="545490" y="130822"/>
                </a:lnTo>
                <a:lnTo>
                  <a:pt x="571042" y="123799"/>
                </a:lnTo>
                <a:lnTo>
                  <a:pt x="587171" y="110578"/>
                </a:lnTo>
                <a:lnTo>
                  <a:pt x="588543" y="105689"/>
                </a:lnTo>
                <a:lnTo>
                  <a:pt x="592797" y="90449"/>
                </a:lnTo>
                <a:close/>
              </a:path>
              <a:path w="645795" h="231139">
                <a:moveTo>
                  <a:pt x="645337" y="157518"/>
                </a:moveTo>
                <a:lnTo>
                  <a:pt x="643775" y="148780"/>
                </a:lnTo>
                <a:lnTo>
                  <a:pt x="639406" y="141960"/>
                </a:lnTo>
                <a:lnTo>
                  <a:pt x="632688" y="137515"/>
                </a:lnTo>
                <a:lnTo>
                  <a:pt x="624090" y="135915"/>
                </a:lnTo>
                <a:lnTo>
                  <a:pt x="613943" y="138010"/>
                </a:lnTo>
                <a:lnTo>
                  <a:pt x="606107" y="143637"/>
                </a:lnTo>
                <a:lnTo>
                  <a:pt x="601052" y="151892"/>
                </a:lnTo>
                <a:lnTo>
                  <a:pt x="599262" y="161836"/>
                </a:lnTo>
                <a:lnTo>
                  <a:pt x="600735" y="170281"/>
                </a:lnTo>
                <a:lnTo>
                  <a:pt x="604913" y="176949"/>
                </a:lnTo>
                <a:lnTo>
                  <a:pt x="611454" y="181343"/>
                </a:lnTo>
                <a:lnTo>
                  <a:pt x="619988" y="182918"/>
                </a:lnTo>
                <a:lnTo>
                  <a:pt x="630097" y="181063"/>
                </a:lnTo>
                <a:lnTo>
                  <a:pt x="638124" y="175844"/>
                </a:lnTo>
                <a:lnTo>
                  <a:pt x="643420" y="167817"/>
                </a:lnTo>
                <a:lnTo>
                  <a:pt x="645337" y="157518"/>
                </a:lnTo>
                <a:close/>
              </a:path>
            </a:pathLst>
          </a:custGeom>
          <a:solidFill>
            <a:srgbClr val="33536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2" name="object 192"/>
          <p:cNvSpPr/>
          <p:nvPr/>
        </p:nvSpPr>
        <p:spPr>
          <a:xfrm>
            <a:off x="5525996" y="3214471"/>
            <a:ext cx="4366152" cy="236269"/>
          </a:xfrm>
          <a:prstGeom prst="rect">
            <a:avLst/>
          </a:prstGeom>
          <a:blipFill>
            <a:blip r:embed="rId10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3" name="object 193"/>
          <p:cNvSpPr/>
          <p:nvPr/>
        </p:nvSpPr>
        <p:spPr>
          <a:xfrm>
            <a:off x="5529322" y="3522060"/>
            <a:ext cx="4351350" cy="233478"/>
          </a:xfrm>
          <a:prstGeom prst="rect">
            <a:avLst/>
          </a:prstGeom>
          <a:blipFill>
            <a:blip r:embed="rId10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4" name="object 194"/>
          <p:cNvSpPr/>
          <p:nvPr/>
        </p:nvSpPr>
        <p:spPr>
          <a:xfrm>
            <a:off x="5532656" y="3826860"/>
            <a:ext cx="4151336" cy="230682"/>
          </a:xfrm>
          <a:prstGeom prst="rect">
            <a:avLst/>
          </a:prstGeom>
          <a:blipFill>
            <a:blip r:embed="rId10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5" name="object 195"/>
          <p:cNvSpPr/>
          <p:nvPr/>
        </p:nvSpPr>
        <p:spPr>
          <a:xfrm>
            <a:off x="5529322" y="4131660"/>
            <a:ext cx="2841985" cy="230682"/>
          </a:xfrm>
          <a:prstGeom prst="rect">
            <a:avLst/>
          </a:prstGeom>
          <a:blipFill>
            <a:blip r:embed="rId10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pSp>
        <p:nvGrpSpPr>
          <p:cNvPr id="196" name="object 196"/>
          <p:cNvGrpSpPr/>
          <p:nvPr/>
        </p:nvGrpSpPr>
        <p:grpSpPr>
          <a:xfrm>
            <a:off x="10490700" y="6786946"/>
            <a:ext cx="106680" cy="569595"/>
            <a:chOff x="10490700" y="6786946"/>
            <a:chExt cx="106680" cy="569595"/>
          </a:xfrm>
        </p:grpSpPr>
        <p:sp>
          <p:nvSpPr>
            <p:cNvPr id="197" name="object 197"/>
            <p:cNvSpPr/>
            <p:nvPr/>
          </p:nvSpPr>
          <p:spPr>
            <a:xfrm>
              <a:off x="10494219" y="7280451"/>
              <a:ext cx="96710" cy="75933"/>
            </a:xfrm>
            <a:prstGeom prst="rect">
              <a:avLst/>
            </a:prstGeom>
            <a:blipFill>
              <a:blip r:embed="rId10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98" name="object 198"/>
            <p:cNvSpPr/>
            <p:nvPr/>
          </p:nvSpPr>
          <p:spPr>
            <a:xfrm>
              <a:off x="10490700" y="7084918"/>
              <a:ext cx="106083" cy="170500"/>
            </a:xfrm>
            <a:prstGeom prst="rect">
              <a:avLst/>
            </a:prstGeom>
            <a:blipFill>
              <a:blip r:embed="rId1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99" name="object 199"/>
            <p:cNvSpPr/>
            <p:nvPr/>
          </p:nvSpPr>
          <p:spPr>
            <a:xfrm>
              <a:off x="10490700" y="6786946"/>
              <a:ext cx="106083" cy="277895"/>
            </a:xfrm>
            <a:prstGeom prst="rect">
              <a:avLst/>
            </a:prstGeom>
            <a:blipFill>
              <a:blip r:embed="rId1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12"/>
            <a:ext cx="10692130" cy="1158875"/>
            <a:chOff x="0" y="12"/>
            <a:chExt cx="10692130" cy="1158875"/>
          </a:xfrm>
        </p:grpSpPr>
        <p:sp>
          <p:nvSpPr>
            <p:cNvPr id="3" name="object 3"/>
            <p:cNvSpPr/>
            <p:nvPr/>
          </p:nvSpPr>
          <p:spPr>
            <a:xfrm>
              <a:off x="230797" y="288632"/>
              <a:ext cx="413384" cy="479425"/>
            </a:xfrm>
            <a:custGeom>
              <a:avLst/>
              <a:gdLst/>
              <a:ahLst/>
              <a:cxnLst/>
              <a:rect l="l" t="t" r="r" b="b"/>
              <a:pathLst>
                <a:path w="413384" h="479425">
                  <a:moveTo>
                    <a:pt x="272707" y="12407"/>
                  </a:moveTo>
                  <a:lnTo>
                    <a:pt x="271094" y="3708"/>
                  </a:lnTo>
                  <a:lnTo>
                    <a:pt x="270205" y="1689"/>
                  </a:lnTo>
                  <a:lnTo>
                    <a:pt x="267944" y="88"/>
                  </a:lnTo>
                  <a:lnTo>
                    <a:pt x="265772" y="0"/>
                  </a:lnTo>
                  <a:lnTo>
                    <a:pt x="262229" y="647"/>
                  </a:lnTo>
                  <a:lnTo>
                    <a:pt x="232130" y="14643"/>
                  </a:lnTo>
                  <a:lnTo>
                    <a:pt x="210235" y="26238"/>
                  </a:lnTo>
                  <a:lnTo>
                    <a:pt x="204444" y="28498"/>
                  </a:lnTo>
                  <a:lnTo>
                    <a:pt x="198323" y="30099"/>
                  </a:lnTo>
                  <a:lnTo>
                    <a:pt x="164998" y="40246"/>
                  </a:lnTo>
                  <a:lnTo>
                    <a:pt x="155981" y="42418"/>
                  </a:lnTo>
                  <a:lnTo>
                    <a:pt x="153568" y="42506"/>
                  </a:lnTo>
                  <a:lnTo>
                    <a:pt x="151003" y="42176"/>
                  </a:lnTo>
                  <a:lnTo>
                    <a:pt x="148094" y="42176"/>
                  </a:lnTo>
                  <a:lnTo>
                    <a:pt x="145199" y="42659"/>
                  </a:lnTo>
                  <a:lnTo>
                    <a:pt x="142303" y="43637"/>
                  </a:lnTo>
                  <a:lnTo>
                    <a:pt x="135851" y="44919"/>
                  </a:lnTo>
                  <a:lnTo>
                    <a:pt x="122745" y="49022"/>
                  </a:lnTo>
                  <a:lnTo>
                    <a:pt x="117678" y="49911"/>
                  </a:lnTo>
                  <a:lnTo>
                    <a:pt x="67932" y="53276"/>
                  </a:lnTo>
                  <a:lnTo>
                    <a:pt x="65506" y="53276"/>
                  </a:lnTo>
                  <a:lnTo>
                    <a:pt x="38785" y="55854"/>
                  </a:lnTo>
                  <a:lnTo>
                    <a:pt x="20675" y="58191"/>
                  </a:lnTo>
                  <a:lnTo>
                    <a:pt x="5143" y="61175"/>
                  </a:lnTo>
                  <a:lnTo>
                    <a:pt x="2565" y="63195"/>
                  </a:lnTo>
                  <a:lnTo>
                    <a:pt x="0" y="69951"/>
                  </a:lnTo>
                  <a:lnTo>
                    <a:pt x="635" y="73253"/>
                  </a:lnTo>
                  <a:lnTo>
                    <a:pt x="5867" y="79540"/>
                  </a:lnTo>
                  <a:lnTo>
                    <a:pt x="13830" y="86601"/>
                  </a:lnTo>
                  <a:lnTo>
                    <a:pt x="16090" y="87820"/>
                  </a:lnTo>
                  <a:lnTo>
                    <a:pt x="21247" y="88785"/>
                  </a:lnTo>
                  <a:lnTo>
                    <a:pt x="23660" y="89509"/>
                  </a:lnTo>
                  <a:lnTo>
                    <a:pt x="30429" y="92405"/>
                  </a:lnTo>
                  <a:lnTo>
                    <a:pt x="34772" y="93129"/>
                  </a:lnTo>
                  <a:lnTo>
                    <a:pt x="53594" y="90792"/>
                  </a:lnTo>
                  <a:lnTo>
                    <a:pt x="55854" y="87896"/>
                  </a:lnTo>
                  <a:lnTo>
                    <a:pt x="58191" y="86461"/>
                  </a:lnTo>
                  <a:lnTo>
                    <a:pt x="83375" y="83718"/>
                  </a:lnTo>
                  <a:lnTo>
                    <a:pt x="110426" y="80492"/>
                  </a:lnTo>
                  <a:lnTo>
                    <a:pt x="111633" y="80657"/>
                  </a:lnTo>
                  <a:lnTo>
                    <a:pt x="112598" y="81940"/>
                  </a:lnTo>
                  <a:lnTo>
                    <a:pt x="113004" y="83235"/>
                  </a:lnTo>
                  <a:lnTo>
                    <a:pt x="113322" y="85813"/>
                  </a:lnTo>
                  <a:lnTo>
                    <a:pt x="112915" y="86931"/>
                  </a:lnTo>
                  <a:lnTo>
                    <a:pt x="111709" y="101104"/>
                  </a:lnTo>
                  <a:lnTo>
                    <a:pt x="110426" y="127660"/>
                  </a:lnTo>
                  <a:lnTo>
                    <a:pt x="109778" y="133464"/>
                  </a:lnTo>
                  <a:lnTo>
                    <a:pt x="109461" y="139255"/>
                  </a:lnTo>
                  <a:lnTo>
                    <a:pt x="109461" y="150850"/>
                  </a:lnTo>
                  <a:lnTo>
                    <a:pt x="108978" y="162433"/>
                  </a:lnTo>
                  <a:lnTo>
                    <a:pt x="108331" y="167919"/>
                  </a:lnTo>
                  <a:lnTo>
                    <a:pt x="105435" y="201244"/>
                  </a:lnTo>
                  <a:lnTo>
                    <a:pt x="105117" y="208788"/>
                  </a:lnTo>
                  <a:lnTo>
                    <a:pt x="105117" y="224256"/>
                  </a:lnTo>
                  <a:lnTo>
                    <a:pt x="104635" y="239229"/>
                  </a:lnTo>
                  <a:lnTo>
                    <a:pt x="104635" y="245021"/>
                  </a:lnTo>
                  <a:lnTo>
                    <a:pt x="103746" y="271589"/>
                  </a:lnTo>
                  <a:lnTo>
                    <a:pt x="103987" y="307657"/>
                  </a:lnTo>
                  <a:lnTo>
                    <a:pt x="101092" y="343230"/>
                  </a:lnTo>
                  <a:lnTo>
                    <a:pt x="101257" y="350621"/>
                  </a:lnTo>
                  <a:lnTo>
                    <a:pt x="105117" y="380250"/>
                  </a:lnTo>
                  <a:lnTo>
                    <a:pt x="105752" y="383146"/>
                  </a:lnTo>
                  <a:lnTo>
                    <a:pt x="106883" y="391845"/>
                  </a:lnTo>
                  <a:lnTo>
                    <a:pt x="106883" y="394741"/>
                  </a:lnTo>
                  <a:lnTo>
                    <a:pt x="106565" y="397649"/>
                  </a:lnTo>
                  <a:lnTo>
                    <a:pt x="105600" y="416471"/>
                  </a:lnTo>
                  <a:lnTo>
                    <a:pt x="105270" y="422579"/>
                  </a:lnTo>
                  <a:lnTo>
                    <a:pt x="104152" y="435305"/>
                  </a:lnTo>
                  <a:lnTo>
                    <a:pt x="105117" y="435305"/>
                  </a:lnTo>
                  <a:lnTo>
                    <a:pt x="114287" y="472325"/>
                  </a:lnTo>
                  <a:lnTo>
                    <a:pt x="136817" y="479412"/>
                  </a:lnTo>
                  <a:lnTo>
                    <a:pt x="141655" y="479094"/>
                  </a:lnTo>
                  <a:lnTo>
                    <a:pt x="150672" y="476529"/>
                  </a:lnTo>
                  <a:lnTo>
                    <a:pt x="155181" y="474586"/>
                  </a:lnTo>
                  <a:lnTo>
                    <a:pt x="159689" y="472008"/>
                  </a:lnTo>
                  <a:lnTo>
                    <a:pt x="169659" y="467995"/>
                  </a:lnTo>
                  <a:lnTo>
                    <a:pt x="195910" y="437832"/>
                  </a:lnTo>
                  <a:lnTo>
                    <a:pt x="197599" y="427837"/>
                  </a:lnTo>
                  <a:lnTo>
                    <a:pt x="197358" y="417436"/>
                  </a:lnTo>
                  <a:lnTo>
                    <a:pt x="194627" y="392963"/>
                  </a:lnTo>
                  <a:lnTo>
                    <a:pt x="193255" y="387019"/>
                  </a:lnTo>
                  <a:lnTo>
                    <a:pt x="193179" y="385076"/>
                  </a:lnTo>
                  <a:lnTo>
                    <a:pt x="193497" y="383146"/>
                  </a:lnTo>
                  <a:lnTo>
                    <a:pt x="193814" y="378002"/>
                  </a:lnTo>
                  <a:lnTo>
                    <a:pt x="193738" y="373011"/>
                  </a:lnTo>
                  <a:lnTo>
                    <a:pt x="191566" y="353212"/>
                  </a:lnTo>
                  <a:lnTo>
                    <a:pt x="190271" y="338239"/>
                  </a:lnTo>
                  <a:lnTo>
                    <a:pt x="190119" y="331000"/>
                  </a:lnTo>
                  <a:lnTo>
                    <a:pt x="189788" y="326478"/>
                  </a:lnTo>
                  <a:lnTo>
                    <a:pt x="190119" y="292912"/>
                  </a:lnTo>
                  <a:lnTo>
                    <a:pt x="189636" y="286562"/>
                  </a:lnTo>
                  <a:lnTo>
                    <a:pt x="189636" y="282054"/>
                  </a:lnTo>
                  <a:lnTo>
                    <a:pt x="188823" y="269735"/>
                  </a:lnTo>
                  <a:lnTo>
                    <a:pt x="187706" y="261442"/>
                  </a:lnTo>
                  <a:lnTo>
                    <a:pt x="188099" y="259270"/>
                  </a:lnTo>
                  <a:lnTo>
                    <a:pt x="187706" y="258051"/>
                  </a:lnTo>
                  <a:lnTo>
                    <a:pt x="186080" y="251625"/>
                  </a:lnTo>
                  <a:lnTo>
                    <a:pt x="184873" y="245110"/>
                  </a:lnTo>
                  <a:lnTo>
                    <a:pt x="181902" y="218452"/>
                  </a:lnTo>
                  <a:lnTo>
                    <a:pt x="180454" y="207835"/>
                  </a:lnTo>
                  <a:lnTo>
                    <a:pt x="180771" y="200431"/>
                  </a:lnTo>
                  <a:lnTo>
                    <a:pt x="180619" y="195033"/>
                  </a:lnTo>
                  <a:lnTo>
                    <a:pt x="179324" y="184416"/>
                  </a:lnTo>
                  <a:lnTo>
                    <a:pt x="178206" y="179019"/>
                  </a:lnTo>
                  <a:lnTo>
                    <a:pt x="176593" y="173545"/>
                  </a:lnTo>
                  <a:lnTo>
                    <a:pt x="176593" y="170154"/>
                  </a:lnTo>
                  <a:lnTo>
                    <a:pt x="175145" y="148920"/>
                  </a:lnTo>
                  <a:lnTo>
                    <a:pt x="171284" y="105448"/>
                  </a:lnTo>
                  <a:lnTo>
                    <a:pt x="168859" y="85153"/>
                  </a:lnTo>
                  <a:lnTo>
                    <a:pt x="166611" y="69075"/>
                  </a:lnTo>
                  <a:lnTo>
                    <a:pt x="167576" y="67297"/>
                  </a:lnTo>
                  <a:lnTo>
                    <a:pt x="179324" y="62458"/>
                  </a:lnTo>
                  <a:lnTo>
                    <a:pt x="184315" y="61010"/>
                  </a:lnTo>
                  <a:lnTo>
                    <a:pt x="191719" y="58445"/>
                  </a:lnTo>
                  <a:lnTo>
                    <a:pt x="213537" y="49911"/>
                  </a:lnTo>
                  <a:lnTo>
                    <a:pt x="220548" y="46355"/>
                  </a:lnTo>
                  <a:lnTo>
                    <a:pt x="238963" y="35331"/>
                  </a:lnTo>
                  <a:lnTo>
                    <a:pt x="250888" y="29222"/>
                  </a:lnTo>
                  <a:lnTo>
                    <a:pt x="263042" y="22377"/>
                  </a:lnTo>
                  <a:lnTo>
                    <a:pt x="271094" y="16586"/>
                  </a:lnTo>
                  <a:lnTo>
                    <a:pt x="272707" y="12407"/>
                  </a:lnTo>
                  <a:close/>
                </a:path>
                <a:path w="413384" h="479425">
                  <a:moveTo>
                    <a:pt x="312140" y="179489"/>
                  </a:moveTo>
                  <a:lnTo>
                    <a:pt x="311823" y="175945"/>
                  </a:lnTo>
                  <a:lnTo>
                    <a:pt x="311759" y="174663"/>
                  </a:lnTo>
                  <a:lnTo>
                    <a:pt x="311658" y="174180"/>
                  </a:lnTo>
                  <a:lnTo>
                    <a:pt x="311340" y="173532"/>
                  </a:lnTo>
                  <a:lnTo>
                    <a:pt x="309727" y="171919"/>
                  </a:lnTo>
                  <a:lnTo>
                    <a:pt x="308356" y="170230"/>
                  </a:lnTo>
                  <a:lnTo>
                    <a:pt x="300634" y="161226"/>
                  </a:lnTo>
                  <a:lnTo>
                    <a:pt x="299910" y="160667"/>
                  </a:lnTo>
                  <a:lnTo>
                    <a:pt x="289115" y="155181"/>
                  </a:lnTo>
                  <a:lnTo>
                    <a:pt x="288150" y="154533"/>
                  </a:lnTo>
                  <a:lnTo>
                    <a:pt x="287108" y="154139"/>
                  </a:lnTo>
                  <a:lnTo>
                    <a:pt x="284848" y="153822"/>
                  </a:lnTo>
                  <a:lnTo>
                    <a:pt x="283806" y="153568"/>
                  </a:lnTo>
                  <a:lnTo>
                    <a:pt x="282841" y="153250"/>
                  </a:lnTo>
                  <a:lnTo>
                    <a:pt x="276390" y="152933"/>
                  </a:lnTo>
                  <a:lnTo>
                    <a:pt x="269963" y="153250"/>
                  </a:lnTo>
                  <a:lnTo>
                    <a:pt x="245808" y="169354"/>
                  </a:lnTo>
                  <a:lnTo>
                    <a:pt x="245325" y="169989"/>
                  </a:lnTo>
                  <a:lnTo>
                    <a:pt x="244690" y="170637"/>
                  </a:lnTo>
                  <a:lnTo>
                    <a:pt x="243065" y="172567"/>
                  </a:lnTo>
                  <a:lnTo>
                    <a:pt x="242912" y="174663"/>
                  </a:lnTo>
                  <a:lnTo>
                    <a:pt x="245491" y="179171"/>
                  </a:lnTo>
                  <a:lnTo>
                    <a:pt x="245808" y="181267"/>
                  </a:lnTo>
                  <a:lnTo>
                    <a:pt x="245173" y="183197"/>
                  </a:lnTo>
                  <a:lnTo>
                    <a:pt x="245656" y="183680"/>
                  </a:lnTo>
                  <a:lnTo>
                    <a:pt x="245656" y="183997"/>
                  </a:lnTo>
                  <a:lnTo>
                    <a:pt x="245808" y="184150"/>
                  </a:lnTo>
                  <a:lnTo>
                    <a:pt x="246138" y="184150"/>
                  </a:lnTo>
                  <a:lnTo>
                    <a:pt x="247751" y="185458"/>
                  </a:lnTo>
                  <a:lnTo>
                    <a:pt x="251282" y="193332"/>
                  </a:lnTo>
                  <a:lnTo>
                    <a:pt x="252577" y="194779"/>
                  </a:lnTo>
                  <a:lnTo>
                    <a:pt x="254825" y="195745"/>
                  </a:lnTo>
                  <a:lnTo>
                    <a:pt x="257073" y="197358"/>
                  </a:lnTo>
                  <a:lnTo>
                    <a:pt x="259422" y="198577"/>
                  </a:lnTo>
                  <a:lnTo>
                    <a:pt x="264248" y="200177"/>
                  </a:lnTo>
                  <a:lnTo>
                    <a:pt x="266738" y="200266"/>
                  </a:lnTo>
                  <a:lnTo>
                    <a:pt x="269316" y="199618"/>
                  </a:lnTo>
                  <a:lnTo>
                    <a:pt x="271564" y="198970"/>
                  </a:lnTo>
                  <a:lnTo>
                    <a:pt x="273672" y="199136"/>
                  </a:lnTo>
                  <a:lnTo>
                    <a:pt x="275602" y="200101"/>
                  </a:lnTo>
                  <a:lnTo>
                    <a:pt x="277533" y="200748"/>
                  </a:lnTo>
                  <a:lnTo>
                    <a:pt x="279463" y="201142"/>
                  </a:lnTo>
                  <a:lnTo>
                    <a:pt x="283324" y="201460"/>
                  </a:lnTo>
                  <a:lnTo>
                    <a:pt x="285089" y="201231"/>
                  </a:lnTo>
                  <a:lnTo>
                    <a:pt x="286702" y="200571"/>
                  </a:lnTo>
                  <a:lnTo>
                    <a:pt x="290398" y="198970"/>
                  </a:lnTo>
                  <a:lnTo>
                    <a:pt x="292506" y="198094"/>
                  </a:lnTo>
                  <a:lnTo>
                    <a:pt x="298297" y="195834"/>
                  </a:lnTo>
                  <a:lnTo>
                    <a:pt x="301028" y="194475"/>
                  </a:lnTo>
                  <a:lnTo>
                    <a:pt x="303606" y="192849"/>
                  </a:lnTo>
                  <a:lnTo>
                    <a:pt x="306819" y="190919"/>
                  </a:lnTo>
                  <a:lnTo>
                    <a:pt x="309079" y="188506"/>
                  </a:lnTo>
                  <a:lnTo>
                    <a:pt x="311658" y="182714"/>
                  </a:lnTo>
                  <a:lnTo>
                    <a:pt x="312140" y="179489"/>
                  </a:lnTo>
                  <a:close/>
                </a:path>
                <a:path w="413384" h="479425">
                  <a:moveTo>
                    <a:pt x="412762" y="243078"/>
                  </a:moveTo>
                  <a:lnTo>
                    <a:pt x="410819" y="243738"/>
                  </a:lnTo>
                  <a:lnTo>
                    <a:pt x="409536" y="244703"/>
                  </a:lnTo>
                  <a:lnTo>
                    <a:pt x="408901" y="245973"/>
                  </a:lnTo>
                  <a:lnTo>
                    <a:pt x="407606" y="246621"/>
                  </a:lnTo>
                  <a:lnTo>
                    <a:pt x="406641" y="247586"/>
                  </a:lnTo>
                  <a:lnTo>
                    <a:pt x="406006" y="248881"/>
                  </a:lnTo>
                  <a:lnTo>
                    <a:pt x="405345" y="250164"/>
                  </a:lnTo>
                  <a:lnTo>
                    <a:pt x="404545" y="251282"/>
                  </a:lnTo>
                  <a:lnTo>
                    <a:pt x="402932" y="252907"/>
                  </a:lnTo>
                  <a:lnTo>
                    <a:pt x="402056" y="253860"/>
                  </a:lnTo>
                  <a:lnTo>
                    <a:pt x="399796" y="256451"/>
                  </a:lnTo>
                  <a:lnTo>
                    <a:pt x="398589" y="257416"/>
                  </a:lnTo>
                  <a:lnTo>
                    <a:pt x="396011" y="258699"/>
                  </a:lnTo>
                  <a:lnTo>
                    <a:pt x="395046" y="259740"/>
                  </a:lnTo>
                  <a:lnTo>
                    <a:pt x="393763" y="262636"/>
                  </a:lnTo>
                  <a:lnTo>
                    <a:pt x="392798" y="264172"/>
                  </a:lnTo>
                  <a:lnTo>
                    <a:pt x="391502" y="265785"/>
                  </a:lnTo>
                  <a:lnTo>
                    <a:pt x="390537" y="267703"/>
                  </a:lnTo>
                  <a:lnTo>
                    <a:pt x="389648" y="268846"/>
                  </a:lnTo>
                  <a:lnTo>
                    <a:pt x="388048" y="269481"/>
                  </a:lnTo>
                  <a:lnTo>
                    <a:pt x="387324" y="269798"/>
                  </a:lnTo>
                  <a:lnTo>
                    <a:pt x="386029" y="270446"/>
                  </a:lnTo>
                  <a:lnTo>
                    <a:pt x="385229" y="271259"/>
                  </a:lnTo>
                  <a:lnTo>
                    <a:pt x="383298" y="273837"/>
                  </a:lnTo>
                  <a:lnTo>
                    <a:pt x="382168" y="274955"/>
                  </a:lnTo>
                  <a:lnTo>
                    <a:pt x="380885" y="275920"/>
                  </a:lnTo>
                  <a:lnTo>
                    <a:pt x="380555" y="276237"/>
                  </a:lnTo>
                  <a:lnTo>
                    <a:pt x="380161" y="276402"/>
                  </a:lnTo>
                  <a:lnTo>
                    <a:pt x="379196" y="276402"/>
                  </a:lnTo>
                  <a:lnTo>
                    <a:pt x="378790" y="276720"/>
                  </a:lnTo>
                  <a:lnTo>
                    <a:pt x="378142" y="278015"/>
                  </a:lnTo>
                  <a:lnTo>
                    <a:pt x="377825" y="278422"/>
                  </a:lnTo>
                  <a:lnTo>
                    <a:pt x="377177" y="278739"/>
                  </a:lnTo>
                  <a:lnTo>
                    <a:pt x="377024" y="278980"/>
                  </a:lnTo>
                  <a:lnTo>
                    <a:pt x="377024" y="279298"/>
                  </a:lnTo>
                  <a:lnTo>
                    <a:pt x="373634" y="286067"/>
                  </a:lnTo>
                  <a:lnTo>
                    <a:pt x="372351" y="287680"/>
                  </a:lnTo>
                  <a:lnTo>
                    <a:pt x="369455" y="293789"/>
                  </a:lnTo>
                  <a:lnTo>
                    <a:pt x="364832" y="304647"/>
                  </a:lnTo>
                  <a:lnTo>
                    <a:pt x="358673" y="317449"/>
                  </a:lnTo>
                  <a:lnTo>
                    <a:pt x="357378" y="320357"/>
                  </a:lnTo>
                  <a:lnTo>
                    <a:pt x="355930" y="323329"/>
                  </a:lnTo>
                  <a:lnTo>
                    <a:pt x="352704" y="329463"/>
                  </a:lnTo>
                  <a:lnTo>
                    <a:pt x="351091" y="332752"/>
                  </a:lnTo>
                  <a:lnTo>
                    <a:pt x="349491" y="336296"/>
                  </a:lnTo>
                  <a:lnTo>
                    <a:pt x="346913" y="340804"/>
                  </a:lnTo>
                  <a:lnTo>
                    <a:pt x="344411" y="345554"/>
                  </a:lnTo>
                  <a:lnTo>
                    <a:pt x="339585" y="355561"/>
                  </a:lnTo>
                  <a:lnTo>
                    <a:pt x="336130" y="360756"/>
                  </a:lnTo>
                  <a:lnTo>
                    <a:pt x="331622" y="366229"/>
                  </a:lnTo>
                  <a:lnTo>
                    <a:pt x="328079" y="370420"/>
                  </a:lnTo>
                  <a:lnTo>
                    <a:pt x="324612" y="374611"/>
                  </a:lnTo>
                  <a:lnTo>
                    <a:pt x="317855" y="382968"/>
                  </a:lnTo>
                  <a:lnTo>
                    <a:pt x="314553" y="385076"/>
                  </a:lnTo>
                  <a:lnTo>
                    <a:pt x="307467" y="385076"/>
                  </a:lnTo>
                  <a:lnTo>
                    <a:pt x="304406" y="381368"/>
                  </a:lnTo>
                  <a:lnTo>
                    <a:pt x="302158" y="373964"/>
                  </a:lnTo>
                  <a:lnTo>
                    <a:pt x="299910" y="367182"/>
                  </a:lnTo>
                  <a:lnTo>
                    <a:pt x="298958" y="360756"/>
                  </a:lnTo>
                  <a:lnTo>
                    <a:pt x="299072" y="349580"/>
                  </a:lnTo>
                  <a:lnTo>
                    <a:pt x="299046" y="340804"/>
                  </a:lnTo>
                  <a:lnTo>
                    <a:pt x="298919" y="337261"/>
                  </a:lnTo>
                  <a:lnTo>
                    <a:pt x="298361" y="330822"/>
                  </a:lnTo>
                  <a:lnTo>
                    <a:pt x="298272" y="329463"/>
                  </a:lnTo>
                  <a:lnTo>
                    <a:pt x="298056" y="325348"/>
                  </a:lnTo>
                  <a:lnTo>
                    <a:pt x="298132" y="319392"/>
                  </a:lnTo>
                  <a:lnTo>
                    <a:pt x="298208" y="317220"/>
                  </a:lnTo>
                  <a:lnTo>
                    <a:pt x="299847" y="304419"/>
                  </a:lnTo>
                  <a:lnTo>
                    <a:pt x="300393" y="298297"/>
                  </a:lnTo>
                  <a:lnTo>
                    <a:pt x="300710" y="291858"/>
                  </a:lnTo>
                  <a:lnTo>
                    <a:pt x="300799" y="284772"/>
                  </a:lnTo>
                  <a:lnTo>
                    <a:pt x="301040" y="278422"/>
                  </a:lnTo>
                  <a:lnTo>
                    <a:pt x="301447" y="271259"/>
                  </a:lnTo>
                  <a:lnTo>
                    <a:pt x="302158" y="262394"/>
                  </a:lnTo>
                  <a:lnTo>
                    <a:pt x="302425" y="258699"/>
                  </a:lnTo>
                  <a:lnTo>
                    <a:pt x="302323" y="256933"/>
                  </a:lnTo>
                  <a:lnTo>
                    <a:pt x="301828" y="253796"/>
                  </a:lnTo>
                  <a:lnTo>
                    <a:pt x="298589" y="246303"/>
                  </a:lnTo>
                  <a:lnTo>
                    <a:pt x="297332" y="242443"/>
                  </a:lnTo>
                  <a:lnTo>
                    <a:pt x="296367" y="238252"/>
                  </a:lnTo>
                  <a:lnTo>
                    <a:pt x="294919" y="236804"/>
                  </a:lnTo>
                  <a:lnTo>
                    <a:pt x="293624" y="236156"/>
                  </a:lnTo>
                  <a:lnTo>
                    <a:pt x="292417" y="235343"/>
                  </a:lnTo>
                  <a:lnTo>
                    <a:pt x="290156" y="233413"/>
                  </a:lnTo>
                  <a:lnTo>
                    <a:pt x="288798" y="232625"/>
                  </a:lnTo>
                  <a:lnTo>
                    <a:pt x="287185" y="231978"/>
                  </a:lnTo>
                  <a:lnTo>
                    <a:pt x="285572" y="231013"/>
                  </a:lnTo>
                  <a:lnTo>
                    <a:pt x="263156" y="225577"/>
                  </a:lnTo>
                  <a:lnTo>
                    <a:pt x="256552" y="226517"/>
                  </a:lnTo>
                  <a:lnTo>
                    <a:pt x="237121" y="241477"/>
                  </a:lnTo>
                  <a:lnTo>
                    <a:pt x="236715" y="242760"/>
                  </a:lnTo>
                  <a:lnTo>
                    <a:pt x="235750" y="245338"/>
                  </a:lnTo>
                  <a:lnTo>
                    <a:pt x="235356" y="246621"/>
                  </a:lnTo>
                  <a:lnTo>
                    <a:pt x="235026" y="247916"/>
                  </a:lnTo>
                  <a:lnTo>
                    <a:pt x="232130" y="266255"/>
                  </a:lnTo>
                  <a:lnTo>
                    <a:pt x="230530" y="273989"/>
                  </a:lnTo>
                  <a:lnTo>
                    <a:pt x="229476" y="281647"/>
                  </a:lnTo>
                  <a:lnTo>
                    <a:pt x="228511" y="296760"/>
                  </a:lnTo>
                  <a:lnTo>
                    <a:pt x="228092" y="304647"/>
                  </a:lnTo>
                  <a:lnTo>
                    <a:pt x="227838" y="310857"/>
                  </a:lnTo>
                  <a:lnTo>
                    <a:pt x="227914" y="320357"/>
                  </a:lnTo>
                  <a:lnTo>
                    <a:pt x="233426" y="370420"/>
                  </a:lnTo>
                  <a:lnTo>
                    <a:pt x="252653" y="403821"/>
                  </a:lnTo>
                  <a:lnTo>
                    <a:pt x="259181" y="410184"/>
                  </a:lnTo>
                  <a:lnTo>
                    <a:pt x="263042" y="414362"/>
                  </a:lnTo>
                  <a:lnTo>
                    <a:pt x="267703" y="416623"/>
                  </a:lnTo>
                  <a:lnTo>
                    <a:pt x="273189" y="416941"/>
                  </a:lnTo>
                  <a:lnTo>
                    <a:pt x="279298" y="419849"/>
                  </a:lnTo>
                  <a:lnTo>
                    <a:pt x="286385" y="421297"/>
                  </a:lnTo>
                  <a:lnTo>
                    <a:pt x="301510" y="421297"/>
                  </a:lnTo>
                  <a:lnTo>
                    <a:pt x="307314" y="420331"/>
                  </a:lnTo>
                  <a:lnTo>
                    <a:pt x="311823" y="418401"/>
                  </a:lnTo>
                  <a:lnTo>
                    <a:pt x="316649" y="416458"/>
                  </a:lnTo>
                  <a:lnTo>
                    <a:pt x="345948" y="387972"/>
                  </a:lnTo>
                  <a:lnTo>
                    <a:pt x="368084" y="349580"/>
                  </a:lnTo>
                  <a:lnTo>
                    <a:pt x="381520" y="316331"/>
                  </a:lnTo>
                  <a:lnTo>
                    <a:pt x="384098" y="310857"/>
                  </a:lnTo>
                  <a:lnTo>
                    <a:pt x="387642" y="304419"/>
                  </a:lnTo>
                  <a:lnTo>
                    <a:pt x="391502" y="294754"/>
                  </a:lnTo>
                  <a:lnTo>
                    <a:pt x="400685" y="273507"/>
                  </a:lnTo>
                  <a:lnTo>
                    <a:pt x="402297" y="270611"/>
                  </a:lnTo>
                  <a:lnTo>
                    <a:pt x="403656" y="267474"/>
                  </a:lnTo>
                  <a:lnTo>
                    <a:pt x="405917" y="260718"/>
                  </a:lnTo>
                  <a:lnTo>
                    <a:pt x="407441" y="256933"/>
                  </a:lnTo>
                  <a:lnTo>
                    <a:pt x="409384" y="252742"/>
                  </a:lnTo>
                  <a:lnTo>
                    <a:pt x="410019" y="251142"/>
                  </a:lnTo>
                  <a:lnTo>
                    <a:pt x="410578" y="249529"/>
                  </a:lnTo>
                  <a:lnTo>
                    <a:pt x="411556" y="246303"/>
                  </a:lnTo>
                  <a:lnTo>
                    <a:pt x="412115" y="244703"/>
                  </a:lnTo>
                  <a:lnTo>
                    <a:pt x="412762" y="243078"/>
                  </a:lnTo>
                  <a:close/>
                </a:path>
              </a:pathLst>
            </a:custGeom>
            <a:solidFill>
              <a:srgbClr val="FCB55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740794" y="310852"/>
              <a:ext cx="458646" cy="45847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1265758" y="288632"/>
              <a:ext cx="413384" cy="479425"/>
            </a:xfrm>
            <a:custGeom>
              <a:avLst/>
              <a:gdLst/>
              <a:ahLst/>
              <a:cxnLst/>
              <a:rect l="l" t="t" r="r" b="b"/>
              <a:pathLst>
                <a:path w="413385" h="479425">
                  <a:moveTo>
                    <a:pt x="272707" y="12407"/>
                  </a:moveTo>
                  <a:lnTo>
                    <a:pt x="271094" y="3708"/>
                  </a:lnTo>
                  <a:lnTo>
                    <a:pt x="270205" y="1689"/>
                  </a:lnTo>
                  <a:lnTo>
                    <a:pt x="267944" y="88"/>
                  </a:lnTo>
                  <a:lnTo>
                    <a:pt x="265772" y="0"/>
                  </a:lnTo>
                  <a:lnTo>
                    <a:pt x="262229" y="647"/>
                  </a:lnTo>
                  <a:lnTo>
                    <a:pt x="232130" y="14643"/>
                  </a:lnTo>
                  <a:lnTo>
                    <a:pt x="210235" y="26238"/>
                  </a:lnTo>
                  <a:lnTo>
                    <a:pt x="204444" y="28498"/>
                  </a:lnTo>
                  <a:lnTo>
                    <a:pt x="198323" y="30099"/>
                  </a:lnTo>
                  <a:lnTo>
                    <a:pt x="164998" y="40246"/>
                  </a:lnTo>
                  <a:lnTo>
                    <a:pt x="155981" y="42418"/>
                  </a:lnTo>
                  <a:lnTo>
                    <a:pt x="153568" y="42506"/>
                  </a:lnTo>
                  <a:lnTo>
                    <a:pt x="151003" y="42176"/>
                  </a:lnTo>
                  <a:lnTo>
                    <a:pt x="148094" y="42176"/>
                  </a:lnTo>
                  <a:lnTo>
                    <a:pt x="145199" y="42659"/>
                  </a:lnTo>
                  <a:lnTo>
                    <a:pt x="142303" y="43637"/>
                  </a:lnTo>
                  <a:lnTo>
                    <a:pt x="135851" y="44919"/>
                  </a:lnTo>
                  <a:lnTo>
                    <a:pt x="122745" y="49022"/>
                  </a:lnTo>
                  <a:lnTo>
                    <a:pt x="117678" y="49911"/>
                  </a:lnTo>
                  <a:lnTo>
                    <a:pt x="67932" y="53276"/>
                  </a:lnTo>
                  <a:lnTo>
                    <a:pt x="65506" y="53276"/>
                  </a:lnTo>
                  <a:lnTo>
                    <a:pt x="38785" y="55854"/>
                  </a:lnTo>
                  <a:lnTo>
                    <a:pt x="20675" y="58191"/>
                  </a:lnTo>
                  <a:lnTo>
                    <a:pt x="5143" y="61175"/>
                  </a:lnTo>
                  <a:lnTo>
                    <a:pt x="2565" y="63195"/>
                  </a:lnTo>
                  <a:lnTo>
                    <a:pt x="0" y="69951"/>
                  </a:lnTo>
                  <a:lnTo>
                    <a:pt x="635" y="73253"/>
                  </a:lnTo>
                  <a:lnTo>
                    <a:pt x="5867" y="79540"/>
                  </a:lnTo>
                  <a:lnTo>
                    <a:pt x="13830" y="86601"/>
                  </a:lnTo>
                  <a:lnTo>
                    <a:pt x="16090" y="87820"/>
                  </a:lnTo>
                  <a:lnTo>
                    <a:pt x="21247" y="88785"/>
                  </a:lnTo>
                  <a:lnTo>
                    <a:pt x="23660" y="89509"/>
                  </a:lnTo>
                  <a:lnTo>
                    <a:pt x="30429" y="92405"/>
                  </a:lnTo>
                  <a:lnTo>
                    <a:pt x="34772" y="93129"/>
                  </a:lnTo>
                  <a:lnTo>
                    <a:pt x="53594" y="90792"/>
                  </a:lnTo>
                  <a:lnTo>
                    <a:pt x="55854" y="87896"/>
                  </a:lnTo>
                  <a:lnTo>
                    <a:pt x="58191" y="86461"/>
                  </a:lnTo>
                  <a:lnTo>
                    <a:pt x="83375" y="83718"/>
                  </a:lnTo>
                  <a:lnTo>
                    <a:pt x="110426" y="80492"/>
                  </a:lnTo>
                  <a:lnTo>
                    <a:pt x="111633" y="80657"/>
                  </a:lnTo>
                  <a:lnTo>
                    <a:pt x="112598" y="81940"/>
                  </a:lnTo>
                  <a:lnTo>
                    <a:pt x="113004" y="83235"/>
                  </a:lnTo>
                  <a:lnTo>
                    <a:pt x="113322" y="85813"/>
                  </a:lnTo>
                  <a:lnTo>
                    <a:pt x="112915" y="86931"/>
                  </a:lnTo>
                  <a:lnTo>
                    <a:pt x="111709" y="101104"/>
                  </a:lnTo>
                  <a:lnTo>
                    <a:pt x="110426" y="127660"/>
                  </a:lnTo>
                  <a:lnTo>
                    <a:pt x="109778" y="133464"/>
                  </a:lnTo>
                  <a:lnTo>
                    <a:pt x="109461" y="139255"/>
                  </a:lnTo>
                  <a:lnTo>
                    <a:pt x="109461" y="150850"/>
                  </a:lnTo>
                  <a:lnTo>
                    <a:pt x="108978" y="162433"/>
                  </a:lnTo>
                  <a:lnTo>
                    <a:pt x="108331" y="167919"/>
                  </a:lnTo>
                  <a:lnTo>
                    <a:pt x="105435" y="201244"/>
                  </a:lnTo>
                  <a:lnTo>
                    <a:pt x="105117" y="208788"/>
                  </a:lnTo>
                  <a:lnTo>
                    <a:pt x="105117" y="224256"/>
                  </a:lnTo>
                  <a:lnTo>
                    <a:pt x="104635" y="239229"/>
                  </a:lnTo>
                  <a:lnTo>
                    <a:pt x="104635" y="245021"/>
                  </a:lnTo>
                  <a:lnTo>
                    <a:pt x="103746" y="271589"/>
                  </a:lnTo>
                  <a:lnTo>
                    <a:pt x="103987" y="307657"/>
                  </a:lnTo>
                  <a:lnTo>
                    <a:pt x="101092" y="343230"/>
                  </a:lnTo>
                  <a:lnTo>
                    <a:pt x="101257" y="350621"/>
                  </a:lnTo>
                  <a:lnTo>
                    <a:pt x="105117" y="380250"/>
                  </a:lnTo>
                  <a:lnTo>
                    <a:pt x="105752" y="383146"/>
                  </a:lnTo>
                  <a:lnTo>
                    <a:pt x="106883" y="391845"/>
                  </a:lnTo>
                  <a:lnTo>
                    <a:pt x="106883" y="394741"/>
                  </a:lnTo>
                  <a:lnTo>
                    <a:pt x="106565" y="397649"/>
                  </a:lnTo>
                  <a:lnTo>
                    <a:pt x="105600" y="416471"/>
                  </a:lnTo>
                  <a:lnTo>
                    <a:pt x="105270" y="422579"/>
                  </a:lnTo>
                  <a:lnTo>
                    <a:pt x="104152" y="435305"/>
                  </a:lnTo>
                  <a:lnTo>
                    <a:pt x="105117" y="435305"/>
                  </a:lnTo>
                  <a:lnTo>
                    <a:pt x="114287" y="472325"/>
                  </a:lnTo>
                  <a:lnTo>
                    <a:pt x="136817" y="479412"/>
                  </a:lnTo>
                  <a:lnTo>
                    <a:pt x="141655" y="479094"/>
                  </a:lnTo>
                  <a:lnTo>
                    <a:pt x="150672" y="476529"/>
                  </a:lnTo>
                  <a:lnTo>
                    <a:pt x="155181" y="474586"/>
                  </a:lnTo>
                  <a:lnTo>
                    <a:pt x="159689" y="472008"/>
                  </a:lnTo>
                  <a:lnTo>
                    <a:pt x="169659" y="467995"/>
                  </a:lnTo>
                  <a:lnTo>
                    <a:pt x="195910" y="437832"/>
                  </a:lnTo>
                  <a:lnTo>
                    <a:pt x="197599" y="427837"/>
                  </a:lnTo>
                  <a:lnTo>
                    <a:pt x="197358" y="417436"/>
                  </a:lnTo>
                  <a:lnTo>
                    <a:pt x="194627" y="392963"/>
                  </a:lnTo>
                  <a:lnTo>
                    <a:pt x="193255" y="387019"/>
                  </a:lnTo>
                  <a:lnTo>
                    <a:pt x="193179" y="385076"/>
                  </a:lnTo>
                  <a:lnTo>
                    <a:pt x="193497" y="383146"/>
                  </a:lnTo>
                  <a:lnTo>
                    <a:pt x="193814" y="378002"/>
                  </a:lnTo>
                  <a:lnTo>
                    <a:pt x="193738" y="373011"/>
                  </a:lnTo>
                  <a:lnTo>
                    <a:pt x="191566" y="353212"/>
                  </a:lnTo>
                  <a:lnTo>
                    <a:pt x="190271" y="338239"/>
                  </a:lnTo>
                  <a:lnTo>
                    <a:pt x="190119" y="331000"/>
                  </a:lnTo>
                  <a:lnTo>
                    <a:pt x="189788" y="326478"/>
                  </a:lnTo>
                  <a:lnTo>
                    <a:pt x="190119" y="292912"/>
                  </a:lnTo>
                  <a:lnTo>
                    <a:pt x="189636" y="286562"/>
                  </a:lnTo>
                  <a:lnTo>
                    <a:pt x="189636" y="282054"/>
                  </a:lnTo>
                  <a:lnTo>
                    <a:pt x="188823" y="269735"/>
                  </a:lnTo>
                  <a:lnTo>
                    <a:pt x="187706" y="261442"/>
                  </a:lnTo>
                  <a:lnTo>
                    <a:pt x="188099" y="259270"/>
                  </a:lnTo>
                  <a:lnTo>
                    <a:pt x="187706" y="258051"/>
                  </a:lnTo>
                  <a:lnTo>
                    <a:pt x="186080" y="251625"/>
                  </a:lnTo>
                  <a:lnTo>
                    <a:pt x="184873" y="245110"/>
                  </a:lnTo>
                  <a:lnTo>
                    <a:pt x="181902" y="218452"/>
                  </a:lnTo>
                  <a:lnTo>
                    <a:pt x="180454" y="207835"/>
                  </a:lnTo>
                  <a:lnTo>
                    <a:pt x="180771" y="200431"/>
                  </a:lnTo>
                  <a:lnTo>
                    <a:pt x="180619" y="195033"/>
                  </a:lnTo>
                  <a:lnTo>
                    <a:pt x="179324" y="184416"/>
                  </a:lnTo>
                  <a:lnTo>
                    <a:pt x="178206" y="179019"/>
                  </a:lnTo>
                  <a:lnTo>
                    <a:pt x="176593" y="173545"/>
                  </a:lnTo>
                  <a:lnTo>
                    <a:pt x="176593" y="170154"/>
                  </a:lnTo>
                  <a:lnTo>
                    <a:pt x="175145" y="148920"/>
                  </a:lnTo>
                  <a:lnTo>
                    <a:pt x="171284" y="105448"/>
                  </a:lnTo>
                  <a:lnTo>
                    <a:pt x="168859" y="85153"/>
                  </a:lnTo>
                  <a:lnTo>
                    <a:pt x="166611" y="69075"/>
                  </a:lnTo>
                  <a:lnTo>
                    <a:pt x="167576" y="67297"/>
                  </a:lnTo>
                  <a:lnTo>
                    <a:pt x="179324" y="62458"/>
                  </a:lnTo>
                  <a:lnTo>
                    <a:pt x="184315" y="61010"/>
                  </a:lnTo>
                  <a:lnTo>
                    <a:pt x="191719" y="58445"/>
                  </a:lnTo>
                  <a:lnTo>
                    <a:pt x="213537" y="49911"/>
                  </a:lnTo>
                  <a:lnTo>
                    <a:pt x="220548" y="46355"/>
                  </a:lnTo>
                  <a:lnTo>
                    <a:pt x="238963" y="35331"/>
                  </a:lnTo>
                  <a:lnTo>
                    <a:pt x="250888" y="29222"/>
                  </a:lnTo>
                  <a:lnTo>
                    <a:pt x="263042" y="22377"/>
                  </a:lnTo>
                  <a:lnTo>
                    <a:pt x="271094" y="16586"/>
                  </a:lnTo>
                  <a:lnTo>
                    <a:pt x="272707" y="12407"/>
                  </a:lnTo>
                  <a:close/>
                </a:path>
                <a:path w="413385" h="479425">
                  <a:moveTo>
                    <a:pt x="312140" y="179489"/>
                  </a:moveTo>
                  <a:lnTo>
                    <a:pt x="311823" y="175945"/>
                  </a:lnTo>
                  <a:lnTo>
                    <a:pt x="311746" y="174663"/>
                  </a:lnTo>
                  <a:lnTo>
                    <a:pt x="311658" y="174180"/>
                  </a:lnTo>
                  <a:lnTo>
                    <a:pt x="311340" y="173532"/>
                  </a:lnTo>
                  <a:lnTo>
                    <a:pt x="309727" y="171919"/>
                  </a:lnTo>
                  <a:lnTo>
                    <a:pt x="308356" y="170230"/>
                  </a:lnTo>
                  <a:lnTo>
                    <a:pt x="300634" y="161226"/>
                  </a:lnTo>
                  <a:lnTo>
                    <a:pt x="299910" y="160667"/>
                  </a:lnTo>
                  <a:lnTo>
                    <a:pt x="289115" y="155181"/>
                  </a:lnTo>
                  <a:lnTo>
                    <a:pt x="288150" y="154533"/>
                  </a:lnTo>
                  <a:lnTo>
                    <a:pt x="287108" y="154139"/>
                  </a:lnTo>
                  <a:lnTo>
                    <a:pt x="284848" y="153822"/>
                  </a:lnTo>
                  <a:lnTo>
                    <a:pt x="283806" y="153568"/>
                  </a:lnTo>
                  <a:lnTo>
                    <a:pt x="282841" y="153250"/>
                  </a:lnTo>
                  <a:lnTo>
                    <a:pt x="276390" y="152933"/>
                  </a:lnTo>
                  <a:lnTo>
                    <a:pt x="269963" y="153250"/>
                  </a:lnTo>
                  <a:lnTo>
                    <a:pt x="245808" y="169354"/>
                  </a:lnTo>
                  <a:lnTo>
                    <a:pt x="245325" y="169989"/>
                  </a:lnTo>
                  <a:lnTo>
                    <a:pt x="244690" y="170637"/>
                  </a:lnTo>
                  <a:lnTo>
                    <a:pt x="243065" y="172567"/>
                  </a:lnTo>
                  <a:lnTo>
                    <a:pt x="242912" y="174663"/>
                  </a:lnTo>
                  <a:lnTo>
                    <a:pt x="245491" y="179171"/>
                  </a:lnTo>
                  <a:lnTo>
                    <a:pt x="245808" y="181267"/>
                  </a:lnTo>
                  <a:lnTo>
                    <a:pt x="245173" y="183197"/>
                  </a:lnTo>
                  <a:lnTo>
                    <a:pt x="245656" y="183680"/>
                  </a:lnTo>
                  <a:lnTo>
                    <a:pt x="245656" y="183997"/>
                  </a:lnTo>
                  <a:lnTo>
                    <a:pt x="245808" y="184150"/>
                  </a:lnTo>
                  <a:lnTo>
                    <a:pt x="246138" y="184150"/>
                  </a:lnTo>
                  <a:lnTo>
                    <a:pt x="247751" y="185458"/>
                  </a:lnTo>
                  <a:lnTo>
                    <a:pt x="251282" y="193332"/>
                  </a:lnTo>
                  <a:lnTo>
                    <a:pt x="252577" y="194779"/>
                  </a:lnTo>
                  <a:lnTo>
                    <a:pt x="254825" y="195745"/>
                  </a:lnTo>
                  <a:lnTo>
                    <a:pt x="257073" y="197358"/>
                  </a:lnTo>
                  <a:lnTo>
                    <a:pt x="259422" y="198577"/>
                  </a:lnTo>
                  <a:lnTo>
                    <a:pt x="264248" y="200177"/>
                  </a:lnTo>
                  <a:lnTo>
                    <a:pt x="266738" y="200266"/>
                  </a:lnTo>
                  <a:lnTo>
                    <a:pt x="269316" y="199618"/>
                  </a:lnTo>
                  <a:lnTo>
                    <a:pt x="271564" y="198970"/>
                  </a:lnTo>
                  <a:lnTo>
                    <a:pt x="273672" y="199136"/>
                  </a:lnTo>
                  <a:lnTo>
                    <a:pt x="275602" y="200101"/>
                  </a:lnTo>
                  <a:lnTo>
                    <a:pt x="277533" y="200748"/>
                  </a:lnTo>
                  <a:lnTo>
                    <a:pt x="279463" y="201142"/>
                  </a:lnTo>
                  <a:lnTo>
                    <a:pt x="283324" y="201460"/>
                  </a:lnTo>
                  <a:lnTo>
                    <a:pt x="285089" y="201231"/>
                  </a:lnTo>
                  <a:lnTo>
                    <a:pt x="286702" y="200571"/>
                  </a:lnTo>
                  <a:lnTo>
                    <a:pt x="290398" y="198970"/>
                  </a:lnTo>
                  <a:lnTo>
                    <a:pt x="292506" y="198094"/>
                  </a:lnTo>
                  <a:lnTo>
                    <a:pt x="298297" y="195834"/>
                  </a:lnTo>
                  <a:lnTo>
                    <a:pt x="301028" y="194475"/>
                  </a:lnTo>
                  <a:lnTo>
                    <a:pt x="303606" y="192849"/>
                  </a:lnTo>
                  <a:lnTo>
                    <a:pt x="306819" y="190919"/>
                  </a:lnTo>
                  <a:lnTo>
                    <a:pt x="309079" y="188506"/>
                  </a:lnTo>
                  <a:lnTo>
                    <a:pt x="311658" y="182714"/>
                  </a:lnTo>
                  <a:lnTo>
                    <a:pt x="312140" y="179489"/>
                  </a:lnTo>
                  <a:close/>
                </a:path>
                <a:path w="413385" h="479425">
                  <a:moveTo>
                    <a:pt x="412762" y="243078"/>
                  </a:moveTo>
                  <a:lnTo>
                    <a:pt x="410819" y="243738"/>
                  </a:lnTo>
                  <a:lnTo>
                    <a:pt x="409536" y="244703"/>
                  </a:lnTo>
                  <a:lnTo>
                    <a:pt x="408901" y="245973"/>
                  </a:lnTo>
                  <a:lnTo>
                    <a:pt x="407606" y="246621"/>
                  </a:lnTo>
                  <a:lnTo>
                    <a:pt x="406641" y="247586"/>
                  </a:lnTo>
                  <a:lnTo>
                    <a:pt x="406006" y="248881"/>
                  </a:lnTo>
                  <a:lnTo>
                    <a:pt x="405345" y="250164"/>
                  </a:lnTo>
                  <a:lnTo>
                    <a:pt x="404545" y="251282"/>
                  </a:lnTo>
                  <a:lnTo>
                    <a:pt x="402932" y="252907"/>
                  </a:lnTo>
                  <a:lnTo>
                    <a:pt x="402056" y="253860"/>
                  </a:lnTo>
                  <a:lnTo>
                    <a:pt x="399796" y="256451"/>
                  </a:lnTo>
                  <a:lnTo>
                    <a:pt x="398589" y="257416"/>
                  </a:lnTo>
                  <a:lnTo>
                    <a:pt x="396011" y="258699"/>
                  </a:lnTo>
                  <a:lnTo>
                    <a:pt x="395046" y="259740"/>
                  </a:lnTo>
                  <a:lnTo>
                    <a:pt x="393763" y="262636"/>
                  </a:lnTo>
                  <a:lnTo>
                    <a:pt x="392798" y="264172"/>
                  </a:lnTo>
                  <a:lnTo>
                    <a:pt x="391502" y="265785"/>
                  </a:lnTo>
                  <a:lnTo>
                    <a:pt x="390537" y="267703"/>
                  </a:lnTo>
                  <a:lnTo>
                    <a:pt x="389648" y="268846"/>
                  </a:lnTo>
                  <a:lnTo>
                    <a:pt x="388048" y="269481"/>
                  </a:lnTo>
                  <a:lnTo>
                    <a:pt x="387324" y="269798"/>
                  </a:lnTo>
                  <a:lnTo>
                    <a:pt x="386029" y="270446"/>
                  </a:lnTo>
                  <a:lnTo>
                    <a:pt x="385229" y="271259"/>
                  </a:lnTo>
                  <a:lnTo>
                    <a:pt x="383298" y="273837"/>
                  </a:lnTo>
                  <a:lnTo>
                    <a:pt x="382168" y="274955"/>
                  </a:lnTo>
                  <a:lnTo>
                    <a:pt x="380885" y="275920"/>
                  </a:lnTo>
                  <a:lnTo>
                    <a:pt x="380555" y="276237"/>
                  </a:lnTo>
                  <a:lnTo>
                    <a:pt x="380161" y="276402"/>
                  </a:lnTo>
                  <a:lnTo>
                    <a:pt x="379196" y="276402"/>
                  </a:lnTo>
                  <a:lnTo>
                    <a:pt x="378790" y="276720"/>
                  </a:lnTo>
                  <a:lnTo>
                    <a:pt x="378142" y="278015"/>
                  </a:lnTo>
                  <a:lnTo>
                    <a:pt x="377825" y="278422"/>
                  </a:lnTo>
                  <a:lnTo>
                    <a:pt x="377177" y="278739"/>
                  </a:lnTo>
                  <a:lnTo>
                    <a:pt x="377024" y="278980"/>
                  </a:lnTo>
                  <a:lnTo>
                    <a:pt x="377024" y="279298"/>
                  </a:lnTo>
                  <a:lnTo>
                    <a:pt x="373634" y="286067"/>
                  </a:lnTo>
                  <a:lnTo>
                    <a:pt x="372351" y="287680"/>
                  </a:lnTo>
                  <a:lnTo>
                    <a:pt x="369455" y="293789"/>
                  </a:lnTo>
                  <a:lnTo>
                    <a:pt x="364832" y="304647"/>
                  </a:lnTo>
                  <a:lnTo>
                    <a:pt x="358673" y="317449"/>
                  </a:lnTo>
                  <a:lnTo>
                    <a:pt x="357378" y="320357"/>
                  </a:lnTo>
                  <a:lnTo>
                    <a:pt x="355930" y="323329"/>
                  </a:lnTo>
                  <a:lnTo>
                    <a:pt x="352704" y="329463"/>
                  </a:lnTo>
                  <a:lnTo>
                    <a:pt x="351091" y="332752"/>
                  </a:lnTo>
                  <a:lnTo>
                    <a:pt x="349491" y="336296"/>
                  </a:lnTo>
                  <a:lnTo>
                    <a:pt x="346913" y="340804"/>
                  </a:lnTo>
                  <a:lnTo>
                    <a:pt x="344411" y="345554"/>
                  </a:lnTo>
                  <a:lnTo>
                    <a:pt x="339585" y="355561"/>
                  </a:lnTo>
                  <a:lnTo>
                    <a:pt x="336130" y="360756"/>
                  </a:lnTo>
                  <a:lnTo>
                    <a:pt x="331622" y="366229"/>
                  </a:lnTo>
                  <a:lnTo>
                    <a:pt x="328079" y="370420"/>
                  </a:lnTo>
                  <a:lnTo>
                    <a:pt x="324612" y="374611"/>
                  </a:lnTo>
                  <a:lnTo>
                    <a:pt x="317855" y="382968"/>
                  </a:lnTo>
                  <a:lnTo>
                    <a:pt x="314553" y="385076"/>
                  </a:lnTo>
                  <a:lnTo>
                    <a:pt x="307467" y="385076"/>
                  </a:lnTo>
                  <a:lnTo>
                    <a:pt x="304406" y="381368"/>
                  </a:lnTo>
                  <a:lnTo>
                    <a:pt x="302158" y="373964"/>
                  </a:lnTo>
                  <a:lnTo>
                    <a:pt x="299897" y="367182"/>
                  </a:lnTo>
                  <a:lnTo>
                    <a:pt x="298958" y="360756"/>
                  </a:lnTo>
                  <a:lnTo>
                    <a:pt x="299072" y="349580"/>
                  </a:lnTo>
                  <a:lnTo>
                    <a:pt x="299034" y="340804"/>
                  </a:lnTo>
                  <a:lnTo>
                    <a:pt x="298919" y="337261"/>
                  </a:lnTo>
                  <a:lnTo>
                    <a:pt x="298361" y="330822"/>
                  </a:lnTo>
                  <a:lnTo>
                    <a:pt x="298259" y="329463"/>
                  </a:lnTo>
                  <a:lnTo>
                    <a:pt x="298056" y="325348"/>
                  </a:lnTo>
                  <a:lnTo>
                    <a:pt x="298119" y="319392"/>
                  </a:lnTo>
                  <a:lnTo>
                    <a:pt x="298208" y="317220"/>
                  </a:lnTo>
                  <a:lnTo>
                    <a:pt x="299834" y="304419"/>
                  </a:lnTo>
                  <a:lnTo>
                    <a:pt x="300393" y="298297"/>
                  </a:lnTo>
                  <a:lnTo>
                    <a:pt x="300710" y="291858"/>
                  </a:lnTo>
                  <a:lnTo>
                    <a:pt x="300799" y="284772"/>
                  </a:lnTo>
                  <a:lnTo>
                    <a:pt x="301028" y="278422"/>
                  </a:lnTo>
                  <a:lnTo>
                    <a:pt x="301447" y="271259"/>
                  </a:lnTo>
                  <a:lnTo>
                    <a:pt x="302158" y="262394"/>
                  </a:lnTo>
                  <a:lnTo>
                    <a:pt x="302412" y="258699"/>
                  </a:lnTo>
                  <a:lnTo>
                    <a:pt x="302323" y="256933"/>
                  </a:lnTo>
                  <a:lnTo>
                    <a:pt x="301828" y="253796"/>
                  </a:lnTo>
                  <a:lnTo>
                    <a:pt x="298577" y="246303"/>
                  </a:lnTo>
                  <a:lnTo>
                    <a:pt x="297332" y="242443"/>
                  </a:lnTo>
                  <a:lnTo>
                    <a:pt x="296367" y="238252"/>
                  </a:lnTo>
                  <a:lnTo>
                    <a:pt x="294919" y="236804"/>
                  </a:lnTo>
                  <a:lnTo>
                    <a:pt x="293624" y="236156"/>
                  </a:lnTo>
                  <a:lnTo>
                    <a:pt x="292417" y="235343"/>
                  </a:lnTo>
                  <a:lnTo>
                    <a:pt x="290156" y="233413"/>
                  </a:lnTo>
                  <a:lnTo>
                    <a:pt x="288798" y="232625"/>
                  </a:lnTo>
                  <a:lnTo>
                    <a:pt x="287185" y="231978"/>
                  </a:lnTo>
                  <a:lnTo>
                    <a:pt x="285572" y="231013"/>
                  </a:lnTo>
                  <a:lnTo>
                    <a:pt x="263156" y="225577"/>
                  </a:lnTo>
                  <a:lnTo>
                    <a:pt x="256540" y="226517"/>
                  </a:lnTo>
                  <a:lnTo>
                    <a:pt x="237121" y="241477"/>
                  </a:lnTo>
                  <a:lnTo>
                    <a:pt x="236715" y="242760"/>
                  </a:lnTo>
                  <a:lnTo>
                    <a:pt x="235750" y="245338"/>
                  </a:lnTo>
                  <a:lnTo>
                    <a:pt x="235356" y="246621"/>
                  </a:lnTo>
                  <a:lnTo>
                    <a:pt x="235026" y="247916"/>
                  </a:lnTo>
                  <a:lnTo>
                    <a:pt x="232130" y="266255"/>
                  </a:lnTo>
                  <a:lnTo>
                    <a:pt x="230530" y="273989"/>
                  </a:lnTo>
                  <a:lnTo>
                    <a:pt x="229476" y="281647"/>
                  </a:lnTo>
                  <a:lnTo>
                    <a:pt x="228511" y="296760"/>
                  </a:lnTo>
                  <a:lnTo>
                    <a:pt x="228092" y="304647"/>
                  </a:lnTo>
                  <a:lnTo>
                    <a:pt x="227838" y="310857"/>
                  </a:lnTo>
                  <a:lnTo>
                    <a:pt x="227914" y="320357"/>
                  </a:lnTo>
                  <a:lnTo>
                    <a:pt x="233426" y="370420"/>
                  </a:lnTo>
                  <a:lnTo>
                    <a:pt x="252653" y="403821"/>
                  </a:lnTo>
                  <a:lnTo>
                    <a:pt x="259181" y="410184"/>
                  </a:lnTo>
                  <a:lnTo>
                    <a:pt x="263042" y="414362"/>
                  </a:lnTo>
                  <a:lnTo>
                    <a:pt x="267703" y="416623"/>
                  </a:lnTo>
                  <a:lnTo>
                    <a:pt x="273189" y="416941"/>
                  </a:lnTo>
                  <a:lnTo>
                    <a:pt x="279298" y="419849"/>
                  </a:lnTo>
                  <a:lnTo>
                    <a:pt x="286385" y="421297"/>
                  </a:lnTo>
                  <a:lnTo>
                    <a:pt x="301510" y="421297"/>
                  </a:lnTo>
                  <a:lnTo>
                    <a:pt x="307314" y="420331"/>
                  </a:lnTo>
                  <a:lnTo>
                    <a:pt x="311823" y="418401"/>
                  </a:lnTo>
                  <a:lnTo>
                    <a:pt x="316649" y="416458"/>
                  </a:lnTo>
                  <a:lnTo>
                    <a:pt x="345948" y="387972"/>
                  </a:lnTo>
                  <a:lnTo>
                    <a:pt x="347865" y="385076"/>
                  </a:lnTo>
                  <a:lnTo>
                    <a:pt x="348526" y="384098"/>
                  </a:lnTo>
                  <a:lnTo>
                    <a:pt x="368071" y="349580"/>
                  </a:lnTo>
                  <a:lnTo>
                    <a:pt x="381520" y="316331"/>
                  </a:lnTo>
                  <a:lnTo>
                    <a:pt x="384098" y="310857"/>
                  </a:lnTo>
                  <a:lnTo>
                    <a:pt x="387642" y="304419"/>
                  </a:lnTo>
                  <a:lnTo>
                    <a:pt x="391502" y="294754"/>
                  </a:lnTo>
                  <a:lnTo>
                    <a:pt x="400685" y="273507"/>
                  </a:lnTo>
                  <a:lnTo>
                    <a:pt x="402297" y="270611"/>
                  </a:lnTo>
                  <a:lnTo>
                    <a:pt x="403656" y="267474"/>
                  </a:lnTo>
                  <a:lnTo>
                    <a:pt x="405917" y="260718"/>
                  </a:lnTo>
                  <a:lnTo>
                    <a:pt x="407441" y="256933"/>
                  </a:lnTo>
                  <a:lnTo>
                    <a:pt x="409384" y="252742"/>
                  </a:lnTo>
                  <a:lnTo>
                    <a:pt x="410019" y="251142"/>
                  </a:lnTo>
                  <a:lnTo>
                    <a:pt x="410578" y="249529"/>
                  </a:lnTo>
                  <a:lnTo>
                    <a:pt x="411556" y="246303"/>
                  </a:lnTo>
                  <a:lnTo>
                    <a:pt x="412115" y="244703"/>
                  </a:lnTo>
                  <a:lnTo>
                    <a:pt x="412762" y="243078"/>
                  </a:lnTo>
                  <a:close/>
                </a:path>
              </a:pathLst>
            </a:custGeom>
            <a:solidFill>
              <a:srgbClr val="FCB55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1775752" y="310852"/>
              <a:ext cx="458651" cy="45847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2326623" y="353173"/>
              <a:ext cx="1248947" cy="406501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3702158" y="304234"/>
              <a:ext cx="107950" cy="457834"/>
            </a:xfrm>
            <a:custGeom>
              <a:avLst/>
              <a:gdLst/>
              <a:ahLst/>
              <a:cxnLst/>
              <a:rect l="l" t="t" r="r" b="b"/>
              <a:pathLst>
                <a:path w="107950" h="457834">
                  <a:moveTo>
                    <a:pt x="55625" y="0"/>
                  </a:moveTo>
                  <a:lnTo>
                    <a:pt x="53060" y="0"/>
                  </a:lnTo>
                  <a:lnTo>
                    <a:pt x="50152" y="647"/>
                  </a:lnTo>
                  <a:lnTo>
                    <a:pt x="36139" y="26568"/>
                  </a:lnTo>
                  <a:lnTo>
                    <a:pt x="35826" y="29629"/>
                  </a:lnTo>
                  <a:lnTo>
                    <a:pt x="33248" y="42506"/>
                  </a:lnTo>
                  <a:lnTo>
                    <a:pt x="32600" y="45389"/>
                  </a:lnTo>
                  <a:lnTo>
                    <a:pt x="32118" y="48386"/>
                  </a:lnTo>
                  <a:lnTo>
                    <a:pt x="31470" y="54495"/>
                  </a:lnTo>
                  <a:lnTo>
                    <a:pt x="30987" y="57632"/>
                  </a:lnTo>
                  <a:lnTo>
                    <a:pt x="29070" y="67297"/>
                  </a:lnTo>
                  <a:lnTo>
                    <a:pt x="28105" y="73571"/>
                  </a:lnTo>
                  <a:lnTo>
                    <a:pt x="26809" y="85813"/>
                  </a:lnTo>
                  <a:lnTo>
                    <a:pt x="26009" y="92087"/>
                  </a:lnTo>
                  <a:lnTo>
                    <a:pt x="25044" y="98526"/>
                  </a:lnTo>
                  <a:lnTo>
                    <a:pt x="22455" y="117166"/>
                  </a:lnTo>
                  <a:lnTo>
                    <a:pt x="15620" y="173621"/>
                  </a:lnTo>
                  <a:lnTo>
                    <a:pt x="10418" y="230364"/>
                  </a:lnTo>
                  <a:lnTo>
                    <a:pt x="7810" y="274167"/>
                  </a:lnTo>
                  <a:lnTo>
                    <a:pt x="7327" y="280441"/>
                  </a:lnTo>
                  <a:lnTo>
                    <a:pt x="5397" y="300253"/>
                  </a:lnTo>
                  <a:lnTo>
                    <a:pt x="5275" y="302818"/>
                  </a:lnTo>
                  <a:lnTo>
                    <a:pt x="5216" y="309892"/>
                  </a:lnTo>
                  <a:lnTo>
                    <a:pt x="4991" y="312407"/>
                  </a:lnTo>
                  <a:lnTo>
                    <a:pt x="4025" y="317868"/>
                  </a:lnTo>
                  <a:lnTo>
                    <a:pt x="4584" y="320522"/>
                  </a:lnTo>
                  <a:lnTo>
                    <a:pt x="6210" y="323100"/>
                  </a:lnTo>
                  <a:lnTo>
                    <a:pt x="8458" y="327291"/>
                  </a:lnTo>
                  <a:lnTo>
                    <a:pt x="11595" y="331558"/>
                  </a:lnTo>
                  <a:lnTo>
                    <a:pt x="19646" y="340245"/>
                  </a:lnTo>
                  <a:lnTo>
                    <a:pt x="23914" y="342734"/>
                  </a:lnTo>
                  <a:lnTo>
                    <a:pt x="28422" y="343382"/>
                  </a:lnTo>
                  <a:lnTo>
                    <a:pt x="30022" y="343712"/>
                  </a:lnTo>
                  <a:lnTo>
                    <a:pt x="31559" y="343788"/>
                  </a:lnTo>
                  <a:lnTo>
                    <a:pt x="34467" y="343471"/>
                  </a:lnTo>
                  <a:lnTo>
                    <a:pt x="35991" y="343382"/>
                  </a:lnTo>
                  <a:lnTo>
                    <a:pt x="42354" y="343382"/>
                  </a:lnTo>
                  <a:lnTo>
                    <a:pt x="43395" y="343077"/>
                  </a:lnTo>
                  <a:lnTo>
                    <a:pt x="44361" y="342417"/>
                  </a:lnTo>
                  <a:lnTo>
                    <a:pt x="46774" y="341452"/>
                  </a:lnTo>
                  <a:lnTo>
                    <a:pt x="47269" y="341452"/>
                  </a:lnTo>
                  <a:lnTo>
                    <a:pt x="47891" y="340817"/>
                  </a:lnTo>
                  <a:lnTo>
                    <a:pt x="48463" y="340563"/>
                  </a:lnTo>
                  <a:lnTo>
                    <a:pt x="49758" y="340563"/>
                  </a:lnTo>
                  <a:lnTo>
                    <a:pt x="49987" y="340334"/>
                  </a:lnTo>
                  <a:lnTo>
                    <a:pt x="50634" y="339039"/>
                  </a:lnTo>
                  <a:lnTo>
                    <a:pt x="53212" y="335495"/>
                  </a:lnTo>
                  <a:lnTo>
                    <a:pt x="55473" y="331723"/>
                  </a:lnTo>
                  <a:lnTo>
                    <a:pt x="59334" y="323659"/>
                  </a:lnTo>
                  <a:lnTo>
                    <a:pt x="61264" y="319887"/>
                  </a:lnTo>
                  <a:lnTo>
                    <a:pt x="63195" y="316331"/>
                  </a:lnTo>
                  <a:lnTo>
                    <a:pt x="67055" y="309892"/>
                  </a:lnTo>
                  <a:lnTo>
                    <a:pt x="70116" y="302818"/>
                  </a:lnTo>
                  <a:lnTo>
                    <a:pt x="72377" y="295084"/>
                  </a:lnTo>
                  <a:lnTo>
                    <a:pt x="74942" y="287680"/>
                  </a:lnTo>
                  <a:lnTo>
                    <a:pt x="76555" y="279958"/>
                  </a:lnTo>
                  <a:lnTo>
                    <a:pt x="78485" y="255968"/>
                  </a:lnTo>
                  <a:lnTo>
                    <a:pt x="79133" y="248246"/>
                  </a:lnTo>
                  <a:lnTo>
                    <a:pt x="81546" y="222161"/>
                  </a:lnTo>
                  <a:lnTo>
                    <a:pt x="82194" y="218300"/>
                  </a:lnTo>
                  <a:lnTo>
                    <a:pt x="84772" y="202209"/>
                  </a:lnTo>
                  <a:lnTo>
                    <a:pt x="85407" y="198018"/>
                  </a:lnTo>
                  <a:lnTo>
                    <a:pt x="88620" y="182003"/>
                  </a:lnTo>
                  <a:lnTo>
                    <a:pt x="91846" y="166217"/>
                  </a:lnTo>
                  <a:lnTo>
                    <a:pt x="93141" y="158089"/>
                  </a:lnTo>
                  <a:lnTo>
                    <a:pt x="94106" y="149720"/>
                  </a:lnTo>
                  <a:lnTo>
                    <a:pt x="98932" y="112521"/>
                  </a:lnTo>
                  <a:lnTo>
                    <a:pt x="99580" y="106413"/>
                  </a:lnTo>
                  <a:lnTo>
                    <a:pt x="100710" y="100456"/>
                  </a:lnTo>
                  <a:lnTo>
                    <a:pt x="103924" y="88861"/>
                  </a:lnTo>
                  <a:lnTo>
                    <a:pt x="105041" y="82753"/>
                  </a:lnTo>
                  <a:lnTo>
                    <a:pt x="105702" y="76314"/>
                  </a:lnTo>
                  <a:lnTo>
                    <a:pt x="106337" y="73405"/>
                  </a:lnTo>
                  <a:lnTo>
                    <a:pt x="106819" y="70434"/>
                  </a:lnTo>
                  <a:lnTo>
                    <a:pt x="107467" y="64325"/>
                  </a:lnTo>
                  <a:lnTo>
                    <a:pt x="107619" y="61175"/>
                  </a:lnTo>
                  <a:lnTo>
                    <a:pt x="107558" y="54495"/>
                  </a:lnTo>
                  <a:lnTo>
                    <a:pt x="96443" y="31559"/>
                  </a:lnTo>
                  <a:lnTo>
                    <a:pt x="94589" y="29146"/>
                  </a:lnTo>
                  <a:lnTo>
                    <a:pt x="92541" y="26403"/>
                  </a:lnTo>
                  <a:lnTo>
                    <a:pt x="91046" y="24307"/>
                  </a:lnTo>
                  <a:lnTo>
                    <a:pt x="89357" y="22542"/>
                  </a:lnTo>
                  <a:lnTo>
                    <a:pt x="81546" y="16903"/>
                  </a:lnTo>
                  <a:lnTo>
                    <a:pt x="79298" y="14973"/>
                  </a:lnTo>
                  <a:lnTo>
                    <a:pt x="77368" y="12966"/>
                  </a:lnTo>
                  <a:lnTo>
                    <a:pt x="74142" y="8775"/>
                  </a:lnTo>
                  <a:lnTo>
                    <a:pt x="72047" y="6934"/>
                  </a:lnTo>
                  <a:lnTo>
                    <a:pt x="69481" y="5308"/>
                  </a:lnTo>
                  <a:lnTo>
                    <a:pt x="67221" y="4025"/>
                  </a:lnTo>
                  <a:lnTo>
                    <a:pt x="64566" y="2832"/>
                  </a:lnTo>
                  <a:lnTo>
                    <a:pt x="58432" y="571"/>
                  </a:lnTo>
                  <a:lnTo>
                    <a:pt x="55625" y="0"/>
                  </a:lnTo>
                  <a:close/>
                </a:path>
                <a:path w="107950" h="457834">
                  <a:moveTo>
                    <a:pt x="49758" y="340563"/>
                  </a:moveTo>
                  <a:lnTo>
                    <a:pt x="48463" y="340563"/>
                  </a:lnTo>
                  <a:lnTo>
                    <a:pt x="49428" y="340893"/>
                  </a:lnTo>
                  <a:lnTo>
                    <a:pt x="49758" y="340563"/>
                  </a:lnTo>
                  <a:close/>
                </a:path>
                <a:path w="107950" h="457834">
                  <a:moveTo>
                    <a:pt x="18275" y="379133"/>
                  </a:moveTo>
                  <a:lnTo>
                    <a:pt x="14427" y="379133"/>
                  </a:lnTo>
                  <a:lnTo>
                    <a:pt x="12649" y="379933"/>
                  </a:lnTo>
                  <a:lnTo>
                    <a:pt x="11036" y="381546"/>
                  </a:lnTo>
                  <a:lnTo>
                    <a:pt x="9423" y="382498"/>
                  </a:lnTo>
                  <a:lnTo>
                    <a:pt x="8127" y="384035"/>
                  </a:lnTo>
                  <a:lnTo>
                    <a:pt x="7162" y="386130"/>
                  </a:lnTo>
                  <a:lnTo>
                    <a:pt x="5397" y="390067"/>
                  </a:lnTo>
                  <a:lnTo>
                    <a:pt x="4762" y="391680"/>
                  </a:lnTo>
                  <a:lnTo>
                    <a:pt x="3149" y="394258"/>
                  </a:lnTo>
                  <a:lnTo>
                    <a:pt x="2184" y="396671"/>
                  </a:lnTo>
                  <a:lnTo>
                    <a:pt x="1536" y="401180"/>
                  </a:lnTo>
                  <a:lnTo>
                    <a:pt x="1054" y="403580"/>
                  </a:lnTo>
                  <a:lnTo>
                    <a:pt x="406" y="406184"/>
                  </a:lnTo>
                  <a:lnTo>
                    <a:pt x="226" y="407454"/>
                  </a:lnTo>
                  <a:lnTo>
                    <a:pt x="134" y="409066"/>
                  </a:lnTo>
                  <a:lnTo>
                    <a:pt x="241" y="410590"/>
                  </a:lnTo>
                  <a:lnTo>
                    <a:pt x="1536" y="414781"/>
                  </a:lnTo>
                  <a:lnTo>
                    <a:pt x="1536" y="417118"/>
                  </a:lnTo>
                  <a:lnTo>
                    <a:pt x="888" y="419696"/>
                  </a:lnTo>
                  <a:lnTo>
                    <a:pt x="571" y="421944"/>
                  </a:lnTo>
                  <a:lnTo>
                    <a:pt x="330" y="424281"/>
                  </a:lnTo>
                  <a:lnTo>
                    <a:pt x="0" y="429107"/>
                  </a:lnTo>
                  <a:lnTo>
                    <a:pt x="241" y="431596"/>
                  </a:lnTo>
                  <a:lnTo>
                    <a:pt x="26327" y="457682"/>
                  </a:lnTo>
                  <a:lnTo>
                    <a:pt x="30848" y="456399"/>
                  </a:lnTo>
                  <a:lnTo>
                    <a:pt x="46291" y="437565"/>
                  </a:lnTo>
                  <a:lnTo>
                    <a:pt x="48793" y="432498"/>
                  </a:lnTo>
                  <a:lnTo>
                    <a:pt x="51028" y="427659"/>
                  </a:lnTo>
                  <a:lnTo>
                    <a:pt x="52082" y="425170"/>
                  </a:lnTo>
                  <a:lnTo>
                    <a:pt x="53060" y="422592"/>
                  </a:lnTo>
                  <a:lnTo>
                    <a:pt x="54025" y="420344"/>
                  </a:lnTo>
                  <a:lnTo>
                    <a:pt x="54584" y="418731"/>
                  </a:lnTo>
                  <a:lnTo>
                    <a:pt x="54902" y="416788"/>
                  </a:lnTo>
                  <a:lnTo>
                    <a:pt x="55295" y="415175"/>
                  </a:lnTo>
                  <a:lnTo>
                    <a:pt x="55956" y="412940"/>
                  </a:lnTo>
                  <a:lnTo>
                    <a:pt x="56426" y="409066"/>
                  </a:lnTo>
                  <a:lnTo>
                    <a:pt x="55778" y="408419"/>
                  </a:lnTo>
                  <a:lnTo>
                    <a:pt x="55473" y="407454"/>
                  </a:lnTo>
                  <a:lnTo>
                    <a:pt x="55473" y="404888"/>
                  </a:lnTo>
                  <a:lnTo>
                    <a:pt x="55295" y="403923"/>
                  </a:lnTo>
                  <a:lnTo>
                    <a:pt x="54990" y="403275"/>
                  </a:lnTo>
                  <a:lnTo>
                    <a:pt x="54330" y="402628"/>
                  </a:lnTo>
                  <a:lnTo>
                    <a:pt x="53771" y="401980"/>
                  </a:lnTo>
                  <a:lnTo>
                    <a:pt x="52806" y="400697"/>
                  </a:lnTo>
                  <a:lnTo>
                    <a:pt x="52412" y="399884"/>
                  </a:lnTo>
                  <a:lnTo>
                    <a:pt x="50799" y="395135"/>
                  </a:lnTo>
                  <a:lnTo>
                    <a:pt x="49504" y="391604"/>
                  </a:lnTo>
                  <a:lnTo>
                    <a:pt x="35178" y="381546"/>
                  </a:lnTo>
                  <a:lnTo>
                    <a:pt x="33248" y="380580"/>
                  </a:lnTo>
                  <a:lnTo>
                    <a:pt x="31241" y="380098"/>
                  </a:lnTo>
                  <a:lnTo>
                    <a:pt x="27050" y="380098"/>
                  </a:lnTo>
                  <a:lnTo>
                    <a:pt x="24879" y="379933"/>
                  </a:lnTo>
                  <a:lnTo>
                    <a:pt x="20370" y="379285"/>
                  </a:lnTo>
                  <a:lnTo>
                    <a:pt x="18275" y="379133"/>
                  </a:lnTo>
                  <a:close/>
                </a:path>
              </a:pathLst>
            </a:custGeom>
            <a:solidFill>
              <a:srgbClr val="FCB55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3966306" y="484992"/>
              <a:ext cx="212521" cy="21211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4204570" y="484983"/>
              <a:ext cx="390194" cy="211696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4615927" y="484982"/>
              <a:ext cx="173507" cy="211696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4866220" y="397824"/>
              <a:ext cx="116839" cy="295275"/>
            </a:xfrm>
            <a:custGeom>
              <a:avLst/>
              <a:gdLst/>
              <a:ahLst/>
              <a:cxnLst/>
              <a:rect l="l" t="t" r="r" b="b"/>
              <a:pathLst>
                <a:path w="116839" h="295275">
                  <a:moveTo>
                    <a:pt x="116230" y="0"/>
                  </a:moveTo>
                  <a:lnTo>
                    <a:pt x="56451" y="0"/>
                  </a:lnTo>
                  <a:lnTo>
                    <a:pt x="0" y="294716"/>
                  </a:lnTo>
                  <a:lnTo>
                    <a:pt x="59778" y="294716"/>
                  </a:lnTo>
                  <a:lnTo>
                    <a:pt x="11623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/>
            <p:cNvSpPr/>
            <p:nvPr/>
          </p:nvSpPr>
          <p:spPr>
            <a:xfrm>
              <a:off x="4982443" y="484983"/>
              <a:ext cx="188874" cy="211696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/>
            <p:cNvSpPr/>
            <p:nvPr/>
          </p:nvSpPr>
          <p:spPr>
            <a:xfrm>
              <a:off x="5215303" y="401144"/>
              <a:ext cx="160655" cy="378460"/>
            </a:xfrm>
            <a:custGeom>
              <a:avLst/>
              <a:gdLst/>
              <a:ahLst/>
              <a:cxnLst/>
              <a:rect l="l" t="t" r="r" b="b"/>
              <a:pathLst>
                <a:path w="160654" h="378459">
                  <a:moveTo>
                    <a:pt x="130746" y="0"/>
                  </a:moveTo>
                  <a:lnTo>
                    <a:pt x="117488" y="2457"/>
                  </a:lnTo>
                  <a:lnTo>
                    <a:pt x="106524" y="9388"/>
                  </a:lnTo>
                  <a:lnTo>
                    <a:pt x="99060" y="20134"/>
                  </a:lnTo>
                  <a:lnTo>
                    <a:pt x="96304" y="34035"/>
                  </a:lnTo>
                  <a:lnTo>
                    <a:pt x="98451" y="46103"/>
                  </a:lnTo>
                  <a:lnTo>
                    <a:pt x="104451" y="55256"/>
                  </a:lnTo>
                  <a:lnTo>
                    <a:pt x="113641" y="61062"/>
                  </a:lnTo>
                  <a:lnTo>
                    <a:pt x="125361" y="63093"/>
                  </a:lnTo>
                  <a:lnTo>
                    <a:pt x="138927" y="60818"/>
                  </a:lnTo>
                  <a:lnTo>
                    <a:pt x="150160" y="54224"/>
                  </a:lnTo>
                  <a:lnTo>
                    <a:pt x="157813" y="43660"/>
                  </a:lnTo>
                  <a:lnTo>
                    <a:pt x="160642" y="29476"/>
                  </a:lnTo>
                  <a:lnTo>
                    <a:pt x="158423" y="17337"/>
                  </a:lnTo>
                  <a:lnTo>
                    <a:pt x="152233" y="8042"/>
                  </a:lnTo>
                  <a:lnTo>
                    <a:pt x="142773" y="2094"/>
                  </a:lnTo>
                  <a:lnTo>
                    <a:pt x="130746" y="0"/>
                  </a:lnTo>
                  <a:close/>
                </a:path>
                <a:path w="160654" h="378459">
                  <a:moveTo>
                    <a:pt x="7061" y="329577"/>
                  </a:moveTo>
                  <a:lnTo>
                    <a:pt x="0" y="374827"/>
                  </a:lnTo>
                  <a:lnTo>
                    <a:pt x="28638" y="378155"/>
                  </a:lnTo>
                  <a:lnTo>
                    <a:pt x="44393" y="376882"/>
                  </a:lnTo>
                  <a:lnTo>
                    <a:pt x="84264" y="356565"/>
                  </a:lnTo>
                  <a:lnTo>
                    <a:pt x="99636" y="330822"/>
                  </a:lnTo>
                  <a:lnTo>
                    <a:pt x="14947" y="330822"/>
                  </a:lnTo>
                  <a:lnTo>
                    <a:pt x="11201" y="330415"/>
                  </a:lnTo>
                  <a:lnTo>
                    <a:pt x="7061" y="329577"/>
                  </a:lnTo>
                  <a:close/>
                </a:path>
                <a:path w="160654" h="378459">
                  <a:moveTo>
                    <a:pt x="149440" y="88417"/>
                  </a:moveTo>
                  <a:lnTo>
                    <a:pt x="89662" y="88417"/>
                  </a:lnTo>
                  <a:lnTo>
                    <a:pt x="52298" y="287235"/>
                  </a:lnTo>
                  <a:lnTo>
                    <a:pt x="46429" y="309455"/>
                  </a:lnTo>
                  <a:lnTo>
                    <a:pt x="38965" y="322726"/>
                  </a:lnTo>
                  <a:lnTo>
                    <a:pt x="30179" y="329148"/>
                  </a:lnTo>
                  <a:lnTo>
                    <a:pt x="20345" y="330822"/>
                  </a:lnTo>
                  <a:lnTo>
                    <a:pt x="99636" y="330822"/>
                  </a:lnTo>
                  <a:lnTo>
                    <a:pt x="101022" y="327920"/>
                  </a:lnTo>
                  <a:lnTo>
                    <a:pt x="107317" y="308230"/>
                  </a:lnTo>
                  <a:lnTo>
                    <a:pt x="112483" y="284340"/>
                  </a:lnTo>
                  <a:lnTo>
                    <a:pt x="149440" y="8841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/>
            <p:cNvSpPr/>
            <p:nvPr/>
          </p:nvSpPr>
          <p:spPr>
            <a:xfrm>
              <a:off x="5380918" y="484983"/>
              <a:ext cx="188874" cy="211696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/>
            <p:cNvSpPr/>
            <p:nvPr/>
          </p:nvSpPr>
          <p:spPr>
            <a:xfrm>
              <a:off x="5594275" y="489564"/>
              <a:ext cx="208787" cy="207543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/>
            <p:cNvSpPr/>
            <p:nvPr/>
          </p:nvSpPr>
          <p:spPr>
            <a:xfrm>
              <a:off x="5896871" y="397830"/>
              <a:ext cx="233045" cy="299720"/>
            </a:xfrm>
            <a:custGeom>
              <a:avLst/>
              <a:gdLst/>
              <a:ahLst/>
              <a:cxnLst/>
              <a:rect l="l" t="t" r="r" b="b"/>
              <a:pathLst>
                <a:path w="233045" h="299720">
                  <a:moveTo>
                    <a:pt x="127850" y="87160"/>
                  </a:moveTo>
                  <a:lnTo>
                    <a:pt x="85064" y="94459"/>
                  </a:lnTo>
                  <a:lnTo>
                    <a:pt x="49671" y="114470"/>
                  </a:lnTo>
                  <a:lnTo>
                    <a:pt x="22886" y="144364"/>
                  </a:lnTo>
                  <a:lnTo>
                    <a:pt x="5923" y="181309"/>
                  </a:lnTo>
                  <a:lnTo>
                    <a:pt x="0" y="222478"/>
                  </a:lnTo>
                  <a:lnTo>
                    <a:pt x="5013" y="255320"/>
                  </a:lnTo>
                  <a:lnTo>
                    <a:pt x="18626" y="279403"/>
                  </a:lnTo>
                  <a:lnTo>
                    <a:pt x="38699" y="294223"/>
                  </a:lnTo>
                  <a:lnTo>
                    <a:pt x="63093" y="299275"/>
                  </a:lnTo>
                  <a:lnTo>
                    <a:pt x="80942" y="297232"/>
                  </a:lnTo>
                  <a:lnTo>
                    <a:pt x="98478" y="290715"/>
                  </a:lnTo>
                  <a:lnTo>
                    <a:pt x="114925" y="279140"/>
                  </a:lnTo>
                  <a:lnTo>
                    <a:pt x="129501" y="261924"/>
                  </a:lnTo>
                  <a:lnTo>
                    <a:pt x="184828" y="261924"/>
                  </a:lnTo>
                  <a:lnTo>
                    <a:pt x="185442" y="256054"/>
                  </a:lnTo>
                  <a:lnTo>
                    <a:pt x="186136" y="251129"/>
                  </a:lnTo>
                  <a:lnTo>
                    <a:pt x="90487" y="251129"/>
                  </a:lnTo>
                  <a:lnTo>
                    <a:pt x="78721" y="248605"/>
                  </a:lnTo>
                  <a:lnTo>
                    <a:pt x="69838" y="241215"/>
                  </a:lnTo>
                  <a:lnTo>
                    <a:pt x="64225" y="229232"/>
                  </a:lnTo>
                  <a:lnTo>
                    <a:pt x="62268" y="212928"/>
                  </a:lnTo>
                  <a:lnTo>
                    <a:pt x="66780" y="183886"/>
                  </a:lnTo>
                  <a:lnTo>
                    <a:pt x="79386" y="158032"/>
                  </a:lnTo>
                  <a:lnTo>
                    <a:pt x="98685" y="139494"/>
                  </a:lnTo>
                  <a:lnTo>
                    <a:pt x="123278" y="132397"/>
                  </a:lnTo>
                  <a:lnTo>
                    <a:pt x="207659" y="132397"/>
                  </a:lnTo>
                  <a:lnTo>
                    <a:pt x="215401" y="91732"/>
                  </a:lnTo>
                  <a:lnTo>
                    <a:pt x="155663" y="91732"/>
                  </a:lnTo>
                  <a:lnTo>
                    <a:pt x="148803" y="89613"/>
                  </a:lnTo>
                  <a:lnTo>
                    <a:pt x="141595" y="88198"/>
                  </a:lnTo>
                  <a:lnTo>
                    <a:pt x="134468" y="87406"/>
                  </a:lnTo>
                  <a:lnTo>
                    <a:pt x="127850" y="87160"/>
                  </a:lnTo>
                  <a:close/>
                </a:path>
                <a:path w="233045" h="299720">
                  <a:moveTo>
                    <a:pt x="184828" y="261924"/>
                  </a:moveTo>
                  <a:lnTo>
                    <a:pt x="130340" y="261924"/>
                  </a:lnTo>
                  <a:lnTo>
                    <a:pt x="127431" y="294716"/>
                  </a:lnTo>
                  <a:lnTo>
                    <a:pt x="182219" y="294716"/>
                  </a:lnTo>
                  <a:lnTo>
                    <a:pt x="183365" y="275910"/>
                  </a:lnTo>
                  <a:lnTo>
                    <a:pt x="184828" y="261924"/>
                  </a:lnTo>
                  <a:close/>
                </a:path>
                <a:path w="233045" h="299720">
                  <a:moveTo>
                    <a:pt x="207659" y="132397"/>
                  </a:moveTo>
                  <a:lnTo>
                    <a:pt x="133235" y="132397"/>
                  </a:lnTo>
                  <a:lnTo>
                    <a:pt x="142379" y="135724"/>
                  </a:lnTo>
                  <a:lnTo>
                    <a:pt x="146938" y="139458"/>
                  </a:lnTo>
                  <a:lnTo>
                    <a:pt x="136563" y="194246"/>
                  </a:lnTo>
                  <a:lnTo>
                    <a:pt x="116949" y="237166"/>
                  </a:lnTo>
                  <a:lnTo>
                    <a:pt x="90487" y="251129"/>
                  </a:lnTo>
                  <a:lnTo>
                    <a:pt x="186136" y="251129"/>
                  </a:lnTo>
                  <a:lnTo>
                    <a:pt x="188295" y="235812"/>
                  </a:lnTo>
                  <a:lnTo>
                    <a:pt x="191769" y="215849"/>
                  </a:lnTo>
                  <a:lnTo>
                    <a:pt x="207659" y="132397"/>
                  </a:lnTo>
                  <a:close/>
                </a:path>
                <a:path w="233045" h="299720">
                  <a:moveTo>
                    <a:pt x="232867" y="0"/>
                  </a:moveTo>
                  <a:lnTo>
                    <a:pt x="173088" y="0"/>
                  </a:lnTo>
                  <a:lnTo>
                    <a:pt x="155663" y="91732"/>
                  </a:lnTo>
                  <a:lnTo>
                    <a:pt x="215401" y="91732"/>
                  </a:lnTo>
                  <a:lnTo>
                    <a:pt x="23286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/>
            <p:cNvSpPr/>
            <p:nvPr/>
          </p:nvSpPr>
          <p:spPr>
            <a:xfrm>
              <a:off x="6130150" y="484983"/>
              <a:ext cx="188861" cy="211696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/>
            <p:cNvSpPr/>
            <p:nvPr/>
          </p:nvSpPr>
          <p:spPr>
            <a:xfrm>
              <a:off x="6408247" y="397824"/>
              <a:ext cx="116839" cy="295275"/>
            </a:xfrm>
            <a:custGeom>
              <a:avLst/>
              <a:gdLst/>
              <a:ahLst/>
              <a:cxnLst/>
              <a:rect l="l" t="t" r="r" b="b"/>
              <a:pathLst>
                <a:path w="116840" h="295275">
                  <a:moveTo>
                    <a:pt x="116217" y="0"/>
                  </a:moveTo>
                  <a:lnTo>
                    <a:pt x="56451" y="0"/>
                  </a:lnTo>
                  <a:lnTo>
                    <a:pt x="0" y="294716"/>
                  </a:lnTo>
                  <a:lnTo>
                    <a:pt x="59778" y="294716"/>
                  </a:lnTo>
                  <a:lnTo>
                    <a:pt x="11621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/>
            <p:cNvSpPr/>
            <p:nvPr/>
          </p:nvSpPr>
          <p:spPr>
            <a:xfrm>
              <a:off x="6523235" y="484992"/>
              <a:ext cx="212521" cy="212115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1" name="object 21"/>
            <p:cNvSpPr/>
            <p:nvPr/>
          </p:nvSpPr>
          <p:spPr>
            <a:xfrm>
              <a:off x="6824560" y="397827"/>
              <a:ext cx="437515" cy="381635"/>
            </a:xfrm>
            <a:custGeom>
              <a:avLst/>
              <a:gdLst/>
              <a:ahLst/>
              <a:cxnLst/>
              <a:rect l="l" t="t" r="r" b="b"/>
              <a:pathLst>
                <a:path w="437515" h="381634">
                  <a:moveTo>
                    <a:pt x="116217" y="0"/>
                  </a:moveTo>
                  <a:lnTo>
                    <a:pt x="56451" y="0"/>
                  </a:lnTo>
                  <a:lnTo>
                    <a:pt x="0" y="294716"/>
                  </a:lnTo>
                  <a:lnTo>
                    <a:pt x="59778" y="294716"/>
                  </a:lnTo>
                  <a:lnTo>
                    <a:pt x="116217" y="0"/>
                  </a:lnTo>
                  <a:close/>
                </a:path>
                <a:path w="437515" h="381634">
                  <a:moveTo>
                    <a:pt x="208381" y="91744"/>
                  </a:moveTo>
                  <a:lnTo>
                    <a:pt x="148615" y="91744"/>
                  </a:lnTo>
                  <a:lnTo>
                    <a:pt x="110007" y="294728"/>
                  </a:lnTo>
                  <a:lnTo>
                    <a:pt x="169786" y="294728"/>
                  </a:lnTo>
                  <a:lnTo>
                    <a:pt x="208381" y="91744"/>
                  </a:lnTo>
                  <a:close/>
                </a:path>
                <a:path w="437515" h="381634">
                  <a:moveTo>
                    <a:pt x="221246" y="32804"/>
                  </a:moveTo>
                  <a:lnTo>
                    <a:pt x="219024" y="20662"/>
                  </a:lnTo>
                  <a:lnTo>
                    <a:pt x="212839" y="11366"/>
                  </a:lnTo>
                  <a:lnTo>
                    <a:pt x="203390" y="5422"/>
                  </a:lnTo>
                  <a:lnTo>
                    <a:pt x="191363" y="3327"/>
                  </a:lnTo>
                  <a:lnTo>
                    <a:pt x="178320" y="5778"/>
                  </a:lnTo>
                  <a:lnTo>
                    <a:pt x="167436" y="12712"/>
                  </a:lnTo>
                  <a:lnTo>
                    <a:pt x="159893" y="23456"/>
                  </a:lnTo>
                  <a:lnTo>
                    <a:pt x="156908" y="37363"/>
                  </a:lnTo>
                  <a:lnTo>
                    <a:pt x="159105" y="49428"/>
                  </a:lnTo>
                  <a:lnTo>
                    <a:pt x="165201" y="58585"/>
                  </a:lnTo>
                  <a:lnTo>
                    <a:pt x="174409" y="64389"/>
                  </a:lnTo>
                  <a:lnTo>
                    <a:pt x="185966" y="66421"/>
                  </a:lnTo>
                  <a:lnTo>
                    <a:pt x="199529" y="64147"/>
                  </a:lnTo>
                  <a:lnTo>
                    <a:pt x="210756" y="57543"/>
                  </a:lnTo>
                  <a:lnTo>
                    <a:pt x="218414" y="46990"/>
                  </a:lnTo>
                  <a:lnTo>
                    <a:pt x="221246" y="32804"/>
                  </a:lnTo>
                  <a:close/>
                </a:path>
                <a:path w="437515" h="381634">
                  <a:moveTo>
                    <a:pt x="437515" y="101282"/>
                  </a:moveTo>
                  <a:lnTo>
                    <a:pt x="420865" y="95224"/>
                  </a:lnTo>
                  <a:lnTo>
                    <a:pt x="402742" y="90805"/>
                  </a:lnTo>
                  <a:lnTo>
                    <a:pt x="383222" y="88087"/>
                  </a:lnTo>
                  <a:lnTo>
                    <a:pt x="372757" y="87630"/>
                  </a:lnTo>
                  <a:lnTo>
                    <a:pt x="372757" y="136563"/>
                  </a:lnTo>
                  <a:lnTo>
                    <a:pt x="362381" y="190944"/>
                  </a:lnTo>
                  <a:lnTo>
                    <a:pt x="355358" y="214236"/>
                  </a:lnTo>
                  <a:lnTo>
                    <a:pt x="344525" y="231876"/>
                  </a:lnTo>
                  <a:lnTo>
                    <a:pt x="331203" y="243065"/>
                  </a:lnTo>
                  <a:lnTo>
                    <a:pt x="316712" y="246976"/>
                  </a:lnTo>
                  <a:lnTo>
                    <a:pt x="304723" y="244322"/>
                  </a:lnTo>
                  <a:lnTo>
                    <a:pt x="296164" y="236969"/>
                  </a:lnTo>
                  <a:lnTo>
                    <a:pt x="291033" y="225793"/>
                  </a:lnTo>
                  <a:lnTo>
                    <a:pt x="289318" y="211696"/>
                  </a:lnTo>
                  <a:lnTo>
                    <a:pt x="293903" y="183083"/>
                  </a:lnTo>
                  <a:lnTo>
                    <a:pt x="306692" y="157784"/>
                  </a:lnTo>
                  <a:lnTo>
                    <a:pt x="326263" y="139725"/>
                  </a:lnTo>
                  <a:lnTo>
                    <a:pt x="351167" y="132829"/>
                  </a:lnTo>
                  <a:lnTo>
                    <a:pt x="359473" y="132829"/>
                  </a:lnTo>
                  <a:lnTo>
                    <a:pt x="368185" y="134493"/>
                  </a:lnTo>
                  <a:lnTo>
                    <a:pt x="372757" y="136563"/>
                  </a:lnTo>
                  <a:lnTo>
                    <a:pt x="372757" y="87630"/>
                  </a:lnTo>
                  <a:lnTo>
                    <a:pt x="314261" y="94602"/>
                  </a:lnTo>
                  <a:lnTo>
                    <a:pt x="276250" y="114846"/>
                  </a:lnTo>
                  <a:lnTo>
                    <a:pt x="248691" y="144729"/>
                  </a:lnTo>
                  <a:lnTo>
                    <a:pt x="231889" y="181102"/>
                  </a:lnTo>
                  <a:lnTo>
                    <a:pt x="226225" y="220827"/>
                  </a:lnTo>
                  <a:lnTo>
                    <a:pt x="230924" y="248754"/>
                  </a:lnTo>
                  <a:lnTo>
                    <a:pt x="243865" y="271729"/>
                  </a:lnTo>
                  <a:lnTo>
                    <a:pt x="264287" y="287312"/>
                  </a:lnTo>
                  <a:lnTo>
                    <a:pt x="291401" y="293052"/>
                  </a:lnTo>
                  <a:lnTo>
                    <a:pt x="308419" y="291249"/>
                  </a:lnTo>
                  <a:lnTo>
                    <a:pt x="323570" y="285737"/>
                  </a:lnTo>
                  <a:lnTo>
                    <a:pt x="337159" y="276415"/>
                  </a:lnTo>
                  <a:lnTo>
                    <a:pt x="349504" y="263169"/>
                  </a:lnTo>
                  <a:lnTo>
                    <a:pt x="350329" y="263169"/>
                  </a:lnTo>
                  <a:lnTo>
                    <a:pt x="338251" y="305777"/>
                  </a:lnTo>
                  <a:lnTo>
                    <a:pt x="307327" y="331444"/>
                  </a:lnTo>
                  <a:lnTo>
                    <a:pt x="286410" y="334149"/>
                  </a:lnTo>
                  <a:lnTo>
                    <a:pt x="272503" y="333336"/>
                  </a:lnTo>
                  <a:lnTo>
                    <a:pt x="257670" y="331038"/>
                  </a:lnTo>
                  <a:lnTo>
                    <a:pt x="243916" y="327494"/>
                  </a:lnTo>
                  <a:lnTo>
                    <a:pt x="233286" y="322948"/>
                  </a:lnTo>
                  <a:lnTo>
                    <a:pt x="219583" y="368604"/>
                  </a:lnTo>
                  <a:lnTo>
                    <a:pt x="231876" y="373938"/>
                  </a:lnTo>
                  <a:lnTo>
                    <a:pt x="247599" y="378002"/>
                  </a:lnTo>
                  <a:lnTo>
                    <a:pt x="265811" y="380568"/>
                  </a:lnTo>
                  <a:lnTo>
                    <a:pt x="285584" y="381469"/>
                  </a:lnTo>
                  <a:lnTo>
                    <a:pt x="306133" y="380352"/>
                  </a:lnTo>
                  <a:lnTo>
                    <a:pt x="346290" y="369557"/>
                  </a:lnTo>
                  <a:lnTo>
                    <a:pt x="380047" y="341591"/>
                  </a:lnTo>
                  <a:lnTo>
                    <a:pt x="384200" y="334149"/>
                  </a:lnTo>
                  <a:lnTo>
                    <a:pt x="391947" y="320294"/>
                  </a:lnTo>
                  <a:lnTo>
                    <a:pt x="400570" y="295656"/>
                  </a:lnTo>
                  <a:lnTo>
                    <a:pt x="406793" y="268566"/>
                  </a:lnTo>
                  <a:lnTo>
                    <a:pt x="407784" y="263169"/>
                  </a:lnTo>
                  <a:lnTo>
                    <a:pt x="410756" y="246976"/>
                  </a:lnTo>
                  <a:lnTo>
                    <a:pt x="431723" y="132829"/>
                  </a:lnTo>
                  <a:lnTo>
                    <a:pt x="437515" y="10128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" name="object 22"/>
            <p:cNvSpPr/>
            <p:nvPr/>
          </p:nvSpPr>
          <p:spPr>
            <a:xfrm>
              <a:off x="7276188" y="484985"/>
              <a:ext cx="209626" cy="207556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3" name="object 23"/>
            <p:cNvSpPr/>
            <p:nvPr/>
          </p:nvSpPr>
          <p:spPr>
            <a:xfrm>
              <a:off x="7516106" y="484983"/>
              <a:ext cx="188874" cy="211696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4" name="object 24"/>
            <p:cNvSpPr/>
            <p:nvPr/>
          </p:nvSpPr>
          <p:spPr>
            <a:xfrm>
              <a:off x="7809154" y="408203"/>
              <a:ext cx="1737995" cy="288925"/>
            </a:xfrm>
            <a:custGeom>
              <a:avLst/>
              <a:gdLst/>
              <a:ahLst/>
              <a:cxnLst/>
              <a:rect l="l" t="t" r="r" b="b"/>
              <a:pathLst>
                <a:path w="1737995" h="288925">
                  <a:moveTo>
                    <a:pt x="234530" y="12039"/>
                  </a:moveTo>
                  <a:lnTo>
                    <a:pt x="225933" y="8064"/>
                  </a:lnTo>
                  <a:lnTo>
                    <a:pt x="212420" y="4152"/>
                  </a:lnTo>
                  <a:lnTo>
                    <a:pt x="194716" y="1181"/>
                  </a:lnTo>
                  <a:lnTo>
                    <a:pt x="173507" y="0"/>
                  </a:lnTo>
                  <a:lnTo>
                    <a:pt x="144868" y="1816"/>
                  </a:lnTo>
                  <a:lnTo>
                    <a:pt x="93370" y="16637"/>
                  </a:lnTo>
                  <a:lnTo>
                    <a:pt x="41681" y="54838"/>
                  </a:lnTo>
                  <a:lnTo>
                    <a:pt x="19405" y="86918"/>
                  </a:lnTo>
                  <a:lnTo>
                    <a:pt x="5080" y="125450"/>
                  </a:lnTo>
                  <a:lnTo>
                    <a:pt x="0" y="169773"/>
                  </a:lnTo>
                  <a:lnTo>
                    <a:pt x="8940" y="219494"/>
                  </a:lnTo>
                  <a:lnTo>
                    <a:pt x="34137" y="256832"/>
                  </a:lnTo>
                  <a:lnTo>
                    <a:pt x="73202" y="280327"/>
                  </a:lnTo>
                  <a:lnTo>
                    <a:pt x="123710" y="288480"/>
                  </a:lnTo>
                  <a:lnTo>
                    <a:pt x="147332" y="287540"/>
                  </a:lnTo>
                  <a:lnTo>
                    <a:pt x="197586" y="276453"/>
                  </a:lnTo>
                  <a:lnTo>
                    <a:pt x="192595" y="228295"/>
                  </a:lnTo>
                  <a:lnTo>
                    <a:pt x="181089" y="232181"/>
                  </a:lnTo>
                  <a:lnTo>
                    <a:pt x="168059" y="235051"/>
                  </a:lnTo>
                  <a:lnTo>
                    <a:pt x="154025" y="236829"/>
                  </a:lnTo>
                  <a:lnTo>
                    <a:pt x="139471" y="237439"/>
                  </a:lnTo>
                  <a:lnTo>
                    <a:pt x="107022" y="232079"/>
                  </a:lnTo>
                  <a:lnTo>
                    <a:pt x="83807" y="216941"/>
                  </a:lnTo>
                  <a:lnTo>
                    <a:pt x="69837" y="193484"/>
                  </a:lnTo>
                  <a:lnTo>
                    <a:pt x="65176" y="163131"/>
                  </a:lnTo>
                  <a:lnTo>
                    <a:pt x="67881" y="135280"/>
                  </a:lnTo>
                  <a:lnTo>
                    <a:pt x="87757" y="89700"/>
                  </a:lnTo>
                  <a:lnTo>
                    <a:pt x="117551" y="63728"/>
                  </a:lnTo>
                  <a:lnTo>
                    <a:pt x="167690" y="51473"/>
                  </a:lnTo>
                  <a:lnTo>
                    <a:pt x="184607" y="52324"/>
                  </a:lnTo>
                  <a:lnTo>
                    <a:pt x="198932" y="54483"/>
                  </a:lnTo>
                  <a:lnTo>
                    <a:pt x="210312" y="57429"/>
                  </a:lnTo>
                  <a:lnTo>
                    <a:pt x="218351" y="60604"/>
                  </a:lnTo>
                  <a:lnTo>
                    <a:pt x="234530" y="12039"/>
                  </a:lnTo>
                  <a:close/>
                </a:path>
                <a:path w="1737995" h="288925">
                  <a:moveTo>
                    <a:pt x="498106" y="116636"/>
                  </a:moveTo>
                  <a:lnTo>
                    <a:pt x="490855" y="70231"/>
                  </a:lnTo>
                  <a:lnTo>
                    <a:pt x="478993" y="49809"/>
                  </a:lnTo>
                  <a:lnTo>
                    <a:pt x="469366" y="33261"/>
                  </a:lnTo>
                  <a:lnTo>
                    <a:pt x="434606" y="9245"/>
                  </a:lnTo>
                  <a:lnTo>
                    <a:pt x="434606" y="118300"/>
                  </a:lnTo>
                  <a:lnTo>
                    <a:pt x="432384" y="144564"/>
                  </a:lnTo>
                  <a:lnTo>
                    <a:pt x="415163" y="198335"/>
                  </a:lnTo>
                  <a:lnTo>
                    <a:pt x="390258" y="227190"/>
                  </a:lnTo>
                  <a:lnTo>
                    <a:pt x="353656" y="239090"/>
                  </a:lnTo>
                  <a:lnTo>
                    <a:pt x="327355" y="233870"/>
                  </a:lnTo>
                  <a:lnTo>
                    <a:pt x="309143" y="219430"/>
                  </a:lnTo>
                  <a:lnTo>
                    <a:pt x="298551" y="197599"/>
                  </a:lnTo>
                  <a:lnTo>
                    <a:pt x="295135" y="170192"/>
                  </a:lnTo>
                  <a:lnTo>
                    <a:pt x="297434" y="143598"/>
                  </a:lnTo>
                  <a:lnTo>
                    <a:pt x="315099" y="91033"/>
                  </a:lnTo>
                  <a:lnTo>
                    <a:pt x="340334" y="62077"/>
                  </a:lnTo>
                  <a:lnTo>
                    <a:pt x="378155" y="49809"/>
                  </a:lnTo>
                  <a:lnTo>
                    <a:pt x="405536" y="55613"/>
                  </a:lnTo>
                  <a:lnTo>
                    <a:pt x="422884" y="70980"/>
                  </a:lnTo>
                  <a:lnTo>
                    <a:pt x="431977" y="92887"/>
                  </a:lnTo>
                  <a:lnTo>
                    <a:pt x="434606" y="118300"/>
                  </a:lnTo>
                  <a:lnTo>
                    <a:pt x="434606" y="9245"/>
                  </a:lnTo>
                  <a:lnTo>
                    <a:pt x="434022" y="8839"/>
                  </a:lnTo>
                  <a:lnTo>
                    <a:pt x="385216" y="0"/>
                  </a:lnTo>
                  <a:lnTo>
                    <a:pt x="355942" y="2730"/>
                  </a:lnTo>
                  <a:lnTo>
                    <a:pt x="304419" y="23126"/>
                  </a:lnTo>
                  <a:lnTo>
                    <a:pt x="261226" y="66725"/>
                  </a:lnTo>
                  <a:lnTo>
                    <a:pt x="235064" y="134645"/>
                  </a:lnTo>
                  <a:lnTo>
                    <a:pt x="231635" y="172262"/>
                  </a:lnTo>
                  <a:lnTo>
                    <a:pt x="239128" y="217982"/>
                  </a:lnTo>
                  <a:lnTo>
                    <a:pt x="261048" y="255028"/>
                  </a:lnTo>
                  <a:lnTo>
                    <a:pt x="296595" y="279844"/>
                  </a:lnTo>
                  <a:lnTo>
                    <a:pt x="344944" y="288899"/>
                  </a:lnTo>
                  <a:lnTo>
                    <a:pt x="375107" y="286169"/>
                  </a:lnTo>
                  <a:lnTo>
                    <a:pt x="402539" y="278269"/>
                  </a:lnTo>
                  <a:lnTo>
                    <a:pt x="427012" y="265607"/>
                  </a:lnTo>
                  <a:lnTo>
                    <a:pt x="448297" y="248627"/>
                  </a:lnTo>
                  <a:lnTo>
                    <a:pt x="455879" y="239090"/>
                  </a:lnTo>
                  <a:lnTo>
                    <a:pt x="469569" y="221881"/>
                  </a:lnTo>
                  <a:lnTo>
                    <a:pt x="485190" y="189953"/>
                  </a:lnTo>
                  <a:lnTo>
                    <a:pt x="494817" y="154368"/>
                  </a:lnTo>
                  <a:lnTo>
                    <a:pt x="498106" y="116636"/>
                  </a:lnTo>
                  <a:close/>
                </a:path>
                <a:path w="1737995" h="288925">
                  <a:moveTo>
                    <a:pt x="782459" y="4572"/>
                  </a:moveTo>
                  <a:lnTo>
                    <a:pt x="715632" y="4572"/>
                  </a:lnTo>
                  <a:lnTo>
                    <a:pt x="652957" y="137401"/>
                  </a:lnTo>
                  <a:lnTo>
                    <a:pt x="642797" y="159296"/>
                  </a:lnTo>
                  <a:lnTo>
                    <a:pt x="633031" y="181190"/>
                  </a:lnTo>
                  <a:lnTo>
                    <a:pt x="623887" y="202768"/>
                  </a:lnTo>
                  <a:lnTo>
                    <a:pt x="615594" y="223735"/>
                  </a:lnTo>
                  <a:lnTo>
                    <a:pt x="614768" y="223735"/>
                  </a:lnTo>
                  <a:lnTo>
                    <a:pt x="613435" y="202196"/>
                  </a:lnTo>
                  <a:lnTo>
                    <a:pt x="610146" y="159588"/>
                  </a:lnTo>
                  <a:lnTo>
                    <a:pt x="595668" y="4572"/>
                  </a:lnTo>
                  <a:lnTo>
                    <a:pt x="533831" y="4572"/>
                  </a:lnTo>
                  <a:lnTo>
                    <a:pt x="568693" y="284340"/>
                  </a:lnTo>
                  <a:lnTo>
                    <a:pt x="638009" y="284340"/>
                  </a:lnTo>
                  <a:lnTo>
                    <a:pt x="782459" y="4572"/>
                  </a:lnTo>
                  <a:close/>
                </a:path>
                <a:path w="1737995" h="288925">
                  <a:moveTo>
                    <a:pt x="873772" y="4572"/>
                  </a:moveTo>
                  <a:lnTo>
                    <a:pt x="813993" y="4572"/>
                  </a:lnTo>
                  <a:lnTo>
                    <a:pt x="760857" y="284340"/>
                  </a:lnTo>
                  <a:lnTo>
                    <a:pt x="820635" y="284340"/>
                  </a:lnTo>
                  <a:lnTo>
                    <a:pt x="873772" y="4572"/>
                  </a:lnTo>
                  <a:close/>
                </a:path>
                <a:path w="1737995" h="288925">
                  <a:moveTo>
                    <a:pt x="1144828" y="120383"/>
                  </a:moveTo>
                  <a:lnTo>
                    <a:pt x="1142034" y="91986"/>
                  </a:lnTo>
                  <a:lnTo>
                    <a:pt x="1134605" y="68186"/>
                  </a:lnTo>
                  <a:lnTo>
                    <a:pt x="1124267" y="50647"/>
                  </a:lnTo>
                  <a:lnTo>
                    <a:pt x="1123048" y="48577"/>
                  </a:lnTo>
                  <a:lnTo>
                    <a:pt x="1107884" y="32791"/>
                  </a:lnTo>
                  <a:lnTo>
                    <a:pt x="1088072" y="19481"/>
                  </a:lnTo>
                  <a:lnTo>
                    <a:pt x="1079652" y="16141"/>
                  </a:lnTo>
                  <a:lnTo>
                    <a:pt x="1079652" y="120789"/>
                  </a:lnTo>
                  <a:lnTo>
                    <a:pt x="1077798" y="145110"/>
                  </a:lnTo>
                  <a:lnTo>
                    <a:pt x="1063193" y="187515"/>
                  </a:lnTo>
                  <a:lnTo>
                    <a:pt x="1035062" y="219113"/>
                  </a:lnTo>
                  <a:lnTo>
                    <a:pt x="994791" y="235699"/>
                  </a:lnTo>
                  <a:lnTo>
                    <a:pt x="971321" y="237845"/>
                  </a:lnTo>
                  <a:lnTo>
                    <a:pt x="963853" y="237769"/>
                  </a:lnTo>
                  <a:lnTo>
                    <a:pt x="956995" y="237490"/>
                  </a:lnTo>
                  <a:lnTo>
                    <a:pt x="950772" y="236982"/>
                  </a:lnTo>
                  <a:lnTo>
                    <a:pt x="945159" y="236181"/>
                  </a:lnTo>
                  <a:lnTo>
                    <a:pt x="980440" y="52298"/>
                  </a:lnTo>
                  <a:lnTo>
                    <a:pt x="986675" y="51054"/>
                  </a:lnTo>
                  <a:lnTo>
                    <a:pt x="995387" y="50647"/>
                  </a:lnTo>
                  <a:lnTo>
                    <a:pt x="1005763" y="50647"/>
                  </a:lnTo>
                  <a:lnTo>
                    <a:pt x="1038148" y="55422"/>
                  </a:lnTo>
                  <a:lnTo>
                    <a:pt x="1061237" y="69215"/>
                  </a:lnTo>
                  <a:lnTo>
                    <a:pt x="1075055" y="91274"/>
                  </a:lnTo>
                  <a:lnTo>
                    <a:pt x="1079652" y="120789"/>
                  </a:lnTo>
                  <a:lnTo>
                    <a:pt x="1079652" y="16141"/>
                  </a:lnTo>
                  <a:lnTo>
                    <a:pt x="1064298" y="10020"/>
                  </a:lnTo>
                  <a:lnTo>
                    <a:pt x="1036789" y="4368"/>
                  </a:lnTo>
                  <a:lnTo>
                    <a:pt x="1005763" y="2489"/>
                  </a:lnTo>
                  <a:lnTo>
                    <a:pt x="985647" y="2882"/>
                  </a:lnTo>
                  <a:lnTo>
                    <a:pt x="965923" y="4051"/>
                  </a:lnTo>
                  <a:lnTo>
                    <a:pt x="946810" y="6007"/>
                  </a:lnTo>
                  <a:lnTo>
                    <a:pt x="928547" y="8724"/>
                  </a:lnTo>
                  <a:lnTo>
                    <a:pt x="876668" y="281012"/>
                  </a:lnTo>
                  <a:lnTo>
                    <a:pt x="889660" y="282854"/>
                  </a:lnTo>
                  <a:lnTo>
                    <a:pt x="907389" y="284454"/>
                  </a:lnTo>
                  <a:lnTo>
                    <a:pt x="928865" y="285584"/>
                  </a:lnTo>
                  <a:lnTo>
                    <a:pt x="953046" y="286004"/>
                  </a:lnTo>
                  <a:lnTo>
                    <a:pt x="995019" y="283857"/>
                  </a:lnTo>
                  <a:lnTo>
                    <a:pt x="1030681" y="277190"/>
                  </a:lnTo>
                  <a:lnTo>
                    <a:pt x="1061046" y="265696"/>
                  </a:lnTo>
                  <a:lnTo>
                    <a:pt x="1087120" y="249059"/>
                  </a:lnTo>
                  <a:lnTo>
                    <a:pt x="1098092" y="237845"/>
                  </a:lnTo>
                  <a:lnTo>
                    <a:pt x="1110856" y="224815"/>
                  </a:lnTo>
                  <a:lnTo>
                    <a:pt x="1129055" y="194525"/>
                  </a:lnTo>
                  <a:lnTo>
                    <a:pt x="1140726" y="159346"/>
                  </a:lnTo>
                  <a:lnTo>
                    <a:pt x="1144828" y="120383"/>
                  </a:lnTo>
                  <a:close/>
                </a:path>
                <a:path w="1737995" h="288925">
                  <a:moveTo>
                    <a:pt x="1282636" y="154419"/>
                  </a:moveTo>
                  <a:lnTo>
                    <a:pt x="1175131" y="154419"/>
                  </a:lnTo>
                  <a:lnTo>
                    <a:pt x="1167244" y="196342"/>
                  </a:lnTo>
                  <a:lnTo>
                    <a:pt x="1274749" y="196342"/>
                  </a:lnTo>
                  <a:lnTo>
                    <a:pt x="1282636" y="154419"/>
                  </a:lnTo>
                  <a:close/>
                </a:path>
                <a:path w="1737995" h="288925">
                  <a:moveTo>
                    <a:pt x="1474812" y="14528"/>
                  </a:moveTo>
                  <a:lnTo>
                    <a:pt x="1426248" y="14528"/>
                  </a:lnTo>
                  <a:lnTo>
                    <a:pt x="1351114" y="47320"/>
                  </a:lnTo>
                  <a:lnTo>
                    <a:pt x="1352778" y="94221"/>
                  </a:lnTo>
                  <a:lnTo>
                    <a:pt x="1405915" y="70561"/>
                  </a:lnTo>
                  <a:lnTo>
                    <a:pt x="1406740" y="70561"/>
                  </a:lnTo>
                  <a:lnTo>
                    <a:pt x="1366481" y="284340"/>
                  </a:lnTo>
                  <a:lnTo>
                    <a:pt x="1424178" y="284340"/>
                  </a:lnTo>
                  <a:lnTo>
                    <a:pt x="1474812" y="14528"/>
                  </a:lnTo>
                  <a:close/>
                </a:path>
                <a:path w="1737995" h="288925">
                  <a:moveTo>
                    <a:pt x="1737563" y="104190"/>
                  </a:moveTo>
                  <a:lnTo>
                    <a:pt x="1726476" y="56045"/>
                  </a:lnTo>
                  <a:lnTo>
                    <a:pt x="1689061" y="17170"/>
                  </a:lnTo>
                  <a:lnTo>
                    <a:pt x="1677365" y="14998"/>
                  </a:lnTo>
                  <a:lnTo>
                    <a:pt x="1677365" y="94653"/>
                  </a:lnTo>
                  <a:lnTo>
                    <a:pt x="1677263" y="104190"/>
                  </a:lnTo>
                  <a:lnTo>
                    <a:pt x="1676958" y="110832"/>
                  </a:lnTo>
                  <a:lnTo>
                    <a:pt x="1675295" y="116230"/>
                  </a:lnTo>
                  <a:lnTo>
                    <a:pt x="1673631" y="122034"/>
                  </a:lnTo>
                  <a:lnTo>
                    <a:pt x="1632953" y="146951"/>
                  </a:lnTo>
                  <a:lnTo>
                    <a:pt x="1620215" y="144399"/>
                  </a:lnTo>
                  <a:lnTo>
                    <a:pt x="1610385" y="137147"/>
                  </a:lnTo>
                  <a:lnTo>
                    <a:pt x="1604073" y="125755"/>
                  </a:lnTo>
                  <a:lnTo>
                    <a:pt x="1601825" y="110832"/>
                  </a:lnTo>
                  <a:lnTo>
                    <a:pt x="1605191" y="90893"/>
                  </a:lnTo>
                  <a:lnTo>
                    <a:pt x="1614385" y="73317"/>
                  </a:lnTo>
                  <a:lnTo>
                    <a:pt x="1628101" y="60807"/>
                  </a:lnTo>
                  <a:lnTo>
                    <a:pt x="1644992" y="56045"/>
                  </a:lnTo>
                  <a:lnTo>
                    <a:pt x="1659509" y="59042"/>
                  </a:lnTo>
                  <a:lnTo>
                    <a:pt x="1669592" y="67246"/>
                  </a:lnTo>
                  <a:lnTo>
                    <a:pt x="1675460" y="79514"/>
                  </a:lnTo>
                  <a:lnTo>
                    <a:pt x="1677365" y="94653"/>
                  </a:lnTo>
                  <a:lnTo>
                    <a:pt x="1677365" y="14998"/>
                  </a:lnTo>
                  <a:lnTo>
                    <a:pt x="1607286" y="18669"/>
                  </a:lnTo>
                  <a:lnTo>
                    <a:pt x="1572361" y="42189"/>
                  </a:lnTo>
                  <a:lnTo>
                    <a:pt x="1548942" y="76682"/>
                  </a:lnTo>
                  <a:lnTo>
                    <a:pt x="1540395" y="118300"/>
                  </a:lnTo>
                  <a:lnTo>
                    <a:pt x="1545678" y="148107"/>
                  </a:lnTo>
                  <a:lnTo>
                    <a:pt x="1560474" y="171183"/>
                  </a:lnTo>
                  <a:lnTo>
                    <a:pt x="1583296" y="186080"/>
                  </a:lnTo>
                  <a:lnTo>
                    <a:pt x="1612620" y="191363"/>
                  </a:lnTo>
                  <a:lnTo>
                    <a:pt x="1626323" y="190182"/>
                  </a:lnTo>
                  <a:lnTo>
                    <a:pt x="1640014" y="186588"/>
                  </a:lnTo>
                  <a:lnTo>
                    <a:pt x="1652778" y="180505"/>
                  </a:lnTo>
                  <a:lnTo>
                    <a:pt x="1663674" y="171856"/>
                  </a:lnTo>
                  <a:lnTo>
                    <a:pt x="1664512" y="172262"/>
                  </a:lnTo>
                  <a:lnTo>
                    <a:pt x="1634744" y="211899"/>
                  </a:lnTo>
                  <a:lnTo>
                    <a:pt x="1595450" y="233489"/>
                  </a:lnTo>
                  <a:lnTo>
                    <a:pt x="1556156" y="239102"/>
                  </a:lnTo>
                  <a:lnTo>
                    <a:pt x="1549107" y="239509"/>
                  </a:lnTo>
                  <a:lnTo>
                    <a:pt x="1542465" y="238671"/>
                  </a:lnTo>
                  <a:lnTo>
                    <a:pt x="1534985" y="288074"/>
                  </a:lnTo>
                  <a:lnTo>
                    <a:pt x="1541018" y="288366"/>
                  </a:lnTo>
                  <a:lnTo>
                    <a:pt x="1547761" y="288544"/>
                  </a:lnTo>
                  <a:lnTo>
                    <a:pt x="1555889" y="288480"/>
                  </a:lnTo>
                  <a:lnTo>
                    <a:pt x="1620862" y="277596"/>
                  </a:lnTo>
                  <a:lnTo>
                    <a:pt x="1669072" y="251548"/>
                  </a:lnTo>
                  <a:lnTo>
                    <a:pt x="1716709" y="191096"/>
                  </a:lnTo>
                  <a:lnTo>
                    <a:pt x="1723783" y="171856"/>
                  </a:lnTo>
                  <a:lnTo>
                    <a:pt x="1731772" y="150164"/>
                  </a:lnTo>
                  <a:lnTo>
                    <a:pt x="1732178" y="146951"/>
                  </a:lnTo>
                  <a:lnTo>
                    <a:pt x="1737563" y="10419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5" name="object 25"/>
          <p:cNvSpPr/>
          <p:nvPr/>
        </p:nvSpPr>
        <p:spPr>
          <a:xfrm>
            <a:off x="1080439" y="1433613"/>
            <a:ext cx="561975" cy="382905"/>
          </a:xfrm>
          <a:custGeom>
            <a:avLst/>
            <a:gdLst/>
            <a:ahLst/>
            <a:cxnLst/>
            <a:rect l="l" t="t" r="r" b="b"/>
            <a:pathLst>
              <a:path w="561975" h="382905">
                <a:moveTo>
                  <a:pt x="238645" y="306260"/>
                </a:moveTo>
                <a:lnTo>
                  <a:pt x="93891" y="306260"/>
                </a:lnTo>
                <a:lnTo>
                  <a:pt x="152019" y="0"/>
                </a:lnTo>
                <a:lnTo>
                  <a:pt x="71539" y="0"/>
                </a:lnTo>
                <a:lnTo>
                  <a:pt x="0" y="376682"/>
                </a:lnTo>
                <a:lnTo>
                  <a:pt x="225234" y="376682"/>
                </a:lnTo>
                <a:lnTo>
                  <a:pt x="238645" y="306260"/>
                </a:lnTo>
                <a:close/>
              </a:path>
              <a:path w="561975" h="382905">
                <a:moveTo>
                  <a:pt x="561632" y="110655"/>
                </a:moveTo>
                <a:lnTo>
                  <a:pt x="542378" y="105486"/>
                </a:lnTo>
                <a:lnTo>
                  <a:pt x="519925" y="101219"/>
                </a:lnTo>
                <a:lnTo>
                  <a:pt x="495693" y="98310"/>
                </a:lnTo>
                <a:lnTo>
                  <a:pt x="471093" y="97243"/>
                </a:lnTo>
                <a:lnTo>
                  <a:pt x="471093" y="160401"/>
                </a:lnTo>
                <a:lnTo>
                  <a:pt x="458241" y="223558"/>
                </a:lnTo>
                <a:lnTo>
                  <a:pt x="446125" y="266598"/>
                </a:lnTo>
                <a:lnTo>
                  <a:pt x="429666" y="295922"/>
                </a:lnTo>
                <a:lnTo>
                  <a:pt x="411010" y="312661"/>
                </a:lnTo>
                <a:lnTo>
                  <a:pt x="392290" y="317995"/>
                </a:lnTo>
                <a:lnTo>
                  <a:pt x="377710" y="314693"/>
                </a:lnTo>
                <a:lnTo>
                  <a:pt x="367423" y="305422"/>
                </a:lnTo>
                <a:lnTo>
                  <a:pt x="361327" y="291122"/>
                </a:lnTo>
                <a:lnTo>
                  <a:pt x="359321" y="272732"/>
                </a:lnTo>
                <a:lnTo>
                  <a:pt x="366064" y="233375"/>
                </a:lnTo>
                <a:lnTo>
                  <a:pt x="384822" y="196367"/>
                </a:lnTo>
                <a:lnTo>
                  <a:pt x="413308" y="168897"/>
                </a:lnTo>
                <a:lnTo>
                  <a:pt x="449300" y="158153"/>
                </a:lnTo>
                <a:lnTo>
                  <a:pt x="457123" y="158153"/>
                </a:lnTo>
                <a:lnTo>
                  <a:pt x="464947" y="159270"/>
                </a:lnTo>
                <a:lnTo>
                  <a:pt x="471093" y="160401"/>
                </a:lnTo>
                <a:lnTo>
                  <a:pt x="471093" y="97243"/>
                </a:lnTo>
                <a:lnTo>
                  <a:pt x="417855" y="102958"/>
                </a:lnTo>
                <a:lnTo>
                  <a:pt x="373418" y="118897"/>
                </a:lnTo>
                <a:lnTo>
                  <a:pt x="337566" y="143217"/>
                </a:lnTo>
                <a:lnTo>
                  <a:pt x="310070" y="174091"/>
                </a:lnTo>
                <a:lnTo>
                  <a:pt x="290703" y="209702"/>
                </a:lnTo>
                <a:lnTo>
                  <a:pt x="279260" y="248221"/>
                </a:lnTo>
                <a:lnTo>
                  <a:pt x="275488" y="287820"/>
                </a:lnTo>
                <a:lnTo>
                  <a:pt x="281495" y="326707"/>
                </a:lnTo>
                <a:lnTo>
                  <a:pt x="298399" y="356692"/>
                </a:lnTo>
                <a:lnTo>
                  <a:pt x="324523" y="375996"/>
                </a:lnTo>
                <a:lnTo>
                  <a:pt x="358203" y="382828"/>
                </a:lnTo>
                <a:lnTo>
                  <a:pt x="382422" y="379755"/>
                </a:lnTo>
                <a:lnTo>
                  <a:pt x="406539" y="369620"/>
                </a:lnTo>
                <a:lnTo>
                  <a:pt x="429399" y="351002"/>
                </a:lnTo>
                <a:lnTo>
                  <a:pt x="449859" y="322478"/>
                </a:lnTo>
                <a:lnTo>
                  <a:pt x="451523" y="322478"/>
                </a:lnTo>
                <a:lnTo>
                  <a:pt x="450291" y="336918"/>
                </a:lnTo>
                <a:lnTo>
                  <a:pt x="449148" y="351002"/>
                </a:lnTo>
                <a:lnTo>
                  <a:pt x="448233" y="364121"/>
                </a:lnTo>
                <a:lnTo>
                  <a:pt x="447624" y="376682"/>
                </a:lnTo>
                <a:lnTo>
                  <a:pt x="521944" y="376682"/>
                </a:lnTo>
                <a:lnTo>
                  <a:pt x="522198" y="348043"/>
                </a:lnTo>
                <a:lnTo>
                  <a:pt x="523875" y="322478"/>
                </a:lnTo>
                <a:lnTo>
                  <a:pt x="527926" y="282994"/>
                </a:lnTo>
                <a:lnTo>
                  <a:pt x="551980" y="158153"/>
                </a:lnTo>
                <a:lnTo>
                  <a:pt x="561632" y="110655"/>
                </a:lnTo>
                <a:close/>
              </a:path>
            </a:pathLst>
          </a:custGeom>
          <a:solidFill>
            <a:srgbClr val="33536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1768868" y="1413484"/>
            <a:ext cx="3147695" cy="403225"/>
          </a:xfrm>
          <a:custGeom>
            <a:avLst/>
            <a:gdLst/>
            <a:ahLst/>
            <a:cxnLst/>
            <a:rect l="l" t="t" r="r" b="b"/>
            <a:pathLst>
              <a:path w="3147695" h="403225">
                <a:moveTo>
                  <a:pt x="313524" y="0"/>
                </a:moveTo>
                <a:lnTo>
                  <a:pt x="233045" y="0"/>
                </a:lnTo>
                <a:lnTo>
                  <a:pt x="209575" y="123507"/>
                </a:lnTo>
                <a:lnTo>
                  <a:pt x="200342" y="120675"/>
                </a:lnTo>
                <a:lnTo>
                  <a:pt x="197840" y="120192"/>
                </a:lnTo>
                <a:lnTo>
                  <a:pt x="197840" y="187782"/>
                </a:lnTo>
                <a:lnTo>
                  <a:pt x="183870" y="261569"/>
                </a:lnTo>
                <a:lnTo>
                  <a:pt x="172923" y="295452"/>
                </a:lnTo>
                <a:lnTo>
                  <a:pt x="157467" y="319328"/>
                </a:lnTo>
                <a:lnTo>
                  <a:pt x="139712" y="333476"/>
                </a:lnTo>
                <a:lnTo>
                  <a:pt x="121843" y="338124"/>
                </a:lnTo>
                <a:lnTo>
                  <a:pt x="105994" y="334733"/>
                </a:lnTo>
                <a:lnTo>
                  <a:pt x="94030" y="324777"/>
                </a:lnTo>
                <a:lnTo>
                  <a:pt x="86474" y="308648"/>
                </a:lnTo>
                <a:lnTo>
                  <a:pt x="83832" y="286702"/>
                </a:lnTo>
                <a:lnTo>
                  <a:pt x="89916" y="247599"/>
                </a:lnTo>
                <a:lnTo>
                  <a:pt x="106883" y="212801"/>
                </a:lnTo>
                <a:lnTo>
                  <a:pt x="132880" y="187833"/>
                </a:lnTo>
                <a:lnTo>
                  <a:pt x="165989" y="178282"/>
                </a:lnTo>
                <a:lnTo>
                  <a:pt x="175755" y="179057"/>
                </a:lnTo>
                <a:lnTo>
                  <a:pt x="184632" y="181152"/>
                </a:lnTo>
                <a:lnTo>
                  <a:pt x="192151" y="184175"/>
                </a:lnTo>
                <a:lnTo>
                  <a:pt x="197840" y="187782"/>
                </a:lnTo>
                <a:lnTo>
                  <a:pt x="197840" y="120192"/>
                </a:lnTo>
                <a:lnTo>
                  <a:pt x="190639" y="118770"/>
                </a:lnTo>
                <a:lnTo>
                  <a:pt x="181051" y="117703"/>
                </a:lnTo>
                <a:lnTo>
                  <a:pt x="172135" y="117373"/>
                </a:lnTo>
                <a:lnTo>
                  <a:pt x="123482" y="124269"/>
                </a:lnTo>
                <a:lnTo>
                  <a:pt x="81559" y="143497"/>
                </a:lnTo>
                <a:lnTo>
                  <a:pt x="47294" y="172834"/>
                </a:lnTo>
                <a:lnTo>
                  <a:pt x="21653" y="210096"/>
                </a:lnTo>
                <a:lnTo>
                  <a:pt x="5575" y="253085"/>
                </a:lnTo>
                <a:lnTo>
                  <a:pt x="0" y="299567"/>
                </a:lnTo>
                <a:lnTo>
                  <a:pt x="6743" y="343776"/>
                </a:lnTo>
                <a:lnTo>
                  <a:pt x="25082" y="376199"/>
                </a:lnTo>
                <a:lnTo>
                  <a:pt x="52108" y="396151"/>
                </a:lnTo>
                <a:lnTo>
                  <a:pt x="84950" y="402945"/>
                </a:lnTo>
                <a:lnTo>
                  <a:pt x="108978" y="400202"/>
                </a:lnTo>
                <a:lnTo>
                  <a:pt x="132588" y="391426"/>
                </a:lnTo>
                <a:lnTo>
                  <a:pt x="154736" y="375843"/>
                </a:lnTo>
                <a:lnTo>
                  <a:pt x="174371" y="352653"/>
                </a:lnTo>
                <a:lnTo>
                  <a:pt x="175488" y="352653"/>
                </a:lnTo>
                <a:lnTo>
                  <a:pt x="171577" y="396811"/>
                </a:lnTo>
                <a:lnTo>
                  <a:pt x="245351" y="396811"/>
                </a:lnTo>
                <a:lnTo>
                  <a:pt x="246888" y="371487"/>
                </a:lnTo>
                <a:lnTo>
                  <a:pt x="248856" y="352653"/>
                </a:lnTo>
                <a:lnTo>
                  <a:pt x="249682" y="344766"/>
                </a:lnTo>
                <a:lnTo>
                  <a:pt x="250621" y="338124"/>
                </a:lnTo>
                <a:lnTo>
                  <a:pt x="253517" y="317512"/>
                </a:lnTo>
                <a:lnTo>
                  <a:pt x="258203" y="290626"/>
                </a:lnTo>
                <a:lnTo>
                  <a:pt x="279590" y="178282"/>
                </a:lnTo>
                <a:lnTo>
                  <a:pt x="290017" y="123507"/>
                </a:lnTo>
                <a:lnTo>
                  <a:pt x="313524" y="0"/>
                </a:lnTo>
                <a:close/>
              </a:path>
              <a:path w="3147695" h="403225">
                <a:moveTo>
                  <a:pt x="438124" y="123520"/>
                </a:moveTo>
                <a:lnTo>
                  <a:pt x="357644" y="123520"/>
                </a:lnTo>
                <a:lnTo>
                  <a:pt x="305663" y="396811"/>
                </a:lnTo>
                <a:lnTo>
                  <a:pt x="386143" y="396811"/>
                </a:lnTo>
                <a:lnTo>
                  <a:pt x="438124" y="123520"/>
                </a:lnTo>
                <a:close/>
              </a:path>
              <a:path w="3147695" h="403225">
                <a:moveTo>
                  <a:pt x="455447" y="44157"/>
                </a:moveTo>
                <a:lnTo>
                  <a:pt x="452462" y="27825"/>
                </a:lnTo>
                <a:lnTo>
                  <a:pt x="444119" y="15303"/>
                </a:lnTo>
                <a:lnTo>
                  <a:pt x="431393" y="7302"/>
                </a:lnTo>
                <a:lnTo>
                  <a:pt x="415201" y="4483"/>
                </a:lnTo>
                <a:lnTo>
                  <a:pt x="397662" y="7785"/>
                </a:lnTo>
                <a:lnTo>
                  <a:pt x="382993" y="17119"/>
                </a:lnTo>
                <a:lnTo>
                  <a:pt x="372846" y="31597"/>
                </a:lnTo>
                <a:lnTo>
                  <a:pt x="368820" y="50304"/>
                </a:lnTo>
                <a:lnTo>
                  <a:pt x="371792" y="66560"/>
                </a:lnTo>
                <a:lnTo>
                  <a:pt x="379996" y="78879"/>
                </a:lnTo>
                <a:lnTo>
                  <a:pt x="392391" y="86690"/>
                </a:lnTo>
                <a:lnTo>
                  <a:pt x="407936" y="89420"/>
                </a:lnTo>
                <a:lnTo>
                  <a:pt x="426199" y="86360"/>
                </a:lnTo>
                <a:lnTo>
                  <a:pt x="441325" y="77482"/>
                </a:lnTo>
                <a:lnTo>
                  <a:pt x="451637" y="63258"/>
                </a:lnTo>
                <a:lnTo>
                  <a:pt x="455447" y="44157"/>
                </a:lnTo>
                <a:close/>
              </a:path>
              <a:path w="3147695" h="403225">
                <a:moveTo>
                  <a:pt x="668350" y="131330"/>
                </a:moveTo>
                <a:lnTo>
                  <a:pt x="656170" y="125857"/>
                </a:lnTo>
                <a:lnTo>
                  <a:pt x="640067" y="121424"/>
                </a:lnTo>
                <a:lnTo>
                  <a:pt x="620496" y="118452"/>
                </a:lnTo>
                <a:lnTo>
                  <a:pt x="597941" y="117373"/>
                </a:lnTo>
                <a:lnTo>
                  <a:pt x="549465" y="124104"/>
                </a:lnTo>
                <a:lnTo>
                  <a:pt x="511454" y="143154"/>
                </a:lnTo>
                <a:lnTo>
                  <a:pt x="486651" y="172770"/>
                </a:lnTo>
                <a:lnTo>
                  <a:pt x="477774" y="211251"/>
                </a:lnTo>
                <a:lnTo>
                  <a:pt x="482384" y="234797"/>
                </a:lnTo>
                <a:lnTo>
                  <a:pt x="494893" y="254508"/>
                </a:lnTo>
                <a:lnTo>
                  <a:pt x="513384" y="270751"/>
                </a:lnTo>
                <a:lnTo>
                  <a:pt x="535901" y="283908"/>
                </a:lnTo>
                <a:lnTo>
                  <a:pt x="551840" y="292722"/>
                </a:lnTo>
                <a:lnTo>
                  <a:pt x="562381" y="301104"/>
                </a:lnTo>
                <a:lnTo>
                  <a:pt x="568198" y="309702"/>
                </a:lnTo>
                <a:lnTo>
                  <a:pt x="569988" y="319125"/>
                </a:lnTo>
                <a:lnTo>
                  <a:pt x="567804" y="328625"/>
                </a:lnTo>
                <a:lnTo>
                  <a:pt x="561263" y="336448"/>
                </a:lnTo>
                <a:lnTo>
                  <a:pt x="550430" y="341757"/>
                </a:lnTo>
                <a:lnTo>
                  <a:pt x="535343" y="343712"/>
                </a:lnTo>
                <a:lnTo>
                  <a:pt x="515289" y="341845"/>
                </a:lnTo>
                <a:lnTo>
                  <a:pt x="495592" y="337146"/>
                </a:lnTo>
                <a:lnTo>
                  <a:pt x="477888" y="330987"/>
                </a:lnTo>
                <a:lnTo>
                  <a:pt x="463804" y="324713"/>
                </a:lnTo>
                <a:lnTo>
                  <a:pt x="444246" y="381152"/>
                </a:lnTo>
                <a:lnTo>
                  <a:pt x="459308" y="389661"/>
                </a:lnTo>
                <a:lnTo>
                  <a:pt x="479247" y="396379"/>
                </a:lnTo>
                <a:lnTo>
                  <a:pt x="502640" y="400799"/>
                </a:lnTo>
                <a:lnTo>
                  <a:pt x="528078" y="402386"/>
                </a:lnTo>
                <a:lnTo>
                  <a:pt x="578053" y="396176"/>
                </a:lnTo>
                <a:lnTo>
                  <a:pt x="617702" y="377812"/>
                </a:lnTo>
                <a:lnTo>
                  <a:pt x="643839" y="347700"/>
                </a:lnTo>
                <a:lnTo>
                  <a:pt x="653262" y="306273"/>
                </a:lnTo>
                <a:lnTo>
                  <a:pt x="647915" y="280657"/>
                </a:lnTo>
                <a:lnTo>
                  <a:pt x="633920" y="260235"/>
                </a:lnTo>
                <a:lnTo>
                  <a:pt x="614362" y="244106"/>
                </a:lnTo>
                <a:lnTo>
                  <a:pt x="592353" y="231368"/>
                </a:lnTo>
                <a:lnTo>
                  <a:pt x="577684" y="223570"/>
                </a:lnTo>
                <a:lnTo>
                  <a:pt x="567194" y="215938"/>
                </a:lnTo>
                <a:lnTo>
                  <a:pt x="560908" y="208191"/>
                </a:lnTo>
                <a:lnTo>
                  <a:pt x="558812" y="200088"/>
                </a:lnTo>
                <a:lnTo>
                  <a:pt x="561416" y="190195"/>
                </a:lnTo>
                <a:lnTo>
                  <a:pt x="568731" y="182613"/>
                </a:lnTo>
                <a:lnTo>
                  <a:pt x="580034" y="177761"/>
                </a:lnTo>
                <a:lnTo>
                  <a:pt x="594575" y="176047"/>
                </a:lnTo>
                <a:lnTo>
                  <a:pt x="611619" y="177190"/>
                </a:lnTo>
                <a:lnTo>
                  <a:pt x="626579" y="180098"/>
                </a:lnTo>
                <a:lnTo>
                  <a:pt x="639229" y="184061"/>
                </a:lnTo>
                <a:lnTo>
                  <a:pt x="649351" y="188341"/>
                </a:lnTo>
                <a:lnTo>
                  <a:pt x="668350" y="131330"/>
                </a:lnTo>
                <a:close/>
              </a:path>
              <a:path w="3147695" h="403225">
                <a:moveTo>
                  <a:pt x="884605" y="123507"/>
                </a:moveTo>
                <a:lnTo>
                  <a:pt x="826477" y="123507"/>
                </a:lnTo>
                <a:lnTo>
                  <a:pt x="841006" y="46951"/>
                </a:lnTo>
                <a:lnTo>
                  <a:pt x="758850" y="65951"/>
                </a:lnTo>
                <a:lnTo>
                  <a:pt x="747674" y="123507"/>
                </a:lnTo>
                <a:lnTo>
                  <a:pt x="712457" y="123507"/>
                </a:lnTo>
                <a:lnTo>
                  <a:pt x="701294" y="184429"/>
                </a:lnTo>
                <a:lnTo>
                  <a:pt x="735939" y="184429"/>
                </a:lnTo>
                <a:lnTo>
                  <a:pt x="714705" y="293408"/>
                </a:lnTo>
                <a:lnTo>
                  <a:pt x="712177" y="307962"/>
                </a:lnTo>
                <a:lnTo>
                  <a:pt x="710438" y="320941"/>
                </a:lnTo>
                <a:lnTo>
                  <a:pt x="709434" y="332867"/>
                </a:lnTo>
                <a:lnTo>
                  <a:pt x="709117" y="344271"/>
                </a:lnTo>
                <a:lnTo>
                  <a:pt x="713447" y="367830"/>
                </a:lnTo>
                <a:lnTo>
                  <a:pt x="726579" y="386397"/>
                </a:lnTo>
                <a:lnTo>
                  <a:pt x="748728" y="398576"/>
                </a:lnTo>
                <a:lnTo>
                  <a:pt x="780097" y="402945"/>
                </a:lnTo>
                <a:lnTo>
                  <a:pt x="793407" y="402539"/>
                </a:lnTo>
                <a:lnTo>
                  <a:pt x="806564" y="401345"/>
                </a:lnTo>
                <a:lnTo>
                  <a:pt x="818362" y="399415"/>
                </a:lnTo>
                <a:lnTo>
                  <a:pt x="827595" y="396811"/>
                </a:lnTo>
                <a:lnTo>
                  <a:pt x="837095" y="333654"/>
                </a:lnTo>
                <a:lnTo>
                  <a:pt x="829830" y="334772"/>
                </a:lnTo>
                <a:lnTo>
                  <a:pt x="814743" y="334772"/>
                </a:lnTo>
                <a:lnTo>
                  <a:pt x="803846" y="333082"/>
                </a:lnTo>
                <a:lnTo>
                  <a:pt x="796785" y="328345"/>
                </a:lnTo>
                <a:lnTo>
                  <a:pt x="792962" y="321094"/>
                </a:lnTo>
                <a:lnTo>
                  <a:pt x="791819" y="311848"/>
                </a:lnTo>
                <a:lnTo>
                  <a:pt x="792200" y="303999"/>
                </a:lnTo>
                <a:lnTo>
                  <a:pt x="793216" y="295160"/>
                </a:lnTo>
                <a:lnTo>
                  <a:pt x="794651" y="286004"/>
                </a:lnTo>
                <a:lnTo>
                  <a:pt x="814743" y="184429"/>
                </a:lnTo>
                <a:lnTo>
                  <a:pt x="872858" y="184429"/>
                </a:lnTo>
                <a:lnTo>
                  <a:pt x="884605" y="123507"/>
                </a:lnTo>
                <a:close/>
              </a:path>
              <a:path w="3147695" h="403225">
                <a:moveTo>
                  <a:pt x="1171841" y="130784"/>
                </a:moveTo>
                <a:lnTo>
                  <a:pt x="1152588" y="125615"/>
                </a:lnTo>
                <a:lnTo>
                  <a:pt x="1130134" y="121348"/>
                </a:lnTo>
                <a:lnTo>
                  <a:pt x="1105903" y="118440"/>
                </a:lnTo>
                <a:lnTo>
                  <a:pt x="1081303" y="117373"/>
                </a:lnTo>
                <a:lnTo>
                  <a:pt x="1081303" y="180530"/>
                </a:lnTo>
                <a:lnTo>
                  <a:pt x="1068451" y="243687"/>
                </a:lnTo>
                <a:lnTo>
                  <a:pt x="1056335" y="286727"/>
                </a:lnTo>
                <a:lnTo>
                  <a:pt x="1039876" y="316052"/>
                </a:lnTo>
                <a:lnTo>
                  <a:pt x="1021219" y="332790"/>
                </a:lnTo>
                <a:lnTo>
                  <a:pt x="1002499" y="338124"/>
                </a:lnTo>
                <a:lnTo>
                  <a:pt x="987920" y="334822"/>
                </a:lnTo>
                <a:lnTo>
                  <a:pt x="977633" y="325551"/>
                </a:lnTo>
                <a:lnTo>
                  <a:pt x="971537" y="311251"/>
                </a:lnTo>
                <a:lnTo>
                  <a:pt x="969530" y="292862"/>
                </a:lnTo>
                <a:lnTo>
                  <a:pt x="976274" y="253504"/>
                </a:lnTo>
                <a:lnTo>
                  <a:pt x="995019" y="216496"/>
                </a:lnTo>
                <a:lnTo>
                  <a:pt x="1023518" y="189026"/>
                </a:lnTo>
                <a:lnTo>
                  <a:pt x="1059510" y="178282"/>
                </a:lnTo>
                <a:lnTo>
                  <a:pt x="1067333" y="178282"/>
                </a:lnTo>
                <a:lnTo>
                  <a:pt x="1075156" y="179400"/>
                </a:lnTo>
                <a:lnTo>
                  <a:pt x="1081303" y="180530"/>
                </a:lnTo>
                <a:lnTo>
                  <a:pt x="1081303" y="117373"/>
                </a:lnTo>
                <a:lnTo>
                  <a:pt x="1028052" y="123088"/>
                </a:lnTo>
                <a:lnTo>
                  <a:pt x="983627" y="139026"/>
                </a:lnTo>
                <a:lnTo>
                  <a:pt x="947775" y="163347"/>
                </a:lnTo>
                <a:lnTo>
                  <a:pt x="920280" y="194221"/>
                </a:lnTo>
                <a:lnTo>
                  <a:pt x="900912" y="229831"/>
                </a:lnTo>
                <a:lnTo>
                  <a:pt x="889457" y="268351"/>
                </a:lnTo>
                <a:lnTo>
                  <a:pt x="885698" y="307949"/>
                </a:lnTo>
                <a:lnTo>
                  <a:pt x="891705" y="346837"/>
                </a:lnTo>
                <a:lnTo>
                  <a:pt x="908608" y="376821"/>
                </a:lnTo>
                <a:lnTo>
                  <a:pt x="934732" y="396125"/>
                </a:lnTo>
                <a:lnTo>
                  <a:pt x="968413" y="402958"/>
                </a:lnTo>
                <a:lnTo>
                  <a:pt x="992632" y="399884"/>
                </a:lnTo>
                <a:lnTo>
                  <a:pt x="1016749" y="389750"/>
                </a:lnTo>
                <a:lnTo>
                  <a:pt x="1039609" y="371132"/>
                </a:lnTo>
                <a:lnTo>
                  <a:pt x="1060069" y="342607"/>
                </a:lnTo>
                <a:lnTo>
                  <a:pt x="1061732" y="342607"/>
                </a:lnTo>
                <a:lnTo>
                  <a:pt x="1060500" y="357047"/>
                </a:lnTo>
                <a:lnTo>
                  <a:pt x="1059357" y="371132"/>
                </a:lnTo>
                <a:lnTo>
                  <a:pt x="1058443" y="384251"/>
                </a:lnTo>
                <a:lnTo>
                  <a:pt x="1057833" y="396811"/>
                </a:lnTo>
                <a:lnTo>
                  <a:pt x="1132154" y="396811"/>
                </a:lnTo>
                <a:lnTo>
                  <a:pt x="1132395" y="368173"/>
                </a:lnTo>
                <a:lnTo>
                  <a:pt x="1134084" y="342607"/>
                </a:lnTo>
                <a:lnTo>
                  <a:pt x="1134376" y="338124"/>
                </a:lnTo>
                <a:lnTo>
                  <a:pt x="1134529" y="335749"/>
                </a:lnTo>
                <a:lnTo>
                  <a:pt x="1138135" y="303123"/>
                </a:lnTo>
                <a:lnTo>
                  <a:pt x="1142784" y="273862"/>
                </a:lnTo>
                <a:lnTo>
                  <a:pt x="1162189" y="178282"/>
                </a:lnTo>
                <a:lnTo>
                  <a:pt x="1171841" y="130784"/>
                </a:lnTo>
                <a:close/>
              </a:path>
              <a:path w="3147695" h="403225">
                <a:moveTo>
                  <a:pt x="1473568" y="191706"/>
                </a:moveTo>
                <a:lnTo>
                  <a:pt x="1468945" y="160286"/>
                </a:lnTo>
                <a:lnTo>
                  <a:pt x="1455407" y="136931"/>
                </a:lnTo>
                <a:lnTo>
                  <a:pt x="1433487" y="122389"/>
                </a:lnTo>
                <a:lnTo>
                  <a:pt x="1403705" y="117373"/>
                </a:lnTo>
                <a:lnTo>
                  <a:pt x="1376984" y="120370"/>
                </a:lnTo>
                <a:lnTo>
                  <a:pt x="1351661" y="129667"/>
                </a:lnTo>
                <a:lnTo>
                  <a:pt x="1328343" y="145656"/>
                </a:lnTo>
                <a:lnTo>
                  <a:pt x="1307579" y="168783"/>
                </a:lnTo>
                <a:lnTo>
                  <a:pt x="1306461" y="168783"/>
                </a:lnTo>
                <a:lnTo>
                  <a:pt x="1312049" y="123507"/>
                </a:lnTo>
                <a:lnTo>
                  <a:pt x="1240523" y="123507"/>
                </a:lnTo>
                <a:lnTo>
                  <a:pt x="1234516" y="163957"/>
                </a:lnTo>
                <a:lnTo>
                  <a:pt x="1230617" y="187248"/>
                </a:lnTo>
                <a:lnTo>
                  <a:pt x="1191336" y="396811"/>
                </a:lnTo>
                <a:lnTo>
                  <a:pt x="1271816" y="396811"/>
                </a:lnTo>
                <a:lnTo>
                  <a:pt x="1294726" y="275526"/>
                </a:lnTo>
                <a:lnTo>
                  <a:pt x="1306410" y="235483"/>
                </a:lnTo>
                <a:lnTo>
                  <a:pt x="1323162" y="206235"/>
                </a:lnTo>
                <a:lnTo>
                  <a:pt x="1342745" y="188302"/>
                </a:lnTo>
                <a:lnTo>
                  <a:pt x="1362913" y="182206"/>
                </a:lnTo>
                <a:lnTo>
                  <a:pt x="1375600" y="184594"/>
                </a:lnTo>
                <a:lnTo>
                  <a:pt x="1383868" y="191274"/>
                </a:lnTo>
                <a:lnTo>
                  <a:pt x="1388376" y="201523"/>
                </a:lnTo>
                <a:lnTo>
                  <a:pt x="1389735" y="214604"/>
                </a:lnTo>
                <a:lnTo>
                  <a:pt x="1389545" y="222326"/>
                </a:lnTo>
                <a:lnTo>
                  <a:pt x="1388973" y="230187"/>
                </a:lnTo>
                <a:lnTo>
                  <a:pt x="1388084" y="237959"/>
                </a:lnTo>
                <a:lnTo>
                  <a:pt x="1386941" y="245351"/>
                </a:lnTo>
                <a:lnTo>
                  <a:pt x="1358442" y="396811"/>
                </a:lnTo>
                <a:lnTo>
                  <a:pt x="1438922" y="396811"/>
                </a:lnTo>
                <a:lnTo>
                  <a:pt x="1469097" y="238086"/>
                </a:lnTo>
                <a:lnTo>
                  <a:pt x="1470748" y="226910"/>
                </a:lnTo>
                <a:lnTo>
                  <a:pt x="1472171" y="214477"/>
                </a:lnTo>
                <a:lnTo>
                  <a:pt x="1473187" y="202247"/>
                </a:lnTo>
                <a:lnTo>
                  <a:pt x="1473568" y="191706"/>
                </a:lnTo>
                <a:close/>
              </a:path>
              <a:path w="3147695" h="403225">
                <a:moveTo>
                  <a:pt x="1748485" y="126873"/>
                </a:moveTo>
                <a:lnTo>
                  <a:pt x="1738198" y="123266"/>
                </a:lnTo>
                <a:lnTo>
                  <a:pt x="1725231" y="120230"/>
                </a:lnTo>
                <a:lnTo>
                  <a:pt x="1710055" y="118148"/>
                </a:lnTo>
                <a:lnTo>
                  <a:pt x="1693164" y="117373"/>
                </a:lnTo>
                <a:lnTo>
                  <a:pt x="1643862" y="123456"/>
                </a:lnTo>
                <a:lnTo>
                  <a:pt x="1600733" y="140677"/>
                </a:lnTo>
                <a:lnTo>
                  <a:pt x="1565033" y="167538"/>
                </a:lnTo>
                <a:lnTo>
                  <a:pt x="1537995" y="202488"/>
                </a:lnTo>
                <a:lnTo>
                  <a:pt x="1520863" y="244030"/>
                </a:lnTo>
                <a:lnTo>
                  <a:pt x="1514881" y="290626"/>
                </a:lnTo>
                <a:lnTo>
                  <a:pt x="1523365" y="338035"/>
                </a:lnTo>
                <a:lnTo>
                  <a:pt x="1547088" y="373126"/>
                </a:lnTo>
                <a:lnTo>
                  <a:pt x="1583486" y="394919"/>
                </a:lnTo>
                <a:lnTo>
                  <a:pt x="1630006" y="402399"/>
                </a:lnTo>
                <a:lnTo>
                  <a:pt x="1653387" y="401396"/>
                </a:lnTo>
                <a:lnTo>
                  <a:pt x="1692808" y="394144"/>
                </a:lnTo>
                <a:lnTo>
                  <a:pt x="1707134" y="326948"/>
                </a:lnTo>
                <a:lnTo>
                  <a:pt x="1696072" y="331050"/>
                </a:lnTo>
                <a:lnTo>
                  <a:pt x="1683588" y="334632"/>
                </a:lnTo>
                <a:lnTo>
                  <a:pt x="1669326" y="337159"/>
                </a:lnTo>
                <a:lnTo>
                  <a:pt x="1652917" y="338124"/>
                </a:lnTo>
                <a:lnTo>
                  <a:pt x="1631810" y="334568"/>
                </a:lnTo>
                <a:lnTo>
                  <a:pt x="1614779" y="323938"/>
                </a:lnTo>
                <a:lnTo>
                  <a:pt x="1603400" y="306298"/>
                </a:lnTo>
                <a:lnTo>
                  <a:pt x="1599260" y="281686"/>
                </a:lnTo>
                <a:lnTo>
                  <a:pt x="1605661" y="244360"/>
                </a:lnTo>
                <a:lnTo>
                  <a:pt x="1624063" y="212382"/>
                </a:lnTo>
                <a:lnTo>
                  <a:pt x="1653260" y="190042"/>
                </a:lnTo>
                <a:lnTo>
                  <a:pt x="1692046" y="181648"/>
                </a:lnTo>
                <a:lnTo>
                  <a:pt x="1703311" y="182143"/>
                </a:lnTo>
                <a:lnTo>
                  <a:pt x="1713001" y="183527"/>
                </a:lnTo>
                <a:lnTo>
                  <a:pt x="1721434" y="185648"/>
                </a:lnTo>
                <a:lnTo>
                  <a:pt x="1728927" y="188341"/>
                </a:lnTo>
                <a:lnTo>
                  <a:pt x="1748485" y="126873"/>
                </a:lnTo>
                <a:close/>
              </a:path>
              <a:path w="3147695" h="403225">
                <a:moveTo>
                  <a:pt x="1883143" y="123520"/>
                </a:moveTo>
                <a:lnTo>
                  <a:pt x="1802663" y="123520"/>
                </a:lnTo>
                <a:lnTo>
                  <a:pt x="1750682" y="396811"/>
                </a:lnTo>
                <a:lnTo>
                  <a:pt x="1831162" y="396811"/>
                </a:lnTo>
                <a:lnTo>
                  <a:pt x="1883143" y="123520"/>
                </a:lnTo>
                <a:close/>
              </a:path>
              <a:path w="3147695" h="403225">
                <a:moveTo>
                  <a:pt x="1900466" y="44157"/>
                </a:moveTo>
                <a:lnTo>
                  <a:pt x="1897481" y="27825"/>
                </a:lnTo>
                <a:lnTo>
                  <a:pt x="1889150" y="15303"/>
                </a:lnTo>
                <a:lnTo>
                  <a:pt x="1876412" y="7302"/>
                </a:lnTo>
                <a:lnTo>
                  <a:pt x="1860219" y="4483"/>
                </a:lnTo>
                <a:lnTo>
                  <a:pt x="1842681" y="7785"/>
                </a:lnTo>
                <a:lnTo>
                  <a:pt x="1828025" y="17119"/>
                </a:lnTo>
                <a:lnTo>
                  <a:pt x="1817865" y="31597"/>
                </a:lnTo>
                <a:lnTo>
                  <a:pt x="1813839" y="50304"/>
                </a:lnTo>
                <a:lnTo>
                  <a:pt x="1816811" y="66560"/>
                </a:lnTo>
                <a:lnTo>
                  <a:pt x="1825015" y="78879"/>
                </a:lnTo>
                <a:lnTo>
                  <a:pt x="1837410" y="86690"/>
                </a:lnTo>
                <a:lnTo>
                  <a:pt x="1852955" y="89420"/>
                </a:lnTo>
                <a:lnTo>
                  <a:pt x="1871218" y="86360"/>
                </a:lnTo>
                <a:lnTo>
                  <a:pt x="1886356" y="77482"/>
                </a:lnTo>
                <a:lnTo>
                  <a:pt x="1896656" y="63258"/>
                </a:lnTo>
                <a:lnTo>
                  <a:pt x="1900466" y="44157"/>
                </a:lnTo>
                <a:close/>
              </a:path>
              <a:path w="3147695" h="403225">
                <a:moveTo>
                  <a:pt x="2191626" y="130784"/>
                </a:moveTo>
                <a:lnTo>
                  <a:pt x="2172373" y="125615"/>
                </a:lnTo>
                <a:lnTo>
                  <a:pt x="2149919" y="121348"/>
                </a:lnTo>
                <a:lnTo>
                  <a:pt x="2125688" y="118440"/>
                </a:lnTo>
                <a:lnTo>
                  <a:pt x="2101088" y="117373"/>
                </a:lnTo>
                <a:lnTo>
                  <a:pt x="2101088" y="180530"/>
                </a:lnTo>
                <a:lnTo>
                  <a:pt x="2088235" y="243687"/>
                </a:lnTo>
                <a:lnTo>
                  <a:pt x="2076119" y="286727"/>
                </a:lnTo>
                <a:lnTo>
                  <a:pt x="2059660" y="316052"/>
                </a:lnTo>
                <a:lnTo>
                  <a:pt x="2041004" y="332790"/>
                </a:lnTo>
                <a:lnTo>
                  <a:pt x="2022284" y="338124"/>
                </a:lnTo>
                <a:lnTo>
                  <a:pt x="2007704" y="334822"/>
                </a:lnTo>
                <a:lnTo>
                  <a:pt x="1997417" y="325551"/>
                </a:lnTo>
                <a:lnTo>
                  <a:pt x="1991321" y="311251"/>
                </a:lnTo>
                <a:lnTo>
                  <a:pt x="1989315" y="292862"/>
                </a:lnTo>
                <a:lnTo>
                  <a:pt x="1996059" y="253504"/>
                </a:lnTo>
                <a:lnTo>
                  <a:pt x="2014804" y="216496"/>
                </a:lnTo>
                <a:lnTo>
                  <a:pt x="2043303" y="189026"/>
                </a:lnTo>
                <a:lnTo>
                  <a:pt x="2079294" y="178282"/>
                </a:lnTo>
                <a:lnTo>
                  <a:pt x="2087118" y="178282"/>
                </a:lnTo>
                <a:lnTo>
                  <a:pt x="2094941" y="179400"/>
                </a:lnTo>
                <a:lnTo>
                  <a:pt x="2101088" y="180530"/>
                </a:lnTo>
                <a:lnTo>
                  <a:pt x="2101088" y="117373"/>
                </a:lnTo>
                <a:lnTo>
                  <a:pt x="2047836" y="123088"/>
                </a:lnTo>
                <a:lnTo>
                  <a:pt x="2003399" y="139026"/>
                </a:lnTo>
                <a:lnTo>
                  <a:pt x="1967547" y="163347"/>
                </a:lnTo>
                <a:lnTo>
                  <a:pt x="1940064" y="194221"/>
                </a:lnTo>
                <a:lnTo>
                  <a:pt x="1920697" y="229831"/>
                </a:lnTo>
                <a:lnTo>
                  <a:pt x="1909241" y="268351"/>
                </a:lnTo>
                <a:lnTo>
                  <a:pt x="1905482" y="307949"/>
                </a:lnTo>
                <a:lnTo>
                  <a:pt x="1911489" y="346837"/>
                </a:lnTo>
                <a:lnTo>
                  <a:pt x="1928393" y="376821"/>
                </a:lnTo>
                <a:lnTo>
                  <a:pt x="1954517" y="396125"/>
                </a:lnTo>
                <a:lnTo>
                  <a:pt x="1988197" y="402958"/>
                </a:lnTo>
                <a:lnTo>
                  <a:pt x="2012416" y="399884"/>
                </a:lnTo>
                <a:lnTo>
                  <a:pt x="2036533" y="389750"/>
                </a:lnTo>
                <a:lnTo>
                  <a:pt x="2059393" y="371132"/>
                </a:lnTo>
                <a:lnTo>
                  <a:pt x="2079853" y="342607"/>
                </a:lnTo>
                <a:lnTo>
                  <a:pt x="2081517" y="342607"/>
                </a:lnTo>
                <a:lnTo>
                  <a:pt x="2080285" y="357047"/>
                </a:lnTo>
                <a:lnTo>
                  <a:pt x="2079142" y="371132"/>
                </a:lnTo>
                <a:lnTo>
                  <a:pt x="2078228" y="384251"/>
                </a:lnTo>
                <a:lnTo>
                  <a:pt x="2077618" y="396811"/>
                </a:lnTo>
                <a:lnTo>
                  <a:pt x="2151938" y="396811"/>
                </a:lnTo>
                <a:lnTo>
                  <a:pt x="2152180" y="368173"/>
                </a:lnTo>
                <a:lnTo>
                  <a:pt x="2153869" y="342607"/>
                </a:lnTo>
                <a:lnTo>
                  <a:pt x="2154161" y="338124"/>
                </a:lnTo>
                <a:lnTo>
                  <a:pt x="2154313" y="335749"/>
                </a:lnTo>
                <a:lnTo>
                  <a:pt x="2157920" y="303123"/>
                </a:lnTo>
                <a:lnTo>
                  <a:pt x="2162568" y="273862"/>
                </a:lnTo>
                <a:lnTo>
                  <a:pt x="2181974" y="178282"/>
                </a:lnTo>
                <a:lnTo>
                  <a:pt x="2191626" y="130784"/>
                </a:lnTo>
                <a:close/>
              </a:path>
              <a:path w="3147695" h="403225">
                <a:moveTo>
                  <a:pt x="2408415" y="123507"/>
                </a:moveTo>
                <a:lnTo>
                  <a:pt x="2350287" y="123507"/>
                </a:lnTo>
                <a:lnTo>
                  <a:pt x="2364816" y="46951"/>
                </a:lnTo>
                <a:lnTo>
                  <a:pt x="2282660" y="65951"/>
                </a:lnTo>
                <a:lnTo>
                  <a:pt x="2271484" y="123507"/>
                </a:lnTo>
                <a:lnTo>
                  <a:pt x="2236279" y="123507"/>
                </a:lnTo>
                <a:lnTo>
                  <a:pt x="2225103" y="184429"/>
                </a:lnTo>
                <a:lnTo>
                  <a:pt x="2259749" y="184429"/>
                </a:lnTo>
                <a:lnTo>
                  <a:pt x="2238514" y="293408"/>
                </a:lnTo>
                <a:lnTo>
                  <a:pt x="2235987" y="307962"/>
                </a:lnTo>
                <a:lnTo>
                  <a:pt x="2234247" y="320941"/>
                </a:lnTo>
                <a:lnTo>
                  <a:pt x="2233244" y="332867"/>
                </a:lnTo>
                <a:lnTo>
                  <a:pt x="2232926" y="344271"/>
                </a:lnTo>
                <a:lnTo>
                  <a:pt x="2237257" y="367830"/>
                </a:lnTo>
                <a:lnTo>
                  <a:pt x="2250389" y="386397"/>
                </a:lnTo>
                <a:lnTo>
                  <a:pt x="2272538" y="398576"/>
                </a:lnTo>
                <a:lnTo>
                  <a:pt x="2303907" y="402945"/>
                </a:lnTo>
                <a:lnTo>
                  <a:pt x="2317216" y="402539"/>
                </a:lnTo>
                <a:lnTo>
                  <a:pt x="2330373" y="401345"/>
                </a:lnTo>
                <a:lnTo>
                  <a:pt x="2342172" y="399415"/>
                </a:lnTo>
                <a:lnTo>
                  <a:pt x="2351405" y="396811"/>
                </a:lnTo>
                <a:lnTo>
                  <a:pt x="2360904" y="333654"/>
                </a:lnTo>
                <a:lnTo>
                  <a:pt x="2353640" y="334772"/>
                </a:lnTo>
                <a:lnTo>
                  <a:pt x="2338552" y="334772"/>
                </a:lnTo>
                <a:lnTo>
                  <a:pt x="2327656" y="333082"/>
                </a:lnTo>
                <a:lnTo>
                  <a:pt x="2320582" y="328345"/>
                </a:lnTo>
                <a:lnTo>
                  <a:pt x="2316772" y="321094"/>
                </a:lnTo>
                <a:lnTo>
                  <a:pt x="2315629" y="311848"/>
                </a:lnTo>
                <a:lnTo>
                  <a:pt x="2316010" y="303999"/>
                </a:lnTo>
                <a:lnTo>
                  <a:pt x="2317026" y="295160"/>
                </a:lnTo>
                <a:lnTo>
                  <a:pt x="2318461" y="286004"/>
                </a:lnTo>
                <a:lnTo>
                  <a:pt x="2338552" y="184429"/>
                </a:lnTo>
                <a:lnTo>
                  <a:pt x="2396667" y="184429"/>
                </a:lnTo>
                <a:lnTo>
                  <a:pt x="2408415" y="123507"/>
                </a:lnTo>
                <a:close/>
              </a:path>
              <a:path w="3147695" h="403225">
                <a:moveTo>
                  <a:pt x="2536926" y="123520"/>
                </a:moveTo>
                <a:lnTo>
                  <a:pt x="2456446" y="123520"/>
                </a:lnTo>
                <a:lnTo>
                  <a:pt x="2404465" y="396811"/>
                </a:lnTo>
                <a:lnTo>
                  <a:pt x="2484945" y="396811"/>
                </a:lnTo>
                <a:lnTo>
                  <a:pt x="2536926" y="123520"/>
                </a:lnTo>
                <a:close/>
              </a:path>
              <a:path w="3147695" h="403225">
                <a:moveTo>
                  <a:pt x="2554249" y="44157"/>
                </a:moveTo>
                <a:lnTo>
                  <a:pt x="2551252" y="27825"/>
                </a:lnTo>
                <a:lnTo>
                  <a:pt x="2542921" y="15303"/>
                </a:lnTo>
                <a:lnTo>
                  <a:pt x="2530195" y="7302"/>
                </a:lnTo>
                <a:lnTo>
                  <a:pt x="2514003" y="4483"/>
                </a:lnTo>
                <a:lnTo>
                  <a:pt x="2496451" y="7785"/>
                </a:lnTo>
                <a:lnTo>
                  <a:pt x="2481796" y="17119"/>
                </a:lnTo>
                <a:lnTo>
                  <a:pt x="2471636" y="31597"/>
                </a:lnTo>
                <a:lnTo>
                  <a:pt x="2467622" y="50304"/>
                </a:lnTo>
                <a:lnTo>
                  <a:pt x="2470581" y="66560"/>
                </a:lnTo>
                <a:lnTo>
                  <a:pt x="2478798" y="78879"/>
                </a:lnTo>
                <a:lnTo>
                  <a:pt x="2491194" y="86690"/>
                </a:lnTo>
                <a:lnTo>
                  <a:pt x="2506738" y="89420"/>
                </a:lnTo>
                <a:lnTo>
                  <a:pt x="2525001" y="86360"/>
                </a:lnTo>
                <a:lnTo>
                  <a:pt x="2540127" y="77482"/>
                </a:lnTo>
                <a:lnTo>
                  <a:pt x="2550439" y="63258"/>
                </a:lnTo>
                <a:lnTo>
                  <a:pt x="2554249" y="44157"/>
                </a:lnTo>
                <a:close/>
              </a:path>
              <a:path w="3147695" h="403225">
                <a:moveTo>
                  <a:pt x="2840926" y="229704"/>
                </a:moveTo>
                <a:lnTo>
                  <a:pt x="2833141" y="185978"/>
                </a:lnTo>
                <a:lnTo>
                  <a:pt x="2828264" y="178282"/>
                </a:lnTo>
                <a:lnTo>
                  <a:pt x="2810535" y="150279"/>
                </a:lnTo>
                <a:lnTo>
                  <a:pt x="2774200" y="126199"/>
                </a:lnTo>
                <a:lnTo>
                  <a:pt x="2757665" y="123228"/>
                </a:lnTo>
                <a:lnTo>
                  <a:pt x="2757665" y="230263"/>
                </a:lnTo>
                <a:lnTo>
                  <a:pt x="2753131" y="267449"/>
                </a:lnTo>
                <a:lnTo>
                  <a:pt x="2739847" y="303479"/>
                </a:lnTo>
                <a:lnTo>
                  <a:pt x="2718282" y="330708"/>
                </a:lnTo>
                <a:lnTo>
                  <a:pt x="2688920" y="341490"/>
                </a:lnTo>
                <a:lnTo>
                  <a:pt x="2670314" y="337667"/>
                </a:lnTo>
                <a:lnTo>
                  <a:pt x="2656636" y="326885"/>
                </a:lnTo>
                <a:lnTo>
                  <a:pt x="2648204" y="310121"/>
                </a:lnTo>
                <a:lnTo>
                  <a:pt x="2645321" y="288391"/>
                </a:lnTo>
                <a:lnTo>
                  <a:pt x="2649385" y="253263"/>
                </a:lnTo>
                <a:lnTo>
                  <a:pt x="2662364" y="217411"/>
                </a:lnTo>
                <a:lnTo>
                  <a:pt x="2684145" y="189509"/>
                </a:lnTo>
                <a:lnTo>
                  <a:pt x="2714625" y="178282"/>
                </a:lnTo>
                <a:lnTo>
                  <a:pt x="2735021" y="182867"/>
                </a:lnTo>
                <a:lnTo>
                  <a:pt x="2748305" y="194843"/>
                </a:lnTo>
                <a:lnTo>
                  <a:pt x="2755493" y="211531"/>
                </a:lnTo>
                <a:lnTo>
                  <a:pt x="2757665" y="230263"/>
                </a:lnTo>
                <a:lnTo>
                  <a:pt x="2757665" y="123228"/>
                </a:lnTo>
                <a:lnTo>
                  <a:pt x="2679382" y="123571"/>
                </a:lnTo>
                <a:lnTo>
                  <a:pt x="2639707" y="141033"/>
                </a:lnTo>
                <a:lnTo>
                  <a:pt x="2607170" y="168084"/>
                </a:lnTo>
                <a:lnTo>
                  <a:pt x="2582748" y="203060"/>
                </a:lnTo>
                <a:lnTo>
                  <a:pt x="2567381" y="244284"/>
                </a:lnTo>
                <a:lnTo>
                  <a:pt x="2562047" y="290068"/>
                </a:lnTo>
                <a:lnTo>
                  <a:pt x="2570378" y="336232"/>
                </a:lnTo>
                <a:lnTo>
                  <a:pt x="2593898" y="371868"/>
                </a:lnTo>
                <a:lnTo>
                  <a:pt x="2630424" y="394830"/>
                </a:lnTo>
                <a:lnTo>
                  <a:pt x="2677744" y="402958"/>
                </a:lnTo>
                <a:lnTo>
                  <a:pt x="2722816" y="397065"/>
                </a:lnTo>
                <a:lnTo>
                  <a:pt x="2762262" y="380276"/>
                </a:lnTo>
                <a:lnTo>
                  <a:pt x="2794952" y="353847"/>
                </a:lnTo>
                <a:lnTo>
                  <a:pt x="2803753" y="341490"/>
                </a:lnTo>
                <a:lnTo>
                  <a:pt x="2819730" y="319087"/>
                </a:lnTo>
                <a:lnTo>
                  <a:pt x="2835427" y="277266"/>
                </a:lnTo>
                <a:lnTo>
                  <a:pt x="2840926" y="229704"/>
                </a:lnTo>
                <a:close/>
              </a:path>
              <a:path w="3147695" h="403225">
                <a:moveTo>
                  <a:pt x="3147149" y="191706"/>
                </a:moveTo>
                <a:lnTo>
                  <a:pt x="3142513" y="160286"/>
                </a:lnTo>
                <a:lnTo>
                  <a:pt x="3128988" y="136931"/>
                </a:lnTo>
                <a:lnTo>
                  <a:pt x="3107067" y="122389"/>
                </a:lnTo>
                <a:lnTo>
                  <a:pt x="3077299" y="117373"/>
                </a:lnTo>
                <a:lnTo>
                  <a:pt x="3050552" y="120370"/>
                </a:lnTo>
                <a:lnTo>
                  <a:pt x="3025241" y="129667"/>
                </a:lnTo>
                <a:lnTo>
                  <a:pt x="3001911" y="145656"/>
                </a:lnTo>
                <a:lnTo>
                  <a:pt x="2981160" y="168783"/>
                </a:lnTo>
                <a:lnTo>
                  <a:pt x="2980042" y="168783"/>
                </a:lnTo>
                <a:lnTo>
                  <a:pt x="2985630" y="123507"/>
                </a:lnTo>
                <a:lnTo>
                  <a:pt x="2914091" y="123507"/>
                </a:lnTo>
                <a:lnTo>
                  <a:pt x="2908084" y="163957"/>
                </a:lnTo>
                <a:lnTo>
                  <a:pt x="2904185" y="187248"/>
                </a:lnTo>
                <a:lnTo>
                  <a:pt x="2864916" y="396811"/>
                </a:lnTo>
                <a:lnTo>
                  <a:pt x="2945396" y="396811"/>
                </a:lnTo>
                <a:lnTo>
                  <a:pt x="2968307" y="275526"/>
                </a:lnTo>
                <a:lnTo>
                  <a:pt x="2979978" y="235483"/>
                </a:lnTo>
                <a:lnTo>
                  <a:pt x="2996730" y="206235"/>
                </a:lnTo>
                <a:lnTo>
                  <a:pt x="3016326" y="188302"/>
                </a:lnTo>
                <a:lnTo>
                  <a:pt x="3036493" y="182206"/>
                </a:lnTo>
                <a:lnTo>
                  <a:pt x="3049168" y="184594"/>
                </a:lnTo>
                <a:lnTo>
                  <a:pt x="3057448" y="191274"/>
                </a:lnTo>
                <a:lnTo>
                  <a:pt x="3061944" y="201523"/>
                </a:lnTo>
                <a:lnTo>
                  <a:pt x="3063316" y="214604"/>
                </a:lnTo>
                <a:lnTo>
                  <a:pt x="3063113" y="222326"/>
                </a:lnTo>
                <a:lnTo>
                  <a:pt x="3062541" y="230187"/>
                </a:lnTo>
                <a:lnTo>
                  <a:pt x="3061665" y="237959"/>
                </a:lnTo>
                <a:lnTo>
                  <a:pt x="3060522" y="245351"/>
                </a:lnTo>
                <a:lnTo>
                  <a:pt x="3032023" y="396811"/>
                </a:lnTo>
                <a:lnTo>
                  <a:pt x="3112490" y="396811"/>
                </a:lnTo>
                <a:lnTo>
                  <a:pt x="3142678" y="238086"/>
                </a:lnTo>
                <a:lnTo>
                  <a:pt x="3144316" y="226910"/>
                </a:lnTo>
                <a:lnTo>
                  <a:pt x="3145752" y="214477"/>
                </a:lnTo>
                <a:lnTo>
                  <a:pt x="3146755" y="202247"/>
                </a:lnTo>
                <a:lnTo>
                  <a:pt x="3147149" y="191706"/>
                </a:lnTo>
                <a:close/>
              </a:path>
            </a:pathLst>
          </a:custGeom>
          <a:solidFill>
            <a:srgbClr val="33536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5041696" y="1413484"/>
            <a:ext cx="1670685" cy="403225"/>
          </a:xfrm>
          <a:custGeom>
            <a:avLst/>
            <a:gdLst/>
            <a:ahLst/>
            <a:cxnLst/>
            <a:rect l="l" t="t" r="r" b="b"/>
            <a:pathLst>
              <a:path w="1670684" h="403225">
                <a:moveTo>
                  <a:pt x="224104" y="131330"/>
                </a:moveTo>
                <a:lnTo>
                  <a:pt x="211924" y="125857"/>
                </a:lnTo>
                <a:lnTo>
                  <a:pt x="195808" y="121424"/>
                </a:lnTo>
                <a:lnTo>
                  <a:pt x="176237" y="118452"/>
                </a:lnTo>
                <a:lnTo>
                  <a:pt x="153695" y="117373"/>
                </a:lnTo>
                <a:lnTo>
                  <a:pt x="105206" y="124104"/>
                </a:lnTo>
                <a:lnTo>
                  <a:pt x="67208" y="143154"/>
                </a:lnTo>
                <a:lnTo>
                  <a:pt x="42405" y="172770"/>
                </a:lnTo>
                <a:lnTo>
                  <a:pt x="33540" y="211251"/>
                </a:lnTo>
                <a:lnTo>
                  <a:pt x="38138" y="234797"/>
                </a:lnTo>
                <a:lnTo>
                  <a:pt x="50647" y="254508"/>
                </a:lnTo>
                <a:lnTo>
                  <a:pt x="69126" y="270751"/>
                </a:lnTo>
                <a:lnTo>
                  <a:pt x="91655" y="283908"/>
                </a:lnTo>
                <a:lnTo>
                  <a:pt x="107594" y="292722"/>
                </a:lnTo>
                <a:lnTo>
                  <a:pt x="118122" y="301104"/>
                </a:lnTo>
                <a:lnTo>
                  <a:pt x="123952" y="309702"/>
                </a:lnTo>
                <a:lnTo>
                  <a:pt x="125742" y="319125"/>
                </a:lnTo>
                <a:lnTo>
                  <a:pt x="123545" y="328625"/>
                </a:lnTo>
                <a:lnTo>
                  <a:pt x="117005" y="336448"/>
                </a:lnTo>
                <a:lnTo>
                  <a:pt x="106172" y="341757"/>
                </a:lnTo>
                <a:lnTo>
                  <a:pt x="91097" y="343712"/>
                </a:lnTo>
                <a:lnTo>
                  <a:pt x="71031" y="341845"/>
                </a:lnTo>
                <a:lnTo>
                  <a:pt x="51346" y="337146"/>
                </a:lnTo>
                <a:lnTo>
                  <a:pt x="33642" y="330987"/>
                </a:lnTo>
                <a:lnTo>
                  <a:pt x="19558" y="324713"/>
                </a:lnTo>
                <a:lnTo>
                  <a:pt x="0" y="381152"/>
                </a:lnTo>
                <a:lnTo>
                  <a:pt x="15062" y="389661"/>
                </a:lnTo>
                <a:lnTo>
                  <a:pt x="35001" y="396379"/>
                </a:lnTo>
                <a:lnTo>
                  <a:pt x="58394" y="400799"/>
                </a:lnTo>
                <a:lnTo>
                  <a:pt x="83832" y="402386"/>
                </a:lnTo>
                <a:lnTo>
                  <a:pt x="133807" y="396176"/>
                </a:lnTo>
                <a:lnTo>
                  <a:pt x="173456" y="377812"/>
                </a:lnTo>
                <a:lnTo>
                  <a:pt x="199593" y="347700"/>
                </a:lnTo>
                <a:lnTo>
                  <a:pt x="209016" y="306273"/>
                </a:lnTo>
                <a:lnTo>
                  <a:pt x="203657" y="280657"/>
                </a:lnTo>
                <a:lnTo>
                  <a:pt x="189661" y="260235"/>
                </a:lnTo>
                <a:lnTo>
                  <a:pt x="170116" y="244106"/>
                </a:lnTo>
                <a:lnTo>
                  <a:pt x="148094" y="231368"/>
                </a:lnTo>
                <a:lnTo>
                  <a:pt x="133426" y="223570"/>
                </a:lnTo>
                <a:lnTo>
                  <a:pt x="122948" y="215938"/>
                </a:lnTo>
                <a:lnTo>
                  <a:pt x="116662" y="208191"/>
                </a:lnTo>
                <a:lnTo>
                  <a:pt x="114566" y="200088"/>
                </a:lnTo>
                <a:lnTo>
                  <a:pt x="117170" y="190195"/>
                </a:lnTo>
                <a:lnTo>
                  <a:pt x="124485" y="182613"/>
                </a:lnTo>
                <a:lnTo>
                  <a:pt x="135788" y="177761"/>
                </a:lnTo>
                <a:lnTo>
                  <a:pt x="150342" y="176047"/>
                </a:lnTo>
                <a:lnTo>
                  <a:pt x="167373" y="177190"/>
                </a:lnTo>
                <a:lnTo>
                  <a:pt x="182333" y="180098"/>
                </a:lnTo>
                <a:lnTo>
                  <a:pt x="194970" y="184061"/>
                </a:lnTo>
                <a:lnTo>
                  <a:pt x="205105" y="188341"/>
                </a:lnTo>
                <a:lnTo>
                  <a:pt x="224104" y="131330"/>
                </a:lnTo>
                <a:close/>
              </a:path>
              <a:path w="1670684" h="403225">
                <a:moveTo>
                  <a:pt x="530326" y="229704"/>
                </a:moveTo>
                <a:lnTo>
                  <a:pt x="522554" y="185978"/>
                </a:lnTo>
                <a:lnTo>
                  <a:pt x="517677" y="178282"/>
                </a:lnTo>
                <a:lnTo>
                  <a:pt x="499948" y="150279"/>
                </a:lnTo>
                <a:lnTo>
                  <a:pt x="463613" y="126199"/>
                </a:lnTo>
                <a:lnTo>
                  <a:pt x="447065" y="123228"/>
                </a:lnTo>
                <a:lnTo>
                  <a:pt x="447065" y="230263"/>
                </a:lnTo>
                <a:lnTo>
                  <a:pt x="442531" y="267449"/>
                </a:lnTo>
                <a:lnTo>
                  <a:pt x="429247" y="303479"/>
                </a:lnTo>
                <a:lnTo>
                  <a:pt x="407695" y="330708"/>
                </a:lnTo>
                <a:lnTo>
                  <a:pt x="378320" y="341490"/>
                </a:lnTo>
                <a:lnTo>
                  <a:pt x="359714" y="337667"/>
                </a:lnTo>
                <a:lnTo>
                  <a:pt x="346036" y="326885"/>
                </a:lnTo>
                <a:lnTo>
                  <a:pt x="337604" y="310121"/>
                </a:lnTo>
                <a:lnTo>
                  <a:pt x="334721" y="288391"/>
                </a:lnTo>
                <a:lnTo>
                  <a:pt x="338797" y="253263"/>
                </a:lnTo>
                <a:lnTo>
                  <a:pt x="351777" y="217411"/>
                </a:lnTo>
                <a:lnTo>
                  <a:pt x="373557" y="189509"/>
                </a:lnTo>
                <a:lnTo>
                  <a:pt x="404025" y="178282"/>
                </a:lnTo>
                <a:lnTo>
                  <a:pt x="424434" y="182867"/>
                </a:lnTo>
                <a:lnTo>
                  <a:pt x="437705" y="194843"/>
                </a:lnTo>
                <a:lnTo>
                  <a:pt x="444906" y="211531"/>
                </a:lnTo>
                <a:lnTo>
                  <a:pt x="447065" y="230263"/>
                </a:lnTo>
                <a:lnTo>
                  <a:pt x="447065" y="123228"/>
                </a:lnTo>
                <a:lnTo>
                  <a:pt x="368795" y="123571"/>
                </a:lnTo>
                <a:lnTo>
                  <a:pt x="329120" y="141033"/>
                </a:lnTo>
                <a:lnTo>
                  <a:pt x="296583" y="168084"/>
                </a:lnTo>
                <a:lnTo>
                  <a:pt x="272148" y="203060"/>
                </a:lnTo>
                <a:lnTo>
                  <a:pt x="256781" y="244284"/>
                </a:lnTo>
                <a:lnTo>
                  <a:pt x="251447" y="290068"/>
                </a:lnTo>
                <a:lnTo>
                  <a:pt x="259778" y="336232"/>
                </a:lnTo>
                <a:lnTo>
                  <a:pt x="283311" y="371868"/>
                </a:lnTo>
                <a:lnTo>
                  <a:pt x="319836" y="394830"/>
                </a:lnTo>
                <a:lnTo>
                  <a:pt x="367144" y="402958"/>
                </a:lnTo>
                <a:lnTo>
                  <a:pt x="412216" y="397065"/>
                </a:lnTo>
                <a:lnTo>
                  <a:pt x="451675" y="380276"/>
                </a:lnTo>
                <a:lnTo>
                  <a:pt x="484365" y="353847"/>
                </a:lnTo>
                <a:lnTo>
                  <a:pt x="493166" y="341490"/>
                </a:lnTo>
                <a:lnTo>
                  <a:pt x="509130" y="319087"/>
                </a:lnTo>
                <a:lnTo>
                  <a:pt x="524840" y="277266"/>
                </a:lnTo>
                <a:lnTo>
                  <a:pt x="530326" y="229704"/>
                </a:lnTo>
                <a:close/>
              </a:path>
              <a:path w="1670684" h="403225">
                <a:moveTo>
                  <a:pt x="799655" y="126873"/>
                </a:moveTo>
                <a:lnTo>
                  <a:pt x="789355" y="123266"/>
                </a:lnTo>
                <a:lnTo>
                  <a:pt x="776389" y="120230"/>
                </a:lnTo>
                <a:lnTo>
                  <a:pt x="761212" y="118148"/>
                </a:lnTo>
                <a:lnTo>
                  <a:pt x="744321" y="117373"/>
                </a:lnTo>
                <a:lnTo>
                  <a:pt x="695020" y="123456"/>
                </a:lnTo>
                <a:lnTo>
                  <a:pt x="651903" y="140677"/>
                </a:lnTo>
                <a:lnTo>
                  <a:pt x="616191" y="167538"/>
                </a:lnTo>
                <a:lnTo>
                  <a:pt x="589153" y="202488"/>
                </a:lnTo>
                <a:lnTo>
                  <a:pt x="572020" y="244030"/>
                </a:lnTo>
                <a:lnTo>
                  <a:pt x="566039" y="290626"/>
                </a:lnTo>
                <a:lnTo>
                  <a:pt x="574522" y="338035"/>
                </a:lnTo>
                <a:lnTo>
                  <a:pt x="598246" y="373126"/>
                </a:lnTo>
                <a:lnTo>
                  <a:pt x="634657" y="394919"/>
                </a:lnTo>
                <a:lnTo>
                  <a:pt x="681177" y="402399"/>
                </a:lnTo>
                <a:lnTo>
                  <a:pt x="704545" y="401396"/>
                </a:lnTo>
                <a:lnTo>
                  <a:pt x="743966" y="394144"/>
                </a:lnTo>
                <a:lnTo>
                  <a:pt x="758291" y="326948"/>
                </a:lnTo>
                <a:lnTo>
                  <a:pt x="747229" y="331050"/>
                </a:lnTo>
                <a:lnTo>
                  <a:pt x="734745" y="334632"/>
                </a:lnTo>
                <a:lnTo>
                  <a:pt x="720496" y="337159"/>
                </a:lnTo>
                <a:lnTo>
                  <a:pt x="704088" y="338124"/>
                </a:lnTo>
                <a:lnTo>
                  <a:pt x="682967" y="334568"/>
                </a:lnTo>
                <a:lnTo>
                  <a:pt x="665937" y="323938"/>
                </a:lnTo>
                <a:lnTo>
                  <a:pt x="654570" y="306298"/>
                </a:lnTo>
                <a:lnTo>
                  <a:pt x="650430" y="281686"/>
                </a:lnTo>
                <a:lnTo>
                  <a:pt x="656831" y="244360"/>
                </a:lnTo>
                <a:lnTo>
                  <a:pt x="675233" y="212382"/>
                </a:lnTo>
                <a:lnTo>
                  <a:pt x="704418" y="190042"/>
                </a:lnTo>
                <a:lnTo>
                  <a:pt x="743216" y="181648"/>
                </a:lnTo>
                <a:lnTo>
                  <a:pt x="754468" y="182143"/>
                </a:lnTo>
                <a:lnTo>
                  <a:pt x="764159" y="183527"/>
                </a:lnTo>
                <a:lnTo>
                  <a:pt x="772604" y="185648"/>
                </a:lnTo>
                <a:lnTo>
                  <a:pt x="780097" y="188341"/>
                </a:lnTo>
                <a:lnTo>
                  <a:pt x="799655" y="126873"/>
                </a:lnTo>
                <a:close/>
              </a:path>
              <a:path w="1670684" h="403225">
                <a:moveTo>
                  <a:pt x="934300" y="123520"/>
                </a:moveTo>
                <a:lnTo>
                  <a:pt x="853821" y="123520"/>
                </a:lnTo>
                <a:lnTo>
                  <a:pt x="801839" y="396811"/>
                </a:lnTo>
                <a:lnTo>
                  <a:pt x="882319" y="396811"/>
                </a:lnTo>
                <a:lnTo>
                  <a:pt x="934300" y="123520"/>
                </a:lnTo>
                <a:close/>
              </a:path>
              <a:path w="1670684" h="403225">
                <a:moveTo>
                  <a:pt x="951623" y="44157"/>
                </a:moveTo>
                <a:lnTo>
                  <a:pt x="948639" y="27825"/>
                </a:lnTo>
                <a:lnTo>
                  <a:pt x="940308" y="15303"/>
                </a:lnTo>
                <a:lnTo>
                  <a:pt x="927569" y="7302"/>
                </a:lnTo>
                <a:lnTo>
                  <a:pt x="911377" y="4483"/>
                </a:lnTo>
                <a:lnTo>
                  <a:pt x="893838" y="7785"/>
                </a:lnTo>
                <a:lnTo>
                  <a:pt x="879182" y="17119"/>
                </a:lnTo>
                <a:lnTo>
                  <a:pt x="869022" y="31597"/>
                </a:lnTo>
                <a:lnTo>
                  <a:pt x="864997" y="50304"/>
                </a:lnTo>
                <a:lnTo>
                  <a:pt x="867968" y="66560"/>
                </a:lnTo>
                <a:lnTo>
                  <a:pt x="876173" y="78879"/>
                </a:lnTo>
                <a:lnTo>
                  <a:pt x="888568" y="86690"/>
                </a:lnTo>
                <a:lnTo>
                  <a:pt x="904113" y="89420"/>
                </a:lnTo>
                <a:lnTo>
                  <a:pt x="922388" y="86360"/>
                </a:lnTo>
                <a:lnTo>
                  <a:pt x="937514" y="77482"/>
                </a:lnTo>
                <a:lnTo>
                  <a:pt x="947813" y="63258"/>
                </a:lnTo>
                <a:lnTo>
                  <a:pt x="951623" y="44157"/>
                </a:lnTo>
                <a:close/>
              </a:path>
              <a:path w="1670684" h="403225">
                <a:moveTo>
                  <a:pt x="1242783" y="130784"/>
                </a:moveTo>
                <a:lnTo>
                  <a:pt x="1223530" y="125615"/>
                </a:lnTo>
                <a:lnTo>
                  <a:pt x="1201077" y="121348"/>
                </a:lnTo>
                <a:lnTo>
                  <a:pt x="1176845" y="118440"/>
                </a:lnTo>
                <a:lnTo>
                  <a:pt x="1152232" y="117373"/>
                </a:lnTo>
                <a:lnTo>
                  <a:pt x="1152232" y="180530"/>
                </a:lnTo>
                <a:lnTo>
                  <a:pt x="1139380" y="243687"/>
                </a:lnTo>
                <a:lnTo>
                  <a:pt x="1127277" y="286727"/>
                </a:lnTo>
                <a:lnTo>
                  <a:pt x="1110818" y="316052"/>
                </a:lnTo>
                <a:lnTo>
                  <a:pt x="1092161" y="332790"/>
                </a:lnTo>
                <a:lnTo>
                  <a:pt x="1073442" y="338124"/>
                </a:lnTo>
                <a:lnTo>
                  <a:pt x="1058862" y="334822"/>
                </a:lnTo>
                <a:lnTo>
                  <a:pt x="1048575" y="325551"/>
                </a:lnTo>
                <a:lnTo>
                  <a:pt x="1042479" y="311251"/>
                </a:lnTo>
                <a:lnTo>
                  <a:pt x="1040460" y="292862"/>
                </a:lnTo>
                <a:lnTo>
                  <a:pt x="1047216" y="253504"/>
                </a:lnTo>
                <a:lnTo>
                  <a:pt x="1065961" y="216496"/>
                </a:lnTo>
                <a:lnTo>
                  <a:pt x="1094460" y="189026"/>
                </a:lnTo>
                <a:lnTo>
                  <a:pt x="1130439" y="178282"/>
                </a:lnTo>
                <a:lnTo>
                  <a:pt x="1138262" y="178282"/>
                </a:lnTo>
                <a:lnTo>
                  <a:pt x="1146098" y="179400"/>
                </a:lnTo>
                <a:lnTo>
                  <a:pt x="1152232" y="180530"/>
                </a:lnTo>
                <a:lnTo>
                  <a:pt x="1152232" y="117373"/>
                </a:lnTo>
                <a:lnTo>
                  <a:pt x="1098994" y="123088"/>
                </a:lnTo>
                <a:lnTo>
                  <a:pt x="1054557" y="139026"/>
                </a:lnTo>
                <a:lnTo>
                  <a:pt x="1018717" y="163347"/>
                </a:lnTo>
                <a:lnTo>
                  <a:pt x="991222" y="194221"/>
                </a:lnTo>
                <a:lnTo>
                  <a:pt x="971867" y="229831"/>
                </a:lnTo>
                <a:lnTo>
                  <a:pt x="960412" y="268351"/>
                </a:lnTo>
                <a:lnTo>
                  <a:pt x="956640" y="307949"/>
                </a:lnTo>
                <a:lnTo>
                  <a:pt x="962647" y="346837"/>
                </a:lnTo>
                <a:lnTo>
                  <a:pt x="979551" y="376821"/>
                </a:lnTo>
                <a:lnTo>
                  <a:pt x="1005674" y="396125"/>
                </a:lnTo>
                <a:lnTo>
                  <a:pt x="1039342" y="402958"/>
                </a:lnTo>
                <a:lnTo>
                  <a:pt x="1063574" y="399884"/>
                </a:lnTo>
                <a:lnTo>
                  <a:pt x="1087691" y="389750"/>
                </a:lnTo>
                <a:lnTo>
                  <a:pt x="1110551" y="371132"/>
                </a:lnTo>
                <a:lnTo>
                  <a:pt x="1130998" y="342607"/>
                </a:lnTo>
                <a:lnTo>
                  <a:pt x="1132674" y="342607"/>
                </a:lnTo>
                <a:lnTo>
                  <a:pt x="1131443" y="357047"/>
                </a:lnTo>
                <a:lnTo>
                  <a:pt x="1130287" y="371132"/>
                </a:lnTo>
                <a:lnTo>
                  <a:pt x="1129385" y="384251"/>
                </a:lnTo>
                <a:lnTo>
                  <a:pt x="1128763" y="396811"/>
                </a:lnTo>
                <a:lnTo>
                  <a:pt x="1203096" y="396811"/>
                </a:lnTo>
                <a:lnTo>
                  <a:pt x="1203350" y="368173"/>
                </a:lnTo>
                <a:lnTo>
                  <a:pt x="1205026" y="342607"/>
                </a:lnTo>
                <a:lnTo>
                  <a:pt x="1205318" y="338124"/>
                </a:lnTo>
                <a:lnTo>
                  <a:pt x="1205471" y="335749"/>
                </a:lnTo>
                <a:lnTo>
                  <a:pt x="1209078" y="303123"/>
                </a:lnTo>
                <a:lnTo>
                  <a:pt x="1213713" y="273862"/>
                </a:lnTo>
                <a:lnTo>
                  <a:pt x="1233144" y="178282"/>
                </a:lnTo>
                <a:lnTo>
                  <a:pt x="1242783" y="130784"/>
                </a:lnTo>
                <a:close/>
              </a:path>
              <a:path w="1670684" h="403225">
                <a:moveTo>
                  <a:pt x="1415973" y="0"/>
                </a:moveTo>
                <a:lnTo>
                  <a:pt x="1335493" y="0"/>
                </a:lnTo>
                <a:lnTo>
                  <a:pt x="1259497" y="396811"/>
                </a:lnTo>
                <a:lnTo>
                  <a:pt x="1339977" y="396811"/>
                </a:lnTo>
                <a:lnTo>
                  <a:pt x="1415973" y="0"/>
                </a:lnTo>
                <a:close/>
              </a:path>
              <a:path w="1670684" h="403225">
                <a:moveTo>
                  <a:pt x="1670240" y="198970"/>
                </a:moveTo>
                <a:lnTo>
                  <a:pt x="1665503" y="176047"/>
                </a:lnTo>
                <a:lnTo>
                  <a:pt x="1663179" y="164769"/>
                </a:lnTo>
                <a:lnTo>
                  <a:pt x="1643494" y="139103"/>
                </a:lnTo>
                <a:lnTo>
                  <a:pt x="1613433" y="122974"/>
                </a:lnTo>
                <a:lnTo>
                  <a:pt x="1594802" y="120243"/>
                </a:lnTo>
                <a:lnTo>
                  <a:pt x="1594802" y="199529"/>
                </a:lnTo>
                <a:lnTo>
                  <a:pt x="1588935" y="215125"/>
                </a:lnTo>
                <a:lnTo>
                  <a:pt x="1571320" y="225437"/>
                </a:lnTo>
                <a:lnTo>
                  <a:pt x="1541983" y="231025"/>
                </a:lnTo>
                <a:lnTo>
                  <a:pt x="1500898" y="232486"/>
                </a:lnTo>
                <a:lnTo>
                  <a:pt x="1508036" y="212826"/>
                </a:lnTo>
                <a:lnTo>
                  <a:pt x="1521091" y="194640"/>
                </a:lnTo>
                <a:lnTo>
                  <a:pt x="1540129" y="181254"/>
                </a:lnTo>
                <a:lnTo>
                  <a:pt x="1565173" y="176047"/>
                </a:lnTo>
                <a:lnTo>
                  <a:pt x="1577594" y="177749"/>
                </a:lnTo>
                <a:lnTo>
                  <a:pt x="1586903" y="182549"/>
                </a:lnTo>
                <a:lnTo>
                  <a:pt x="1592770" y="189966"/>
                </a:lnTo>
                <a:lnTo>
                  <a:pt x="1594802" y="199529"/>
                </a:lnTo>
                <a:lnTo>
                  <a:pt x="1594802" y="120243"/>
                </a:lnTo>
                <a:lnTo>
                  <a:pt x="1529105" y="124180"/>
                </a:lnTo>
                <a:lnTo>
                  <a:pt x="1489989" y="142913"/>
                </a:lnTo>
                <a:lnTo>
                  <a:pt x="1458506" y="171094"/>
                </a:lnTo>
                <a:lnTo>
                  <a:pt x="1435277" y="206209"/>
                </a:lnTo>
                <a:lnTo>
                  <a:pt x="1420888" y="245770"/>
                </a:lnTo>
                <a:lnTo>
                  <a:pt x="1415961" y="287274"/>
                </a:lnTo>
                <a:lnTo>
                  <a:pt x="1423466" y="335203"/>
                </a:lnTo>
                <a:lnTo>
                  <a:pt x="1445856" y="371449"/>
                </a:lnTo>
                <a:lnTo>
                  <a:pt x="1482915" y="394385"/>
                </a:lnTo>
                <a:lnTo>
                  <a:pt x="1534439" y="402386"/>
                </a:lnTo>
                <a:lnTo>
                  <a:pt x="1558582" y="401358"/>
                </a:lnTo>
                <a:lnTo>
                  <a:pt x="1584667" y="397852"/>
                </a:lnTo>
                <a:lnTo>
                  <a:pt x="1611071" y="391312"/>
                </a:lnTo>
                <a:lnTo>
                  <a:pt x="1636153" y="381152"/>
                </a:lnTo>
                <a:lnTo>
                  <a:pt x="1632229" y="340360"/>
                </a:lnTo>
                <a:lnTo>
                  <a:pt x="1630565" y="323037"/>
                </a:lnTo>
                <a:lnTo>
                  <a:pt x="1613573" y="330225"/>
                </a:lnTo>
                <a:lnTo>
                  <a:pt x="1595221" y="335686"/>
                </a:lnTo>
                <a:lnTo>
                  <a:pt x="1575396" y="339153"/>
                </a:lnTo>
                <a:lnTo>
                  <a:pt x="1553997" y="340360"/>
                </a:lnTo>
                <a:lnTo>
                  <a:pt x="1537385" y="339013"/>
                </a:lnTo>
                <a:lnTo>
                  <a:pt x="1501457" y="319125"/>
                </a:lnTo>
                <a:lnTo>
                  <a:pt x="1493075" y="291172"/>
                </a:lnTo>
                <a:lnTo>
                  <a:pt x="1553565" y="289369"/>
                </a:lnTo>
                <a:lnTo>
                  <a:pt x="1602765" y="280047"/>
                </a:lnTo>
                <a:lnTo>
                  <a:pt x="1639430" y="262407"/>
                </a:lnTo>
                <a:lnTo>
                  <a:pt x="1662328" y="235648"/>
                </a:lnTo>
                <a:lnTo>
                  <a:pt x="1663014" y="232486"/>
                </a:lnTo>
                <a:lnTo>
                  <a:pt x="1670240" y="198970"/>
                </a:lnTo>
                <a:close/>
              </a:path>
            </a:pathLst>
          </a:custGeom>
          <a:solidFill>
            <a:srgbClr val="33536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6840435" y="1460436"/>
            <a:ext cx="470534" cy="356235"/>
          </a:xfrm>
          <a:custGeom>
            <a:avLst/>
            <a:gdLst/>
            <a:ahLst/>
            <a:cxnLst/>
            <a:rect l="l" t="t" r="r" b="b"/>
            <a:pathLst>
              <a:path w="470534" h="356235">
                <a:moveTo>
                  <a:pt x="254279" y="152019"/>
                </a:moveTo>
                <a:lnTo>
                  <a:pt x="249542" y="129095"/>
                </a:lnTo>
                <a:lnTo>
                  <a:pt x="247218" y="117817"/>
                </a:lnTo>
                <a:lnTo>
                  <a:pt x="227520" y="92151"/>
                </a:lnTo>
                <a:lnTo>
                  <a:pt x="197459" y="76022"/>
                </a:lnTo>
                <a:lnTo>
                  <a:pt x="178841" y="73291"/>
                </a:lnTo>
                <a:lnTo>
                  <a:pt x="178841" y="152577"/>
                </a:lnTo>
                <a:lnTo>
                  <a:pt x="172974" y="168173"/>
                </a:lnTo>
                <a:lnTo>
                  <a:pt x="155359" y="178485"/>
                </a:lnTo>
                <a:lnTo>
                  <a:pt x="126009" y="184073"/>
                </a:lnTo>
                <a:lnTo>
                  <a:pt x="84937" y="185534"/>
                </a:lnTo>
                <a:lnTo>
                  <a:pt x="92075" y="165874"/>
                </a:lnTo>
                <a:lnTo>
                  <a:pt x="105130" y="147688"/>
                </a:lnTo>
                <a:lnTo>
                  <a:pt x="124155" y="134302"/>
                </a:lnTo>
                <a:lnTo>
                  <a:pt x="149212" y="129095"/>
                </a:lnTo>
                <a:lnTo>
                  <a:pt x="161620" y="130797"/>
                </a:lnTo>
                <a:lnTo>
                  <a:pt x="170942" y="135597"/>
                </a:lnTo>
                <a:lnTo>
                  <a:pt x="176796" y="143014"/>
                </a:lnTo>
                <a:lnTo>
                  <a:pt x="178841" y="152577"/>
                </a:lnTo>
                <a:lnTo>
                  <a:pt x="178841" y="73291"/>
                </a:lnTo>
                <a:lnTo>
                  <a:pt x="113131" y="77228"/>
                </a:lnTo>
                <a:lnTo>
                  <a:pt x="74015" y="95961"/>
                </a:lnTo>
                <a:lnTo>
                  <a:pt x="42532" y="124142"/>
                </a:lnTo>
                <a:lnTo>
                  <a:pt x="19304" y="159258"/>
                </a:lnTo>
                <a:lnTo>
                  <a:pt x="4927" y="198818"/>
                </a:lnTo>
                <a:lnTo>
                  <a:pt x="0" y="240322"/>
                </a:lnTo>
                <a:lnTo>
                  <a:pt x="7505" y="288251"/>
                </a:lnTo>
                <a:lnTo>
                  <a:pt x="29895" y="324497"/>
                </a:lnTo>
                <a:lnTo>
                  <a:pt x="66954" y="347433"/>
                </a:lnTo>
                <a:lnTo>
                  <a:pt x="118478" y="355434"/>
                </a:lnTo>
                <a:lnTo>
                  <a:pt x="142621" y="354406"/>
                </a:lnTo>
                <a:lnTo>
                  <a:pt x="168706" y="350901"/>
                </a:lnTo>
                <a:lnTo>
                  <a:pt x="195097" y="344360"/>
                </a:lnTo>
                <a:lnTo>
                  <a:pt x="220192" y="334200"/>
                </a:lnTo>
                <a:lnTo>
                  <a:pt x="216268" y="293408"/>
                </a:lnTo>
                <a:lnTo>
                  <a:pt x="214604" y="276085"/>
                </a:lnTo>
                <a:lnTo>
                  <a:pt x="197612" y="283273"/>
                </a:lnTo>
                <a:lnTo>
                  <a:pt x="179247" y="288734"/>
                </a:lnTo>
                <a:lnTo>
                  <a:pt x="159423" y="292201"/>
                </a:lnTo>
                <a:lnTo>
                  <a:pt x="138036" y="293408"/>
                </a:lnTo>
                <a:lnTo>
                  <a:pt x="121412" y="292061"/>
                </a:lnTo>
                <a:lnTo>
                  <a:pt x="85496" y="272173"/>
                </a:lnTo>
                <a:lnTo>
                  <a:pt x="77114" y="244221"/>
                </a:lnTo>
                <a:lnTo>
                  <a:pt x="137604" y="242417"/>
                </a:lnTo>
                <a:lnTo>
                  <a:pt x="186804" y="233095"/>
                </a:lnTo>
                <a:lnTo>
                  <a:pt x="223469" y="215455"/>
                </a:lnTo>
                <a:lnTo>
                  <a:pt x="246367" y="188696"/>
                </a:lnTo>
                <a:lnTo>
                  <a:pt x="247053" y="185534"/>
                </a:lnTo>
                <a:lnTo>
                  <a:pt x="254279" y="152019"/>
                </a:lnTo>
                <a:close/>
              </a:path>
              <a:path w="470534" h="356235">
                <a:moveTo>
                  <a:pt x="469976" y="76555"/>
                </a:moveTo>
                <a:lnTo>
                  <a:pt x="411848" y="76555"/>
                </a:lnTo>
                <a:lnTo>
                  <a:pt x="426377" y="0"/>
                </a:lnTo>
                <a:lnTo>
                  <a:pt x="344220" y="18999"/>
                </a:lnTo>
                <a:lnTo>
                  <a:pt x="333044" y="76555"/>
                </a:lnTo>
                <a:lnTo>
                  <a:pt x="297840" y="76555"/>
                </a:lnTo>
                <a:lnTo>
                  <a:pt x="286664" y="137477"/>
                </a:lnTo>
                <a:lnTo>
                  <a:pt x="321310" y="137477"/>
                </a:lnTo>
                <a:lnTo>
                  <a:pt x="300075" y="246456"/>
                </a:lnTo>
                <a:lnTo>
                  <a:pt x="297548" y="261010"/>
                </a:lnTo>
                <a:lnTo>
                  <a:pt x="295808" y="273989"/>
                </a:lnTo>
                <a:lnTo>
                  <a:pt x="294792" y="285915"/>
                </a:lnTo>
                <a:lnTo>
                  <a:pt x="294474" y="297319"/>
                </a:lnTo>
                <a:lnTo>
                  <a:pt x="298805" y="320878"/>
                </a:lnTo>
                <a:lnTo>
                  <a:pt x="311937" y="339445"/>
                </a:lnTo>
                <a:lnTo>
                  <a:pt x="334086" y="351624"/>
                </a:lnTo>
                <a:lnTo>
                  <a:pt x="365455" y="355993"/>
                </a:lnTo>
                <a:lnTo>
                  <a:pt x="378764" y="355587"/>
                </a:lnTo>
                <a:lnTo>
                  <a:pt x="391934" y="354393"/>
                </a:lnTo>
                <a:lnTo>
                  <a:pt x="403733" y="352463"/>
                </a:lnTo>
                <a:lnTo>
                  <a:pt x="412965" y="349859"/>
                </a:lnTo>
                <a:lnTo>
                  <a:pt x="422465" y="286702"/>
                </a:lnTo>
                <a:lnTo>
                  <a:pt x="415201" y="287820"/>
                </a:lnTo>
                <a:lnTo>
                  <a:pt x="400113" y="287820"/>
                </a:lnTo>
                <a:lnTo>
                  <a:pt x="389216" y="286131"/>
                </a:lnTo>
                <a:lnTo>
                  <a:pt x="382155" y="281393"/>
                </a:lnTo>
                <a:lnTo>
                  <a:pt x="378345" y="274142"/>
                </a:lnTo>
                <a:lnTo>
                  <a:pt x="377202" y="264896"/>
                </a:lnTo>
                <a:lnTo>
                  <a:pt x="377583" y="257048"/>
                </a:lnTo>
                <a:lnTo>
                  <a:pt x="378599" y="248208"/>
                </a:lnTo>
                <a:lnTo>
                  <a:pt x="380022" y="239052"/>
                </a:lnTo>
                <a:lnTo>
                  <a:pt x="400113" y="137477"/>
                </a:lnTo>
                <a:lnTo>
                  <a:pt x="458241" y="137477"/>
                </a:lnTo>
                <a:lnTo>
                  <a:pt x="469976" y="76555"/>
                </a:lnTo>
                <a:close/>
              </a:path>
            </a:pathLst>
          </a:custGeom>
          <a:solidFill>
            <a:srgbClr val="33536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7387476" y="1413484"/>
            <a:ext cx="2188845" cy="522605"/>
          </a:xfrm>
          <a:custGeom>
            <a:avLst/>
            <a:gdLst/>
            <a:ahLst/>
            <a:cxnLst/>
            <a:rect l="l" t="t" r="r" b="b"/>
            <a:pathLst>
              <a:path w="2188845" h="522605">
                <a:moveTo>
                  <a:pt x="312407" y="220764"/>
                </a:moveTo>
                <a:lnTo>
                  <a:pt x="307187" y="182206"/>
                </a:lnTo>
                <a:lnTo>
                  <a:pt x="307035" y="181025"/>
                </a:lnTo>
                <a:lnTo>
                  <a:pt x="298221" y="163207"/>
                </a:lnTo>
                <a:lnTo>
                  <a:pt x="290753" y="148107"/>
                </a:lnTo>
                <a:lnTo>
                  <a:pt x="263372" y="125666"/>
                </a:lnTo>
                <a:lnTo>
                  <a:pt x="228028" y="118097"/>
                </a:lnTo>
                <a:lnTo>
                  <a:pt x="228028" y="226910"/>
                </a:lnTo>
                <a:lnTo>
                  <a:pt x="222123" y="267538"/>
                </a:lnTo>
                <a:lnTo>
                  <a:pt x="205879" y="304596"/>
                </a:lnTo>
                <a:lnTo>
                  <a:pt x="181571" y="331597"/>
                </a:lnTo>
                <a:lnTo>
                  <a:pt x="151447" y="342049"/>
                </a:lnTo>
                <a:lnTo>
                  <a:pt x="140347" y="341134"/>
                </a:lnTo>
                <a:lnTo>
                  <a:pt x="130505" y="338480"/>
                </a:lnTo>
                <a:lnTo>
                  <a:pt x="121907" y="334251"/>
                </a:lnTo>
                <a:lnTo>
                  <a:pt x="114566" y="328625"/>
                </a:lnTo>
                <a:lnTo>
                  <a:pt x="124625" y="269951"/>
                </a:lnTo>
                <a:lnTo>
                  <a:pt x="135280" y="233603"/>
                </a:lnTo>
                <a:lnTo>
                  <a:pt x="151180" y="205955"/>
                </a:lnTo>
                <a:lnTo>
                  <a:pt x="170840" y="188366"/>
                </a:lnTo>
                <a:lnTo>
                  <a:pt x="192811" y="182206"/>
                </a:lnTo>
                <a:lnTo>
                  <a:pt x="209397" y="186118"/>
                </a:lnTo>
                <a:lnTo>
                  <a:pt x="220268" y="196380"/>
                </a:lnTo>
                <a:lnTo>
                  <a:pt x="226225" y="210731"/>
                </a:lnTo>
                <a:lnTo>
                  <a:pt x="228028" y="226910"/>
                </a:lnTo>
                <a:lnTo>
                  <a:pt x="228028" y="118097"/>
                </a:lnTo>
                <a:lnTo>
                  <a:pt x="176822" y="129184"/>
                </a:lnTo>
                <a:lnTo>
                  <a:pt x="136931" y="163207"/>
                </a:lnTo>
                <a:lnTo>
                  <a:pt x="135813" y="163207"/>
                </a:lnTo>
                <a:lnTo>
                  <a:pt x="140830" y="123520"/>
                </a:lnTo>
                <a:lnTo>
                  <a:pt x="68745" y="123520"/>
                </a:lnTo>
                <a:lnTo>
                  <a:pt x="65544" y="148107"/>
                </a:lnTo>
                <a:lnTo>
                  <a:pt x="61696" y="174650"/>
                </a:lnTo>
                <a:lnTo>
                  <a:pt x="57188" y="202895"/>
                </a:lnTo>
                <a:lnTo>
                  <a:pt x="52527" y="229146"/>
                </a:lnTo>
                <a:lnTo>
                  <a:pt x="0" y="507466"/>
                </a:lnTo>
                <a:lnTo>
                  <a:pt x="79908" y="507466"/>
                </a:lnTo>
                <a:lnTo>
                  <a:pt x="102273" y="391782"/>
                </a:lnTo>
                <a:lnTo>
                  <a:pt x="103390" y="391782"/>
                </a:lnTo>
                <a:lnTo>
                  <a:pt x="112204" y="395884"/>
                </a:lnTo>
                <a:lnTo>
                  <a:pt x="124002" y="399465"/>
                </a:lnTo>
                <a:lnTo>
                  <a:pt x="138214" y="401993"/>
                </a:lnTo>
                <a:lnTo>
                  <a:pt x="154254" y="402958"/>
                </a:lnTo>
                <a:lnTo>
                  <a:pt x="198958" y="396062"/>
                </a:lnTo>
                <a:lnTo>
                  <a:pt x="207530" y="391782"/>
                </a:lnTo>
                <a:lnTo>
                  <a:pt x="237477" y="376834"/>
                </a:lnTo>
                <a:lnTo>
                  <a:pt x="268960" y="347484"/>
                </a:lnTo>
                <a:lnTo>
                  <a:pt x="272402" y="342049"/>
                </a:lnTo>
                <a:lnTo>
                  <a:pt x="292519" y="310222"/>
                </a:lnTo>
                <a:lnTo>
                  <a:pt x="307289" y="267246"/>
                </a:lnTo>
                <a:lnTo>
                  <a:pt x="312407" y="220764"/>
                </a:lnTo>
                <a:close/>
              </a:path>
              <a:path w="2188845" h="522605">
                <a:moveTo>
                  <a:pt x="618070" y="191147"/>
                </a:moveTo>
                <a:lnTo>
                  <a:pt x="613308" y="159816"/>
                </a:lnTo>
                <a:lnTo>
                  <a:pt x="599630" y="136652"/>
                </a:lnTo>
                <a:lnTo>
                  <a:pt x="577989" y="122301"/>
                </a:lnTo>
                <a:lnTo>
                  <a:pt x="549338" y="117373"/>
                </a:lnTo>
                <a:lnTo>
                  <a:pt x="523532" y="120294"/>
                </a:lnTo>
                <a:lnTo>
                  <a:pt x="500494" y="128612"/>
                </a:lnTo>
                <a:lnTo>
                  <a:pt x="480085" y="141655"/>
                </a:lnTo>
                <a:lnTo>
                  <a:pt x="462140" y="158724"/>
                </a:lnTo>
                <a:lnTo>
                  <a:pt x="461022" y="158165"/>
                </a:lnTo>
                <a:lnTo>
                  <a:pt x="491197" y="0"/>
                </a:lnTo>
                <a:lnTo>
                  <a:pt x="410718" y="0"/>
                </a:lnTo>
                <a:lnTo>
                  <a:pt x="335838" y="396811"/>
                </a:lnTo>
                <a:lnTo>
                  <a:pt x="416318" y="396811"/>
                </a:lnTo>
                <a:lnTo>
                  <a:pt x="439788" y="271627"/>
                </a:lnTo>
                <a:lnTo>
                  <a:pt x="450824" y="234315"/>
                </a:lnTo>
                <a:lnTo>
                  <a:pt x="466826" y="206171"/>
                </a:lnTo>
                <a:lnTo>
                  <a:pt x="486079" y="188391"/>
                </a:lnTo>
                <a:lnTo>
                  <a:pt x="506857" y="182206"/>
                </a:lnTo>
                <a:lnTo>
                  <a:pt x="519709" y="184492"/>
                </a:lnTo>
                <a:lnTo>
                  <a:pt x="528370" y="190855"/>
                </a:lnTo>
                <a:lnTo>
                  <a:pt x="533260" y="200583"/>
                </a:lnTo>
                <a:lnTo>
                  <a:pt x="534797" y="212928"/>
                </a:lnTo>
                <a:lnTo>
                  <a:pt x="534504" y="221716"/>
                </a:lnTo>
                <a:lnTo>
                  <a:pt x="533679" y="230403"/>
                </a:lnTo>
                <a:lnTo>
                  <a:pt x="532447" y="238874"/>
                </a:lnTo>
                <a:lnTo>
                  <a:pt x="502932" y="396811"/>
                </a:lnTo>
                <a:lnTo>
                  <a:pt x="583425" y="396811"/>
                </a:lnTo>
                <a:lnTo>
                  <a:pt x="613041" y="240322"/>
                </a:lnTo>
                <a:lnTo>
                  <a:pt x="615010" y="227838"/>
                </a:lnTo>
                <a:lnTo>
                  <a:pt x="616610" y="214680"/>
                </a:lnTo>
                <a:lnTo>
                  <a:pt x="617677" y="202044"/>
                </a:lnTo>
                <a:lnTo>
                  <a:pt x="618070" y="191147"/>
                </a:lnTo>
                <a:close/>
              </a:path>
              <a:path w="2188845" h="522605">
                <a:moveTo>
                  <a:pt x="930998" y="123507"/>
                </a:moveTo>
                <a:lnTo>
                  <a:pt x="846048" y="123507"/>
                </a:lnTo>
                <a:lnTo>
                  <a:pt x="796315" y="243674"/>
                </a:lnTo>
                <a:lnTo>
                  <a:pt x="788479" y="263855"/>
                </a:lnTo>
                <a:lnTo>
                  <a:pt x="772274" y="307390"/>
                </a:lnTo>
                <a:lnTo>
                  <a:pt x="771156" y="307390"/>
                </a:lnTo>
                <a:lnTo>
                  <a:pt x="745451" y="123507"/>
                </a:lnTo>
                <a:lnTo>
                  <a:pt x="660514" y="123507"/>
                </a:lnTo>
                <a:lnTo>
                  <a:pt x="714717" y="371094"/>
                </a:lnTo>
                <a:lnTo>
                  <a:pt x="715835" y="377240"/>
                </a:lnTo>
                <a:lnTo>
                  <a:pt x="715835" y="380593"/>
                </a:lnTo>
                <a:lnTo>
                  <a:pt x="713041" y="384505"/>
                </a:lnTo>
                <a:lnTo>
                  <a:pt x="704494" y="397903"/>
                </a:lnTo>
                <a:lnTo>
                  <a:pt x="668896" y="432015"/>
                </a:lnTo>
                <a:lnTo>
                  <a:pt x="632968" y="450329"/>
                </a:lnTo>
                <a:lnTo>
                  <a:pt x="622490" y="453809"/>
                </a:lnTo>
                <a:lnTo>
                  <a:pt x="640384" y="522554"/>
                </a:lnTo>
                <a:lnTo>
                  <a:pt x="679018" y="509638"/>
                </a:lnTo>
                <a:lnTo>
                  <a:pt x="728129" y="476173"/>
                </a:lnTo>
                <a:lnTo>
                  <a:pt x="754761" y="447560"/>
                </a:lnTo>
                <a:lnTo>
                  <a:pt x="780669" y="412381"/>
                </a:lnTo>
                <a:lnTo>
                  <a:pt x="806564" y="369989"/>
                </a:lnTo>
                <a:lnTo>
                  <a:pt x="833196" y="319671"/>
                </a:lnTo>
                <a:lnTo>
                  <a:pt x="930998" y="123507"/>
                </a:lnTo>
                <a:close/>
              </a:path>
              <a:path w="2188845" h="522605">
                <a:moveTo>
                  <a:pt x="1134402" y="131330"/>
                </a:moveTo>
                <a:lnTo>
                  <a:pt x="1122222" y="125857"/>
                </a:lnTo>
                <a:lnTo>
                  <a:pt x="1106106" y="121424"/>
                </a:lnTo>
                <a:lnTo>
                  <a:pt x="1086548" y="118452"/>
                </a:lnTo>
                <a:lnTo>
                  <a:pt x="1063993" y="117373"/>
                </a:lnTo>
                <a:lnTo>
                  <a:pt x="1015504" y="124104"/>
                </a:lnTo>
                <a:lnTo>
                  <a:pt x="977493" y="143154"/>
                </a:lnTo>
                <a:lnTo>
                  <a:pt x="952690" y="172770"/>
                </a:lnTo>
                <a:lnTo>
                  <a:pt x="943825" y="211251"/>
                </a:lnTo>
                <a:lnTo>
                  <a:pt x="948423" y="234797"/>
                </a:lnTo>
                <a:lnTo>
                  <a:pt x="960932" y="254508"/>
                </a:lnTo>
                <a:lnTo>
                  <a:pt x="979424" y="270751"/>
                </a:lnTo>
                <a:lnTo>
                  <a:pt x="1001953" y="283908"/>
                </a:lnTo>
                <a:lnTo>
                  <a:pt x="1017879" y="292722"/>
                </a:lnTo>
                <a:lnTo>
                  <a:pt x="1028420" y="301104"/>
                </a:lnTo>
                <a:lnTo>
                  <a:pt x="1034249" y="309702"/>
                </a:lnTo>
                <a:lnTo>
                  <a:pt x="1036040" y="319125"/>
                </a:lnTo>
                <a:lnTo>
                  <a:pt x="1033843" y="328625"/>
                </a:lnTo>
                <a:lnTo>
                  <a:pt x="1027303" y="336448"/>
                </a:lnTo>
                <a:lnTo>
                  <a:pt x="1016469" y="341757"/>
                </a:lnTo>
                <a:lnTo>
                  <a:pt x="1001395" y="343712"/>
                </a:lnTo>
                <a:lnTo>
                  <a:pt x="981329" y="341845"/>
                </a:lnTo>
                <a:lnTo>
                  <a:pt x="961631" y="337146"/>
                </a:lnTo>
                <a:lnTo>
                  <a:pt x="943940" y="330987"/>
                </a:lnTo>
                <a:lnTo>
                  <a:pt x="929855" y="324713"/>
                </a:lnTo>
                <a:lnTo>
                  <a:pt x="910297" y="381152"/>
                </a:lnTo>
                <a:lnTo>
                  <a:pt x="925360" y="389661"/>
                </a:lnTo>
                <a:lnTo>
                  <a:pt x="945286" y="396379"/>
                </a:lnTo>
                <a:lnTo>
                  <a:pt x="968679" y="400799"/>
                </a:lnTo>
                <a:lnTo>
                  <a:pt x="994130" y="402386"/>
                </a:lnTo>
                <a:lnTo>
                  <a:pt x="1044092" y="396176"/>
                </a:lnTo>
                <a:lnTo>
                  <a:pt x="1083754" y="377812"/>
                </a:lnTo>
                <a:lnTo>
                  <a:pt x="1109891" y="347700"/>
                </a:lnTo>
                <a:lnTo>
                  <a:pt x="1119314" y="306273"/>
                </a:lnTo>
                <a:lnTo>
                  <a:pt x="1113955" y="280657"/>
                </a:lnTo>
                <a:lnTo>
                  <a:pt x="1099959" y="260235"/>
                </a:lnTo>
                <a:lnTo>
                  <a:pt x="1080401" y="244106"/>
                </a:lnTo>
                <a:lnTo>
                  <a:pt x="1058392" y="231368"/>
                </a:lnTo>
                <a:lnTo>
                  <a:pt x="1043724" y="223570"/>
                </a:lnTo>
                <a:lnTo>
                  <a:pt x="1033246" y="215938"/>
                </a:lnTo>
                <a:lnTo>
                  <a:pt x="1026960" y="208191"/>
                </a:lnTo>
                <a:lnTo>
                  <a:pt x="1024864" y="200088"/>
                </a:lnTo>
                <a:lnTo>
                  <a:pt x="1027468" y="190195"/>
                </a:lnTo>
                <a:lnTo>
                  <a:pt x="1034783" y="182613"/>
                </a:lnTo>
                <a:lnTo>
                  <a:pt x="1046086" y="177761"/>
                </a:lnTo>
                <a:lnTo>
                  <a:pt x="1060640" y="176047"/>
                </a:lnTo>
                <a:lnTo>
                  <a:pt x="1077671" y="177190"/>
                </a:lnTo>
                <a:lnTo>
                  <a:pt x="1092619" y="180098"/>
                </a:lnTo>
                <a:lnTo>
                  <a:pt x="1105268" y="184061"/>
                </a:lnTo>
                <a:lnTo>
                  <a:pt x="1115402" y="188341"/>
                </a:lnTo>
                <a:lnTo>
                  <a:pt x="1134402" y="131330"/>
                </a:lnTo>
                <a:close/>
              </a:path>
              <a:path w="2188845" h="522605">
                <a:moveTo>
                  <a:pt x="1284706" y="123520"/>
                </a:moveTo>
                <a:lnTo>
                  <a:pt x="1204226" y="123520"/>
                </a:lnTo>
                <a:lnTo>
                  <a:pt x="1152245" y="396811"/>
                </a:lnTo>
                <a:lnTo>
                  <a:pt x="1232725" y="396811"/>
                </a:lnTo>
                <a:lnTo>
                  <a:pt x="1284706" y="123520"/>
                </a:lnTo>
                <a:close/>
              </a:path>
              <a:path w="2188845" h="522605">
                <a:moveTo>
                  <a:pt x="1302029" y="44157"/>
                </a:moveTo>
                <a:lnTo>
                  <a:pt x="1299044" y="27825"/>
                </a:lnTo>
                <a:lnTo>
                  <a:pt x="1290713" y="15303"/>
                </a:lnTo>
                <a:lnTo>
                  <a:pt x="1277975" y="7302"/>
                </a:lnTo>
                <a:lnTo>
                  <a:pt x="1261783" y="4483"/>
                </a:lnTo>
                <a:lnTo>
                  <a:pt x="1244244" y="7785"/>
                </a:lnTo>
                <a:lnTo>
                  <a:pt x="1229588" y="17119"/>
                </a:lnTo>
                <a:lnTo>
                  <a:pt x="1219428" y="31597"/>
                </a:lnTo>
                <a:lnTo>
                  <a:pt x="1215402" y="50304"/>
                </a:lnTo>
                <a:lnTo>
                  <a:pt x="1218374" y="66560"/>
                </a:lnTo>
                <a:lnTo>
                  <a:pt x="1226578" y="78879"/>
                </a:lnTo>
                <a:lnTo>
                  <a:pt x="1238973" y="86690"/>
                </a:lnTo>
                <a:lnTo>
                  <a:pt x="1254518" y="89420"/>
                </a:lnTo>
                <a:lnTo>
                  <a:pt x="1272794" y="86360"/>
                </a:lnTo>
                <a:lnTo>
                  <a:pt x="1287919" y="77482"/>
                </a:lnTo>
                <a:lnTo>
                  <a:pt x="1298219" y="63258"/>
                </a:lnTo>
                <a:lnTo>
                  <a:pt x="1302029" y="44157"/>
                </a:lnTo>
                <a:close/>
              </a:path>
              <a:path w="2188845" h="522605">
                <a:moveTo>
                  <a:pt x="1594866" y="133565"/>
                </a:moveTo>
                <a:lnTo>
                  <a:pt x="1573326" y="127736"/>
                </a:lnTo>
                <a:lnTo>
                  <a:pt x="1549107" y="122542"/>
                </a:lnTo>
                <a:lnTo>
                  <a:pt x="1522476" y="118808"/>
                </a:lnTo>
                <a:lnTo>
                  <a:pt x="1506004" y="117995"/>
                </a:lnTo>
                <a:lnTo>
                  <a:pt x="1506004" y="184988"/>
                </a:lnTo>
                <a:lnTo>
                  <a:pt x="1492021" y="258203"/>
                </a:lnTo>
                <a:lnTo>
                  <a:pt x="1481632" y="291680"/>
                </a:lnTo>
                <a:lnTo>
                  <a:pt x="1465897" y="316826"/>
                </a:lnTo>
                <a:lnTo>
                  <a:pt x="1446606" y="332638"/>
                </a:lnTo>
                <a:lnTo>
                  <a:pt x="1425524" y="338124"/>
                </a:lnTo>
                <a:lnTo>
                  <a:pt x="1411706" y="334937"/>
                </a:lnTo>
                <a:lnTo>
                  <a:pt x="1400937" y="325551"/>
                </a:lnTo>
                <a:lnTo>
                  <a:pt x="1393939" y="310299"/>
                </a:lnTo>
                <a:lnTo>
                  <a:pt x="1391437" y="289496"/>
                </a:lnTo>
                <a:lnTo>
                  <a:pt x="1397533" y="250520"/>
                </a:lnTo>
                <a:lnTo>
                  <a:pt x="1414627" y="214896"/>
                </a:lnTo>
                <a:lnTo>
                  <a:pt x="1440942" y="188899"/>
                </a:lnTo>
                <a:lnTo>
                  <a:pt x="1474698" y="178841"/>
                </a:lnTo>
                <a:lnTo>
                  <a:pt x="1484236" y="179260"/>
                </a:lnTo>
                <a:lnTo>
                  <a:pt x="1492656" y="180454"/>
                </a:lnTo>
                <a:lnTo>
                  <a:pt x="1499933" y="182384"/>
                </a:lnTo>
                <a:lnTo>
                  <a:pt x="1506004" y="184988"/>
                </a:lnTo>
                <a:lnTo>
                  <a:pt x="1506004" y="117995"/>
                </a:lnTo>
                <a:lnTo>
                  <a:pt x="1436255" y="124815"/>
                </a:lnTo>
                <a:lnTo>
                  <a:pt x="1389570" y="145237"/>
                </a:lnTo>
                <a:lnTo>
                  <a:pt x="1353502" y="175768"/>
                </a:lnTo>
                <a:lnTo>
                  <a:pt x="1327912" y="213575"/>
                </a:lnTo>
                <a:lnTo>
                  <a:pt x="1312659" y="255790"/>
                </a:lnTo>
                <a:lnTo>
                  <a:pt x="1307604" y="299554"/>
                </a:lnTo>
                <a:lnTo>
                  <a:pt x="1313713" y="341884"/>
                </a:lnTo>
                <a:lnTo>
                  <a:pt x="1330934" y="374523"/>
                </a:lnTo>
                <a:lnTo>
                  <a:pt x="1357579" y="395516"/>
                </a:lnTo>
                <a:lnTo>
                  <a:pt x="1391983" y="402945"/>
                </a:lnTo>
                <a:lnTo>
                  <a:pt x="1415465" y="400113"/>
                </a:lnTo>
                <a:lnTo>
                  <a:pt x="1438160" y="391566"/>
                </a:lnTo>
                <a:lnTo>
                  <a:pt x="1458861" y="377253"/>
                </a:lnTo>
                <a:lnTo>
                  <a:pt x="1476375" y="357124"/>
                </a:lnTo>
                <a:lnTo>
                  <a:pt x="1477505" y="357124"/>
                </a:lnTo>
                <a:lnTo>
                  <a:pt x="1444523" y="507466"/>
                </a:lnTo>
                <a:lnTo>
                  <a:pt x="1525003" y="507466"/>
                </a:lnTo>
                <a:lnTo>
                  <a:pt x="1553095" y="357124"/>
                </a:lnTo>
                <a:lnTo>
                  <a:pt x="1556639" y="338124"/>
                </a:lnTo>
                <a:lnTo>
                  <a:pt x="1586407" y="178841"/>
                </a:lnTo>
                <a:lnTo>
                  <a:pt x="1594866" y="133565"/>
                </a:lnTo>
                <a:close/>
              </a:path>
              <a:path w="2188845" h="522605">
                <a:moveTo>
                  <a:pt x="1910016" y="123507"/>
                </a:moveTo>
                <a:lnTo>
                  <a:pt x="1829536" y="123507"/>
                </a:lnTo>
                <a:lnTo>
                  <a:pt x="1805508" y="249809"/>
                </a:lnTo>
                <a:lnTo>
                  <a:pt x="1794573" y="286639"/>
                </a:lnTo>
                <a:lnTo>
                  <a:pt x="1778825" y="314223"/>
                </a:lnTo>
                <a:lnTo>
                  <a:pt x="1759927" y="331546"/>
                </a:lnTo>
                <a:lnTo>
                  <a:pt x="1739557" y="337553"/>
                </a:lnTo>
                <a:lnTo>
                  <a:pt x="1726565" y="335102"/>
                </a:lnTo>
                <a:lnTo>
                  <a:pt x="1718119" y="328345"/>
                </a:lnTo>
                <a:lnTo>
                  <a:pt x="1713547" y="318236"/>
                </a:lnTo>
                <a:lnTo>
                  <a:pt x="1712175" y="305714"/>
                </a:lnTo>
                <a:lnTo>
                  <a:pt x="1712480" y="297611"/>
                </a:lnTo>
                <a:lnTo>
                  <a:pt x="1713293" y="288671"/>
                </a:lnTo>
                <a:lnTo>
                  <a:pt x="1714538" y="279311"/>
                </a:lnTo>
                <a:lnTo>
                  <a:pt x="1716074" y="269938"/>
                </a:lnTo>
                <a:lnTo>
                  <a:pt x="1743468" y="123507"/>
                </a:lnTo>
                <a:lnTo>
                  <a:pt x="1662988" y="123507"/>
                </a:lnTo>
                <a:lnTo>
                  <a:pt x="1631975" y="289839"/>
                </a:lnTo>
                <a:lnTo>
                  <a:pt x="1630235" y="302704"/>
                </a:lnTo>
                <a:lnTo>
                  <a:pt x="1629232" y="314833"/>
                </a:lnTo>
                <a:lnTo>
                  <a:pt x="1628902" y="326390"/>
                </a:lnTo>
                <a:lnTo>
                  <a:pt x="1633689" y="360286"/>
                </a:lnTo>
                <a:lnTo>
                  <a:pt x="1647482" y="384162"/>
                </a:lnTo>
                <a:lnTo>
                  <a:pt x="1669453" y="398297"/>
                </a:lnTo>
                <a:lnTo>
                  <a:pt x="1698752" y="402945"/>
                </a:lnTo>
                <a:lnTo>
                  <a:pt x="1723504" y="400037"/>
                </a:lnTo>
                <a:lnTo>
                  <a:pt x="1747875" y="390931"/>
                </a:lnTo>
                <a:lnTo>
                  <a:pt x="1771307" y="375132"/>
                </a:lnTo>
                <a:lnTo>
                  <a:pt x="1793214" y="352094"/>
                </a:lnTo>
                <a:lnTo>
                  <a:pt x="1794332" y="352094"/>
                </a:lnTo>
                <a:lnTo>
                  <a:pt x="1789303" y="396811"/>
                </a:lnTo>
                <a:lnTo>
                  <a:pt x="1860270" y="396811"/>
                </a:lnTo>
                <a:lnTo>
                  <a:pt x="1870265" y="332994"/>
                </a:lnTo>
                <a:lnTo>
                  <a:pt x="1874812" y="307936"/>
                </a:lnTo>
                <a:lnTo>
                  <a:pt x="1910016" y="123507"/>
                </a:lnTo>
                <a:close/>
              </a:path>
              <a:path w="2188845" h="522605">
                <a:moveTo>
                  <a:pt x="2188845" y="198970"/>
                </a:moveTo>
                <a:lnTo>
                  <a:pt x="2184108" y="176047"/>
                </a:lnTo>
                <a:lnTo>
                  <a:pt x="2181783" y="164769"/>
                </a:lnTo>
                <a:lnTo>
                  <a:pt x="2162098" y="139103"/>
                </a:lnTo>
                <a:lnTo>
                  <a:pt x="2132038" y="122974"/>
                </a:lnTo>
                <a:lnTo>
                  <a:pt x="2113407" y="120243"/>
                </a:lnTo>
                <a:lnTo>
                  <a:pt x="2113407" y="199529"/>
                </a:lnTo>
                <a:lnTo>
                  <a:pt x="2107539" y="215125"/>
                </a:lnTo>
                <a:lnTo>
                  <a:pt x="2089924" y="225437"/>
                </a:lnTo>
                <a:lnTo>
                  <a:pt x="2060587" y="231025"/>
                </a:lnTo>
                <a:lnTo>
                  <a:pt x="2019503" y="232486"/>
                </a:lnTo>
                <a:lnTo>
                  <a:pt x="2026640" y="212826"/>
                </a:lnTo>
                <a:lnTo>
                  <a:pt x="2039696" y="194640"/>
                </a:lnTo>
                <a:lnTo>
                  <a:pt x="2058733" y="181254"/>
                </a:lnTo>
                <a:lnTo>
                  <a:pt x="2083777" y="176047"/>
                </a:lnTo>
                <a:lnTo>
                  <a:pt x="2096185" y="177749"/>
                </a:lnTo>
                <a:lnTo>
                  <a:pt x="2105507" y="182549"/>
                </a:lnTo>
                <a:lnTo>
                  <a:pt x="2111375" y="189966"/>
                </a:lnTo>
                <a:lnTo>
                  <a:pt x="2113407" y="199529"/>
                </a:lnTo>
                <a:lnTo>
                  <a:pt x="2113407" y="120243"/>
                </a:lnTo>
                <a:lnTo>
                  <a:pt x="2047697" y="124180"/>
                </a:lnTo>
                <a:lnTo>
                  <a:pt x="2008581" y="142913"/>
                </a:lnTo>
                <a:lnTo>
                  <a:pt x="1977110" y="171094"/>
                </a:lnTo>
                <a:lnTo>
                  <a:pt x="1953882" y="206209"/>
                </a:lnTo>
                <a:lnTo>
                  <a:pt x="1939493" y="245770"/>
                </a:lnTo>
                <a:lnTo>
                  <a:pt x="1934565" y="287274"/>
                </a:lnTo>
                <a:lnTo>
                  <a:pt x="1942071" y="335203"/>
                </a:lnTo>
                <a:lnTo>
                  <a:pt x="1964461" y="371449"/>
                </a:lnTo>
                <a:lnTo>
                  <a:pt x="2001520" y="394385"/>
                </a:lnTo>
                <a:lnTo>
                  <a:pt x="2053043" y="402386"/>
                </a:lnTo>
                <a:lnTo>
                  <a:pt x="2077186" y="401358"/>
                </a:lnTo>
                <a:lnTo>
                  <a:pt x="2103272" y="397852"/>
                </a:lnTo>
                <a:lnTo>
                  <a:pt x="2129675" y="391312"/>
                </a:lnTo>
                <a:lnTo>
                  <a:pt x="2154758" y="381152"/>
                </a:lnTo>
                <a:lnTo>
                  <a:pt x="2150834" y="340360"/>
                </a:lnTo>
                <a:lnTo>
                  <a:pt x="2149170" y="323037"/>
                </a:lnTo>
                <a:lnTo>
                  <a:pt x="2132177" y="330225"/>
                </a:lnTo>
                <a:lnTo>
                  <a:pt x="2113826" y="335686"/>
                </a:lnTo>
                <a:lnTo>
                  <a:pt x="2094001" y="339153"/>
                </a:lnTo>
                <a:lnTo>
                  <a:pt x="2072601" y="340360"/>
                </a:lnTo>
                <a:lnTo>
                  <a:pt x="2055990" y="339013"/>
                </a:lnTo>
                <a:lnTo>
                  <a:pt x="2020062" y="319125"/>
                </a:lnTo>
                <a:lnTo>
                  <a:pt x="2011680" y="291172"/>
                </a:lnTo>
                <a:lnTo>
                  <a:pt x="2072170" y="289369"/>
                </a:lnTo>
                <a:lnTo>
                  <a:pt x="2121370" y="280047"/>
                </a:lnTo>
                <a:lnTo>
                  <a:pt x="2158034" y="262407"/>
                </a:lnTo>
                <a:lnTo>
                  <a:pt x="2180933" y="235648"/>
                </a:lnTo>
                <a:lnTo>
                  <a:pt x="2181618" y="232486"/>
                </a:lnTo>
                <a:lnTo>
                  <a:pt x="2188845" y="198970"/>
                </a:lnTo>
                <a:close/>
              </a:path>
            </a:pathLst>
          </a:custGeom>
          <a:solidFill>
            <a:srgbClr val="335361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30" name="object 30"/>
          <p:cNvGrpSpPr/>
          <p:nvPr/>
        </p:nvGrpSpPr>
        <p:grpSpPr>
          <a:xfrm>
            <a:off x="2998491" y="2098012"/>
            <a:ext cx="1049655" cy="389255"/>
            <a:chOff x="2998491" y="2098012"/>
            <a:chExt cx="1049655" cy="389255"/>
          </a:xfrm>
        </p:grpSpPr>
        <p:sp>
          <p:nvSpPr>
            <p:cNvPr id="31" name="object 31"/>
            <p:cNvSpPr/>
            <p:nvPr/>
          </p:nvSpPr>
          <p:spPr>
            <a:xfrm>
              <a:off x="2998491" y="2201407"/>
              <a:ext cx="233679" cy="285115"/>
            </a:xfrm>
            <a:custGeom>
              <a:avLst/>
              <a:gdLst/>
              <a:ahLst/>
              <a:cxnLst/>
              <a:rect l="l" t="t" r="r" b="b"/>
              <a:pathLst>
                <a:path w="233680" h="285114">
                  <a:moveTo>
                    <a:pt x="178282" y="0"/>
                  </a:moveTo>
                  <a:lnTo>
                    <a:pt x="128978" y="6081"/>
                  </a:lnTo>
                  <a:lnTo>
                    <a:pt x="85855" y="23310"/>
                  </a:lnTo>
                  <a:lnTo>
                    <a:pt x="50155" y="50165"/>
                  </a:lnTo>
                  <a:lnTo>
                    <a:pt x="23118" y="85121"/>
                  </a:lnTo>
                  <a:lnTo>
                    <a:pt x="5986" y="126658"/>
                  </a:lnTo>
                  <a:lnTo>
                    <a:pt x="0" y="173253"/>
                  </a:lnTo>
                  <a:lnTo>
                    <a:pt x="8478" y="220664"/>
                  </a:lnTo>
                  <a:lnTo>
                    <a:pt x="32202" y="255763"/>
                  </a:lnTo>
                  <a:lnTo>
                    <a:pt x="68606" y="277553"/>
                  </a:lnTo>
                  <a:lnTo>
                    <a:pt x="115125" y="285038"/>
                  </a:lnTo>
                  <a:lnTo>
                    <a:pt x="138506" y="284032"/>
                  </a:lnTo>
                  <a:lnTo>
                    <a:pt x="159631" y="281190"/>
                  </a:lnTo>
                  <a:lnTo>
                    <a:pt x="177924" y="276777"/>
                  </a:lnTo>
                  <a:lnTo>
                    <a:pt x="192811" y="271056"/>
                  </a:lnTo>
                  <a:lnTo>
                    <a:pt x="192252" y="209575"/>
                  </a:lnTo>
                  <a:lnTo>
                    <a:pt x="181189" y="213686"/>
                  </a:lnTo>
                  <a:lnTo>
                    <a:pt x="168711" y="217270"/>
                  </a:lnTo>
                  <a:lnTo>
                    <a:pt x="154449" y="219803"/>
                  </a:lnTo>
                  <a:lnTo>
                    <a:pt x="138036" y="220764"/>
                  </a:lnTo>
                  <a:lnTo>
                    <a:pt x="116922" y="217210"/>
                  </a:lnTo>
                  <a:lnTo>
                    <a:pt x="99891" y="206582"/>
                  </a:lnTo>
                  <a:lnTo>
                    <a:pt x="88519" y="188933"/>
                  </a:lnTo>
                  <a:lnTo>
                    <a:pt x="84378" y="164312"/>
                  </a:lnTo>
                  <a:lnTo>
                    <a:pt x="90780" y="126993"/>
                  </a:lnTo>
                  <a:lnTo>
                    <a:pt x="109183" y="95015"/>
                  </a:lnTo>
                  <a:lnTo>
                    <a:pt x="138380" y="72676"/>
                  </a:lnTo>
                  <a:lnTo>
                    <a:pt x="177164" y="64274"/>
                  </a:lnTo>
                  <a:lnTo>
                    <a:pt x="188428" y="64772"/>
                  </a:lnTo>
                  <a:lnTo>
                    <a:pt x="198119" y="66160"/>
                  </a:lnTo>
                  <a:lnTo>
                    <a:pt x="206554" y="68282"/>
                  </a:lnTo>
                  <a:lnTo>
                    <a:pt x="214045" y="70980"/>
                  </a:lnTo>
                  <a:lnTo>
                    <a:pt x="233603" y="9499"/>
                  </a:lnTo>
                  <a:lnTo>
                    <a:pt x="223309" y="5898"/>
                  </a:lnTo>
                  <a:lnTo>
                    <a:pt x="210343" y="2868"/>
                  </a:lnTo>
                  <a:lnTo>
                    <a:pt x="195177" y="778"/>
                  </a:lnTo>
                  <a:lnTo>
                    <a:pt x="178282" y="0"/>
                  </a:lnTo>
                  <a:close/>
                </a:path>
              </a:pathLst>
            </a:custGeom>
            <a:solidFill>
              <a:srgbClr val="33536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2" name="object 32"/>
            <p:cNvSpPr/>
            <p:nvPr/>
          </p:nvSpPr>
          <p:spPr>
            <a:xfrm>
              <a:off x="3262787" y="2098012"/>
              <a:ext cx="140842" cy="155930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3" name="object 33"/>
            <p:cNvSpPr/>
            <p:nvPr/>
          </p:nvSpPr>
          <p:spPr>
            <a:xfrm>
              <a:off x="3345484" y="2130996"/>
              <a:ext cx="702945" cy="356235"/>
            </a:xfrm>
            <a:custGeom>
              <a:avLst/>
              <a:gdLst/>
              <a:ahLst/>
              <a:cxnLst/>
              <a:rect l="l" t="t" r="r" b="b"/>
              <a:pathLst>
                <a:path w="702945" h="356235">
                  <a:moveTo>
                    <a:pt x="254292" y="152019"/>
                  </a:moveTo>
                  <a:lnTo>
                    <a:pt x="227533" y="92151"/>
                  </a:lnTo>
                  <a:lnTo>
                    <a:pt x="178841" y="73291"/>
                  </a:lnTo>
                  <a:lnTo>
                    <a:pt x="178841" y="152577"/>
                  </a:lnTo>
                  <a:lnTo>
                    <a:pt x="172974" y="168186"/>
                  </a:lnTo>
                  <a:lnTo>
                    <a:pt x="155371" y="178485"/>
                  </a:lnTo>
                  <a:lnTo>
                    <a:pt x="126034" y="184086"/>
                  </a:lnTo>
                  <a:lnTo>
                    <a:pt x="84950" y="185547"/>
                  </a:lnTo>
                  <a:lnTo>
                    <a:pt x="92087" y="165887"/>
                  </a:lnTo>
                  <a:lnTo>
                    <a:pt x="105143" y="147688"/>
                  </a:lnTo>
                  <a:lnTo>
                    <a:pt x="124180" y="134315"/>
                  </a:lnTo>
                  <a:lnTo>
                    <a:pt x="149225" y="129108"/>
                  </a:lnTo>
                  <a:lnTo>
                    <a:pt x="161632" y="130810"/>
                  </a:lnTo>
                  <a:lnTo>
                    <a:pt x="170954" y="135597"/>
                  </a:lnTo>
                  <a:lnTo>
                    <a:pt x="176809" y="143014"/>
                  </a:lnTo>
                  <a:lnTo>
                    <a:pt x="178841" y="152577"/>
                  </a:lnTo>
                  <a:lnTo>
                    <a:pt x="178841" y="73291"/>
                  </a:lnTo>
                  <a:lnTo>
                    <a:pt x="113144" y="77228"/>
                  </a:lnTo>
                  <a:lnTo>
                    <a:pt x="74028" y="95961"/>
                  </a:lnTo>
                  <a:lnTo>
                    <a:pt x="42545" y="124142"/>
                  </a:lnTo>
                  <a:lnTo>
                    <a:pt x="19316" y="159258"/>
                  </a:lnTo>
                  <a:lnTo>
                    <a:pt x="4927" y="198818"/>
                  </a:lnTo>
                  <a:lnTo>
                    <a:pt x="0" y="240322"/>
                  </a:lnTo>
                  <a:lnTo>
                    <a:pt x="7518" y="288251"/>
                  </a:lnTo>
                  <a:lnTo>
                    <a:pt x="29908" y="324497"/>
                  </a:lnTo>
                  <a:lnTo>
                    <a:pt x="66967" y="347446"/>
                  </a:lnTo>
                  <a:lnTo>
                    <a:pt x="118491" y="355447"/>
                  </a:lnTo>
                  <a:lnTo>
                    <a:pt x="142633" y="354406"/>
                  </a:lnTo>
                  <a:lnTo>
                    <a:pt x="168719" y="350901"/>
                  </a:lnTo>
                  <a:lnTo>
                    <a:pt x="195122" y="344373"/>
                  </a:lnTo>
                  <a:lnTo>
                    <a:pt x="220205" y="334213"/>
                  </a:lnTo>
                  <a:lnTo>
                    <a:pt x="216281" y="293420"/>
                  </a:lnTo>
                  <a:lnTo>
                    <a:pt x="214604" y="276085"/>
                  </a:lnTo>
                  <a:lnTo>
                    <a:pt x="197624" y="283273"/>
                  </a:lnTo>
                  <a:lnTo>
                    <a:pt x="179273" y="288734"/>
                  </a:lnTo>
                  <a:lnTo>
                    <a:pt x="159448" y="292201"/>
                  </a:lnTo>
                  <a:lnTo>
                    <a:pt x="138049" y="293420"/>
                  </a:lnTo>
                  <a:lnTo>
                    <a:pt x="121424" y="292061"/>
                  </a:lnTo>
                  <a:lnTo>
                    <a:pt x="85509" y="272186"/>
                  </a:lnTo>
                  <a:lnTo>
                    <a:pt x="77127" y="244221"/>
                  </a:lnTo>
                  <a:lnTo>
                    <a:pt x="137617" y="242417"/>
                  </a:lnTo>
                  <a:lnTo>
                    <a:pt x="186817" y="233095"/>
                  </a:lnTo>
                  <a:lnTo>
                    <a:pt x="223481" y="215468"/>
                  </a:lnTo>
                  <a:lnTo>
                    <a:pt x="246392" y="188709"/>
                  </a:lnTo>
                  <a:lnTo>
                    <a:pt x="247065" y="185547"/>
                  </a:lnTo>
                  <a:lnTo>
                    <a:pt x="254292" y="152019"/>
                  </a:lnTo>
                  <a:close/>
                </a:path>
                <a:path w="702945" h="356235">
                  <a:moveTo>
                    <a:pt x="486181" y="84391"/>
                  </a:moveTo>
                  <a:lnTo>
                    <a:pt x="474002" y="78905"/>
                  </a:lnTo>
                  <a:lnTo>
                    <a:pt x="457898" y="74472"/>
                  </a:lnTo>
                  <a:lnTo>
                    <a:pt x="438327" y="71501"/>
                  </a:lnTo>
                  <a:lnTo>
                    <a:pt x="415772" y="70421"/>
                  </a:lnTo>
                  <a:lnTo>
                    <a:pt x="367284" y="77152"/>
                  </a:lnTo>
                  <a:lnTo>
                    <a:pt x="329285" y="96202"/>
                  </a:lnTo>
                  <a:lnTo>
                    <a:pt x="304482" y="125831"/>
                  </a:lnTo>
                  <a:lnTo>
                    <a:pt x="295605" y="164312"/>
                  </a:lnTo>
                  <a:lnTo>
                    <a:pt x="300202" y="187845"/>
                  </a:lnTo>
                  <a:lnTo>
                    <a:pt x="312724" y="207556"/>
                  </a:lnTo>
                  <a:lnTo>
                    <a:pt x="331203" y="223812"/>
                  </a:lnTo>
                  <a:lnTo>
                    <a:pt x="353733" y="236969"/>
                  </a:lnTo>
                  <a:lnTo>
                    <a:pt x="369671" y="245770"/>
                  </a:lnTo>
                  <a:lnTo>
                    <a:pt x="380212" y="254152"/>
                  </a:lnTo>
                  <a:lnTo>
                    <a:pt x="386029" y="262750"/>
                  </a:lnTo>
                  <a:lnTo>
                    <a:pt x="387819" y="272186"/>
                  </a:lnTo>
                  <a:lnTo>
                    <a:pt x="385635" y="281686"/>
                  </a:lnTo>
                  <a:lnTo>
                    <a:pt x="379095" y="289496"/>
                  </a:lnTo>
                  <a:lnTo>
                    <a:pt x="368249" y="294805"/>
                  </a:lnTo>
                  <a:lnTo>
                    <a:pt x="353174" y="296760"/>
                  </a:lnTo>
                  <a:lnTo>
                    <a:pt x="333108" y="294894"/>
                  </a:lnTo>
                  <a:lnTo>
                    <a:pt x="313423" y="290195"/>
                  </a:lnTo>
                  <a:lnTo>
                    <a:pt x="295719" y="284035"/>
                  </a:lnTo>
                  <a:lnTo>
                    <a:pt x="281635" y="277761"/>
                  </a:lnTo>
                  <a:lnTo>
                    <a:pt x="262077" y="334213"/>
                  </a:lnTo>
                  <a:lnTo>
                    <a:pt x="277139" y="342722"/>
                  </a:lnTo>
                  <a:lnTo>
                    <a:pt x="297078" y="349440"/>
                  </a:lnTo>
                  <a:lnTo>
                    <a:pt x="320471" y="353860"/>
                  </a:lnTo>
                  <a:lnTo>
                    <a:pt x="345909" y="355447"/>
                  </a:lnTo>
                  <a:lnTo>
                    <a:pt x="395884" y="349237"/>
                  </a:lnTo>
                  <a:lnTo>
                    <a:pt x="435533" y="330860"/>
                  </a:lnTo>
                  <a:lnTo>
                    <a:pt x="461670" y="300748"/>
                  </a:lnTo>
                  <a:lnTo>
                    <a:pt x="471093" y="259321"/>
                  </a:lnTo>
                  <a:lnTo>
                    <a:pt x="465747" y="233718"/>
                  </a:lnTo>
                  <a:lnTo>
                    <a:pt x="451751" y="213283"/>
                  </a:lnTo>
                  <a:lnTo>
                    <a:pt x="432193" y="197154"/>
                  </a:lnTo>
                  <a:lnTo>
                    <a:pt x="410184" y="184429"/>
                  </a:lnTo>
                  <a:lnTo>
                    <a:pt x="395516" y="176631"/>
                  </a:lnTo>
                  <a:lnTo>
                    <a:pt x="385025" y="168998"/>
                  </a:lnTo>
                  <a:lnTo>
                    <a:pt x="378739" y="161251"/>
                  </a:lnTo>
                  <a:lnTo>
                    <a:pt x="376643" y="153136"/>
                  </a:lnTo>
                  <a:lnTo>
                    <a:pt x="379247" y="143256"/>
                  </a:lnTo>
                  <a:lnTo>
                    <a:pt x="386562" y="135674"/>
                  </a:lnTo>
                  <a:lnTo>
                    <a:pt x="397865" y="130822"/>
                  </a:lnTo>
                  <a:lnTo>
                    <a:pt x="412407" y="129108"/>
                  </a:lnTo>
                  <a:lnTo>
                    <a:pt x="429450" y="130238"/>
                  </a:lnTo>
                  <a:lnTo>
                    <a:pt x="444411" y="133159"/>
                  </a:lnTo>
                  <a:lnTo>
                    <a:pt x="457047" y="137121"/>
                  </a:lnTo>
                  <a:lnTo>
                    <a:pt x="467182" y="141401"/>
                  </a:lnTo>
                  <a:lnTo>
                    <a:pt x="486181" y="84391"/>
                  </a:lnTo>
                  <a:close/>
                </a:path>
                <a:path w="702945" h="356235">
                  <a:moveTo>
                    <a:pt x="702437" y="76568"/>
                  </a:moveTo>
                  <a:lnTo>
                    <a:pt x="644309" y="76568"/>
                  </a:lnTo>
                  <a:lnTo>
                    <a:pt x="658837" y="0"/>
                  </a:lnTo>
                  <a:lnTo>
                    <a:pt x="576681" y="18999"/>
                  </a:lnTo>
                  <a:lnTo>
                    <a:pt x="565505" y="76568"/>
                  </a:lnTo>
                  <a:lnTo>
                    <a:pt x="530288" y="76568"/>
                  </a:lnTo>
                  <a:lnTo>
                    <a:pt x="519125" y="137490"/>
                  </a:lnTo>
                  <a:lnTo>
                    <a:pt x="553770" y="137490"/>
                  </a:lnTo>
                  <a:lnTo>
                    <a:pt x="532536" y="246468"/>
                  </a:lnTo>
                  <a:lnTo>
                    <a:pt x="530009" y="261023"/>
                  </a:lnTo>
                  <a:lnTo>
                    <a:pt x="528269" y="273989"/>
                  </a:lnTo>
                  <a:lnTo>
                    <a:pt x="527265" y="285927"/>
                  </a:lnTo>
                  <a:lnTo>
                    <a:pt x="526948" y="297319"/>
                  </a:lnTo>
                  <a:lnTo>
                    <a:pt x="531279" y="320878"/>
                  </a:lnTo>
                  <a:lnTo>
                    <a:pt x="544410" y="339445"/>
                  </a:lnTo>
                  <a:lnTo>
                    <a:pt x="566559" y="351637"/>
                  </a:lnTo>
                  <a:lnTo>
                    <a:pt x="597928" y="356006"/>
                  </a:lnTo>
                  <a:lnTo>
                    <a:pt x="611238" y="355600"/>
                  </a:lnTo>
                  <a:lnTo>
                    <a:pt x="624395" y="354393"/>
                  </a:lnTo>
                  <a:lnTo>
                    <a:pt x="636193" y="352475"/>
                  </a:lnTo>
                  <a:lnTo>
                    <a:pt x="645426" y="349859"/>
                  </a:lnTo>
                  <a:lnTo>
                    <a:pt x="654926" y="286702"/>
                  </a:lnTo>
                  <a:lnTo>
                    <a:pt x="647661" y="287820"/>
                  </a:lnTo>
                  <a:lnTo>
                    <a:pt x="632574" y="287820"/>
                  </a:lnTo>
                  <a:lnTo>
                    <a:pt x="621677" y="286131"/>
                  </a:lnTo>
                  <a:lnTo>
                    <a:pt x="614616" y="281393"/>
                  </a:lnTo>
                  <a:lnTo>
                    <a:pt x="610793" y="274142"/>
                  </a:lnTo>
                  <a:lnTo>
                    <a:pt x="609650" y="264909"/>
                  </a:lnTo>
                  <a:lnTo>
                    <a:pt x="610031" y="257060"/>
                  </a:lnTo>
                  <a:lnTo>
                    <a:pt x="611047" y="248208"/>
                  </a:lnTo>
                  <a:lnTo>
                    <a:pt x="612482" y="239052"/>
                  </a:lnTo>
                  <a:lnTo>
                    <a:pt x="632574" y="137490"/>
                  </a:lnTo>
                  <a:lnTo>
                    <a:pt x="690689" y="137490"/>
                  </a:lnTo>
                  <a:lnTo>
                    <a:pt x="702437" y="76568"/>
                  </a:lnTo>
                  <a:close/>
                </a:path>
              </a:pathLst>
            </a:custGeom>
            <a:solidFill>
              <a:srgbClr val="335361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34" name="object 34"/>
          <p:cNvSpPr/>
          <p:nvPr/>
        </p:nvSpPr>
        <p:spPr>
          <a:xfrm>
            <a:off x="4146791" y="2084057"/>
            <a:ext cx="441325" cy="403225"/>
          </a:xfrm>
          <a:custGeom>
            <a:avLst/>
            <a:gdLst/>
            <a:ahLst/>
            <a:cxnLst/>
            <a:rect l="l" t="t" r="r" b="b"/>
            <a:pathLst>
              <a:path w="441325" h="403225">
                <a:moveTo>
                  <a:pt x="156489" y="0"/>
                </a:moveTo>
                <a:lnTo>
                  <a:pt x="76009" y="0"/>
                </a:lnTo>
                <a:lnTo>
                  <a:pt x="0" y="396798"/>
                </a:lnTo>
                <a:lnTo>
                  <a:pt x="80467" y="396798"/>
                </a:lnTo>
                <a:lnTo>
                  <a:pt x="156489" y="0"/>
                </a:lnTo>
                <a:close/>
              </a:path>
              <a:path w="441325" h="403225">
                <a:moveTo>
                  <a:pt x="440944" y="130784"/>
                </a:moveTo>
                <a:lnTo>
                  <a:pt x="421678" y="125615"/>
                </a:lnTo>
                <a:lnTo>
                  <a:pt x="399224" y="121348"/>
                </a:lnTo>
                <a:lnTo>
                  <a:pt x="374992" y="118427"/>
                </a:lnTo>
                <a:lnTo>
                  <a:pt x="350393" y="117360"/>
                </a:lnTo>
                <a:lnTo>
                  <a:pt x="350393" y="180517"/>
                </a:lnTo>
                <a:lnTo>
                  <a:pt x="337540" y="243674"/>
                </a:lnTo>
                <a:lnTo>
                  <a:pt x="325437" y="286727"/>
                </a:lnTo>
                <a:lnTo>
                  <a:pt x="308978" y="316039"/>
                </a:lnTo>
                <a:lnTo>
                  <a:pt x="290309" y="332790"/>
                </a:lnTo>
                <a:lnTo>
                  <a:pt x="271602" y="338124"/>
                </a:lnTo>
                <a:lnTo>
                  <a:pt x="257009" y="334822"/>
                </a:lnTo>
                <a:lnTo>
                  <a:pt x="246722" y="325551"/>
                </a:lnTo>
                <a:lnTo>
                  <a:pt x="240626" y="311238"/>
                </a:lnTo>
                <a:lnTo>
                  <a:pt x="238620" y="292862"/>
                </a:lnTo>
                <a:lnTo>
                  <a:pt x="245364" y="253492"/>
                </a:lnTo>
                <a:lnTo>
                  <a:pt x="264121" y="216496"/>
                </a:lnTo>
                <a:lnTo>
                  <a:pt x="292608" y="189026"/>
                </a:lnTo>
                <a:lnTo>
                  <a:pt x="328599" y="178282"/>
                </a:lnTo>
                <a:lnTo>
                  <a:pt x="336423" y="178282"/>
                </a:lnTo>
                <a:lnTo>
                  <a:pt x="344258" y="179400"/>
                </a:lnTo>
                <a:lnTo>
                  <a:pt x="350393" y="180517"/>
                </a:lnTo>
                <a:lnTo>
                  <a:pt x="350393" y="117360"/>
                </a:lnTo>
                <a:lnTo>
                  <a:pt x="297154" y="123075"/>
                </a:lnTo>
                <a:lnTo>
                  <a:pt x="252717" y="139001"/>
                </a:lnTo>
                <a:lnTo>
                  <a:pt x="216865" y="163322"/>
                </a:lnTo>
                <a:lnTo>
                  <a:pt x="189369" y="194208"/>
                </a:lnTo>
                <a:lnTo>
                  <a:pt x="170014" y="229819"/>
                </a:lnTo>
                <a:lnTo>
                  <a:pt x="158559" y="268338"/>
                </a:lnTo>
                <a:lnTo>
                  <a:pt x="154800" y="307936"/>
                </a:lnTo>
                <a:lnTo>
                  <a:pt x="160807" y="346824"/>
                </a:lnTo>
                <a:lnTo>
                  <a:pt x="177711" y="376821"/>
                </a:lnTo>
                <a:lnTo>
                  <a:pt x="203822" y="396125"/>
                </a:lnTo>
                <a:lnTo>
                  <a:pt x="237502" y="402958"/>
                </a:lnTo>
                <a:lnTo>
                  <a:pt x="261721" y="399884"/>
                </a:lnTo>
                <a:lnTo>
                  <a:pt x="285838" y="389750"/>
                </a:lnTo>
                <a:lnTo>
                  <a:pt x="308711" y="371119"/>
                </a:lnTo>
                <a:lnTo>
                  <a:pt x="329158" y="342595"/>
                </a:lnTo>
                <a:lnTo>
                  <a:pt x="330835" y="342595"/>
                </a:lnTo>
                <a:lnTo>
                  <a:pt x="329590" y="357035"/>
                </a:lnTo>
                <a:lnTo>
                  <a:pt x="328447" y="371119"/>
                </a:lnTo>
                <a:lnTo>
                  <a:pt x="327533" y="384238"/>
                </a:lnTo>
                <a:lnTo>
                  <a:pt x="326923" y="396798"/>
                </a:lnTo>
                <a:lnTo>
                  <a:pt x="401256" y="396798"/>
                </a:lnTo>
                <a:lnTo>
                  <a:pt x="401497" y="368147"/>
                </a:lnTo>
                <a:lnTo>
                  <a:pt x="403174" y="342595"/>
                </a:lnTo>
                <a:lnTo>
                  <a:pt x="403479" y="338124"/>
                </a:lnTo>
                <a:lnTo>
                  <a:pt x="403631" y="335737"/>
                </a:lnTo>
                <a:lnTo>
                  <a:pt x="407225" y="303123"/>
                </a:lnTo>
                <a:lnTo>
                  <a:pt x="411873" y="273862"/>
                </a:lnTo>
                <a:lnTo>
                  <a:pt x="431292" y="178282"/>
                </a:lnTo>
                <a:lnTo>
                  <a:pt x="440944" y="130784"/>
                </a:lnTo>
                <a:close/>
              </a:path>
            </a:pathLst>
          </a:custGeom>
          <a:solidFill>
            <a:srgbClr val="33536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/>
          <p:nvPr/>
        </p:nvSpPr>
        <p:spPr>
          <a:xfrm>
            <a:off x="4707255" y="2089645"/>
            <a:ext cx="1471930" cy="396875"/>
          </a:xfrm>
          <a:custGeom>
            <a:avLst/>
            <a:gdLst/>
            <a:ahLst/>
            <a:cxnLst/>
            <a:rect l="l" t="t" r="r" b="b"/>
            <a:pathLst>
              <a:path w="1471929" h="396875">
                <a:moveTo>
                  <a:pt x="432574" y="184988"/>
                </a:moveTo>
                <a:lnTo>
                  <a:pt x="428066" y="153974"/>
                </a:lnTo>
                <a:lnTo>
                  <a:pt x="414959" y="130975"/>
                </a:lnTo>
                <a:lnTo>
                  <a:pt x="393903" y="116687"/>
                </a:lnTo>
                <a:lnTo>
                  <a:pt x="365506" y="111772"/>
                </a:lnTo>
                <a:lnTo>
                  <a:pt x="339445" y="114858"/>
                </a:lnTo>
                <a:lnTo>
                  <a:pt x="314579" y="124269"/>
                </a:lnTo>
                <a:lnTo>
                  <a:pt x="291706" y="140296"/>
                </a:lnTo>
                <a:lnTo>
                  <a:pt x="271614" y="163195"/>
                </a:lnTo>
                <a:lnTo>
                  <a:pt x="266674" y="145021"/>
                </a:lnTo>
                <a:lnTo>
                  <a:pt x="254711" y="128460"/>
                </a:lnTo>
                <a:lnTo>
                  <a:pt x="234988" y="116420"/>
                </a:lnTo>
                <a:lnTo>
                  <a:pt x="206781" y="111772"/>
                </a:lnTo>
                <a:lnTo>
                  <a:pt x="180797" y="114681"/>
                </a:lnTo>
                <a:lnTo>
                  <a:pt x="156133" y="123723"/>
                </a:lnTo>
                <a:lnTo>
                  <a:pt x="133464" y="139357"/>
                </a:lnTo>
                <a:lnTo>
                  <a:pt x="113461" y="162077"/>
                </a:lnTo>
                <a:lnTo>
                  <a:pt x="112331" y="162077"/>
                </a:lnTo>
                <a:lnTo>
                  <a:pt x="117360" y="117919"/>
                </a:lnTo>
                <a:lnTo>
                  <a:pt x="48056" y="117919"/>
                </a:lnTo>
                <a:lnTo>
                  <a:pt x="45326" y="137071"/>
                </a:lnTo>
                <a:lnTo>
                  <a:pt x="38392" y="181660"/>
                </a:lnTo>
                <a:lnTo>
                  <a:pt x="34099" y="206794"/>
                </a:lnTo>
                <a:lnTo>
                  <a:pt x="0" y="391210"/>
                </a:lnTo>
                <a:lnTo>
                  <a:pt x="77685" y="391210"/>
                </a:lnTo>
                <a:lnTo>
                  <a:pt x="100037" y="268262"/>
                </a:lnTo>
                <a:lnTo>
                  <a:pt x="110731" y="231216"/>
                </a:lnTo>
                <a:lnTo>
                  <a:pt x="145529" y="182905"/>
                </a:lnTo>
                <a:lnTo>
                  <a:pt x="165976" y="176047"/>
                </a:lnTo>
                <a:lnTo>
                  <a:pt x="178244" y="178689"/>
                </a:lnTo>
                <a:lnTo>
                  <a:pt x="186169" y="185889"/>
                </a:lnTo>
                <a:lnTo>
                  <a:pt x="190423" y="196557"/>
                </a:lnTo>
                <a:lnTo>
                  <a:pt x="191693" y="209575"/>
                </a:lnTo>
                <a:lnTo>
                  <a:pt x="191401" y="216903"/>
                </a:lnTo>
                <a:lnTo>
                  <a:pt x="190576" y="224586"/>
                </a:lnTo>
                <a:lnTo>
                  <a:pt x="189331" y="232600"/>
                </a:lnTo>
                <a:lnTo>
                  <a:pt x="159842" y="391210"/>
                </a:lnTo>
                <a:lnTo>
                  <a:pt x="237515" y="391210"/>
                </a:lnTo>
                <a:lnTo>
                  <a:pt x="260438" y="267131"/>
                </a:lnTo>
                <a:lnTo>
                  <a:pt x="271094" y="229793"/>
                </a:lnTo>
                <a:lnTo>
                  <a:pt x="304368" y="182575"/>
                </a:lnTo>
                <a:lnTo>
                  <a:pt x="324142" y="176047"/>
                </a:lnTo>
                <a:lnTo>
                  <a:pt x="336435" y="178435"/>
                </a:lnTo>
                <a:lnTo>
                  <a:pt x="344970" y="185127"/>
                </a:lnTo>
                <a:lnTo>
                  <a:pt x="349923" y="195376"/>
                </a:lnTo>
                <a:lnTo>
                  <a:pt x="351536" y="208457"/>
                </a:lnTo>
                <a:lnTo>
                  <a:pt x="351243" y="216598"/>
                </a:lnTo>
                <a:lnTo>
                  <a:pt x="350418" y="225005"/>
                </a:lnTo>
                <a:lnTo>
                  <a:pt x="349173" y="233527"/>
                </a:lnTo>
                <a:lnTo>
                  <a:pt x="320243" y="391210"/>
                </a:lnTo>
                <a:lnTo>
                  <a:pt x="397916" y="391210"/>
                </a:lnTo>
                <a:lnTo>
                  <a:pt x="427545" y="231927"/>
                </a:lnTo>
                <a:lnTo>
                  <a:pt x="429514" y="220345"/>
                </a:lnTo>
                <a:lnTo>
                  <a:pt x="431101" y="207619"/>
                </a:lnTo>
                <a:lnTo>
                  <a:pt x="432181" y="195313"/>
                </a:lnTo>
                <a:lnTo>
                  <a:pt x="432574" y="184988"/>
                </a:lnTo>
                <a:close/>
              </a:path>
              <a:path w="1471929" h="396875">
                <a:moveTo>
                  <a:pt x="715848" y="84950"/>
                </a:moveTo>
                <a:lnTo>
                  <a:pt x="694055" y="40792"/>
                </a:lnTo>
                <a:lnTo>
                  <a:pt x="673925" y="0"/>
                </a:lnTo>
                <a:lnTo>
                  <a:pt x="619150" y="0"/>
                </a:lnTo>
                <a:lnTo>
                  <a:pt x="550964" y="84950"/>
                </a:lnTo>
                <a:lnTo>
                  <a:pt x="607974" y="84950"/>
                </a:lnTo>
                <a:lnTo>
                  <a:pt x="640384" y="40792"/>
                </a:lnTo>
                <a:lnTo>
                  <a:pt x="641515" y="40792"/>
                </a:lnTo>
                <a:lnTo>
                  <a:pt x="663867" y="84950"/>
                </a:lnTo>
                <a:lnTo>
                  <a:pt x="715848" y="84950"/>
                </a:lnTo>
                <a:close/>
              </a:path>
              <a:path w="1471929" h="396875">
                <a:moveTo>
                  <a:pt x="727011" y="193370"/>
                </a:moveTo>
                <a:lnTo>
                  <a:pt x="722274" y="170459"/>
                </a:lnTo>
                <a:lnTo>
                  <a:pt x="719937" y="159156"/>
                </a:lnTo>
                <a:lnTo>
                  <a:pt x="700252" y="133502"/>
                </a:lnTo>
                <a:lnTo>
                  <a:pt x="670191" y="117373"/>
                </a:lnTo>
                <a:lnTo>
                  <a:pt x="651573" y="114642"/>
                </a:lnTo>
                <a:lnTo>
                  <a:pt x="651573" y="193929"/>
                </a:lnTo>
                <a:lnTo>
                  <a:pt x="645693" y="209537"/>
                </a:lnTo>
                <a:lnTo>
                  <a:pt x="628091" y="219837"/>
                </a:lnTo>
                <a:lnTo>
                  <a:pt x="598741" y="225437"/>
                </a:lnTo>
                <a:lnTo>
                  <a:pt x="557669" y="226898"/>
                </a:lnTo>
                <a:lnTo>
                  <a:pt x="564807" y="207238"/>
                </a:lnTo>
                <a:lnTo>
                  <a:pt x="577862" y="189039"/>
                </a:lnTo>
                <a:lnTo>
                  <a:pt x="596887" y="175666"/>
                </a:lnTo>
                <a:lnTo>
                  <a:pt x="621944" y="170459"/>
                </a:lnTo>
                <a:lnTo>
                  <a:pt x="634352" y="172161"/>
                </a:lnTo>
                <a:lnTo>
                  <a:pt x="643674" y="176949"/>
                </a:lnTo>
                <a:lnTo>
                  <a:pt x="649528" y="184365"/>
                </a:lnTo>
                <a:lnTo>
                  <a:pt x="651573" y="193929"/>
                </a:lnTo>
                <a:lnTo>
                  <a:pt x="651573" y="114642"/>
                </a:lnTo>
                <a:lnTo>
                  <a:pt x="585863" y="118579"/>
                </a:lnTo>
                <a:lnTo>
                  <a:pt x="546747" y="137312"/>
                </a:lnTo>
                <a:lnTo>
                  <a:pt x="515264" y="165493"/>
                </a:lnTo>
                <a:lnTo>
                  <a:pt x="492036" y="200609"/>
                </a:lnTo>
                <a:lnTo>
                  <a:pt x="477659" y="240169"/>
                </a:lnTo>
                <a:lnTo>
                  <a:pt x="472732" y="281673"/>
                </a:lnTo>
                <a:lnTo>
                  <a:pt x="480237" y="329603"/>
                </a:lnTo>
                <a:lnTo>
                  <a:pt x="502627" y="365848"/>
                </a:lnTo>
                <a:lnTo>
                  <a:pt x="539686" y="388797"/>
                </a:lnTo>
                <a:lnTo>
                  <a:pt x="591210" y="396798"/>
                </a:lnTo>
                <a:lnTo>
                  <a:pt x="615353" y="395757"/>
                </a:lnTo>
                <a:lnTo>
                  <a:pt x="641438" y="392252"/>
                </a:lnTo>
                <a:lnTo>
                  <a:pt x="667829" y="385724"/>
                </a:lnTo>
                <a:lnTo>
                  <a:pt x="692924" y="375564"/>
                </a:lnTo>
                <a:lnTo>
                  <a:pt x="689000" y="334772"/>
                </a:lnTo>
                <a:lnTo>
                  <a:pt x="687336" y="317436"/>
                </a:lnTo>
                <a:lnTo>
                  <a:pt x="670344" y="324624"/>
                </a:lnTo>
                <a:lnTo>
                  <a:pt x="651979" y="330085"/>
                </a:lnTo>
                <a:lnTo>
                  <a:pt x="632155" y="333552"/>
                </a:lnTo>
                <a:lnTo>
                  <a:pt x="610768" y="334772"/>
                </a:lnTo>
                <a:lnTo>
                  <a:pt x="594144" y="333413"/>
                </a:lnTo>
                <a:lnTo>
                  <a:pt x="558228" y="313537"/>
                </a:lnTo>
                <a:lnTo>
                  <a:pt x="549846" y="285572"/>
                </a:lnTo>
                <a:lnTo>
                  <a:pt x="610336" y="283768"/>
                </a:lnTo>
                <a:lnTo>
                  <a:pt x="659523" y="274447"/>
                </a:lnTo>
                <a:lnTo>
                  <a:pt x="696188" y="256819"/>
                </a:lnTo>
                <a:lnTo>
                  <a:pt x="719099" y="230060"/>
                </a:lnTo>
                <a:lnTo>
                  <a:pt x="719772" y="226898"/>
                </a:lnTo>
                <a:lnTo>
                  <a:pt x="727011" y="193370"/>
                </a:lnTo>
                <a:close/>
              </a:path>
              <a:path w="1471929" h="396875">
                <a:moveTo>
                  <a:pt x="1176883" y="184988"/>
                </a:moveTo>
                <a:lnTo>
                  <a:pt x="1172375" y="153974"/>
                </a:lnTo>
                <a:lnTo>
                  <a:pt x="1159281" y="130975"/>
                </a:lnTo>
                <a:lnTo>
                  <a:pt x="1138212" y="116687"/>
                </a:lnTo>
                <a:lnTo>
                  <a:pt x="1109814" y="111772"/>
                </a:lnTo>
                <a:lnTo>
                  <a:pt x="1083754" y="114858"/>
                </a:lnTo>
                <a:lnTo>
                  <a:pt x="1058887" y="124269"/>
                </a:lnTo>
                <a:lnTo>
                  <a:pt x="1036015" y="140296"/>
                </a:lnTo>
                <a:lnTo>
                  <a:pt x="1015923" y="163195"/>
                </a:lnTo>
                <a:lnTo>
                  <a:pt x="1010983" y="145021"/>
                </a:lnTo>
                <a:lnTo>
                  <a:pt x="999020" y="128460"/>
                </a:lnTo>
                <a:lnTo>
                  <a:pt x="979309" y="116420"/>
                </a:lnTo>
                <a:lnTo>
                  <a:pt x="951090" y="111772"/>
                </a:lnTo>
                <a:lnTo>
                  <a:pt x="925118" y="114681"/>
                </a:lnTo>
                <a:lnTo>
                  <a:pt x="900442" y="123723"/>
                </a:lnTo>
                <a:lnTo>
                  <a:pt x="877773" y="139357"/>
                </a:lnTo>
                <a:lnTo>
                  <a:pt x="857770" y="162077"/>
                </a:lnTo>
                <a:lnTo>
                  <a:pt x="856640" y="162077"/>
                </a:lnTo>
                <a:lnTo>
                  <a:pt x="861669" y="117919"/>
                </a:lnTo>
                <a:lnTo>
                  <a:pt x="792365" y="117919"/>
                </a:lnTo>
                <a:lnTo>
                  <a:pt x="789647" y="137071"/>
                </a:lnTo>
                <a:lnTo>
                  <a:pt x="782713" y="181660"/>
                </a:lnTo>
                <a:lnTo>
                  <a:pt x="778408" y="206794"/>
                </a:lnTo>
                <a:lnTo>
                  <a:pt x="744308" y="391210"/>
                </a:lnTo>
                <a:lnTo>
                  <a:pt x="821994" y="391210"/>
                </a:lnTo>
                <a:lnTo>
                  <a:pt x="844346" y="268262"/>
                </a:lnTo>
                <a:lnTo>
                  <a:pt x="855040" y="231216"/>
                </a:lnTo>
                <a:lnTo>
                  <a:pt x="889850" y="182905"/>
                </a:lnTo>
                <a:lnTo>
                  <a:pt x="910285" y="176047"/>
                </a:lnTo>
                <a:lnTo>
                  <a:pt x="922566" y="178689"/>
                </a:lnTo>
                <a:lnTo>
                  <a:pt x="930490" y="185889"/>
                </a:lnTo>
                <a:lnTo>
                  <a:pt x="934745" y="196557"/>
                </a:lnTo>
                <a:lnTo>
                  <a:pt x="936002" y="209575"/>
                </a:lnTo>
                <a:lnTo>
                  <a:pt x="935710" y="216903"/>
                </a:lnTo>
                <a:lnTo>
                  <a:pt x="934885" y="224586"/>
                </a:lnTo>
                <a:lnTo>
                  <a:pt x="933653" y="232600"/>
                </a:lnTo>
                <a:lnTo>
                  <a:pt x="904151" y="391210"/>
                </a:lnTo>
                <a:lnTo>
                  <a:pt x="981824" y="391210"/>
                </a:lnTo>
                <a:lnTo>
                  <a:pt x="1004747" y="267131"/>
                </a:lnTo>
                <a:lnTo>
                  <a:pt x="1015415" y="229793"/>
                </a:lnTo>
                <a:lnTo>
                  <a:pt x="1048677" y="182575"/>
                </a:lnTo>
                <a:lnTo>
                  <a:pt x="1068451" y="176047"/>
                </a:lnTo>
                <a:lnTo>
                  <a:pt x="1080757" y="178435"/>
                </a:lnTo>
                <a:lnTo>
                  <a:pt x="1089279" y="185127"/>
                </a:lnTo>
                <a:lnTo>
                  <a:pt x="1094244" y="195376"/>
                </a:lnTo>
                <a:lnTo>
                  <a:pt x="1095844" y="208457"/>
                </a:lnTo>
                <a:lnTo>
                  <a:pt x="1095552" y="216598"/>
                </a:lnTo>
                <a:lnTo>
                  <a:pt x="1094727" y="225005"/>
                </a:lnTo>
                <a:lnTo>
                  <a:pt x="1093495" y="233527"/>
                </a:lnTo>
                <a:lnTo>
                  <a:pt x="1064552" y="391210"/>
                </a:lnTo>
                <a:lnTo>
                  <a:pt x="1142225" y="391210"/>
                </a:lnTo>
                <a:lnTo>
                  <a:pt x="1171854" y="231927"/>
                </a:lnTo>
                <a:lnTo>
                  <a:pt x="1173822" y="220345"/>
                </a:lnTo>
                <a:lnTo>
                  <a:pt x="1175423" y="207619"/>
                </a:lnTo>
                <a:lnTo>
                  <a:pt x="1176489" y="195313"/>
                </a:lnTo>
                <a:lnTo>
                  <a:pt x="1176883" y="184988"/>
                </a:lnTo>
                <a:close/>
              </a:path>
              <a:path w="1471929" h="396875">
                <a:moveTo>
                  <a:pt x="1471320" y="193370"/>
                </a:moveTo>
                <a:lnTo>
                  <a:pt x="1466583" y="170459"/>
                </a:lnTo>
                <a:lnTo>
                  <a:pt x="1464259" y="159156"/>
                </a:lnTo>
                <a:lnTo>
                  <a:pt x="1444574" y="133502"/>
                </a:lnTo>
                <a:lnTo>
                  <a:pt x="1414500" y="117373"/>
                </a:lnTo>
                <a:lnTo>
                  <a:pt x="1395882" y="114642"/>
                </a:lnTo>
                <a:lnTo>
                  <a:pt x="1395882" y="193929"/>
                </a:lnTo>
                <a:lnTo>
                  <a:pt x="1390015" y="209537"/>
                </a:lnTo>
                <a:lnTo>
                  <a:pt x="1372400" y="219837"/>
                </a:lnTo>
                <a:lnTo>
                  <a:pt x="1343063" y="225437"/>
                </a:lnTo>
                <a:lnTo>
                  <a:pt x="1301978" y="226898"/>
                </a:lnTo>
                <a:lnTo>
                  <a:pt x="1309116" y="207238"/>
                </a:lnTo>
                <a:lnTo>
                  <a:pt x="1322171" y="189039"/>
                </a:lnTo>
                <a:lnTo>
                  <a:pt x="1341208" y="175666"/>
                </a:lnTo>
                <a:lnTo>
                  <a:pt x="1366253" y="170459"/>
                </a:lnTo>
                <a:lnTo>
                  <a:pt x="1378661" y="172161"/>
                </a:lnTo>
                <a:lnTo>
                  <a:pt x="1387983" y="176949"/>
                </a:lnTo>
                <a:lnTo>
                  <a:pt x="1393850" y="184365"/>
                </a:lnTo>
                <a:lnTo>
                  <a:pt x="1395882" y="193929"/>
                </a:lnTo>
                <a:lnTo>
                  <a:pt x="1395882" y="114642"/>
                </a:lnTo>
                <a:lnTo>
                  <a:pt x="1330172" y="118579"/>
                </a:lnTo>
                <a:lnTo>
                  <a:pt x="1291056" y="137312"/>
                </a:lnTo>
                <a:lnTo>
                  <a:pt x="1259586" y="165493"/>
                </a:lnTo>
                <a:lnTo>
                  <a:pt x="1236357" y="200609"/>
                </a:lnTo>
                <a:lnTo>
                  <a:pt x="1221968" y="240169"/>
                </a:lnTo>
                <a:lnTo>
                  <a:pt x="1217041" y="281673"/>
                </a:lnTo>
                <a:lnTo>
                  <a:pt x="1224546" y="329603"/>
                </a:lnTo>
                <a:lnTo>
                  <a:pt x="1246936" y="365848"/>
                </a:lnTo>
                <a:lnTo>
                  <a:pt x="1283995" y="388797"/>
                </a:lnTo>
                <a:lnTo>
                  <a:pt x="1335519" y="396798"/>
                </a:lnTo>
                <a:lnTo>
                  <a:pt x="1359662" y="395757"/>
                </a:lnTo>
                <a:lnTo>
                  <a:pt x="1385747" y="392252"/>
                </a:lnTo>
                <a:lnTo>
                  <a:pt x="1412151" y="385724"/>
                </a:lnTo>
                <a:lnTo>
                  <a:pt x="1437233" y="375564"/>
                </a:lnTo>
                <a:lnTo>
                  <a:pt x="1433309" y="334772"/>
                </a:lnTo>
                <a:lnTo>
                  <a:pt x="1431645" y="317436"/>
                </a:lnTo>
                <a:lnTo>
                  <a:pt x="1414653" y="324624"/>
                </a:lnTo>
                <a:lnTo>
                  <a:pt x="1396301" y="330085"/>
                </a:lnTo>
                <a:lnTo>
                  <a:pt x="1376476" y="333552"/>
                </a:lnTo>
                <a:lnTo>
                  <a:pt x="1355077" y="334772"/>
                </a:lnTo>
                <a:lnTo>
                  <a:pt x="1338465" y="333413"/>
                </a:lnTo>
                <a:lnTo>
                  <a:pt x="1302537" y="313537"/>
                </a:lnTo>
                <a:lnTo>
                  <a:pt x="1294155" y="285572"/>
                </a:lnTo>
                <a:lnTo>
                  <a:pt x="1354645" y="283768"/>
                </a:lnTo>
                <a:lnTo>
                  <a:pt x="1403845" y="274447"/>
                </a:lnTo>
                <a:lnTo>
                  <a:pt x="1440510" y="256819"/>
                </a:lnTo>
                <a:lnTo>
                  <a:pt x="1463408" y="230060"/>
                </a:lnTo>
                <a:lnTo>
                  <a:pt x="1464094" y="226898"/>
                </a:lnTo>
                <a:lnTo>
                  <a:pt x="1471320" y="193370"/>
                </a:lnTo>
                <a:close/>
              </a:path>
            </a:pathLst>
          </a:custGeom>
          <a:solidFill>
            <a:srgbClr val="33536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/>
          <p:nvPr/>
        </p:nvSpPr>
        <p:spPr>
          <a:xfrm>
            <a:off x="6307633" y="2084057"/>
            <a:ext cx="1356360" cy="403225"/>
          </a:xfrm>
          <a:custGeom>
            <a:avLst/>
            <a:gdLst/>
            <a:ahLst/>
            <a:cxnLst/>
            <a:rect l="l" t="t" r="r" b="b"/>
            <a:pathLst>
              <a:path w="1356359" h="403225">
                <a:moveTo>
                  <a:pt x="233616" y="126860"/>
                </a:moveTo>
                <a:lnTo>
                  <a:pt x="223316" y="123253"/>
                </a:lnTo>
                <a:lnTo>
                  <a:pt x="210350" y="120230"/>
                </a:lnTo>
                <a:lnTo>
                  <a:pt x="195186" y="118135"/>
                </a:lnTo>
                <a:lnTo>
                  <a:pt x="178282" y="117360"/>
                </a:lnTo>
                <a:lnTo>
                  <a:pt x="128981" y="123444"/>
                </a:lnTo>
                <a:lnTo>
                  <a:pt x="85864" y="140665"/>
                </a:lnTo>
                <a:lnTo>
                  <a:pt x="50165" y="167525"/>
                </a:lnTo>
                <a:lnTo>
                  <a:pt x="23126" y="202476"/>
                </a:lnTo>
                <a:lnTo>
                  <a:pt x="5994" y="244017"/>
                </a:lnTo>
                <a:lnTo>
                  <a:pt x="0" y="290614"/>
                </a:lnTo>
                <a:lnTo>
                  <a:pt x="8483" y="338023"/>
                </a:lnTo>
                <a:lnTo>
                  <a:pt x="32207" y="373126"/>
                </a:lnTo>
                <a:lnTo>
                  <a:pt x="68618" y="394906"/>
                </a:lnTo>
                <a:lnTo>
                  <a:pt x="115138" y="402399"/>
                </a:lnTo>
                <a:lnTo>
                  <a:pt x="138518" y="401383"/>
                </a:lnTo>
                <a:lnTo>
                  <a:pt x="177927" y="394131"/>
                </a:lnTo>
                <a:lnTo>
                  <a:pt x="192252" y="326936"/>
                </a:lnTo>
                <a:lnTo>
                  <a:pt x="181190" y="331038"/>
                </a:lnTo>
                <a:lnTo>
                  <a:pt x="168719" y="334632"/>
                </a:lnTo>
                <a:lnTo>
                  <a:pt x="154457" y="337159"/>
                </a:lnTo>
                <a:lnTo>
                  <a:pt x="138049" y="338124"/>
                </a:lnTo>
                <a:lnTo>
                  <a:pt x="116941" y="334568"/>
                </a:lnTo>
                <a:lnTo>
                  <a:pt x="99910" y="323938"/>
                </a:lnTo>
                <a:lnTo>
                  <a:pt x="88531" y="306285"/>
                </a:lnTo>
                <a:lnTo>
                  <a:pt x="84391" y="281673"/>
                </a:lnTo>
                <a:lnTo>
                  <a:pt x="90792" y="244348"/>
                </a:lnTo>
                <a:lnTo>
                  <a:pt x="109194" y="212369"/>
                </a:lnTo>
                <a:lnTo>
                  <a:pt x="138391" y="190030"/>
                </a:lnTo>
                <a:lnTo>
                  <a:pt x="177177" y="181635"/>
                </a:lnTo>
                <a:lnTo>
                  <a:pt x="188442" y="182130"/>
                </a:lnTo>
                <a:lnTo>
                  <a:pt x="198132" y="183515"/>
                </a:lnTo>
                <a:lnTo>
                  <a:pt x="206565" y="185635"/>
                </a:lnTo>
                <a:lnTo>
                  <a:pt x="214058" y="188341"/>
                </a:lnTo>
                <a:lnTo>
                  <a:pt x="233616" y="126860"/>
                </a:lnTo>
                <a:close/>
              </a:path>
              <a:path w="1356359" h="403225">
                <a:moveTo>
                  <a:pt x="516356" y="191135"/>
                </a:moveTo>
                <a:lnTo>
                  <a:pt x="511594" y="159791"/>
                </a:lnTo>
                <a:lnTo>
                  <a:pt x="497916" y="136639"/>
                </a:lnTo>
                <a:lnTo>
                  <a:pt x="476275" y="122288"/>
                </a:lnTo>
                <a:lnTo>
                  <a:pt x="447624" y="117360"/>
                </a:lnTo>
                <a:lnTo>
                  <a:pt x="421817" y="120281"/>
                </a:lnTo>
                <a:lnTo>
                  <a:pt x="398780" y="128600"/>
                </a:lnTo>
                <a:lnTo>
                  <a:pt x="378371" y="141643"/>
                </a:lnTo>
                <a:lnTo>
                  <a:pt x="360426" y="158724"/>
                </a:lnTo>
                <a:lnTo>
                  <a:pt x="359308" y="158165"/>
                </a:lnTo>
                <a:lnTo>
                  <a:pt x="389483" y="0"/>
                </a:lnTo>
                <a:lnTo>
                  <a:pt x="309003" y="0"/>
                </a:lnTo>
                <a:lnTo>
                  <a:pt x="234124" y="396798"/>
                </a:lnTo>
                <a:lnTo>
                  <a:pt x="314604" y="396798"/>
                </a:lnTo>
                <a:lnTo>
                  <a:pt x="338074" y="271614"/>
                </a:lnTo>
                <a:lnTo>
                  <a:pt x="349110" y="234302"/>
                </a:lnTo>
                <a:lnTo>
                  <a:pt x="365112" y="206146"/>
                </a:lnTo>
                <a:lnTo>
                  <a:pt x="384365" y="188379"/>
                </a:lnTo>
                <a:lnTo>
                  <a:pt x="405142" y="182194"/>
                </a:lnTo>
                <a:lnTo>
                  <a:pt x="417995" y="184480"/>
                </a:lnTo>
                <a:lnTo>
                  <a:pt x="426656" y="190855"/>
                </a:lnTo>
                <a:lnTo>
                  <a:pt x="431546" y="200583"/>
                </a:lnTo>
                <a:lnTo>
                  <a:pt x="433082" y="212928"/>
                </a:lnTo>
                <a:lnTo>
                  <a:pt x="432790" y="221703"/>
                </a:lnTo>
                <a:lnTo>
                  <a:pt x="431965" y="230390"/>
                </a:lnTo>
                <a:lnTo>
                  <a:pt x="430720" y="238861"/>
                </a:lnTo>
                <a:lnTo>
                  <a:pt x="401231" y="396798"/>
                </a:lnTo>
                <a:lnTo>
                  <a:pt x="481698" y="396798"/>
                </a:lnTo>
                <a:lnTo>
                  <a:pt x="511327" y="240322"/>
                </a:lnTo>
                <a:lnTo>
                  <a:pt x="513295" y="227838"/>
                </a:lnTo>
                <a:lnTo>
                  <a:pt x="514896" y="214668"/>
                </a:lnTo>
                <a:lnTo>
                  <a:pt x="515962" y="202044"/>
                </a:lnTo>
                <a:lnTo>
                  <a:pt x="516356" y="191135"/>
                </a:lnTo>
                <a:close/>
              </a:path>
              <a:path w="1356359" h="403225">
                <a:moveTo>
                  <a:pt x="837095" y="229704"/>
                </a:moveTo>
                <a:lnTo>
                  <a:pt x="829322" y="185978"/>
                </a:lnTo>
                <a:lnTo>
                  <a:pt x="824445" y="178282"/>
                </a:lnTo>
                <a:lnTo>
                  <a:pt x="806716" y="150266"/>
                </a:lnTo>
                <a:lnTo>
                  <a:pt x="770382" y="126187"/>
                </a:lnTo>
                <a:lnTo>
                  <a:pt x="753833" y="123215"/>
                </a:lnTo>
                <a:lnTo>
                  <a:pt x="753833" y="230263"/>
                </a:lnTo>
                <a:lnTo>
                  <a:pt x="749300" y="267436"/>
                </a:lnTo>
                <a:lnTo>
                  <a:pt x="736015" y="303466"/>
                </a:lnTo>
                <a:lnTo>
                  <a:pt x="714463" y="330695"/>
                </a:lnTo>
                <a:lnTo>
                  <a:pt x="685088" y="341477"/>
                </a:lnTo>
                <a:lnTo>
                  <a:pt x="666483" y="337654"/>
                </a:lnTo>
                <a:lnTo>
                  <a:pt x="652805" y="326872"/>
                </a:lnTo>
                <a:lnTo>
                  <a:pt x="644372" y="310108"/>
                </a:lnTo>
                <a:lnTo>
                  <a:pt x="641489" y="288378"/>
                </a:lnTo>
                <a:lnTo>
                  <a:pt x="645566" y="253250"/>
                </a:lnTo>
                <a:lnTo>
                  <a:pt x="658545" y="217398"/>
                </a:lnTo>
                <a:lnTo>
                  <a:pt x="680326" y="189509"/>
                </a:lnTo>
                <a:lnTo>
                  <a:pt x="710793" y="178282"/>
                </a:lnTo>
                <a:lnTo>
                  <a:pt x="731202" y="182867"/>
                </a:lnTo>
                <a:lnTo>
                  <a:pt x="744474" y="194830"/>
                </a:lnTo>
                <a:lnTo>
                  <a:pt x="751674" y="211518"/>
                </a:lnTo>
                <a:lnTo>
                  <a:pt x="753833" y="230263"/>
                </a:lnTo>
                <a:lnTo>
                  <a:pt x="753833" y="123215"/>
                </a:lnTo>
                <a:lnTo>
                  <a:pt x="675563" y="123545"/>
                </a:lnTo>
                <a:lnTo>
                  <a:pt x="635889" y="141020"/>
                </a:lnTo>
                <a:lnTo>
                  <a:pt x="603351" y="168071"/>
                </a:lnTo>
                <a:lnTo>
                  <a:pt x="578916" y="203047"/>
                </a:lnTo>
                <a:lnTo>
                  <a:pt x="563549" y="244271"/>
                </a:lnTo>
                <a:lnTo>
                  <a:pt x="558215" y="290055"/>
                </a:lnTo>
                <a:lnTo>
                  <a:pt x="566547" y="336219"/>
                </a:lnTo>
                <a:lnTo>
                  <a:pt x="590080" y="371856"/>
                </a:lnTo>
                <a:lnTo>
                  <a:pt x="626605" y="394817"/>
                </a:lnTo>
                <a:lnTo>
                  <a:pt x="673912" y="402945"/>
                </a:lnTo>
                <a:lnTo>
                  <a:pt x="718985" y="397052"/>
                </a:lnTo>
                <a:lnTo>
                  <a:pt x="758444" y="380263"/>
                </a:lnTo>
                <a:lnTo>
                  <a:pt x="791133" y="353834"/>
                </a:lnTo>
                <a:lnTo>
                  <a:pt x="799934" y="341477"/>
                </a:lnTo>
                <a:lnTo>
                  <a:pt x="815898" y="319074"/>
                </a:lnTo>
                <a:lnTo>
                  <a:pt x="831608" y="277266"/>
                </a:lnTo>
                <a:lnTo>
                  <a:pt x="837095" y="229704"/>
                </a:lnTo>
                <a:close/>
              </a:path>
              <a:path w="1356359" h="403225">
                <a:moveTo>
                  <a:pt x="1075690" y="131330"/>
                </a:moveTo>
                <a:lnTo>
                  <a:pt x="1063510" y="125844"/>
                </a:lnTo>
                <a:lnTo>
                  <a:pt x="1047394" y="121412"/>
                </a:lnTo>
                <a:lnTo>
                  <a:pt x="1027836" y="118440"/>
                </a:lnTo>
                <a:lnTo>
                  <a:pt x="1005281" y="117360"/>
                </a:lnTo>
                <a:lnTo>
                  <a:pt x="956805" y="124091"/>
                </a:lnTo>
                <a:lnTo>
                  <a:pt x="918794" y="143141"/>
                </a:lnTo>
                <a:lnTo>
                  <a:pt x="894003" y="172770"/>
                </a:lnTo>
                <a:lnTo>
                  <a:pt x="885126" y="211251"/>
                </a:lnTo>
                <a:lnTo>
                  <a:pt x="889723" y="234784"/>
                </a:lnTo>
                <a:lnTo>
                  <a:pt x="902233" y="254495"/>
                </a:lnTo>
                <a:lnTo>
                  <a:pt x="920724" y="270751"/>
                </a:lnTo>
                <a:lnTo>
                  <a:pt x="943241" y="283908"/>
                </a:lnTo>
                <a:lnTo>
                  <a:pt x="959180" y="292709"/>
                </a:lnTo>
                <a:lnTo>
                  <a:pt x="969721" y="301091"/>
                </a:lnTo>
                <a:lnTo>
                  <a:pt x="975537" y="309689"/>
                </a:lnTo>
                <a:lnTo>
                  <a:pt x="977328" y="319125"/>
                </a:lnTo>
                <a:lnTo>
                  <a:pt x="975144" y="328625"/>
                </a:lnTo>
                <a:lnTo>
                  <a:pt x="968603" y="336435"/>
                </a:lnTo>
                <a:lnTo>
                  <a:pt x="957770" y="341744"/>
                </a:lnTo>
                <a:lnTo>
                  <a:pt x="942682" y="343700"/>
                </a:lnTo>
                <a:lnTo>
                  <a:pt x="922629" y="341833"/>
                </a:lnTo>
                <a:lnTo>
                  <a:pt x="902931" y="337134"/>
                </a:lnTo>
                <a:lnTo>
                  <a:pt x="885228" y="330974"/>
                </a:lnTo>
                <a:lnTo>
                  <a:pt x="871143" y="324700"/>
                </a:lnTo>
                <a:lnTo>
                  <a:pt x="851585" y="381152"/>
                </a:lnTo>
                <a:lnTo>
                  <a:pt x="866648" y="389661"/>
                </a:lnTo>
                <a:lnTo>
                  <a:pt x="886587" y="396379"/>
                </a:lnTo>
                <a:lnTo>
                  <a:pt x="909980" y="400799"/>
                </a:lnTo>
                <a:lnTo>
                  <a:pt x="935418" y="402386"/>
                </a:lnTo>
                <a:lnTo>
                  <a:pt x="985393" y="396176"/>
                </a:lnTo>
                <a:lnTo>
                  <a:pt x="1025042" y="377799"/>
                </a:lnTo>
                <a:lnTo>
                  <a:pt x="1051179" y="347687"/>
                </a:lnTo>
                <a:lnTo>
                  <a:pt x="1060602" y="306260"/>
                </a:lnTo>
                <a:lnTo>
                  <a:pt x="1055255" y="280657"/>
                </a:lnTo>
                <a:lnTo>
                  <a:pt x="1041260" y="260223"/>
                </a:lnTo>
                <a:lnTo>
                  <a:pt x="1021702" y="244094"/>
                </a:lnTo>
                <a:lnTo>
                  <a:pt x="999680" y="231368"/>
                </a:lnTo>
                <a:lnTo>
                  <a:pt x="985012" y="223570"/>
                </a:lnTo>
                <a:lnTo>
                  <a:pt x="974534" y="215938"/>
                </a:lnTo>
                <a:lnTo>
                  <a:pt x="968248" y="208191"/>
                </a:lnTo>
                <a:lnTo>
                  <a:pt x="966152" y="200075"/>
                </a:lnTo>
                <a:lnTo>
                  <a:pt x="968756" y="190195"/>
                </a:lnTo>
                <a:lnTo>
                  <a:pt x="976071" y="182613"/>
                </a:lnTo>
                <a:lnTo>
                  <a:pt x="987374" y="177761"/>
                </a:lnTo>
                <a:lnTo>
                  <a:pt x="1001928" y="176047"/>
                </a:lnTo>
                <a:lnTo>
                  <a:pt x="1018971" y="177177"/>
                </a:lnTo>
                <a:lnTo>
                  <a:pt x="1033919" y="180098"/>
                </a:lnTo>
                <a:lnTo>
                  <a:pt x="1046568" y="184061"/>
                </a:lnTo>
                <a:lnTo>
                  <a:pt x="1056690" y="188341"/>
                </a:lnTo>
                <a:lnTo>
                  <a:pt x="1075690" y="131330"/>
                </a:lnTo>
                <a:close/>
              </a:path>
              <a:path w="1356359" h="403225">
                <a:moveTo>
                  <a:pt x="1356220" y="198958"/>
                </a:moveTo>
                <a:lnTo>
                  <a:pt x="1329474" y="139090"/>
                </a:lnTo>
                <a:lnTo>
                  <a:pt x="1280782" y="120230"/>
                </a:lnTo>
                <a:lnTo>
                  <a:pt x="1280782" y="199517"/>
                </a:lnTo>
                <a:lnTo>
                  <a:pt x="1274914" y="215125"/>
                </a:lnTo>
                <a:lnTo>
                  <a:pt x="1257312" y="225425"/>
                </a:lnTo>
                <a:lnTo>
                  <a:pt x="1227963" y="231025"/>
                </a:lnTo>
                <a:lnTo>
                  <a:pt x="1186878" y="232486"/>
                </a:lnTo>
                <a:lnTo>
                  <a:pt x="1194015" y="212826"/>
                </a:lnTo>
                <a:lnTo>
                  <a:pt x="1207084" y="194627"/>
                </a:lnTo>
                <a:lnTo>
                  <a:pt x="1226108" y="181254"/>
                </a:lnTo>
                <a:lnTo>
                  <a:pt x="1251153" y="176047"/>
                </a:lnTo>
                <a:lnTo>
                  <a:pt x="1263561" y="177749"/>
                </a:lnTo>
                <a:lnTo>
                  <a:pt x="1272882" y="182537"/>
                </a:lnTo>
                <a:lnTo>
                  <a:pt x="1278750" y="189953"/>
                </a:lnTo>
                <a:lnTo>
                  <a:pt x="1280782" y="199517"/>
                </a:lnTo>
                <a:lnTo>
                  <a:pt x="1280782" y="120230"/>
                </a:lnTo>
                <a:lnTo>
                  <a:pt x="1215072" y="124167"/>
                </a:lnTo>
                <a:lnTo>
                  <a:pt x="1175956" y="142900"/>
                </a:lnTo>
                <a:lnTo>
                  <a:pt x="1144485" y="171081"/>
                </a:lnTo>
                <a:lnTo>
                  <a:pt x="1121257" y="206197"/>
                </a:lnTo>
                <a:lnTo>
                  <a:pt x="1106868" y="245757"/>
                </a:lnTo>
                <a:lnTo>
                  <a:pt x="1101940" y="287261"/>
                </a:lnTo>
                <a:lnTo>
                  <a:pt x="1109446" y="335191"/>
                </a:lnTo>
                <a:lnTo>
                  <a:pt x="1131836" y="371436"/>
                </a:lnTo>
                <a:lnTo>
                  <a:pt x="1168895" y="394385"/>
                </a:lnTo>
                <a:lnTo>
                  <a:pt x="1220419" y="402386"/>
                </a:lnTo>
                <a:lnTo>
                  <a:pt x="1244561" y="401345"/>
                </a:lnTo>
                <a:lnTo>
                  <a:pt x="1270647" y="397840"/>
                </a:lnTo>
                <a:lnTo>
                  <a:pt x="1297051" y="391312"/>
                </a:lnTo>
                <a:lnTo>
                  <a:pt x="1322133" y="381152"/>
                </a:lnTo>
                <a:lnTo>
                  <a:pt x="1318209" y="340360"/>
                </a:lnTo>
                <a:lnTo>
                  <a:pt x="1316545" y="323024"/>
                </a:lnTo>
                <a:lnTo>
                  <a:pt x="1299552" y="330212"/>
                </a:lnTo>
                <a:lnTo>
                  <a:pt x="1281201" y="335673"/>
                </a:lnTo>
                <a:lnTo>
                  <a:pt x="1261376" y="339140"/>
                </a:lnTo>
                <a:lnTo>
                  <a:pt x="1239977" y="340360"/>
                </a:lnTo>
                <a:lnTo>
                  <a:pt x="1223365" y="339001"/>
                </a:lnTo>
                <a:lnTo>
                  <a:pt x="1187437" y="319125"/>
                </a:lnTo>
                <a:lnTo>
                  <a:pt x="1179055" y="291160"/>
                </a:lnTo>
                <a:lnTo>
                  <a:pt x="1239545" y="289356"/>
                </a:lnTo>
                <a:lnTo>
                  <a:pt x="1288745" y="280035"/>
                </a:lnTo>
                <a:lnTo>
                  <a:pt x="1325410" y="262407"/>
                </a:lnTo>
                <a:lnTo>
                  <a:pt x="1348308" y="235648"/>
                </a:lnTo>
                <a:lnTo>
                  <a:pt x="1348994" y="232486"/>
                </a:lnTo>
                <a:lnTo>
                  <a:pt x="1356220" y="198958"/>
                </a:lnTo>
                <a:close/>
              </a:path>
            </a:pathLst>
          </a:custGeom>
          <a:solidFill>
            <a:srgbClr val="33536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/>
          <p:nvPr/>
        </p:nvSpPr>
        <p:spPr>
          <a:xfrm>
            <a:off x="9817723" y="190414"/>
            <a:ext cx="745451" cy="745464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8" name="object 38"/>
          <p:cNvSpPr/>
          <p:nvPr/>
        </p:nvSpPr>
        <p:spPr>
          <a:xfrm>
            <a:off x="2060717" y="2824758"/>
            <a:ext cx="6544376" cy="4435647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0692130" cy="1484630"/>
          </a:xfrm>
          <a:custGeom>
            <a:avLst/>
            <a:gdLst/>
            <a:ahLst/>
            <a:cxnLst/>
            <a:rect l="l" t="t" r="r" b="b"/>
            <a:pathLst>
              <a:path w="10692130" h="1484630">
                <a:moveTo>
                  <a:pt x="10692003" y="0"/>
                </a:moveTo>
                <a:lnTo>
                  <a:pt x="0" y="0"/>
                </a:lnTo>
                <a:lnTo>
                  <a:pt x="0" y="1484439"/>
                </a:lnTo>
                <a:lnTo>
                  <a:pt x="10692003" y="1484439"/>
                </a:lnTo>
                <a:lnTo>
                  <a:pt x="10692003" y="0"/>
                </a:lnTo>
                <a:close/>
              </a:path>
            </a:pathLst>
          </a:custGeom>
          <a:solidFill>
            <a:srgbClr val="33536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0" y="6401714"/>
            <a:ext cx="10692130" cy="1158875"/>
          </a:xfrm>
          <a:custGeom>
            <a:avLst/>
            <a:gdLst/>
            <a:ahLst/>
            <a:cxnLst/>
            <a:rect l="l" t="t" r="r" b="b"/>
            <a:pathLst>
              <a:path w="10692130" h="1158875">
                <a:moveTo>
                  <a:pt x="10692003" y="0"/>
                </a:moveTo>
                <a:lnTo>
                  <a:pt x="0" y="0"/>
                </a:lnTo>
                <a:lnTo>
                  <a:pt x="0" y="1158290"/>
                </a:lnTo>
                <a:lnTo>
                  <a:pt x="10692003" y="1158290"/>
                </a:lnTo>
                <a:lnTo>
                  <a:pt x="10692003" y="0"/>
                </a:lnTo>
                <a:close/>
              </a:path>
            </a:pathLst>
          </a:custGeom>
          <a:solidFill>
            <a:srgbClr val="33536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682895" y="1943727"/>
            <a:ext cx="236847" cy="17403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pSp>
        <p:nvGrpSpPr>
          <p:cNvPr id="5" name="object 5"/>
          <p:cNvGrpSpPr/>
          <p:nvPr/>
        </p:nvGrpSpPr>
        <p:grpSpPr>
          <a:xfrm>
            <a:off x="993272" y="1934568"/>
            <a:ext cx="541655" cy="183515"/>
            <a:chOff x="993272" y="1934568"/>
            <a:chExt cx="541655" cy="183515"/>
          </a:xfrm>
        </p:grpSpPr>
        <p:sp>
          <p:nvSpPr>
            <p:cNvPr id="6" name="object 6"/>
            <p:cNvSpPr/>
            <p:nvPr/>
          </p:nvSpPr>
          <p:spPr>
            <a:xfrm>
              <a:off x="993272" y="1934568"/>
              <a:ext cx="129540" cy="183184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1152055" y="1936610"/>
              <a:ext cx="41275" cy="178435"/>
            </a:xfrm>
            <a:custGeom>
              <a:avLst/>
              <a:gdLst/>
              <a:ahLst/>
              <a:cxnLst/>
              <a:rect l="l" t="t" r="r" b="b"/>
              <a:pathLst>
                <a:path w="41275" h="178435">
                  <a:moveTo>
                    <a:pt x="39916" y="54114"/>
                  </a:moveTo>
                  <a:lnTo>
                    <a:pt x="1016" y="54114"/>
                  </a:lnTo>
                  <a:lnTo>
                    <a:pt x="1016" y="178346"/>
                  </a:lnTo>
                  <a:lnTo>
                    <a:pt x="39916" y="178346"/>
                  </a:lnTo>
                  <a:lnTo>
                    <a:pt x="39916" y="54114"/>
                  </a:lnTo>
                  <a:close/>
                </a:path>
                <a:path w="41275" h="178435">
                  <a:moveTo>
                    <a:pt x="20472" y="0"/>
                  </a:moveTo>
                  <a:lnTo>
                    <a:pt x="11942" y="1484"/>
                  </a:lnTo>
                  <a:lnTo>
                    <a:pt x="5430" y="5589"/>
                  </a:lnTo>
                  <a:lnTo>
                    <a:pt x="1321" y="11792"/>
                  </a:lnTo>
                  <a:lnTo>
                    <a:pt x="0" y="19570"/>
                  </a:lnTo>
                  <a:lnTo>
                    <a:pt x="1317" y="27085"/>
                  </a:lnTo>
                  <a:lnTo>
                    <a:pt x="5399" y="33216"/>
                  </a:lnTo>
                  <a:lnTo>
                    <a:pt x="11835" y="37347"/>
                  </a:lnTo>
                  <a:lnTo>
                    <a:pt x="20218" y="38862"/>
                  </a:lnTo>
                  <a:lnTo>
                    <a:pt x="28893" y="37347"/>
                  </a:lnTo>
                  <a:lnTo>
                    <a:pt x="35510" y="33216"/>
                  </a:lnTo>
                  <a:lnTo>
                    <a:pt x="39729" y="27085"/>
                  </a:lnTo>
                  <a:lnTo>
                    <a:pt x="41211" y="19570"/>
                  </a:lnTo>
                  <a:lnTo>
                    <a:pt x="39621" y="11792"/>
                  </a:lnTo>
                  <a:lnTo>
                    <a:pt x="35442" y="5589"/>
                  </a:lnTo>
                  <a:lnTo>
                    <a:pt x="28963" y="1484"/>
                  </a:lnTo>
                  <a:lnTo>
                    <a:pt x="20472" y="0"/>
                  </a:lnTo>
                  <a:close/>
                </a:path>
              </a:pathLst>
            </a:custGeom>
            <a:solidFill>
              <a:srgbClr val="33536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1216059" y="1955162"/>
              <a:ext cx="318529" cy="162596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9" name="object 9"/>
          <p:cNvGrpSpPr/>
          <p:nvPr/>
        </p:nvGrpSpPr>
        <p:grpSpPr>
          <a:xfrm>
            <a:off x="1562545" y="1936610"/>
            <a:ext cx="901065" cy="181610"/>
            <a:chOff x="1562545" y="1936610"/>
            <a:chExt cx="901065" cy="181610"/>
          </a:xfrm>
        </p:grpSpPr>
        <p:sp>
          <p:nvSpPr>
            <p:cNvPr id="10" name="object 10"/>
            <p:cNvSpPr/>
            <p:nvPr/>
          </p:nvSpPr>
          <p:spPr>
            <a:xfrm>
              <a:off x="1706459" y="1987925"/>
              <a:ext cx="101384" cy="12956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1562545" y="1987927"/>
              <a:ext cx="119799" cy="127025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1828101" y="1936610"/>
              <a:ext cx="41275" cy="178435"/>
            </a:xfrm>
            <a:custGeom>
              <a:avLst/>
              <a:gdLst/>
              <a:ahLst/>
              <a:cxnLst/>
              <a:rect l="l" t="t" r="r" b="b"/>
              <a:pathLst>
                <a:path w="41275" h="178435">
                  <a:moveTo>
                    <a:pt x="39916" y="54114"/>
                  </a:moveTo>
                  <a:lnTo>
                    <a:pt x="1016" y="54114"/>
                  </a:lnTo>
                  <a:lnTo>
                    <a:pt x="1016" y="178346"/>
                  </a:lnTo>
                  <a:lnTo>
                    <a:pt x="39916" y="178346"/>
                  </a:lnTo>
                  <a:lnTo>
                    <a:pt x="39916" y="54114"/>
                  </a:lnTo>
                  <a:close/>
                </a:path>
                <a:path w="41275" h="178435">
                  <a:moveTo>
                    <a:pt x="20472" y="0"/>
                  </a:moveTo>
                  <a:lnTo>
                    <a:pt x="11944" y="1484"/>
                  </a:lnTo>
                  <a:lnTo>
                    <a:pt x="5435" y="5589"/>
                  </a:lnTo>
                  <a:lnTo>
                    <a:pt x="1327" y="11792"/>
                  </a:lnTo>
                  <a:lnTo>
                    <a:pt x="0" y="19570"/>
                  </a:lnTo>
                  <a:lnTo>
                    <a:pt x="1323" y="27085"/>
                  </a:lnTo>
                  <a:lnTo>
                    <a:pt x="5403" y="33216"/>
                  </a:lnTo>
                  <a:lnTo>
                    <a:pt x="11837" y="37347"/>
                  </a:lnTo>
                  <a:lnTo>
                    <a:pt x="20218" y="38862"/>
                  </a:lnTo>
                  <a:lnTo>
                    <a:pt x="28899" y="37347"/>
                  </a:lnTo>
                  <a:lnTo>
                    <a:pt x="35515" y="33216"/>
                  </a:lnTo>
                  <a:lnTo>
                    <a:pt x="39731" y="27085"/>
                  </a:lnTo>
                  <a:lnTo>
                    <a:pt x="41211" y="19570"/>
                  </a:lnTo>
                  <a:lnTo>
                    <a:pt x="39628" y="11792"/>
                  </a:lnTo>
                  <a:lnTo>
                    <a:pt x="35452" y="5589"/>
                  </a:lnTo>
                  <a:lnTo>
                    <a:pt x="28970" y="1484"/>
                  </a:lnTo>
                  <a:lnTo>
                    <a:pt x="20472" y="0"/>
                  </a:lnTo>
                  <a:close/>
                </a:path>
              </a:pathLst>
            </a:custGeom>
            <a:solidFill>
              <a:srgbClr val="33536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/>
            <p:cNvSpPr/>
            <p:nvPr/>
          </p:nvSpPr>
          <p:spPr>
            <a:xfrm>
              <a:off x="1891090" y="1955162"/>
              <a:ext cx="212763" cy="162596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/>
            <p:cNvSpPr/>
            <p:nvPr/>
          </p:nvSpPr>
          <p:spPr>
            <a:xfrm>
              <a:off x="2125395" y="1936610"/>
              <a:ext cx="41275" cy="178435"/>
            </a:xfrm>
            <a:custGeom>
              <a:avLst/>
              <a:gdLst/>
              <a:ahLst/>
              <a:cxnLst/>
              <a:rect l="l" t="t" r="r" b="b"/>
              <a:pathLst>
                <a:path w="41275" h="178435">
                  <a:moveTo>
                    <a:pt x="39916" y="54114"/>
                  </a:moveTo>
                  <a:lnTo>
                    <a:pt x="1015" y="54114"/>
                  </a:lnTo>
                  <a:lnTo>
                    <a:pt x="1015" y="178346"/>
                  </a:lnTo>
                  <a:lnTo>
                    <a:pt x="39916" y="178346"/>
                  </a:lnTo>
                  <a:lnTo>
                    <a:pt x="39916" y="54114"/>
                  </a:lnTo>
                  <a:close/>
                </a:path>
                <a:path w="41275" h="178435">
                  <a:moveTo>
                    <a:pt x="20485" y="0"/>
                  </a:moveTo>
                  <a:lnTo>
                    <a:pt x="11949" y="1484"/>
                  </a:lnTo>
                  <a:lnTo>
                    <a:pt x="5437" y="5589"/>
                  </a:lnTo>
                  <a:lnTo>
                    <a:pt x="1327" y="11792"/>
                  </a:lnTo>
                  <a:lnTo>
                    <a:pt x="0" y="19570"/>
                  </a:lnTo>
                  <a:lnTo>
                    <a:pt x="1323" y="27085"/>
                  </a:lnTo>
                  <a:lnTo>
                    <a:pt x="5403" y="33216"/>
                  </a:lnTo>
                  <a:lnTo>
                    <a:pt x="11837" y="37347"/>
                  </a:lnTo>
                  <a:lnTo>
                    <a:pt x="20218" y="38862"/>
                  </a:lnTo>
                  <a:lnTo>
                    <a:pt x="28899" y="37347"/>
                  </a:lnTo>
                  <a:lnTo>
                    <a:pt x="35515" y="33216"/>
                  </a:lnTo>
                  <a:lnTo>
                    <a:pt x="39731" y="27085"/>
                  </a:lnTo>
                  <a:lnTo>
                    <a:pt x="41211" y="19570"/>
                  </a:lnTo>
                  <a:lnTo>
                    <a:pt x="39628" y="11792"/>
                  </a:lnTo>
                  <a:lnTo>
                    <a:pt x="35453" y="5589"/>
                  </a:lnTo>
                  <a:lnTo>
                    <a:pt x="28976" y="1484"/>
                  </a:lnTo>
                  <a:lnTo>
                    <a:pt x="20485" y="0"/>
                  </a:lnTo>
                  <a:close/>
                </a:path>
              </a:pathLst>
            </a:custGeom>
            <a:solidFill>
              <a:srgbClr val="33536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/>
            <p:cNvSpPr/>
            <p:nvPr/>
          </p:nvSpPr>
          <p:spPr>
            <a:xfrm>
              <a:off x="2189408" y="1987923"/>
              <a:ext cx="130809" cy="129832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/>
            <p:cNvSpPr/>
            <p:nvPr/>
          </p:nvSpPr>
          <p:spPr>
            <a:xfrm>
              <a:off x="2343322" y="1987927"/>
              <a:ext cx="119799" cy="127025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7" name="object 17"/>
          <p:cNvGrpSpPr/>
          <p:nvPr/>
        </p:nvGrpSpPr>
        <p:grpSpPr>
          <a:xfrm>
            <a:off x="2545114" y="1934574"/>
            <a:ext cx="1024255" cy="236854"/>
            <a:chOff x="2545114" y="1934574"/>
            <a:chExt cx="1024255" cy="236854"/>
          </a:xfrm>
        </p:grpSpPr>
        <p:sp>
          <p:nvSpPr>
            <p:cNvPr id="18" name="object 18"/>
            <p:cNvSpPr/>
            <p:nvPr/>
          </p:nvSpPr>
          <p:spPr>
            <a:xfrm>
              <a:off x="2545114" y="1987925"/>
              <a:ext cx="129781" cy="177330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/>
            <p:cNvSpPr/>
            <p:nvPr/>
          </p:nvSpPr>
          <p:spPr>
            <a:xfrm>
              <a:off x="2699268" y="1934574"/>
              <a:ext cx="362595" cy="236523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/>
            <p:cNvSpPr/>
            <p:nvPr/>
          </p:nvSpPr>
          <p:spPr>
            <a:xfrm>
              <a:off x="3084436" y="1936610"/>
              <a:ext cx="41275" cy="178435"/>
            </a:xfrm>
            <a:custGeom>
              <a:avLst/>
              <a:gdLst/>
              <a:ahLst/>
              <a:cxnLst/>
              <a:rect l="l" t="t" r="r" b="b"/>
              <a:pathLst>
                <a:path w="41275" h="178435">
                  <a:moveTo>
                    <a:pt x="39916" y="54114"/>
                  </a:moveTo>
                  <a:lnTo>
                    <a:pt x="1016" y="54114"/>
                  </a:lnTo>
                  <a:lnTo>
                    <a:pt x="1016" y="178346"/>
                  </a:lnTo>
                  <a:lnTo>
                    <a:pt x="39916" y="178346"/>
                  </a:lnTo>
                  <a:lnTo>
                    <a:pt x="39916" y="54114"/>
                  </a:lnTo>
                  <a:close/>
                </a:path>
                <a:path w="41275" h="178435">
                  <a:moveTo>
                    <a:pt x="20472" y="0"/>
                  </a:moveTo>
                  <a:lnTo>
                    <a:pt x="11942" y="1484"/>
                  </a:lnTo>
                  <a:lnTo>
                    <a:pt x="5430" y="5589"/>
                  </a:lnTo>
                  <a:lnTo>
                    <a:pt x="1321" y="11792"/>
                  </a:lnTo>
                  <a:lnTo>
                    <a:pt x="0" y="19570"/>
                  </a:lnTo>
                  <a:lnTo>
                    <a:pt x="1317" y="27085"/>
                  </a:lnTo>
                  <a:lnTo>
                    <a:pt x="5399" y="33216"/>
                  </a:lnTo>
                  <a:lnTo>
                    <a:pt x="11835" y="37347"/>
                  </a:lnTo>
                  <a:lnTo>
                    <a:pt x="20218" y="38862"/>
                  </a:lnTo>
                  <a:lnTo>
                    <a:pt x="28899" y="37347"/>
                  </a:lnTo>
                  <a:lnTo>
                    <a:pt x="35515" y="33216"/>
                  </a:lnTo>
                  <a:lnTo>
                    <a:pt x="39731" y="27085"/>
                  </a:lnTo>
                  <a:lnTo>
                    <a:pt x="41211" y="19570"/>
                  </a:lnTo>
                  <a:lnTo>
                    <a:pt x="39628" y="11792"/>
                  </a:lnTo>
                  <a:lnTo>
                    <a:pt x="35452" y="5589"/>
                  </a:lnTo>
                  <a:lnTo>
                    <a:pt x="28970" y="1484"/>
                  </a:lnTo>
                  <a:lnTo>
                    <a:pt x="20472" y="0"/>
                  </a:lnTo>
                  <a:close/>
                </a:path>
              </a:pathLst>
            </a:custGeom>
            <a:solidFill>
              <a:srgbClr val="33536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" name="object 21"/>
            <p:cNvSpPr/>
            <p:nvPr/>
          </p:nvSpPr>
          <p:spPr>
            <a:xfrm>
              <a:off x="3148440" y="1987933"/>
              <a:ext cx="129286" cy="177330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2" name="object 22"/>
            <p:cNvSpPr/>
            <p:nvPr/>
          </p:nvSpPr>
          <p:spPr>
            <a:xfrm>
              <a:off x="3307467" y="1990714"/>
              <a:ext cx="119545" cy="127038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3" name="object 23"/>
            <p:cNvSpPr/>
            <p:nvPr/>
          </p:nvSpPr>
          <p:spPr>
            <a:xfrm>
              <a:off x="3450109" y="1987928"/>
              <a:ext cx="119037" cy="129565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24" name="object 24"/>
          <p:cNvGrpSpPr/>
          <p:nvPr/>
        </p:nvGrpSpPr>
        <p:grpSpPr>
          <a:xfrm>
            <a:off x="3632433" y="1958957"/>
            <a:ext cx="289560" cy="159385"/>
            <a:chOff x="3632433" y="1958957"/>
            <a:chExt cx="289560" cy="159385"/>
          </a:xfrm>
        </p:grpSpPr>
        <p:sp>
          <p:nvSpPr>
            <p:cNvPr id="25" name="object 25"/>
            <p:cNvSpPr/>
            <p:nvPr/>
          </p:nvSpPr>
          <p:spPr>
            <a:xfrm>
              <a:off x="3632433" y="1989189"/>
              <a:ext cx="197145" cy="128309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6" name="object 26"/>
            <p:cNvSpPr/>
            <p:nvPr/>
          </p:nvSpPr>
          <p:spPr>
            <a:xfrm>
              <a:off x="3849828" y="1958957"/>
              <a:ext cx="71678" cy="158800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7" name="object 27"/>
          <p:cNvSpPr/>
          <p:nvPr/>
        </p:nvSpPr>
        <p:spPr>
          <a:xfrm>
            <a:off x="673432" y="2239374"/>
            <a:ext cx="3774278" cy="236785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pSp>
        <p:nvGrpSpPr>
          <p:cNvPr id="28" name="object 28"/>
          <p:cNvGrpSpPr/>
          <p:nvPr/>
        </p:nvGrpSpPr>
        <p:grpSpPr>
          <a:xfrm>
            <a:off x="662161" y="2598789"/>
            <a:ext cx="1083945" cy="176530"/>
            <a:chOff x="662161" y="2598789"/>
            <a:chExt cx="1083945" cy="176530"/>
          </a:xfrm>
        </p:grpSpPr>
        <p:sp>
          <p:nvSpPr>
            <p:cNvPr id="29" name="object 29"/>
            <p:cNvSpPr/>
            <p:nvPr/>
          </p:nvSpPr>
          <p:spPr>
            <a:xfrm>
              <a:off x="662152" y="2598800"/>
              <a:ext cx="689610" cy="176530"/>
            </a:xfrm>
            <a:custGeom>
              <a:avLst/>
              <a:gdLst/>
              <a:ahLst/>
              <a:cxnLst/>
              <a:rect l="l" t="t" r="r" b="b"/>
              <a:pathLst>
                <a:path w="689610" h="176530">
                  <a:moveTo>
                    <a:pt x="130822" y="44462"/>
                  </a:moveTo>
                  <a:lnTo>
                    <a:pt x="109982" y="3771"/>
                  </a:lnTo>
                  <a:lnTo>
                    <a:pt x="108712" y="3505"/>
                  </a:lnTo>
                  <a:lnTo>
                    <a:pt x="108712" y="46494"/>
                  </a:lnTo>
                  <a:lnTo>
                    <a:pt x="104775" y="69926"/>
                  </a:lnTo>
                  <a:lnTo>
                    <a:pt x="93865" y="91122"/>
                  </a:lnTo>
                  <a:lnTo>
                    <a:pt x="77812" y="106260"/>
                  </a:lnTo>
                  <a:lnTo>
                    <a:pt x="58369" y="112039"/>
                  </a:lnTo>
                  <a:lnTo>
                    <a:pt x="48374" y="112039"/>
                  </a:lnTo>
                  <a:lnTo>
                    <a:pt x="40195" y="109499"/>
                  </a:lnTo>
                  <a:lnTo>
                    <a:pt x="34823" y="105181"/>
                  </a:lnTo>
                  <a:lnTo>
                    <a:pt x="40957" y="70891"/>
                  </a:lnTo>
                  <a:lnTo>
                    <a:pt x="59131" y="31356"/>
                  </a:lnTo>
                  <a:lnTo>
                    <a:pt x="84988" y="17538"/>
                  </a:lnTo>
                  <a:lnTo>
                    <a:pt x="96266" y="20167"/>
                  </a:lnTo>
                  <a:lnTo>
                    <a:pt x="103619" y="26898"/>
                  </a:lnTo>
                  <a:lnTo>
                    <a:pt x="107607" y="36068"/>
                  </a:lnTo>
                  <a:lnTo>
                    <a:pt x="108623" y="44462"/>
                  </a:lnTo>
                  <a:lnTo>
                    <a:pt x="108712" y="46494"/>
                  </a:lnTo>
                  <a:lnTo>
                    <a:pt x="108712" y="3505"/>
                  </a:lnTo>
                  <a:lnTo>
                    <a:pt x="92671" y="0"/>
                  </a:lnTo>
                  <a:lnTo>
                    <a:pt x="80175" y="1803"/>
                  </a:lnTo>
                  <a:lnTo>
                    <a:pt x="68300" y="6959"/>
                  </a:lnTo>
                  <a:lnTo>
                    <a:pt x="57467" y="15113"/>
                  </a:lnTo>
                  <a:lnTo>
                    <a:pt x="48133" y="25920"/>
                  </a:lnTo>
                  <a:lnTo>
                    <a:pt x="47625" y="25920"/>
                  </a:lnTo>
                  <a:lnTo>
                    <a:pt x="51206" y="2794"/>
                  </a:lnTo>
                  <a:lnTo>
                    <a:pt x="31750" y="2794"/>
                  </a:lnTo>
                  <a:lnTo>
                    <a:pt x="30276" y="12814"/>
                  </a:lnTo>
                  <a:lnTo>
                    <a:pt x="28575" y="23799"/>
                  </a:lnTo>
                  <a:lnTo>
                    <a:pt x="26746" y="35204"/>
                  </a:lnTo>
                  <a:lnTo>
                    <a:pt x="24841" y="46494"/>
                  </a:lnTo>
                  <a:lnTo>
                    <a:pt x="0" y="176060"/>
                  </a:lnTo>
                  <a:lnTo>
                    <a:pt x="20993" y="176060"/>
                  </a:lnTo>
                  <a:lnTo>
                    <a:pt x="30975" y="122948"/>
                  </a:lnTo>
                  <a:lnTo>
                    <a:pt x="31483" y="122948"/>
                  </a:lnTo>
                  <a:lnTo>
                    <a:pt x="35864" y="125006"/>
                  </a:lnTo>
                  <a:lnTo>
                    <a:pt x="41757" y="126809"/>
                  </a:lnTo>
                  <a:lnTo>
                    <a:pt x="49237" y="128079"/>
                  </a:lnTo>
                  <a:lnTo>
                    <a:pt x="58369" y="128562"/>
                  </a:lnTo>
                  <a:lnTo>
                    <a:pt x="81178" y="122948"/>
                  </a:lnTo>
                  <a:lnTo>
                    <a:pt x="87083" y="121500"/>
                  </a:lnTo>
                  <a:lnTo>
                    <a:pt x="98653" y="112039"/>
                  </a:lnTo>
                  <a:lnTo>
                    <a:pt x="110058" y="102717"/>
                  </a:lnTo>
                  <a:lnTo>
                    <a:pt x="125298" y="75831"/>
                  </a:lnTo>
                  <a:lnTo>
                    <a:pt x="130822" y="44462"/>
                  </a:lnTo>
                  <a:close/>
                </a:path>
                <a:path w="689610" h="176530">
                  <a:moveTo>
                    <a:pt x="251434" y="31508"/>
                  </a:moveTo>
                  <a:lnTo>
                    <a:pt x="249072" y="19189"/>
                  </a:lnTo>
                  <a:lnTo>
                    <a:pt x="247205" y="16522"/>
                  </a:lnTo>
                  <a:lnTo>
                    <a:pt x="242087" y="9182"/>
                  </a:lnTo>
                  <a:lnTo>
                    <a:pt x="230949" y="2603"/>
                  </a:lnTo>
                  <a:lnTo>
                    <a:pt x="230949" y="22098"/>
                  </a:lnTo>
                  <a:lnTo>
                    <a:pt x="230949" y="32270"/>
                  </a:lnTo>
                  <a:lnTo>
                    <a:pt x="226352" y="43954"/>
                  </a:lnTo>
                  <a:lnTo>
                    <a:pt x="213741" y="51066"/>
                  </a:lnTo>
                  <a:lnTo>
                    <a:pt x="194881" y="54559"/>
                  </a:lnTo>
                  <a:lnTo>
                    <a:pt x="171551" y="55397"/>
                  </a:lnTo>
                  <a:lnTo>
                    <a:pt x="177203" y="41173"/>
                  </a:lnTo>
                  <a:lnTo>
                    <a:pt x="186118" y="28714"/>
                  </a:lnTo>
                  <a:lnTo>
                    <a:pt x="197878" y="19875"/>
                  </a:lnTo>
                  <a:lnTo>
                    <a:pt x="212013" y="16522"/>
                  </a:lnTo>
                  <a:lnTo>
                    <a:pt x="223278" y="16522"/>
                  </a:lnTo>
                  <a:lnTo>
                    <a:pt x="230949" y="22098"/>
                  </a:lnTo>
                  <a:lnTo>
                    <a:pt x="230949" y="2603"/>
                  </a:lnTo>
                  <a:lnTo>
                    <a:pt x="230695" y="2451"/>
                  </a:lnTo>
                  <a:lnTo>
                    <a:pt x="215074" y="0"/>
                  </a:lnTo>
                  <a:lnTo>
                    <a:pt x="187680" y="7124"/>
                  </a:lnTo>
                  <a:lnTo>
                    <a:pt x="166319" y="25590"/>
                  </a:lnTo>
                  <a:lnTo>
                    <a:pt x="152450" y="51015"/>
                  </a:lnTo>
                  <a:lnTo>
                    <a:pt x="147497" y="79019"/>
                  </a:lnTo>
                  <a:lnTo>
                    <a:pt x="150253" y="98183"/>
                  </a:lnTo>
                  <a:lnTo>
                    <a:pt x="158762" y="113855"/>
                  </a:lnTo>
                  <a:lnTo>
                    <a:pt x="173418" y="124421"/>
                  </a:lnTo>
                  <a:lnTo>
                    <a:pt x="194602" y="128308"/>
                  </a:lnTo>
                  <a:lnTo>
                    <a:pt x="206730" y="127546"/>
                  </a:lnTo>
                  <a:lnTo>
                    <a:pt x="217868" y="125476"/>
                  </a:lnTo>
                  <a:lnTo>
                    <a:pt x="227609" y="122402"/>
                  </a:lnTo>
                  <a:lnTo>
                    <a:pt x="235559" y="118643"/>
                  </a:lnTo>
                  <a:lnTo>
                    <a:pt x="234175" y="111531"/>
                  </a:lnTo>
                  <a:lnTo>
                    <a:pt x="232486" y="102895"/>
                  </a:lnTo>
                  <a:lnTo>
                    <a:pt x="226110" y="105956"/>
                  </a:lnTo>
                  <a:lnTo>
                    <a:pt x="218452" y="108737"/>
                  </a:lnTo>
                  <a:lnTo>
                    <a:pt x="209486" y="110744"/>
                  </a:lnTo>
                  <a:lnTo>
                    <a:pt x="199212" y="111531"/>
                  </a:lnTo>
                  <a:lnTo>
                    <a:pt x="190182" y="110490"/>
                  </a:lnTo>
                  <a:lnTo>
                    <a:pt x="167970" y="76987"/>
                  </a:lnTo>
                  <a:lnTo>
                    <a:pt x="168998" y="71653"/>
                  </a:lnTo>
                  <a:lnTo>
                    <a:pt x="201218" y="70231"/>
                  </a:lnTo>
                  <a:lnTo>
                    <a:pt x="227406" y="63957"/>
                  </a:lnTo>
                  <a:lnTo>
                    <a:pt x="239496" y="55397"/>
                  </a:lnTo>
                  <a:lnTo>
                    <a:pt x="245008" y="51498"/>
                  </a:lnTo>
                  <a:lnTo>
                    <a:pt x="251434" y="31508"/>
                  </a:lnTo>
                  <a:close/>
                </a:path>
                <a:path w="689610" h="176530">
                  <a:moveTo>
                    <a:pt x="343623" y="508"/>
                  </a:moveTo>
                  <a:lnTo>
                    <a:pt x="342087" y="241"/>
                  </a:lnTo>
                  <a:lnTo>
                    <a:pt x="337731" y="0"/>
                  </a:lnTo>
                  <a:lnTo>
                    <a:pt x="325920" y="2247"/>
                  </a:lnTo>
                  <a:lnTo>
                    <a:pt x="315531" y="8445"/>
                  </a:lnTo>
                  <a:lnTo>
                    <a:pt x="306781" y="17792"/>
                  </a:lnTo>
                  <a:lnTo>
                    <a:pt x="299847" y="29464"/>
                  </a:lnTo>
                  <a:lnTo>
                    <a:pt x="299072" y="29464"/>
                  </a:lnTo>
                  <a:lnTo>
                    <a:pt x="302412" y="2794"/>
                  </a:lnTo>
                  <a:lnTo>
                    <a:pt x="283718" y="2794"/>
                  </a:lnTo>
                  <a:lnTo>
                    <a:pt x="282613" y="12204"/>
                  </a:lnTo>
                  <a:lnTo>
                    <a:pt x="279438" y="34518"/>
                  </a:lnTo>
                  <a:lnTo>
                    <a:pt x="277317" y="46494"/>
                  </a:lnTo>
                  <a:lnTo>
                    <a:pt x="262216" y="125755"/>
                  </a:lnTo>
                  <a:lnTo>
                    <a:pt x="283464" y="125755"/>
                  </a:lnTo>
                  <a:lnTo>
                    <a:pt x="293700" y="71640"/>
                  </a:lnTo>
                  <a:lnTo>
                    <a:pt x="308902" y="35471"/>
                  </a:lnTo>
                  <a:lnTo>
                    <a:pt x="333895" y="20828"/>
                  </a:lnTo>
                  <a:lnTo>
                    <a:pt x="336194" y="20828"/>
                  </a:lnTo>
                  <a:lnTo>
                    <a:pt x="339521" y="21336"/>
                  </a:lnTo>
                  <a:lnTo>
                    <a:pt x="343623" y="508"/>
                  </a:lnTo>
                  <a:close/>
                </a:path>
                <a:path w="689610" h="176530">
                  <a:moveTo>
                    <a:pt x="426085" y="6108"/>
                  </a:moveTo>
                  <a:lnTo>
                    <a:pt x="421690" y="3860"/>
                  </a:lnTo>
                  <a:lnTo>
                    <a:pt x="415658" y="1905"/>
                  </a:lnTo>
                  <a:lnTo>
                    <a:pt x="408381" y="520"/>
                  </a:lnTo>
                  <a:lnTo>
                    <a:pt x="400240" y="0"/>
                  </a:lnTo>
                  <a:lnTo>
                    <a:pt x="382219" y="2908"/>
                  </a:lnTo>
                  <a:lnTo>
                    <a:pt x="368033" y="10960"/>
                  </a:lnTo>
                  <a:lnTo>
                    <a:pt x="358762" y="23050"/>
                  </a:lnTo>
                  <a:lnTo>
                    <a:pt x="355434" y="38112"/>
                  </a:lnTo>
                  <a:lnTo>
                    <a:pt x="356895" y="47129"/>
                  </a:lnTo>
                  <a:lnTo>
                    <a:pt x="361188" y="55448"/>
                  </a:lnTo>
                  <a:lnTo>
                    <a:pt x="368173" y="62903"/>
                  </a:lnTo>
                  <a:lnTo>
                    <a:pt x="385775" y="74536"/>
                  </a:lnTo>
                  <a:lnTo>
                    <a:pt x="391071" y="79717"/>
                  </a:lnTo>
                  <a:lnTo>
                    <a:pt x="393966" y="85369"/>
                  </a:lnTo>
                  <a:lnTo>
                    <a:pt x="394855" y="91986"/>
                  </a:lnTo>
                  <a:lnTo>
                    <a:pt x="393192" y="99720"/>
                  </a:lnTo>
                  <a:lnTo>
                    <a:pt x="388454" y="106108"/>
                  </a:lnTo>
                  <a:lnTo>
                    <a:pt x="381038" y="110451"/>
                  </a:lnTo>
                  <a:lnTo>
                    <a:pt x="371309" y="112052"/>
                  </a:lnTo>
                  <a:lnTo>
                    <a:pt x="363766" y="111353"/>
                  </a:lnTo>
                  <a:lnTo>
                    <a:pt x="356450" y="109562"/>
                  </a:lnTo>
                  <a:lnTo>
                    <a:pt x="349910" y="107111"/>
                  </a:lnTo>
                  <a:lnTo>
                    <a:pt x="344678" y="104432"/>
                  </a:lnTo>
                  <a:lnTo>
                    <a:pt x="338797" y="119926"/>
                  </a:lnTo>
                  <a:lnTo>
                    <a:pt x="344093" y="123050"/>
                  </a:lnTo>
                  <a:lnTo>
                    <a:pt x="351269" y="125730"/>
                  </a:lnTo>
                  <a:lnTo>
                    <a:pt x="359879" y="127596"/>
                  </a:lnTo>
                  <a:lnTo>
                    <a:pt x="369519" y="128308"/>
                  </a:lnTo>
                  <a:lnTo>
                    <a:pt x="387934" y="125628"/>
                  </a:lnTo>
                  <a:lnTo>
                    <a:pt x="402983" y="117817"/>
                  </a:lnTo>
                  <a:lnTo>
                    <a:pt x="413143" y="105143"/>
                  </a:lnTo>
                  <a:lnTo>
                    <a:pt x="416877" y="87909"/>
                  </a:lnTo>
                  <a:lnTo>
                    <a:pt x="415175" y="78181"/>
                  </a:lnTo>
                  <a:lnTo>
                    <a:pt x="410400" y="69583"/>
                  </a:lnTo>
                  <a:lnTo>
                    <a:pt x="403047" y="62077"/>
                  </a:lnTo>
                  <a:lnTo>
                    <a:pt x="393585" y="55638"/>
                  </a:lnTo>
                  <a:lnTo>
                    <a:pt x="386295" y="51092"/>
                  </a:lnTo>
                  <a:lnTo>
                    <a:pt x="381000" y="46393"/>
                  </a:lnTo>
                  <a:lnTo>
                    <a:pt x="377774" y="41173"/>
                  </a:lnTo>
                  <a:lnTo>
                    <a:pt x="376694" y="35064"/>
                  </a:lnTo>
                  <a:lnTo>
                    <a:pt x="378333" y="27660"/>
                  </a:lnTo>
                  <a:lnTo>
                    <a:pt x="382892" y="21780"/>
                  </a:lnTo>
                  <a:lnTo>
                    <a:pt x="389864" y="17907"/>
                  </a:lnTo>
                  <a:lnTo>
                    <a:pt x="398703" y="16522"/>
                  </a:lnTo>
                  <a:lnTo>
                    <a:pt x="407911" y="16522"/>
                  </a:lnTo>
                  <a:lnTo>
                    <a:pt x="415848" y="19570"/>
                  </a:lnTo>
                  <a:lnTo>
                    <a:pt x="420192" y="22110"/>
                  </a:lnTo>
                  <a:lnTo>
                    <a:pt x="426085" y="6108"/>
                  </a:lnTo>
                  <a:close/>
                </a:path>
                <a:path w="689610" h="176530">
                  <a:moveTo>
                    <a:pt x="557949" y="51320"/>
                  </a:moveTo>
                  <a:lnTo>
                    <a:pt x="555104" y="32258"/>
                  </a:lnTo>
                  <a:lnTo>
                    <a:pt x="546823" y="16764"/>
                  </a:lnTo>
                  <a:lnTo>
                    <a:pt x="546328" y="15849"/>
                  </a:lnTo>
                  <a:lnTo>
                    <a:pt x="536194" y="8102"/>
                  </a:lnTo>
                  <a:lnTo>
                    <a:pt x="536194" y="51066"/>
                  </a:lnTo>
                  <a:lnTo>
                    <a:pt x="532841" y="72669"/>
                  </a:lnTo>
                  <a:lnTo>
                    <a:pt x="523582" y="92189"/>
                  </a:lnTo>
                  <a:lnTo>
                    <a:pt x="509625" y="106349"/>
                  </a:lnTo>
                  <a:lnTo>
                    <a:pt x="492163" y="111798"/>
                  </a:lnTo>
                  <a:lnTo>
                    <a:pt x="479933" y="109220"/>
                  </a:lnTo>
                  <a:lnTo>
                    <a:pt x="470750" y="102044"/>
                  </a:lnTo>
                  <a:lnTo>
                    <a:pt x="464985" y="91109"/>
                  </a:lnTo>
                  <a:lnTo>
                    <a:pt x="462978" y="77241"/>
                  </a:lnTo>
                  <a:lnTo>
                    <a:pt x="466039" y="55892"/>
                  </a:lnTo>
                  <a:lnTo>
                    <a:pt x="475043" y="36423"/>
                  </a:lnTo>
                  <a:lnTo>
                    <a:pt x="489077" y="22250"/>
                  </a:lnTo>
                  <a:lnTo>
                    <a:pt x="507250" y="16764"/>
                  </a:lnTo>
                  <a:lnTo>
                    <a:pt x="521169" y="20116"/>
                  </a:lnTo>
                  <a:lnTo>
                    <a:pt x="530072" y="28575"/>
                  </a:lnTo>
                  <a:lnTo>
                    <a:pt x="534809" y="39700"/>
                  </a:lnTo>
                  <a:lnTo>
                    <a:pt x="536194" y="51066"/>
                  </a:lnTo>
                  <a:lnTo>
                    <a:pt x="536194" y="8102"/>
                  </a:lnTo>
                  <a:lnTo>
                    <a:pt x="531279" y="4343"/>
                  </a:lnTo>
                  <a:lnTo>
                    <a:pt x="509562" y="0"/>
                  </a:lnTo>
                  <a:lnTo>
                    <a:pt x="481888" y="6502"/>
                  </a:lnTo>
                  <a:lnTo>
                    <a:pt x="460197" y="23850"/>
                  </a:lnTo>
                  <a:lnTo>
                    <a:pt x="446024" y="48768"/>
                  </a:lnTo>
                  <a:lnTo>
                    <a:pt x="440956" y="78003"/>
                  </a:lnTo>
                  <a:lnTo>
                    <a:pt x="444157" y="97586"/>
                  </a:lnTo>
                  <a:lnTo>
                    <a:pt x="453529" y="113665"/>
                  </a:lnTo>
                  <a:lnTo>
                    <a:pt x="468706" y="124561"/>
                  </a:lnTo>
                  <a:lnTo>
                    <a:pt x="489331" y="128562"/>
                  </a:lnTo>
                  <a:lnTo>
                    <a:pt x="517550" y="121818"/>
                  </a:lnTo>
                  <a:lnTo>
                    <a:pt x="529818" y="111798"/>
                  </a:lnTo>
                  <a:lnTo>
                    <a:pt x="539191" y="104127"/>
                  </a:lnTo>
                  <a:lnTo>
                    <a:pt x="553059" y="79349"/>
                  </a:lnTo>
                  <a:lnTo>
                    <a:pt x="557949" y="51320"/>
                  </a:lnTo>
                  <a:close/>
                </a:path>
                <a:path w="689610" h="176530">
                  <a:moveTo>
                    <a:pt x="689063" y="34302"/>
                  </a:moveTo>
                  <a:lnTo>
                    <a:pt x="686231" y="18008"/>
                  </a:lnTo>
                  <a:lnTo>
                    <a:pt x="678878" y="7429"/>
                  </a:lnTo>
                  <a:lnTo>
                    <a:pt x="668756" y="1714"/>
                  </a:lnTo>
                  <a:lnTo>
                    <a:pt x="657580" y="0"/>
                  </a:lnTo>
                  <a:lnTo>
                    <a:pt x="644296" y="1778"/>
                  </a:lnTo>
                  <a:lnTo>
                    <a:pt x="631977" y="6985"/>
                  </a:lnTo>
                  <a:lnTo>
                    <a:pt x="620991" y="15430"/>
                  </a:lnTo>
                  <a:lnTo>
                    <a:pt x="611746" y="26936"/>
                  </a:lnTo>
                  <a:lnTo>
                    <a:pt x="611238" y="26936"/>
                  </a:lnTo>
                  <a:lnTo>
                    <a:pt x="614324" y="2794"/>
                  </a:lnTo>
                  <a:lnTo>
                    <a:pt x="595363" y="2794"/>
                  </a:lnTo>
                  <a:lnTo>
                    <a:pt x="591375" y="28663"/>
                  </a:lnTo>
                  <a:lnTo>
                    <a:pt x="572846" y="125755"/>
                  </a:lnTo>
                  <a:lnTo>
                    <a:pt x="594093" y="125755"/>
                  </a:lnTo>
                  <a:lnTo>
                    <a:pt x="605358" y="66052"/>
                  </a:lnTo>
                  <a:lnTo>
                    <a:pt x="612203" y="45618"/>
                  </a:lnTo>
                  <a:lnTo>
                    <a:pt x="622909" y="30365"/>
                  </a:lnTo>
                  <a:lnTo>
                    <a:pt x="635406" y="20840"/>
                  </a:lnTo>
                  <a:lnTo>
                    <a:pt x="647598" y="17538"/>
                  </a:lnTo>
                  <a:lnTo>
                    <a:pt x="656793" y="19164"/>
                  </a:lnTo>
                  <a:lnTo>
                    <a:pt x="662787" y="23660"/>
                  </a:lnTo>
                  <a:lnTo>
                    <a:pt x="666064" y="30505"/>
                  </a:lnTo>
                  <a:lnTo>
                    <a:pt x="667054" y="39128"/>
                  </a:lnTo>
                  <a:lnTo>
                    <a:pt x="667054" y="44196"/>
                  </a:lnTo>
                  <a:lnTo>
                    <a:pt x="666280" y="50050"/>
                  </a:lnTo>
                  <a:lnTo>
                    <a:pt x="651687" y="125755"/>
                  </a:lnTo>
                  <a:lnTo>
                    <a:pt x="672934" y="125755"/>
                  </a:lnTo>
                  <a:lnTo>
                    <a:pt x="688035" y="47510"/>
                  </a:lnTo>
                  <a:lnTo>
                    <a:pt x="689063" y="39636"/>
                  </a:lnTo>
                  <a:lnTo>
                    <a:pt x="689063" y="34302"/>
                  </a:lnTo>
                  <a:close/>
                </a:path>
              </a:pathLst>
            </a:custGeom>
            <a:solidFill>
              <a:srgbClr val="33536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0" name="object 30"/>
            <p:cNvSpPr/>
            <p:nvPr/>
          </p:nvSpPr>
          <p:spPr>
            <a:xfrm>
              <a:off x="1371746" y="2598798"/>
              <a:ext cx="116217" cy="125755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1" name="object 31"/>
            <p:cNvSpPr/>
            <p:nvPr/>
          </p:nvSpPr>
          <p:spPr>
            <a:xfrm>
              <a:off x="1509773" y="2598789"/>
              <a:ext cx="236333" cy="128570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32" name="object 32"/>
          <p:cNvSpPr/>
          <p:nvPr/>
        </p:nvSpPr>
        <p:spPr>
          <a:xfrm>
            <a:off x="1818855" y="2544174"/>
            <a:ext cx="3255469" cy="233475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674202" y="2848974"/>
            <a:ext cx="4323344" cy="233475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/>
          <p:nvPr/>
        </p:nvSpPr>
        <p:spPr>
          <a:xfrm>
            <a:off x="674452" y="3153775"/>
            <a:ext cx="2419697" cy="211631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/>
          <p:nvPr/>
        </p:nvSpPr>
        <p:spPr>
          <a:xfrm>
            <a:off x="3162529" y="3153774"/>
            <a:ext cx="1864484" cy="183184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/>
          <p:nvPr/>
        </p:nvSpPr>
        <p:spPr>
          <a:xfrm>
            <a:off x="674202" y="3458574"/>
            <a:ext cx="3408867" cy="183184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/>
          <p:nvPr/>
        </p:nvSpPr>
        <p:spPr>
          <a:xfrm>
            <a:off x="4178346" y="3473811"/>
            <a:ext cx="55880" cy="165735"/>
          </a:xfrm>
          <a:custGeom>
            <a:avLst/>
            <a:gdLst/>
            <a:ahLst/>
            <a:cxnLst/>
            <a:rect l="l" t="t" r="r" b="b"/>
            <a:pathLst>
              <a:path w="55879" h="165735">
                <a:moveTo>
                  <a:pt x="55816" y="0"/>
                </a:moveTo>
                <a:lnTo>
                  <a:pt x="37884" y="0"/>
                </a:lnTo>
                <a:lnTo>
                  <a:pt x="0" y="18808"/>
                </a:lnTo>
                <a:lnTo>
                  <a:pt x="2311" y="35572"/>
                </a:lnTo>
                <a:lnTo>
                  <a:pt x="30721" y="21348"/>
                </a:lnTo>
                <a:lnTo>
                  <a:pt x="31229" y="21348"/>
                </a:lnTo>
                <a:lnTo>
                  <a:pt x="3581" y="165138"/>
                </a:lnTo>
                <a:lnTo>
                  <a:pt x="24320" y="165138"/>
                </a:lnTo>
                <a:lnTo>
                  <a:pt x="55816" y="0"/>
                </a:lnTo>
                <a:close/>
              </a:path>
            </a:pathLst>
          </a:custGeom>
          <a:solidFill>
            <a:srgbClr val="335361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38" name="object 38"/>
          <p:cNvGrpSpPr/>
          <p:nvPr/>
        </p:nvGrpSpPr>
        <p:grpSpPr>
          <a:xfrm>
            <a:off x="4315368" y="3464675"/>
            <a:ext cx="588645" cy="177165"/>
            <a:chOff x="4315368" y="3464675"/>
            <a:chExt cx="588645" cy="177165"/>
          </a:xfrm>
        </p:grpSpPr>
        <p:sp>
          <p:nvSpPr>
            <p:cNvPr id="39" name="object 39"/>
            <p:cNvSpPr/>
            <p:nvPr/>
          </p:nvSpPr>
          <p:spPr>
            <a:xfrm>
              <a:off x="4315368" y="3513198"/>
              <a:ext cx="186359" cy="125755"/>
            </a:xfrm>
            <a:prstGeom prst="rect">
              <a:avLst/>
            </a:prstGeom>
            <a:blipFill>
              <a:blip r:embed="rId2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0" name="object 40"/>
            <p:cNvSpPr/>
            <p:nvPr/>
          </p:nvSpPr>
          <p:spPr>
            <a:xfrm>
              <a:off x="4523560" y="3464675"/>
              <a:ext cx="379994" cy="177082"/>
            </a:xfrm>
            <a:prstGeom prst="rect">
              <a:avLst/>
            </a:prstGeom>
            <a:blipFill>
              <a:blip r:embed="rId2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41" name="object 41"/>
          <p:cNvSpPr/>
          <p:nvPr/>
        </p:nvSpPr>
        <p:spPr>
          <a:xfrm>
            <a:off x="674450" y="3763374"/>
            <a:ext cx="2190992" cy="230682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2" name="object 42"/>
          <p:cNvSpPr/>
          <p:nvPr/>
        </p:nvSpPr>
        <p:spPr>
          <a:xfrm>
            <a:off x="5542890" y="1943727"/>
            <a:ext cx="236846" cy="174031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pSp>
        <p:nvGrpSpPr>
          <p:cNvPr id="43" name="object 43"/>
          <p:cNvGrpSpPr/>
          <p:nvPr/>
        </p:nvGrpSpPr>
        <p:grpSpPr>
          <a:xfrm>
            <a:off x="5853267" y="1934568"/>
            <a:ext cx="1470025" cy="183515"/>
            <a:chOff x="5853267" y="1934568"/>
            <a:chExt cx="1470025" cy="183515"/>
          </a:xfrm>
        </p:grpSpPr>
        <p:sp>
          <p:nvSpPr>
            <p:cNvPr id="44" name="object 44"/>
            <p:cNvSpPr/>
            <p:nvPr/>
          </p:nvSpPr>
          <p:spPr>
            <a:xfrm>
              <a:off x="5853267" y="1934568"/>
              <a:ext cx="129539" cy="183184"/>
            </a:xfrm>
            <a:prstGeom prst="rect">
              <a:avLst/>
            </a:prstGeom>
            <a:blipFill>
              <a:blip r:embed="rId2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5" name="object 45"/>
            <p:cNvSpPr/>
            <p:nvPr/>
          </p:nvSpPr>
          <p:spPr>
            <a:xfrm>
              <a:off x="6012040" y="1936610"/>
              <a:ext cx="41275" cy="178435"/>
            </a:xfrm>
            <a:custGeom>
              <a:avLst/>
              <a:gdLst/>
              <a:ahLst/>
              <a:cxnLst/>
              <a:rect l="l" t="t" r="r" b="b"/>
              <a:pathLst>
                <a:path w="41275" h="178435">
                  <a:moveTo>
                    <a:pt x="39928" y="54114"/>
                  </a:moveTo>
                  <a:lnTo>
                    <a:pt x="1028" y="54114"/>
                  </a:lnTo>
                  <a:lnTo>
                    <a:pt x="1028" y="178346"/>
                  </a:lnTo>
                  <a:lnTo>
                    <a:pt x="39928" y="178346"/>
                  </a:lnTo>
                  <a:lnTo>
                    <a:pt x="39928" y="54114"/>
                  </a:lnTo>
                  <a:close/>
                </a:path>
                <a:path w="41275" h="178435">
                  <a:moveTo>
                    <a:pt x="20485" y="0"/>
                  </a:moveTo>
                  <a:lnTo>
                    <a:pt x="11949" y="1484"/>
                  </a:lnTo>
                  <a:lnTo>
                    <a:pt x="5437" y="5589"/>
                  </a:lnTo>
                  <a:lnTo>
                    <a:pt x="1327" y="11792"/>
                  </a:lnTo>
                  <a:lnTo>
                    <a:pt x="0" y="19570"/>
                  </a:lnTo>
                  <a:lnTo>
                    <a:pt x="1323" y="27085"/>
                  </a:lnTo>
                  <a:lnTo>
                    <a:pt x="5403" y="33216"/>
                  </a:lnTo>
                  <a:lnTo>
                    <a:pt x="11837" y="37347"/>
                  </a:lnTo>
                  <a:lnTo>
                    <a:pt x="20218" y="38862"/>
                  </a:lnTo>
                  <a:lnTo>
                    <a:pt x="28901" y="37347"/>
                  </a:lnTo>
                  <a:lnTo>
                    <a:pt x="35521" y="33216"/>
                  </a:lnTo>
                  <a:lnTo>
                    <a:pt x="39742" y="27085"/>
                  </a:lnTo>
                  <a:lnTo>
                    <a:pt x="41224" y="19570"/>
                  </a:lnTo>
                  <a:lnTo>
                    <a:pt x="39633" y="11792"/>
                  </a:lnTo>
                  <a:lnTo>
                    <a:pt x="35455" y="5589"/>
                  </a:lnTo>
                  <a:lnTo>
                    <a:pt x="28976" y="1484"/>
                  </a:lnTo>
                  <a:lnTo>
                    <a:pt x="20485" y="0"/>
                  </a:lnTo>
                  <a:close/>
                </a:path>
              </a:pathLst>
            </a:custGeom>
            <a:solidFill>
              <a:srgbClr val="33536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6" name="object 46"/>
            <p:cNvSpPr/>
            <p:nvPr/>
          </p:nvSpPr>
          <p:spPr>
            <a:xfrm>
              <a:off x="6076053" y="1955162"/>
              <a:ext cx="318529" cy="162596"/>
            </a:xfrm>
            <a:prstGeom prst="rect">
              <a:avLst/>
            </a:prstGeom>
            <a:blipFill>
              <a:blip r:embed="rId2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7" name="object 47"/>
            <p:cNvSpPr/>
            <p:nvPr/>
          </p:nvSpPr>
          <p:spPr>
            <a:xfrm>
              <a:off x="6422539" y="1987927"/>
              <a:ext cx="119799" cy="127025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8" name="object 48"/>
            <p:cNvSpPr/>
            <p:nvPr/>
          </p:nvSpPr>
          <p:spPr>
            <a:xfrm>
              <a:off x="6566455" y="1987925"/>
              <a:ext cx="101384" cy="129565"/>
            </a:xfrm>
            <a:prstGeom prst="rect">
              <a:avLst/>
            </a:prstGeom>
            <a:blipFill>
              <a:blip r:embed="rId3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9" name="object 49"/>
            <p:cNvSpPr/>
            <p:nvPr/>
          </p:nvSpPr>
          <p:spPr>
            <a:xfrm>
              <a:off x="6688099" y="1936610"/>
              <a:ext cx="41275" cy="178435"/>
            </a:xfrm>
            <a:custGeom>
              <a:avLst/>
              <a:gdLst/>
              <a:ahLst/>
              <a:cxnLst/>
              <a:rect l="l" t="t" r="r" b="b"/>
              <a:pathLst>
                <a:path w="41275" h="178435">
                  <a:moveTo>
                    <a:pt x="39916" y="54114"/>
                  </a:moveTo>
                  <a:lnTo>
                    <a:pt x="1016" y="54114"/>
                  </a:lnTo>
                  <a:lnTo>
                    <a:pt x="1016" y="178346"/>
                  </a:lnTo>
                  <a:lnTo>
                    <a:pt x="39916" y="178346"/>
                  </a:lnTo>
                  <a:lnTo>
                    <a:pt x="39916" y="54114"/>
                  </a:lnTo>
                  <a:close/>
                </a:path>
                <a:path w="41275" h="178435">
                  <a:moveTo>
                    <a:pt x="20472" y="0"/>
                  </a:moveTo>
                  <a:lnTo>
                    <a:pt x="11942" y="1484"/>
                  </a:lnTo>
                  <a:lnTo>
                    <a:pt x="5430" y="5589"/>
                  </a:lnTo>
                  <a:lnTo>
                    <a:pt x="1321" y="11792"/>
                  </a:lnTo>
                  <a:lnTo>
                    <a:pt x="0" y="19570"/>
                  </a:lnTo>
                  <a:lnTo>
                    <a:pt x="1317" y="27085"/>
                  </a:lnTo>
                  <a:lnTo>
                    <a:pt x="5399" y="33216"/>
                  </a:lnTo>
                  <a:lnTo>
                    <a:pt x="11835" y="37347"/>
                  </a:lnTo>
                  <a:lnTo>
                    <a:pt x="20218" y="38862"/>
                  </a:lnTo>
                  <a:lnTo>
                    <a:pt x="28893" y="37347"/>
                  </a:lnTo>
                  <a:lnTo>
                    <a:pt x="35510" y="33216"/>
                  </a:lnTo>
                  <a:lnTo>
                    <a:pt x="39729" y="27085"/>
                  </a:lnTo>
                  <a:lnTo>
                    <a:pt x="41211" y="19570"/>
                  </a:lnTo>
                  <a:lnTo>
                    <a:pt x="39621" y="11792"/>
                  </a:lnTo>
                  <a:lnTo>
                    <a:pt x="35442" y="5589"/>
                  </a:lnTo>
                  <a:lnTo>
                    <a:pt x="28963" y="1484"/>
                  </a:lnTo>
                  <a:lnTo>
                    <a:pt x="20472" y="0"/>
                  </a:lnTo>
                  <a:close/>
                </a:path>
              </a:pathLst>
            </a:custGeom>
            <a:solidFill>
              <a:srgbClr val="33536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0" name="object 50"/>
            <p:cNvSpPr/>
            <p:nvPr/>
          </p:nvSpPr>
          <p:spPr>
            <a:xfrm>
              <a:off x="6751086" y="1955162"/>
              <a:ext cx="212761" cy="162596"/>
            </a:xfrm>
            <a:prstGeom prst="rect">
              <a:avLst/>
            </a:prstGeom>
            <a:blipFill>
              <a:blip r:embed="rId3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1" name="object 51"/>
            <p:cNvSpPr/>
            <p:nvPr/>
          </p:nvSpPr>
          <p:spPr>
            <a:xfrm>
              <a:off x="6985393" y="1936610"/>
              <a:ext cx="41275" cy="178435"/>
            </a:xfrm>
            <a:custGeom>
              <a:avLst/>
              <a:gdLst/>
              <a:ahLst/>
              <a:cxnLst/>
              <a:rect l="l" t="t" r="r" b="b"/>
              <a:pathLst>
                <a:path w="41275" h="178435">
                  <a:moveTo>
                    <a:pt x="39916" y="54114"/>
                  </a:moveTo>
                  <a:lnTo>
                    <a:pt x="1016" y="54114"/>
                  </a:lnTo>
                  <a:lnTo>
                    <a:pt x="1016" y="178346"/>
                  </a:lnTo>
                  <a:lnTo>
                    <a:pt x="39916" y="178346"/>
                  </a:lnTo>
                  <a:lnTo>
                    <a:pt x="39916" y="54114"/>
                  </a:lnTo>
                  <a:close/>
                </a:path>
                <a:path w="41275" h="178435">
                  <a:moveTo>
                    <a:pt x="20472" y="0"/>
                  </a:moveTo>
                  <a:lnTo>
                    <a:pt x="11944" y="1484"/>
                  </a:lnTo>
                  <a:lnTo>
                    <a:pt x="5435" y="5589"/>
                  </a:lnTo>
                  <a:lnTo>
                    <a:pt x="1327" y="11792"/>
                  </a:lnTo>
                  <a:lnTo>
                    <a:pt x="0" y="19570"/>
                  </a:lnTo>
                  <a:lnTo>
                    <a:pt x="1323" y="27085"/>
                  </a:lnTo>
                  <a:lnTo>
                    <a:pt x="5403" y="33216"/>
                  </a:lnTo>
                  <a:lnTo>
                    <a:pt x="11837" y="37347"/>
                  </a:lnTo>
                  <a:lnTo>
                    <a:pt x="20218" y="38862"/>
                  </a:lnTo>
                  <a:lnTo>
                    <a:pt x="28899" y="37347"/>
                  </a:lnTo>
                  <a:lnTo>
                    <a:pt x="35515" y="33216"/>
                  </a:lnTo>
                  <a:lnTo>
                    <a:pt x="39731" y="27085"/>
                  </a:lnTo>
                  <a:lnTo>
                    <a:pt x="41211" y="19570"/>
                  </a:lnTo>
                  <a:lnTo>
                    <a:pt x="39628" y="11792"/>
                  </a:lnTo>
                  <a:lnTo>
                    <a:pt x="35452" y="5589"/>
                  </a:lnTo>
                  <a:lnTo>
                    <a:pt x="28970" y="1484"/>
                  </a:lnTo>
                  <a:lnTo>
                    <a:pt x="20472" y="0"/>
                  </a:lnTo>
                  <a:close/>
                </a:path>
              </a:pathLst>
            </a:custGeom>
            <a:solidFill>
              <a:srgbClr val="33536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2" name="object 52"/>
            <p:cNvSpPr/>
            <p:nvPr/>
          </p:nvSpPr>
          <p:spPr>
            <a:xfrm>
              <a:off x="7049403" y="1987923"/>
              <a:ext cx="130822" cy="129832"/>
            </a:xfrm>
            <a:prstGeom prst="rect">
              <a:avLst/>
            </a:prstGeom>
            <a:blipFill>
              <a:blip r:embed="rId3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3" name="object 53"/>
            <p:cNvSpPr/>
            <p:nvPr/>
          </p:nvSpPr>
          <p:spPr>
            <a:xfrm>
              <a:off x="7203316" y="1987927"/>
              <a:ext cx="119799" cy="127025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54" name="object 54"/>
          <p:cNvGrpSpPr/>
          <p:nvPr/>
        </p:nvGrpSpPr>
        <p:grpSpPr>
          <a:xfrm>
            <a:off x="7398963" y="1934578"/>
            <a:ext cx="770255" cy="183515"/>
            <a:chOff x="7398963" y="1934578"/>
            <a:chExt cx="770255" cy="183515"/>
          </a:xfrm>
        </p:grpSpPr>
        <p:sp>
          <p:nvSpPr>
            <p:cNvPr id="55" name="object 55"/>
            <p:cNvSpPr/>
            <p:nvPr/>
          </p:nvSpPr>
          <p:spPr>
            <a:xfrm>
              <a:off x="7398963" y="1987923"/>
              <a:ext cx="361050" cy="129832"/>
            </a:xfrm>
            <a:prstGeom prst="rect">
              <a:avLst/>
            </a:prstGeom>
            <a:blipFill>
              <a:blip r:embed="rId3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6" name="object 56"/>
            <p:cNvSpPr/>
            <p:nvPr/>
          </p:nvSpPr>
          <p:spPr>
            <a:xfrm>
              <a:off x="7780274" y="1936610"/>
              <a:ext cx="41275" cy="178435"/>
            </a:xfrm>
            <a:custGeom>
              <a:avLst/>
              <a:gdLst/>
              <a:ahLst/>
              <a:cxnLst/>
              <a:rect l="l" t="t" r="r" b="b"/>
              <a:pathLst>
                <a:path w="41275" h="178435">
                  <a:moveTo>
                    <a:pt x="39916" y="54114"/>
                  </a:moveTo>
                  <a:lnTo>
                    <a:pt x="1016" y="54114"/>
                  </a:lnTo>
                  <a:lnTo>
                    <a:pt x="1016" y="178346"/>
                  </a:lnTo>
                  <a:lnTo>
                    <a:pt x="39916" y="178346"/>
                  </a:lnTo>
                  <a:lnTo>
                    <a:pt x="39916" y="54114"/>
                  </a:lnTo>
                  <a:close/>
                </a:path>
                <a:path w="41275" h="178435">
                  <a:moveTo>
                    <a:pt x="20472" y="0"/>
                  </a:moveTo>
                  <a:lnTo>
                    <a:pt x="11942" y="1484"/>
                  </a:lnTo>
                  <a:lnTo>
                    <a:pt x="5430" y="5589"/>
                  </a:lnTo>
                  <a:lnTo>
                    <a:pt x="1321" y="11792"/>
                  </a:lnTo>
                  <a:lnTo>
                    <a:pt x="0" y="19570"/>
                  </a:lnTo>
                  <a:lnTo>
                    <a:pt x="1317" y="27085"/>
                  </a:lnTo>
                  <a:lnTo>
                    <a:pt x="5399" y="33216"/>
                  </a:lnTo>
                  <a:lnTo>
                    <a:pt x="11835" y="37347"/>
                  </a:lnTo>
                  <a:lnTo>
                    <a:pt x="20218" y="38862"/>
                  </a:lnTo>
                  <a:lnTo>
                    <a:pt x="28899" y="37347"/>
                  </a:lnTo>
                  <a:lnTo>
                    <a:pt x="35515" y="33216"/>
                  </a:lnTo>
                  <a:lnTo>
                    <a:pt x="39731" y="27085"/>
                  </a:lnTo>
                  <a:lnTo>
                    <a:pt x="41211" y="19570"/>
                  </a:lnTo>
                  <a:lnTo>
                    <a:pt x="39628" y="11792"/>
                  </a:lnTo>
                  <a:lnTo>
                    <a:pt x="35452" y="5589"/>
                  </a:lnTo>
                  <a:lnTo>
                    <a:pt x="28970" y="1484"/>
                  </a:lnTo>
                  <a:lnTo>
                    <a:pt x="20472" y="0"/>
                  </a:lnTo>
                  <a:close/>
                </a:path>
              </a:pathLst>
            </a:custGeom>
            <a:solidFill>
              <a:srgbClr val="33536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7" name="object 57"/>
            <p:cNvSpPr/>
            <p:nvPr/>
          </p:nvSpPr>
          <p:spPr>
            <a:xfrm>
              <a:off x="7843261" y="1987927"/>
              <a:ext cx="114426" cy="129832"/>
            </a:xfrm>
            <a:prstGeom prst="rect">
              <a:avLst/>
            </a:prstGeom>
            <a:blipFill>
              <a:blip r:embed="rId3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8" name="object 58"/>
            <p:cNvSpPr/>
            <p:nvPr/>
          </p:nvSpPr>
          <p:spPr>
            <a:xfrm>
              <a:off x="7986661" y="1934578"/>
              <a:ext cx="39370" cy="180975"/>
            </a:xfrm>
            <a:custGeom>
              <a:avLst/>
              <a:gdLst/>
              <a:ahLst/>
              <a:cxnLst/>
              <a:rect l="l" t="t" r="r" b="b"/>
              <a:pathLst>
                <a:path w="39370" h="180975">
                  <a:moveTo>
                    <a:pt x="38900" y="0"/>
                  </a:moveTo>
                  <a:lnTo>
                    <a:pt x="0" y="0"/>
                  </a:lnTo>
                  <a:lnTo>
                    <a:pt x="0" y="180378"/>
                  </a:lnTo>
                  <a:lnTo>
                    <a:pt x="38900" y="180378"/>
                  </a:lnTo>
                  <a:lnTo>
                    <a:pt x="38900" y="0"/>
                  </a:lnTo>
                  <a:close/>
                </a:path>
              </a:pathLst>
            </a:custGeom>
            <a:solidFill>
              <a:srgbClr val="33536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9" name="object 59"/>
            <p:cNvSpPr/>
            <p:nvPr/>
          </p:nvSpPr>
          <p:spPr>
            <a:xfrm>
              <a:off x="8049915" y="1987928"/>
              <a:ext cx="119037" cy="129565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0" name="object 60"/>
          <p:cNvSpPr/>
          <p:nvPr/>
        </p:nvSpPr>
        <p:spPr>
          <a:xfrm>
            <a:off x="8226095" y="1940686"/>
            <a:ext cx="802640" cy="227965"/>
          </a:xfrm>
          <a:custGeom>
            <a:avLst/>
            <a:gdLst/>
            <a:ahLst/>
            <a:cxnLst/>
            <a:rect l="l" t="t" r="r" b="b"/>
            <a:pathLst>
              <a:path w="802640" h="227964">
                <a:moveTo>
                  <a:pt x="87287" y="54622"/>
                </a:moveTo>
                <a:lnTo>
                  <a:pt x="82892" y="52374"/>
                </a:lnTo>
                <a:lnTo>
                  <a:pt x="76860" y="50419"/>
                </a:lnTo>
                <a:lnTo>
                  <a:pt x="69583" y="49034"/>
                </a:lnTo>
                <a:lnTo>
                  <a:pt x="61442" y="48514"/>
                </a:lnTo>
                <a:lnTo>
                  <a:pt x="43421" y="51422"/>
                </a:lnTo>
                <a:lnTo>
                  <a:pt x="29235" y="59474"/>
                </a:lnTo>
                <a:lnTo>
                  <a:pt x="19964" y="71564"/>
                </a:lnTo>
                <a:lnTo>
                  <a:pt x="16637" y="86626"/>
                </a:lnTo>
                <a:lnTo>
                  <a:pt x="18097" y="95643"/>
                </a:lnTo>
                <a:lnTo>
                  <a:pt x="22390" y="103962"/>
                </a:lnTo>
                <a:lnTo>
                  <a:pt x="29375" y="111417"/>
                </a:lnTo>
                <a:lnTo>
                  <a:pt x="46990" y="123050"/>
                </a:lnTo>
                <a:lnTo>
                  <a:pt x="52273" y="128231"/>
                </a:lnTo>
                <a:lnTo>
                  <a:pt x="55168" y="133883"/>
                </a:lnTo>
                <a:lnTo>
                  <a:pt x="56057" y="140500"/>
                </a:lnTo>
                <a:lnTo>
                  <a:pt x="54394" y="148234"/>
                </a:lnTo>
                <a:lnTo>
                  <a:pt x="49657" y="154622"/>
                </a:lnTo>
                <a:lnTo>
                  <a:pt x="42240" y="158965"/>
                </a:lnTo>
                <a:lnTo>
                  <a:pt x="32512" y="160566"/>
                </a:lnTo>
                <a:lnTo>
                  <a:pt x="24968" y="159867"/>
                </a:lnTo>
                <a:lnTo>
                  <a:pt x="17665" y="158076"/>
                </a:lnTo>
                <a:lnTo>
                  <a:pt x="11125" y="155625"/>
                </a:lnTo>
                <a:lnTo>
                  <a:pt x="5892" y="152946"/>
                </a:lnTo>
                <a:lnTo>
                  <a:pt x="0" y="168440"/>
                </a:lnTo>
                <a:lnTo>
                  <a:pt x="5295" y="171564"/>
                </a:lnTo>
                <a:lnTo>
                  <a:pt x="12471" y="174244"/>
                </a:lnTo>
                <a:lnTo>
                  <a:pt x="21094" y="176110"/>
                </a:lnTo>
                <a:lnTo>
                  <a:pt x="30721" y="176822"/>
                </a:lnTo>
                <a:lnTo>
                  <a:pt x="49136" y="174142"/>
                </a:lnTo>
                <a:lnTo>
                  <a:pt x="64185" y="166331"/>
                </a:lnTo>
                <a:lnTo>
                  <a:pt x="74345" y="153657"/>
                </a:lnTo>
                <a:lnTo>
                  <a:pt x="78079" y="136423"/>
                </a:lnTo>
                <a:lnTo>
                  <a:pt x="76377" y="126695"/>
                </a:lnTo>
                <a:lnTo>
                  <a:pt x="71602" y="118097"/>
                </a:lnTo>
                <a:lnTo>
                  <a:pt x="64249" y="110591"/>
                </a:lnTo>
                <a:lnTo>
                  <a:pt x="54787" y="104152"/>
                </a:lnTo>
                <a:lnTo>
                  <a:pt x="47498" y="99606"/>
                </a:lnTo>
                <a:lnTo>
                  <a:pt x="42202" y="94907"/>
                </a:lnTo>
                <a:lnTo>
                  <a:pt x="38989" y="89687"/>
                </a:lnTo>
                <a:lnTo>
                  <a:pt x="37896" y="83578"/>
                </a:lnTo>
                <a:lnTo>
                  <a:pt x="39535" y="76174"/>
                </a:lnTo>
                <a:lnTo>
                  <a:pt x="44094" y="70294"/>
                </a:lnTo>
                <a:lnTo>
                  <a:pt x="51066" y="66421"/>
                </a:lnTo>
                <a:lnTo>
                  <a:pt x="59905" y="65036"/>
                </a:lnTo>
                <a:lnTo>
                  <a:pt x="69126" y="65036"/>
                </a:lnTo>
                <a:lnTo>
                  <a:pt x="77063" y="68084"/>
                </a:lnTo>
                <a:lnTo>
                  <a:pt x="81394" y="70624"/>
                </a:lnTo>
                <a:lnTo>
                  <a:pt x="87287" y="54622"/>
                </a:lnTo>
                <a:close/>
              </a:path>
              <a:path w="802640" h="227964">
                <a:moveTo>
                  <a:pt x="221195" y="51320"/>
                </a:moveTo>
                <a:lnTo>
                  <a:pt x="199948" y="51320"/>
                </a:lnTo>
                <a:lnTo>
                  <a:pt x="187921" y="114325"/>
                </a:lnTo>
                <a:lnTo>
                  <a:pt x="181648" y="132816"/>
                </a:lnTo>
                <a:lnTo>
                  <a:pt x="171665" y="147002"/>
                </a:lnTo>
                <a:lnTo>
                  <a:pt x="159766" y="156083"/>
                </a:lnTo>
                <a:lnTo>
                  <a:pt x="147726" y="159296"/>
                </a:lnTo>
                <a:lnTo>
                  <a:pt x="138455" y="157746"/>
                </a:lnTo>
                <a:lnTo>
                  <a:pt x="132270" y="153377"/>
                </a:lnTo>
                <a:lnTo>
                  <a:pt x="128828" y="146634"/>
                </a:lnTo>
                <a:lnTo>
                  <a:pt x="127762" y="137934"/>
                </a:lnTo>
                <a:lnTo>
                  <a:pt x="127762" y="132600"/>
                </a:lnTo>
                <a:lnTo>
                  <a:pt x="128524" y="126771"/>
                </a:lnTo>
                <a:lnTo>
                  <a:pt x="130060" y="119900"/>
                </a:lnTo>
                <a:lnTo>
                  <a:pt x="143129" y="51320"/>
                </a:lnTo>
                <a:lnTo>
                  <a:pt x="121881" y="51320"/>
                </a:lnTo>
                <a:lnTo>
                  <a:pt x="107035" y="129057"/>
                </a:lnTo>
                <a:lnTo>
                  <a:pt x="106260" y="135661"/>
                </a:lnTo>
                <a:lnTo>
                  <a:pt x="106260" y="141516"/>
                </a:lnTo>
                <a:lnTo>
                  <a:pt x="109105" y="158851"/>
                </a:lnTo>
                <a:lnTo>
                  <a:pt x="116560" y="169773"/>
                </a:lnTo>
                <a:lnTo>
                  <a:pt x="127000" y="175450"/>
                </a:lnTo>
                <a:lnTo>
                  <a:pt x="138772" y="177076"/>
                </a:lnTo>
                <a:lnTo>
                  <a:pt x="150977" y="175272"/>
                </a:lnTo>
                <a:lnTo>
                  <a:pt x="162674" y="170116"/>
                </a:lnTo>
                <a:lnTo>
                  <a:pt x="173367" y="161950"/>
                </a:lnTo>
                <a:lnTo>
                  <a:pt x="182549" y="151155"/>
                </a:lnTo>
                <a:lnTo>
                  <a:pt x="183057" y="151155"/>
                </a:lnTo>
                <a:lnTo>
                  <a:pt x="179730" y="174282"/>
                </a:lnTo>
                <a:lnTo>
                  <a:pt x="198932" y="174282"/>
                </a:lnTo>
                <a:lnTo>
                  <a:pt x="202780" y="148399"/>
                </a:lnTo>
                <a:lnTo>
                  <a:pt x="221195" y="51320"/>
                </a:lnTo>
                <a:close/>
              </a:path>
              <a:path w="802640" h="227964">
                <a:moveTo>
                  <a:pt x="353593" y="57150"/>
                </a:moveTo>
                <a:lnTo>
                  <a:pt x="345300" y="53873"/>
                </a:lnTo>
                <a:lnTo>
                  <a:pt x="335483" y="51117"/>
                </a:lnTo>
                <a:lnTo>
                  <a:pt x="330301" y="50203"/>
                </a:lnTo>
                <a:lnTo>
                  <a:pt x="330301" y="69596"/>
                </a:lnTo>
                <a:lnTo>
                  <a:pt x="322364" y="110502"/>
                </a:lnTo>
                <a:lnTo>
                  <a:pt x="316522" y="128041"/>
                </a:lnTo>
                <a:lnTo>
                  <a:pt x="306844" y="143052"/>
                </a:lnTo>
                <a:lnTo>
                  <a:pt x="294601" y="153555"/>
                </a:lnTo>
                <a:lnTo>
                  <a:pt x="281152" y="157505"/>
                </a:lnTo>
                <a:lnTo>
                  <a:pt x="269430" y="154800"/>
                </a:lnTo>
                <a:lnTo>
                  <a:pt x="262140" y="147828"/>
                </a:lnTo>
                <a:lnTo>
                  <a:pt x="258394" y="138328"/>
                </a:lnTo>
                <a:lnTo>
                  <a:pt x="257340" y="128028"/>
                </a:lnTo>
                <a:lnTo>
                  <a:pt x="261289" y="105410"/>
                </a:lnTo>
                <a:lnTo>
                  <a:pt x="272059" y="85356"/>
                </a:lnTo>
                <a:lnTo>
                  <a:pt x="288582" y="71018"/>
                </a:lnTo>
                <a:lnTo>
                  <a:pt x="309829" y="65532"/>
                </a:lnTo>
                <a:lnTo>
                  <a:pt x="318782" y="65532"/>
                </a:lnTo>
                <a:lnTo>
                  <a:pt x="326453" y="67818"/>
                </a:lnTo>
                <a:lnTo>
                  <a:pt x="330301" y="69596"/>
                </a:lnTo>
                <a:lnTo>
                  <a:pt x="330301" y="50203"/>
                </a:lnTo>
                <a:lnTo>
                  <a:pt x="324789" y="49225"/>
                </a:lnTo>
                <a:lnTo>
                  <a:pt x="313918" y="48514"/>
                </a:lnTo>
                <a:lnTo>
                  <a:pt x="281393" y="55638"/>
                </a:lnTo>
                <a:lnTo>
                  <a:pt x="256565" y="74434"/>
                </a:lnTo>
                <a:lnTo>
                  <a:pt x="240753" y="101028"/>
                </a:lnTo>
                <a:lnTo>
                  <a:pt x="235318" y="131584"/>
                </a:lnTo>
                <a:lnTo>
                  <a:pt x="237705" y="147472"/>
                </a:lnTo>
                <a:lnTo>
                  <a:pt x="244817" y="161124"/>
                </a:lnTo>
                <a:lnTo>
                  <a:pt x="256590" y="170675"/>
                </a:lnTo>
                <a:lnTo>
                  <a:pt x="272948" y="174269"/>
                </a:lnTo>
                <a:lnTo>
                  <a:pt x="285394" y="172643"/>
                </a:lnTo>
                <a:lnTo>
                  <a:pt x="296849" y="167767"/>
                </a:lnTo>
                <a:lnTo>
                  <a:pt x="307111" y="159588"/>
                </a:lnTo>
                <a:lnTo>
                  <a:pt x="308724" y="157505"/>
                </a:lnTo>
                <a:lnTo>
                  <a:pt x="315963" y="148107"/>
                </a:lnTo>
                <a:lnTo>
                  <a:pt x="316738" y="148107"/>
                </a:lnTo>
                <a:lnTo>
                  <a:pt x="305447" y="187299"/>
                </a:lnTo>
                <a:lnTo>
                  <a:pt x="268097" y="210350"/>
                </a:lnTo>
                <a:lnTo>
                  <a:pt x="258508" y="209727"/>
                </a:lnTo>
                <a:lnTo>
                  <a:pt x="249593" y="208000"/>
                </a:lnTo>
                <a:lnTo>
                  <a:pt x="241731" y="205422"/>
                </a:lnTo>
                <a:lnTo>
                  <a:pt x="235318" y="202222"/>
                </a:lnTo>
                <a:lnTo>
                  <a:pt x="229184" y="218732"/>
                </a:lnTo>
                <a:lnTo>
                  <a:pt x="236207" y="222224"/>
                </a:lnTo>
                <a:lnTo>
                  <a:pt x="245046" y="224955"/>
                </a:lnTo>
                <a:lnTo>
                  <a:pt x="255244" y="226733"/>
                </a:lnTo>
                <a:lnTo>
                  <a:pt x="266306" y="227368"/>
                </a:lnTo>
                <a:lnTo>
                  <a:pt x="277380" y="226733"/>
                </a:lnTo>
                <a:lnTo>
                  <a:pt x="288696" y="224510"/>
                </a:lnTo>
                <a:lnTo>
                  <a:pt x="299631" y="220306"/>
                </a:lnTo>
                <a:lnTo>
                  <a:pt x="309562" y="213652"/>
                </a:lnTo>
                <a:lnTo>
                  <a:pt x="312572" y="210350"/>
                </a:lnTo>
                <a:lnTo>
                  <a:pt x="318274" y="204114"/>
                </a:lnTo>
                <a:lnTo>
                  <a:pt x="325081" y="191833"/>
                </a:lnTo>
                <a:lnTo>
                  <a:pt x="330403" y="176745"/>
                </a:lnTo>
                <a:lnTo>
                  <a:pt x="334657" y="158762"/>
                </a:lnTo>
                <a:lnTo>
                  <a:pt x="336638" y="148107"/>
                </a:lnTo>
                <a:lnTo>
                  <a:pt x="352031" y="65532"/>
                </a:lnTo>
                <a:lnTo>
                  <a:pt x="353593" y="57150"/>
                </a:lnTo>
                <a:close/>
              </a:path>
              <a:path w="802640" h="227964">
                <a:moveTo>
                  <a:pt x="486752" y="57150"/>
                </a:moveTo>
                <a:lnTo>
                  <a:pt x="478472" y="53873"/>
                </a:lnTo>
                <a:lnTo>
                  <a:pt x="468642" y="51117"/>
                </a:lnTo>
                <a:lnTo>
                  <a:pt x="463461" y="50203"/>
                </a:lnTo>
                <a:lnTo>
                  <a:pt x="463461" y="69596"/>
                </a:lnTo>
                <a:lnTo>
                  <a:pt x="455523" y="110502"/>
                </a:lnTo>
                <a:lnTo>
                  <a:pt x="449681" y="128041"/>
                </a:lnTo>
                <a:lnTo>
                  <a:pt x="440004" y="143052"/>
                </a:lnTo>
                <a:lnTo>
                  <a:pt x="427774" y="153555"/>
                </a:lnTo>
                <a:lnTo>
                  <a:pt x="414312" y="157505"/>
                </a:lnTo>
                <a:lnTo>
                  <a:pt x="402602" y="154800"/>
                </a:lnTo>
                <a:lnTo>
                  <a:pt x="395300" y="147828"/>
                </a:lnTo>
                <a:lnTo>
                  <a:pt x="391553" y="138328"/>
                </a:lnTo>
                <a:lnTo>
                  <a:pt x="390499" y="128028"/>
                </a:lnTo>
                <a:lnTo>
                  <a:pt x="394449" y="105410"/>
                </a:lnTo>
                <a:lnTo>
                  <a:pt x="405218" y="85356"/>
                </a:lnTo>
                <a:lnTo>
                  <a:pt x="421754" y="71018"/>
                </a:lnTo>
                <a:lnTo>
                  <a:pt x="442988" y="65532"/>
                </a:lnTo>
                <a:lnTo>
                  <a:pt x="451942" y="65532"/>
                </a:lnTo>
                <a:lnTo>
                  <a:pt x="459613" y="67818"/>
                </a:lnTo>
                <a:lnTo>
                  <a:pt x="463461" y="69596"/>
                </a:lnTo>
                <a:lnTo>
                  <a:pt x="463461" y="50203"/>
                </a:lnTo>
                <a:lnTo>
                  <a:pt x="457962" y="49225"/>
                </a:lnTo>
                <a:lnTo>
                  <a:pt x="447078" y="48514"/>
                </a:lnTo>
                <a:lnTo>
                  <a:pt x="414566" y="55638"/>
                </a:lnTo>
                <a:lnTo>
                  <a:pt x="389737" y="74434"/>
                </a:lnTo>
                <a:lnTo>
                  <a:pt x="373926" y="101028"/>
                </a:lnTo>
                <a:lnTo>
                  <a:pt x="368477" y="131584"/>
                </a:lnTo>
                <a:lnTo>
                  <a:pt x="370865" y="147472"/>
                </a:lnTo>
                <a:lnTo>
                  <a:pt x="377977" y="161124"/>
                </a:lnTo>
                <a:lnTo>
                  <a:pt x="389750" y="170675"/>
                </a:lnTo>
                <a:lnTo>
                  <a:pt x="406107" y="174269"/>
                </a:lnTo>
                <a:lnTo>
                  <a:pt x="418553" y="172643"/>
                </a:lnTo>
                <a:lnTo>
                  <a:pt x="430022" y="167767"/>
                </a:lnTo>
                <a:lnTo>
                  <a:pt x="440283" y="159588"/>
                </a:lnTo>
                <a:lnTo>
                  <a:pt x="441883" y="157505"/>
                </a:lnTo>
                <a:lnTo>
                  <a:pt x="449122" y="148107"/>
                </a:lnTo>
                <a:lnTo>
                  <a:pt x="449897" y="148107"/>
                </a:lnTo>
                <a:lnTo>
                  <a:pt x="445795" y="166395"/>
                </a:lnTo>
                <a:lnTo>
                  <a:pt x="438619" y="187299"/>
                </a:lnTo>
                <a:lnTo>
                  <a:pt x="428510" y="200850"/>
                </a:lnTo>
                <a:lnTo>
                  <a:pt x="415912" y="208165"/>
                </a:lnTo>
                <a:lnTo>
                  <a:pt x="401256" y="210350"/>
                </a:lnTo>
                <a:lnTo>
                  <a:pt x="391668" y="209727"/>
                </a:lnTo>
                <a:lnTo>
                  <a:pt x="382752" y="208000"/>
                </a:lnTo>
                <a:lnTo>
                  <a:pt x="374891" y="205422"/>
                </a:lnTo>
                <a:lnTo>
                  <a:pt x="368477" y="202222"/>
                </a:lnTo>
                <a:lnTo>
                  <a:pt x="362343" y="218732"/>
                </a:lnTo>
                <a:lnTo>
                  <a:pt x="369366" y="222224"/>
                </a:lnTo>
                <a:lnTo>
                  <a:pt x="378218" y="224955"/>
                </a:lnTo>
                <a:lnTo>
                  <a:pt x="388404" y="226733"/>
                </a:lnTo>
                <a:lnTo>
                  <a:pt x="399465" y="227368"/>
                </a:lnTo>
                <a:lnTo>
                  <a:pt x="410540" y="226733"/>
                </a:lnTo>
                <a:lnTo>
                  <a:pt x="421855" y="224510"/>
                </a:lnTo>
                <a:lnTo>
                  <a:pt x="432790" y="220306"/>
                </a:lnTo>
                <a:lnTo>
                  <a:pt x="442722" y="213652"/>
                </a:lnTo>
                <a:lnTo>
                  <a:pt x="445731" y="210350"/>
                </a:lnTo>
                <a:lnTo>
                  <a:pt x="451434" y="204114"/>
                </a:lnTo>
                <a:lnTo>
                  <a:pt x="458241" y="191833"/>
                </a:lnTo>
                <a:lnTo>
                  <a:pt x="463575" y="176745"/>
                </a:lnTo>
                <a:lnTo>
                  <a:pt x="467817" y="158762"/>
                </a:lnTo>
                <a:lnTo>
                  <a:pt x="469798" y="148107"/>
                </a:lnTo>
                <a:lnTo>
                  <a:pt x="485190" y="65532"/>
                </a:lnTo>
                <a:lnTo>
                  <a:pt x="486752" y="57150"/>
                </a:lnTo>
                <a:close/>
              </a:path>
              <a:path w="802640" h="227964">
                <a:moveTo>
                  <a:pt x="583819" y="36322"/>
                </a:moveTo>
                <a:lnTo>
                  <a:pt x="566928" y="0"/>
                </a:lnTo>
                <a:lnTo>
                  <a:pt x="542861" y="0"/>
                </a:lnTo>
                <a:lnTo>
                  <a:pt x="568464" y="36322"/>
                </a:lnTo>
                <a:lnTo>
                  <a:pt x="583819" y="36322"/>
                </a:lnTo>
                <a:close/>
              </a:path>
              <a:path w="802640" h="227964">
                <a:moveTo>
                  <a:pt x="606602" y="80022"/>
                </a:moveTo>
                <a:lnTo>
                  <a:pt x="604227" y="67703"/>
                </a:lnTo>
                <a:lnTo>
                  <a:pt x="602373" y="65036"/>
                </a:lnTo>
                <a:lnTo>
                  <a:pt x="597255" y="57696"/>
                </a:lnTo>
                <a:lnTo>
                  <a:pt x="586130" y="51130"/>
                </a:lnTo>
                <a:lnTo>
                  <a:pt x="586130" y="70624"/>
                </a:lnTo>
                <a:lnTo>
                  <a:pt x="586130" y="80784"/>
                </a:lnTo>
                <a:lnTo>
                  <a:pt x="581520" y="92468"/>
                </a:lnTo>
                <a:lnTo>
                  <a:pt x="568909" y="99580"/>
                </a:lnTo>
                <a:lnTo>
                  <a:pt x="550049" y="103073"/>
                </a:lnTo>
                <a:lnTo>
                  <a:pt x="526732" y="103911"/>
                </a:lnTo>
                <a:lnTo>
                  <a:pt x="532358" y="89687"/>
                </a:lnTo>
                <a:lnTo>
                  <a:pt x="541286" y="77228"/>
                </a:lnTo>
                <a:lnTo>
                  <a:pt x="553046" y="68389"/>
                </a:lnTo>
                <a:lnTo>
                  <a:pt x="567194" y="65036"/>
                </a:lnTo>
                <a:lnTo>
                  <a:pt x="578446" y="65036"/>
                </a:lnTo>
                <a:lnTo>
                  <a:pt x="586130" y="70624"/>
                </a:lnTo>
                <a:lnTo>
                  <a:pt x="586130" y="51130"/>
                </a:lnTo>
                <a:lnTo>
                  <a:pt x="585863" y="50965"/>
                </a:lnTo>
                <a:lnTo>
                  <a:pt x="570255" y="48514"/>
                </a:lnTo>
                <a:lnTo>
                  <a:pt x="542836" y="55638"/>
                </a:lnTo>
                <a:lnTo>
                  <a:pt x="521474" y="74104"/>
                </a:lnTo>
                <a:lnTo>
                  <a:pt x="507606" y="99529"/>
                </a:lnTo>
                <a:lnTo>
                  <a:pt x="502666" y="127533"/>
                </a:lnTo>
                <a:lnTo>
                  <a:pt x="505409" y="146697"/>
                </a:lnTo>
                <a:lnTo>
                  <a:pt x="513930" y="162369"/>
                </a:lnTo>
                <a:lnTo>
                  <a:pt x="528586" y="172935"/>
                </a:lnTo>
                <a:lnTo>
                  <a:pt x="549770" y="176822"/>
                </a:lnTo>
                <a:lnTo>
                  <a:pt x="561898" y="176060"/>
                </a:lnTo>
                <a:lnTo>
                  <a:pt x="573036" y="173990"/>
                </a:lnTo>
                <a:lnTo>
                  <a:pt x="582777" y="170916"/>
                </a:lnTo>
                <a:lnTo>
                  <a:pt x="590740" y="167157"/>
                </a:lnTo>
                <a:lnTo>
                  <a:pt x="589356" y="160058"/>
                </a:lnTo>
                <a:lnTo>
                  <a:pt x="587667" y="151409"/>
                </a:lnTo>
                <a:lnTo>
                  <a:pt x="581266" y="154470"/>
                </a:lnTo>
                <a:lnTo>
                  <a:pt x="573608" y="157251"/>
                </a:lnTo>
                <a:lnTo>
                  <a:pt x="564654" y="159270"/>
                </a:lnTo>
                <a:lnTo>
                  <a:pt x="554393" y="160058"/>
                </a:lnTo>
                <a:lnTo>
                  <a:pt x="545350" y="159004"/>
                </a:lnTo>
                <a:lnTo>
                  <a:pt x="523151" y="125501"/>
                </a:lnTo>
                <a:lnTo>
                  <a:pt x="524179" y="120167"/>
                </a:lnTo>
                <a:lnTo>
                  <a:pt x="556387" y="118745"/>
                </a:lnTo>
                <a:lnTo>
                  <a:pt x="582574" y="112471"/>
                </a:lnTo>
                <a:lnTo>
                  <a:pt x="594664" y="103911"/>
                </a:lnTo>
                <a:lnTo>
                  <a:pt x="600163" y="100012"/>
                </a:lnTo>
                <a:lnTo>
                  <a:pt x="606602" y="80022"/>
                </a:lnTo>
                <a:close/>
              </a:path>
              <a:path w="802640" h="227964">
                <a:moveTo>
                  <a:pt x="698792" y="49022"/>
                </a:moveTo>
                <a:lnTo>
                  <a:pt x="697255" y="48755"/>
                </a:lnTo>
                <a:lnTo>
                  <a:pt x="692899" y="48514"/>
                </a:lnTo>
                <a:lnTo>
                  <a:pt x="681075" y="50761"/>
                </a:lnTo>
                <a:lnTo>
                  <a:pt x="670699" y="56959"/>
                </a:lnTo>
                <a:lnTo>
                  <a:pt x="661949" y="66306"/>
                </a:lnTo>
                <a:lnTo>
                  <a:pt x="655015" y="77978"/>
                </a:lnTo>
                <a:lnTo>
                  <a:pt x="654240" y="77978"/>
                </a:lnTo>
                <a:lnTo>
                  <a:pt x="657580" y="51308"/>
                </a:lnTo>
                <a:lnTo>
                  <a:pt x="638886" y="51308"/>
                </a:lnTo>
                <a:lnTo>
                  <a:pt x="637781" y="60718"/>
                </a:lnTo>
                <a:lnTo>
                  <a:pt x="634606" y="83032"/>
                </a:lnTo>
                <a:lnTo>
                  <a:pt x="632485" y="95008"/>
                </a:lnTo>
                <a:lnTo>
                  <a:pt x="617385" y="174269"/>
                </a:lnTo>
                <a:lnTo>
                  <a:pt x="638632" y="174269"/>
                </a:lnTo>
                <a:lnTo>
                  <a:pt x="648868" y="120154"/>
                </a:lnTo>
                <a:lnTo>
                  <a:pt x="664070" y="83985"/>
                </a:lnTo>
                <a:lnTo>
                  <a:pt x="689063" y="69342"/>
                </a:lnTo>
                <a:lnTo>
                  <a:pt x="691362" y="69342"/>
                </a:lnTo>
                <a:lnTo>
                  <a:pt x="694690" y="69850"/>
                </a:lnTo>
                <a:lnTo>
                  <a:pt x="698792" y="49022"/>
                </a:lnTo>
                <a:close/>
              </a:path>
              <a:path w="802640" h="227964">
                <a:moveTo>
                  <a:pt x="802500" y="80022"/>
                </a:moveTo>
                <a:lnTo>
                  <a:pt x="800125" y="67703"/>
                </a:lnTo>
                <a:lnTo>
                  <a:pt x="798271" y="65036"/>
                </a:lnTo>
                <a:lnTo>
                  <a:pt x="793153" y="57696"/>
                </a:lnTo>
                <a:lnTo>
                  <a:pt x="782015" y="51117"/>
                </a:lnTo>
                <a:lnTo>
                  <a:pt x="782015" y="70612"/>
                </a:lnTo>
                <a:lnTo>
                  <a:pt x="782015" y="80784"/>
                </a:lnTo>
                <a:lnTo>
                  <a:pt x="777417" y="92468"/>
                </a:lnTo>
                <a:lnTo>
                  <a:pt x="764806" y="99580"/>
                </a:lnTo>
                <a:lnTo>
                  <a:pt x="745947" y="103073"/>
                </a:lnTo>
                <a:lnTo>
                  <a:pt x="722617" y="103911"/>
                </a:lnTo>
                <a:lnTo>
                  <a:pt x="728256" y="89687"/>
                </a:lnTo>
                <a:lnTo>
                  <a:pt x="737184" y="77228"/>
                </a:lnTo>
                <a:lnTo>
                  <a:pt x="748944" y="68389"/>
                </a:lnTo>
                <a:lnTo>
                  <a:pt x="763079" y="65036"/>
                </a:lnTo>
                <a:lnTo>
                  <a:pt x="774344" y="65036"/>
                </a:lnTo>
                <a:lnTo>
                  <a:pt x="782015" y="70612"/>
                </a:lnTo>
                <a:lnTo>
                  <a:pt x="782015" y="51117"/>
                </a:lnTo>
                <a:lnTo>
                  <a:pt x="781761" y="50965"/>
                </a:lnTo>
                <a:lnTo>
                  <a:pt x="766140" y="48514"/>
                </a:lnTo>
                <a:lnTo>
                  <a:pt x="738733" y="55638"/>
                </a:lnTo>
                <a:lnTo>
                  <a:pt x="717372" y="74104"/>
                </a:lnTo>
                <a:lnTo>
                  <a:pt x="703503" y="99529"/>
                </a:lnTo>
                <a:lnTo>
                  <a:pt x="698563" y="127533"/>
                </a:lnTo>
                <a:lnTo>
                  <a:pt x="701319" y="146697"/>
                </a:lnTo>
                <a:lnTo>
                  <a:pt x="709828" y="162369"/>
                </a:lnTo>
                <a:lnTo>
                  <a:pt x="724484" y="172935"/>
                </a:lnTo>
                <a:lnTo>
                  <a:pt x="745667" y="176822"/>
                </a:lnTo>
                <a:lnTo>
                  <a:pt x="757783" y="176060"/>
                </a:lnTo>
                <a:lnTo>
                  <a:pt x="768921" y="173990"/>
                </a:lnTo>
                <a:lnTo>
                  <a:pt x="778675" y="170916"/>
                </a:lnTo>
                <a:lnTo>
                  <a:pt x="786625" y="167157"/>
                </a:lnTo>
                <a:lnTo>
                  <a:pt x="785241" y="160045"/>
                </a:lnTo>
                <a:lnTo>
                  <a:pt x="783551" y="151409"/>
                </a:lnTo>
                <a:lnTo>
                  <a:pt x="777163" y="154470"/>
                </a:lnTo>
                <a:lnTo>
                  <a:pt x="769505" y="157251"/>
                </a:lnTo>
                <a:lnTo>
                  <a:pt x="760552" y="159258"/>
                </a:lnTo>
                <a:lnTo>
                  <a:pt x="750277" y="160045"/>
                </a:lnTo>
                <a:lnTo>
                  <a:pt x="741235" y="159004"/>
                </a:lnTo>
                <a:lnTo>
                  <a:pt x="719035" y="125501"/>
                </a:lnTo>
                <a:lnTo>
                  <a:pt x="720064" y="120167"/>
                </a:lnTo>
                <a:lnTo>
                  <a:pt x="752284" y="118745"/>
                </a:lnTo>
                <a:lnTo>
                  <a:pt x="778471" y="112471"/>
                </a:lnTo>
                <a:lnTo>
                  <a:pt x="790562" y="103911"/>
                </a:lnTo>
                <a:lnTo>
                  <a:pt x="796061" y="100012"/>
                </a:lnTo>
                <a:lnTo>
                  <a:pt x="802500" y="80022"/>
                </a:lnTo>
                <a:close/>
              </a:path>
            </a:pathLst>
          </a:custGeom>
          <a:solidFill>
            <a:srgbClr val="335361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61" name="object 61"/>
          <p:cNvGrpSpPr/>
          <p:nvPr/>
        </p:nvGrpSpPr>
        <p:grpSpPr>
          <a:xfrm>
            <a:off x="9091880" y="1989190"/>
            <a:ext cx="370840" cy="128905"/>
            <a:chOff x="9091880" y="1989190"/>
            <a:chExt cx="370840" cy="128905"/>
          </a:xfrm>
        </p:grpSpPr>
        <p:sp>
          <p:nvSpPr>
            <p:cNvPr id="62" name="object 62"/>
            <p:cNvSpPr/>
            <p:nvPr/>
          </p:nvSpPr>
          <p:spPr>
            <a:xfrm>
              <a:off x="9091880" y="1989198"/>
              <a:ext cx="245031" cy="128554"/>
            </a:xfrm>
            <a:prstGeom prst="rect">
              <a:avLst/>
            </a:prstGeom>
            <a:blipFill>
              <a:blip r:embed="rId3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3" name="object 63"/>
            <p:cNvSpPr/>
            <p:nvPr/>
          </p:nvSpPr>
          <p:spPr>
            <a:xfrm>
              <a:off x="9358720" y="1989190"/>
              <a:ext cx="103936" cy="128308"/>
            </a:xfrm>
            <a:prstGeom prst="rect">
              <a:avLst/>
            </a:prstGeom>
            <a:blipFill>
              <a:blip r:embed="rId3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4" name="object 64"/>
          <p:cNvSpPr/>
          <p:nvPr/>
        </p:nvSpPr>
        <p:spPr>
          <a:xfrm>
            <a:off x="5534183" y="2239374"/>
            <a:ext cx="2178698" cy="211632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5" name="object 65"/>
          <p:cNvSpPr/>
          <p:nvPr/>
        </p:nvSpPr>
        <p:spPr>
          <a:xfrm>
            <a:off x="7787153" y="2293989"/>
            <a:ext cx="2048609" cy="176067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pSp>
        <p:nvGrpSpPr>
          <p:cNvPr id="66" name="object 66"/>
          <p:cNvGrpSpPr/>
          <p:nvPr/>
        </p:nvGrpSpPr>
        <p:grpSpPr>
          <a:xfrm>
            <a:off x="5536242" y="2541381"/>
            <a:ext cx="729615" cy="214629"/>
            <a:chOff x="5536242" y="2541381"/>
            <a:chExt cx="729615" cy="214629"/>
          </a:xfrm>
        </p:grpSpPr>
        <p:sp>
          <p:nvSpPr>
            <p:cNvPr id="67" name="object 67"/>
            <p:cNvSpPr/>
            <p:nvPr/>
          </p:nvSpPr>
          <p:spPr>
            <a:xfrm>
              <a:off x="5536242" y="2541381"/>
              <a:ext cx="387638" cy="185973"/>
            </a:xfrm>
            <a:prstGeom prst="rect">
              <a:avLst/>
            </a:prstGeom>
            <a:blipFill>
              <a:blip r:embed="rId3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8" name="object 68"/>
            <p:cNvSpPr/>
            <p:nvPr/>
          </p:nvSpPr>
          <p:spPr>
            <a:xfrm>
              <a:off x="5944438" y="2544175"/>
              <a:ext cx="321102" cy="211631"/>
            </a:xfrm>
            <a:prstGeom prst="rect">
              <a:avLst/>
            </a:prstGeom>
            <a:blipFill>
              <a:blip r:embed="rId4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9" name="object 69"/>
          <p:cNvSpPr/>
          <p:nvPr/>
        </p:nvSpPr>
        <p:spPr>
          <a:xfrm>
            <a:off x="6329060" y="2544175"/>
            <a:ext cx="2115167" cy="183184"/>
          </a:xfrm>
          <a:prstGeom prst="rect">
            <a:avLst/>
          </a:prstGeom>
          <a:blipFill>
            <a:blip r:embed="rId4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0" name="object 70"/>
          <p:cNvSpPr/>
          <p:nvPr/>
        </p:nvSpPr>
        <p:spPr>
          <a:xfrm>
            <a:off x="8516973" y="2553327"/>
            <a:ext cx="304177" cy="173771"/>
          </a:xfrm>
          <a:prstGeom prst="rect">
            <a:avLst/>
          </a:prstGeom>
          <a:blipFill>
            <a:blip r:embed="rId4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pSp>
        <p:nvGrpSpPr>
          <p:cNvPr id="71" name="object 71"/>
          <p:cNvGrpSpPr/>
          <p:nvPr/>
        </p:nvGrpSpPr>
        <p:grpSpPr>
          <a:xfrm>
            <a:off x="8880844" y="2598789"/>
            <a:ext cx="831850" cy="128905"/>
            <a:chOff x="8880844" y="2598789"/>
            <a:chExt cx="831850" cy="128905"/>
          </a:xfrm>
        </p:grpSpPr>
        <p:sp>
          <p:nvSpPr>
            <p:cNvPr id="72" name="object 72"/>
            <p:cNvSpPr/>
            <p:nvPr/>
          </p:nvSpPr>
          <p:spPr>
            <a:xfrm>
              <a:off x="8880844" y="2598798"/>
              <a:ext cx="186359" cy="125755"/>
            </a:xfrm>
            <a:prstGeom prst="rect">
              <a:avLst/>
            </a:prstGeom>
            <a:blipFill>
              <a:blip r:embed="rId4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3" name="object 73"/>
            <p:cNvSpPr/>
            <p:nvPr/>
          </p:nvSpPr>
          <p:spPr>
            <a:xfrm>
              <a:off x="9089035" y="2598800"/>
              <a:ext cx="623570" cy="128905"/>
            </a:xfrm>
            <a:custGeom>
              <a:avLst/>
              <a:gdLst/>
              <a:ahLst/>
              <a:cxnLst/>
              <a:rect l="l" t="t" r="r" b="b"/>
              <a:pathLst>
                <a:path w="623570" h="128905">
                  <a:moveTo>
                    <a:pt x="103936" y="31508"/>
                  </a:moveTo>
                  <a:lnTo>
                    <a:pt x="101574" y="19189"/>
                  </a:lnTo>
                  <a:lnTo>
                    <a:pt x="99707" y="16522"/>
                  </a:lnTo>
                  <a:lnTo>
                    <a:pt x="94589" y="9182"/>
                  </a:lnTo>
                  <a:lnTo>
                    <a:pt x="83451" y="2603"/>
                  </a:lnTo>
                  <a:lnTo>
                    <a:pt x="83451" y="22098"/>
                  </a:lnTo>
                  <a:lnTo>
                    <a:pt x="83451" y="32270"/>
                  </a:lnTo>
                  <a:lnTo>
                    <a:pt x="78854" y="43954"/>
                  </a:lnTo>
                  <a:lnTo>
                    <a:pt x="66243" y="51066"/>
                  </a:lnTo>
                  <a:lnTo>
                    <a:pt x="47383" y="54559"/>
                  </a:lnTo>
                  <a:lnTo>
                    <a:pt x="24053" y="55397"/>
                  </a:lnTo>
                  <a:lnTo>
                    <a:pt x="29692" y="41173"/>
                  </a:lnTo>
                  <a:lnTo>
                    <a:pt x="38620" y="28714"/>
                  </a:lnTo>
                  <a:lnTo>
                    <a:pt x="50380" y="19875"/>
                  </a:lnTo>
                  <a:lnTo>
                    <a:pt x="64516" y="16522"/>
                  </a:lnTo>
                  <a:lnTo>
                    <a:pt x="75780" y="16522"/>
                  </a:lnTo>
                  <a:lnTo>
                    <a:pt x="83451" y="22098"/>
                  </a:lnTo>
                  <a:lnTo>
                    <a:pt x="83451" y="2603"/>
                  </a:lnTo>
                  <a:lnTo>
                    <a:pt x="83197" y="2451"/>
                  </a:lnTo>
                  <a:lnTo>
                    <a:pt x="67576" y="0"/>
                  </a:lnTo>
                  <a:lnTo>
                    <a:pt x="40170" y="7124"/>
                  </a:lnTo>
                  <a:lnTo>
                    <a:pt x="18821" y="25590"/>
                  </a:lnTo>
                  <a:lnTo>
                    <a:pt x="4940" y="51015"/>
                  </a:lnTo>
                  <a:lnTo>
                    <a:pt x="0" y="79019"/>
                  </a:lnTo>
                  <a:lnTo>
                    <a:pt x="2755" y="98183"/>
                  </a:lnTo>
                  <a:lnTo>
                    <a:pt x="11264" y="113855"/>
                  </a:lnTo>
                  <a:lnTo>
                    <a:pt x="25920" y="124421"/>
                  </a:lnTo>
                  <a:lnTo>
                    <a:pt x="47104" y="128308"/>
                  </a:lnTo>
                  <a:lnTo>
                    <a:pt x="59232" y="127546"/>
                  </a:lnTo>
                  <a:lnTo>
                    <a:pt x="70370" y="125476"/>
                  </a:lnTo>
                  <a:lnTo>
                    <a:pt x="80111" y="122402"/>
                  </a:lnTo>
                  <a:lnTo>
                    <a:pt x="88061" y="118643"/>
                  </a:lnTo>
                  <a:lnTo>
                    <a:pt x="86677" y="111531"/>
                  </a:lnTo>
                  <a:lnTo>
                    <a:pt x="84988" y="102895"/>
                  </a:lnTo>
                  <a:lnTo>
                    <a:pt x="78613" y="105956"/>
                  </a:lnTo>
                  <a:lnTo>
                    <a:pt x="70954" y="108737"/>
                  </a:lnTo>
                  <a:lnTo>
                    <a:pt x="61988" y="110744"/>
                  </a:lnTo>
                  <a:lnTo>
                    <a:pt x="51714" y="111531"/>
                  </a:lnTo>
                  <a:lnTo>
                    <a:pt x="42684" y="110490"/>
                  </a:lnTo>
                  <a:lnTo>
                    <a:pt x="20472" y="76987"/>
                  </a:lnTo>
                  <a:lnTo>
                    <a:pt x="21501" y="71653"/>
                  </a:lnTo>
                  <a:lnTo>
                    <a:pt x="53721" y="70231"/>
                  </a:lnTo>
                  <a:lnTo>
                    <a:pt x="79908" y="63957"/>
                  </a:lnTo>
                  <a:lnTo>
                    <a:pt x="91998" y="55397"/>
                  </a:lnTo>
                  <a:lnTo>
                    <a:pt x="97497" y="51498"/>
                  </a:lnTo>
                  <a:lnTo>
                    <a:pt x="103936" y="31508"/>
                  </a:lnTo>
                  <a:close/>
                </a:path>
                <a:path w="623570" h="128905">
                  <a:moveTo>
                    <a:pt x="197142" y="6108"/>
                  </a:moveTo>
                  <a:lnTo>
                    <a:pt x="192747" y="3860"/>
                  </a:lnTo>
                  <a:lnTo>
                    <a:pt x="186728" y="1905"/>
                  </a:lnTo>
                  <a:lnTo>
                    <a:pt x="179451" y="520"/>
                  </a:lnTo>
                  <a:lnTo>
                    <a:pt x="171297" y="0"/>
                  </a:lnTo>
                  <a:lnTo>
                    <a:pt x="153276" y="2908"/>
                  </a:lnTo>
                  <a:lnTo>
                    <a:pt x="139103" y="10960"/>
                  </a:lnTo>
                  <a:lnTo>
                    <a:pt x="129819" y="23050"/>
                  </a:lnTo>
                  <a:lnTo>
                    <a:pt x="126492" y="38112"/>
                  </a:lnTo>
                  <a:lnTo>
                    <a:pt x="127965" y="47129"/>
                  </a:lnTo>
                  <a:lnTo>
                    <a:pt x="132257" y="55448"/>
                  </a:lnTo>
                  <a:lnTo>
                    <a:pt x="139242" y="62903"/>
                  </a:lnTo>
                  <a:lnTo>
                    <a:pt x="156845" y="74536"/>
                  </a:lnTo>
                  <a:lnTo>
                    <a:pt x="162140" y="79717"/>
                  </a:lnTo>
                  <a:lnTo>
                    <a:pt x="165036" y="85369"/>
                  </a:lnTo>
                  <a:lnTo>
                    <a:pt x="165912" y="91986"/>
                  </a:lnTo>
                  <a:lnTo>
                    <a:pt x="164249" y="99720"/>
                  </a:lnTo>
                  <a:lnTo>
                    <a:pt x="159524" y="106108"/>
                  </a:lnTo>
                  <a:lnTo>
                    <a:pt x="152095" y="110451"/>
                  </a:lnTo>
                  <a:lnTo>
                    <a:pt x="142367" y="112052"/>
                  </a:lnTo>
                  <a:lnTo>
                    <a:pt x="134823" y="111353"/>
                  </a:lnTo>
                  <a:lnTo>
                    <a:pt x="127520" y="109562"/>
                  </a:lnTo>
                  <a:lnTo>
                    <a:pt x="120980" y="107111"/>
                  </a:lnTo>
                  <a:lnTo>
                    <a:pt x="115735" y="104432"/>
                  </a:lnTo>
                  <a:lnTo>
                    <a:pt x="109855" y="119926"/>
                  </a:lnTo>
                  <a:lnTo>
                    <a:pt x="115163" y="123050"/>
                  </a:lnTo>
                  <a:lnTo>
                    <a:pt x="122339" y="125730"/>
                  </a:lnTo>
                  <a:lnTo>
                    <a:pt x="130949" y="127596"/>
                  </a:lnTo>
                  <a:lnTo>
                    <a:pt x="140576" y="128308"/>
                  </a:lnTo>
                  <a:lnTo>
                    <a:pt x="158991" y="125628"/>
                  </a:lnTo>
                  <a:lnTo>
                    <a:pt x="174053" y="117817"/>
                  </a:lnTo>
                  <a:lnTo>
                    <a:pt x="184213" y="105143"/>
                  </a:lnTo>
                  <a:lnTo>
                    <a:pt x="187934" y="87909"/>
                  </a:lnTo>
                  <a:lnTo>
                    <a:pt x="186245" y="78181"/>
                  </a:lnTo>
                  <a:lnTo>
                    <a:pt x="181470" y="69583"/>
                  </a:lnTo>
                  <a:lnTo>
                    <a:pt x="174117" y="62077"/>
                  </a:lnTo>
                  <a:lnTo>
                    <a:pt x="164642" y="55638"/>
                  </a:lnTo>
                  <a:lnTo>
                    <a:pt x="157353" y="51092"/>
                  </a:lnTo>
                  <a:lnTo>
                    <a:pt x="152069" y="46393"/>
                  </a:lnTo>
                  <a:lnTo>
                    <a:pt x="148844" y="41173"/>
                  </a:lnTo>
                  <a:lnTo>
                    <a:pt x="147751" y="35064"/>
                  </a:lnTo>
                  <a:lnTo>
                    <a:pt x="149390" y="27660"/>
                  </a:lnTo>
                  <a:lnTo>
                    <a:pt x="153962" y="21780"/>
                  </a:lnTo>
                  <a:lnTo>
                    <a:pt x="160921" y="17907"/>
                  </a:lnTo>
                  <a:lnTo>
                    <a:pt x="169760" y="16522"/>
                  </a:lnTo>
                  <a:lnTo>
                    <a:pt x="178968" y="16522"/>
                  </a:lnTo>
                  <a:lnTo>
                    <a:pt x="186905" y="19570"/>
                  </a:lnTo>
                  <a:lnTo>
                    <a:pt x="191249" y="22110"/>
                  </a:lnTo>
                  <a:lnTo>
                    <a:pt x="197142" y="6108"/>
                  </a:lnTo>
                  <a:close/>
                </a:path>
                <a:path w="623570" h="128905">
                  <a:moveTo>
                    <a:pt x="331063" y="2806"/>
                  </a:moveTo>
                  <a:lnTo>
                    <a:pt x="309816" y="2806"/>
                  </a:lnTo>
                  <a:lnTo>
                    <a:pt x="297789" y="65811"/>
                  </a:lnTo>
                  <a:lnTo>
                    <a:pt x="291503" y="84302"/>
                  </a:lnTo>
                  <a:lnTo>
                    <a:pt x="281533" y="98488"/>
                  </a:lnTo>
                  <a:lnTo>
                    <a:pt x="269633" y="107569"/>
                  </a:lnTo>
                  <a:lnTo>
                    <a:pt x="257594" y="110782"/>
                  </a:lnTo>
                  <a:lnTo>
                    <a:pt x="248310" y="109232"/>
                  </a:lnTo>
                  <a:lnTo>
                    <a:pt x="242138" y="104863"/>
                  </a:lnTo>
                  <a:lnTo>
                    <a:pt x="238696" y="98120"/>
                  </a:lnTo>
                  <a:lnTo>
                    <a:pt x="237629" y="89420"/>
                  </a:lnTo>
                  <a:lnTo>
                    <a:pt x="237629" y="84086"/>
                  </a:lnTo>
                  <a:lnTo>
                    <a:pt x="238391" y="78257"/>
                  </a:lnTo>
                  <a:lnTo>
                    <a:pt x="239928" y="71386"/>
                  </a:lnTo>
                  <a:lnTo>
                    <a:pt x="252996" y="2806"/>
                  </a:lnTo>
                  <a:lnTo>
                    <a:pt x="231749" y="2806"/>
                  </a:lnTo>
                  <a:lnTo>
                    <a:pt x="216903" y="80543"/>
                  </a:lnTo>
                  <a:lnTo>
                    <a:pt x="216128" y="87147"/>
                  </a:lnTo>
                  <a:lnTo>
                    <a:pt x="216128" y="93002"/>
                  </a:lnTo>
                  <a:lnTo>
                    <a:pt x="218973" y="110337"/>
                  </a:lnTo>
                  <a:lnTo>
                    <a:pt x="226428" y="121259"/>
                  </a:lnTo>
                  <a:lnTo>
                    <a:pt x="236855" y="126936"/>
                  </a:lnTo>
                  <a:lnTo>
                    <a:pt x="248640" y="128562"/>
                  </a:lnTo>
                  <a:lnTo>
                    <a:pt x="260832" y="126758"/>
                  </a:lnTo>
                  <a:lnTo>
                    <a:pt x="272542" y="121602"/>
                  </a:lnTo>
                  <a:lnTo>
                    <a:pt x="283235" y="113436"/>
                  </a:lnTo>
                  <a:lnTo>
                    <a:pt x="292417" y="102641"/>
                  </a:lnTo>
                  <a:lnTo>
                    <a:pt x="292925" y="102641"/>
                  </a:lnTo>
                  <a:lnTo>
                    <a:pt x="289598" y="125768"/>
                  </a:lnTo>
                  <a:lnTo>
                    <a:pt x="308800" y="125768"/>
                  </a:lnTo>
                  <a:lnTo>
                    <a:pt x="312635" y="99885"/>
                  </a:lnTo>
                  <a:lnTo>
                    <a:pt x="331063" y="2806"/>
                  </a:lnTo>
                  <a:close/>
                </a:path>
                <a:path w="623570" h="128905">
                  <a:moveTo>
                    <a:pt x="426339" y="508"/>
                  </a:moveTo>
                  <a:lnTo>
                    <a:pt x="424802" y="241"/>
                  </a:lnTo>
                  <a:lnTo>
                    <a:pt x="420446" y="0"/>
                  </a:lnTo>
                  <a:lnTo>
                    <a:pt x="408622" y="2247"/>
                  </a:lnTo>
                  <a:lnTo>
                    <a:pt x="398246" y="8445"/>
                  </a:lnTo>
                  <a:lnTo>
                    <a:pt x="389496" y="17792"/>
                  </a:lnTo>
                  <a:lnTo>
                    <a:pt x="382562" y="29464"/>
                  </a:lnTo>
                  <a:lnTo>
                    <a:pt x="381787" y="29464"/>
                  </a:lnTo>
                  <a:lnTo>
                    <a:pt x="385127" y="2794"/>
                  </a:lnTo>
                  <a:lnTo>
                    <a:pt x="366433" y="2794"/>
                  </a:lnTo>
                  <a:lnTo>
                    <a:pt x="365328" y="12204"/>
                  </a:lnTo>
                  <a:lnTo>
                    <a:pt x="362153" y="34518"/>
                  </a:lnTo>
                  <a:lnTo>
                    <a:pt x="360032" y="46494"/>
                  </a:lnTo>
                  <a:lnTo>
                    <a:pt x="344932" y="125755"/>
                  </a:lnTo>
                  <a:lnTo>
                    <a:pt x="366179" y="125755"/>
                  </a:lnTo>
                  <a:lnTo>
                    <a:pt x="376415" y="71640"/>
                  </a:lnTo>
                  <a:lnTo>
                    <a:pt x="391617" y="35471"/>
                  </a:lnTo>
                  <a:lnTo>
                    <a:pt x="416610" y="20828"/>
                  </a:lnTo>
                  <a:lnTo>
                    <a:pt x="418909" y="20828"/>
                  </a:lnTo>
                  <a:lnTo>
                    <a:pt x="422236" y="21336"/>
                  </a:lnTo>
                  <a:lnTo>
                    <a:pt x="426339" y="508"/>
                  </a:lnTo>
                  <a:close/>
                </a:path>
                <a:path w="623570" h="128905">
                  <a:moveTo>
                    <a:pt x="530047" y="31508"/>
                  </a:moveTo>
                  <a:lnTo>
                    <a:pt x="527685" y="19189"/>
                  </a:lnTo>
                  <a:lnTo>
                    <a:pt x="525818" y="16522"/>
                  </a:lnTo>
                  <a:lnTo>
                    <a:pt x="520700" y="9182"/>
                  </a:lnTo>
                  <a:lnTo>
                    <a:pt x="509562" y="2603"/>
                  </a:lnTo>
                  <a:lnTo>
                    <a:pt x="509562" y="22098"/>
                  </a:lnTo>
                  <a:lnTo>
                    <a:pt x="509562" y="32270"/>
                  </a:lnTo>
                  <a:lnTo>
                    <a:pt x="504964" y="43954"/>
                  </a:lnTo>
                  <a:lnTo>
                    <a:pt x="492353" y="51066"/>
                  </a:lnTo>
                  <a:lnTo>
                    <a:pt x="473494" y="54559"/>
                  </a:lnTo>
                  <a:lnTo>
                    <a:pt x="450164" y="55397"/>
                  </a:lnTo>
                  <a:lnTo>
                    <a:pt x="455803" y="41173"/>
                  </a:lnTo>
                  <a:lnTo>
                    <a:pt x="464731" y="28714"/>
                  </a:lnTo>
                  <a:lnTo>
                    <a:pt x="476491" y="19875"/>
                  </a:lnTo>
                  <a:lnTo>
                    <a:pt x="490626" y="16522"/>
                  </a:lnTo>
                  <a:lnTo>
                    <a:pt x="501891" y="16522"/>
                  </a:lnTo>
                  <a:lnTo>
                    <a:pt x="509562" y="22098"/>
                  </a:lnTo>
                  <a:lnTo>
                    <a:pt x="509562" y="2603"/>
                  </a:lnTo>
                  <a:lnTo>
                    <a:pt x="509308" y="2451"/>
                  </a:lnTo>
                  <a:lnTo>
                    <a:pt x="493687" y="0"/>
                  </a:lnTo>
                  <a:lnTo>
                    <a:pt x="466280" y="7124"/>
                  </a:lnTo>
                  <a:lnTo>
                    <a:pt x="444931" y="25590"/>
                  </a:lnTo>
                  <a:lnTo>
                    <a:pt x="431050" y="51015"/>
                  </a:lnTo>
                  <a:lnTo>
                    <a:pt x="426110" y="79019"/>
                  </a:lnTo>
                  <a:lnTo>
                    <a:pt x="428866" y="98183"/>
                  </a:lnTo>
                  <a:lnTo>
                    <a:pt x="437375" y="113855"/>
                  </a:lnTo>
                  <a:lnTo>
                    <a:pt x="452031" y="124421"/>
                  </a:lnTo>
                  <a:lnTo>
                    <a:pt x="473214" y="128308"/>
                  </a:lnTo>
                  <a:lnTo>
                    <a:pt x="485330" y="127546"/>
                  </a:lnTo>
                  <a:lnTo>
                    <a:pt x="496481" y="125476"/>
                  </a:lnTo>
                  <a:lnTo>
                    <a:pt x="506222" y="122402"/>
                  </a:lnTo>
                  <a:lnTo>
                    <a:pt x="514172" y="118643"/>
                  </a:lnTo>
                  <a:lnTo>
                    <a:pt x="512787" y="111531"/>
                  </a:lnTo>
                  <a:lnTo>
                    <a:pt x="511098" y="102895"/>
                  </a:lnTo>
                  <a:lnTo>
                    <a:pt x="504710" y="105956"/>
                  </a:lnTo>
                  <a:lnTo>
                    <a:pt x="497052" y="108737"/>
                  </a:lnTo>
                  <a:lnTo>
                    <a:pt x="488099" y="110744"/>
                  </a:lnTo>
                  <a:lnTo>
                    <a:pt x="477824" y="111531"/>
                  </a:lnTo>
                  <a:lnTo>
                    <a:pt x="468782" y="110490"/>
                  </a:lnTo>
                  <a:lnTo>
                    <a:pt x="446582" y="76987"/>
                  </a:lnTo>
                  <a:lnTo>
                    <a:pt x="447611" y="71653"/>
                  </a:lnTo>
                  <a:lnTo>
                    <a:pt x="479831" y="70231"/>
                  </a:lnTo>
                  <a:lnTo>
                    <a:pt x="506018" y="63957"/>
                  </a:lnTo>
                  <a:lnTo>
                    <a:pt x="518109" y="55397"/>
                  </a:lnTo>
                  <a:lnTo>
                    <a:pt x="523608" y="51498"/>
                  </a:lnTo>
                  <a:lnTo>
                    <a:pt x="530047" y="31508"/>
                  </a:lnTo>
                  <a:close/>
                </a:path>
                <a:path w="623570" h="128905">
                  <a:moveTo>
                    <a:pt x="623252" y="6108"/>
                  </a:moveTo>
                  <a:lnTo>
                    <a:pt x="618858" y="3860"/>
                  </a:lnTo>
                  <a:lnTo>
                    <a:pt x="612838" y="1905"/>
                  </a:lnTo>
                  <a:lnTo>
                    <a:pt x="605548" y="520"/>
                  </a:lnTo>
                  <a:lnTo>
                    <a:pt x="597408" y="0"/>
                  </a:lnTo>
                  <a:lnTo>
                    <a:pt x="579386" y="2908"/>
                  </a:lnTo>
                  <a:lnTo>
                    <a:pt x="565213" y="10960"/>
                  </a:lnTo>
                  <a:lnTo>
                    <a:pt x="555929" y="23050"/>
                  </a:lnTo>
                  <a:lnTo>
                    <a:pt x="552602" y="38112"/>
                  </a:lnTo>
                  <a:lnTo>
                    <a:pt x="554062" y="47129"/>
                  </a:lnTo>
                  <a:lnTo>
                    <a:pt x="558368" y="55448"/>
                  </a:lnTo>
                  <a:lnTo>
                    <a:pt x="565353" y="62903"/>
                  </a:lnTo>
                  <a:lnTo>
                    <a:pt x="582955" y="74536"/>
                  </a:lnTo>
                  <a:lnTo>
                    <a:pt x="588251" y="79717"/>
                  </a:lnTo>
                  <a:lnTo>
                    <a:pt x="591146" y="85369"/>
                  </a:lnTo>
                  <a:lnTo>
                    <a:pt x="592023" y="91986"/>
                  </a:lnTo>
                  <a:lnTo>
                    <a:pt x="590359" y="99720"/>
                  </a:lnTo>
                  <a:lnTo>
                    <a:pt x="585635" y="106108"/>
                  </a:lnTo>
                  <a:lnTo>
                    <a:pt x="578205" y="110451"/>
                  </a:lnTo>
                  <a:lnTo>
                    <a:pt x="568477" y="112052"/>
                  </a:lnTo>
                  <a:lnTo>
                    <a:pt x="560933" y="111353"/>
                  </a:lnTo>
                  <a:lnTo>
                    <a:pt x="553631" y="109562"/>
                  </a:lnTo>
                  <a:lnTo>
                    <a:pt x="547090" y="107111"/>
                  </a:lnTo>
                  <a:lnTo>
                    <a:pt x="541858" y="104432"/>
                  </a:lnTo>
                  <a:lnTo>
                    <a:pt x="535965" y="119926"/>
                  </a:lnTo>
                  <a:lnTo>
                    <a:pt x="541274" y="123050"/>
                  </a:lnTo>
                  <a:lnTo>
                    <a:pt x="548436" y="125730"/>
                  </a:lnTo>
                  <a:lnTo>
                    <a:pt x="557060" y="127596"/>
                  </a:lnTo>
                  <a:lnTo>
                    <a:pt x="566686" y="128308"/>
                  </a:lnTo>
                  <a:lnTo>
                    <a:pt x="585101" y="125628"/>
                  </a:lnTo>
                  <a:lnTo>
                    <a:pt x="600163" y="117817"/>
                  </a:lnTo>
                  <a:lnTo>
                    <a:pt x="610323" y="105143"/>
                  </a:lnTo>
                  <a:lnTo>
                    <a:pt x="614045" y="87909"/>
                  </a:lnTo>
                  <a:lnTo>
                    <a:pt x="612343" y="78181"/>
                  </a:lnTo>
                  <a:lnTo>
                    <a:pt x="607580" y="69583"/>
                  </a:lnTo>
                  <a:lnTo>
                    <a:pt x="600214" y="62077"/>
                  </a:lnTo>
                  <a:lnTo>
                    <a:pt x="590753" y="55638"/>
                  </a:lnTo>
                  <a:lnTo>
                    <a:pt x="583463" y="51092"/>
                  </a:lnTo>
                  <a:lnTo>
                    <a:pt x="578180" y="46393"/>
                  </a:lnTo>
                  <a:lnTo>
                    <a:pt x="574954" y="41173"/>
                  </a:lnTo>
                  <a:lnTo>
                    <a:pt x="573862" y="35064"/>
                  </a:lnTo>
                  <a:lnTo>
                    <a:pt x="575500" y="27660"/>
                  </a:lnTo>
                  <a:lnTo>
                    <a:pt x="580072" y="21780"/>
                  </a:lnTo>
                  <a:lnTo>
                    <a:pt x="587032" y="17907"/>
                  </a:lnTo>
                  <a:lnTo>
                    <a:pt x="595871" y="16522"/>
                  </a:lnTo>
                  <a:lnTo>
                    <a:pt x="605091" y="16522"/>
                  </a:lnTo>
                  <a:lnTo>
                    <a:pt x="613029" y="19570"/>
                  </a:lnTo>
                  <a:lnTo>
                    <a:pt x="617359" y="22110"/>
                  </a:lnTo>
                  <a:lnTo>
                    <a:pt x="623252" y="6108"/>
                  </a:lnTo>
                  <a:close/>
                </a:path>
              </a:pathLst>
            </a:custGeom>
            <a:solidFill>
              <a:srgbClr val="335361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74" name="object 74"/>
          <p:cNvSpPr/>
          <p:nvPr/>
        </p:nvSpPr>
        <p:spPr>
          <a:xfrm>
            <a:off x="9773008" y="2544174"/>
            <a:ext cx="238639" cy="183184"/>
          </a:xfrm>
          <a:prstGeom prst="rect">
            <a:avLst/>
          </a:prstGeom>
          <a:blipFill>
            <a:blip r:embed="rId4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pSp>
        <p:nvGrpSpPr>
          <p:cNvPr id="75" name="object 75"/>
          <p:cNvGrpSpPr/>
          <p:nvPr/>
        </p:nvGrpSpPr>
        <p:grpSpPr>
          <a:xfrm>
            <a:off x="5522155" y="2857868"/>
            <a:ext cx="1052830" cy="222250"/>
            <a:chOff x="5522155" y="2857868"/>
            <a:chExt cx="1052830" cy="222250"/>
          </a:xfrm>
        </p:grpSpPr>
        <p:sp>
          <p:nvSpPr>
            <p:cNvPr id="76" name="object 76"/>
            <p:cNvSpPr/>
            <p:nvPr/>
          </p:nvSpPr>
          <p:spPr>
            <a:xfrm>
              <a:off x="5522155" y="2903594"/>
              <a:ext cx="344131" cy="176062"/>
            </a:xfrm>
            <a:prstGeom prst="rect">
              <a:avLst/>
            </a:prstGeom>
            <a:blipFill>
              <a:blip r:embed="rId4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7" name="object 77"/>
            <p:cNvSpPr/>
            <p:nvPr/>
          </p:nvSpPr>
          <p:spPr>
            <a:xfrm>
              <a:off x="5888329" y="2857868"/>
              <a:ext cx="687070" cy="174625"/>
            </a:xfrm>
            <a:custGeom>
              <a:avLst/>
              <a:gdLst/>
              <a:ahLst/>
              <a:cxnLst/>
              <a:rect l="l" t="t" r="r" b="b"/>
              <a:pathLst>
                <a:path w="687070" h="174625">
                  <a:moveTo>
                    <a:pt x="71678" y="48539"/>
                  </a:moveTo>
                  <a:lnTo>
                    <a:pt x="41986" y="48539"/>
                  </a:lnTo>
                  <a:lnTo>
                    <a:pt x="48387" y="15494"/>
                  </a:lnTo>
                  <a:lnTo>
                    <a:pt x="26377" y="20840"/>
                  </a:lnTo>
                  <a:lnTo>
                    <a:pt x="20993" y="48539"/>
                  </a:lnTo>
                  <a:lnTo>
                    <a:pt x="3327" y="48539"/>
                  </a:lnTo>
                  <a:lnTo>
                    <a:pt x="0" y="65036"/>
                  </a:lnTo>
                  <a:lnTo>
                    <a:pt x="17932" y="65036"/>
                  </a:lnTo>
                  <a:lnTo>
                    <a:pt x="3835" y="136169"/>
                  </a:lnTo>
                  <a:lnTo>
                    <a:pt x="3086" y="143294"/>
                  </a:lnTo>
                  <a:lnTo>
                    <a:pt x="3086" y="150406"/>
                  </a:lnTo>
                  <a:lnTo>
                    <a:pt x="4508" y="159397"/>
                  </a:lnTo>
                  <a:lnTo>
                    <a:pt x="9042" y="167017"/>
                  </a:lnTo>
                  <a:lnTo>
                    <a:pt x="17119" y="172313"/>
                  </a:lnTo>
                  <a:lnTo>
                    <a:pt x="29184" y="174294"/>
                  </a:lnTo>
                  <a:lnTo>
                    <a:pt x="35331" y="174294"/>
                  </a:lnTo>
                  <a:lnTo>
                    <a:pt x="41732" y="173520"/>
                  </a:lnTo>
                  <a:lnTo>
                    <a:pt x="45567" y="171996"/>
                  </a:lnTo>
                  <a:lnTo>
                    <a:pt x="46583" y="155486"/>
                  </a:lnTo>
                  <a:lnTo>
                    <a:pt x="43776" y="155994"/>
                  </a:lnTo>
                  <a:lnTo>
                    <a:pt x="40182" y="156248"/>
                  </a:lnTo>
                  <a:lnTo>
                    <a:pt x="28422" y="156248"/>
                  </a:lnTo>
                  <a:lnTo>
                    <a:pt x="24841" y="151917"/>
                  </a:lnTo>
                  <a:lnTo>
                    <a:pt x="24841" y="137960"/>
                  </a:lnTo>
                  <a:lnTo>
                    <a:pt x="25869" y="131610"/>
                  </a:lnTo>
                  <a:lnTo>
                    <a:pt x="38658" y="65036"/>
                  </a:lnTo>
                  <a:lnTo>
                    <a:pt x="68351" y="65036"/>
                  </a:lnTo>
                  <a:lnTo>
                    <a:pt x="71678" y="48539"/>
                  </a:lnTo>
                  <a:close/>
                </a:path>
                <a:path w="687070" h="174625">
                  <a:moveTo>
                    <a:pt x="177190" y="77241"/>
                  </a:moveTo>
                  <a:lnTo>
                    <a:pt x="174828" y="64922"/>
                  </a:lnTo>
                  <a:lnTo>
                    <a:pt x="172961" y="62255"/>
                  </a:lnTo>
                  <a:lnTo>
                    <a:pt x="167855" y="54914"/>
                  </a:lnTo>
                  <a:lnTo>
                    <a:pt x="156705" y="48336"/>
                  </a:lnTo>
                  <a:lnTo>
                    <a:pt x="156705" y="67830"/>
                  </a:lnTo>
                  <a:lnTo>
                    <a:pt x="156705" y="78003"/>
                  </a:lnTo>
                  <a:lnTo>
                    <a:pt x="152107" y="89687"/>
                  </a:lnTo>
                  <a:lnTo>
                    <a:pt x="139496" y="96799"/>
                  </a:lnTo>
                  <a:lnTo>
                    <a:pt x="120637" y="100291"/>
                  </a:lnTo>
                  <a:lnTo>
                    <a:pt x="97307" y="101130"/>
                  </a:lnTo>
                  <a:lnTo>
                    <a:pt x="102958" y="86906"/>
                  </a:lnTo>
                  <a:lnTo>
                    <a:pt x="111887" y="74447"/>
                  </a:lnTo>
                  <a:lnTo>
                    <a:pt x="123634" y="65608"/>
                  </a:lnTo>
                  <a:lnTo>
                    <a:pt x="137769" y="62255"/>
                  </a:lnTo>
                  <a:lnTo>
                    <a:pt x="149034" y="62255"/>
                  </a:lnTo>
                  <a:lnTo>
                    <a:pt x="156705" y="67830"/>
                  </a:lnTo>
                  <a:lnTo>
                    <a:pt x="156705" y="48336"/>
                  </a:lnTo>
                  <a:lnTo>
                    <a:pt x="156451" y="48183"/>
                  </a:lnTo>
                  <a:lnTo>
                    <a:pt x="140830" y="45732"/>
                  </a:lnTo>
                  <a:lnTo>
                    <a:pt x="113436" y="52857"/>
                  </a:lnTo>
                  <a:lnTo>
                    <a:pt x="92075" y="71323"/>
                  </a:lnTo>
                  <a:lnTo>
                    <a:pt x="78206" y="96748"/>
                  </a:lnTo>
                  <a:lnTo>
                    <a:pt x="73253" y="124752"/>
                  </a:lnTo>
                  <a:lnTo>
                    <a:pt x="76009" y="143916"/>
                  </a:lnTo>
                  <a:lnTo>
                    <a:pt x="84518" y="159588"/>
                  </a:lnTo>
                  <a:lnTo>
                    <a:pt x="99174" y="170154"/>
                  </a:lnTo>
                  <a:lnTo>
                    <a:pt x="120357" y="174040"/>
                  </a:lnTo>
                  <a:lnTo>
                    <a:pt x="132486" y="173278"/>
                  </a:lnTo>
                  <a:lnTo>
                    <a:pt x="143624" y="171208"/>
                  </a:lnTo>
                  <a:lnTo>
                    <a:pt x="153365" y="168135"/>
                  </a:lnTo>
                  <a:lnTo>
                    <a:pt x="161315" y="164376"/>
                  </a:lnTo>
                  <a:lnTo>
                    <a:pt x="159931" y="157264"/>
                  </a:lnTo>
                  <a:lnTo>
                    <a:pt x="158242" y="148628"/>
                  </a:lnTo>
                  <a:lnTo>
                    <a:pt x="151866" y="151688"/>
                  </a:lnTo>
                  <a:lnTo>
                    <a:pt x="144208" y="154470"/>
                  </a:lnTo>
                  <a:lnTo>
                    <a:pt x="135255" y="156476"/>
                  </a:lnTo>
                  <a:lnTo>
                    <a:pt x="124968" y="157264"/>
                  </a:lnTo>
                  <a:lnTo>
                    <a:pt x="115938" y="156222"/>
                  </a:lnTo>
                  <a:lnTo>
                    <a:pt x="93726" y="122720"/>
                  </a:lnTo>
                  <a:lnTo>
                    <a:pt x="94754" y="117386"/>
                  </a:lnTo>
                  <a:lnTo>
                    <a:pt x="126974" y="115963"/>
                  </a:lnTo>
                  <a:lnTo>
                    <a:pt x="153162" y="109689"/>
                  </a:lnTo>
                  <a:lnTo>
                    <a:pt x="165265" y="101130"/>
                  </a:lnTo>
                  <a:lnTo>
                    <a:pt x="170764" y="97231"/>
                  </a:lnTo>
                  <a:lnTo>
                    <a:pt x="177190" y="77241"/>
                  </a:lnTo>
                  <a:close/>
                </a:path>
                <a:path w="687070" h="174625">
                  <a:moveTo>
                    <a:pt x="291401" y="51320"/>
                  </a:moveTo>
                  <a:lnTo>
                    <a:pt x="287362" y="49631"/>
                  </a:lnTo>
                  <a:lnTo>
                    <a:pt x="281355" y="47891"/>
                  </a:lnTo>
                  <a:lnTo>
                    <a:pt x="273913" y="46532"/>
                  </a:lnTo>
                  <a:lnTo>
                    <a:pt x="265544" y="45974"/>
                  </a:lnTo>
                  <a:lnTo>
                    <a:pt x="234924" y="52666"/>
                  </a:lnTo>
                  <a:lnTo>
                    <a:pt x="210959" y="70535"/>
                  </a:lnTo>
                  <a:lnTo>
                    <a:pt x="195351" y="96253"/>
                  </a:lnTo>
                  <a:lnTo>
                    <a:pt x="189763" y="126517"/>
                  </a:lnTo>
                  <a:lnTo>
                    <a:pt x="192709" y="144983"/>
                  </a:lnTo>
                  <a:lnTo>
                    <a:pt x="201574" y="160083"/>
                  </a:lnTo>
                  <a:lnTo>
                    <a:pt x="216446" y="170294"/>
                  </a:lnTo>
                  <a:lnTo>
                    <a:pt x="237388" y="174028"/>
                  </a:lnTo>
                  <a:lnTo>
                    <a:pt x="249110" y="173304"/>
                  </a:lnTo>
                  <a:lnTo>
                    <a:pt x="265760" y="152260"/>
                  </a:lnTo>
                  <a:lnTo>
                    <a:pt x="259143" y="154470"/>
                  </a:lnTo>
                  <a:lnTo>
                    <a:pt x="251371" y="156121"/>
                  </a:lnTo>
                  <a:lnTo>
                    <a:pt x="242493" y="156756"/>
                  </a:lnTo>
                  <a:lnTo>
                    <a:pt x="229171" y="154432"/>
                  </a:lnTo>
                  <a:lnTo>
                    <a:pt x="219557" y="147802"/>
                  </a:lnTo>
                  <a:lnTo>
                    <a:pt x="213741" y="137464"/>
                  </a:lnTo>
                  <a:lnTo>
                    <a:pt x="211785" y="123990"/>
                  </a:lnTo>
                  <a:lnTo>
                    <a:pt x="215455" y="102323"/>
                  </a:lnTo>
                  <a:lnTo>
                    <a:pt x="225933" y="82892"/>
                  </a:lnTo>
                  <a:lnTo>
                    <a:pt x="242455" y="68897"/>
                  </a:lnTo>
                  <a:lnTo>
                    <a:pt x="264261" y="63512"/>
                  </a:lnTo>
                  <a:lnTo>
                    <a:pt x="273481" y="63512"/>
                  </a:lnTo>
                  <a:lnTo>
                    <a:pt x="280377" y="65798"/>
                  </a:lnTo>
                  <a:lnTo>
                    <a:pt x="285242" y="68084"/>
                  </a:lnTo>
                  <a:lnTo>
                    <a:pt x="291401" y="51320"/>
                  </a:lnTo>
                  <a:close/>
                </a:path>
                <a:path w="687070" h="174625">
                  <a:moveTo>
                    <a:pt x="376669" y="48539"/>
                  </a:moveTo>
                  <a:lnTo>
                    <a:pt x="346976" y="48539"/>
                  </a:lnTo>
                  <a:lnTo>
                    <a:pt x="353377" y="15494"/>
                  </a:lnTo>
                  <a:lnTo>
                    <a:pt x="331368" y="20840"/>
                  </a:lnTo>
                  <a:lnTo>
                    <a:pt x="325983" y="48539"/>
                  </a:lnTo>
                  <a:lnTo>
                    <a:pt x="308317" y="48539"/>
                  </a:lnTo>
                  <a:lnTo>
                    <a:pt x="304990" y="65036"/>
                  </a:lnTo>
                  <a:lnTo>
                    <a:pt x="322922" y="65036"/>
                  </a:lnTo>
                  <a:lnTo>
                    <a:pt x="308825" y="136169"/>
                  </a:lnTo>
                  <a:lnTo>
                    <a:pt x="308076" y="143294"/>
                  </a:lnTo>
                  <a:lnTo>
                    <a:pt x="308076" y="150406"/>
                  </a:lnTo>
                  <a:lnTo>
                    <a:pt x="309486" y="159397"/>
                  </a:lnTo>
                  <a:lnTo>
                    <a:pt x="314020" y="167017"/>
                  </a:lnTo>
                  <a:lnTo>
                    <a:pt x="322097" y="172313"/>
                  </a:lnTo>
                  <a:lnTo>
                    <a:pt x="334175" y="174294"/>
                  </a:lnTo>
                  <a:lnTo>
                    <a:pt x="340321" y="174294"/>
                  </a:lnTo>
                  <a:lnTo>
                    <a:pt x="346722" y="173520"/>
                  </a:lnTo>
                  <a:lnTo>
                    <a:pt x="350558" y="171996"/>
                  </a:lnTo>
                  <a:lnTo>
                    <a:pt x="351574" y="155486"/>
                  </a:lnTo>
                  <a:lnTo>
                    <a:pt x="348767" y="155994"/>
                  </a:lnTo>
                  <a:lnTo>
                    <a:pt x="345173" y="156248"/>
                  </a:lnTo>
                  <a:lnTo>
                    <a:pt x="333413" y="156248"/>
                  </a:lnTo>
                  <a:lnTo>
                    <a:pt x="329831" y="151917"/>
                  </a:lnTo>
                  <a:lnTo>
                    <a:pt x="329831" y="137960"/>
                  </a:lnTo>
                  <a:lnTo>
                    <a:pt x="330860" y="131610"/>
                  </a:lnTo>
                  <a:lnTo>
                    <a:pt x="343649" y="65036"/>
                  </a:lnTo>
                  <a:lnTo>
                    <a:pt x="373341" y="65036"/>
                  </a:lnTo>
                  <a:lnTo>
                    <a:pt x="376669" y="48539"/>
                  </a:lnTo>
                  <a:close/>
                </a:path>
                <a:path w="687070" h="174625">
                  <a:moveTo>
                    <a:pt x="423037" y="48526"/>
                  </a:moveTo>
                  <a:lnTo>
                    <a:pt x="401789" y="48526"/>
                  </a:lnTo>
                  <a:lnTo>
                    <a:pt x="377977" y="171488"/>
                  </a:lnTo>
                  <a:lnTo>
                    <a:pt x="399224" y="171488"/>
                  </a:lnTo>
                  <a:lnTo>
                    <a:pt x="423037" y="48526"/>
                  </a:lnTo>
                  <a:close/>
                </a:path>
                <a:path w="687070" h="174625">
                  <a:moveTo>
                    <a:pt x="432257" y="5588"/>
                  </a:moveTo>
                  <a:lnTo>
                    <a:pt x="427393" y="0"/>
                  </a:lnTo>
                  <a:lnTo>
                    <a:pt x="412026" y="0"/>
                  </a:lnTo>
                  <a:lnTo>
                    <a:pt x="405625" y="6083"/>
                  </a:lnTo>
                  <a:lnTo>
                    <a:pt x="405625" y="21844"/>
                  </a:lnTo>
                  <a:lnTo>
                    <a:pt x="410489" y="27444"/>
                  </a:lnTo>
                  <a:lnTo>
                    <a:pt x="426097" y="27444"/>
                  </a:lnTo>
                  <a:lnTo>
                    <a:pt x="431990" y="21590"/>
                  </a:lnTo>
                  <a:lnTo>
                    <a:pt x="432231" y="14224"/>
                  </a:lnTo>
                  <a:lnTo>
                    <a:pt x="432257" y="5588"/>
                  </a:lnTo>
                  <a:close/>
                </a:path>
                <a:path w="687070" h="174625">
                  <a:moveTo>
                    <a:pt x="555409" y="97053"/>
                  </a:moveTo>
                  <a:lnTo>
                    <a:pt x="552564" y="77990"/>
                  </a:lnTo>
                  <a:lnTo>
                    <a:pt x="544283" y="62496"/>
                  </a:lnTo>
                  <a:lnTo>
                    <a:pt x="543788" y="61582"/>
                  </a:lnTo>
                  <a:lnTo>
                    <a:pt x="533654" y="53848"/>
                  </a:lnTo>
                  <a:lnTo>
                    <a:pt x="533654" y="96799"/>
                  </a:lnTo>
                  <a:lnTo>
                    <a:pt x="530288" y="118402"/>
                  </a:lnTo>
                  <a:lnTo>
                    <a:pt x="521030" y="137922"/>
                  </a:lnTo>
                  <a:lnTo>
                    <a:pt x="507072" y="152082"/>
                  </a:lnTo>
                  <a:lnTo>
                    <a:pt x="489623" y="157530"/>
                  </a:lnTo>
                  <a:lnTo>
                    <a:pt x="477380" y="154952"/>
                  </a:lnTo>
                  <a:lnTo>
                    <a:pt x="468210" y="147777"/>
                  </a:lnTo>
                  <a:lnTo>
                    <a:pt x="462432" y="136842"/>
                  </a:lnTo>
                  <a:lnTo>
                    <a:pt x="460438" y="122974"/>
                  </a:lnTo>
                  <a:lnTo>
                    <a:pt x="463499" y="101625"/>
                  </a:lnTo>
                  <a:lnTo>
                    <a:pt x="472490" y="82156"/>
                  </a:lnTo>
                  <a:lnTo>
                    <a:pt x="486524" y="67983"/>
                  </a:lnTo>
                  <a:lnTo>
                    <a:pt x="504710" y="62496"/>
                  </a:lnTo>
                  <a:lnTo>
                    <a:pt x="518629" y="65849"/>
                  </a:lnTo>
                  <a:lnTo>
                    <a:pt x="527532" y="74307"/>
                  </a:lnTo>
                  <a:lnTo>
                    <a:pt x="532257" y="85432"/>
                  </a:lnTo>
                  <a:lnTo>
                    <a:pt x="533654" y="96799"/>
                  </a:lnTo>
                  <a:lnTo>
                    <a:pt x="533654" y="53848"/>
                  </a:lnTo>
                  <a:lnTo>
                    <a:pt x="528726" y="50076"/>
                  </a:lnTo>
                  <a:lnTo>
                    <a:pt x="507022" y="45732"/>
                  </a:lnTo>
                  <a:lnTo>
                    <a:pt x="479348" y="52235"/>
                  </a:lnTo>
                  <a:lnTo>
                    <a:pt x="457644" y="69583"/>
                  </a:lnTo>
                  <a:lnTo>
                    <a:pt x="443484" y="94500"/>
                  </a:lnTo>
                  <a:lnTo>
                    <a:pt x="438416" y="123736"/>
                  </a:lnTo>
                  <a:lnTo>
                    <a:pt x="441617" y="143319"/>
                  </a:lnTo>
                  <a:lnTo>
                    <a:pt x="450989" y="159397"/>
                  </a:lnTo>
                  <a:lnTo>
                    <a:pt x="466166" y="170294"/>
                  </a:lnTo>
                  <a:lnTo>
                    <a:pt x="486803" y="174294"/>
                  </a:lnTo>
                  <a:lnTo>
                    <a:pt x="515010" y="167551"/>
                  </a:lnTo>
                  <a:lnTo>
                    <a:pt x="527265" y="157530"/>
                  </a:lnTo>
                  <a:lnTo>
                    <a:pt x="536651" y="149860"/>
                  </a:lnTo>
                  <a:lnTo>
                    <a:pt x="550519" y="125082"/>
                  </a:lnTo>
                  <a:lnTo>
                    <a:pt x="555409" y="97053"/>
                  </a:lnTo>
                  <a:close/>
                </a:path>
                <a:path w="687070" h="174625">
                  <a:moveTo>
                    <a:pt x="686511" y="80035"/>
                  </a:moveTo>
                  <a:lnTo>
                    <a:pt x="683679" y="63741"/>
                  </a:lnTo>
                  <a:lnTo>
                    <a:pt x="676338" y="53162"/>
                  </a:lnTo>
                  <a:lnTo>
                    <a:pt x="666216" y="47447"/>
                  </a:lnTo>
                  <a:lnTo>
                    <a:pt x="655027" y="45732"/>
                  </a:lnTo>
                  <a:lnTo>
                    <a:pt x="641743" y="47510"/>
                  </a:lnTo>
                  <a:lnTo>
                    <a:pt x="629424" y="52717"/>
                  </a:lnTo>
                  <a:lnTo>
                    <a:pt x="618451" y="61163"/>
                  </a:lnTo>
                  <a:lnTo>
                    <a:pt x="609193" y="72669"/>
                  </a:lnTo>
                  <a:lnTo>
                    <a:pt x="608685" y="72669"/>
                  </a:lnTo>
                  <a:lnTo>
                    <a:pt x="611771" y="48526"/>
                  </a:lnTo>
                  <a:lnTo>
                    <a:pt x="592810" y="48526"/>
                  </a:lnTo>
                  <a:lnTo>
                    <a:pt x="588822" y="74396"/>
                  </a:lnTo>
                  <a:lnTo>
                    <a:pt x="570293" y="171488"/>
                  </a:lnTo>
                  <a:lnTo>
                    <a:pt x="591540" y="171488"/>
                  </a:lnTo>
                  <a:lnTo>
                    <a:pt x="602805" y="111785"/>
                  </a:lnTo>
                  <a:lnTo>
                    <a:pt x="609650" y="91351"/>
                  </a:lnTo>
                  <a:lnTo>
                    <a:pt x="620369" y="76098"/>
                  </a:lnTo>
                  <a:lnTo>
                    <a:pt x="632866" y="66573"/>
                  </a:lnTo>
                  <a:lnTo>
                    <a:pt x="645045" y="63271"/>
                  </a:lnTo>
                  <a:lnTo>
                    <a:pt x="654240" y="64897"/>
                  </a:lnTo>
                  <a:lnTo>
                    <a:pt x="660247" y="69392"/>
                  </a:lnTo>
                  <a:lnTo>
                    <a:pt x="663511" y="76238"/>
                  </a:lnTo>
                  <a:lnTo>
                    <a:pt x="664502" y="84861"/>
                  </a:lnTo>
                  <a:lnTo>
                    <a:pt x="664502" y="89928"/>
                  </a:lnTo>
                  <a:lnTo>
                    <a:pt x="663727" y="95783"/>
                  </a:lnTo>
                  <a:lnTo>
                    <a:pt x="649135" y="171488"/>
                  </a:lnTo>
                  <a:lnTo>
                    <a:pt x="670382" y="171488"/>
                  </a:lnTo>
                  <a:lnTo>
                    <a:pt x="685482" y="93243"/>
                  </a:lnTo>
                  <a:lnTo>
                    <a:pt x="686511" y="85369"/>
                  </a:lnTo>
                  <a:lnTo>
                    <a:pt x="686511" y="80035"/>
                  </a:lnTo>
                  <a:close/>
                </a:path>
              </a:pathLst>
            </a:custGeom>
            <a:solidFill>
              <a:srgbClr val="335361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78" name="object 78"/>
          <p:cNvSpPr/>
          <p:nvPr/>
        </p:nvSpPr>
        <p:spPr>
          <a:xfrm>
            <a:off x="6643775" y="2848974"/>
            <a:ext cx="3334913" cy="183184"/>
          </a:xfrm>
          <a:prstGeom prst="rect">
            <a:avLst/>
          </a:prstGeom>
          <a:blipFill>
            <a:blip r:embed="rId4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9" name="object 79"/>
          <p:cNvSpPr/>
          <p:nvPr/>
        </p:nvSpPr>
        <p:spPr>
          <a:xfrm>
            <a:off x="5522155" y="3153774"/>
            <a:ext cx="4187358" cy="230682"/>
          </a:xfrm>
          <a:prstGeom prst="rect">
            <a:avLst/>
          </a:prstGeom>
          <a:blipFill>
            <a:blip r:embed="rId4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0" name="object 80"/>
          <p:cNvSpPr/>
          <p:nvPr/>
        </p:nvSpPr>
        <p:spPr>
          <a:xfrm>
            <a:off x="5533936" y="3458575"/>
            <a:ext cx="3534603" cy="230686"/>
          </a:xfrm>
          <a:prstGeom prst="rect">
            <a:avLst/>
          </a:prstGeom>
          <a:blipFill>
            <a:blip r:embed="rId4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1" name="object 81"/>
          <p:cNvSpPr/>
          <p:nvPr/>
        </p:nvSpPr>
        <p:spPr>
          <a:xfrm>
            <a:off x="5534177" y="3763378"/>
            <a:ext cx="1257935" cy="231140"/>
          </a:xfrm>
          <a:custGeom>
            <a:avLst/>
            <a:gdLst/>
            <a:ahLst/>
            <a:cxnLst/>
            <a:rect l="l" t="t" r="r" b="b"/>
            <a:pathLst>
              <a:path w="1257934" h="231139">
                <a:moveTo>
                  <a:pt x="130822" y="0"/>
                </a:moveTo>
                <a:lnTo>
                  <a:pt x="109575" y="0"/>
                </a:lnTo>
                <a:lnTo>
                  <a:pt x="98564" y="58940"/>
                </a:lnTo>
                <a:lnTo>
                  <a:pt x="95237" y="57378"/>
                </a:lnTo>
                <a:lnTo>
                  <a:pt x="95237" y="76720"/>
                </a:lnTo>
                <a:lnTo>
                  <a:pt x="86791" y="119659"/>
                </a:lnTo>
                <a:lnTo>
                  <a:pt x="80340" y="138569"/>
                </a:lnTo>
                <a:lnTo>
                  <a:pt x="70180" y="153162"/>
                </a:lnTo>
                <a:lnTo>
                  <a:pt x="57950" y="162560"/>
                </a:lnTo>
                <a:lnTo>
                  <a:pt x="45313" y="165887"/>
                </a:lnTo>
                <a:lnTo>
                  <a:pt x="34010" y="163245"/>
                </a:lnTo>
                <a:lnTo>
                  <a:pt x="26847" y="156311"/>
                </a:lnTo>
                <a:lnTo>
                  <a:pt x="23101" y="146608"/>
                </a:lnTo>
                <a:lnTo>
                  <a:pt x="22021" y="135674"/>
                </a:lnTo>
                <a:lnTo>
                  <a:pt x="26085" y="111848"/>
                </a:lnTo>
                <a:lnTo>
                  <a:pt x="53987" y="77038"/>
                </a:lnTo>
                <a:lnTo>
                  <a:pt x="95237" y="76720"/>
                </a:lnTo>
                <a:lnTo>
                  <a:pt x="95237" y="57378"/>
                </a:lnTo>
                <a:lnTo>
                  <a:pt x="93192" y="56400"/>
                </a:lnTo>
                <a:lnTo>
                  <a:pt x="84480" y="54622"/>
                </a:lnTo>
                <a:lnTo>
                  <a:pt x="76542" y="54622"/>
                </a:lnTo>
                <a:lnTo>
                  <a:pt x="46113" y="61582"/>
                </a:lnTo>
                <a:lnTo>
                  <a:pt x="21856" y="80162"/>
                </a:lnTo>
                <a:lnTo>
                  <a:pt x="5803" y="106934"/>
                </a:lnTo>
                <a:lnTo>
                  <a:pt x="0" y="138455"/>
                </a:lnTo>
                <a:lnTo>
                  <a:pt x="2413" y="156057"/>
                </a:lnTo>
                <a:lnTo>
                  <a:pt x="9537" y="170256"/>
                </a:lnTo>
                <a:lnTo>
                  <a:pt x="21170" y="179730"/>
                </a:lnTo>
                <a:lnTo>
                  <a:pt x="37122" y="183184"/>
                </a:lnTo>
                <a:lnTo>
                  <a:pt x="49949" y="181406"/>
                </a:lnTo>
                <a:lnTo>
                  <a:pt x="61798" y="176161"/>
                </a:lnTo>
                <a:lnTo>
                  <a:pt x="72440" y="167640"/>
                </a:lnTo>
                <a:lnTo>
                  <a:pt x="73825" y="165887"/>
                </a:lnTo>
                <a:lnTo>
                  <a:pt x="81673" y="155994"/>
                </a:lnTo>
                <a:lnTo>
                  <a:pt x="82181" y="155994"/>
                </a:lnTo>
                <a:lnTo>
                  <a:pt x="78854" y="180378"/>
                </a:lnTo>
                <a:lnTo>
                  <a:pt x="98298" y="180378"/>
                </a:lnTo>
                <a:lnTo>
                  <a:pt x="103682" y="141516"/>
                </a:lnTo>
                <a:lnTo>
                  <a:pt x="117081" y="71640"/>
                </a:lnTo>
                <a:lnTo>
                  <a:pt x="119519" y="58940"/>
                </a:lnTo>
                <a:lnTo>
                  <a:pt x="130822" y="0"/>
                </a:lnTo>
                <a:close/>
              </a:path>
              <a:path w="1257934" h="231139">
                <a:moveTo>
                  <a:pt x="190766" y="6350"/>
                </a:moveTo>
                <a:lnTo>
                  <a:pt x="167474" y="8890"/>
                </a:lnTo>
                <a:lnTo>
                  <a:pt x="162179" y="23799"/>
                </a:lnTo>
                <a:lnTo>
                  <a:pt x="155689" y="39865"/>
                </a:lnTo>
                <a:lnTo>
                  <a:pt x="148818" y="55308"/>
                </a:lnTo>
                <a:lnTo>
                  <a:pt x="142379" y="68338"/>
                </a:lnTo>
                <a:lnTo>
                  <a:pt x="156984" y="66560"/>
                </a:lnTo>
                <a:lnTo>
                  <a:pt x="164706" y="55219"/>
                </a:lnTo>
                <a:lnTo>
                  <a:pt x="173685" y="40081"/>
                </a:lnTo>
                <a:lnTo>
                  <a:pt x="182753" y="23126"/>
                </a:lnTo>
                <a:lnTo>
                  <a:pt x="190766" y="6350"/>
                </a:lnTo>
                <a:close/>
              </a:path>
              <a:path w="1257934" h="231139">
                <a:moveTo>
                  <a:pt x="269621" y="86131"/>
                </a:moveTo>
                <a:lnTo>
                  <a:pt x="267258" y="73812"/>
                </a:lnTo>
                <a:lnTo>
                  <a:pt x="265391" y="71145"/>
                </a:lnTo>
                <a:lnTo>
                  <a:pt x="260273" y="63804"/>
                </a:lnTo>
                <a:lnTo>
                  <a:pt x="249135" y="57226"/>
                </a:lnTo>
                <a:lnTo>
                  <a:pt x="249135" y="76720"/>
                </a:lnTo>
                <a:lnTo>
                  <a:pt x="249135" y="86893"/>
                </a:lnTo>
                <a:lnTo>
                  <a:pt x="244538" y="98577"/>
                </a:lnTo>
                <a:lnTo>
                  <a:pt x="231927" y="105689"/>
                </a:lnTo>
                <a:lnTo>
                  <a:pt x="213067" y="109181"/>
                </a:lnTo>
                <a:lnTo>
                  <a:pt x="189738" y="110020"/>
                </a:lnTo>
                <a:lnTo>
                  <a:pt x="195376" y="95796"/>
                </a:lnTo>
                <a:lnTo>
                  <a:pt x="204304" y="83337"/>
                </a:lnTo>
                <a:lnTo>
                  <a:pt x="216065" y="74498"/>
                </a:lnTo>
                <a:lnTo>
                  <a:pt x="230200" y="71145"/>
                </a:lnTo>
                <a:lnTo>
                  <a:pt x="241465" y="71145"/>
                </a:lnTo>
                <a:lnTo>
                  <a:pt x="249135" y="76720"/>
                </a:lnTo>
                <a:lnTo>
                  <a:pt x="249135" y="57226"/>
                </a:lnTo>
                <a:lnTo>
                  <a:pt x="248881" y="57073"/>
                </a:lnTo>
                <a:lnTo>
                  <a:pt x="233260" y="54622"/>
                </a:lnTo>
                <a:lnTo>
                  <a:pt x="205854" y="61747"/>
                </a:lnTo>
                <a:lnTo>
                  <a:pt x="184505" y="80213"/>
                </a:lnTo>
                <a:lnTo>
                  <a:pt x="170624" y="105638"/>
                </a:lnTo>
                <a:lnTo>
                  <a:pt x="165684" y="133642"/>
                </a:lnTo>
                <a:lnTo>
                  <a:pt x="168440" y="152806"/>
                </a:lnTo>
                <a:lnTo>
                  <a:pt x="176949" y="168478"/>
                </a:lnTo>
                <a:lnTo>
                  <a:pt x="191604" y="179044"/>
                </a:lnTo>
                <a:lnTo>
                  <a:pt x="212788" y="182930"/>
                </a:lnTo>
                <a:lnTo>
                  <a:pt x="224904" y="182168"/>
                </a:lnTo>
                <a:lnTo>
                  <a:pt x="236054" y="180098"/>
                </a:lnTo>
                <a:lnTo>
                  <a:pt x="245795" y="177025"/>
                </a:lnTo>
                <a:lnTo>
                  <a:pt x="253746" y="173266"/>
                </a:lnTo>
                <a:lnTo>
                  <a:pt x="252361" y="166154"/>
                </a:lnTo>
                <a:lnTo>
                  <a:pt x="250672" y="157518"/>
                </a:lnTo>
                <a:lnTo>
                  <a:pt x="244284" y="160578"/>
                </a:lnTo>
                <a:lnTo>
                  <a:pt x="236626" y="163360"/>
                </a:lnTo>
                <a:lnTo>
                  <a:pt x="227672" y="165366"/>
                </a:lnTo>
                <a:lnTo>
                  <a:pt x="217398" y="166154"/>
                </a:lnTo>
                <a:lnTo>
                  <a:pt x="208356" y="165112"/>
                </a:lnTo>
                <a:lnTo>
                  <a:pt x="186156" y="131610"/>
                </a:lnTo>
                <a:lnTo>
                  <a:pt x="187185" y="126276"/>
                </a:lnTo>
                <a:lnTo>
                  <a:pt x="219405" y="124853"/>
                </a:lnTo>
                <a:lnTo>
                  <a:pt x="245592" y="118579"/>
                </a:lnTo>
                <a:lnTo>
                  <a:pt x="257683" y="110020"/>
                </a:lnTo>
                <a:lnTo>
                  <a:pt x="263182" y="106121"/>
                </a:lnTo>
                <a:lnTo>
                  <a:pt x="269621" y="86131"/>
                </a:lnTo>
                <a:close/>
              </a:path>
              <a:path w="1257934" h="231139">
                <a:moveTo>
                  <a:pt x="394322" y="57429"/>
                </a:moveTo>
                <a:lnTo>
                  <a:pt x="369760" y="57429"/>
                </a:lnTo>
                <a:lnTo>
                  <a:pt x="340817" y="93002"/>
                </a:lnTo>
                <a:lnTo>
                  <a:pt x="338264" y="97053"/>
                </a:lnTo>
                <a:lnTo>
                  <a:pt x="333400" y="103911"/>
                </a:lnTo>
                <a:lnTo>
                  <a:pt x="332638" y="103911"/>
                </a:lnTo>
                <a:lnTo>
                  <a:pt x="324434" y="84353"/>
                </a:lnTo>
                <a:lnTo>
                  <a:pt x="312407" y="57429"/>
                </a:lnTo>
                <a:lnTo>
                  <a:pt x="289369" y="57429"/>
                </a:lnTo>
                <a:lnTo>
                  <a:pt x="318033" y="117132"/>
                </a:lnTo>
                <a:lnTo>
                  <a:pt x="263766" y="180390"/>
                </a:lnTo>
                <a:lnTo>
                  <a:pt x="288340" y="180390"/>
                </a:lnTo>
                <a:lnTo>
                  <a:pt x="313436" y="149656"/>
                </a:lnTo>
                <a:lnTo>
                  <a:pt x="318808" y="142290"/>
                </a:lnTo>
                <a:lnTo>
                  <a:pt x="326237" y="130848"/>
                </a:lnTo>
                <a:lnTo>
                  <a:pt x="326745" y="130848"/>
                </a:lnTo>
                <a:lnTo>
                  <a:pt x="331609" y="143548"/>
                </a:lnTo>
                <a:lnTo>
                  <a:pt x="348246" y="180390"/>
                </a:lnTo>
                <a:lnTo>
                  <a:pt x="371284" y="180390"/>
                </a:lnTo>
                <a:lnTo>
                  <a:pt x="342099" y="117386"/>
                </a:lnTo>
                <a:lnTo>
                  <a:pt x="394322" y="57429"/>
                </a:lnTo>
                <a:close/>
              </a:path>
              <a:path w="1257934" h="231139">
                <a:moveTo>
                  <a:pt x="513156" y="99085"/>
                </a:moveTo>
                <a:lnTo>
                  <a:pt x="510971" y="82600"/>
                </a:lnTo>
                <a:lnTo>
                  <a:pt x="505968" y="72161"/>
                </a:lnTo>
                <a:lnTo>
                  <a:pt x="504164" y="68376"/>
                </a:lnTo>
                <a:lnTo>
                  <a:pt x="492302" y="58394"/>
                </a:lnTo>
                <a:lnTo>
                  <a:pt x="491045" y="58127"/>
                </a:lnTo>
                <a:lnTo>
                  <a:pt x="491045" y="101117"/>
                </a:lnTo>
                <a:lnTo>
                  <a:pt x="487108" y="124548"/>
                </a:lnTo>
                <a:lnTo>
                  <a:pt x="476186" y="145745"/>
                </a:lnTo>
                <a:lnTo>
                  <a:pt x="460133" y="160883"/>
                </a:lnTo>
                <a:lnTo>
                  <a:pt x="440702" y="166662"/>
                </a:lnTo>
                <a:lnTo>
                  <a:pt x="430707" y="166662"/>
                </a:lnTo>
                <a:lnTo>
                  <a:pt x="422529" y="164122"/>
                </a:lnTo>
                <a:lnTo>
                  <a:pt x="417156" y="159804"/>
                </a:lnTo>
                <a:lnTo>
                  <a:pt x="423291" y="125514"/>
                </a:lnTo>
                <a:lnTo>
                  <a:pt x="441464" y="85979"/>
                </a:lnTo>
                <a:lnTo>
                  <a:pt x="467321" y="72161"/>
                </a:lnTo>
                <a:lnTo>
                  <a:pt x="478599" y="74790"/>
                </a:lnTo>
                <a:lnTo>
                  <a:pt x="485940" y="81521"/>
                </a:lnTo>
                <a:lnTo>
                  <a:pt x="489927" y="90690"/>
                </a:lnTo>
                <a:lnTo>
                  <a:pt x="490943" y="99085"/>
                </a:lnTo>
                <a:lnTo>
                  <a:pt x="491045" y="101117"/>
                </a:lnTo>
                <a:lnTo>
                  <a:pt x="491045" y="58127"/>
                </a:lnTo>
                <a:lnTo>
                  <a:pt x="475005" y="54622"/>
                </a:lnTo>
                <a:lnTo>
                  <a:pt x="462495" y="56426"/>
                </a:lnTo>
                <a:lnTo>
                  <a:pt x="450621" y="61582"/>
                </a:lnTo>
                <a:lnTo>
                  <a:pt x="439801" y="69735"/>
                </a:lnTo>
                <a:lnTo>
                  <a:pt x="430466" y="80543"/>
                </a:lnTo>
                <a:lnTo>
                  <a:pt x="429958" y="80543"/>
                </a:lnTo>
                <a:lnTo>
                  <a:pt x="433539" y="57416"/>
                </a:lnTo>
                <a:lnTo>
                  <a:pt x="414083" y="57416"/>
                </a:lnTo>
                <a:lnTo>
                  <a:pt x="412597" y="67437"/>
                </a:lnTo>
                <a:lnTo>
                  <a:pt x="410908" y="78422"/>
                </a:lnTo>
                <a:lnTo>
                  <a:pt x="409079" y="89827"/>
                </a:lnTo>
                <a:lnTo>
                  <a:pt x="407174" y="101117"/>
                </a:lnTo>
                <a:lnTo>
                  <a:pt x="382333" y="230682"/>
                </a:lnTo>
                <a:lnTo>
                  <a:pt x="403326" y="230682"/>
                </a:lnTo>
                <a:lnTo>
                  <a:pt x="413308" y="177571"/>
                </a:lnTo>
                <a:lnTo>
                  <a:pt x="413816" y="177571"/>
                </a:lnTo>
                <a:lnTo>
                  <a:pt x="418198" y="179628"/>
                </a:lnTo>
                <a:lnTo>
                  <a:pt x="424091" y="181432"/>
                </a:lnTo>
                <a:lnTo>
                  <a:pt x="431571" y="182702"/>
                </a:lnTo>
                <a:lnTo>
                  <a:pt x="440702" y="183184"/>
                </a:lnTo>
                <a:lnTo>
                  <a:pt x="463511" y="177571"/>
                </a:lnTo>
                <a:lnTo>
                  <a:pt x="469417" y="176123"/>
                </a:lnTo>
                <a:lnTo>
                  <a:pt x="480974" y="166662"/>
                </a:lnTo>
                <a:lnTo>
                  <a:pt x="492379" y="157340"/>
                </a:lnTo>
                <a:lnTo>
                  <a:pt x="507631" y="130454"/>
                </a:lnTo>
                <a:lnTo>
                  <a:pt x="513156" y="99085"/>
                </a:lnTo>
                <a:close/>
              </a:path>
              <a:path w="1257934" h="231139">
                <a:moveTo>
                  <a:pt x="647319" y="105943"/>
                </a:moveTo>
                <a:lnTo>
                  <a:pt x="644474" y="86880"/>
                </a:lnTo>
                <a:lnTo>
                  <a:pt x="636193" y="71386"/>
                </a:lnTo>
                <a:lnTo>
                  <a:pt x="635711" y="70472"/>
                </a:lnTo>
                <a:lnTo>
                  <a:pt x="625563" y="62725"/>
                </a:lnTo>
                <a:lnTo>
                  <a:pt x="625563" y="105689"/>
                </a:lnTo>
                <a:lnTo>
                  <a:pt x="622211" y="127292"/>
                </a:lnTo>
                <a:lnTo>
                  <a:pt x="612952" y="146812"/>
                </a:lnTo>
                <a:lnTo>
                  <a:pt x="598995" y="160972"/>
                </a:lnTo>
                <a:lnTo>
                  <a:pt x="581533" y="166420"/>
                </a:lnTo>
                <a:lnTo>
                  <a:pt x="569302" y="163842"/>
                </a:lnTo>
                <a:lnTo>
                  <a:pt x="560120" y="156667"/>
                </a:lnTo>
                <a:lnTo>
                  <a:pt x="554355" y="145732"/>
                </a:lnTo>
                <a:lnTo>
                  <a:pt x="552348" y="131864"/>
                </a:lnTo>
                <a:lnTo>
                  <a:pt x="555409" y="110515"/>
                </a:lnTo>
                <a:lnTo>
                  <a:pt x="564413" y="91046"/>
                </a:lnTo>
                <a:lnTo>
                  <a:pt x="578446" y="76873"/>
                </a:lnTo>
                <a:lnTo>
                  <a:pt x="596620" y="71386"/>
                </a:lnTo>
                <a:lnTo>
                  <a:pt x="610539" y="74739"/>
                </a:lnTo>
                <a:lnTo>
                  <a:pt x="619442" y="83197"/>
                </a:lnTo>
                <a:lnTo>
                  <a:pt x="624179" y="94322"/>
                </a:lnTo>
                <a:lnTo>
                  <a:pt x="625563" y="105689"/>
                </a:lnTo>
                <a:lnTo>
                  <a:pt x="625563" y="62725"/>
                </a:lnTo>
                <a:lnTo>
                  <a:pt x="620649" y="58966"/>
                </a:lnTo>
                <a:lnTo>
                  <a:pt x="598932" y="54622"/>
                </a:lnTo>
                <a:lnTo>
                  <a:pt x="571258" y="61125"/>
                </a:lnTo>
                <a:lnTo>
                  <a:pt x="549567" y="78473"/>
                </a:lnTo>
                <a:lnTo>
                  <a:pt x="535393" y="103390"/>
                </a:lnTo>
                <a:lnTo>
                  <a:pt x="530326" y="132626"/>
                </a:lnTo>
                <a:lnTo>
                  <a:pt x="533539" y="152209"/>
                </a:lnTo>
                <a:lnTo>
                  <a:pt x="542912" y="168287"/>
                </a:lnTo>
                <a:lnTo>
                  <a:pt x="558088" y="179184"/>
                </a:lnTo>
                <a:lnTo>
                  <a:pt x="578713" y="183184"/>
                </a:lnTo>
                <a:lnTo>
                  <a:pt x="606933" y="176441"/>
                </a:lnTo>
                <a:lnTo>
                  <a:pt x="619188" y="166420"/>
                </a:lnTo>
                <a:lnTo>
                  <a:pt x="628573" y="158750"/>
                </a:lnTo>
                <a:lnTo>
                  <a:pt x="642429" y="133972"/>
                </a:lnTo>
                <a:lnTo>
                  <a:pt x="647319" y="105943"/>
                </a:lnTo>
                <a:close/>
              </a:path>
              <a:path w="1257934" h="231139">
                <a:moveTo>
                  <a:pt x="744639" y="60731"/>
                </a:moveTo>
                <a:lnTo>
                  <a:pt x="740244" y="58483"/>
                </a:lnTo>
                <a:lnTo>
                  <a:pt x="734212" y="56527"/>
                </a:lnTo>
                <a:lnTo>
                  <a:pt x="726935" y="55143"/>
                </a:lnTo>
                <a:lnTo>
                  <a:pt x="718794" y="54622"/>
                </a:lnTo>
                <a:lnTo>
                  <a:pt x="700773" y="57531"/>
                </a:lnTo>
                <a:lnTo>
                  <a:pt x="686587" y="65582"/>
                </a:lnTo>
                <a:lnTo>
                  <a:pt x="677316" y="77673"/>
                </a:lnTo>
                <a:lnTo>
                  <a:pt x="673989" y="92735"/>
                </a:lnTo>
                <a:lnTo>
                  <a:pt x="675449" y="101752"/>
                </a:lnTo>
                <a:lnTo>
                  <a:pt x="679742" y="110070"/>
                </a:lnTo>
                <a:lnTo>
                  <a:pt x="686727" y="117525"/>
                </a:lnTo>
                <a:lnTo>
                  <a:pt x="704329" y="129159"/>
                </a:lnTo>
                <a:lnTo>
                  <a:pt x="709625" y="134340"/>
                </a:lnTo>
                <a:lnTo>
                  <a:pt x="712520" y="139992"/>
                </a:lnTo>
                <a:lnTo>
                  <a:pt x="713409" y="146608"/>
                </a:lnTo>
                <a:lnTo>
                  <a:pt x="711746" y="154343"/>
                </a:lnTo>
                <a:lnTo>
                  <a:pt x="707009" y="160731"/>
                </a:lnTo>
                <a:lnTo>
                  <a:pt x="699592" y="165074"/>
                </a:lnTo>
                <a:lnTo>
                  <a:pt x="689864" y="166674"/>
                </a:lnTo>
                <a:lnTo>
                  <a:pt x="682320" y="165976"/>
                </a:lnTo>
                <a:lnTo>
                  <a:pt x="675005" y="164185"/>
                </a:lnTo>
                <a:lnTo>
                  <a:pt x="668477" y="161734"/>
                </a:lnTo>
                <a:lnTo>
                  <a:pt x="663232" y="159054"/>
                </a:lnTo>
                <a:lnTo>
                  <a:pt x="657352" y="174548"/>
                </a:lnTo>
                <a:lnTo>
                  <a:pt x="662647" y="177673"/>
                </a:lnTo>
                <a:lnTo>
                  <a:pt x="669823" y="180352"/>
                </a:lnTo>
                <a:lnTo>
                  <a:pt x="678434" y="182219"/>
                </a:lnTo>
                <a:lnTo>
                  <a:pt x="688073" y="182930"/>
                </a:lnTo>
                <a:lnTo>
                  <a:pt x="706488" y="180251"/>
                </a:lnTo>
                <a:lnTo>
                  <a:pt x="721537" y="172440"/>
                </a:lnTo>
                <a:lnTo>
                  <a:pt x="731697" y="159766"/>
                </a:lnTo>
                <a:lnTo>
                  <a:pt x="735431" y="142532"/>
                </a:lnTo>
                <a:lnTo>
                  <a:pt x="733729" y="132803"/>
                </a:lnTo>
                <a:lnTo>
                  <a:pt x="728954" y="124206"/>
                </a:lnTo>
                <a:lnTo>
                  <a:pt x="721601" y="116700"/>
                </a:lnTo>
                <a:lnTo>
                  <a:pt x="712139" y="110261"/>
                </a:lnTo>
                <a:lnTo>
                  <a:pt x="704850" y="105714"/>
                </a:lnTo>
                <a:lnTo>
                  <a:pt x="699554" y="101015"/>
                </a:lnTo>
                <a:lnTo>
                  <a:pt x="696328" y="95796"/>
                </a:lnTo>
                <a:lnTo>
                  <a:pt x="695248" y="89687"/>
                </a:lnTo>
                <a:lnTo>
                  <a:pt x="696887" y="82283"/>
                </a:lnTo>
                <a:lnTo>
                  <a:pt x="701446" y="76403"/>
                </a:lnTo>
                <a:lnTo>
                  <a:pt x="708418" y="72529"/>
                </a:lnTo>
                <a:lnTo>
                  <a:pt x="717257" y="71145"/>
                </a:lnTo>
                <a:lnTo>
                  <a:pt x="726465" y="71145"/>
                </a:lnTo>
                <a:lnTo>
                  <a:pt x="734402" y="74193"/>
                </a:lnTo>
                <a:lnTo>
                  <a:pt x="738746" y="76733"/>
                </a:lnTo>
                <a:lnTo>
                  <a:pt x="744639" y="60731"/>
                </a:lnTo>
                <a:close/>
              </a:path>
              <a:path w="1257934" h="231139">
                <a:moveTo>
                  <a:pt x="802779" y="57416"/>
                </a:moveTo>
                <a:lnTo>
                  <a:pt x="781532" y="57416"/>
                </a:lnTo>
                <a:lnTo>
                  <a:pt x="757720" y="180378"/>
                </a:lnTo>
                <a:lnTo>
                  <a:pt x="778967" y="180378"/>
                </a:lnTo>
                <a:lnTo>
                  <a:pt x="802779" y="57416"/>
                </a:lnTo>
                <a:close/>
              </a:path>
              <a:path w="1257934" h="231139">
                <a:moveTo>
                  <a:pt x="811999" y="14478"/>
                </a:moveTo>
                <a:lnTo>
                  <a:pt x="807135" y="8890"/>
                </a:lnTo>
                <a:lnTo>
                  <a:pt x="791768" y="8890"/>
                </a:lnTo>
                <a:lnTo>
                  <a:pt x="785368" y="14973"/>
                </a:lnTo>
                <a:lnTo>
                  <a:pt x="785368" y="30734"/>
                </a:lnTo>
                <a:lnTo>
                  <a:pt x="790232" y="36334"/>
                </a:lnTo>
                <a:lnTo>
                  <a:pt x="805840" y="36334"/>
                </a:lnTo>
                <a:lnTo>
                  <a:pt x="811733" y="30480"/>
                </a:lnTo>
                <a:lnTo>
                  <a:pt x="811961" y="23114"/>
                </a:lnTo>
                <a:lnTo>
                  <a:pt x="811999" y="14478"/>
                </a:lnTo>
                <a:close/>
              </a:path>
              <a:path w="1257934" h="231139">
                <a:moveTo>
                  <a:pt x="895197" y="57429"/>
                </a:moveTo>
                <a:lnTo>
                  <a:pt x="865505" y="57429"/>
                </a:lnTo>
                <a:lnTo>
                  <a:pt x="871905" y="24384"/>
                </a:lnTo>
                <a:lnTo>
                  <a:pt x="849896" y="29730"/>
                </a:lnTo>
                <a:lnTo>
                  <a:pt x="844511" y="57429"/>
                </a:lnTo>
                <a:lnTo>
                  <a:pt x="826846" y="57429"/>
                </a:lnTo>
                <a:lnTo>
                  <a:pt x="823518" y="73926"/>
                </a:lnTo>
                <a:lnTo>
                  <a:pt x="841451" y="73926"/>
                </a:lnTo>
                <a:lnTo>
                  <a:pt x="827354" y="145059"/>
                </a:lnTo>
                <a:lnTo>
                  <a:pt x="826604" y="152184"/>
                </a:lnTo>
                <a:lnTo>
                  <a:pt x="826604" y="159296"/>
                </a:lnTo>
                <a:lnTo>
                  <a:pt x="828027" y="168287"/>
                </a:lnTo>
                <a:lnTo>
                  <a:pt x="832548" y="175907"/>
                </a:lnTo>
                <a:lnTo>
                  <a:pt x="840638" y="181203"/>
                </a:lnTo>
                <a:lnTo>
                  <a:pt x="852703" y="183184"/>
                </a:lnTo>
                <a:lnTo>
                  <a:pt x="858850" y="183184"/>
                </a:lnTo>
                <a:lnTo>
                  <a:pt x="865251" y="182410"/>
                </a:lnTo>
                <a:lnTo>
                  <a:pt x="869086" y="180886"/>
                </a:lnTo>
                <a:lnTo>
                  <a:pt x="870102" y="164376"/>
                </a:lnTo>
                <a:lnTo>
                  <a:pt x="867295" y="164884"/>
                </a:lnTo>
                <a:lnTo>
                  <a:pt x="863701" y="165138"/>
                </a:lnTo>
                <a:lnTo>
                  <a:pt x="851941" y="165138"/>
                </a:lnTo>
                <a:lnTo>
                  <a:pt x="848360" y="160807"/>
                </a:lnTo>
                <a:lnTo>
                  <a:pt x="848360" y="146850"/>
                </a:lnTo>
                <a:lnTo>
                  <a:pt x="849388" y="140500"/>
                </a:lnTo>
                <a:lnTo>
                  <a:pt x="862177" y="73926"/>
                </a:lnTo>
                <a:lnTo>
                  <a:pt x="891870" y="73926"/>
                </a:lnTo>
                <a:lnTo>
                  <a:pt x="895197" y="57429"/>
                </a:lnTo>
                <a:close/>
              </a:path>
              <a:path w="1257934" h="231139">
                <a:moveTo>
                  <a:pt x="941578" y="57416"/>
                </a:moveTo>
                <a:lnTo>
                  <a:pt x="920330" y="57416"/>
                </a:lnTo>
                <a:lnTo>
                  <a:pt x="896518" y="180378"/>
                </a:lnTo>
                <a:lnTo>
                  <a:pt x="917765" y="180378"/>
                </a:lnTo>
                <a:lnTo>
                  <a:pt x="941578" y="57416"/>
                </a:lnTo>
                <a:close/>
              </a:path>
              <a:path w="1257934" h="231139">
                <a:moveTo>
                  <a:pt x="950798" y="14478"/>
                </a:moveTo>
                <a:lnTo>
                  <a:pt x="945934" y="8890"/>
                </a:lnTo>
                <a:lnTo>
                  <a:pt x="930567" y="8890"/>
                </a:lnTo>
                <a:lnTo>
                  <a:pt x="924166" y="14973"/>
                </a:lnTo>
                <a:lnTo>
                  <a:pt x="924166" y="30734"/>
                </a:lnTo>
                <a:lnTo>
                  <a:pt x="929030" y="36334"/>
                </a:lnTo>
                <a:lnTo>
                  <a:pt x="944638" y="36334"/>
                </a:lnTo>
                <a:lnTo>
                  <a:pt x="950531" y="30480"/>
                </a:lnTo>
                <a:lnTo>
                  <a:pt x="950760" y="23114"/>
                </a:lnTo>
                <a:lnTo>
                  <a:pt x="950798" y="14478"/>
                </a:lnTo>
                <a:close/>
              </a:path>
              <a:path w="1257934" h="231139">
                <a:moveTo>
                  <a:pt x="1073937" y="105943"/>
                </a:moveTo>
                <a:lnTo>
                  <a:pt x="1071092" y="86880"/>
                </a:lnTo>
                <a:lnTo>
                  <a:pt x="1062812" y="71386"/>
                </a:lnTo>
                <a:lnTo>
                  <a:pt x="1062316" y="70472"/>
                </a:lnTo>
                <a:lnTo>
                  <a:pt x="1052182" y="62738"/>
                </a:lnTo>
                <a:lnTo>
                  <a:pt x="1052182" y="105689"/>
                </a:lnTo>
                <a:lnTo>
                  <a:pt x="1048829" y="127292"/>
                </a:lnTo>
                <a:lnTo>
                  <a:pt x="1039571" y="146812"/>
                </a:lnTo>
                <a:lnTo>
                  <a:pt x="1025613" y="160972"/>
                </a:lnTo>
                <a:lnTo>
                  <a:pt x="1008151" y="166420"/>
                </a:lnTo>
                <a:lnTo>
                  <a:pt x="995921" y="163842"/>
                </a:lnTo>
                <a:lnTo>
                  <a:pt x="986739" y="156667"/>
                </a:lnTo>
                <a:lnTo>
                  <a:pt x="980973" y="145732"/>
                </a:lnTo>
                <a:lnTo>
                  <a:pt x="978966" y="131864"/>
                </a:lnTo>
                <a:lnTo>
                  <a:pt x="982027" y="110515"/>
                </a:lnTo>
                <a:lnTo>
                  <a:pt x="991031" y="91046"/>
                </a:lnTo>
                <a:lnTo>
                  <a:pt x="1005065" y="76873"/>
                </a:lnTo>
                <a:lnTo>
                  <a:pt x="1023239" y="71386"/>
                </a:lnTo>
                <a:lnTo>
                  <a:pt x="1037158" y="74739"/>
                </a:lnTo>
                <a:lnTo>
                  <a:pt x="1046060" y="83197"/>
                </a:lnTo>
                <a:lnTo>
                  <a:pt x="1050798" y="94322"/>
                </a:lnTo>
                <a:lnTo>
                  <a:pt x="1052182" y="105689"/>
                </a:lnTo>
                <a:lnTo>
                  <a:pt x="1052182" y="62738"/>
                </a:lnTo>
                <a:lnTo>
                  <a:pt x="1047254" y="58966"/>
                </a:lnTo>
                <a:lnTo>
                  <a:pt x="1025550" y="54622"/>
                </a:lnTo>
                <a:lnTo>
                  <a:pt x="997877" y="61125"/>
                </a:lnTo>
                <a:lnTo>
                  <a:pt x="976185" y="78473"/>
                </a:lnTo>
                <a:lnTo>
                  <a:pt x="962012" y="103390"/>
                </a:lnTo>
                <a:lnTo>
                  <a:pt x="956945" y="132626"/>
                </a:lnTo>
                <a:lnTo>
                  <a:pt x="960145" y="152209"/>
                </a:lnTo>
                <a:lnTo>
                  <a:pt x="969518" y="168287"/>
                </a:lnTo>
                <a:lnTo>
                  <a:pt x="984707" y="179184"/>
                </a:lnTo>
                <a:lnTo>
                  <a:pt x="1005332" y="183184"/>
                </a:lnTo>
                <a:lnTo>
                  <a:pt x="1033538" y="176441"/>
                </a:lnTo>
                <a:lnTo>
                  <a:pt x="1045806" y="166420"/>
                </a:lnTo>
                <a:lnTo>
                  <a:pt x="1055179" y="158750"/>
                </a:lnTo>
                <a:lnTo>
                  <a:pt x="1069047" y="133972"/>
                </a:lnTo>
                <a:lnTo>
                  <a:pt x="1073937" y="105943"/>
                </a:lnTo>
                <a:close/>
              </a:path>
              <a:path w="1257934" h="231139">
                <a:moveTo>
                  <a:pt x="1205039" y="88925"/>
                </a:moveTo>
                <a:lnTo>
                  <a:pt x="1202207" y="72631"/>
                </a:lnTo>
                <a:lnTo>
                  <a:pt x="1194866" y="62052"/>
                </a:lnTo>
                <a:lnTo>
                  <a:pt x="1184744" y="56337"/>
                </a:lnTo>
                <a:lnTo>
                  <a:pt x="1173556" y="54622"/>
                </a:lnTo>
                <a:lnTo>
                  <a:pt x="1160272" y="56400"/>
                </a:lnTo>
                <a:lnTo>
                  <a:pt x="1147953" y="61607"/>
                </a:lnTo>
                <a:lnTo>
                  <a:pt x="1136980" y="70053"/>
                </a:lnTo>
                <a:lnTo>
                  <a:pt x="1127721" y="81559"/>
                </a:lnTo>
                <a:lnTo>
                  <a:pt x="1127213" y="81559"/>
                </a:lnTo>
                <a:lnTo>
                  <a:pt x="1130300" y="57416"/>
                </a:lnTo>
                <a:lnTo>
                  <a:pt x="1111338" y="57416"/>
                </a:lnTo>
                <a:lnTo>
                  <a:pt x="1107363" y="83286"/>
                </a:lnTo>
                <a:lnTo>
                  <a:pt x="1088821" y="180378"/>
                </a:lnTo>
                <a:lnTo>
                  <a:pt x="1110068" y="180378"/>
                </a:lnTo>
                <a:lnTo>
                  <a:pt x="1121333" y="120675"/>
                </a:lnTo>
                <a:lnTo>
                  <a:pt x="1128191" y="100241"/>
                </a:lnTo>
                <a:lnTo>
                  <a:pt x="1138897" y="84988"/>
                </a:lnTo>
                <a:lnTo>
                  <a:pt x="1151394" y="75463"/>
                </a:lnTo>
                <a:lnTo>
                  <a:pt x="1163574" y="72161"/>
                </a:lnTo>
                <a:lnTo>
                  <a:pt x="1172781" y="73787"/>
                </a:lnTo>
                <a:lnTo>
                  <a:pt x="1178775" y="78282"/>
                </a:lnTo>
                <a:lnTo>
                  <a:pt x="1182052" y="85128"/>
                </a:lnTo>
                <a:lnTo>
                  <a:pt x="1183030" y="93751"/>
                </a:lnTo>
                <a:lnTo>
                  <a:pt x="1183030" y="98818"/>
                </a:lnTo>
                <a:lnTo>
                  <a:pt x="1182255" y="104673"/>
                </a:lnTo>
                <a:lnTo>
                  <a:pt x="1167663" y="180378"/>
                </a:lnTo>
                <a:lnTo>
                  <a:pt x="1188910" y="180378"/>
                </a:lnTo>
                <a:lnTo>
                  <a:pt x="1204010" y="102133"/>
                </a:lnTo>
                <a:lnTo>
                  <a:pt x="1205039" y="94259"/>
                </a:lnTo>
                <a:lnTo>
                  <a:pt x="1205039" y="88925"/>
                </a:lnTo>
                <a:close/>
              </a:path>
              <a:path w="1257934" h="231139">
                <a:moveTo>
                  <a:pt x="1257833" y="148374"/>
                </a:moveTo>
                <a:lnTo>
                  <a:pt x="1232484" y="150914"/>
                </a:lnTo>
                <a:lnTo>
                  <a:pt x="1227302" y="166116"/>
                </a:lnTo>
                <a:lnTo>
                  <a:pt x="1220800" y="182600"/>
                </a:lnTo>
                <a:lnTo>
                  <a:pt x="1213866" y="198424"/>
                </a:lnTo>
                <a:lnTo>
                  <a:pt x="1207389" y="211632"/>
                </a:lnTo>
                <a:lnTo>
                  <a:pt x="1223772" y="210096"/>
                </a:lnTo>
                <a:lnTo>
                  <a:pt x="1231582" y="198450"/>
                </a:lnTo>
                <a:lnTo>
                  <a:pt x="1240713" y="182854"/>
                </a:lnTo>
                <a:lnTo>
                  <a:pt x="1249883" y="165455"/>
                </a:lnTo>
                <a:lnTo>
                  <a:pt x="1257833" y="148374"/>
                </a:lnTo>
                <a:close/>
              </a:path>
            </a:pathLst>
          </a:custGeom>
          <a:solidFill>
            <a:srgbClr val="33536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2" name="object 82"/>
          <p:cNvSpPr/>
          <p:nvPr/>
        </p:nvSpPr>
        <p:spPr>
          <a:xfrm>
            <a:off x="6860400" y="3760581"/>
            <a:ext cx="3101604" cy="185977"/>
          </a:xfrm>
          <a:prstGeom prst="rect">
            <a:avLst/>
          </a:prstGeom>
          <a:blipFill>
            <a:blip r:embed="rId4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3" name="object 83"/>
          <p:cNvSpPr/>
          <p:nvPr/>
        </p:nvSpPr>
        <p:spPr>
          <a:xfrm>
            <a:off x="5533426" y="4068175"/>
            <a:ext cx="163593" cy="182923"/>
          </a:xfrm>
          <a:prstGeom prst="rect">
            <a:avLst/>
          </a:prstGeom>
          <a:blipFill>
            <a:blip r:embed="rId5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4" name="object 84"/>
          <p:cNvSpPr/>
          <p:nvPr/>
        </p:nvSpPr>
        <p:spPr>
          <a:xfrm>
            <a:off x="5761575" y="4068174"/>
            <a:ext cx="3150495" cy="183184"/>
          </a:xfrm>
          <a:prstGeom prst="rect">
            <a:avLst/>
          </a:prstGeom>
          <a:blipFill>
            <a:blip r:embed="rId5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5" name="object 85"/>
          <p:cNvSpPr/>
          <p:nvPr/>
        </p:nvSpPr>
        <p:spPr>
          <a:xfrm>
            <a:off x="5533166" y="4372973"/>
            <a:ext cx="1695730" cy="183187"/>
          </a:xfrm>
          <a:prstGeom prst="rect">
            <a:avLst/>
          </a:prstGeom>
          <a:blipFill>
            <a:blip r:embed="rId5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6" name="object 86"/>
          <p:cNvSpPr/>
          <p:nvPr/>
        </p:nvSpPr>
        <p:spPr>
          <a:xfrm>
            <a:off x="3883313" y="6720400"/>
            <a:ext cx="3348913" cy="413905"/>
          </a:xfrm>
          <a:prstGeom prst="rect">
            <a:avLst/>
          </a:prstGeom>
          <a:blipFill>
            <a:blip r:embed="rId5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pSp>
        <p:nvGrpSpPr>
          <p:cNvPr id="87" name="object 87"/>
          <p:cNvGrpSpPr/>
          <p:nvPr/>
        </p:nvGrpSpPr>
        <p:grpSpPr>
          <a:xfrm>
            <a:off x="8767730" y="6497587"/>
            <a:ext cx="1596390" cy="959485"/>
            <a:chOff x="8767730" y="6497587"/>
            <a:chExt cx="1596390" cy="959485"/>
          </a:xfrm>
        </p:grpSpPr>
        <p:sp>
          <p:nvSpPr>
            <p:cNvPr id="88" name="object 88"/>
            <p:cNvSpPr/>
            <p:nvPr/>
          </p:nvSpPr>
          <p:spPr>
            <a:xfrm>
              <a:off x="9728613" y="6497587"/>
              <a:ext cx="635511" cy="636713"/>
            </a:xfrm>
            <a:prstGeom prst="rect">
              <a:avLst/>
            </a:prstGeom>
            <a:blipFill>
              <a:blip r:embed="rId5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9" name="object 89"/>
            <p:cNvSpPr/>
            <p:nvPr/>
          </p:nvSpPr>
          <p:spPr>
            <a:xfrm>
              <a:off x="8767730" y="7177288"/>
              <a:ext cx="1510548" cy="279213"/>
            </a:xfrm>
            <a:prstGeom prst="rect">
              <a:avLst/>
            </a:prstGeom>
            <a:blipFill>
              <a:blip r:embed="rId5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90" name="object 90"/>
            <p:cNvSpPr/>
            <p:nvPr/>
          </p:nvSpPr>
          <p:spPr>
            <a:xfrm>
              <a:off x="8774645" y="6530086"/>
              <a:ext cx="808558" cy="571715"/>
            </a:xfrm>
            <a:prstGeom prst="rect">
              <a:avLst/>
            </a:prstGeom>
            <a:blipFill>
              <a:blip r:embed="rId5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91" name="object 91"/>
          <p:cNvSpPr/>
          <p:nvPr/>
        </p:nvSpPr>
        <p:spPr>
          <a:xfrm>
            <a:off x="288451" y="7176948"/>
            <a:ext cx="2093071" cy="198243"/>
          </a:xfrm>
          <a:prstGeom prst="rect">
            <a:avLst/>
          </a:prstGeom>
          <a:blipFill>
            <a:blip r:embed="rId5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2" name="object 92"/>
          <p:cNvSpPr/>
          <p:nvPr/>
        </p:nvSpPr>
        <p:spPr>
          <a:xfrm>
            <a:off x="277345" y="6621217"/>
            <a:ext cx="2104128" cy="483561"/>
          </a:xfrm>
          <a:prstGeom prst="rect">
            <a:avLst/>
          </a:prstGeom>
          <a:blipFill>
            <a:blip r:embed="rId5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pSp>
        <p:nvGrpSpPr>
          <p:cNvPr id="93" name="object 93"/>
          <p:cNvGrpSpPr/>
          <p:nvPr/>
        </p:nvGrpSpPr>
        <p:grpSpPr>
          <a:xfrm>
            <a:off x="410795" y="293372"/>
            <a:ext cx="417195" cy="284480"/>
            <a:chOff x="410795" y="293372"/>
            <a:chExt cx="417195" cy="284480"/>
          </a:xfrm>
        </p:grpSpPr>
        <p:sp>
          <p:nvSpPr>
            <p:cNvPr id="94" name="object 94"/>
            <p:cNvSpPr/>
            <p:nvPr/>
          </p:nvSpPr>
          <p:spPr>
            <a:xfrm>
              <a:off x="410795" y="293372"/>
              <a:ext cx="177800" cy="280035"/>
            </a:xfrm>
            <a:custGeom>
              <a:avLst/>
              <a:gdLst/>
              <a:ahLst/>
              <a:cxnLst/>
              <a:rect l="l" t="t" r="r" b="b"/>
              <a:pathLst>
                <a:path w="177800" h="280034">
                  <a:moveTo>
                    <a:pt x="112902" y="0"/>
                  </a:moveTo>
                  <a:lnTo>
                    <a:pt x="53136" y="0"/>
                  </a:lnTo>
                  <a:lnTo>
                    <a:pt x="0" y="279768"/>
                  </a:lnTo>
                  <a:lnTo>
                    <a:pt x="167284" y="279768"/>
                  </a:lnTo>
                  <a:lnTo>
                    <a:pt x="177241" y="227482"/>
                  </a:lnTo>
                  <a:lnTo>
                    <a:pt x="69735" y="227482"/>
                  </a:lnTo>
                  <a:lnTo>
                    <a:pt x="11290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5" name="object 95"/>
            <p:cNvSpPr/>
            <p:nvPr/>
          </p:nvSpPr>
          <p:spPr>
            <a:xfrm>
              <a:off x="615444" y="365607"/>
              <a:ext cx="212521" cy="212102"/>
            </a:xfrm>
            <a:prstGeom prst="rect">
              <a:avLst/>
            </a:prstGeom>
            <a:blipFill>
              <a:blip r:embed="rId5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96" name="object 96"/>
          <p:cNvGrpSpPr/>
          <p:nvPr/>
        </p:nvGrpSpPr>
        <p:grpSpPr>
          <a:xfrm>
            <a:off x="922190" y="278444"/>
            <a:ext cx="2338070" cy="299720"/>
            <a:chOff x="922190" y="278444"/>
            <a:chExt cx="2338070" cy="299720"/>
          </a:xfrm>
        </p:grpSpPr>
        <p:sp>
          <p:nvSpPr>
            <p:cNvPr id="97" name="object 97"/>
            <p:cNvSpPr/>
            <p:nvPr/>
          </p:nvSpPr>
          <p:spPr>
            <a:xfrm>
              <a:off x="922185" y="278447"/>
              <a:ext cx="338455" cy="299720"/>
            </a:xfrm>
            <a:custGeom>
              <a:avLst/>
              <a:gdLst/>
              <a:ahLst/>
              <a:cxnLst/>
              <a:rect l="l" t="t" r="r" b="b"/>
              <a:pathLst>
                <a:path w="338455" h="299720">
                  <a:moveTo>
                    <a:pt x="232867" y="0"/>
                  </a:moveTo>
                  <a:lnTo>
                    <a:pt x="173088" y="0"/>
                  </a:lnTo>
                  <a:lnTo>
                    <a:pt x="155663" y="91719"/>
                  </a:lnTo>
                  <a:lnTo>
                    <a:pt x="148805" y="89611"/>
                  </a:lnTo>
                  <a:lnTo>
                    <a:pt x="146939" y="89255"/>
                  </a:lnTo>
                  <a:lnTo>
                    <a:pt x="146939" y="139458"/>
                  </a:lnTo>
                  <a:lnTo>
                    <a:pt x="136563" y="194246"/>
                  </a:lnTo>
                  <a:lnTo>
                    <a:pt x="128422" y="219417"/>
                  </a:lnTo>
                  <a:lnTo>
                    <a:pt x="116954" y="237159"/>
                  </a:lnTo>
                  <a:lnTo>
                    <a:pt x="103759" y="247662"/>
                  </a:lnTo>
                  <a:lnTo>
                    <a:pt x="90487" y="251117"/>
                  </a:lnTo>
                  <a:lnTo>
                    <a:pt x="78714" y="248602"/>
                  </a:lnTo>
                  <a:lnTo>
                    <a:pt x="69837" y="241211"/>
                  </a:lnTo>
                  <a:lnTo>
                    <a:pt x="64211" y="229235"/>
                  </a:lnTo>
                  <a:lnTo>
                    <a:pt x="62255" y="212928"/>
                  </a:lnTo>
                  <a:lnTo>
                    <a:pt x="66763" y="183896"/>
                  </a:lnTo>
                  <a:lnTo>
                    <a:pt x="79375" y="158038"/>
                  </a:lnTo>
                  <a:lnTo>
                    <a:pt x="98679" y="139496"/>
                  </a:lnTo>
                  <a:lnTo>
                    <a:pt x="123278" y="132397"/>
                  </a:lnTo>
                  <a:lnTo>
                    <a:pt x="133235" y="132397"/>
                  </a:lnTo>
                  <a:lnTo>
                    <a:pt x="142379" y="135724"/>
                  </a:lnTo>
                  <a:lnTo>
                    <a:pt x="146939" y="139458"/>
                  </a:lnTo>
                  <a:lnTo>
                    <a:pt x="146939" y="89255"/>
                  </a:lnTo>
                  <a:lnTo>
                    <a:pt x="141592" y="88201"/>
                  </a:lnTo>
                  <a:lnTo>
                    <a:pt x="134467" y="87414"/>
                  </a:lnTo>
                  <a:lnTo>
                    <a:pt x="127838" y="87160"/>
                  </a:lnTo>
                  <a:lnTo>
                    <a:pt x="85051" y="94462"/>
                  </a:lnTo>
                  <a:lnTo>
                    <a:pt x="49669" y="114477"/>
                  </a:lnTo>
                  <a:lnTo>
                    <a:pt x="22885" y="144373"/>
                  </a:lnTo>
                  <a:lnTo>
                    <a:pt x="5918" y="181317"/>
                  </a:lnTo>
                  <a:lnTo>
                    <a:pt x="0" y="222478"/>
                  </a:lnTo>
                  <a:lnTo>
                    <a:pt x="5016" y="255320"/>
                  </a:lnTo>
                  <a:lnTo>
                    <a:pt x="18618" y="279400"/>
                  </a:lnTo>
                  <a:lnTo>
                    <a:pt x="38696" y="294220"/>
                  </a:lnTo>
                  <a:lnTo>
                    <a:pt x="63080" y="299262"/>
                  </a:lnTo>
                  <a:lnTo>
                    <a:pt x="80937" y="297230"/>
                  </a:lnTo>
                  <a:lnTo>
                    <a:pt x="98475" y="290715"/>
                  </a:lnTo>
                  <a:lnTo>
                    <a:pt x="114922" y="279133"/>
                  </a:lnTo>
                  <a:lnTo>
                    <a:pt x="129501" y="261912"/>
                  </a:lnTo>
                  <a:lnTo>
                    <a:pt x="130327" y="261912"/>
                  </a:lnTo>
                  <a:lnTo>
                    <a:pt x="127431" y="294703"/>
                  </a:lnTo>
                  <a:lnTo>
                    <a:pt x="182219" y="294703"/>
                  </a:lnTo>
                  <a:lnTo>
                    <a:pt x="183362" y="275907"/>
                  </a:lnTo>
                  <a:lnTo>
                    <a:pt x="184823" y="261912"/>
                  </a:lnTo>
                  <a:lnTo>
                    <a:pt x="191770" y="215849"/>
                  </a:lnTo>
                  <a:lnTo>
                    <a:pt x="207657" y="132397"/>
                  </a:lnTo>
                  <a:lnTo>
                    <a:pt x="215404" y="91719"/>
                  </a:lnTo>
                  <a:lnTo>
                    <a:pt x="232867" y="0"/>
                  </a:lnTo>
                  <a:close/>
                </a:path>
                <a:path w="338455" h="299720">
                  <a:moveTo>
                    <a:pt x="325424" y="91719"/>
                  </a:moveTo>
                  <a:lnTo>
                    <a:pt x="265658" y="91719"/>
                  </a:lnTo>
                  <a:lnTo>
                    <a:pt x="227050" y="294703"/>
                  </a:lnTo>
                  <a:lnTo>
                    <a:pt x="286829" y="294703"/>
                  </a:lnTo>
                  <a:lnTo>
                    <a:pt x="325424" y="91719"/>
                  </a:lnTo>
                  <a:close/>
                </a:path>
                <a:path w="338455" h="299720">
                  <a:moveTo>
                    <a:pt x="338289" y="32791"/>
                  </a:moveTo>
                  <a:lnTo>
                    <a:pt x="336067" y="20650"/>
                  </a:lnTo>
                  <a:lnTo>
                    <a:pt x="329882" y="11353"/>
                  </a:lnTo>
                  <a:lnTo>
                    <a:pt x="320433" y="5410"/>
                  </a:lnTo>
                  <a:lnTo>
                    <a:pt x="308406" y="3314"/>
                  </a:lnTo>
                  <a:lnTo>
                    <a:pt x="295376" y="5778"/>
                  </a:lnTo>
                  <a:lnTo>
                    <a:pt x="284492" y="12712"/>
                  </a:lnTo>
                  <a:lnTo>
                    <a:pt x="276948" y="23456"/>
                  </a:lnTo>
                  <a:lnTo>
                    <a:pt x="273951" y="37350"/>
                  </a:lnTo>
                  <a:lnTo>
                    <a:pt x="276148" y="49415"/>
                  </a:lnTo>
                  <a:lnTo>
                    <a:pt x="282244" y="58572"/>
                  </a:lnTo>
                  <a:lnTo>
                    <a:pt x="291465" y="64376"/>
                  </a:lnTo>
                  <a:lnTo>
                    <a:pt x="303009" y="66395"/>
                  </a:lnTo>
                  <a:lnTo>
                    <a:pt x="316572" y="64122"/>
                  </a:lnTo>
                  <a:lnTo>
                    <a:pt x="327812" y="57531"/>
                  </a:lnTo>
                  <a:lnTo>
                    <a:pt x="335457" y="46977"/>
                  </a:lnTo>
                  <a:lnTo>
                    <a:pt x="338289" y="3279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8" name="object 98"/>
            <p:cNvSpPr/>
            <p:nvPr/>
          </p:nvSpPr>
          <p:spPr>
            <a:xfrm>
              <a:off x="1252169" y="365602"/>
              <a:ext cx="166458" cy="211696"/>
            </a:xfrm>
            <a:prstGeom prst="rect">
              <a:avLst/>
            </a:prstGeom>
            <a:blipFill>
              <a:blip r:embed="rId6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99" name="object 99"/>
            <p:cNvSpPr/>
            <p:nvPr/>
          </p:nvSpPr>
          <p:spPr>
            <a:xfrm>
              <a:off x="1443121" y="313302"/>
              <a:ext cx="136525" cy="264795"/>
            </a:xfrm>
            <a:custGeom>
              <a:avLst/>
              <a:gdLst/>
              <a:ahLst/>
              <a:cxnLst/>
              <a:rect l="l" t="t" r="r" b="b"/>
              <a:pathLst>
                <a:path w="136525" h="264795">
                  <a:moveTo>
                    <a:pt x="103771" y="0"/>
                  </a:moveTo>
                  <a:lnTo>
                    <a:pt x="42748" y="14109"/>
                  </a:lnTo>
                  <a:lnTo>
                    <a:pt x="34442" y="56870"/>
                  </a:lnTo>
                  <a:lnTo>
                    <a:pt x="8293" y="56870"/>
                  </a:lnTo>
                  <a:lnTo>
                    <a:pt x="0" y="102107"/>
                  </a:lnTo>
                  <a:lnTo>
                    <a:pt x="25730" y="102107"/>
                  </a:lnTo>
                  <a:lnTo>
                    <a:pt x="9956" y="183057"/>
                  </a:lnTo>
                  <a:lnTo>
                    <a:pt x="8080" y="193861"/>
                  </a:lnTo>
                  <a:lnTo>
                    <a:pt x="6789" y="203500"/>
                  </a:lnTo>
                  <a:lnTo>
                    <a:pt x="6043" y="212359"/>
                  </a:lnTo>
                  <a:lnTo>
                    <a:pt x="5803" y="220827"/>
                  </a:lnTo>
                  <a:lnTo>
                    <a:pt x="9020" y="238319"/>
                  </a:lnTo>
                  <a:lnTo>
                    <a:pt x="18775" y="252110"/>
                  </a:lnTo>
                  <a:lnTo>
                    <a:pt x="35223" y="261154"/>
                  </a:lnTo>
                  <a:lnTo>
                    <a:pt x="58521" y="264401"/>
                  </a:lnTo>
                  <a:lnTo>
                    <a:pt x="68411" y="264097"/>
                  </a:lnTo>
                  <a:lnTo>
                    <a:pt x="78185" y="263212"/>
                  </a:lnTo>
                  <a:lnTo>
                    <a:pt x="86948" y="261781"/>
                  </a:lnTo>
                  <a:lnTo>
                    <a:pt x="93802" y="259842"/>
                  </a:lnTo>
                  <a:lnTo>
                    <a:pt x="100863" y="212940"/>
                  </a:lnTo>
                  <a:lnTo>
                    <a:pt x="95465" y="213779"/>
                  </a:lnTo>
                  <a:lnTo>
                    <a:pt x="71386" y="213779"/>
                  </a:lnTo>
                  <a:lnTo>
                    <a:pt x="67233" y="206705"/>
                  </a:lnTo>
                  <a:lnTo>
                    <a:pt x="67233" y="196761"/>
                  </a:lnTo>
                  <a:lnTo>
                    <a:pt x="67519" y="190927"/>
                  </a:lnTo>
                  <a:lnTo>
                    <a:pt x="68273" y="184356"/>
                  </a:lnTo>
                  <a:lnTo>
                    <a:pt x="69339" y="177551"/>
                  </a:lnTo>
                  <a:lnTo>
                    <a:pt x="84264" y="102107"/>
                  </a:lnTo>
                  <a:lnTo>
                    <a:pt x="127419" y="102107"/>
                  </a:lnTo>
                  <a:lnTo>
                    <a:pt x="136144" y="56870"/>
                  </a:lnTo>
                  <a:lnTo>
                    <a:pt x="92976" y="56870"/>
                  </a:lnTo>
                  <a:lnTo>
                    <a:pt x="10377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0" name="object 100"/>
            <p:cNvSpPr/>
            <p:nvPr/>
          </p:nvSpPr>
          <p:spPr>
            <a:xfrm>
              <a:off x="1580098" y="365601"/>
              <a:ext cx="436670" cy="212109"/>
            </a:xfrm>
            <a:prstGeom prst="rect">
              <a:avLst/>
            </a:prstGeom>
            <a:blipFill>
              <a:blip r:embed="rId6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01" name="object 101"/>
            <p:cNvSpPr/>
            <p:nvPr/>
          </p:nvSpPr>
          <p:spPr>
            <a:xfrm>
              <a:off x="2047480" y="365597"/>
              <a:ext cx="173507" cy="211696"/>
            </a:xfrm>
            <a:prstGeom prst="rect">
              <a:avLst/>
            </a:prstGeom>
            <a:blipFill>
              <a:blip r:embed="rId6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02" name="object 102"/>
            <p:cNvSpPr/>
            <p:nvPr/>
          </p:nvSpPr>
          <p:spPr>
            <a:xfrm>
              <a:off x="2222651" y="281759"/>
              <a:ext cx="111760" cy="291465"/>
            </a:xfrm>
            <a:custGeom>
              <a:avLst/>
              <a:gdLst/>
              <a:ahLst/>
              <a:cxnLst/>
              <a:rect l="l" t="t" r="r" b="b"/>
              <a:pathLst>
                <a:path w="111760" h="291465">
                  <a:moveTo>
                    <a:pt x="81356" y="0"/>
                  </a:moveTo>
                  <a:lnTo>
                    <a:pt x="68319" y="2457"/>
                  </a:lnTo>
                  <a:lnTo>
                    <a:pt x="57427" y="9388"/>
                  </a:lnTo>
                  <a:lnTo>
                    <a:pt x="49886" y="20134"/>
                  </a:lnTo>
                  <a:lnTo>
                    <a:pt x="46901" y="34035"/>
                  </a:lnTo>
                  <a:lnTo>
                    <a:pt x="49105" y="46101"/>
                  </a:lnTo>
                  <a:lnTo>
                    <a:pt x="55200" y="55249"/>
                  </a:lnTo>
                  <a:lnTo>
                    <a:pt x="64410" y="61051"/>
                  </a:lnTo>
                  <a:lnTo>
                    <a:pt x="75958" y="63080"/>
                  </a:lnTo>
                  <a:lnTo>
                    <a:pt x="89522" y="60805"/>
                  </a:lnTo>
                  <a:lnTo>
                    <a:pt x="100750" y="54213"/>
                  </a:lnTo>
                  <a:lnTo>
                    <a:pt x="108400" y="43653"/>
                  </a:lnTo>
                  <a:lnTo>
                    <a:pt x="111226" y="29476"/>
                  </a:lnTo>
                  <a:lnTo>
                    <a:pt x="109009" y="17332"/>
                  </a:lnTo>
                  <a:lnTo>
                    <a:pt x="102825" y="8037"/>
                  </a:lnTo>
                  <a:lnTo>
                    <a:pt x="93374" y="2092"/>
                  </a:lnTo>
                  <a:lnTo>
                    <a:pt x="81356" y="0"/>
                  </a:lnTo>
                  <a:close/>
                </a:path>
                <a:path w="111760" h="291465">
                  <a:moveTo>
                    <a:pt x="98374" y="88404"/>
                  </a:moveTo>
                  <a:lnTo>
                    <a:pt x="38595" y="88404"/>
                  </a:lnTo>
                  <a:lnTo>
                    <a:pt x="0" y="291388"/>
                  </a:lnTo>
                  <a:lnTo>
                    <a:pt x="59766" y="291388"/>
                  </a:lnTo>
                  <a:lnTo>
                    <a:pt x="98374" y="8840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3" name="object 103"/>
            <p:cNvSpPr/>
            <p:nvPr/>
          </p:nvSpPr>
          <p:spPr>
            <a:xfrm>
              <a:off x="2337621" y="365607"/>
              <a:ext cx="212521" cy="212102"/>
            </a:xfrm>
            <a:prstGeom prst="rect">
              <a:avLst/>
            </a:prstGeom>
            <a:blipFill>
              <a:blip r:embed="rId6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04" name="object 104"/>
            <p:cNvSpPr/>
            <p:nvPr/>
          </p:nvSpPr>
          <p:spPr>
            <a:xfrm>
              <a:off x="2575039" y="281761"/>
              <a:ext cx="245110" cy="296545"/>
            </a:xfrm>
            <a:custGeom>
              <a:avLst/>
              <a:gdLst/>
              <a:ahLst/>
              <a:cxnLst/>
              <a:rect l="l" t="t" r="r" b="b"/>
              <a:pathLst>
                <a:path w="245110" h="296545">
                  <a:moveTo>
                    <a:pt x="136156" y="88417"/>
                  </a:moveTo>
                  <a:lnTo>
                    <a:pt x="92976" y="88417"/>
                  </a:lnTo>
                  <a:lnTo>
                    <a:pt x="103771" y="31546"/>
                  </a:lnTo>
                  <a:lnTo>
                    <a:pt x="42748" y="45656"/>
                  </a:lnTo>
                  <a:lnTo>
                    <a:pt x="34455" y="88417"/>
                  </a:lnTo>
                  <a:lnTo>
                    <a:pt x="8293" y="88417"/>
                  </a:lnTo>
                  <a:lnTo>
                    <a:pt x="0" y="133654"/>
                  </a:lnTo>
                  <a:lnTo>
                    <a:pt x="25730" y="133654"/>
                  </a:lnTo>
                  <a:lnTo>
                    <a:pt x="9956" y="214604"/>
                  </a:lnTo>
                  <a:lnTo>
                    <a:pt x="8089" y="225412"/>
                  </a:lnTo>
                  <a:lnTo>
                    <a:pt x="6807" y="235051"/>
                  </a:lnTo>
                  <a:lnTo>
                    <a:pt x="6057" y="243903"/>
                  </a:lnTo>
                  <a:lnTo>
                    <a:pt x="5816" y="252374"/>
                  </a:lnTo>
                  <a:lnTo>
                    <a:pt x="9029" y="269862"/>
                  </a:lnTo>
                  <a:lnTo>
                    <a:pt x="18783" y="283654"/>
                  </a:lnTo>
                  <a:lnTo>
                    <a:pt x="35229" y="292696"/>
                  </a:lnTo>
                  <a:lnTo>
                    <a:pt x="58521" y="295948"/>
                  </a:lnTo>
                  <a:lnTo>
                    <a:pt x="68414" y="295643"/>
                  </a:lnTo>
                  <a:lnTo>
                    <a:pt x="78193" y="294754"/>
                  </a:lnTo>
                  <a:lnTo>
                    <a:pt x="86956" y="293331"/>
                  </a:lnTo>
                  <a:lnTo>
                    <a:pt x="93814" y="291388"/>
                  </a:lnTo>
                  <a:lnTo>
                    <a:pt x="100863" y="244487"/>
                  </a:lnTo>
                  <a:lnTo>
                    <a:pt x="95478" y="245325"/>
                  </a:lnTo>
                  <a:lnTo>
                    <a:pt x="71399" y="245325"/>
                  </a:lnTo>
                  <a:lnTo>
                    <a:pt x="67246" y="238252"/>
                  </a:lnTo>
                  <a:lnTo>
                    <a:pt x="67246" y="228307"/>
                  </a:lnTo>
                  <a:lnTo>
                    <a:pt x="67538" y="222478"/>
                  </a:lnTo>
                  <a:lnTo>
                    <a:pt x="68287" y="215900"/>
                  </a:lnTo>
                  <a:lnTo>
                    <a:pt x="69354" y="209092"/>
                  </a:lnTo>
                  <a:lnTo>
                    <a:pt x="84264" y="133654"/>
                  </a:lnTo>
                  <a:lnTo>
                    <a:pt x="127431" y="133654"/>
                  </a:lnTo>
                  <a:lnTo>
                    <a:pt x="136156" y="88417"/>
                  </a:lnTo>
                  <a:close/>
                </a:path>
                <a:path w="245110" h="296545">
                  <a:moveTo>
                    <a:pt x="231635" y="88404"/>
                  </a:moveTo>
                  <a:lnTo>
                    <a:pt x="171856" y="88404"/>
                  </a:lnTo>
                  <a:lnTo>
                    <a:pt x="133248" y="291388"/>
                  </a:lnTo>
                  <a:lnTo>
                    <a:pt x="193027" y="291388"/>
                  </a:lnTo>
                  <a:lnTo>
                    <a:pt x="231635" y="88404"/>
                  </a:lnTo>
                  <a:close/>
                </a:path>
                <a:path w="245110" h="296545">
                  <a:moveTo>
                    <a:pt x="244487" y="29476"/>
                  </a:moveTo>
                  <a:lnTo>
                    <a:pt x="242265" y="17335"/>
                  </a:lnTo>
                  <a:lnTo>
                    <a:pt x="236080" y="8039"/>
                  </a:lnTo>
                  <a:lnTo>
                    <a:pt x="226618" y="2095"/>
                  </a:lnTo>
                  <a:lnTo>
                    <a:pt x="214604" y="0"/>
                  </a:lnTo>
                  <a:lnTo>
                    <a:pt x="201574" y="2463"/>
                  </a:lnTo>
                  <a:lnTo>
                    <a:pt x="190677" y="9398"/>
                  </a:lnTo>
                  <a:lnTo>
                    <a:pt x="183146" y="20142"/>
                  </a:lnTo>
                  <a:lnTo>
                    <a:pt x="180162" y="34036"/>
                  </a:lnTo>
                  <a:lnTo>
                    <a:pt x="182359" y="46101"/>
                  </a:lnTo>
                  <a:lnTo>
                    <a:pt x="188455" y="55257"/>
                  </a:lnTo>
                  <a:lnTo>
                    <a:pt x="197662" y="61061"/>
                  </a:lnTo>
                  <a:lnTo>
                    <a:pt x="209207" y="63080"/>
                  </a:lnTo>
                  <a:lnTo>
                    <a:pt x="222770" y="60807"/>
                  </a:lnTo>
                  <a:lnTo>
                    <a:pt x="234010" y="54216"/>
                  </a:lnTo>
                  <a:lnTo>
                    <a:pt x="241655" y="43662"/>
                  </a:lnTo>
                  <a:lnTo>
                    <a:pt x="244487" y="2947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5" name="object 105"/>
            <p:cNvSpPr/>
            <p:nvPr/>
          </p:nvSpPr>
          <p:spPr>
            <a:xfrm>
              <a:off x="2825352" y="365601"/>
              <a:ext cx="434602" cy="212103"/>
            </a:xfrm>
            <a:prstGeom prst="rect">
              <a:avLst/>
            </a:prstGeom>
            <a:blipFill>
              <a:blip r:embed="rId6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06" name="object 106"/>
          <p:cNvGrpSpPr/>
          <p:nvPr/>
        </p:nvGrpSpPr>
        <p:grpSpPr>
          <a:xfrm>
            <a:off x="3353337" y="278441"/>
            <a:ext cx="1240790" cy="299720"/>
            <a:chOff x="3353337" y="278441"/>
            <a:chExt cx="1240790" cy="299720"/>
          </a:xfrm>
        </p:grpSpPr>
        <p:sp>
          <p:nvSpPr>
            <p:cNvPr id="107" name="object 107"/>
            <p:cNvSpPr/>
            <p:nvPr/>
          </p:nvSpPr>
          <p:spPr>
            <a:xfrm>
              <a:off x="3540136" y="365602"/>
              <a:ext cx="207124" cy="212102"/>
            </a:xfrm>
            <a:prstGeom prst="rect">
              <a:avLst/>
            </a:prstGeom>
            <a:blipFill>
              <a:blip r:embed="rId6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08" name="object 108"/>
            <p:cNvSpPr/>
            <p:nvPr/>
          </p:nvSpPr>
          <p:spPr>
            <a:xfrm>
              <a:off x="3353337" y="365602"/>
              <a:ext cx="166458" cy="211696"/>
            </a:xfrm>
            <a:prstGeom prst="rect">
              <a:avLst/>
            </a:prstGeom>
            <a:blipFill>
              <a:blip r:embed="rId6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09" name="object 109"/>
            <p:cNvSpPr/>
            <p:nvPr/>
          </p:nvSpPr>
          <p:spPr>
            <a:xfrm>
              <a:off x="3773837" y="365597"/>
              <a:ext cx="173507" cy="211696"/>
            </a:xfrm>
            <a:prstGeom prst="rect">
              <a:avLst/>
            </a:prstGeom>
            <a:blipFill>
              <a:blip r:embed="rId6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10" name="object 110"/>
            <p:cNvSpPr/>
            <p:nvPr/>
          </p:nvSpPr>
          <p:spPr>
            <a:xfrm>
              <a:off x="3948995" y="281759"/>
              <a:ext cx="111760" cy="291465"/>
            </a:xfrm>
            <a:custGeom>
              <a:avLst/>
              <a:gdLst/>
              <a:ahLst/>
              <a:cxnLst/>
              <a:rect l="l" t="t" r="r" b="b"/>
              <a:pathLst>
                <a:path w="111760" h="291465">
                  <a:moveTo>
                    <a:pt x="81356" y="0"/>
                  </a:moveTo>
                  <a:lnTo>
                    <a:pt x="68321" y="2457"/>
                  </a:lnTo>
                  <a:lnTo>
                    <a:pt x="57432" y="9388"/>
                  </a:lnTo>
                  <a:lnTo>
                    <a:pt x="49891" y="20134"/>
                  </a:lnTo>
                  <a:lnTo>
                    <a:pt x="46901" y="34035"/>
                  </a:lnTo>
                  <a:lnTo>
                    <a:pt x="49105" y="46101"/>
                  </a:lnTo>
                  <a:lnTo>
                    <a:pt x="55200" y="55249"/>
                  </a:lnTo>
                  <a:lnTo>
                    <a:pt x="64410" y="61051"/>
                  </a:lnTo>
                  <a:lnTo>
                    <a:pt x="75958" y="63080"/>
                  </a:lnTo>
                  <a:lnTo>
                    <a:pt x="89524" y="60805"/>
                  </a:lnTo>
                  <a:lnTo>
                    <a:pt x="100757" y="54213"/>
                  </a:lnTo>
                  <a:lnTo>
                    <a:pt x="108410" y="43653"/>
                  </a:lnTo>
                  <a:lnTo>
                    <a:pt x="111239" y="29476"/>
                  </a:lnTo>
                  <a:lnTo>
                    <a:pt x="109022" y="17332"/>
                  </a:lnTo>
                  <a:lnTo>
                    <a:pt x="102836" y="8037"/>
                  </a:lnTo>
                  <a:lnTo>
                    <a:pt x="93381" y="2092"/>
                  </a:lnTo>
                  <a:lnTo>
                    <a:pt x="81356" y="0"/>
                  </a:lnTo>
                  <a:close/>
                </a:path>
                <a:path w="111760" h="291465">
                  <a:moveTo>
                    <a:pt x="98374" y="88404"/>
                  </a:moveTo>
                  <a:lnTo>
                    <a:pt x="38607" y="88404"/>
                  </a:lnTo>
                  <a:lnTo>
                    <a:pt x="0" y="291388"/>
                  </a:lnTo>
                  <a:lnTo>
                    <a:pt x="59778" y="291388"/>
                  </a:lnTo>
                  <a:lnTo>
                    <a:pt x="98374" y="8840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1" name="object 111"/>
            <p:cNvSpPr/>
            <p:nvPr/>
          </p:nvSpPr>
          <p:spPr>
            <a:xfrm>
              <a:off x="4063978" y="365607"/>
              <a:ext cx="212521" cy="212102"/>
            </a:xfrm>
            <a:prstGeom prst="rect">
              <a:avLst/>
            </a:prstGeom>
            <a:blipFill>
              <a:blip r:embed="rId6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12" name="object 112"/>
            <p:cNvSpPr/>
            <p:nvPr/>
          </p:nvSpPr>
          <p:spPr>
            <a:xfrm>
              <a:off x="4288938" y="278441"/>
              <a:ext cx="116839" cy="295275"/>
            </a:xfrm>
            <a:custGeom>
              <a:avLst/>
              <a:gdLst/>
              <a:ahLst/>
              <a:cxnLst/>
              <a:rect l="l" t="t" r="r" b="b"/>
              <a:pathLst>
                <a:path w="116839" h="295275">
                  <a:moveTo>
                    <a:pt x="116217" y="0"/>
                  </a:moveTo>
                  <a:lnTo>
                    <a:pt x="56451" y="0"/>
                  </a:lnTo>
                  <a:lnTo>
                    <a:pt x="0" y="294703"/>
                  </a:lnTo>
                  <a:lnTo>
                    <a:pt x="59778" y="294703"/>
                  </a:lnTo>
                  <a:lnTo>
                    <a:pt x="11621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3" name="object 113"/>
            <p:cNvSpPr/>
            <p:nvPr/>
          </p:nvSpPr>
          <p:spPr>
            <a:xfrm>
              <a:off x="4405156" y="365598"/>
              <a:ext cx="188874" cy="211696"/>
            </a:xfrm>
            <a:prstGeom prst="rect">
              <a:avLst/>
            </a:prstGeom>
            <a:blipFill>
              <a:blip r:embed="rId6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14" name="object 114"/>
          <p:cNvGrpSpPr/>
          <p:nvPr/>
        </p:nvGrpSpPr>
        <p:grpSpPr>
          <a:xfrm>
            <a:off x="4689491" y="313302"/>
            <a:ext cx="349250" cy="264795"/>
            <a:chOff x="4689491" y="313302"/>
            <a:chExt cx="349250" cy="264795"/>
          </a:xfrm>
        </p:grpSpPr>
        <p:sp>
          <p:nvSpPr>
            <p:cNvPr id="115" name="object 115"/>
            <p:cNvSpPr/>
            <p:nvPr/>
          </p:nvSpPr>
          <p:spPr>
            <a:xfrm>
              <a:off x="4689491" y="365598"/>
              <a:ext cx="188874" cy="211696"/>
            </a:xfrm>
            <a:prstGeom prst="rect">
              <a:avLst/>
            </a:prstGeom>
            <a:blipFill>
              <a:blip r:embed="rId7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16" name="object 116"/>
            <p:cNvSpPr/>
            <p:nvPr/>
          </p:nvSpPr>
          <p:spPr>
            <a:xfrm>
              <a:off x="4902444" y="313302"/>
              <a:ext cx="136525" cy="264795"/>
            </a:xfrm>
            <a:custGeom>
              <a:avLst/>
              <a:gdLst/>
              <a:ahLst/>
              <a:cxnLst/>
              <a:rect l="l" t="t" r="r" b="b"/>
              <a:pathLst>
                <a:path w="136525" h="264795">
                  <a:moveTo>
                    <a:pt x="103771" y="0"/>
                  </a:moveTo>
                  <a:lnTo>
                    <a:pt x="42748" y="14109"/>
                  </a:lnTo>
                  <a:lnTo>
                    <a:pt x="34455" y="56870"/>
                  </a:lnTo>
                  <a:lnTo>
                    <a:pt x="8293" y="56870"/>
                  </a:lnTo>
                  <a:lnTo>
                    <a:pt x="0" y="102107"/>
                  </a:lnTo>
                  <a:lnTo>
                    <a:pt x="25730" y="102107"/>
                  </a:lnTo>
                  <a:lnTo>
                    <a:pt x="9956" y="183057"/>
                  </a:lnTo>
                  <a:lnTo>
                    <a:pt x="8086" y="193861"/>
                  </a:lnTo>
                  <a:lnTo>
                    <a:pt x="6794" y="203500"/>
                  </a:lnTo>
                  <a:lnTo>
                    <a:pt x="6045" y="212359"/>
                  </a:lnTo>
                  <a:lnTo>
                    <a:pt x="5803" y="220827"/>
                  </a:lnTo>
                  <a:lnTo>
                    <a:pt x="9022" y="238319"/>
                  </a:lnTo>
                  <a:lnTo>
                    <a:pt x="18780" y="252110"/>
                  </a:lnTo>
                  <a:lnTo>
                    <a:pt x="35229" y="261154"/>
                  </a:lnTo>
                  <a:lnTo>
                    <a:pt x="58521" y="264401"/>
                  </a:lnTo>
                  <a:lnTo>
                    <a:pt x="68411" y="264097"/>
                  </a:lnTo>
                  <a:lnTo>
                    <a:pt x="78187" y="263212"/>
                  </a:lnTo>
                  <a:lnTo>
                    <a:pt x="86953" y="261781"/>
                  </a:lnTo>
                  <a:lnTo>
                    <a:pt x="93814" y="259842"/>
                  </a:lnTo>
                  <a:lnTo>
                    <a:pt x="100863" y="212940"/>
                  </a:lnTo>
                  <a:lnTo>
                    <a:pt x="95478" y="213779"/>
                  </a:lnTo>
                  <a:lnTo>
                    <a:pt x="71386" y="213779"/>
                  </a:lnTo>
                  <a:lnTo>
                    <a:pt x="67246" y="206705"/>
                  </a:lnTo>
                  <a:lnTo>
                    <a:pt x="67246" y="196761"/>
                  </a:lnTo>
                  <a:lnTo>
                    <a:pt x="67532" y="190927"/>
                  </a:lnTo>
                  <a:lnTo>
                    <a:pt x="68284" y="184356"/>
                  </a:lnTo>
                  <a:lnTo>
                    <a:pt x="69346" y="177551"/>
                  </a:lnTo>
                  <a:lnTo>
                    <a:pt x="84264" y="102107"/>
                  </a:lnTo>
                  <a:lnTo>
                    <a:pt x="127431" y="102107"/>
                  </a:lnTo>
                  <a:lnTo>
                    <a:pt x="136143" y="56870"/>
                  </a:lnTo>
                  <a:lnTo>
                    <a:pt x="92976" y="56870"/>
                  </a:lnTo>
                  <a:lnTo>
                    <a:pt x="10377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17" name="object 117"/>
          <p:cNvGrpSpPr/>
          <p:nvPr/>
        </p:nvGrpSpPr>
        <p:grpSpPr>
          <a:xfrm>
            <a:off x="5095875" y="278441"/>
            <a:ext cx="1626235" cy="388620"/>
            <a:chOff x="5095875" y="278441"/>
            <a:chExt cx="1626235" cy="388620"/>
          </a:xfrm>
        </p:grpSpPr>
        <p:sp>
          <p:nvSpPr>
            <p:cNvPr id="118" name="object 118"/>
            <p:cNvSpPr/>
            <p:nvPr/>
          </p:nvSpPr>
          <p:spPr>
            <a:xfrm>
              <a:off x="5095875" y="278447"/>
              <a:ext cx="692150" cy="388620"/>
            </a:xfrm>
            <a:custGeom>
              <a:avLst/>
              <a:gdLst/>
              <a:ahLst/>
              <a:cxnLst/>
              <a:rect l="l" t="t" r="r" b="b"/>
              <a:pathLst>
                <a:path w="692150" h="388620">
                  <a:moveTo>
                    <a:pt x="232029" y="163957"/>
                  </a:moveTo>
                  <a:lnTo>
                    <a:pt x="228142" y="135318"/>
                  </a:lnTo>
                  <a:lnTo>
                    <a:pt x="228028" y="134442"/>
                  </a:lnTo>
                  <a:lnTo>
                    <a:pt x="221475" y="121196"/>
                  </a:lnTo>
                  <a:lnTo>
                    <a:pt x="215938" y="109994"/>
                  </a:lnTo>
                  <a:lnTo>
                    <a:pt x="195592" y="93332"/>
                  </a:lnTo>
                  <a:lnTo>
                    <a:pt x="169354" y="87718"/>
                  </a:lnTo>
                  <a:lnTo>
                    <a:pt x="169354" y="168529"/>
                  </a:lnTo>
                  <a:lnTo>
                    <a:pt x="164960" y="198691"/>
                  </a:lnTo>
                  <a:lnTo>
                    <a:pt x="152895" y="226212"/>
                  </a:lnTo>
                  <a:lnTo>
                    <a:pt x="134848" y="246265"/>
                  </a:lnTo>
                  <a:lnTo>
                    <a:pt x="112483" y="254025"/>
                  </a:lnTo>
                  <a:lnTo>
                    <a:pt x="104228" y="253339"/>
                  </a:lnTo>
                  <a:lnTo>
                    <a:pt x="96913" y="251383"/>
                  </a:lnTo>
                  <a:lnTo>
                    <a:pt x="90525" y="248259"/>
                  </a:lnTo>
                  <a:lnTo>
                    <a:pt x="85090" y="244081"/>
                  </a:lnTo>
                  <a:lnTo>
                    <a:pt x="92557" y="200482"/>
                  </a:lnTo>
                  <a:lnTo>
                    <a:pt x="100469" y="173482"/>
                  </a:lnTo>
                  <a:lnTo>
                    <a:pt x="112280" y="152958"/>
                  </a:lnTo>
                  <a:lnTo>
                    <a:pt x="126885" y="139890"/>
                  </a:lnTo>
                  <a:lnTo>
                    <a:pt x="143205" y="135318"/>
                  </a:lnTo>
                  <a:lnTo>
                    <a:pt x="155511" y="138226"/>
                  </a:lnTo>
                  <a:lnTo>
                    <a:pt x="163588" y="145846"/>
                  </a:lnTo>
                  <a:lnTo>
                    <a:pt x="168008" y="156502"/>
                  </a:lnTo>
                  <a:lnTo>
                    <a:pt x="169354" y="168529"/>
                  </a:lnTo>
                  <a:lnTo>
                    <a:pt x="169354" y="87718"/>
                  </a:lnTo>
                  <a:lnTo>
                    <a:pt x="131318" y="95935"/>
                  </a:lnTo>
                  <a:lnTo>
                    <a:pt x="101701" y="121196"/>
                  </a:lnTo>
                  <a:lnTo>
                    <a:pt x="100863" y="121196"/>
                  </a:lnTo>
                  <a:lnTo>
                    <a:pt x="104597" y="91732"/>
                  </a:lnTo>
                  <a:lnTo>
                    <a:pt x="51041" y="91732"/>
                  </a:lnTo>
                  <a:lnTo>
                    <a:pt x="48653" y="109994"/>
                  </a:lnTo>
                  <a:lnTo>
                    <a:pt x="45808" y="129705"/>
                  </a:lnTo>
                  <a:lnTo>
                    <a:pt x="42468" y="150685"/>
                  </a:lnTo>
                  <a:lnTo>
                    <a:pt x="39014" y="170192"/>
                  </a:lnTo>
                  <a:lnTo>
                    <a:pt x="0" y="376910"/>
                  </a:lnTo>
                  <a:lnTo>
                    <a:pt x="59359" y="376910"/>
                  </a:lnTo>
                  <a:lnTo>
                    <a:pt x="75958" y="290982"/>
                  </a:lnTo>
                  <a:lnTo>
                    <a:pt x="76796" y="290982"/>
                  </a:lnTo>
                  <a:lnTo>
                    <a:pt x="83324" y="294030"/>
                  </a:lnTo>
                  <a:lnTo>
                    <a:pt x="92087" y="296684"/>
                  </a:lnTo>
                  <a:lnTo>
                    <a:pt x="102641" y="298564"/>
                  </a:lnTo>
                  <a:lnTo>
                    <a:pt x="114554" y="299275"/>
                  </a:lnTo>
                  <a:lnTo>
                    <a:pt x="150126" y="290982"/>
                  </a:lnTo>
                  <a:lnTo>
                    <a:pt x="162674" y="288048"/>
                  </a:lnTo>
                  <a:lnTo>
                    <a:pt x="199745" y="258076"/>
                  </a:lnTo>
                  <a:lnTo>
                    <a:pt x="201993" y="254025"/>
                  </a:lnTo>
                  <a:lnTo>
                    <a:pt x="223596" y="214871"/>
                  </a:lnTo>
                  <a:lnTo>
                    <a:pt x="232029" y="163957"/>
                  </a:lnTo>
                  <a:close/>
                </a:path>
                <a:path w="692150" h="388620">
                  <a:moveTo>
                    <a:pt x="459079" y="141960"/>
                  </a:moveTo>
                  <a:lnTo>
                    <a:pt x="455536" y="118681"/>
                  </a:lnTo>
                  <a:lnTo>
                    <a:pt x="445376" y="101485"/>
                  </a:lnTo>
                  <a:lnTo>
                    <a:pt x="429310" y="90817"/>
                  </a:lnTo>
                  <a:lnTo>
                    <a:pt x="408012" y="87160"/>
                  </a:lnTo>
                  <a:lnTo>
                    <a:pt x="388848" y="89331"/>
                  </a:lnTo>
                  <a:lnTo>
                    <a:pt x="371754" y="95504"/>
                  </a:lnTo>
                  <a:lnTo>
                    <a:pt x="356590" y="105194"/>
                  </a:lnTo>
                  <a:lnTo>
                    <a:pt x="343268" y="117881"/>
                  </a:lnTo>
                  <a:lnTo>
                    <a:pt x="342430" y="117475"/>
                  </a:lnTo>
                  <a:lnTo>
                    <a:pt x="364845" y="0"/>
                  </a:lnTo>
                  <a:lnTo>
                    <a:pt x="305079" y="0"/>
                  </a:lnTo>
                  <a:lnTo>
                    <a:pt x="249453" y="294703"/>
                  </a:lnTo>
                  <a:lnTo>
                    <a:pt x="309232" y="294703"/>
                  </a:lnTo>
                  <a:lnTo>
                    <a:pt x="326656" y="201739"/>
                  </a:lnTo>
                  <a:lnTo>
                    <a:pt x="334848" y="174015"/>
                  </a:lnTo>
                  <a:lnTo>
                    <a:pt x="346735" y="153111"/>
                  </a:lnTo>
                  <a:lnTo>
                    <a:pt x="361035" y="139903"/>
                  </a:lnTo>
                  <a:lnTo>
                    <a:pt x="376478" y="135305"/>
                  </a:lnTo>
                  <a:lnTo>
                    <a:pt x="386016" y="137007"/>
                  </a:lnTo>
                  <a:lnTo>
                    <a:pt x="392455" y="141744"/>
                  </a:lnTo>
                  <a:lnTo>
                    <a:pt x="396087" y="148971"/>
                  </a:lnTo>
                  <a:lnTo>
                    <a:pt x="397230" y="158153"/>
                  </a:lnTo>
                  <a:lnTo>
                    <a:pt x="397014" y="164668"/>
                  </a:lnTo>
                  <a:lnTo>
                    <a:pt x="396405" y="171119"/>
                  </a:lnTo>
                  <a:lnTo>
                    <a:pt x="395478" y="177406"/>
                  </a:lnTo>
                  <a:lnTo>
                    <a:pt x="373557" y="294703"/>
                  </a:lnTo>
                  <a:lnTo>
                    <a:pt x="433336" y="294703"/>
                  </a:lnTo>
                  <a:lnTo>
                    <a:pt x="455345" y="178498"/>
                  </a:lnTo>
                  <a:lnTo>
                    <a:pt x="456806" y="169227"/>
                  </a:lnTo>
                  <a:lnTo>
                    <a:pt x="457987" y="159448"/>
                  </a:lnTo>
                  <a:lnTo>
                    <a:pt x="458787" y="150063"/>
                  </a:lnTo>
                  <a:lnTo>
                    <a:pt x="459079" y="141960"/>
                  </a:lnTo>
                  <a:close/>
                </a:path>
                <a:path w="692150" h="388620">
                  <a:moveTo>
                    <a:pt x="691540" y="91719"/>
                  </a:moveTo>
                  <a:lnTo>
                    <a:pt x="628446" y="91719"/>
                  </a:lnTo>
                  <a:lnTo>
                    <a:pt x="591502" y="180962"/>
                  </a:lnTo>
                  <a:lnTo>
                    <a:pt x="585673" y="195961"/>
                  </a:lnTo>
                  <a:lnTo>
                    <a:pt x="573646" y="228295"/>
                  </a:lnTo>
                  <a:lnTo>
                    <a:pt x="572820" y="228295"/>
                  </a:lnTo>
                  <a:lnTo>
                    <a:pt x="553720" y="91719"/>
                  </a:lnTo>
                  <a:lnTo>
                    <a:pt x="490626" y="91719"/>
                  </a:lnTo>
                  <a:lnTo>
                    <a:pt x="530898" y="275602"/>
                  </a:lnTo>
                  <a:lnTo>
                    <a:pt x="531736" y="280174"/>
                  </a:lnTo>
                  <a:lnTo>
                    <a:pt x="531736" y="282663"/>
                  </a:lnTo>
                  <a:lnTo>
                    <a:pt x="529640" y="285572"/>
                  </a:lnTo>
                  <a:lnTo>
                    <a:pt x="523303" y="295529"/>
                  </a:lnTo>
                  <a:lnTo>
                    <a:pt x="487908" y="326478"/>
                  </a:lnTo>
                  <a:lnTo>
                    <a:pt x="462407" y="337032"/>
                  </a:lnTo>
                  <a:lnTo>
                    <a:pt x="475678" y="388099"/>
                  </a:lnTo>
                  <a:lnTo>
                    <a:pt x="522554" y="368198"/>
                  </a:lnTo>
                  <a:lnTo>
                    <a:pt x="560628" y="332397"/>
                  </a:lnTo>
                  <a:lnTo>
                    <a:pt x="599109" y="274789"/>
                  </a:lnTo>
                  <a:lnTo>
                    <a:pt x="618896" y="237426"/>
                  </a:lnTo>
                  <a:lnTo>
                    <a:pt x="691540" y="9171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9" name="object 119"/>
            <p:cNvSpPr/>
            <p:nvPr/>
          </p:nvSpPr>
          <p:spPr>
            <a:xfrm>
              <a:off x="5772054" y="365602"/>
              <a:ext cx="166458" cy="211696"/>
            </a:xfrm>
            <a:prstGeom prst="rect">
              <a:avLst/>
            </a:prstGeom>
            <a:blipFill>
              <a:blip r:embed="rId7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20" name="object 120"/>
            <p:cNvSpPr/>
            <p:nvPr/>
          </p:nvSpPr>
          <p:spPr>
            <a:xfrm>
              <a:off x="5951791" y="281761"/>
              <a:ext cx="328930" cy="374015"/>
            </a:xfrm>
            <a:custGeom>
              <a:avLst/>
              <a:gdLst/>
              <a:ahLst/>
              <a:cxnLst/>
              <a:rect l="l" t="t" r="r" b="b"/>
              <a:pathLst>
                <a:path w="328929" h="374015">
                  <a:moveTo>
                    <a:pt x="98374" y="88404"/>
                  </a:moveTo>
                  <a:lnTo>
                    <a:pt x="38608" y="88404"/>
                  </a:lnTo>
                  <a:lnTo>
                    <a:pt x="0" y="291388"/>
                  </a:lnTo>
                  <a:lnTo>
                    <a:pt x="59778" y="291388"/>
                  </a:lnTo>
                  <a:lnTo>
                    <a:pt x="98374" y="88404"/>
                  </a:lnTo>
                  <a:close/>
                </a:path>
                <a:path w="328929" h="374015">
                  <a:moveTo>
                    <a:pt x="111239" y="29476"/>
                  </a:moveTo>
                  <a:lnTo>
                    <a:pt x="109029" y="17335"/>
                  </a:lnTo>
                  <a:lnTo>
                    <a:pt x="102844" y="8039"/>
                  </a:lnTo>
                  <a:lnTo>
                    <a:pt x="93383" y="2095"/>
                  </a:lnTo>
                  <a:lnTo>
                    <a:pt x="81356" y="0"/>
                  </a:lnTo>
                  <a:lnTo>
                    <a:pt x="68326" y="2463"/>
                  </a:lnTo>
                  <a:lnTo>
                    <a:pt x="57429" y="9398"/>
                  </a:lnTo>
                  <a:lnTo>
                    <a:pt x="49898" y="20142"/>
                  </a:lnTo>
                  <a:lnTo>
                    <a:pt x="46901" y="34036"/>
                  </a:lnTo>
                  <a:lnTo>
                    <a:pt x="49110" y="46101"/>
                  </a:lnTo>
                  <a:lnTo>
                    <a:pt x="55206" y="55257"/>
                  </a:lnTo>
                  <a:lnTo>
                    <a:pt x="64414" y="61061"/>
                  </a:lnTo>
                  <a:lnTo>
                    <a:pt x="75958" y="63080"/>
                  </a:lnTo>
                  <a:lnTo>
                    <a:pt x="89522" y="60807"/>
                  </a:lnTo>
                  <a:lnTo>
                    <a:pt x="100761" y="54216"/>
                  </a:lnTo>
                  <a:lnTo>
                    <a:pt x="108407" y="43662"/>
                  </a:lnTo>
                  <a:lnTo>
                    <a:pt x="111239" y="29476"/>
                  </a:lnTo>
                  <a:close/>
                </a:path>
                <a:path w="328929" h="374015">
                  <a:moveTo>
                    <a:pt x="328739" y="95872"/>
                  </a:moveTo>
                  <a:lnTo>
                    <a:pt x="312750" y="91541"/>
                  </a:lnTo>
                  <a:lnTo>
                    <a:pt x="294767" y="87680"/>
                  </a:lnTo>
                  <a:lnTo>
                    <a:pt x="274993" y="84912"/>
                  </a:lnTo>
                  <a:lnTo>
                    <a:pt x="262750" y="84302"/>
                  </a:lnTo>
                  <a:lnTo>
                    <a:pt x="262750" y="134073"/>
                  </a:lnTo>
                  <a:lnTo>
                    <a:pt x="252374" y="188442"/>
                  </a:lnTo>
                  <a:lnTo>
                    <a:pt x="244652" y="213309"/>
                  </a:lnTo>
                  <a:lnTo>
                    <a:pt x="232968" y="231978"/>
                  </a:lnTo>
                  <a:lnTo>
                    <a:pt x="218630" y="243725"/>
                  </a:lnTo>
                  <a:lnTo>
                    <a:pt x="202971" y="247802"/>
                  </a:lnTo>
                  <a:lnTo>
                    <a:pt x="192709" y="245427"/>
                  </a:lnTo>
                  <a:lnTo>
                    <a:pt x="184708" y="238455"/>
                  </a:lnTo>
                  <a:lnTo>
                    <a:pt x="179501" y="227139"/>
                  </a:lnTo>
                  <a:lnTo>
                    <a:pt x="177647" y="211683"/>
                  </a:lnTo>
                  <a:lnTo>
                    <a:pt x="182181" y="182740"/>
                  </a:lnTo>
                  <a:lnTo>
                    <a:pt x="194881" y="156286"/>
                  </a:lnTo>
                  <a:lnTo>
                    <a:pt x="214426" y="136982"/>
                  </a:lnTo>
                  <a:lnTo>
                    <a:pt x="239496" y="129514"/>
                  </a:lnTo>
                  <a:lnTo>
                    <a:pt x="249466" y="129514"/>
                  </a:lnTo>
                  <a:lnTo>
                    <a:pt x="257340" y="131165"/>
                  </a:lnTo>
                  <a:lnTo>
                    <a:pt x="262750" y="134073"/>
                  </a:lnTo>
                  <a:lnTo>
                    <a:pt x="262750" y="84302"/>
                  </a:lnTo>
                  <a:lnTo>
                    <a:pt x="203377" y="91706"/>
                  </a:lnTo>
                  <a:lnTo>
                    <a:pt x="164617" y="112839"/>
                  </a:lnTo>
                  <a:lnTo>
                    <a:pt x="137147" y="143560"/>
                  </a:lnTo>
                  <a:lnTo>
                    <a:pt x="120789" y="180225"/>
                  </a:lnTo>
                  <a:lnTo>
                    <a:pt x="115379" y="219163"/>
                  </a:lnTo>
                  <a:lnTo>
                    <a:pt x="119926" y="250596"/>
                  </a:lnTo>
                  <a:lnTo>
                    <a:pt x="132715" y="274840"/>
                  </a:lnTo>
                  <a:lnTo>
                    <a:pt x="152514" y="290436"/>
                  </a:lnTo>
                  <a:lnTo>
                    <a:pt x="178066" y="295948"/>
                  </a:lnTo>
                  <a:lnTo>
                    <a:pt x="195503" y="293839"/>
                  </a:lnTo>
                  <a:lnTo>
                    <a:pt x="212369" y="287489"/>
                  </a:lnTo>
                  <a:lnTo>
                    <a:pt x="227749" y="276860"/>
                  </a:lnTo>
                  <a:lnTo>
                    <a:pt x="240753" y="261912"/>
                  </a:lnTo>
                  <a:lnTo>
                    <a:pt x="241579" y="261912"/>
                  </a:lnTo>
                  <a:lnTo>
                    <a:pt x="217081" y="373583"/>
                  </a:lnTo>
                  <a:lnTo>
                    <a:pt x="276860" y="373583"/>
                  </a:lnTo>
                  <a:lnTo>
                    <a:pt x="297726" y="261912"/>
                  </a:lnTo>
                  <a:lnTo>
                    <a:pt x="300355" y="247802"/>
                  </a:lnTo>
                  <a:lnTo>
                    <a:pt x="322453" y="129514"/>
                  </a:lnTo>
                  <a:lnTo>
                    <a:pt x="328739" y="9587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1" name="object 121"/>
            <p:cNvSpPr/>
            <p:nvPr/>
          </p:nvSpPr>
          <p:spPr>
            <a:xfrm>
              <a:off x="6305875" y="365598"/>
              <a:ext cx="415926" cy="212111"/>
            </a:xfrm>
            <a:prstGeom prst="rect">
              <a:avLst/>
            </a:prstGeom>
            <a:blipFill>
              <a:blip r:embed="rId7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22" name="object 122"/>
          <p:cNvGrpSpPr/>
          <p:nvPr/>
        </p:nvGrpSpPr>
        <p:grpSpPr>
          <a:xfrm>
            <a:off x="6817695" y="288808"/>
            <a:ext cx="779780" cy="288925"/>
            <a:chOff x="6817695" y="288808"/>
            <a:chExt cx="779780" cy="288925"/>
          </a:xfrm>
        </p:grpSpPr>
        <p:sp>
          <p:nvSpPr>
            <p:cNvPr id="123" name="object 123"/>
            <p:cNvSpPr/>
            <p:nvPr/>
          </p:nvSpPr>
          <p:spPr>
            <a:xfrm>
              <a:off x="6817695" y="365597"/>
              <a:ext cx="173507" cy="211696"/>
            </a:xfrm>
            <a:prstGeom prst="rect">
              <a:avLst/>
            </a:prstGeom>
            <a:blipFill>
              <a:blip r:embed="rId7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24" name="object 124"/>
            <p:cNvSpPr/>
            <p:nvPr/>
          </p:nvSpPr>
          <p:spPr>
            <a:xfrm>
              <a:off x="7014023" y="288808"/>
              <a:ext cx="422556" cy="288490"/>
            </a:xfrm>
            <a:prstGeom prst="rect">
              <a:avLst/>
            </a:prstGeom>
            <a:blipFill>
              <a:blip r:embed="rId7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25" name="object 125"/>
            <p:cNvSpPr/>
            <p:nvPr/>
          </p:nvSpPr>
          <p:spPr>
            <a:xfrm>
              <a:off x="7461072" y="313302"/>
              <a:ext cx="136525" cy="264795"/>
            </a:xfrm>
            <a:custGeom>
              <a:avLst/>
              <a:gdLst/>
              <a:ahLst/>
              <a:cxnLst/>
              <a:rect l="l" t="t" r="r" b="b"/>
              <a:pathLst>
                <a:path w="136525" h="264795">
                  <a:moveTo>
                    <a:pt x="103771" y="0"/>
                  </a:moveTo>
                  <a:lnTo>
                    <a:pt x="42748" y="14109"/>
                  </a:lnTo>
                  <a:lnTo>
                    <a:pt x="34455" y="56870"/>
                  </a:lnTo>
                  <a:lnTo>
                    <a:pt x="8293" y="56870"/>
                  </a:lnTo>
                  <a:lnTo>
                    <a:pt x="0" y="102107"/>
                  </a:lnTo>
                  <a:lnTo>
                    <a:pt x="25730" y="102107"/>
                  </a:lnTo>
                  <a:lnTo>
                    <a:pt x="9956" y="183057"/>
                  </a:lnTo>
                  <a:lnTo>
                    <a:pt x="8086" y="193861"/>
                  </a:lnTo>
                  <a:lnTo>
                    <a:pt x="6794" y="203500"/>
                  </a:lnTo>
                  <a:lnTo>
                    <a:pt x="6045" y="212359"/>
                  </a:lnTo>
                  <a:lnTo>
                    <a:pt x="5803" y="220827"/>
                  </a:lnTo>
                  <a:lnTo>
                    <a:pt x="9022" y="238319"/>
                  </a:lnTo>
                  <a:lnTo>
                    <a:pt x="18780" y="252110"/>
                  </a:lnTo>
                  <a:lnTo>
                    <a:pt x="35229" y="261154"/>
                  </a:lnTo>
                  <a:lnTo>
                    <a:pt x="58521" y="264401"/>
                  </a:lnTo>
                  <a:lnTo>
                    <a:pt x="68411" y="264097"/>
                  </a:lnTo>
                  <a:lnTo>
                    <a:pt x="78187" y="263212"/>
                  </a:lnTo>
                  <a:lnTo>
                    <a:pt x="86953" y="261781"/>
                  </a:lnTo>
                  <a:lnTo>
                    <a:pt x="93814" y="259842"/>
                  </a:lnTo>
                  <a:lnTo>
                    <a:pt x="100863" y="212940"/>
                  </a:lnTo>
                  <a:lnTo>
                    <a:pt x="95478" y="213779"/>
                  </a:lnTo>
                  <a:lnTo>
                    <a:pt x="71386" y="213779"/>
                  </a:lnTo>
                  <a:lnTo>
                    <a:pt x="67246" y="206705"/>
                  </a:lnTo>
                  <a:lnTo>
                    <a:pt x="67246" y="196761"/>
                  </a:lnTo>
                  <a:lnTo>
                    <a:pt x="67532" y="190927"/>
                  </a:lnTo>
                  <a:lnTo>
                    <a:pt x="68284" y="184356"/>
                  </a:lnTo>
                  <a:lnTo>
                    <a:pt x="69346" y="177551"/>
                  </a:lnTo>
                  <a:lnTo>
                    <a:pt x="84264" y="102107"/>
                  </a:lnTo>
                  <a:lnTo>
                    <a:pt x="127431" y="102107"/>
                  </a:lnTo>
                  <a:lnTo>
                    <a:pt x="136144" y="56870"/>
                  </a:lnTo>
                  <a:lnTo>
                    <a:pt x="92976" y="56870"/>
                  </a:lnTo>
                  <a:lnTo>
                    <a:pt x="10377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26" name="object 126"/>
          <p:cNvGrpSpPr/>
          <p:nvPr/>
        </p:nvGrpSpPr>
        <p:grpSpPr>
          <a:xfrm>
            <a:off x="7670686" y="278441"/>
            <a:ext cx="327660" cy="299720"/>
            <a:chOff x="7670686" y="278441"/>
            <a:chExt cx="327660" cy="299720"/>
          </a:xfrm>
        </p:grpSpPr>
        <p:sp>
          <p:nvSpPr>
            <p:cNvPr id="127" name="object 127"/>
            <p:cNvSpPr/>
            <p:nvPr/>
          </p:nvSpPr>
          <p:spPr>
            <a:xfrm>
              <a:off x="7670686" y="278441"/>
              <a:ext cx="116839" cy="295275"/>
            </a:xfrm>
            <a:custGeom>
              <a:avLst/>
              <a:gdLst/>
              <a:ahLst/>
              <a:cxnLst/>
              <a:rect l="l" t="t" r="r" b="b"/>
              <a:pathLst>
                <a:path w="116840" h="295275">
                  <a:moveTo>
                    <a:pt x="116217" y="0"/>
                  </a:moveTo>
                  <a:lnTo>
                    <a:pt x="56451" y="0"/>
                  </a:lnTo>
                  <a:lnTo>
                    <a:pt x="0" y="294703"/>
                  </a:lnTo>
                  <a:lnTo>
                    <a:pt x="59778" y="294703"/>
                  </a:lnTo>
                  <a:lnTo>
                    <a:pt x="11621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8" name="object 128"/>
            <p:cNvSpPr/>
            <p:nvPr/>
          </p:nvSpPr>
          <p:spPr>
            <a:xfrm>
              <a:off x="7785674" y="365607"/>
              <a:ext cx="212521" cy="212102"/>
            </a:xfrm>
            <a:prstGeom prst="rect">
              <a:avLst/>
            </a:prstGeom>
            <a:blipFill>
              <a:blip r:embed="rId7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29" name="object 129"/>
          <p:cNvGrpSpPr/>
          <p:nvPr/>
        </p:nvGrpSpPr>
        <p:grpSpPr>
          <a:xfrm>
            <a:off x="8087007" y="282578"/>
            <a:ext cx="1093470" cy="295275"/>
            <a:chOff x="8087007" y="282578"/>
            <a:chExt cx="1093470" cy="295275"/>
          </a:xfrm>
        </p:grpSpPr>
        <p:sp>
          <p:nvSpPr>
            <p:cNvPr id="130" name="object 130"/>
            <p:cNvSpPr/>
            <p:nvPr/>
          </p:nvSpPr>
          <p:spPr>
            <a:xfrm>
              <a:off x="8087004" y="282587"/>
              <a:ext cx="874394" cy="295275"/>
            </a:xfrm>
            <a:custGeom>
              <a:avLst/>
              <a:gdLst/>
              <a:ahLst/>
              <a:cxnLst/>
              <a:rect l="l" t="t" r="r" b="b"/>
              <a:pathLst>
                <a:path w="874395" h="295275">
                  <a:moveTo>
                    <a:pt x="321284" y="137388"/>
                  </a:moveTo>
                  <a:lnTo>
                    <a:pt x="317931" y="114363"/>
                  </a:lnTo>
                  <a:lnTo>
                    <a:pt x="308203" y="97282"/>
                  </a:lnTo>
                  <a:lnTo>
                    <a:pt x="292557" y="86677"/>
                  </a:lnTo>
                  <a:lnTo>
                    <a:pt x="271475" y="83019"/>
                  </a:lnTo>
                  <a:lnTo>
                    <a:pt x="252107" y="85305"/>
                  </a:lnTo>
                  <a:lnTo>
                    <a:pt x="233641" y="92303"/>
                  </a:lnTo>
                  <a:lnTo>
                    <a:pt x="216662" y="104216"/>
                  </a:lnTo>
                  <a:lnTo>
                    <a:pt x="201739" y="121221"/>
                  </a:lnTo>
                  <a:lnTo>
                    <a:pt x="198069" y="107721"/>
                  </a:lnTo>
                  <a:lnTo>
                    <a:pt x="189179" y="95427"/>
                  </a:lnTo>
                  <a:lnTo>
                    <a:pt x="174536" y="86474"/>
                  </a:lnTo>
                  <a:lnTo>
                    <a:pt x="153593" y="83019"/>
                  </a:lnTo>
                  <a:lnTo>
                    <a:pt x="134289" y="85178"/>
                  </a:lnTo>
                  <a:lnTo>
                    <a:pt x="115963" y="91897"/>
                  </a:lnTo>
                  <a:lnTo>
                    <a:pt x="99123" y="103517"/>
                  </a:lnTo>
                  <a:lnTo>
                    <a:pt x="84264" y="120383"/>
                  </a:lnTo>
                  <a:lnTo>
                    <a:pt x="83426" y="120383"/>
                  </a:lnTo>
                  <a:lnTo>
                    <a:pt x="87172" y="87591"/>
                  </a:lnTo>
                  <a:lnTo>
                    <a:pt x="35699" y="87591"/>
                  </a:lnTo>
                  <a:lnTo>
                    <a:pt x="31292" y="117627"/>
                  </a:lnTo>
                  <a:lnTo>
                    <a:pt x="25323" y="153593"/>
                  </a:lnTo>
                  <a:lnTo>
                    <a:pt x="0" y="290563"/>
                  </a:lnTo>
                  <a:lnTo>
                    <a:pt x="57696" y="290563"/>
                  </a:lnTo>
                  <a:lnTo>
                    <a:pt x="74307" y="199263"/>
                  </a:lnTo>
                  <a:lnTo>
                    <a:pt x="82245" y="171742"/>
                  </a:lnTo>
                  <a:lnTo>
                    <a:pt x="93954" y="150063"/>
                  </a:lnTo>
                  <a:lnTo>
                    <a:pt x="108089" y="135851"/>
                  </a:lnTo>
                  <a:lnTo>
                    <a:pt x="123278" y="130759"/>
                  </a:lnTo>
                  <a:lnTo>
                    <a:pt x="132397" y="132727"/>
                  </a:lnTo>
                  <a:lnTo>
                    <a:pt x="138277" y="138074"/>
                  </a:lnTo>
                  <a:lnTo>
                    <a:pt x="141439" y="145986"/>
                  </a:lnTo>
                  <a:lnTo>
                    <a:pt x="142379" y="155663"/>
                  </a:lnTo>
                  <a:lnTo>
                    <a:pt x="142379" y="162725"/>
                  </a:lnTo>
                  <a:lnTo>
                    <a:pt x="141122" y="170611"/>
                  </a:lnTo>
                  <a:lnTo>
                    <a:pt x="118719" y="290563"/>
                  </a:lnTo>
                  <a:lnTo>
                    <a:pt x="176415" y="290563"/>
                  </a:lnTo>
                  <a:lnTo>
                    <a:pt x="193433" y="198412"/>
                  </a:lnTo>
                  <a:lnTo>
                    <a:pt x="212572" y="149326"/>
                  </a:lnTo>
                  <a:lnTo>
                    <a:pt x="240753" y="130759"/>
                  </a:lnTo>
                  <a:lnTo>
                    <a:pt x="249885" y="132537"/>
                  </a:lnTo>
                  <a:lnTo>
                    <a:pt x="256209" y="137502"/>
                  </a:lnTo>
                  <a:lnTo>
                    <a:pt x="259905" y="145110"/>
                  </a:lnTo>
                  <a:lnTo>
                    <a:pt x="261099" y="154825"/>
                  </a:lnTo>
                  <a:lnTo>
                    <a:pt x="261099" y="162725"/>
                  </a:lnTo>
                  <a:lnTo>
                    <a:pt x="259854" y="171437"/>
                  </a:lnTo>
                  <a:lnTo>
                    <a:pt x="258191" y="179730"/>
                  </a:lnTo>
                  <a:lnTo>
                    <a:pt x="237858" y="290563"/>
                  </a:lnTo>
                  <a:lnTo>
                    <a:pt x="295541" y="290563"/>
                  </a:lnTo>
                  <a:lnTo>
                    <a:pt x="317550" y="172275"/>
                  </a:lnTo>
                  <a:lnTo>
                    <a:pt x="319011" y="163664"/>
                  </a:lnTo>
                  <a:lnTo>
                    <a:pt x="320192" y="154216"/>
                  </a:lnTo>
                  <a:lnTo>
                    <a:pt x="320992" y="145059"/>
                  </a:lnTo>
                  <a:lnTo>
                    <a:pt x="321284" y="137388"/>
                  </a:lnTo>
                  <a:close/>
                </a:path>
                <a:path w="874395" h="295275">
                  <a:moveTo>
                    <a:pt x="531723" y="63106"/>
                  </a:moveTo>
                  <a:lnTo>
                    <a:pt x="515543" y="30314"/>
                  </a:lnTo>
                  <a:lnTo>
                    <a:pt x="500595" y="0"/>
                  </a:lnTo>
                  <a:lnTo>
                    <a:pt x="459917" y="0"/>
                  </a:lnTo>
                  <a:lnTo>
                    <a:pt x="409282" y="63106"/>
                  </a:lnTo>
                  <a:lnTo>
                    <a:pt x="451624" y="63106"/>
                  </a:lnTo>
                  <a:lnTo>
                    <a:pt x="475691" y="30314"/>
                  </a:lnTo>
                  <a:lnTo>
                    <a:pt x="476529" y="30314"/>
                  </a:lnTo>
                  <a:lnTo>
                    <a:pt x="493115" y="63106"/>
                  </a:lnTo>
                  <a:lnTo>
                    <a:pt x="531723" y="63106"/>
                  </a:lnTo>
                  <a:close/>
                </a:path>
                <a:path w="874395" h="295275">
                  <a:moveTo>
                    <a:pt x="540029" y="143624"/>
                  </a:moveTo>
                  <a:lnTo>
                    <a:pt x="520153" y="99161"/>
                  </a:lnTo>
                  <a:lnTo>
                    <a:pt x="483984" y="85153"/>
                  </a:lnTo>
                  <a:lnTo>
                    <a:pt x="483984" y="144043"/>
                  </a:lnTo>
                  <a:lnTo>
                    <a:pt x="479628" y="155625"/>
                  </a:lnTo>
                  <a:lnTo>
                    <a:pt x="466547" y="163283"/>
                  </a:lnTo>
                  <a:lnTo>
                    <a:pt x="444754" y="167449"/>
                  </a:lnTo>
                  <a:lnTo>
                    <a:pt x="414248" y="168529"/>
                  </a:lnTo>
                  <a:lnTo>
                    <a:pt x="419544" y="153924"/>
                  </a:lnTo>
                  <a:lnTo>
                    <a:pt x="429247" y="140411"/>
                  </a:lnTo>
                  <a:lnTo>
                    <a:pt x="443382" y="130467"/>
                  </a:lnTo>
                  <a:lnTo>
                    <a:pt x="461987" y="126606"/>
                  </a:lnTo>
                  <a:lnTo>
                    <a:pt x="471208" y="127876"/>
                  </a:lnTo>
                  <a:lnTo>
                    <a:pt x="478116" y="131432"/>
                  </a:lnTo>
                  <a:lnTo>
                    <a:pt x="482473" y="136944"/>
                  </a:lnTo>
                  <a:lnTo>
                    <a:pt x="483984" y="144043"/>
                  </a:lnTo>
                  <a:lnTo>
                    <a:pt x="483984" y="85153"/>
                  </a:lnTo>
                  <a:lnTo>
                    <a:pt x="419989" y="94043"/>
                  </a:lnTo>
                  <a:lnTo>
                    <a:pt x="382752" y="122923"/>
                  </a:lnTo>
                  <a:lnTo>
                    <a:pt x="359308" y="163398"/>
                  </a:lnTo>
                  <a:lnTo>
                    <a:pt x="351155" y="209207"/>
                  </a:lnTo>
                  <a:lnTo>
                    <a:pt x="356730" y="244805"/>
                  </a:lnTo>
                  <a:lnTo>
                    <a:pt x="373367" y="271729"/>
                  </a:lnTo>
                  <a:lnTo>
                    <a:pt x="400888" y="288772"/>
                  </a:lnTo>
                  <a:lnTo>
                    <a:pt x="439166" y="294716"/>
                  </a:lnTo>
                  <a:lnTo>
                    <a:pt x="457098" y="293941"/>
                  </a:lnTo>
                  <a:lnTo>
                    <a:pt x="476465" y="291338"/>
                  </a:lnTo>
                  <a:lnTo>
                    <a:pt x="496074" y="286486"/>
                  </a:lnTo>
                  <a:lnTo>
                    <a:pt x="514705" y="278955"/>
                  </a:lnTo>
                  <a:lnTo>
                    <a:pt x="511784" y="248640"/>
                  </a:lnTo>
                  <a:lnTo>
                    <a:pt x="510552" y="235775"/>
                  </a:lnTo>
                  <a:lnTo>
                    <a:pt x="497928" y="241109"/>
                  </a:lnTo>
                  <a:lnTo>
                    <a:pt x="484301" y="245160"/>
                  </a:lnTo>
                  <a:lnTo>
                    <a:pt x="469582" y="247738"/>
                  </a:lnTo>
                  <a:lnTo>
                    <a:pt x="453694" y="248640"/>
                  </a:lnTo>
                  <a:lnTo>
                    <a:pt x="441350" y="247637"/>
                  </a:lnTo>
                  <a:lnTo>
                    <a:pt x="408444" y="217932"/>
                  </a:lnTo>
                  <a:lnTo>
                    <a:pt x="408444" y="212115"/>
                  </a:lnTo>
                  <a:lnTo>
                    <a:pt x="463321" y="209588"/>
                  </a:lnTo>
                  <a:lnTo>
                    <a:pt x="504736" y="198107"/>
                  </a:lnTo>
                  <a:lnTo>
                    <a:pt x="530910" y="176504"/>
                  </a:lnTo>
                  <a:lnTo>
                    <a:pt x="533120" y="168529"/>
                  </a:lnTo>
                  <a:lnTo>
                    <a:pt x="540029" y="143624"/>
                  </a:lnTo>
                  <a:close/>
                </a:path>
                <a:path w="874395" h="295275">
                  <a:moveTo>
                    <a:pt x="874179" y="137388"/>
                  </a:moveTo>
                  <a:lnTo>
                    <a:pt x="870826" y="114363"/>
                  </a:lnTo>
                  <a:lnTo>
                    <a:pt x="861098" y="97282"/>
                  </a:lnTo>
                  <a:lnTo>
                    <a:pt x="845451" y="86677"/>
                  </a:lnTo>
                  <a:lnTo>
                    <a:pt x="824369" y="83019"/>
                  </a:lnTo>
                  <a:lnTo>
                    <a:pt x="805002" y="85305"/>
                  </a:lnTo>
                  <a:lnTo>
                    <a:pt x="786536" y="92303"/>
                  </a:lnTo>
                  <a:lnTo>
                    <a:pt x="769556" y="104216"/>
                  </a:lnTo>
                  <a:lnTo>
                    <a:pt x="754634" y="121221"/>
                  </a:lnTo>
                  <a:lnTo>
                    <a:pt x="750963" y="107721"/>
                  </a:lnTo>
                  <a:lnTo>
                    <a:pt x="742073" y="95427"/>
                  </a:lnTo>
                  <a:lnTo>
                    <a:pt x="727430" y="86474"/>
                  </a:lnTo>
                  <a:lnTo>
                    <a:pt x="706488" y="83019"/>
                  </a:lnTo>
                  <a:lnTo>
                    <a:pt x="687184" y="85178"/>
                  </a:lnTo>
                  <a:lnTo>
                    <a:pt x="668858" y="91897"/>
                  </a:lnTo>
                  <a:lnTo>
                    <a:pt x="652018" y="103517"/>
                  </a:lnTo>
                  <a:lnTo>
                    <a:pt x="637159" y="120383"/>
                  </a:lnTo>
                  <a:lnTo>
                    <a:pt x="636320" y="120383"/>
                  </a:lnTo>
                  <a:lnTo>
                    <a:pt x="640067" y="87591"/>
                  </a:lnTo>
                  <a:lnTo>
                    <a:pt x="588594" y="87591"/>
                  </a:lnTo>
                  <a:lnTo>
                    <a:pt x="584187" y="117627"/>
                  </a:lnTo>
                  <a:lnTo>
                    <a:pt x="578218" y="153593"/>
                  </a:lnTo>
                  <a:lnTo>
                    <a:pt x="552894" y="290563"/>
                  </a:lnTo>
                  <a:lnTo>
                    <a:pt x="610590" y="290563"/>
                  </a:lnTo>
                  <a:lnTo>
                    <a:pt x="627202" y="199263"/>
                  </a:lnTo>
                  <a:lnTo>
                    <a:pt x="635139" y="171742"/>
                  </a:lnTo>
                  <a:lnTo>
                    <a:pt x="646849" y="150063"/>
                  </a:lnTo>
                  <a:lnTo>
                    <a:pt x="660984" y="135851"/>
                  </a:lnTo>
                  <a:lnTo>
                    <a:pt x="676173" y="130759"/>
                  </a:lnTo>
                  <a:lnTo>
                    <a:pt x="685292" y="132727"/>
                  </a:lnTo>
                  <a:lnTo>
                    <a:pt x="691172" y="138074"/>
                  </a:lnTo>
                  <a:lnTo>
                    <a:pt x="694334" y="145986"/>
                  </a:lnTo>
                  <a:lnTo>
                    <a:pt x="695274" y="155663"/>
                  </a:lnTo>
                  <a:lnTo>
                    <a:pt x="695274" y="162725"/>
                  </a:lnTo>
                  <a:lnTo>
                    <a:pt x="694016" y="170611"/>
                  </a:lnTo>
                  <a:lnTo>
                    <a:pt x="671614" y="290563"/>
                  </a:lnTo>
                  <a:lnTo>
                    <a:pt x="729310" y="290563"/>
                  </a:lnTo>
                  <a:lnTo>
                    <a:pt x="746328" y="198412"/>
                  </a:lnTo>
                  <a:lnTo>
                    <a:pt x="765467" y="149326"/>
                  </a:lnTo>
                  <a:lnTo>
                    <a:pt x="793648" y="130759"/>
                  </a:lnTo>
                  <a:lnTo>
                    <a:pt x="802779" y="132537"/>
                  </a:lnTo>
                  <a:lnTo>
                    <a:pt x="809117" y="137502"/>
                  </a:lnTo>
                  <a:lnTo>
                    <a:pt x="812800" y="145110"/>
                  </a:lnTo>
                  <a:lnTo>
                    <a:pt x="813993" y="154825"/>
                  </a:lnTo>
                  <a:lnTo>
                    <a:pt x="813993" y="162725"/>
                  </a:lnTo>
                  <a:lnTo>
                    <a:pt x="812749" y="171437"/>
                  </a:lnTo>
                  <a:lnTo>
                    <a:pt x="811085" y="179730"/>
                  </a:lnTo>
                  <a:lnTo>
                    <a:pt x="790752" y="290563"/>
                  </a:lnTo>
                  <a:lnTo>
                    <a:pt x="848436" y="290563"/>
                  </a:lnTo>
                  <a:lnTo>
                    <a:pt x="870445" y="172275"/>
                  </a:lnTo>
                  <a:lnTo>
                    <a:pt x="871905" y="163664"/>
                  </a:lnTo>
                  <a:lnTo>
                    <a:pt x="873086" y="154216"/>
                  </a:lnTo>
                  <a:lnTo>
                    <a:pt x="873887" y="145059"/>
                  </a:lnTo>
                  <a:lnTo>
                    <a:pt x="874179" y="13738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1" name="object 131"/>
            <p:cNvSpPr/>
            <p:nvPr/>
          </p:nvSpPr>
          <p:spPr>
            <a:xfrm>
              <a:off x="8991058" y="365598"/>
              <a:ext cx="188874" cy="211696"/>
            </a:xfrm>
            <a:prstGeom prst="rect">
              <a:avLst/>
            </a:prstGeom>
            <a:blipFill>
              <a:blip r:embed="rId7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32" name="object 132"/>
          <p:cNvGrpSpPr/>
          <p:nvPr/>
        </p:nvGrpSpPr>
        <p:grpSpPr>
          <a:xfrm>
            <a:off x="9275827" y="278441"/>
            <a:ext cx="1007744" cy="299720"/>
            <a:chOff x="9275827" y="278441"/>
            <a:chExt cx="1007744" cy="299720"/>
          </a:xfrm>
        </p:grpSpPr>
        <p:sp>
          <p:nvSpPr>
            <p:cNvPr id="133" name="object 133"/>
            <p:cNvSpPr/>
            <p:nvPr/>
          </p:nvSpPr>
          <p:spPr>
            <a:xfrm>
              <a:off x="9275827" y="365597"/>
              <a:ext cx="173507" cy="211696"/>
            </a:xfrm>
            <a:prstGeom prst="rect">
              <a:avLst/>
            </a:prstGeom>
            <a:blipFill>
              <a:blip r:embed="rId7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34" name="object 134"/>
            <p:cNvSpPr/>
            <p:nvPr/>
          </p:nvSpPr>
          <p:spPr>
            <a:xfrm>
              <a:off x="9449740" y="278441"/>
              <a:ext cx="210185" cy="295275"/>
            </a:xfrm>
            <a:custGeom>
              <a:avLst/>
              <a:gdLst/>
              <a:ahLst/>
              <a:cxnLst/>
              <a:rect l="l" t="t" r="r" b="b"/>
              <a:pathLst>
                <a:path w="210184" h="295275">
                  <a:moveTo>
                    <a:pt x="115392" y="0"/>
                  </a:moveTo>
                  <a:lnTo>
                    <a:pt x="55626" y="0"/>
                  </a:lnTo>
                  <a:lnTo>
                    <a:pt x="0" y="294703"/>
                  </a:lnTo>
                  <a:lnTo>
                    <a:pt x="59778" y="294703"/>
                  </a:lnTo>
                  <a:lnTo>
                    <a:pt x="77203" y="201739"/>
                  </a:lnTo>
                  <a:lnTo>
                    <a:pt x="85395" y="174015"/>
                  </a:lnTo>
                  <a:lnTo>
                    <a:pt x="97285" y="153106"/>
                  </a:lnTo>
                  <a:lnTo>
                    <a:pt x="111589" y="139904"/>
                  </a:lnTo>
                  <a:lnTo>
                    <a:pt x="127025" y="135305"/>
                  </a:lnTo>
                  <a:lnTo>
                    <a:pt x="136568" y="137005"/>
                  </a:lnTo>
                  <a:lnTo>
                    <a:pt x="143002" y="141743"/>
                  </a:lnTo>
                  <a:lnTo>
                    <a:pt x="146634" y="148973"/>
                  </a:lnTo>
                  <a:lnTo>
                    <a:pt x="147777" y="158153"/>
                  </a:lnTo>
                  <a:lnTo>
                    <a:pt x="147556" y="164674"/>
                  </a:lnTo>
                  <a:lnTo>
                    <a:pt x="146946" y="171118"/>
                  </a:lnTo>
                  <a:lnTo>
                    <a:pt x="146025" y="177407"/>
                  </a:lnTo>
                  <a:lnTo>
                    <a:pt x="124104" y="294703"/>
                  </a:lnTo>
                  <a:lnTo>
                    <a:pt x="183883" y="294703"/>
                  </a:lnTo>
                  <a:lnTo>
                    <a:pt x="205892" y="178498"/>
                  </a:lnTo>
                  <a:lnTo>
                    <a:pt x="209626" y="141960"/>
                  </a:lnTo>
                  <a:lnTo>
                    <a:pt x="206085" y="118685"/>
                  </a:lnTo>
                  <a:lnTo>
                    <a:pt x="195927" y="101482"/>
                  </a:lnTo>
                  <a:lnTo>
                    <a:pt x="179852" y="90818"/>
                  </a:lnTo>
                  <a:lnTo>
                    <a:pt x="158559" y="87160"/>
                  </a:lnTo>
                  <a:lnTo>
                    <a:pt x="139397" y="89331"/>
                  </a:lnTo>
                  <a:lnTo>
                    <a:pt x="122296" y="95510"/>
                  </a:lnTo>
                  <a:lnTo>
                    <a:pt x="107140" y="105194"/>
                  </a:lnTo>
                  <a:lnTo>
                    <a:pt x="93814" y="117881"/>
                  </a:lnTo>
                  <a:lnTo>
                    <a:pt x="92976" y="117475"/>
                  </a:lnTo>
                  <a:lnTo>
                    <a:pt x="11539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5" name="object 135"/>
            <p:cNvSpPr/>
            <p:nvPr/>
          </p:nvSpPr>
          <p:spPr>
            <a:xfrm>
              <a:off x="9690496" y="365602"/>
              <a:ext cx="384373" cy="212102"/>
            </a:xfrm>
            <a:prstGeom prst="rect">
              <a:avLst/>
            </a:prstGeom>
            <a:blipFill>
              <a:blip r:embed="rId7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36" name="object 136"/>
            <p:cNvSpPr/>
            <p:nvPr/>
          </p:nvSpPr>
          <p:spPr>
            <a:xfrm>
              <a:off x="10094371" y="365598"/>
              <a:ext cx="188874" cy="211696"/>
            </a:xfrm>
            <a:prstGeom prst="rect">
              <a:avLst/>
            </a:prstGeom>
            <a:blipFill>
              <a:blip r:embed="rId7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37" name="object 137"/>
          <p:cNvSpPr/>
          <p:nvPr/>
        </p:nvSpPr>
        <p:spPr>
          <a:xfrm>
            <a:off x="4671781" y="818480"/>
            <a:ext cx="1076533" cy="444500"/>
          </a:xfrm>
          <a:prstGeom prst="rect">
            <a:avLst/>
          </a:prstGeom>
          <a:blipFill>
            <a:blip r:embed="rId7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8" name="object 138"/>
          <p:cNvSpPr/>
          <p:nvPr/>
        </p:nvSpPr>
        <p:spPr>
          <a:xfrm>
            <a:off x="5895677" y="801270"/>
            <a:ext cx="107950" cy="457834"/>
          </a:xfrm>
          <a:custGeom>
            <a:avLst/>
            <a:gdLst/>
            <a:ahLst/>
            <a:cxnLst/>
            <a:rect l="l" t="t" r="r" b="b"/>
            <a:pathLst>
              <a:path w="107950" h="457834">
                <a:moveTo>
                  <a:pt x="55626" y="0"/>
                </a:moveTo>
                <a:lnTo>
                  <a:pt x="53047" y="0"/>
                </a:lnTo>
                <a:lnTo>
                  <a:pt x="50152" y="660"/>
                </a:lnTo>
                <a:lnTo>
                  <a:pt x="36127" y="26568"/>
                </a:lnTo>
                <a:lnTo>
                  <a:pt x="35814" y="29629"/>
                </a:lnTo>
                <a:lnTo>
                  <a:pt x="33248" y="42506"/>
                </a:lnTo>
                <a:lnTo>
                  <a:pt x="32588" y="45402"/>
                </a:lnTo>
                <a:lnTo>
                  <a:pt x="32105" y="48387"/>
                </a:lnTo>
                <a:lnTo>
                  <a:pt x="31470" y="54508"/>
                </a:lnTo>
                <a:lnTo>
                  <a:pt x="30988" y="57645"/>
                </a:lnTo>
                <a:lnTo>
                  <a:pt x="29057" y="67310"/>
                </a:lnTo>
                <a:lnTo>
                  <a:pt x="28092" y="73583"/>
                </a:lnTo>
                <a:lnTo>
                  <a:pt x="26797" y="85813"/>
                </a:lnTo>
                <a:lnTo>
                  <a:pt x="25996" y="92087"/>
                </a:lnTo>
                <a:lnTo>
                  <a:pt x="25031" y="98526"/>
                </a:lnTo>
                <a:lnTo>
                  <a:pt x="22448" y="117171"/>
                </a:lnTo>
                <a:lnTo>
                  <a:pt x="15608" y="173634"/>
                </a:lnTo>
                <a:lnTo>
                  <a:pt x="10405" y="230364"/>
                </a:lnTo>
                <a:lnTo>
                  <a:pt x="7797" y="274167"/>
                </a:lnTo>
                <a:lnTo>
                  <a:pt x="7327" y="280454"/>
                </a:lnTo>
                <a:lnTo>
                  <a:pt x="6608" y="287693"/>
                </a:lnTo>
                <a:lnTo>
                  <a:pt x="6362" y="290436"/>
                </a:lnTo>
                <a:lnTo>
                  <a:pt x="5397" y="300253"/>
                </a:lnTo>
                <a:lnTo>
                  <a:pt x="5265" y="302831"/>
                </a:lnTo>
                <a:lnTo>
                  <a:pt x="5203" y="309905"/>
                </a:lnTo>
                <a:lnTo>
                  <a:pt x="4978" y="312407"/>
                </a:lnTo>
                <a:lnTo>
                  <a:pt x="4025" y="317881"/>
                </a:lnTo>
                <a:lnTo>
                  <a:pt x="4584" y="320535"/>
                </a:lnTo>
                <a:lnTo>
                  <a:pt x="6197" y="323113"/>
                </a:lnTo>
                <a:lnTo>
                  <a:pt x="8445" y="327304"/>
                </a:lnTo>
                <a:lnTo>
                  <a:pt x="11582" y="331571"/>
                </a:lnTo>
                <a:lnTo>
                  <a:pt x="19646" y="340258"/>
                </a:lnTo>
                <a:lnTo>
                  <a:pt x="23901" y="342747"/>
                </a:lnTo>
                <a:lnTo>
                  <a:pt x="28409" y="343395"/>
                </a:lnTo>
                <a:lnTo>
                  <a:pt x="30022" y="343725"/>
                </a:lnTo>
                <a:lnTo>
                  <a:pt x="31546" y="343801"/>
                </a:lnTo>
                <a:lnTo>
                  <a:pt x="34455" y="343471"/>
                </a:lnTo>
                <a:lnTo>
                  <a:pt x="35979" y="343395"/>
                </a:lnTo>
                <a:lnTo>
                  <a:pt x="42341" y="343395"/>
                </a:lnTo>
                <a:lnTo>
                  <a:pt x="43383" y="343077"/>
                </a:lnTo>
                <a:lnTo>
                  <a:pt x="44348" y="342430"/>
                </a:lnTo>
                <a:lnTo>
                  <a:pt x="46761" y="341464"/>
                </a:lnTo>
                <a:lnTo>
                  <a:pt x="47256" y="341464"/>
                </a:lnTo>
                <a:lnTo>
                  <a:pt x="47891" y="340817"/>
                </a:lnTo>
                <a:lnTo>
                  <a:pt x="48450" y="340575"/>
                </a:lnTo>
                <a:lnTo>
                  <a:pt x="49738" y="340575"/>
                </a:lnTo>
                <a:lnTo>
                  <a:pt x="49974" y="340334"/>
                </a:lnTo>
                <a:lnTo>
                  <a:pt x="50622" y="339039"/>
                </a:lnTo>
                <a:lnTo>
                  <a:pt x="53200" y="335508"/>
                </a:lnTo>
                <a:lnTo>
                  <a:pt x="55460" y="331724"/>
                </a:lnTo>
                <a:lnTo>
                  <a:pt x="59321" y="323672"/>
                </a:lnTo>
                <a:lnTo>
                  <a:pt x="61252" y="319900"/>
                </a:lnTo>
                <a:lnTo>
                  <a:pt x="63182" y="316344"/>
                </a:lnTo>
                <a:lnTo>
                  <a:pt x="67043" y="309905"/>
                </a:lnTo>
                <a:lnTo>
                  <a:pt x="70104" y="302831"/>
                </a:lnTo>
                <a:lnTo>
                  <a:pt x="72364" y="295097"/>
                </a:lnTo>
                <a:lnTo>
                  <a:pt x="74930" y="287693"/>
                </a:lnTo>
                <a:lnTo>
                  <a:pt x="76542" y="279971"/>
                </a:lnTo>
                <a:lnTo>
                  <a:pt x="79121" y="248246"/>
                </a:lnTo>
                <a:lnTo>
                  <a:pt x="81546" y="222161"/>
                </a:lnTo>
                <a:lnTo>
                  <a:pt x="82181" y="218313"/>
                </a:lnTo>
                <a:lnTo>
                  <a:pt x="84759" y="202209"/>
                </a:lnTo>
                <a:lnTo>
                  <a:pt x="85394" y="198018"/>
                </a:lnTo>
                <a:lnTo>
                  <a:pt x="88607" y="182003"/>
                </a:lnTo>
                <a:lnTo>
                  <a:pt x="91833" y="166230"/>
                </a:lnTo>
                <a:lnTo>
                  <a:pt x="93129" y="158102"/>
                </a:lnTo>
                <a:lnTo>
                  <a:pt x="94094" y="149720"/>
                </a:lnTo>
                <a:lnTo>
                  <a:pt x="98933" y="112534"/>
                </a:lnTo>
                <a:lnTo>
                  <a:pt x="99568" y="106426"/>
                </a:lnTo>
                <a:lnTo>
                  <a:pt x="100698" y="100457"/>
                </a:lnTo>
                <a:lnTo>
                  <a:pt x="103911" y="88874"/>
                </a:lnTo>
                <a:lnTo>
                  <a:pt x="105029" y="82765"/>
                </a:lnTo>
                <a:lnTo>
                  <a:pt x="105689" y="76314"/>
                </a:lnTo>
                <a:lnTo>
                  <a:pt x="106324" y="73418"/>
                </a:lnTo>
                <a:lnTo>
                  <a:pt x="106807" y="70446"/>
                </a:lnTo>
                <a:lnTo>
                  <a:pt x="107454" y="64325"/>
                </a:lnTo>
                <a:lnTo>
                  <a:pt x="107619" y="61175"/>
                </a:lnTo>
                <a:lnTo>
                  <a:pt x="107556" y="54508"/>
                </a:lnTo>
                <a:lnTo>
                  <a:pt x="96431" y="31559"/>
                </a:lnTo>
                <a:lnTo>
                  <a:pt x="94576" y="29146"/>
                </a:lnTo>
                <a:lnTo>
                  <a:pt x="92528" y="26403"/>
                </a:lnTo>
                <a:lnTo>
                  <a:pt x="91033" y="24320"/>
                </a:lnTo>
                <a:lnTo>
                  <a:pt x="89344" y="22555"/>
                </a:lnTo>
                <a:lnTo>
                  <a:pt x="85801" y="19964"/>
                </a:lnTo>
                <a:lnTo>
                  <a:pt x="83781" y="18529"/>
                </a:lnTo>
                <a:lnTo>
                  <a:pt x="81546" y="16903"/>
                </a:lnTo>
                <a:lnTo>
                  <a:pt x="79286" y="14986"/>
                </a:lnTo>
                <a:lnTo>
                  <a:pt x="77355" y="12979"/>
                </a:lnTo>
                <a:lnTo>
                  <a:pt x="74129" y="8788"/>
                </a:lnTo>
                <a:lnTo>
                  <a:pt x="72047" y="6934"/>
                </a:lnTo>
                <a:lnTo>
                  <a:pt x="69469" y="5321"/>
                </a:lnTo>
                <a:lnTo>
                  <a:pt x="67208" y="4025"/>
                </a:lnTo>
                <a:lnTo>
                  <a:pt x="64554" y="2832"/>
                </a:lnTo>
                <a:lnTo>
                  <a:pt x="58432" y="571"/>
                </a:lnTo>
                <a:lnTo>
                  <a:pt x="55626" y="0"/>
                </a:lnTo>
                <a:close/>
              </a:path>
              <a:path w="107950" h="457834">
                <a:moveTo>
                  <a:pt x="49738" y="340575"/>
                </a:moveTo>
                <a:lnTo>
                  <a:pt x="48450" y="340575"/>
                </a:lnTo>
                <a:lnTo>
                  <a:pt x="49415" y="340906"/>
                </a:lnTo>
                <a:lnTo>
                  <a:pt x="49738" y="340575"/>
                </a:lnTo>
                <a:close/>
              </a:path>
              <a:path w="107950" h="457834">
                <a:moveTo>
                  <a:pt x="18262" y="379133"/>
                </a:moveTo>
                <a:lnTo>
                  <a:pt x="14414" y="379133"/>
                </a:lnTo>
                <a:lnTo>
                  <a:pt x="12636" y="379933"/>
                </a:lnTo>
                <a:lnTo>
                  <a:pt x="11023" y="381546"/>
                </a:lnTo>
                <a:lnTo>
                  <a:pt x="9410" y="382511"/>
                </a:lnTo>
                <a:lnTo>
                  <a:pt x="8128" y="384035"/>
                </a:lnTo>
                <a:lnTo>
                  <a:pt x="6197" y="388226"/>
                </a:lnTo>
                <a:lnTo>
                  <a:pt x="5397" y="390080"/>
                </a:lnTo>
                <a:lnTo>
                  <a:pt x="4749" y="391693"/>
                </a:lnTo>
                <a:lnTo>
                  <a:pt x="3136" y="394258"/>
                </a:lnTo>
                <a:lnTo>
                  <a:pt x="2171" y="396671"/>
                </a:lnTo>
                <a:lnTo>
                  <a:pt x="1524" y="401180"/>
                </a:lnTo>
                <a:lnTo>
                  <a:pt x="1041" y="403593"/>
                </a:lnTo>
                <a:lnTo>
                  <a:pt x="406" y="406184"/>
                </a:lnTo>
                <a:lnTo>
                  <a:pt x="216" y="407466"/>
                </a:lnTo>
                <a:lnTo>
                  <a:pt x="122" y="409079"/>
                </a:lnTo>
                <a:lnTo>
                  <a:pt x="228" y="410603"/>
                </a:lnTo>
                <a:lnTo>
                  <a:pt x="1524" y="414782"/>
                </a:lnTo>
                <a:lnTo>
                  <a:pt x="1524" y="417118"/>
                </a:lnTo>
                <a:lnTo>
                  <a:pt x="876" y="419696"/>
                </a:lnTo>
                <a:lnTo>
                  <a:pt x="558" y="421957"/>
                </a:lnTo>
                <a:lnTo>
                  <a:pt x="317" y="424281"/>
                </a:lnTo>
                <a:lnTo>
                  <a:pt x="0" y="429120"/>
                </a:lnTo>
                <a:lnTo>
                  <a:pt x="228" y="431609"/>
                </a:lnTo>
                <a:lnTo>
                  <a:pt x="26314" y="457682"/>
                </a:lnTo>
                <a:lnTo>
                  <a:pt x="30835" y="456412"/>
                </a:lnTo>
                <a:lnTo>
                  <a:pt x="46278" y="437565"/>
                </a:lnTo>
                <a:lnTo>
                  <a:pt x="48780" y="432498"/>
                </a:lnTo>
                <a:lnTo>
                  <a:pt x="51028" y="427672"/>
                </a:lnTo>
                <a:lnTo>
                  <a:pt x="52070" y="425183"/>
                </a:lnTo>
                <a:lnTo>
                  <a:pt x="53047" y="422592"/>
                </a:lnTo>
                <a:lnTo>
                  <a:pt x="54013" y="420344"/>
                </a:lnTo>
                <a:lnTo>
                  <a:pt x="54571" y="418744"/>
                </a:lnTo>
                <a:lnTo>
                  <a:pt x="54889" y="416801"/>
                </a:lnTo>
                <a:lnTo>
                  <a:pt x="55283" y="415188"/>
                </a:lnTo>
                <a:lnTo>
                  <a:pt x="55943" y="412940"/>
                </a:lnTo>
                <a:lnTo>
                  <a:pt x="56426" y="409079"/>
                </a:lnTo>
                <a:lnTo>
                  <a:pt x="55765" y="408419"/>
                </a:lnTo>
                <a:lnTo>
                  <a:pt x="55460" y="407466"/>
                </a:lnTo>
                <a:lnTo>
                  <a:pt x="55460" y="404888"/>
                </a:lnTo>
                <a:lnTo>
                  <a:pt x="55283" y="403923"/>
                </a:lnTo>
                <a:lnTo>
                  <a:pt x="54978" y="403275"/>
                </a:lnTo>
                <a:lnTo>
                  <a:pt x="54330" y="402628"/>
                </a:lnTo>
                <a:lnTo>
                  <a:pt x="53771" y="401980"/>
                </a:lnTo>
                <a:lnTo>
                  <a:pt x="52806" y="400697"/>
                </a:lnTo>
                <a:lnTo>
                  <a:pt x="52400" y="399897"/>
                </a:lnTo>
                <a:lnTo>
                  <a:pt x="51319" y="396671"/>
                </a:lnTo>
                <a:lnTo>
                  <a:pt x="50787" y="395147"/>
                </a:lnTo>
                <a:lnTo>
                  <a:pt x="35166" y="381546"/>
                </a:lnTo>
                <a:lnTo>
                  <a:pt x="33248" y="380580"/>
                </a:lnTo>
                <a:lnTo>
                  <a:pt x="31229" y="380098"/>
                </a:lnTo>
                <a:lnTo>
                  <a:pt x="27038" y="380098"/>
                </a:lnTo>
                <a:lnTo>
                  <a:pt x="24866" y="379933"/>
                </a:lnTo>
                <a:lnTo>
                  <a:pt x="20358" y="379298"/>
                </a:lnTo>
                <a:lnTo>
                  <a:pt x="18262" y="379133"/>
                </a:lnTo>
                <a:close/>
              </a:path>
            </a:pathLst>
          </a:custGeom>
          <a:solidFill>
            <a:srgbClr val="FCB55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9" name="object 139"/>
          <p:cNvSpPr/>
          <p:nvPr/>
        </p:nvSpPr>
        <p:spPr>
          <a:xfrm>
            <a:off x="665999" y="5006991"/>
            <a:ext cx="9360001" cy="945197"/>
          </a:xfrm>
          <a:prstGeom prst="rect">
            <a:avLst/>
          </a:prstGeom>
          <a:blipFill>
            <a:blip r:embed="rId7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pSp>
        <p:nvGrpSpPr>
          <p:cNvPr id="140" name="object 140"/>
          <p:cNvGrpSpPr/>
          <p:nvPr/>
        </p:nvGrpSpPr>
        <p:grpSpPr>
          <a:xfrm>
            <a:off x="10490700" y="6786944"/>
            <a:ext cx="106680" cy="569595"/>
            <a:chOff x="10490700" y="6786944"/>
            <a:chExt cx="106680" cy="569595"/>
          </a:xfrm>
        </p:grpSpPr>
        <p:sp>
          <p:nvSpPr>
            <p:cNvPr id="141" name="object 141"/>
            <p:cNvSpPr/>
            <p:nvPr/>
          </p:nvSpPr>
          <p:spPr>
            <a:xfrm>
              <a:off x="10494219" y="7280448"/>
              <a:ext cx="96710" cy="75933"/>
            </a:xfrm>
            <a:prstGeom prst="rect">
              <a:avLst/>
            </a:prstGeom>
            <a:blipFill>
              <a:blip r:embed="rId8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42" name="object 142"/>
            <p:cNvSpPr/>
            <p:nvPr/>
          </p:nvSpPr>
          <p:spPr>
            <a:xfrm>
              <a:off x="10490700" y="7084915"/>
              <a:ext cx="106083" cy="170500"/>
            </a:xfrm>
            <a:prstGeom prst="rect">
              <a:avLst/>
            </a:prstGeom>
            <a:blipFill>
              <a:blip r:embed="rId8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43" name="object 143"/>
            <p:cNvSpPr/>
            <p:nvPr/>
          </p:nvSpPr>
          <p:spPr>
            <a:xfrm>
              <a:off x="10490700" y="6786944"/>
              <a:ext cx="106083" cy="277896"/>
            </a:xfrm>
            <a:prstGeom prst="rect">
              <a:avLst/>
            </a:prstGeom>
            <a:blipFill>
              <a:blip r:embed="rId8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12"/>
            <a:ext cx="10692130" cy="1158875"/>
            <a:chOff x="0" y="12"/>
            <a:chExt cx="10692130" cy="1158875"/>
          </a:xfrm>
        </p:grpSpPr>
        <p:sp>
          <p:nvSpPr>
            <p:cNvPr id="3" name="object 3"/>
            <p:cNvSpPr/>
            <p:nvPr/>
          </p:nvSpPr>
          <p:spPr>
            <a:xfrm>
              <a:off x="230797" y="288619"/>
              <a:ext cx="413384" cy="479425"/>
            </a:xfrm>
            <a:custGeom>
              <a:avLst/>
              <a:gdLst/>
              <a:ahLst/>
              <a:cxnLst/>
              <a:rect l="l" t="t" r="r" b="b"/>
              <a:pathLst>
                <a:path w="413384" h="479425">
                  <a:moveTo>
                    <a:pt x="272707" y="12407"/>
                  </a:moveTo>
                  <a:lnTo>
                    <a:pt x="271094" y="3708"/>
                  </a:lnTo>
                  <a:lnTo>
                    <a:pt x="270205" y="1689"/>
                  </a:lnTo>
                  <a:lnTo>
                    <a:pt x="267944" y="88"/>
                  </a:lnTo>
                  <a:lnTo>
                    <a:pt x="265772" y="0"/>
                  </a:lnTo>
                  <a:lnTo>
                    <a:pt x="262229" y="647"/>
                  </a:lnTo>
                  <a:lnTo>
                    <a:pt x="232130" y="14643"/>
                  </a:lnTo>
                  <a:lnTo>
                    <a:pt x="210235" y="26238"/>
                  </a:lnTo>
                  <a:lnTo>
                    <a:pt x="204444" y="28498"/>
                  </a:lnTo>
                  <a:lnTo>
                    <a:pt x="198323" y="30099"/>
                  </a:lnTo>
                  <a:lnTo>
                    <a:pt x="164998" y="40246"/>
                  </a:lnTo>
                  <a:lnTo>
                    <a:pt x="155981" y="42418"/>
                  </a:lnTo>
                  <a:lnTo>
                    <a:pt x="153568" y="42506"/>
                  </a:lnTo>
                  <a:lnTo>
                    <a:pt x="151003" y="42176"/>
                  </a:lnTo>
                  <a:lnTo>
                    <a:pt x="148094" y="42176"/>
                  </a:lnTo>
                  <a:lnTo>
                    <a:pt x="145199" y="42659"/>
                  </a:lnTo>
                  <a:lnTo>
                    <a:pt x="142303" y="43637"/>
                  </a:lnTo>
                  <a:lnTo>
                    <a:pt x="135851" y="44919"/>
                  </a:lnTo>
                  <a:lnTo>
                    <a:pt x="122745" y="49022"/>
                  </a:lnTo>
                  <a:lnTo>
                    <a:pt x="117678" y="49911"/>
                  </a:lnTo>
                  <a:lnTo>
                    <a:pt x="67932" y="53276"/>
                  </a:lnTo>
                  <a:lnTo>
                    <a:pt x="65506" y="53276"/>
                  </a:lnTo>
                  <a:lnTo>
                    <a:pt x="38785" y="55854"/>
                  </a:lnTo>
                  <a:lnTo>
                    <a:pt x="20675" y="58191"/>
                  </a:lnTo>
                  <a:lnTo>
                    <a:pt x="5143" y="61175"/>
                  </a:lnTo>
                  <a:lnTo>
                    <a:pt x="2565" y="63195"/>
                  </a:lnTo>
                  <a:lnTo>
                    <a:pt x="0" y="69951"/>
                  </a:lnTo>
                  <a:lnTo>
                    <a:pt x="635" y="73253"/>
                  </a:lnTo>
                  <a:lnTo>
                    <a:pt x="5867" y="79540"/>
                  </a:lnTo>
                  <a:lnTo>
                    <a:pt x="13830" y="86601"/>
                  </a:lnTo>
                  <a:lnTo>
                    <a:pt x="16090" y="87820"/>
                  </a:lnTo>
                  <a:lnTo>
                    <a:pt x="21247" y="88785"/>
                  </a:lnTo>
                  <a:lnTo>
                    <a:pt x="23660" y="89509"/>
                  </a:lnTo>
                  <a:lnTo>
                    <a:pt x="30429" y="92405"/>
                  </a:lnTo>
                  <a:lnTo>
                    <a:pt x="34772" y="93129"/>
                  </a:lnTo>
                  <a:lnTo>
                    <a:pt x="53594" y="90792"/>
                  </a:lnTo>
                  <a:lnTo>
                    <a:pt x="55854" y="87896"/>
                  </a:lnTo>
                  <a:lnTo>
                    <a:pt x="58191" y="86461"/>
                  </a:lnTo>
                  <a:lnTo>
                    <a:pt x="83375" y="83718"/>
                  </a:lnTo>
                  <a:lnTo>
                    <a:pt x="110426" y="80492"/>
                  </a:lnTo>
                  <a:lnTo>
                    <a:pt x="111633" y="80657"/>
                  </a:lnTo>
                  <a:lnTo>
                    <a:pt x="112598" y="81940"/>
                  </a:lnTo>
                  <a:lnTo>
                    <a:pt x="113004" y="83235"/>
                  </a:lnTo>
                  <a:lnTo>
                    <a:pt x="113322" y="85813"/>
                  </a:lnTo>
                  <a:lnTo>
                    <a:pt x="112915" y="86931"/>
                  </a:lnTo>
                  <a:lnTo>
                    <a:pt x="111709" y="101104"/>
                  </a:lnTo>
                  <a:lnTo>
                    <a:pt x="110426" y="127660"/>
                  </a:lnTo>
                  <a:lnTo>
                    <a:pt x="109778" y="133464"/>
                  </a:lnTo>
                  <a:lnTo>
                    <a:pt x="109461" y="139255"/>
                  </a:lnTo>
                  <a:lnTo>
                    <a:pt x="109461" y="150850"/>
                  </a:lnTo>
                  <a:lnTo>
                    <a:pt x="108978" y="162433"/>
                  </a:lnTo>
                  <a:lnTo>
                    <a:pt x="108331" y="167919"/>
                  </a:lnTo>
                  <a:lnTo>
                    <a:pt x="105435" y="201244"/>
                  </a:lnTo>
                  <a:lnTo>
                    <a:pt x="105117" y="208788"/>
                  </a:lnTo>
                  <a:lnTo>
                    <a:pt x="105117" y="224256"/>
                  </a:lnTo>
                  <a:lnTo>
                    <a:pt x="104635" y="239229"/>
                  </a:lnTo>
                  <a:lnTo>
                    <a:pt x="104635" y="245021"/>
                  </a:lnTo>
                  <a:lnTo>
                    <a:pt x="103746" y="271589"/>
                  </a:lnTo>
                  <a:lnTo>
                    <a:pt x="103987" y="307657"/>
                  </a:lnTo>
                  <a:lnTo>
                    <a:pt x="101092" y="343230"/>
                  </a:lnTo>
                  <a:lnTo>
                    <a:pt x="101257" y="350621"/>
                  </a:lnTo>
                  <a:lnTo>
                    <a:pt x="105117" y="380250"/>
                  </a:lnTo>
                  <a:lnTo>
                    <a:pt x="105752" y="383146"/>
                  </a:lnTo>
                  <a:lnTo>
                    <a:pt x="106883" y="391845"/>
                  </a:lnTo>
                  <a:lnTo>
                    <a:pt x="106883" y="394741"/>
                  </a:lnTo>
                  <a:lnTo>
                    <a:pt x="106565" y="397649"/>
                  </a:lnTo>
                  <a:lnTo>
                    <a:pt x="105600" y="416471"/>
                  </a:lnTo>
                  <a:lnTo>
                    <a:pt x="105270" y="422579"/>
                  </a:lnTo>
                  <a:lnTo>
                    <a:pt x="104152" y="435305"/>
                  </a:lnTo>
                  <a:lnTo>
                    <a:pt x="105117" y="435305"/>
                  </a:lnTo>
                  <a:lnTo>
                    <a:pt x="114287" y="472325"/>
                  </a:lnTo>
                  <a:lnTo>
                    <a:pt x="136817" y="479412"/>
                  </a:lnTo>
                  <a:lnTo>
                    <a:pt x="141655" y="479094"/>
                  </a:lnTo>
                  <a:lnTo>
                    <a:pt x="150672" y="476529"/>
                  </a:lnTo>
                  <a:lnTo>
                    <a:pt x="155181" y="474586"/>
                  </a:lnTo>
                  <a:lnTo>
                    <a:pt x="159689" y="472008"/>
                  </a:lnTo>
                  <a:lnTo>
                    <a:pt x="169659" y="467995"/>
                  </a:lnTo>
                  <a:lnTo>
                    <a:pt x="195910" y="437845"/>
                  </a:lnTo>
                  <a:lnTo>
                    <a:pt x="197599" y="427850"/>
                  </a:lnTo>
                  <a:lnTo>
                    <a:pt x="197358" y="417436"/>
                  </a:lnTo>
                  <a:lnTo>
                    <a:pt x="194627" y="392963"/>
                  </a:lnTo>
                  <a:lnTo>
                    <a:pt x="193255" y="387019"/>
                  </a:lnTo>
                  <a:lnTo>
                    <a:pt x="193179" y="385076"/>
                  </a:lnTo>
                  <a:lnTo>
                    <a:pt x="193497" y="383146"/>
                  </a:lnTo>
                  <a:lnTo>
                    <a:pt x="193814" y="378002"/>
                  </a:lnTo>
                  <a:lnTo>
                    <a:pt x="193738" y="373011"/>
                  </a:lnTo>
                  <a:lnTo>
                    <a:pt x="191566" y="353212"/>
                  </a:lnTo>
                  <a:lnTo>
                    <a:pt x="190271" y="338239"/>
                  </a:lnTo>
                  <a:lnTo>
                    <a:pt x="190119" y="331000"/>
                  </a:lnTo>
                  <a:lnTo>
                    <a:pt x="189788" y="326478"/>
                  </a:lnTo>
                  <a:lnTo>
                    <a:pt x="190119" y="292912"/>
                  </a:lnTo>
                  <a:lnTo>
                    <a:pt x="189636" y="286562"/>
                  </a:lnTo>
                  <a:lnTo>
                    <a:pt x="189636" y="282054"/>
                  </a:lnTo>
                  <a:lnTo>
                    <a:pt x="188823" y="269735"/>
                  </a:lnTo>
                  <a:lnTo>
                    <a:pt x="187706" y="261442"/>
                  </a:lnTo>
                  <a:lnTo>
                    <a:pt x="188099" y="259270"/>
                  </a:lnTo>
                  <a:lnTo>
                    <a:pt x="187706" y="258051"/>
                  </a:lnTo>
                  <a:lnTo>
                    <a:pt x="186080" y="251625"/>
                  </a:lnTo>
                  <a:lnTo>
                    <a:pt x="184873" y="245110"/>
                  </a:lnTo>
                  <a:lnTo>
                    <a:pt x="181902" y="218452"/>
                  </a:lnTo>
                  <a:lnTo>
                    <a:pt x="180454" y="207835"/>
                  </a:lnTo>
                  <a:lnTo>
                    <a:pt x="180771" y="200431"/>
                  </a:lnTo>
                  <a:lnTo>
                    <a:pt x="180619" y="195033"/>
                  </a:lnTo>
                  <a:lnTo>
                    <a:pt x="179324" y="184416"/>
                  </a:lnTo>
                  <a:lnTo>
                    <a:pt x="178206" y="179019"/>
                  </a:lnTo>
                  <a:lnTo>
                    <a:pt x="176593" y="173545"/>
                  </a:lnTo>
                  <a:lnTo>
                    <a:pt x="176593" y="170154"/>
                  </a:lnTo>
                  <a:lnTo>
                    <a:pt x="175145" y="148920"/>
                  </a:lnTo>
                  <a:lnTo>
                    <a:pt x="171284" y="105448"/>
                  </a:lnTo>
                  <a:lnTo>
                    <a:pt x="168859" y="85153"/>
                  </a:lnTo>
                  <a:lnTo>
                    <a:pt x="166611" y="69075"/>
                  </a:lnTo>
                  <a:lnTo>
                    <a:pt x="167576" y="67297"/>
                  </a:lnTo>
                  <a:lnTo>
                    <a:pt x="179324" y="62458"/>
                  </a:lnTo>
                  <a:lnTo>
                    <a:pt x="184315" y="61010"/>
                  </a:lnTo>
                  <a:lnTo>
                    <a:pt x="191719" y="58445"/>
                  </a:lnTo>
                  <a:lnTo>
                    <a:pt x="213537" y="49911"/>
                  </a:lnTo>
                  <a:lnTo>
                    <a:pt x="220548" y="46355"/>
                  </a:lnTo>
                  <a:lnTo>
                    <a:pt x="238963" y="35331"/>
                  </a:lnTo>
                  <a:lnTo>
                    <a:pt x="250888" y="29222"/>
                  </a:lnTo>
                  <a:lnTo>
                    <a:pt x="263042" y="22377"/>
                  </a:lnTo>
                  <a:lnTo>
                    <a:pt x="271094" y="16586"/>
                  </a:lnTo>
                  <a:lnTo>
                    <a:pt x="272707" y="12407"/>
                  </a:lnTo>
                  <a:close/>
                </a:path>
                <a:path w="413384" h="479425">
                  <a:moveTo>
                    <a:pt x="312140" y="179501"/>
                  </a:moveTo>
                  <a:lnTo>
                    <a:pt x="311823" y="175958"/>
                  </a:lnTo>
                  <a:lnTo>
                    <a:pt x="311759" y="174675"/>
                  </a:lnTo>
                  <a:lnTo>
                    <a:pt x="311658" y="174193"/>
                  </a:lnTo>
                  <a:lnTo>
                    <a:pt x="311340" y="173545"/>
                  </a:lnTo>
                  <a:lnTo>
                    <a:pt x="309727" y="171932"/>
                  </a:lnTo>
                  <a:lnTo>
                    <a:pt x="308356" y="170243"/>
                  </a:lnTo>
                  <a:lnTo>
                    <a:pt x="300634" y="161239"/>
                  </a:lnTo>
                  <a:lnTo>
                    <a:pt x="299910" y="160680"/>
                  </a:lnTo>
                  <a:lnTo>
                    <a:pt x="289115" y="155194"/>
                  </a:lnTo>
                  <a:lnTo>
                    <a:pt x="288150" y="154546"/>
                  </a:lnTo>
                  <a:lnTo>
                    <a:pt x="287108" y="154152"/>
                  </a:lnTo>
                  <a:lnTo>
                    <a:pt x="284848" y="153835"/>
                  </a:lnTo>
                  <a:lnTo>
                    <a:pt x="283806" y="153581"/>
                  </a:lnTo>
                  <a:lnTo>
                    <a:pt x="282841" y="153263"/>
                  </a:lnTo>
                  <a:lnTo>
                    <a:pt x="276390" y="152946"/>
                  </a:lnTo>
                  <a:lnTo>
                    <a:pt x="269963" y="153263"/>
                  </a:lnTo>
                  <a:lnTo>
                    <a:pt x="245808" y="169367"/>
                  </a:lnTo>
                  <a:lnTo>
                    <a:pt x="245325" y="170002"/>
                  </a:lnTo>
                  <a:lnTo>
                    <a:pt x="244690" y="170649"/>
                  </a:lnTo>
                  <a:lnTo>
                    <a:pt x="243065" y="172580"/>
                  </a:lnTo>
                  <a:lnTo>
                    <a:pt x="242912" y="174675"/>
                  </a:lnTo>
                  <a:lnTo>
                    <a:pt x="245491" y="179184"/>
                  </a:lnTo>
                  <a:lnTo>
                    <a:pt x="245808" y="181279"/>
                  </a:lnTo>
                  <a:lnTo>
                    <a:pt x="245173" y="183210"/>
                  </a:lnTo>
                  <a:lnTo>
                    <a:pt x="245656" y="183692"/>
                  </a:lnTo>
                  <a:lnTo>
                    <a:pt x="245656" y="184010"/>
                  </a:lnTo>
                  <a:lnTo>
                    <a:pt x="245808" y="184162"/>
                  </a:lnTo>
                  <a:lnTo>
                    <a:pt x="246138" y="184162"/>
                  </a:lnTo>
                  <a:lnTo>
                    <a:pt x="247751" y="185470"/>
                  </a:lnTo>
                  <a:lnTo>
                    <a:pt x="251282" y="193344"/>
                  </a:lnTo>
                  <a:lnTo>
                    <a:pt x="252577" y="194792"/>
                  </a:lnTo>
                  <a:lnTo>
                    <a:pt x="254825" y="195757"/>
                  </a:lnTo>
                  <a:lnTo>
                    <a:pt x="257073" y="197370"/>
                  </a:lnTo>
                  <a:lnTo>
                    <a:pt x="259422" y="198589"/>
                  </a:lnTo>
                  <a:lnTo>
                    <a:pt x="264248" y="200190"/>
                  </a:lnTo>
                  <a:lnTo>
                    <a:pt x="266738" y="200279"/>
                  </a:lnTo>
                  <a:lnTo>
                    <a:pt x="269316" y="199631"/>
                  </a:lnTo>
                  <a:lnTo>
                    <a:pt x="271564" y="198983"/>
                  </a:lnTo>
                  <a:lnTo>
                    <a:pt x="273672" y="199148"/>
                  </a:lnTo>
                  <a:lnTo>
                    <a:pt x="275602" y="200113"/>
                  </a:lnTo>
                  <a:lnTo>
                    <a:pt x="277533" y="200761"/>
                  </a:lnTo>
                  <a:lnTo>
                    <a:pt x="279463" y="201155"/>
                  </a:lnTo>
                  <a:lnTo>
                    <a:pt x="283324" y="201472"/>
                  </a:lnTo>
                  <a:lnTo>
                    <a:pt x="285089" y="201244"/>
                  </a:lnTo>
                  <a:lnTo>
                    <a:pt x="286702" y="200583"/>
                  </a:lnTo>
                  <a:lnTo>
                    <a:pt x="290398" y="198983"/>
                  </a:lnTo>
                  <a:lnTo>
                    <a:pt x="292506" y="198107"/>
                  </a:lnTo>
                  <a:lnTo>
                    <a:pt x="298297" y="195846"/>
                  </a:lnTo>
                  <a:lnTo>
                    <a:pt x="301028" y="194487"/>
                  </a:lnTo>
                  <a:lnTo>
                    <a:pt x="303606" y="192862"/>
                  </a:lnTo>
                  <a:lnTo>
                    <a:pt x="306819" y="190931"/>
                  </a:lnTo>
                  <a:lnTo>
                    <a:pt x="309079" y="188518"/>
                  </a:lnTo>
                  <a:lnTo>
                    <a:pt x="311658" y="182727"/>
                  </a:lnTo>
                  <a:lnTo>
                    <a:pt x="312140" y="179501"/>
                  </a:lnTo>
                  <a:close/>
                </a:path>
                <a:path w="413384" h="479425">
                  <a:moveTo>
                    <a:pt x="412762" y="243090"/>
                  </a:moveTo>
                  <a:lnTo>
                    <a:pt x="410819" y="243751"/>
                  </a:lnTo>
                  <a:lnTo>
                    <a:pt x="409536" y="244716"/>
                  </a:lnTo>
                  <a:lnTo>
                    <a:pt x="408901" y="245986"/>
                  </a:lnTo>
                  <a:lnTo>
                    <a:pt x="407606" y="246634"/>
                  </a:lnTo>
                  <a:lnTo>
                    <a:pt x="406641" y="247599"/>
                  </a:lnTo>
                  <a:lnTo>
                    <a:pt x="406006" y="248894"/>
                  </a:lnTo>
                  <a:lnTo>
                    <a:pt x="405345" y="250177"/>
                  </a:lnTo>
                  <a:lnTo>
                    <a:pt x="404545" y="251294"/>
                  </a:lnTo>
                  <a:lnTo>
                    <a:pt x="402932" y="252920"/>
                  </a:lnTo>
                  <a:lnTo>
                    <a:pt x="402056" y="253873"/>
                  </a:lnTo>
                  <a:lnTo>
                    <a:pt x="399796" y="256463"/>
                  </a:lnTo>
                  <a:lnTo>
                    <a:pt x="398589" y="257429"/>
                  </a:lnTo>
                  <a:lnTo>
                    <a:pt x="396011" y="258711"/>
                  </a:lnTo>
                  <a:lnTo>
                    <a:pt x="395046" y="259753"/>
                  </a:lnTo>
                  <a:lnTo>
                    <a:pt x="393763" y="262648"/>
                  </a:lnTo>
                  <a:lnTo>
                    <a:pt x="392798" y="264185"/>
                  </a:lnTo>
                  <a:lnTo>
                    <a:pt x="391502" y="265798"/>
                  </a:lnTo>
                  <a:lnTo>
                    <a:pt x="390537" y="267716"/>
                  </a:lnTo>
                  <a:lnTo>
                    <a:pt x="389648" y="268859"/>
                  </a:lnTo>
                  <a:lnTo>
                    <a:pt x="388048" y="269494"/>
                  </a:lnTo>
                  <a:lnTo>
                    <a:pt x="387324" y="269811"/>
                  </a:lnTo>
                  <a:lnTo>
                    <a:pt x="386029" y="270459"/>
                  </a:lnTo>
                  <a:lnTo>
                    <a:pt x="385229" y="271272"/>
                  </a:lnTo>
                  <a:lnTo>
                    <a:pt x="383298" y="273850"/>
                  </a:lnTo>
                  <a:lnTo>
                    <a:pt x="382168" y="274967"/>
                  </a:lnTo>
                  <a:lnTo>
                    <a:pt x="380885" y="275932"/>
                  </a:lnTo>
                  <a:lnTo>
                    <a:pt x="380555" y="276250"/>
                  </a:lnTo>
                  <a:lnTo>
                    <a:pt x="380161" y="276415"/>
                  </a:lnTo>
                  <a:lnTo>
                    <a:pt x="379196" y="276415"/>
                  </a:lnTo>
                  <a:lnTo>
                    <a:pt x="378790" y="276733"/>
                  </a:lnTo>
                  <a:lnTo>
                    <a:pt x="378142" y="278028"/>
                  </a:lnTo>
                  <a:lnTo>
                    <a:pt x="377825" y="278434"/>
                  </a:lnTo>
                  <a:lnTo>
                    <a:pt x="377177" y="278752"/>
                  </a:lnTo>
                  <a:lnTo>
                    <a:pt x="377024" y="278993"/>
                  </a:lnTo>
                  <a:lnTo>
                    <a:pt x="377024" y="279311"/>
                  </a:lnTo>
                  <a:lnTo>
                    <a:pt x="373634" y="286080"/>
                  </a:lnTo>
                  <a:lnTo>
                    <a:pt x="372351" y="287693"/>
                  </a:lnTo>
                  <a:lnTo>
                    <a:pt x="369455" y="293801"/>
                  </a:lnTo>
                  <a:lnTo>
                    <a:pt x="364832" y="304660"/>
                  </a:lnTo>
                  <a:lnTo>
                    <a:pt x="358673" y="317461"/>
                  </a:lnTo>
                  <a:lnTo>
                    <a:pt x="357378" y="320370"/>
                  </a:lnTo>
                  <a:lnTo>
                    <a:pt x="355930" y="323342"/>
                  </a:lnTo>
                  <a:lnTo>
                    <a:pt x="352704" y="329476"/>
                  </a:lnTo>
                  <a:lnTo>
                    <a:pt x="351091" y="332765"/>
                  </a:lnTo>
                  <a:lnTo>
                    <a:pt x="349491" y="336308"/>
                  </a:lnTo>
                  <a:lnTo>
                    <a:pt x="346913" y="340817"/>
                  </a:lnTo>
                  <a:lnTo>
                    <a:pt x="344411" y="345567"/>
                  </a:lnTo>
                  <a:lnTo>
                    <a:pt x="339585" y="355561"/>
                  </a:lnTo>
                  <a:lnTo>
                    <a:pt x="336130" y="360768"/>
                  </a:lnTo>
                  <a:lnTo>
                    <a:pt x="331622" y="366242"/>
                  </a:lnTo>
                  <a:lnTo>
                    <a:pt x="328079" y="370433"/>
                  </a:lnTo>
                  <a:lnTo>
                    <a:pt x="324612" y="374624"/>
                  </a:lnTo>
                  <a:lnTo>
                    <a:pt x="317855" y="382981"/>
                  </a:lnTo>
                  <a:lnTo>
                    <a:pt x="314553" y="385089"/>
                  </a:lnTo>
                  <a:lnTo>
                    <a:pt x="307467" y="385089"/>
                  </a:lnTo>
                  <a:lnTo>
                    <a:pt x="304406" y="381381"/>
                  </a:lnTo>
                  <a:lnTo>
                    <a:pt x="302158" y="373976"/>
                  </a:lnTo>
                  <a:lnTo>
                    <a:pt x="299910" y="367182"/>
                  </a:lnTo>
                  <a:lnTo>
                    <a:pt x="298958" y="360768"/>
                  </a:lnTo>
                  <a:lnTo>
                    <a:pt x="299072" y="349592"/>
                  </a:lnTo>
                  <a:lnTo>
                    <a:pt x="299046" y="340817"/>
                  </a:lnTo>
                  <a:lnTo>
                    <a:pt x="298919" y="337273"/>
                  </a:lnTo>
                  <a:lnTo>
                    <a:pt x="298361" y="330835"/>
                  </a:lnTo>
                  <a:lnTo>
                    <a:pt x="298272" y="329476"/>
                  </a:lnTo>
                  <a:lnTo>
                    <a:pt x="298056" y="325361"/>
                  </a:lnTo>
                  <a:lnTo>
                    <a:pt x="298132" y="319405"/>
                  </a:lnTo>
                  <a:lnTo>
                    <a:pt x="298208" y="317233"/>
                  </a:lnTo>
                  <a:lnTo>
                    <a:pt x="299847" y="304431"/>
                  </a:lnTo>
                  <a:lnTo>
                    <a:pt x="300393" y="298310"/>
                  </a:lnTo>
                  <a:lnTo>
                    <a:pt x="300710" y="291871"/>
                  </a:lnTo>
                  <a:lnTo>
                    <a:pt x="300799" y="284784"/>
                  </a:lnTo>
                  <a:lnTo>
                    <a:pt x="301040" y="278434"/>
                  </a:lnTo>
                  <a:lnTo>
                    <a:pt x="301447" y="271272"/>
                  </a:lnTo>
                  <a:lnTo>
                    <a:pt x="302158" y="262407"/>
                  </a:lnTo>
                  <a:lnTo>
                    <a:pt x="302425" y="258711"/>
                  </a:lnTo>
                  <a:lnTo>
                    <a:pt x="302323" y="256946"/>
                  </a:lnTo>
                  <a:lnTo>
                    <a:pt x="301828" y="253809"/>
                  </a:lnTo>
                  <a:lnTo>
                    <a:pt x="298589" y="246316"/>
                  </a:lnTo>
                  <a:lnTo>
                    <a:pt x="297332" y="242455"/>
                  </a:lnTo>
                  <a:lnTo>
                    <a:pt x="296367" y="238264"/>
                  </a:lnTo>
                  <a:lnTo>
                    <a:pt x="294919" y="236816"/>
                  </a:lnTo>
                  <a:lnTo>
                    <a:pt x="293624" y="236169"/>
                  </a:lnTo>
                  <a:lnTo>
                    <a:pt x="292417" y="235356"/>
                  </a:lnTo>
                  <a:lnTo>
                    <a:pt x="290156" y="233426"/>
                  </a:lnTo>
                  <a:lnTo>
                    <a:pt x="288798" y="232638"/>
                  </a:lnTo>
                  <a:lnTo>
                    <a:pt x="287185" y="231990"/>
                  </a:lnTo>
                  <a:lnTo>
                    <a:pt x="285572" y="231025"/>
                  </a:lnTo>
                  <a:lnTo>
                    <a:pt x="263156" y="225590"/>
                  </a:lnTo>
                  <a:lnTo>
                    <a:pt x="256552" y="226529"/>
                  </a:lnTo>
                  <a:lnTo>
                    <a:pt x="237121" y="241490"/>
                  </a:lnTo>
                  <a:lnTo>
                    <a:pt x="236715" y="242773"/>
                  </a:lnTo>
                  <a:lnTo>
                    <a:pt x="235750" y="245351"/>
                  </a:lnTo>
                  <a:lnTo>
                    <a:pt x="235356" y="246634"/>
                  </a:lnTo>
                  <a:lnTo>
                    <a:pt x="235026" y="247929"/>
                  </a:lnTo>
                  <a:lnTo>
                    <a:pt x="232130" y="266268"/>
                  </a:lnTo>
                  <a:lnTo>
                    <a:pt x="230530" y="274002"/>
                  </a:lnTo>
                  <a:lnTo>
                    <a:pt x="229476" y="281660"/>
                  </a:lnTo>
                  <a:lnTo>
                    <a:pt x="228511" y="296773"/>
                  </a:lnTo>
                  <a:lnTo>
                    <a:pt x="228092" y="304660"/>
                  </a:lnTo>
                  <a:lnTo>
                    <a:pt x="227838" y="310870"/>
                  </a:lnTo>
                  <a:lnTo>
                    <a:pt x="227914" y="320370"/>
                  </a:lnTo>
                  <a:lnTo>
                    <a:pt x="233426" y="370433"/>
                  </a:lnTo>
                  <a:lnTo>
                    <a:pt x="252653" y="403834"/>
                  </a:lnTo>
                  <a:lnTo>
                    <a:pt x="259181" y="410197"/>
                  </a:lnTo>
                  <a:lnTo>
                    <a:pt x="263042" y="414375"/>
                  </a:lnTo>
                  <a:lnTo>
                    <a:pt x="267703" y="416636"/>
                  </a:lnTo>
                  <a:lnTo>
                    <a:pt x="273189" y="416953"/>
                  </a:lnTo>
                  <a:lnTo>
                    <a:pt x="279298" y="419862"/>
                  </a:lnTo>
                  <a:lnTo>
                    <a:pt x="286385" y="421309"/>
                  </a:lnTo>
                  <a:lnTo>
                    <a:pt x="301510" y="421309"/>
                  </a:lnTo>
                  <a:lnTo>
                    <a:pt x="307314" y="420344"/>
                  </a:lnTo>
                  <a:lnTo>
                    <a:pt x="311823" y="418414"/>
                  </a:lnTo>
                  <a:lnTo>
                    <a:pt x="316649" y="416471"/>
                  </a:lnTo>
                  <a:lnTo>
                    <a:pt x="345948" y="387985"/>
                  </a:lnTo>
                  <a:lnTo>
                    <a:pt x="368084" y="349592"/>
                  </a:lnTo>
                  <a:lnTo>
                    <a:pt x="381520" y="316344"/>
                  </a:lnTo>
                  <a:lnTo>
                    <a:pt x="384098" y="310870"/>
                  </a:lnTo>
                  <a:lnTo>
                    <a:pt x="387642" y="304431"/>
                  </a:lnTo>
                  <a:lnTo>
                    <a:pt x="391502" y="294767"/>
                  </a:lnTo>
                  <a:lnTo>
                    <a:pt x="400685" y="273519"/>
                  </a:lnTo>
                  <a:lnTo>
                    <a:pt x="402297" y="270624"/>
                  </a:lnTo>
                  <a:lnTo>
                    <a:pt x="403656" y="267487"/>
                  </a:lnTo>
                  <a:lnTo>
                    <a:pt x="405917" y="260731"/>
                  </a:lnTo>
                  <a:lnTo>
                    <a:pt x="407441" y="256946"/>
                  </a:lnTo>
                  <a:lnTo>
                    <a:pt x="409384" y="252755"/>
                  </a:lnTo>
                  <a:lnTo>
                    <a:pt x="410019" y="251155"/>
                  </a:lnTo>
                  <a:lnTo>
                    <a:pt x="410578" y="249542"/>
                  </a:lnTo>
                  <a:lnTo>
                    <a:pt x="411556" y="246316"/>
                  </a:lnTo>
                  <a:lnTo>
                    <a:pt x="412115" y="244716"/>
                  </a:lnTo>
                  <a:lnTo>
                    <a:pt x="412762" y="243090"/>
                  </a:lnTo>
                  <a:close/>
                </a:path>
              </a:pathLst>
            </a:custGeom>
            <a:solidFill>
              <a:srgbClr val="FCB55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740794" y="310850"/>
              <a:ext cx="458646" cy="45847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1265758" y="288619"/>
              <a:ext cx="413384" cy="479425"/>
            </a:xfrm>
            <a:custGeom>
              <a:avLst/>
              <a:gdLst/>
              <a:ahLst/>
              <a:cxnLst/>
              <a:rect l="l" t="t" r="r" b="b"/>
              <a:pathLst>
                <a:path w="413385" h="479425">
                  <a:moveTo>
                    <a:pt x="272707" y="12407"/>
                  </a:moveTo>
                  <a:lnTo>
                    <a:pt x="271094" y="3708"/>
                  </a:lnTo>
                  <a:lnTo>
                    <a:pt x="270205" y="1689"/>
                  </a:lnTo>
                  <a:lnTo>
                    <a:pt x="267944" y="88"/>
                  </a:lnTo>
                  <a:lnTo>
                    <a:pt x="265772" y="0"/>
                  </a:lnTo>
                  <a:lnTo>
                    <a:pt x="262229" y="647"/>
                  </a:lnTo>
                  <a:lnTo>
                    <a:pt x="232130" y="14643"/>
                  </a:lnTo>
                  <a:lnTo>
                    <a:pt x="210235" y="26238"/>
                  </a:lnTo>
                  <a:lnTo>
                    <a:pt x="204444" y="28498"/>
                  </a:lnTo>
                  <a:lnTo>
                    <a:pt x="198323" y="30099"/>
                  </a:lnTo>
                  <a:lnTo>
                    <a:pt x="164998" y="40246"/>
                  </a:lnTo>
                  <a:lnTo>
                    <a:pt x="155981" y="42418"/>
                  </a:lnTo>
                  <a:lnTo>
                    <a:pt x="153568" y="42506"/>
                  </a:lnTo>
                  <a:lnTo>
                    <a:pt x="151003" y="42176"/>
                  </a:lnTo>
                  <a:lnTo>
                    <a:pt x="148094" y="42176"/>
                  </a:lnTo>
                  <a:lnTo>
                    <a:pt x="145199" y="42659"/>
                  </a:lnTo>
                  <a:lnTo>
                    <a:pt x="142303" y="43637"/>
                  </a:lnTo>
                  <a:lnTo>
                    <a:pt x="135851" y="44919"/>
                  </a:lnTo>
                  <a:lnTo>
                    <a:pt x="122745" y="49022"/>
                  </a:lnTo>
                  <a:lnTo>
                    <a:pt x="117678" y="49911"/>
                  </a:lnTo>
                  <a:lnTo>
                    <a:pt x="67932" y="53276"/>
                  </a:lnTo>
                  <a:lnTo>
                    <a:pt x="65506" y="53276"/>
                  </a:lnTo>
                  <a:lnTo>
                    <a:pt x="38785" y="55854"/>
                  </a:lnTo>
                  <a:lnTo>
                    <a:pt x="20675" y="58191"/>
                  </a:lnTo>
                  <a:lnTo>
                    <a:pt x="5143" y="61175"/>
                  </a:lnTo>
                  <a:lnTo>
                    <a:pt x="2565" y="63195"/>
                  </a:lnTo>
                  <a:lnTo>
                    <a:pt x="0" y="69951"/>
                  </a:lnTo>
                  <a:lnTo>
                    <a:pt x="635" y="73253"/>
                  </a:lnTo>
                  <a:lnTo>
                    <a:pt x="5867" y="79540"/>
                  </a:lnTo>
                  <a:lnTo>
                    <a:pt x="13830" y="86601"/>
                  </a:lnTo>
                  <a:lnTo>
                    <a:pt x="16090" y="87820"/>
                  </a:lnTo>
                  <a:lnTo>
                    <a:pt x="21247" y="88785"/>
                  </a:lnTo>
                  <a:lnTo>
                    <a:pt x="23660" y="89509"/>
                  </a:lnTo>
                  <a:lnTo>
                    <a:pt x="30429" y="92405"/>
                  </a:lnTo>
                  <a:lnTo>
                    <a:pt x="34772" y="93129"/>
                  </a:lnTo>
                  <a:lnTo>
                    <a:pt x="53594" y="90792"/>
                  </a:lnTo>
                  <a:lnTo>
                    <a:pt x="55854" y="87896"/>
                  </a:lnTo>
                  <a:lnTo>
                    <a:pt x="58191" y="86461"/>
                  </a:lnTo>
                  <a:lnTo>
                    <a:pt x="83375" y="83718"/>
                  </a:lnTo>
                  <a:lnTo>
                    <a:pt x="110426" y="80492"/>
                  </a:lnTo>
                  <a:lnTo>
                    <a:pt x="111633" y="80657"/>
                  </a:lnTo>
                  <a:lnTo>
                    <a:pt x="112598" y="81940"/>
                  </a:lnTo>
                  <a:lnTo>
                    <a:pt x="113004" y="83235"/>
                  </a:lnTo>
                  <a:lnTo>
                    <a:pt x="113322" y="85813"/>
                  </a:lnTo>
                  <a:lnTo>
                    <a:pt x="112915" y="86931"/>
                  </a:lnTo>
                  <a:lnTo>
                    <a:pt x="111709" y="101104"/>
                  </a:lnTo>
                  <a:lnTo>
                    <a:pt x="110426" y="127660"/>
                  </a:lnTo>
                  <a:lnTo>
                    <a:pt x="109778" y="133464"/>
                  </a:lnTo>
                  <a:lnTo>
                    <a:pt x="109461" y="139255"/>
                  </a:lnTo>
                  <a:lnTo>
                    <a:pt x="109461" y="150850"/>
                  </a:lnTo>
                  <a:lnTo>
                    <a:pt x="108978" y="162433"/>
                  </a:lnTo>
                  <a:lnTo>
                    <a:pt x="108331" y="167919"/>
                  </a:lnTo>
                  <a:lnTo>
                    <a:pt x="105435" y="201244"/>
                  </a:lnTo>
                  <a:lnTo>
                    <a:pt x="105117" y="208788"/>
                  </a:lnTo>
                  <a:lnTo>
                    <a:pt x="105117" y="224256"/>
                  </a:lnTo>
                  <a:lnTo>
                    <a:pt x="104635" y="239229"/>
                  </a:lnTo>
                  <a:lnTo>
                    <a:pt x="104635" y="245021"/>
                  </a:lnTo>
                  <a:lnTo>
                    <a:pt x="103746" y="271589"/>
                  </a:lnTo>
                  <a:lnTo>
                    <a:pt x="103987" y="307657"/>
                  </a:lnTo>
                  <a:lnTo>
                    <a:pt x="101092" y="343230"/>
                  </a:lnTo>
                  <a:lnTo>
                    <a:pt x="101257" y="350621"/>
                  </a:lnTo>
                  <a:lnTo>
                    <a:pt x="105117" y="380250"/>
                  </a:lnTo>
                  <a:lnTo>
                    <a:pt x="105752" y="383146"/>
                  </a:lnTo>
                  <a:lnTo>
                    <a:pt x="106883" y="391845"/>
                  </a:lnTo>
                  <a:lnTo>
                    <a:pt x="106883" y="394741"/>
                  </a:lnTo>
                  <a:lnTo>
                    <a:pt x="106565" y="397649"/>
                  </a:lnTo>
                  <a:lnTo>
                    <a:pt x="105600" y="416471"/>
                  </a:lnTo>
                  <a:lnTo>
                    <a:pt x="105270" y="422579"/>
                  </a:lnTo>
                  <a:lnTo>
                    <a:pt x="104152" y="435305"/>
                  </a:lnTo>
                  <a:lnTo>
                    <a:pt x="105117" y="435305"/>
                  </a:lnTo>
                  <a:lnTo>
                    <a:pt x="114287" y="472325"/>
                  </a:lnTo>
                  <a:lnTo>
                    <a:pt x="136817" y="479412"/>
                  </a:lnTo>
                  <a:lnTo>
                    <a:pt x="141655" y="479094"/>
                  </a:lnTo>
                  <a:lnTo>
                    <a:pt x="150672" y="476529"/>
                  </a:lnTo>
                  <a:lnTo>
                    <a:pt x="155181" y="474586"/>
                  </a:lnTo>
                  <a:lnTo>
                    <a:pt x="159689" y="472008"/>
                  </a:lnTo>
                  <a:lnTo>
                    <a:pt x="169659" y="467995"/>
                  </a:lnTo>
                  <a:lnTo>
                    <a:pt x="195910" y="437845"/>
                  </a:lnTo>
                  <a:lnTo>
                    <a:pt x="197599" y="427850"/>
                  </a:lnTo>
                  <a:lnTo>
                    <a:pt x="197358" y="417436"/>
                  </a:lnTo>
                  <a:lnTo>
                    <a:pt x="194627" y="392963"/>
                  </a:lnTo>
                  <a:lnTo>
                    <a:pt x="193255" y="387019"/>
                  </a:lnTo>
                  <a:lnTo>
                    <a:pt x="193179" y="385076"/>
                  </a:lnTo>
                  <a:lnTo>
                    <a:pt x="193497" y="383146"/>
                  </a:lnTo>
                  <a:lnTo>
                    <a:pt x="193814" y="378002"/>
                  </a:lnTo>
                  <a:lnTo>
                    <a:pt x="193738" y="373011"/>
                  </a:lnTo>
                  <a:lnTo>
                    <a:pt x="191566" y="353212"/>
                  </a:lnTo>
                  <a:lnTo>
                    <a:pt x="190271" y="338239"/>
                  </a:lnTo>
                  <a:lnTo>
                    <a:pt x="190119" y="331000"/>
                  </a:lnTo>
                  <a:lnTo>
                    <a:pt x="189788" y="326478"/>
                  </a:lnTo>
                  <a:lnTo>
                    <a:pt x="190119" y="292912"/>
                  </a:lnTo>
                  <a:lnTo>
                    <a:pt x="189636" y="286562"/>
                  </a:lnTo>
                  <a:lnTo>
                    <a:pt x="189636" y="282054"/>
                  </a:lnTo>
                  <a:lnTo>
                    <a:pt x="188823" y="269735"/>
                  </a:lnTo>
                  <a:lnTo>
                    <a:pt x="187706" y="261442"/>
                  </a:lnTo>
                  <a:lnTo>
                    <a:pt x="188099" y="259270"/>
                  </a:lnTo>
                  <a:lnTo>
                    <a:pt x="187706" y="258051"/>
                  </a:lnTo>
                  <a:lnTo>
                    <a:pt x="186080" y="251625"/>
                  </a:lnTo>
                  <a:lnTo>
                    <a:pt x="184873" y="245110"/>
                  </a:lnTo>
                  <a:lnTo>
                    <a:pt x="181902" y="218452"/>
                  </a:lnTo>
                  <a:lnTo>
                    <a:pt x="180454" y="207835"/>
                  </a:lnTo>
                  <a:lnTo>
                    <a:pt x="180771" y="200431"/>
                  </a:lnTo>
                  <a:lnTo>
                    <a:pt x="180619" y="195033"/>
                  </a:lnTo>
                  <a:lnTo>
                    <a:pt x="179324" y="184416"/>
                  </a:lnTo>
                  <a:lnTo>
                    <a:pt x="178206" y="179019"/>
                  </a:lnTo>
                  <a:lnTo>
                    <a:pt x="176593" y="173545"/>
                  </a:lnTo>
                  <a:lnTo>
                    <a:pt x="176593" y="170154"/>
                  </a:lnTo>
                  <a:lnTo>
                    <a:pt x="175145" y="148920"/>
                  </a:lnTo>
                  <a:lnTo>
                    <a:pt x="171284" y="105448"/>
                  </a:lnTo>
                  <a:lnTo>
                    <a:pt x="168859" y="85153"/>
                  </a:lnTo>
                  <a:lnTo>
                    <a:pt x="166611" y="69075"/>
                  </a:lnTo>
                  <a:lnTo>
                    <a:pt x="167576" y="67297"/>
                  </a:lnTo>
                  <a:lnTo>
                    <a:pt x="179324" y="62458"/>
                  </a:lnTo>
                  <a:lnTo>
                    <a:pt x="184315" y="61010"/>
                  </a:lnTo>
                  <a:lnTo>
                    <a:pt x="191719" y="58445"/>
                  </a:lnTo>
                  <a:lnTo>
                    <a:pt x="213537" y="49911"/>
                  </a:lnTo>
                  <a:lnTo>
                    <a:pt x="220548" y="46355"/>
                  </a:lnTo>
                  <a:lnTo>
                    <a:pt x="238963" y="35331"/>
                  </a:lnTo>
                  <a:lnTo>
                    <a:pt x="250888" y="29222"/>
                  </a:lnTo>
                  <a:lnTo>
                    <a:pt x="263042" y="22377"/>
                  </a:lnTo>
                  <a:lnTo>
                    <a:pt x="271094" y="16586"/>
                  </a:lnTo>
                  <a:lnTo>
                    <a:pt x="272707" y="12407"/>
                  </a:lnTo>
                  <a:close/>
                </a:path>
                <a:path w="413385" h="479425">
                  <a:moveTo>
                    <a:pt x="312140" y="179501"/>
                  </a:moveTo>
                  <a:lnTo>
                    <a:pt x="311823" y="175958"/>
                  </a:lnTo>
                  <a:lnTo>
                    <a:pt x="311746" y="174675"/>
                  </a:lnTo>
                  <a:lnTo>
                    <a:pt x="311658" y="174193"/>
                  </a:lnTo>
                  <a:lnTo>
                    <a:pt x="311340" y="173545"/>
                  </a:lnTo>
                  <a:lnTo>
                    <a:pt x="309727" y="171932"/>
                  </a:lnTo>
                  <a:lnTo>
                    <a:pt x="308356" y="170243"/>
                  </a:lnTo>
                  <a:lnTo>
                    <a:pt x="300634" y="161239"/>
                  </a:lnTo>
                  <a:lnTo>
                    <a:pt x="299910" y="160680"/>
                  </a:lnTo>
                  <a:lnTo>
                    <a:pt x="289115" y="155194"/>
                  </a:lnTo>
                  <a:lnTo>
                    <a:pt x="288150" y="154546"/>
                  </a:lnTo>
                  <a:lnTo>
                    <a:pt x="287108" y="154152"/>
                  </a:lnTo>
                  <a:lnTo>
                    <a:pt x="284848" y="153835"/>
                  </a:lnTo>
                  <a:lnTo>
                    <a:pt x="283806" y="153581"/>
                  </a:lnTo>
                  <a:lnTo>
                    <a:pt x="282841" y="153263"/>
                  </a:lnTo>
                  <a:lnTo>
                    <a:pt x="276390" y="152946"/>
                  </a:lnTo>
                  <a:lnTo>
                    <a:pt x="269963" y="153263"/>
                  </a:lnTo>
                  <a:lnTo>
                    <a:pt x="245808" y="169367"/>
                  </a:lnTo>
                  <a:lnTo>
                    <a:pt x="245325" y="170002"/>
                  </a:lnTo>
                  <a:lnTo>
                    <a:pt x="244690" y="170649"/>
                  </a:lnTo>
                  <a:lnTo>
                    <a:pt x="243065" y="172580"/>
                  </a:lnTo>
                  <a:lnTo>
                    <a:pt x="242912" y="174675"/>
                  </a:lnTo>
                  <a:lnTo>
                    <a:pt x="245491" y="179184"/>
                  </a:lnTo>
                  <a:lnTo>
                    <a:pt x="245808" y="181279"/>
                  </a:lnTo>
                  <a:lnTo>
                    <a:pt x="245173" y="183210"/>
                  </a:lnTo>
                  <a:lnTo>
                    <a:pt x="245656" y="183692"/>
                  </a:lnTo>
                  <a:lnTo>
                    <a:pt x="245656" y="184010"/>
                  </a:lnTo>
                  <a:lnTo>
                    <a:pt x="245808" y="184162"/>
                  </a:lnTo>
                  <a:lnTo>
                    <a:pt x="246138" y="184162"/>
                  </a:lnTo>
                  <a:lnTo>
                    <a:pt x="247751" y="185470"/>
                  </a:lnTo>
                  <a:lnTo>
                    <a:pt x="251282" y="193344"/>
                  </a:lnTo>
                  <a:lnTo>
                    <a:pt x="252577" y="194792"/>
                  </a:lnTo>
                  <a:lnTo>
                    <a:pt x="254825" y="195757"/>
                  </a:lnTo>
                  <a:lnTo>
                    <a:pt x="257073" y="197370"/>
                  </a:lnTo>
                  <a:lnTo>
                    <a:pt x="259422" y="198589"/>
                  </a:lnTo>
                  <a:lnTo>
                    <a:pt x="264248" y="200190"/>
                  </a:lnTo>
                  <a:lnTo>
                    <a:pt x="266738" y="200279"/>
                  </a:lnTo>
                  <a:lnTo>
                    <a:pt x="269316" y="199631"/>
                  </a:lnTo>
                  <a:lnTo>
                    <a:pt x="271564" y="198983"/>
                  </a:lnTo>
                  <a:lnTo>
                    <a:pt x="273672" y="199148"/>
                  </a:lnTo>
                  <a:lnTo>
                    <a:pt x="275602" y="200113"/>
                  </a:lnTo>
                  <a:lnTo>
                    <a:pt x="277533" y="200761"/>
                  </a:lnTo>
                  <a:lnTo>
                    <a:pt x="279463" y="201155"/>
                  </a:lnTo>
                  <a:lnTo>
                    <a:pt x="283324" y="201472"/>
                  </a:lnTo>
                  <a:lnTo>
                    <a:pt x="285089" y="201244"/>
                  </a:lnTo>
                  <a:lnTo>
                    <a:pt x="286702" y="200583"/>
                  </a:lnTo>
                  <a:lnTo>
                    <a:pt x="290398" y="198983"/>
                  </a:lnTo>
                  <a:lnTo>
                    <a:pt x="292506" y="198107"/>
                  </a:lnTo>
                  <a:lnTo>
                    <a:pt x="298297" y="195846"/>
                  </a:lnTo>
                  <a:lnTo>
                    <a:pt x="301028" y="194487"/>
                  </a:lnTo>
                  <a:lnTo>
                    <a:pt x="303606" y="192862"/>
                  </a:lnTo>
                  <a:lnTo>
                    <a:pt x="306819" y="190931"/>
                  </a:lnTo>
                  <a:lnTo>
                    <a:pt x="309079" y="188518"/>
                  </a:lnTo>
                  <a:lnTo>
                    <a:pt x="311658" y="182727"/>
                  </a:lnTo>
                  <a:lnTo>
                    <a:pt x="312140" y="179501"/>
                  </a:lnTo>
                  <a:close/>
                </a:path>
                <a:path w="413385" h="479425">
                  <a:moveTo>
                    <a:pt x="412762" y="243090"/>
                  </a:moveTo>
                  <a:lnTo>
                    <a:pt x="410819" y="243751"/>
                  </a:lnTo>
                  <a:lnTo>
                    <a:pt x="409536" y="244716"/>
                  </a:lnTo>
                  <a:lnTo>
                    <a:pt x="408901" y="245986"/>
                  </a:lnTo>
                  <a:lnTo>
                    <a:pt x="407606" y="246634"/>
                  </a:lnTo>
                  <a:lnTo>
                    <a:pt x="406641" y="247599"/>
                  </a:lnTo>
                  <a:lnTo>
                    <a:pt x="406006" y="248894"/>
                  </a:lnTo>
                  <a:lnTo>
                    <a:pt x="405345" y="250177"/>
                  </a:lnTo>
                  <a:lnTo>
                    <a:pt x="404545" y="251294"/>
                  </a:lnTo>
                  <a:lnTo>
                    <a:pt x="402932" y="252920"/>
                  </a:lnTo>
                  <a:lnTo>
                    <a:pt x="402056" y="253873"/>
                  </a:lnTo>
                  <a:lnTo>
                    <a:pt x="399796" y="256463"/>
                  </a:lnTo>
                  <a:lnTo>
                    <a:pt x="398589" y="257429"/>
                  </a:lnTo>
                  <a:lnTo>
                    <a:pt x="396011" y="258711"/>
                  </a:lnTo>
                  <a:lnTo>
                    <a:pt x="395046" y="259753"/>
                  </a:lnTo>
                  <a:lnTo>
                    <a:pt x="393763" y="262648"/>
                  </a:lnTo>
                  <a:lnTo>
                    <a:pt x="392798" y="264185"/>
                  </a:lnTo>
                  <a:lnTo>
                    <a:pt x="391502" y="265798"/>
                  </a:lnTo>
                  <a:lnTo>
                    <a:pt x="390537" y="267716"/>
                  </a:lnTo>
                  <a:lnTo>
                    <a:pt x="389648" y="268859"/>
                  </a:lnTo>
                  <a:lnTo>
                    <a:pt x="388048" y="269494"/>
                  </a:lnTo>
                  <a:lnTo>
                    <a:pt x="387324" y="269811"/>
                  </a:lnTo>
                  <a:lnTo>
                    <a:pt x="386029" y="270459"/>
                  </a:lnTo>
                  <a:lnTo>
                    <a:pt x="385229" y="271272"/>
                  </a:lnTo>
                  <a:lnTo>
                    <a:pt x="383298" y="273850"/>
                  </a:lnTo>
                  <a:lnTo>
                    <a:pt x="382168" y="274967"/>
                  </a:lnTo>
                  <a:lnTo>
                    <a:pt x="380885" y="275932"/>
                  </a:lnTo>
                  <a:lnTo>
                    <a:pt x="380555" y="276250"/>
                  </a:lnTo>
                  <a:lnTo>
                    <a:pt x="380161" y="276415"/>
                  </a:lnTo>
                  <a:lnTo>
                    <a:pt x="379196" y="276415"/>
                  </a:lnTo>
                  <a:lnTo>
                    <a:pt x="378790" y="276733"/>
                  </a:lnTo>
                  <a:lnTo>
                    <a:pt x="378142" y="278028"/>
                  </a:lnTo>
                  <a:lnTo>
                    <a:pt x="377825" y="278434"/>
                  </a:lnTo>
                  <a:lnTo>
                    <a:pt x="377177" y="278752"/>
                  </a:lnTo>
                  <a:lnTo>
                    <a:pt x="377024" y="278993"/>
                  </a:lnTo>
                  <a:lnTo>
                    <a:pt x="377024" y="279311"/>
                  </a:lnTo>
                  <a:lnTo>
                    <a:pt x="373634" y="286080"/>
                  </a:lnTo>
                  <a:lnTo>
                    <a:pt x="372351" y="287693"/>
                  </a:lnTo>
                  <a:lnTo>
                    <a:pt x="369455" y="293801"/>
                  </a:lnTo>
                  <a:lnTo>
                    <a:pt x="364832" y="304660"/>
                  </a:lnTo>
                  <a:lnTo>
                    <a:pt x="358673" y="317461"/>
                  </a:lnTo>
                  <a:lnTo>
                    <a:pt x="357378" y="320370"/>
                  </a:lnTo>
                  <a:lnTo>
                    <a:pt x="355930" y="323342"/>
                  </a:lnTo>
                  <a:lnTo>
                    <a:pt x="352704" y="329476"/>
                  </a:lnTo>
                  <a:lnTo>
                    <a:pt x="351091" y="332765"/>
                  </a:lnTo>
                  <a:lnTo>
                    <a:pt x="349491" y="336308"/>
                  </a:lnTo>
                  <a:lnTo>
                    <a:pt x="346913" y="340817"/>
                  </a:lnTo>
                  <a:lnTo>
                    <a:pt x="344411" y="345567"/>
                  </a:lnTo>
                  <a:lnTo>
                    <a:pt x="339585" y="355561"/>
                  </a:lnTo>
                  <a:lnTo>
                    <a:pt x="336130" y="360768"/>
                  </a:lnTo>
                  <a:lnTo>
                    <a:pt x="331622" y="366242"/>
                  </a:lnTo>
                  <a:lnTo>
                    <a:pt x="328079" y="370433"/>
                  </a:lnTo>
                  <a:lnTo>
                    <a:pt x="324612" y="374624"/>
                  </a:lnTo>
                  <a:lnTo>
                    <a:pt x="317855" y="382981"/>
                  </a:lnTo>
                  <a:lnTo>
                    <a:pt x="314553" y="385089"/>
                  </a:lnTo>
                  <a:lnTo>
                    <a:pt x="307467" y="385089"/>
                  </a:lnTo>
                  <a:lnTo>
                    <a:pt x="304406" y="381381"/>
                  </a:lnTo>
                  <a:lnTo>
                    <a:pt x="302158" y="373976"/>
                  </a:lnTo>
                  <a:lnTo>
                    <a:pt x="299897" y="367182"/>
                  </a:lnTo>
                  <a:lnTo>
                    <a:pt x="298958" y="360768"/>
                  </a:lnTo>
                  <a:lnTo>
                    <a:pt x="299072" y="349592"/>
                  </a:lnTo>
                  <a:lnTo>
                    <a:pt x="299034" y="340817"/>
                  </a:lnTo>
                  <a:lnTo>
                    <a:pt x="298919" y="337273"/>
                  </a:lnTo>
                  <a:lnTo>
                    <a:pt x="298361" y="330835"/>
                  </a:lnTo>
                  <a:lnTo>
                    <a:pt x="298259" y="329476"/>
                  </a:lnTo>
                  <a:lnTo>
                    <a:pt x="298056" y="325361"/>
                  </a:lnTo>
                  <a:lnTo>
                    <a:pt x="298119" y="319405"/>
                  </a:lnTo>
                  <a:lnTo>
                    <a:pt x="298208" y="317233"/>
                  </a:lnTo>
                  <a:lnTo>
                    <a:pt x="299834" y="304431"/>
                  </a:lnTo>
                  <a:lnTo>
                    <a:pt x="300393" y="298310"/>
                  </a:lnTo>
                  <a:lnTo>
                    <a:pt x="300710" y="291871"/>
                  </a:lnTo>
                  <a:lnTo>
                    <a:pt x="300799" y="284784"/>
                  </a:lnTo>
                  <a:lnTo>
                    <a:pt x="301028" y="278434"/>
                  </a:lnTo>
                  <a:lnTo>
                    <a:pt x="301447" y="271272"/>
                  </a:lnTo>
                  <a:lnTo>
                    <a:pt x="302158" y="262407"/>
                  </a:lnTo>
                  <a:lnTo>
                    <a:pt x="302412" y="258711"/>
                  </a:lnTo>
                  <a:lnTo>
                    <a:pt x="302323" y="256946"/>
                  </a:lnTo>
                  <a:lnTo>
                    <a:pt x="301828" y="253809"/>
                  </a:lnTo>
                  <a:lnTo>
                    <a:pt x="298577" y="246316"/>
                  </a:lnTo>
                  <a:lnTo>
                    <a:pt x="297332" y="242455"/>
                  </a:lnTo>
                  <a:lnTo>
                    <a:pt x="296367" y="238264"/>
                  </a:lnTo>
                  <a:lnTo>
                    <a:pt x="294919" y="236816"/>
                  </a:lnTo>
                  <a:lnTo>
                    <a:pt x="293624" y="236169"/>
                  </a:lnTo>
                  <a:lnTo>
                    <a:pt x="292417" y="235356"/>
                  </a:lnTo>
                  <a:lnTo>
                    <a:pt x="290156" y="233426"/>
                  </a:lnTo>
                  <a:lnTo>
                    <a:pt x="288798" y="232638"/>
                  </a:lnTo>
                  <a:lnTo>
                    <a:pt x="287185" y="231990"/>
                  </a:lnTo>
                  <a:lnTo>
                    <a:pt x="285572" y="231025"/>
                  </a:lnTo>
                  <a:lnTo>
                    <a:pt x="263156" y="225590"/>
                  </a:lnTo>
                  <a:lnTo>
                    <a:pt x="256540" y="226529"/>
                  </a:lnTo>
                  <a:lnTo>
                    <a:pt x="237121" y="241490"/>
                  </a:lnTo>
                  <a:lnTo>
                    <a:pt x="236715" y="242773"/>
                  </a:lnTo>
                  <a:lnTo>
                    <a:pt x="235750" y="245351"/>
                  </a:lnTo>
                  <a:lnTo>
                    <a:pt x="235356" y="246634"/>
                  </a:lnTo>
                  <a:lnTo>
                    <a:pt x="235026" y="247929"/>
                  </a:lnTo>
                  <a:lnTo>
                    <a:pt x="232130" y="266268"/>
                  </a:lnTo>
                  <a:lnTo>
                    <a:pt x="230530" y="274002"/>
                  </a:lnTo>
                  <a:lnTo>
                    <a:pt x="229476" y="281660"/>
                  </a:lnTo>
                  <a:lnTo>
                    <a:pt x="228511" y="296773"/>
                  </a:lnTo>
                  <a:lnTo>
                    <a:pt x="228092" y="304660"/>
                  </a:lnTo>
                  <a:lnTo>
                    <a:pt x="227838" y="310870"/>
                  </a:lnTo>
                  <a:lnTo>
                    <a:pt x="227914" y="320370"/>
                  </a:lnTo>
                  <a:lnTo>
                    <a:pt x="233426" y="370433"/>
                  </a:lnTo>
                  <a:lnTo>
                    <a:pt x="252653" y="403834"/>
                  </a:lnTo>
                  <a:lnTo>
                    <a:pt x="259181" y="410197"/>
                  </a:lnTo>
                  <a:lnTo>
                    <a:pt x="263042" y="414375"/>
                  </a:lnTo>
                  <a:lnTo>
                    <a:pt x="267703" y="416636"/>
                  </a:lnTo>
                  <a:lnTo>
                    <a:pt x="273189" y="416953"/>
                  </a:lnTo>
                  <a:lnTo>
                    <a:pt x="279298" y="419862"/>
                  </a:lnTo>
                  <a:lnTo>
                    <a:pt x="286385" y="421309"/>
                  </a:lnTo>
                  <a:lnTo>
                    <a:pt x="301510" y="421309"/>
                  </a:lnTo>
                  <a:lnTo>
                    <a:pt x="307314" y="420344"/>
                  </a:lnTo>
                  <a:lnTo>
                    <a:pt x="311823" y="418414"/>
                  </a:lnTo>
                  <a:lnTo>
                    <a:pt x="316649" y="416471"/>
                  </a:lnTo>
                  <a:lnTo>
                    <a:pt x="345948" y="387985"/>
                  </a:lnTo>
                  <a:lnTo>
                    <a:pt x="347865" y="385089"/>
                  </a:lnTo>
                  <a:lnTo>
                    <a:pt x="348526" y="384111"/>
                  </a:lnTo>
                  <a:lnTo>
                    <a:pt x="368071" y="349592"/>
                  </a:lnTo>
                  <a:lnTo>
                    <a:pt x="381520" y="316344"/>
                  </a:lnTo>
                  <a:lnTo>
                    <a:pt x="384098" y="310870"/>
                  </a:lnTo>
                  <a:lnTo>
                    <a:pt x="387642" y="304431"/>
                  </a:lnTo>
                  <a:lnTo>
                    <a:pt x="391502" y="294767"/>
                  </a:lnTo>
                  <a:lnTo>
                    <a:pt x="400685" y="273519"/>
                  </a:lnTo>
                  <a:lnTo>
                    <a:pt x="402297" y="270624"/>
                  </a:lnTo>
                  <a:lnTo>
                    <a:pt x="403656" y="267487"/>
                  </a:lnTo>
                  <a:lnTo>
                    <a:pt x="405917" y="260731"/>
                  </a:lnTo>
                  <a:lnTo>
                    <a:pt x="407441" y="256946"/>
                  </a:lnTo>
                  <a:lnTo>
                    <a:pt x="409384" y="252755"/>
                  </a:lnTo>
                  <a:lnTo>
                    <a:pt x="410019" y="251155"/>
                  </a:lnTo>
                  <a:lnTo>
                    <a:pt x="410578" y="249542"/>
                  </a:lnTo>
                  <a:lnTo>
                    <a:pt x="411556" y="246316"/>
                  </a:lnTo>
                  <a:lnTo>
                    <a:pt x="412115" y="244716"/>
                  </a:lnTo>
                  <a:lnTo>
                    <a:pt x="412762" y="243090"/>
                  </a:lnTo>
                  <a:close/>
                </a:path>
              </a:pathLst>
            </a:custGeom>
            <a:solidFill>
              <a:srgbClr val="FCB55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1775752" y="310850"/>
              <a:ext cx="458651" cy="45847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2326623" y="353171"/>
              <a:ext cx="1248947" cy="406501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3702158" y="304233"/>
              <a:ext cx="107950" cy="457834"/>
            </a:xfrm>
            <a:custGeom>
              <a:avLst/>
              <a:gdLst/>
              <a:ahLst/>
              <a:cxnLst/>
              <a:rect l="l" t="t" r="r" b="b"/>
              <a:pathLst>
                <a:path w="107950" h="457834">
                  <a:moveTo>
                    <a:pt x="55625" y="0"/>
                  </a:moveTo>
                  <a:lnTo>
                    <a:pt x="53060" y="0"/>
                  </a:lnTo>
                  <a:lnTo>
                    <a:pt x="50152" y="647"/>
                  </a:lnTo>
                  <a:lnTo>
                    <a:pt x="36139" y="26568"/>
                  </a:lnTo>
                  <a:lnTo>
                    <a:pt x="35826" y="29629"/>
                  </a:lnTo>
                  <a:lnTo>
                    <a:pt x="33248" y="42506"/>
                  </a:lnTo>
                  <a:lnTo>
                    <a:pt x="32600" y="45389"/>
                  </a:lnTo>
                  <a:lnTo>
                    <a:pt x="32118" y="48386"/>
                  </a:lnTo>
                  <a:lnTo>
                    <a:pt x="31470" y="54495"/>
                  </a:lnTo>
                  <a:lnTo>
                    <a:pt x="30987" y="57632"/>
                  </a:lnTo>
                  <a:lnTo>
                    <a:pt x="29070" y="67297"/>
                  </a:lnTo>
                  <a:lnTo>
                    <a:pt x="28105" y="73571"/>
                  </a:lnTo>
                  <a:lnTo>
                    <a:pt x="26809" y="85813"/>
                  </a:lnTo>
                  <a:lnTo>
                    <a:pt x="26009" y="92087"/>
                  </a:lnTo>
                  <a:lnTo>
                    <a:pt x="25044" y="98526"/>
                  </a:lnTo>
                  <a:lnTo>
                    <a:pt x="22455" y="117166"/>
                  </a:lnTo>
                  <a:lnTo>
                    <a:pt x="15620" y="173621"/>
                  </a:lnTo>
                  <a:lnTo>
                    <a:pt x="10418" y="230364"/>
                  </a:lnTo>
                  <a:lnTo>
                    <a:pt x="7810" y="274167"/>
                  </a:lnTo>
                  <a:lnTo>
                    <a:pt x="7327" y="280441"/>
                  </a:lnTo>
                  <a:lnTo>
                    <a:pt x="5397" y="300253"/>
                  </a:lnTo>
                  <a:lnTo>
                    <a:pt x="5275" y="302818"/>
                  </a:lnTo>
                  <a:lnTo>
                    <a:pt x="5216" y="309892"/>
                  </a:lnTo>
                  <a:lnTo>
                    <a:pt x="4991" y="312407"/>
                  </a:lnTo>
                  <a:lnTo>
                    <a:pt x="4025" y="317868"/>
                  </a:lnTo>
                  <a:lnTo>
                    <a:pt x="4584" y="320522"/>
                  </a:lnTo>
                  <a:lnTo>
                    <a:pt x="6210" y="323100"/>
                  </a:lnTo>
                  <a:lnTo>
                    <a:pt x="8458" y="327291"/>
                  </a:lnTo>
                  <a:lnTo>
                    <a:pt x="11595" y="331558"/>
                  </a:lnTo>
                  <a:lnTo>
                    <a:pt x="19646" y="340245"/>
                  </a:lnTo>
                  <a:lnTo>
                    <a:pt x="23914" y="342734"/>
                  </a:lnTo>
                  <a:lnTo>
                    <a:pt x="28422" y="343382"/>
                  </a:lnTo>
                  <a:lnTo>
                    <a:pt x="30022" y="343712"/>
                  </a:lnTo>
                  <a:lnTo>
                    <a:pt x="31559" y="343788"/>
                  </a:lnTo>
                  <a:lnTo>
                    <a:pt x="34467" y="343471"/>
                  </a:lnTo>
                  <a:lnTo>
                    <a:pt x="35991" y="343382"/>
                  </a:lnTo>
                  <a:lnTo>
                    <a:pt x="42354" y="343382"/>
                  </a:lnTo>
                  <a:lnTo>
                    <a:pt x="43395" y="343077"/>
                  </a:lnTo>
                  <a:lnTo>
                    <a:pt x="44361" y="342417"/>
                  </a:lnTo>
                  <a:lnTo>
                    <a:pt x="46774" y="341452"/>
                  </a:lnTo>
                  <a:lnTo>
                    <a:pt x="47269" y="341452"/>
                  </a:lnTo>
                  <a:lnTo>
                    <a:pt x="47891" y="340817"/>
                  </a:lnTo>
                  <a:lnTo>
                    <a:pt x="48463" y="340563"/>
                  </a:lnTo>
                  <a:lnTo>
                    <a:pt x="49758" y="340563"/>
                  </a:lnTo>
                  <a:lnTo>
                    <a:pt x="49987" y="340334"/>
                  </a:lnTo>
                  <a:lnTo>
                    <a:pt x="50634" y="339039"/>
                  </a:lnTo>
                  <a:lnTo>
                    <a:pt x="53212" y="335495"/>
                  </a:lnTo>
                  <a:lnTo>
                    <a:pt x="55473" y="331723"/>
                  </a:lnTo>
                  <a:lnTo>
                    <a:pt x="59334" y="323659"/>
                  </a:lnTo>
                  <a:lnTo>
                    <a:pt x="61264" y="319887"/>
                  </a:lnTo>
                  <a:lnTo>
                    <a:pt x="63195" y="316331"/>
                  </a:lnTo>
                  <a:lnTo>
                    <a:pt x="67055" y="309892"/>
                  </a:lnTo>
                  <a:lnTo>
                    <a:pt x="70116" y="302818"/>
                  </a:lnTo>
                  <a:lnTo>
                    <a:pt x="72377" y="295084"/>
                  </a:lnTo>
                  <a:lnTo>
                    <a:pt x="74942" y="287680"/>
                  </a:lnTo>
                  <a:lnTo>
                    <a:pt x="76555" y="279958"/>
                  </a:lnTo>
                  <a:lnTo>
                    <a:pt x="78485" y="255968"/>
                  </a:lnTo>
                  <a:lnTo>
                    <a:pt x="79133" y="248246"/>
                  </a:lnTo>
                  <a:lnTo>
                    <a:pt x="81546" y="222161"/>
                  </a:lnTo>
                  <a:lnTo>
                    <a:pt x="82194" y="218300"/>
                  </a:lnTo>
                  <a:lnTo>
                    <a:pt x="84772" y="202209"/>
                  </a:lnTo>
                  <a:lnTo>
                    <a:pt x="85407" y="198018"/>
                  </a:lnTo>
                  <a:lnTo>
                    <a:pt x="88620" y="182003"/>
                  </a:lnTo>
                  <a:lnTo>
                    <a:pt x="91846" y="166217"/>
                  </a:lnTo>
                  <a:lnTo>
                    <a:pt x="93141" y="158089"/>
                  </a:lnTo>
                  <a:lnTo>
                    <a:pt x="94106" y="149720"/>
                  </a:lnTo>
                  <a:lnTo>
                    <a:pt x="98932" y="112521"/>
                  </a:lnTo>
                  <a:lnTo>
                    <a:pt x="99580" y="106413"/>
                  </a:lnTo>
                  <a:lnTo>
                    <a:pt x="100710" y="100456"/>
                  </a:lnTo>
                  <a:lnTo>
                    <a:pt x="103924" y="88861"/>
                  </a:lnTo>
                  <a:lnTo>
                    <a:pt x="105041" y="82753"/>
                  </a:lnTo>
                  <a:lnTo>
                    <a:pt x="105702" y="76314"/>
                  </a:lnTo>
                  <a:lnTo>
                    <a:pt x="106337" y="73405"/>
                  </a:lnTo>
                  <a:lnTo>
                    <a:pt x="106819" y="70434"/>
                  </a:lnTo>
                  <a:lnTo>
                    <a:pt x="107467" y="64325"/>
                  </a:lnTo>
                  <a:lnTo>
                    <a:pt x="107619" y="61175"/>
                  </a:lnTo>
                  <a:lnTo>
                    <a:pt x="107558" y="54495"/>
                  </a:lnTo>
                  <a:lnTo>
                    <a:pt x="96443" y="31559"/>
                  </a:lnTo>
                  <a:lnTo>
                    <a:pt x="94589" y="29146"/>
                  </a:lnTo>
                  <a:lnTo>
                    <a:pt x="92541" y="26403"/>
                  </a:lnTo>
                  <a:lnTo>
                    <a:pt x="91046" y="24307"/>
                  </a:lnTo>
                  <a:lnTo>
                    <a:pt x="89357" y="22542"/>
                  </a:lnTo>
                  <a:lnTo>
                    <a:pt x="81546" y="16903"/>
                  </a:lnTo>
                  <a:lnTo>
                    <a:pt x="79298" y="14973"/>
                  </a:lnTo>
                  <a:lnTo>
                    <a:pt x="77368" y="12966"/>
                  </a:lnTo>
                  <a:lnTo>
                    <a:pt x="74142" y="8775"/>
                  </a:lnTo>
                  <a:lnTo>
                    <a:pt x="72047" y="6934"/>
                  </a:lnTo>
                  <a:lnTo>
                    <a:pt x="69481" y="5308"/>
                  </a:lnTo>
                  <a:lnTo>
                    <a:pt x="67221" y="4025"/>
                  </a:lnTo>
                  <a:lnTo>
                    <a:pt x="64566" y="2832"/>
                  </a:lnTo>
                  <a:lnTo>
                    <a:pt x="58432" y="571"/>
                  </a:lnTo>
                  <a:lnTo>
                    <a:pt x="55625" y="0"/>
                  </a:lnTo>
                  <a:close/>
                </a:path>
                <a:path w="107950" h="457834">
                  <a:moveTo>
                    <a:pt x="49758" y="340563"/>
                  </a:moveTo>
                  <a:lnTo>
                    <a:pt x="48463" y="340563"/>
                  </a:lnTo>
                  <a:lnTo>
                    <a:pt x="49428" y="340893"/>
                  </a:lnTo>
                  <a:lnTo>
                    <a:pt x="49758" y="340563"/>
                  </a:lnTo>
                  <a:close/>
                </a:path>
                <a:path w="107950" h="457834">
                  <a:moveTo>
                    <a:pt x="18275" y="379133"/>
                  </a:moveTo>
                  <a:lnTo>
                    <a:pt x="14427" y="379133"/>
                  </a:lnTo>
                  <a:lnTo>
                    <a:pt x="12649" y="379933"/>
                  </a:lnTo>
                  <a:lnTo>
                    <a:pt x="11036" y="381546"/>
                  </a:lnTo>
                  <a:lnTo>
                    <a:pt x="9423" y="382498"/>
                  </a:lnTo>
                  <a:lnTo>
                    <a:pt x="8127" y="384035"/>
                  </a:lnTo>
                  <a:lnTo>
                    <a:pt x="7162" y="386130"/>
                  </a:lnTo>
                  <a:lnTo>
                    <a:pt x="5397" y="390067"/>
                  </a:lnTo>
                  <a:lnTo>
                    <a:pt x="4762" y="391680"/>
                  </a:lnTo>
                  <a:lnTo>
                    <a:pt x="3149" y="394258"/>
                  </a:lnTo>
                  <a:lnTo>
                    <a:pt x="2184" y="396671"/>
                  </a:lnTo>
                  <a:lnTo>
                    <a:pt x="1536" y="401180"/>
                  </a:lnTo>
                  <a:lnTo>
                    <a:pt x="1054" y="403580"/>
                  </a:lnTo>
                  <a:lnTo>
                    <a:pt x="406" y="406184"/>
                  </a:lnTo>
                  <a:lnTo>
                    <a:pt x="226" y="407454"/>
                  </a:lnTo>
                  <a:lnTo>
                    <a:pt x="134" y="409066"/>
                  </a:lnTo>
                  <a:lnTo>
                    <a:pt x="241" y="410590"/>
                  </a:lnTo>
                  <a:lnTo>
                    <a:pt x="1536" y="414781"/>
                  </a:lnTo>
                  <a:lnTo>
                    <a:pt x="1536" y="417118"/>
                  </a:lnTo>
                  <a:lnTo>
                    <a:pt x="888" y="419696"/>
                  </a:lnTo>
                  <a:lnTo>
                    <a:pt x="571" y="421944"/>
                  </a:lnTo>
                  <a:lnTo>
                    <a:pt x="330" y="424281"/>
                  </a:lnTo>
                  <a:lnTo>
                    <a:pt x="0" y="429107"/>
                  </a:lnTo>
                  <a:lnTo>
                    <a:pt x="241" y="431596"/>
                  </a:lnTo>
                  <a:lnTo>
                    <a:pt x="26327" y="457682"/>
                  </a:lnTo>
                  <a:lnTo>
                    <a:pt x="30848" y="456399"/>
                  </a:lnTo>
                  <a:lnTo>
                    <a:pt x="46291" y="437565"/>
                  </a:lnTo>
                  <a:lnTo>
                    <a:pt x="48793" y="432498"/>
                  </a:lnTo>
                  <a:lnTo>
                    <a:pt x="51028" y="427659"/>
                  </a:lnTo>
                  <a:lnTo>
                    <a:pt x="52082" y="425170"/>
                  </a:lnTo>
                  <a:lnTo>
                    <a:pt x="53060" y="422592"/>
                  </a:lnTo>
                  <a:lnTo>
                    <a:pt x="54025" y="420344"/>
                  </a:lnTo>
                  <a:lnTo>
                    <a:pt x="54584" y="418731"/>
                  </a:lnTo>
                  <a:lnTo>
                    <a:pt x="54902" y="416788"/>
                  </a:lnTo>
                  <a:lnTo>
                    <a:pt x="55295" y="415175"/>
                  </a:lnTo>
                  <a:lnTo>
                    <a:pt x="55956" y="412940"/>
                  </a:lnTo>
                  <a:lnTo>
                    <a:pt x="56426" y="409066"/>
                  </a:lnTo>
                  <a:lnTo>
                    <a:pt x="55778" y="408419"/>
                  </a:lnTo>
                  <a:lnTo>
                    <a:pt x="55473" y="407454"/>
                  </a:lnTo>
                  <a:lnTo>
                    <a:pt x="55473" y="404888"/>
                  </a:lnTo>
                  <a:lnTo>
                    <a:pt x="55295" y="403923"/>
                  </a:lnTo>
                  <a:lnTo>
                    <a:pt x="54990" y="403275"/>
                  </a:lnTo>
                  <a:lnTo>
                    <a:pt x="54330" y="402628"/>
                  </a:lnTo>
                  <a:lnTo>
                    <a:pt x="53771" y="401980"/>
                  </a:lnTo>
                  <a:lnTo>
                    <a:pt x="52806" y="400697"/>
                  </a:lnTo>
                  <a:lnTo>
                    <a:pt x="52412" y="399884"/>
                  </a:lnTo>
                  <a:lnTo>
                    <a:pt x="50799" y="395135"/>
                  </a:lnTo>
                  <a:lnTo>
                    <a:pt x="49504" y="391604"/>
                  </a:lnTo>
                  <a:lnTo>
                    <a:pt x="35178" y="381546"/>
                  </a:lnTo>
                  <a:lnTo>
                    <a:pt x="33248" y="380580"/>
                  </a:lnTo>
                  <a:lnTo>
                    <a:pt x="31241" y="380098"/>
                  </a:lnTo>
                  <a:lnTo>
                    <a:pt x="27050" y="380098"/>
                  </a:lnTo>
                  <a:lnTo>
                    <a:pt x="24879" y="379933"/>
                  </a:lnTo>
                  <a:lnTo>
                    <a:pt x="20370" y="379285"/>
                  </a:lnTo>
                  <a:lnTo>
                    <a:pt x="18275" y="379133"/>
                  </a:lnTo>
                  <a:close/>
                </a:path>
              </a:pathLst>
            </a:custGeom>
            <a:solidFill>
              <a:srgbClr val="FCB55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3966306" y="484990"/>
              <a:ext cx="212521" cy="21211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4204570" y="484981"/>
              <a:ext cx="390194" cy="211696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4615927" y="484980"/>
              <a:ext cx="173507" cy="211696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4866220" y="397822"/>
              <a:ext cx="116839" cy="295275"/>
            </a:xfrm>
            <a:custGeom>
              <a:avLst/>
              <a:gdLst/>
              <a:ahLst/>
              <a:cxnLst/>
              <a:rect l="l" t="t" r="r" b="b"/>
              <a:pathLst>
                <a:path w="116839" h="295275">
                  <a:moveTo>
                    <a:pt x="116230" y="0"/>
                  </a:moveTo>
                  <a:lnTo>
                    <a:pt x="56451" y="0"/>
                  </a:lnTo>
                  <a:lnTo>
                    <a:pt x="0" y="294716"/>
                  </a:lnTo>
                  <a:lnTo>
                    <a:pt x="59778" y="294716"/>
                  </a:lnTo>
                  <a:lnTo>
                    <a:pt x="11623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/>
            <p:cNvSpPr/>
            <p:nvPr/>
          </p:nvSpPr>
          <p:spPr>
            <a:xfrm>
              <a:off x="4982443" y="484981"/>
              <a:ext cx="188874" cy="211696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/>
            <p:cNvSpPr/>
            <p:nvPr/>
          </p:nvSpPr>
          <p:spPr>
            <a:xfrm>
              <a:off x="5215303" y="401142"/>
              <a:ext cx="160655" cy="378460"/>
            </a:xfrm>
            <a:custGeom>
              <a:avLst/>
              <a:gdLst/>
              <a:ahLst/>
              <a:cxnLst/>
              <a:rect l="l" t="t" r="r" b="b"/>
              <a:pathLst>
                <a:path w="160654" h="378459">
                  <a:moveTo>
                    <a:pt x="130746" y="0"/>
                  </a:moveTo>
                  <a:lnTo>
                    <a:pt x="117488" y="2457"/>
                  </a:lnTo>
                  <a:lnTo>
                    <a:pt x="106524" y="9388"/>
                  </a:lnTo>
                  <a:lnTo>
                    <a:pt x="99060" y="20134"/>
                  </a:lnTo>
                  <a:lnTo>
                    <a:pt x="96304" y="34035"/>
                  </a:lnTo>
                  <a:lnTo>
                    <a:pt x="98451" y="46103"/>
                  </a:lnTo>
                  <a:lnTo>
                    <a:pt x="104451" y="55256"/>
                  </a:lnTo>
                  <a:lnTo>
                    <a:pt x="113641" y="61062"/>
                  </a:lnTo>
                  <a:lnTo>
                    <a:pt x="125361" y="63093"/>
                  </a:lnTo>
                  <a:lnTo>
                    <a:pt x="138927" y="60818"/>
                  </a:lnTo>
                  <a:lnTo>
                    <a:pt x="150160" y="54224"/>
                  </a:lnTo>
                  <a:lnTo>
                    <a:pt x="157813" y="43660"/>
                  </a:lnTo>
                  <a:lnTo>
                    <a:pt x="160642" y="29476"/>
                  </a:lnTo>
                  <a:lnTo>
                    <a:pt x="158423" y="17337"/>
                  </a:lnTo>
                  <a:lnTo>
                    <a:pt x="152233" y="8042"/>
                  </a:lnTo>
                  <a:lnTo>
                    <a:pt x="142773" y="2094"/>
                  </a:lnTo>
                  <a:lnTo>
                    <a:pt x="130746" y="0"/>
                  </a:lnTo>
                  <a:close/>
                </a:path>
                <a:path w="160654" h="378459">
                  <a:moveTo>
                    <a:pt x="7061" y="329577"/>
                  </a:moveTo>
                  <a:lnTo>
                    <a:pt x="0" y="374827"/>
                  </a:lnTo>
                  <a:lnTo>
                    <a:pt x="28638" y="378155"/>
                  </a:lnTo>
                  <a:lnTo>
                    <a:pt x="44393" y="376882"/>
                  </a:lnTo>
                  <a:lnTo>
                    <a:pt x="84264" y="356565"/>
                  </a:lnTo>
                  <a:lnTo>
                    <a:pt x="99636" y="330822"/>
                  </a:lnTo>
                  <a:lnTo>
                    <a:pt x="14947" y="330822"/>
                  </a:lnTo>
                  <a:lnTo>
                    <a:pt x="11201" y="330415"/>
                  </a:lnTo>
                  <a:lnTo>
                    <a:pt x="7061" y="329577"/>
                  </a:lnTo>
                  <a:close/>
                </a:path>
                <a:path w="160654" h="378459">
                  <a:moveTo>
                    <a:pt x="149440" y="88417"/>
                  </a:moveTo>
                  <a:lnTo>
                    <a:pt x="89662" y="88417"/>
                  </a:lnTo>
                  <a:lnTo>
                    <a:pt x="52298" y="287235"/>
                  </a:lnTo>
                  <a:lnTo>
                    <a:pt x="46429" y="309455"/>
                  </a:lnTo>
                  <a:lnTo>
                    <a:pt x="38965" y="322726"/>
                  </a:lnTo>
                  <a:lnTo>
                    <a:pt x="30179" y="329148"/>
                  </a:lnTo>
                  <a:lnTo>
                    <a:pt x="20345" y="330822"/>
                  </a:lnTo>
                  <a:lnTo>
                    <a:pt x="99636" y="330822"/>
                  </a:lnTo>
                  <a:lnTo>
                    <a:pt x="101022" y="327920"/>
                  </a:lnTo>
                  <a:lnTo>
                    <a:pt x="107317" y="308230"/>
                  </a:lnTo>
                  <a:lnTo>
                    <a:pt x="112483" y="284340"/>
                  </a:lnTo>
                  <a:lnTo>
                    <a:pt x="149440" y="8841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/>
            <p:cNvSpPr/>
            <p:nvPr/>
          </p:nvSpPr>
          <p:spPr>
            <a:xfrm>
              <a:off x="5380918" y="484981"/>
              <a:ext cx="188874" cy="211696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/>
            <p:cNvSpPr/>
            <p:nvPr/>
          </p:nvSpPr>
          <p:spPr>
            <a:xfrm>
              <a:off x="5594275" y="489562"/>
              <a:ext cx="208787" cy="207543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/>
            <p:cNvSpPr/>
            <p:nvPr/>
          </p:nvSpPr>
          <p:spPr>
            <a:xfrm>
              <a:off x="5896871" y="397827"/>
              <a:ext cx="233045" cy="299720"/>
            </a:xfrm>
            <a:custGeom>
              <a:avLst/>
              <a:gdLst/>
              <a:ahLst/>
              <a:cxnLst/>
              <a:rect l="l" t="t" r="r" b="b"/>
              <a:pathLst>
                <a:path w="233045" h="299720">
                  <a:moveTo>
                    <a:pt x="127850" y="87160"/>
                  </a:moveTo>
                  <a:lnTo>
                    <a:pt x="85064" y="94459"/>
                  </a:lnTo>
                  <a:lnTo>
                    <a:pt x="49671" y="114470"/>
                  </a:lnTo>
                  <a:lnTo>
                    <a:pt x="22886" y="144364"/>
                  </a:lnTo>
                  <a:lnTo>
                    <a:pt x="5923" y="181309"/>
                  </a:lnTo>
                  <a:lnTo>
                    <a:pt x="0" y="222478"/>
                  </a:lnTo>
                  <a:lnTo>
                    <a:pt x="5013" y="255320"/>
                  </a:lnTo>
                  <a:lnTo>
                    <a:pt x="18626" y="279403"/>
                  </a:lnTo>
                  <a:lnTo>
                    <a:pt x="38699" y="294223"/>
                  </a:lnTo>
                  <a:lnTo>
                    <a:pt x="63093" y="299275"/>
                  </a:lnTo>
                  <a:lnTo>
                    <a:pt x="80942" y="297232"/>
                  </a:lnTo>
                  <a:lnTo>
                    <a:pt x="98478" y="290715"/>
                  </a:lnTo>
                  <a:lnTo>
                    <a:pt x="114925" y="279140"/>
                  </a:lnTo>
                  <a:lnTo>
                    <a:pt x="129501" y="261924"/>
                  </a:lnTo>
                  <a:lnTo>
                    <a:pt x="184828" y="261924"/>
                  </a:lnTo>
                  <a:lnTo>
                    <a:pt x="185442" y="256054"/>
                  </a:lnTo>
                  <a:lnTo>
                    <a:pt x="186136" y="251129"/>
                  </a:lnTo>
                  <a:lnTo>
                    <a:pt x="90487" y="251129"/>
                  </a:lnTo>
                  <a:lnTo>
                    <a:pt x="78721" y="248605"/>
                  </a:lnTo>
                  <a:lnTo>
                    <a:pt x="69838" y="241215"/>
                  </a:lnTo>
                  <a:lnTo>
                    <a:pt x="64225" y="229232"/>
                  </a:lnTo>
                  <a:lnTo>
                    <a:pt x="62268" y="212928"/>
                  </a:lnTo>
                  <a:lnTo>
                    <a:pt x="66780" y="183886"/>
                  </a:lnTo>
                  <a:lnTo>
                    <a:pt x="79386" y="158032"/>
                  </a:lnTo>
                  <a:lnTo>
                    <a:pt x="98685" y="139494"/>
                  </a:lnTo>
                  <a:lnTo>
                    <a:pt x="123278" y="132397"/>
                  </a:lnTo>
                  <a:lnTo>
                    <a:pt x="207659" y="132397"/>
                  </a:lnTo>
                  <a:lnTo>
                    <a:pt x="215401" y="91732"/>
                  </a:lnTo>
                  <a:lnTo>
                    <a:pt x="155663" y="91732"/>
                  </a:lnTo>
                  <a:lnTo>
                    <a:pt x="148803" y="89613"/>
                  </a:lnTo>
                  <a:lnTo>
                    <a:pt x="141595" y="88198"/>
                  </a:lnTo>
                  <a:lnTo>
                    <a:pt x="134468" y="87406"/>
                  </a:lnTo>
                  <a:lnTo>
                    <a:pt x="127850" y="87160"/>
                  </a:lnTo>
                  <a:close/>
                </a:path>
                <a:path w="233045" h="299720">
                  <a:moveTo>
                    <a:pt x="184828" y="261924"/>
                  </a:moveTo>
                  <a:lnTo>
                    <a:pt x="130340" y="261924"/>
                  </a:lnTo>
                  <a:lnTo>
                    <a:pt x="127431" y="294716"/>
                  </a:lnTo>
                  <a:lnTo>
                    <a:pt x="182219" y="294716"/>
                  </a:lnTo>
                  <a:lnTo>
                    <a:pt x="183365" y="275910"/>
                  </a:lnTo>
                  <a:lnTo>
                    <a:pt x="184828" y="261924"/>
                  </a:lnTo>
                  <a:close/>
                </a:path>
                <a:path w="233045" h="299720">
                  <a:moveTo>
                    <a:pt x="207659" y="132397"/>
                  </a:moveTo>
                  <a:lnTo>
                    <a:pt x="133235" y="132397"/>
                  </a:lnTo>
                  <a:lnTo>
                    <a:pt x="142379" y="135724"/>
                  </a:lnTo>
                  <a:lnTo>
                    <a:pt x="146938" y="139458"/>
                  </a:lnTo>
                  <a:lnTo>
                    <a:pt x="136563" y="194246"/>
                  </a:lnTo>
                  <a:lnTo>
                    <a:pt x="116949" y="237166"/>
                  </a:lnTo>
                  <a:lnTo>
                    <a:pt x="90487" y="251129"/>
                  </a:lnTo>
                  <a:lnTo>
                    <a:pt x="186136" y="251129"/>
                  </a:lnTo>
                  <a:lnTo>
                    <a:pt x="188295" y="235812"/>
                  </a:lnTo>
                  <a:lnTo>
                    <a:pt x="191769" y="215849"/>
                  </a:lnTo>
                  <a:lnTo>
                    <a:pt x="207659" y="132397"/>
                  </a:lnTo>
                  <a:close/>
                </a:path>
                <a:path w="233045" h="299720">
                  <a:moveTo>
                    <a:pt x="232867" y="0"/>
                  </a:moveTo>
                  <a:lnTo>
                    <a:pt x="173088" y="0"/>
                  </a:lnTo>
                  <a:lnTo>
                    <a:pt x="155663" y="91732"/>
                  </a:lnTo>
                  <a:lnTo>
                    <a:pt x="215401" y="91732"/>
                  </a:lnTo>
                  <a:lnTo>
                    <a:pt x="23286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/>
            <p:cNvSpPr/>
            <p:nvPr/>
          </p:nvSpPr>
          <p:spPr>
            <a:xfrm>
              <a:off x="6130150" y="484981"/>
              <a:ext cx="188861" cy="211696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/>
            <p:cNvSpPr/>
            <p:nvPr/>
          </p:nvSpPr>
          <p:spPr>
            <a:xfrm>
              <a:off x="6408247" y="397822"/>
              <a:ext cx="116839" cy="295275"/>
            </a:xfrm>
            <a:custGeom>
              <a:avLst/>
              <a:gdLst/>
              <a:ahLst/>
              <a:cxnLst/>
              <a:rect l="l" t="t" r="r" b="b"/>
              <a:pathLst>
                <a:path w="116840" h="295275">
                  <a:moveTo>
                    <a:pt x="116217" y="0"/>
                  </a:moveTo>
                  <a:lnTo>
                    <a:pt x="56451" y="0"/>
                  </a:lnTo>
                  <a:lnTo>
                    <a:pt x="0" y="294716"/>
                  </a:lnTo>
                  <a:lnTo>
                    <a:pt x="59778" y="294716"/>
                  </a:lnTo>
                  <a:lnTo>
                    <a:pt x="11621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/>
            <p:cNvSpPr/>
            <p:nvPr/>
          </p:nvSpPr>
          <p:spPr>
            <a:xfrm>
              <a:off x="6523235" y="484990"/>
              <a:ext cx="212521" cy="212115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1" name="object 21"/>
            <p:cNvSpPr/>
            <p:nvPr/>
          </p:nvSpPr>
          <p:spPr>
            <a:xfrm>
              <a:off x="6824560" y="397827"/>
              <a:ext cx="437515" cy="381635"/>
            </a:xfrm>
            <a:custGeom>
              <a:avLst/>
              <a:gdLst/>
              <a:ahLst/>
              <a:cxnLst/>
              <a:rect l="l" t="t" r="r" b="b"/>
              <a:pathLst>
                <a:path w="437515" h="381634">
                  <a:moveTo>
                    <a:pt x="116217" y="0"/>
                  </a:moveTo>
                  <a:lnTo>
                    <a:pt x="56451" y="0"/>
                  </a:lnTo>
                  <a:lnTo>
                    <a:pt x="0" y="294716"/>
                  </a:lnTo>
                  <a:lnTo>
                    <a:pt x="59778" y="294716"/>
                  </a:lnTo>
                  <a:lnTo>
                    <a:pt x="116217" y="0"/>
                  </a:lnTo>
                  <a:close/>
                </a:path>
                <a:path w="437515" h="381634">
                  <a:moveTo>
                    <a:pt x="208381" y="91732"/>
                  </a:moveTo>
                  <a:lnTo>
                    <a:pt x="148615" y="91732"/>
                  </a:lnTo>
                  <a:lnTo>
                    <a:pt x="110007" y="294716"/>
                  </a:lnTo>
                  <a:lnTo>
                    <a:pt x="169786" y="294716"/>
                  </a:lnTo>
                  <a:lnTo>
                    <a:pt x="208381" y="91732"/>
                  </a:lnTo>
                  <a:close/>
                </a:path>
                <a:path w="437515" h="381634">
                  <a:moveTo>
                    <a:pt x="221246" y="32791"/>
                  </a:moveTo>
                  <a:lnTo>
                    <a:pt x="219024" y="20662"/>
                  </a:lnTo>
                  <a:lnTo>
                    <a:pt x="212839" y="11366"/>
                  </a:lnTo>
                  <a:lnTo>
                    <a:pt x="203390" y="5410"/>
                  </a:lnTo>
                  <a:lnTo>
                    <a:pt x="191363" y="3314"/>
                  </a:lnTo>
                  <a:lnTo>
                    <a:pt x="178320" y="5778"/>
                  </a:lnTo>
                  <a:lnTo>
                    <a:pt x="167436" y="12712"/>
                  </a:lnTo>
                  <a:lnTo>
                    <a:pt x="159893" y="23456"/>
                  </a:lnTo>
                  <a:lnTo>
                    <a:pt x="156908" y="37350"/>
                  </a:lnTo>
                  <a:lnTo>
                    <a:pt x="159105" y="49428"/>
                  </a:lnTo>
                  <a:lnTo>
                    <a:pt x="165201" y="58572"/>
                  </a:lnTo>
                  <a:lnTo>
                    <a:pt x="174409" y="64389"/>
                  </a:lnTo>
                  <a:lnTo>
                    <a:pt x="185966" y="66408"/>
                  </a:lnTo>
                  <a:lnTo>
                    <a:pt x="199529" y="64135"/>
                  </a:lnTo>
                  <a:lnTo>
                    <a:pt x="210756" y="57543"/>
                  </a:lnTo>
                  <a:lnTo>
                    <a:pt x="218414" y="46977"/>
                  </a:lnTo>
                  <a:lnTo>
                    <a:pt x="221246" y="32791"/>
                  </a:lnTo>
                  <a:close/>
                </a:path>
                <a:path w="437515" h="381634">
                  <a:moveTo>
                    <a:pt x="437515" y="101282"/>
                  </a:moveTo>
                  <a:lnTo>
                    <a:pt x="420865" y="95224"/>
                  </a:lnTo>
                  <a:lnTo>
                    <a:pt x="402742" y="90792"/>
                  </a:lnTo>
                  <a:lnTo>
                    <a:pt x="383222" y="88087"/>
                  </a:lnTo>
                  <a:lnTo>
                    <a:pt x="372757" y="87630"/>
                  </a:lnTo>
                  <a:lnTo>
                    <a:pt x="372757" y="136563"/>
                  </a:lnTo>
                  <a:lnTo>
                    <a:pt x="362381" y="190944"/>
                  </a:lnTo>
                  <a:lnTo>
                    <a:pt x="355358" y="214223"/>
                  </a:lnTo>
                  <a:lnTo>
                    <a:pt x="344525" y="231876"/>
                  </a:lnTo>
                  <a:lnTo>
                    <a:pt x="331203" y="243065"/>
                  </a:lnTo>
                  <a:lnTo>
                    <a:pt x="316712" y="246976"/>
                  </a:lnTo>
                  <a:lnTo>
                    <a:pt x="304723" y="244322"/>
                  </a:lnTo>
                  <a:lnTo>
                    <a:pt x="296164" y="236969"/>
                  </a:lnTo>
                  <a:lnTo>
                    <a:pt x="291033" y="225793"/>
                  </a:lnTo>
                  <a:lnTo>
                    <a:pt x="289318" y="211696"/>
                  </a:lnTo>
                  <a:lnTo>
                    <a:pt x="293903" y="183083"/>
                  </a:lnTo>
                  <a:lnTo>
                    <a:pt x="306692" y="157784"/>
                  </a:lnTo>
                  <a:lnTo>
                    <a:pt x="326263" y="139725"/>
                  </a:lnTo>
                  <a:lnTo>
                    <a:pt x="351167" y="132829"/>
                  </a:lnTo>
                  <a:lnTo>
                    <a:pt x="359473" y="132829"/>
                  </a:lnTo>
                  <a:lnTo>
                    <a:pt x="368185" y="134493"/>
                  </a:lnTo>
                  <a:lnTo>
                    <a:pt x="372757" y="136563"/>
                  </a:lnTo>
                  <a:lnTo>
                    <a:pt x="372757" y="87630"/>
                  </a:lnTo>
                  <a:lnTo>
                    <a:pt x="314261" y="94602"/>
                  </a:lnTo>
                  <a:lnTo>
                    <a:pt x="276250" y="114846"/>
                  </a:lnTo>
                  <a:lnTo>
                    <a:pt x="248691" y="144729"/>
                  </a:lnTo>
                  <a:lnTo>
                    <a:pt x="231889" y="181102"/>
                  </a:lnTo>
                  <a:lnTo>
                    <a:pt x="226225" y="220827"/>
                  </a:lnTo>
                  <a:lnTo>
                    <a:pt x="230924" y="248754"/>
                  </a:lnTo>
                  <a:lnTo>
                    <a:pt x="243865" y="271729"/>
                  </a:lnTo>
                  <a:lnTo>
                    <a:pt x="264287" y="287312"/>
                  </a:lnTo>
                  <a:lnTo>
                    <a:pt x="291401" y="293052"/>
                  </a:lnTo>
                  <a:lnTo>
                    <a:pt x="308419" y="291236"/>
                  </a:lnTo>
                  <a:lnTo>
                    <a:pt x="323570" y="285737"/>
                  </a:lnTo>
                  <a:lnTo>
                    <a:pt x="337159" y="276415"/>
                  </a:lnTo>
                  <a:lnTo>
                    <a:pt x="349504" y="263169"/>
                  </a:lnTo>
                  <a:lnTo>
                    <a:pt x="350329" y="263169"/>
                  </a:lnTo>
                  <a:lnTo>
                    <a:pt x="338251" y="305777"/>
                  </a:lnTo>
                  <a:lnTo>
                    <a:pt x="307327" y="331444"/>
                  </a:lnTo>
                  <a:lnTo>
                    <a:pt x="286410" y="334149"/>
                  </a:lnTo>
                  <a:lnTo>
                    <a:pt x="272503" y="333336"/>
                  </a:lnTo>
                  <a:lnTo>
                    <a:pt x="257670" y="331038"/>
                  </a:lnTo>
                  <a:lnTo>
                    <a:pt x="243916" y="327494"/>
                  </a:lnTo>
                  <a:lnTo>
                    <a:pt x="233286" y="322948"/>
                  </a:lnTo>
                  <a:lnTo>
                    <a:pt x="219583" y="368604"/>
                  </a:lnTo>
                  <a:lnTo>
                    <a:pt x="231876" y="373938"/>
                  </a:lnTo>
                  <a:lnTo>
                    <a:pt x="247599" y="377990"/>
                  </a:lnTo>
                  <a:lnTo>
                    <a:pt x="265811" y="380568"/>
                  </a:lnTo>
                  <a:lnTo>
                    <a:pt x="285584" y="381469"/>
                  </a:lnTo>
                  <a:lnTo>
                    <a:pt x="306133" y="380352"/>
                  </a:lnTo>
                  <a:lnTo>
                    <a:pt x="346290" y="369557"/>
                  </a:lnTo>
                  <a:lnTo>
                    <a:pt x="380047" y="341579"/>
                  </a:lnTo>
                  <a:lnTo>
                    <a:pt x="384200" y="334149"/>
                  </a:lnTo>
                  <a:lnTo>
                    <a:pt x="391947" y="320294"/>
                  </a:lnTo>
                  <a:lnTo>
                    <a:pt x="400570" y="295656"/>
                  </a:lnTo>
                  <a:lnTo>
                    <a:pt x="406793" y="268566"/>
                  </a:lnTo>
                  <a:lnTo>
                    <a:pt x="407784" y="263169"/>
                  </a:lnTo>
                  <a:lnTo>
                    <a:pt x="410756" y="246976"/>
                  </a:lnTo>
                  <a:lnTo>
                    <a:pt x="431723" y="132829"/>
                  </a:lnTo>
                  <a:lnTo>
                    <a:pt x="437515" y="10128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" name="object 22"/>
            <p:cNvSpPr/>
            <p:nvPr/>
          </p:nvSpPr>
          <p:spPr>
            <a:xfrm>
              <a:off x="7276188" y="484982"/>
              <a:ext cx="209626" cy="207556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3" name="object 23"/>
            <p:cNvSpPr/>
            <p:nvPr/>
          </p:nvSpPr>
          <p:spPr>
            <a:xfrm>
              <a:off x="7516106" y="484981"/>
              <a:ext cx="188874" cy="211696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4" name="object 24"/>
            <p:cNvSpPr/>
            <p:nvPr/>
          </p:nvSpPr>
          <p:spPr>
            <a:xfrm>
              <a:off x="7809154" y="408203"/>
              <a:ext cx="1737995" cy="288925"/>
            </a:xfrm>
            <a:custGeom>
              <a:avLst/>
              <a:gdLst/>
              <a:ahLst/>
              <a:cxnLst/>
              <a:rect l="l" t="t" r="r" b="b"/>
              <a:pathLst>
                <a:path w="1737995" h="288925">
                  <a:moveTo>
                    <a:pt x="234530" y="12039"/>
                  </a:moveTo>
                  <a:lnTo>
                    <a:pt x="225933" y="8051"/>
                  </a:lnTo>
                  <a:lnTo>
                    <a:pt x="212420" y="4152"/>
                  </a:lnTo>
                  <a:lnTo>
                    <a:pt x="194716" y="1181"/>
                  </a:lnTo>
                  <a:lnTo>
                    <a:pt x="173507" y="0"/>
                  </a:lnTo>
                  <a:lnTo>
                    <a:pt x="144868" y="1803"/>
                  </a:lnTo>
                  <a:lnTo>
                    <a:pt x="93370" y="16624"/>
                  </a:lnTo>
                  <a:lnTo>
                    <a:pt x="41681" y="54838"/>
                  </a:lnTo>
                  <a:lnTo>
                    <a:pt x="19405" y="86906"/>
                  </a:lnTo>
                  <a:lnTo>
                    <a:pt x="5080" y="125450"/>
                  </a:lnTo>
                  <a:lnTo>
                    <a:pt x="0" y="169773"/>
                  </a:lnTo>
                  <a:lnTo>
                    <a:pt x="8940" y="219494"/>
                  </a:lnTo>
                  <a:lnTo>
                    <a:pt x="34137" y="256832"/>
                  </a:lnTo>
                  <a:lnTo>
                    <a:pt x="73202" y="280327"/>
                  </a:lnTo>
                  <a:lnTo>
                    <a:pt x="123710" y="288480"/>
                  </a:lnTo>
                  <a:lnTo>
                    <a:pt x="147332" y="287528"/>
                  </a:lnTo>
                  <a:lnTo>
                    <a:pt x="197586" y="276453"/>
                  </a:lnTo>
                  <a:lnTo>
                    <a:pt x="192595" y="228295"/>
                  </a:lnTo>
                  <a:lnTo>
                    <a:pt x="181089" y="232181"/>
                  </a:lnTo>
                  <a:lnTo>
                    <a:pt x="168059" y="235051"/>
                  </a:lnTo>
                  <a:lnTo>
                    <a:pt x="154025" y="236829"/>
                  </a:lnTo>
                  <a:lnTo>
                    <a:pt x="139471" y="237439"/>
                  </a:lnTo>
                  <a:lnTo>
                    <a:pt x="107022" y="232079"/>
                  </a:lnTo>
                  <a:lnTo>
                    <a:pt x="83807" y="216941"/>
                  </a:lnTo>
                  <a:lnTo>
                    <a:pt x="69837" y="193484"/>
                  </a:lnTo>
                  <a:lnTo>
                    <a:pt x="65176" y="163131"/>
                  </a:lnTo>
                  <a:lnTo>
                    <a:pt x="67881" y="135280"/>
                  </a:lnTo>
                  <a:lnTo>
                    <a:pt x="87757" y="89700"/>
                  </a:lnTo>
                  <a:lnTo>
                    <a:pt x="117551" y="63728"/>
                  </a:lnTo>
                  <a:lnTo>
                    <a:pt x="167690" y="51473"/>
                  </a:lnTo>
                  <a:lnTo>
                    <a:pt x="184607" y="52311"/>
                  </a:lnTo>
                  <a:lnTo>
                    <a:pt x="198932" y="54483"/>
                  </a:lnTo>
                  <a:lnTo>
                    <a:pt x="210312" y="57429"/>
                  </a:lnTo>
                  <a:lnTo>
                    <a:pt x="218351" y="60604"/>
                  </a:lnTo>
                  <a:lnTo>
                    <a:pt x="234530" y="12039"/>
                  </a:lnTo>
                  <a:close/>
                </a:path>
                <a:path w="1737995" h="288925">
                  <a:moveTo>
                    <a:pt x="498106" y="116636"/>
                  </a:moveTo>
                  <a:lnTo>
                    <a:pt x="490855" y="70218"/>
                  </a:lnTo>
                  <a:lnTo>
                    <a:pt x="478993" y="49809"/>
                  </a:lnTo>
                  <a:lnTo>
                    <a:pt x="469366" y="33261"/>
                  </a:lnTo>
                  <a:lnTo>
                    <a:pt x="434606" y="9232"/>
                  </a:lnTo>
                  <a:lnTo>
                    <a:pt x="434606" y="118300"/>
                  </a:lnTo>
                  <a:lnTo>
                    <a:pt x="432384" y="144564"/>
                  </a:lnTo>
                  <a:lnTo>
                    <a:pt x="415163" y="198335"/>
                  </a:lnTo>
                  <a:lnTo>
                    <a:pt x="390258" y="227190"/>
                  </a:lnTo>
                  <a:lnTo>
                    <a:pt x="353656" y="239090"/>
                  </a:lnTo>
                  <a:lnTo>
                    <a:pt x="327355" y="233870"/>
                  </a:lnTo>
                  <a:lnTo>
                    <a:pt x="309143" y="219430"/>
                  </a:lnTo>
                  <a:lnTo>
                    <a:pt x="298551" y="197586"/>
                  </a:lnTo>
                  <a:lnTo>
                    <a:pt x="295135" y="170192"/>
                  </a:lnTo>
                  <a:lnTo>
                    <a:pt x="297434" y="143598"/>
                  </a:lnTo>
                  <a:lnTo>
                    <a:pt x="315099" y="91033"/>
                  </a:lnTo>
                  <a:lnTo>
                    <a:pt x="340334" y="62077"/>
                  </a:lnTo>
                  <a:lnTo>
                    <a:pt x="378155" y="49809"/>
                  </a:lnTo>
                  <a:lnTo>
                    <a:pt x="405536" y="55613"/>
                  </a:lnTo>
                  <a:lnTo>
                    <a:pt x="422884" y="70980"/>
                  </a:lnTo>
                  <a:lnTo>
                    <a:pt x="431977" y="92887"/>
                  </a:lnTo>
                  <a:lnTo>
                    <a:pt x="434606" y="118300"/>
                  </a:lnTo>
                  <a:lnTo>
                    <a:pt x="434606" y="9232"/>
                  </a:lnTo>
                  <a:lnTo>
                    <a:pt x="434022" y="8826"/>
                  </a:lnTo>
                  <a:lnTo>
                    <a:pt x="385216" y="0"/>
                  </a:lnTo>
                  <a:lnTo>
                    <a:pt x="355942" y="2730"/>
                  </a:lnTo>
                  <a:lnTo>
                    <a:pt x="304419" y="23126"/>
                  </a:lnTo>
                  <a:lnTo>
                    <a:pt x="261226" y="66725"/>
                  </a:lnTo>
                  <a:lnTo>
                    <a:pt x="235064" y="134645"/>
                  </a:lnTo>
                  <a:lnTo>
                    <a:pt x="231635" y="172262"/>
                  </a:lnTo>
                  <a:lnTo>
                    <a:pt x="239128" y="217982"/>
                  </a:lnTo>
                  <a:lnTo>
                    <a:pt x="261048" y="255016"/>
                  </a:lnTo>
                  <a:lnTo>
                    <a:pt x="296595" y="279844"/>
                  </a:lnTo>
                  <a:lnTo>
                    <a:pt x="344944" y="288899"/>
                  </a:lnTo>
                  <a:lnTo>
                    <a:pt x="375107" y="286169"/>
                  </a:lnTo>
                  <a:lnTo>
                    <a:pt x="402539" y="278269"/>
                  </a:lnTo>
                  <a:lnTo>
                    <a:pt x="427012" y="265607"/>
                  </a:lnTo>
                  <a:lnTo>
                    <a:pt x="448297" y="248627"/>
                  </a:lnTo>
                  <a:lnTo>
                    <a:pt x="455879" y="239090"/>
                  </a:lnTo>
                  <a:lnTo>
                    <a:pt x="469569" y="221881"/>
                  </a:lnTo>
                  <a:lnTo>
                    <a:pt x="485190" y="189953"/>
                  </a:lnTo>
                  <a:lnTo>
                    <a:pt x="494817" y="154368"/>
                  </a:lnTo>
                  <a:lnTo>
                    <a:pt x="498106" y="116636"/>
                  </a:lnTo>
                  <a:close/>
                </a:path>
                <a:path w="1737995" h="288925">
                  <a:moveTo>
                    <a:pt x="782459" y="4572"/>
                  </a:moveTo>
                  <a:lnTo>
                    <a:pt x="715632" y="4572"/>
                  </a:lnTo>
                  <a:lnTo>
                    <a:pt x="652957" y="137401"/>
                  </a:lnTo>
                  <a:lnTo>
                    <a:pt x="642797" y="159296"/>
                  </a:lnTo>
                  <a:lnTo>
                    <a:pt x="633031" y="181190"/>
                  </a:lnTo>
                  <a:lnTo>
                    <a:pt x="623887" y="202768"/>
                  </a:lnTo>
                  <a:lnTo>
                    <a:pt x="615594" y="223735"/>
                  </a:lnTo>
                  <a:lnTo>
                    <a:pt x="614768" y="223735"/>
                  </a:lnTo>
                  <a:lnTo>
                    <a:pt x="613435" y="202196"/>
                  </a:lnTo>
                  <a:lnTo>
                    <a:pt x="610146" y="159588"/>
                  </a:lnTo>
                  <a:lnTo>
                    <a:pt x="595668" y="4572"/>
                  </a:lnTo>
                  <a:lnTo>
                    <a:pt x="533831" y="4572"/>
                  </a:lnTo>
                  <a:lnTo>
                    <a:pt x="568693" y="284340"/>
                  </a:lnTo>
                  <a:lnTo>
                    <a:pt x="638009" y="284340"/>
                  </a:lnTo>
                  <a:lnTo>
                    <a:pt x="782459" y="4572"/>
                  </a:lnTo>
                  <a:close/>
                </a:path>
                <a:path w="1737995" h="288925">
                  <a:moveTo>
                    <a:pt x="873772" y="4572"/>
                  </a:moveTo>
                  <a:lnTo>
                    <a:pt x="813993" y="4572"/>
                  </a:lnTo>
                  <a:lnTo>
                    <a:pt x="760857" y="284340"/>
                  </a:lnTo>
                  <a:lnTo>
                    <a:pt x="820635" y="284340"/>
                  </a:lnTo>
                  <a:lnTo>
                    <a:pt x="873772" y="4572"/>
                  </a:lnTo>
                  <a:close/>
                </a:path>
                <a:path w="1737995" h="288925">
                  <a:moveTo>
                    <a:pt x="1144828" y="120383"/>
                  </a:moveTo>
                  <a:lnTo>
                    <a:pt x="1142034" y="91986"/>
                  </a:lnTo>
                  <a:lnTo>
                    <a:pt x="1134605" y="68186"/>
                  </a:lnTo>
                  <a:lnTo>
                    <a:pt x="1124267" y="50647"/>
                  </a:lnTo>
                  <a:lnTo>
                    <a:pt x="1123048" y="48577"/>
                  </a:lnTo>
                  <a:lnTo>
                    <a:pt x="1107884" y="32791"/>
                  </a:lnTo>
                  <a:lnTo>
                    <a:pt x="1088072" y="19481"/>
                  </a:lnTo>
                  <a:lnTo>
                    <a:pt x="1079652" y="16141"/>
                  </a:lnTo>
                  <a:lnTo>
                    <a:pt x="1079652" y="120789"/>
                  </a:lnTo>
                  <a:lnTo>
                    <a:pt x="1077798" y="145110"/>
                  </a:lnTo>
                  <a:lnTo>
                    <a:pt x="1063193" y="187515"/>
                  </a:lnTo>
                  <a:lnTo>
                    <a:pt x="1035062" y="219113"/>
                  </a:lnTo>
                  <a:lnTo>
                    <a:pt x="994791" y="235699"/>
                  </a:lnTo>
                  <a:lnTo>
                    <a:pt x="971321" y="237845"/>
                  </a:lnTo>
                  <a:lnTo>
                    <a:pt x="963853" y="237769"/>
                  </a:lnTo>
                  <a:lnTo>
                    <a:pt x="956995" y="237490"/>
                  </a:lnTo>
                  <a:lnTo>
                    <a:pt x="950772" y="236969"/>
                  </a:lnTo>
                  <a:lnTo>
                    <a:pt x="945159" y="236181"/>
                  </a:lnTo>
                  <a:lnTo>
                    <a:pt x="980440" y="52298"/>
                  </a:lnTo>
                  <a:lnTo>
                    <a:pt x="986675" y="51054"/>
                  </a:lnTo>
                  <a:lnTo>
                    <a:pt x="995387" y="50647"/>
                  </a:lnTo>
                  <a:lnTo>
                    <a:pt x="1005763" y="50647"/>
                  </a:lnTo>
                  <a:lnTo>
                    <a:pt x="1038148" y="55422"/>
                  </a:lnTo>
                  <a:lnTo>
                    <a:pt x="1061237" y="69215"/>
                  </a:lnTo>
                  <a:lnTo>
                    <a:pt x="1075055" y="91262"/>
                  </a:lnTo>
                  <a:lnTo>
                    <a:pt x="1079652" y="120789"/>
                  </a:lnTo>
                  <a:lnTo>
                    <a:pt x="1079652" y="16141"/>
                  </a:lnTo>
                  <a:lnTo>
                    <a:pt x="1064298" y="10020"/>
                  </a:lnTo>
                  <a:lnTo>
                    <a:pt x="1036789" y="4368"/>
                  </a:lnTo>
                  <a:lnTo>
                    <a:pt x="1005763" y="2489"/>
                  </a:lnTo>
                  <a:lnTo>
                    <a:pt x="985647" y="2882"/>
                  </a:lnTo>
                  <a:lnTo>
                    <a:pt x="965923" y="4051"/>
                  </a:lnTo>
                  <a:lnTo>
                    <a:pt x="946810" y="5994"/>
                  </a:lnTo>
                  <a:lnTo>
                    <a:pt x="928547" y="8724"/>
                  </a:lnTo>
                  <a:lnTo>
                    <a:pt x="876668" y="281012"/>
                  </a:lnTo>
                  <a:lnTo>
                    <a:pt x="889660" y="282854"/>
                  </a:lnTo>
                  <a:lnTo>
                    <a:pt x="907389" y="284441"/>
                  </a:lnTo>
                  <a:lnTo>
                    <a:pt x="928865" y="285572"/>
                  </a:lnTo>
                  <a:lnTo>
                    <a:pt x="953046" y="286004"/>
                  </a:lnTo>
                  <a:lnTo>
                    <a:pt x="995019" y="283845"/>
                  </a:lnTo>
                  <a:lnTo>
                    <a:pt x="1030681" y="277177"/>
                  </a:lnTo>
                  <a:lnTo>
                    <a:pt x="1061046" y="265684"/>
                  </a:lnTo>
                  <a:lnTo>
                    <a:pt x="1087120" y="249059"/>
                  </a:lnTo>
                  <a:lnTo>
                    <a:pt x="1098092" y="237845"/>
                  </a:lnTo>
                  <a:lnTo>
                    <a:pt x="1110856" y="224815"/>
                  </a:lnTo>
                  <a:lnTo>
                    <a:pt x="1129055" y="194525"/>
                  </a:lnTo>
                  <a:lnTo>
                    <a:pt x="1140726" y="159346"/>
                  </a:lnTo>
                  <a:lnTo>
                    <a:pt x="1144828" y="120383"/>
                  </a:lnTo>
                  <a:close/>
                </a:path>
                <a:path w="1737995" h="288925">
                  <a:moveTo>
                    <a:pt x="1282636" y="154419"/>
                  </a:moveTo>
                  <a:lnTo>
                    <a:pt x="1175131" y="154419"/>
                  </a:lnTo>
                  <a:lnTo>
                    <a:pt x="1167244" y="196342"/>
                  </a:lnTo>
                  <a:lnTo>
                    <a:pt x="1274749" y="196342"/>
                  </a:lnTo>
                  <a:lnTo>
                    <a:pt x="1282636" y="154419"/>
                  </a:lnTo>
                  <a:close/>
                </a:path>
                <a:path w="1737995" h="288925">
                  <a:moveTo>
                    <a:pt x="1474812" y="14528"/>
                  </a:moveTo>
                  <a:lnTo>
                    <a:pt x="1426248" y="14528"/>
                  </a:lnTo>
                  <a:lnTo>
                    <a:pt x="1351114" y="47320"/>
                  </a:lnTo>
                  <a:lnTo>
                    <a:pt x="1352778" y="94221"/>
                  </a:lnTo>
                  <a:lnTo>
                    <a:pt x="1405915" y="70561"/>
                  </a:lnTo>
                  <a:lnTo>
                    <a:pt x="1406740" y="70561"/>
                  </a:lnTo>
                  <a:lnTo>
                    <a:pt x="1366481" y="284340"/>
                  </a:lnTo>
                  <a:lnTo>
                    <a:pt x="1424178" y="284340"/>
                  </a:lnTo>
                  <a:lnTo>
                    <a:pt x="1474812" y="14528"/>
                  </a:lnTo>
                  <a:close/>
                </a:path>
                <a:path w="1737995" h="288925">
                  <a:moveTo>
                    <a:pt x="1737563" y="104190"/>
                  </a:moveTo>
                  <a:lnTo>
                    <a:pt x="1726476" y="56045"/>
                  </a:lnTo>
                  <a:lnTo>
                    <a:pt x="1689061" y="17157"/>
                  </a:lnTo>
                  <a:lnTo>
                    <a:pt x="1677365" y="14986"/>
                  </a:lnTo>
                  <a:lnTo>
                    <a:pt x="1677365" y="94653"/>
                  </a:lnTo>
                  <a:lnTo>
                    <a:pt x="1677263" y="104190"/>
                  </a:lnTo>
                  <a:lnTo>
                    <a:pt x="1676958" y="110832"/>
                  </a:lnTo>
                  <a:lnTo>
                    <a:pt x="1675295" y="116230"/>
                  </a:lnTo>
                  <a:lnTo>
                    <a:pt x="1673631" y="122034"/>
                  </a:lnTo>
                  <a:lnTo>
                    <a:pt x="1632953" y="146951"/>
                  </a:lnTo>
                  <a:lnTo>
                    <a:pt x="1620215" y="144399"/>
                  </a:lnTo>
                  <a:lnTo>
                    <a:pt x="1610385" y="137134"/>
                  </a:lnTo>
                  <a:lnTo>
                    <a:pt x="1604073" y="125755"/>
                  </a:lnTo>
                  <a:lnTo>
                    <a:pt x="1601825" y="110832"/>
                  </a:lnTo>
                  <a:lnTo>
                    <a:pt x="1605191" y="90881"/>
                  </a:lnTo>
                  <a:lnTo>
                    <a:pt x="1614385" y="73317"/>
                  </a:lnTo>
                  <a:lnTo>
                    <a:pt x="1628101" y="60807"/>
                  </a:lnTo>
                  <a:lnTo>
                    <a:pt x="1644992" y="56045"/>
                  </a:lnTo>
                  <a:lnTo>
                    <a:pt x="1659509" y="59042"/>
                  </a:lnTo>
                  <a:lnTo>
                    <a:pt x="1669592" y="67246"/>
                  </a:lnTo>
                  <a:lnTo>
                    <a:pt x="1675460" y="79502"/>
                  </a:lnTo>
                  <a:lnTo>
                    <a:pt x="1677365" y="94653"/>
                  </a:lnTo>
                  <a:lnTo>
                    <a:pt x="1677365" y="14986"/>
                  </a:lnTo>
                  <a:lnTo>
                    <a:pt x="1607286" y="18669"/>
                  </a:lnTo>
                  <a:lnTo>
                    <a:pt x="1572361" y="42189"/>
                  </a:lnTo>
                  <a:lnTo>
                    <a:pt x="1548942" y="76682"/>
                  </a:lnTo>
                  <a:lnTo>
                    <a:pt x="1540395" y="118300"/>
                  </a:lnTo>
                  <a:lnTo>
                    <a:pt x="1545678" y="148107"/>
                  </a:lnTo>
                  <a:lnTo>
                    <a:pt x="1560474" y="171170"/>
                  </a:lnTo>
                  <a:lnTo>
                    <a:pt x="1583296" y="186080"/>
                  </a:lnTo>
                  <a:lnTo>
                    <a:pt x="1612620" y="191363"/>
                  </a:lnTo>
                  <a:lnTo>
                    <a:pt x="1626323" y="190182"/>
                  </a:lnTo>
                  <a:lnTo>
                    <a:pt x="1640014" y="186588"/>
                  </a:lnTo>
                  <a:lnTo>
                    <a:pt x="1652778" y="180505"/>
                  </a:lnTo>
                  <a:lnTo>
                    <a:pt x="1663674" y="171856"/>
                  </a:lnTo>
                  <a:lnTo>
                    <a:pt x="1664512" y="172262"/>
                  </a:lnTo>
                  <a:lnTo>
                    <a:pt x="1634744" y="211886"/>
                  </a:lnTo>
                  <a:lnTo>
                    <a:pt x="1595450" y="233489"/>
                  </a:lnTo>
                  <a:lnTo>
                    <a:pt x="1556156" y="239102"/>
                  </a:lnTo>
                  <a:lnTo>
                    <a:pt x="1549107" y="239509"/>
                  </a:lnTo>
                  <a:lnTo>
                    <a:pt x="1542465" y="238671"/>
                  </a:lnTo>
                  <a:lnTo>
                    <a:pt x="1534985" y="288074"/>
                  </a:lnTo>
                  <a:lnTo>
                    <a:pt x="1541018" y="288366"/>
                  </a:lnTo>
                  <a:lnTo>
                    <a:pt x="1547761" y="288531"/>
                  </a:lnTo>
                  <a:lnTo>
                    <a:pt x="1555889" y="288480"/>
                  </a:lnTo>
                  <a:lnTo>
                    <a:pt x="1620862" y="277596"/>
                  </a:lnTo>
                  <a:lnTo>
                    <a:pt x="1669072" y="251548"/>
                  </a:lnTo>
                  <a:lnTo>
                    <a:pt x="1716709" y="191096"/>
                  </a:lnTo>
                  <a:lnTo>
                    <a:pt x="1723783" y="171856"/>
                  </a:lnTo>
                  <a:lnTo>
                    <a:pt x="1731772" y="150152"/>
                  </a:lnTo>
                  <a:lnTo>
                    <a:pt x="1732178" y="146951"/>
                  </a:lnTo>
                  <a:lnTo>
                    <a:pt x="1737563" y="10419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5" name="object 25"/>
          <p:cNvSpPr/>
          <p:nvPr/>
        </p:nvSpPr>
        <p:spPr>
          <a:xfrm>
            <a:off x="968438" y="1356639"/>
            <a:ext cx="961390" cy="509270"/>
          </a:xfrm>
          <a:custGeom>
            <a:avLst/>
            <a:gdLst/>
            <a:ahLst/>
            <a:cxnLst/>
            <a:rect l="l" t="t" r="r" b="b"/>
            <a:pathLst>
              <a:path w="961389" h="509269">
                <a:moveTo>
                  <a:pt x="283908" y="28498"/>
                </a:moveTo>
                <a:lnTo>
                  <a:pt x="269633" y="21767"/>
                </a:lnTo>
                <a:lnTo>
                  <a:pt x="250583" y="15646"/>
                </a:lnTo>
                <a:lnTo>
                  <a:pt x="225983" y="11201"/>
                </a:lnTo>
                <a:lnTo>
                  <a:pt x="195046" y="9486"/>
                </a:lnTo>
                <a:lnTo>
                  <a:pt x="148043" y="14922"/>
                </a:lnTo>
                <a:lnTo>
                  <a:pt x="107226" y="30683"/>
                </a:lnTo>
                <a:lnTo>
                  <a:pt x="75057" y="55968"/>
                </a:lnTo>
                <a:lnTo>
                  <a:pt x="53962" y="89979"/>
                </a:lnTo>
                <a:lnTo>
                  <a:pt x="46380" y="131889"/>
                </a:lnTo>
                <a:lnTo>
                  <a:pt x="52946" y="165201"/>
                </a:lnTo>
                <a:lnTo>
                  <a:pt x="70421" y="192176"/>
                </a:lnTo>
                <a:lnTo>
                  <a:pt x="95427" y="214020"/>
                </a:lnTo>
                <a:lnTo>
                  <a:pt x="124625" y="231927"/>
                </a:lnTo>
                <a:lnTo>
                  <a:pt x="147193" y="244792"/>
                </a:lnTo>
                <a:lnTo>
                  <a:pt x="163055" y="257225"/>
                </a:lnTo>
                <a:lnTo>
                  <a:pt x="172415" y="270281"/>
                </a:lnTo>
                <a:lnTo>
                  <a:pt x="175488" y="285013"/>
                </a:lnTo>
                <a:lnTo>
                  <a:pt x="170548" y="304419"/>
                </a:lnTo>
                <a:lnTo>
                  <a:pt x="157327" y="318211"/>
                </a:lnTo>
                <a:lnTo>
                  <a:pt x="138226" y="326440"/>
                </a:lnTo>
                <a:lnTo>
                  <a:pt x="115684" y="329171"/>
                </a:lnTo>
                <a:lnTo>
                  <a:pt x="90335" y="327304"/>
                </a:lnTo>
                <a:lnTo>
                  <a:pt x="66649" y="322186"/>
                </a:lnTo>
                <a:lnTo>
                  <a:pt x="45262" y="314553"/>
                </a:lnTo>
                <a:lnTo>
                  <a:pt x="26822" y="305130"/>
                </a:lnTo>
                <a:lnTo>
                  <a:pt x="0" y="371081"/>
                </a:lnTo>
                <a:lnTo>
                  <a:pt x="17005" y="380949"/>
                </a:lnTo>
                <a:lnTo>
                  <a:pt x="40932" y="389534"/>
                </a:lnTo>
                <a:lnTo>
                  <a:pt x="71361" y="395617"/>
                </a:lnTo>
                <a:lnTo>
                  <a:pt x="107861" y="397916"/>
                </a:lnTo>
                <a:lnTo>
                  <a:pt x="155981" y="392772"/>
                </a:lnTo>
                <a:lnTo>
                  <a:pt x="197980" y="377405"/>
                </a:lnTo>
                <a:lnTo>
                  <a:pt x="231228" y="351929"/>
                </a:lnTo>
                <a:lnTo>
                  <a:pt x="253111" y="316445"/>
                </a:lnTo>
                <a:lnTo>
                  <a:pt x="260985" y="271043"/>
                </a:lnTo>
                <a:lnTo>
                  <a:pt x="255727" y="240030"/>
                </a:lnTo>
                <a:lnTo>
                  <a:pt x="240728" y="213550"/>
                </a:lnTo>
                <a:lnTo>
                  <a:pt x="217144" y="190969"/>
                </a:lnTo>
                <a:lnTo>
                  <a:pt x="186105" y="171564"/>
                </a:lnTo>
                <a:lnTo>
                  <a:pt x="164109" y="158800"/>
                </a:lnTo>
                <a:lnTo>
                  <a:pt x="146773" y="146494"/>
                </a:lnTo>
                <a:lnTo>
                  <a:pt x="135407" y="133464"/>
                </a:lnTo>
                <a:lnTo>
                  <a:pt x="131330" y="118478"/>
                </a:lnTo>
                <a:lnTo>
                  <a:pt x="134975" y="103555"/>
                </a:lnTo>
                <a:lnTo>
                  <a:pt x="145796" y="90881"/>
                </a:lnTo>
                <a:lnTo>
                  <a:pt x="163639" y="82092"/>
                </a:lnTo>
                <a:lnTo>
                  <a:pt x="188341" y="78790"/>
                </a:lnTo>
                <a:lnTo>
                  <a:pt x="210820" y="80238"/>
                </a:lnTo>
                <a:lnTo>
                  <a:pt x="230670" y="84467"/>
                </a:lnTo>
                <a:lnTo>
                  <a:pt x="246964" y="90043"/>
                </a:lnTo>
                <a:lnTo>
                  <a:pt x="258762" y="95554"/>
                </a:lnTo>
                <a:lnTo>
                  <a:pt x="283908" y="28498"/>
                </a:lnTo>
                <a:close/>
              </a:path>
              <a:path w="961389" h="509269">
                <a:moveTo>
                  <a:pt x="426389" y="119049"/>
                </a:moveTo>
                <a:lnTo>
                  <a:pt x="345909" y="119049"/>
                </a:lnTo>
                <a:lnTo>
                  <a:pt x="293928" y="392328"/>
                </a:lnTo>
                <a:lnTo>
                  <a:pt x="374408" y="392328"/>
                </a:lnTo>
                <a:lnTo>
                  <a:pt x="426389" y="119049"/>
                </a:lnTo>
                <a:close/>
              </a:path>
              <a:path w="961389" h="509269">
                <a:moveTo>
                  <a:pt x="443712" y="39687"/>
                </a:moveTo>
                <a:lnTo>
                  <a:pt x="440715" y="23342"/>
                </a:lnTo>
                <a:lnTo>
                  <a:pt x="432384" y="10820"/>
                </a:lnTo>
                <a:lnTo>
                  <a:pt x="419646" y="2819"/>
                </a:lnTo>
                <a:lnTo>
                  <a:pt x="403466" y="0"/>
                </a:lnTo>
                <a:lnTo>
                  <a:pt x="385914" y="3302"/>
                </a:lnTo>
                <a:lnTo>
                  <a:pt x="371259" y="12649"/>
                </a:lnTo>
                <a:lnTo>
                  <a:pt x="361111" y="27114"/>
                </a:lnTo>
                <a:lnTo>
                  <a:pt x="357085" y="45834"/>
                </a:lnTo>
                <a:lnTo>
                  <a:pt x="360045" y="62077"/>
                </a:lnTo>
                <a:lnTo>
                  <a:pt x="368261" y="74396"/>
                </a:lnTo>
                <a:lnTo>
                  <a:pt x="380657" y="82219"/>
                </a:lnTo>
                <a:lnTo>
                  <a:pt x="396201" y="84950"/>
                </a:lnTo>
                <a:lnTo>
                  <a:pt x="414464" y="81876"/>
                </a:lnTo>
                <a:lnTo>
                  <a:pt x="429590" y="72999"/>
                </a:lnTo>
                <a:lnTo>
                  <a:pt x="439902" y="58775"/>
                </a:lnTo>
                <a:lnTo>
                  <a:pt x="443712" y="39687"/>
                </a:lnTo>
                <a:close/>
              </a:path>
              <a:path w="961389" h="509269">
                <a:moveTo>
                  <a:pt x="685101" y="119049"/>
                </a:moveTo>
                <a:lnTo>
                  <a:pt x="604621" y="119049"/>
                </a:lnTo>
                <a:lnTo>
                  <a:pt x="554316" y="386753"/>
                </a:lnTo>
                <a:lnTo>
                  <a:pt x="546417" y="416674"/>
                </a:lnTo>
                <a:lnTo>
                  <a:pt x="536371" y="434530"/>
                </a:lnTo>
                <a:lnTo>
                  <a:pt x="524535" y="443179"/>
                </a:lnTo>
                <a:lnTo>
                  <a:pt x="511289" y="445439"/>
                </a:lnTo>
                <a:lnTo>
                  <a:pt x="504024" y="445439"/>
                </a:lnTo>
                <a:lnTo>
                  <a:pt x="498995" y="444868"/>
                </a:lnTo>
                <a:lnTo>
                  <a:pt x="493407" y="443750"/>
                </a:lnTo>
                <a:lnTo>
                  <a:pt x="483908" y="504672"/>
                </a:lnTo>
                <a:lnTo>
                  <a:pt x="493636" y="506780"/>
                </a:lnTo>
                <a:lnTo>
                  <a:pt x="503402" y="508152"/>
                </a:lnTo>
                <a:lnTo>
                  <a:pt x="513067" y="508901"/>
                </a:lnTo>
                <a:lnTo>
                  <a:pt x="522465" y="509130"/>
                </a:lnTo>
                <a:lnTo>
                  <a:pt x="543674" y="507415"/>
                </a:lnTo>
                <a:lnTo>
                  <a:pt x="582117" y="493102"/>
                </a:lnTo>
                <a:lnTo>
                  <a:pt x="609663" y="462991"/>
                </a:lnTo>
                <a:lnTo>
                  <a:pt x="618045" y="445439"/>
                </a:lnTo>
                <a:lnTo>
                  <a:pt x="619925" y="441515"/>
                </a:lnTo>
                <a:lnTo>
                  <a:pt x="628396" y="414997"/>
                </a:lnTo>
                <a:lnTo>
                  <a:pt x="635355" y="382828"/>
                </a:lnTo>
                <a:lnTo>
                  <a:pt x="685101" y="119049"/>
                </a:lnTo>
                <a:close/>
              </a:path>
              <a:path w="961389" h="509269">
                <a:moveTo>
                  <a:pt x="700189" y="39687"/>
                </a:moveTo>
                <a:lnTo>
                  <a:pt x="697204" y="23342"/>
                </a:lnTo>
                <a:lnTo>
                  <a:pt x="688873" y="10820"/>
                </a:lnTo>
                <a:lnTo>
                  <a:pt x="676148" y="2819"/>
                </a:lnTo>
                <a:lnTo>
                  <a:pt x="659942" y="0"/>
                </a:lnTo>
                <a:lnTo>
                  <a:pt x="642086" y="3302"/>
                </a:lnTo>
                <a:lnTo>
                  <a:pt x="627329" y="12649"/>
                </a:lnTo>
                <a:lnTo>
                  <a:pt x="617283" y="27114"/>
                </a:lnTo>
                <a:lnTo>
                  <a:pt x="613562" y="45834"/>
                </a:lnTo>
                <a:lnTo>
                  <a:pt x="616458" y="62077"/>
                </a:lnTo>
                <a:lnTo>
                  <a:pt x="624535" y="74396"/>
                </a:lnTo>
                <a:lnTo>
                  <a:pt x="636917" y="82219"/>
                </a:lnTo>
                <a:lnTo>
                  <a:pt x="652691" y="84950"/>
                </a:lnTo>
                <a:lnTo>
                  <a:pt x="670966" y="81876"/>
                </a:lnTo>
                <a:lnTo>
                  <a:pt x="686079" y="72999"/>
                </a:lnTo>
                <a:lnTo>
                  <a:pt x="696391" y="58775"/>
                </a:lnTo>
                <a:lnTo>
                  <a:pt x="700189" y="39687"/>
                </a:lnTo>
                <a:close/>
              </a:path>
              <a:path w="961389" h="509269">
                <a:moveTo>
                  <a:pt x="961161" y="194487"/>
                </a:moveTo>
                <a:lnTo>
                  <a:pt x="956424" y="171577"/>
                </a:lnTo>
                <a:lnTo>
                  <a:pt x="954100" y="160286"/>
                </a:lnTo>
                <a:lnTo>
                  <a:pt x="934402" y="134620"/>
                </a:lnTo>
                <a:lnTo>
                  <a:pt x="904341" y="118503"/>
                </a:lnTo>
                <a:lnTo>
                  <a:pt x="885723" y="115773"/>
                </a:lnTo>
                <a:lnTo>
                  <a:pt x="885723" y="195059"/>
                </a:lnTo>
                <a:lnTo>
                  <a:pt x="879856" y="210654"/>
                </a:lnTo>
                <a:lnTo>
                  <a:pt x="862241" y="220967"/>
                </a:lnTo>
                <a:lnTo>
                  <a:pt x="832904" y="226555"/>
                </a:lnTo>
                <a:lnTo>
                  <a:pt x="791819" y="228015"/>
                </a:lnTo>
                <a:lnTo>
                  <a:pt x="798957" y="208356"/>
                </a:lnTo>
                <a:lnTo>
                  <a:pt x="812012" y="190157"/>
                </a:lnTo>
                <a:lnTo>
                  <a:pt x="831037" y="176784"/>
                </a:lnTo>
                <a:lnTo>
                  <a:pt x="856094" y="171577"/>
                </a:lnTo>
                <a:lnTo>
                  <a:pt x="868502" y="173278"/>
                </a:lnTo>
                <a:lnTo>
                  <a:pt x="877824" y="178079"/>
                </a:lnTo>
                <a:lnTo>
                  <a:pt x="883691" y="185496"/>
                </a:lnTo>
                <a:lnTo>
                  <a:pt x="885723" y="195059"/>
                </a:lnTo>
                <a:lnTo>
                  <a:pt x="885723" y="115773"/>
                </a:lnTo>
                <a:lnTo>
                  <a:pt x="820013" y="119697"/>
                </a:lnTo>
                <a:lnTo>
                  <a:pt x="780897" y="138442"/>
                </a:lnTo>
                <a:lnTo>
                  <a:pt x="749414" y="166624"/>
                </a:lnTo>
                <a:lnTo>
                  <a:pt x="726186" y="201739"/>
                </a:lnTo>
                <a:lnTo>
                  <a:pt x="711796" y="241287"/>
                </a:lnTo>
                <a:lnTo>
                  <a:pt x="706869" y="282790"/>
                </a:lnTo>
                <a:lnTo>
                  <a:pt x="714375" y="330720"/>
                </a:lnTo>
                <a:lnTo>
                  <a:pt x="736765" y="366966"/>
                </a:lnTo>
                <a:lnTo>
                  <a:pt x="773836" y="389902"/>
                </a:lnTo>
                <a:lnTo>
                  <a:pt x="825360" y="397916"/>
                </a:lnTo>
                <a:lnTo>
                  <a:pt x="849503" y="396875"/>
                </a:lnTo>
                <a:lnTo>
                  <a:pt x="875588" y="393382"/>
                </a:lnTo>
                <a:lnTo>
                  <a:pt x="901992" y="386829"/>
                </a:lnTo>
                <a:lnTo>
                  <a:pt x="927074" y="376669"/>
                </a:lnTo>
                <a:lnTo>
                  <a:pt x="923150" y="335889"/>
                </a:lnTo>
                <a:lnTo>
                  <a:pt x="921486" y="318554"/>
                </a:lnTo>
                <a:lnTo>
                  <a:pt x="904494" y="325742"/>
                </a:lnTo>
                <a:lnTo>
                  <a:pt x="886142" y="331203"/>
                </a:lnTo>
                <a:lnTo>
                  <a:pt x="866317" y="334670"/>
                </a:lnTo>
                <a:lnTo>
                  <a:pt x="844918" y="335889"/>
                </a:lnTo>
                <a:lnTo>
                  <a:pt x="828294" y="334530"/>
                </a:lnTo>
                <a:lnTo>
                  <a:pt x="792378" y="314655"/>
                </a:lnTo>
                <a:lnTo>
                  <a:pt x="783996" y="286702"/>
                </a:lnTo>
                <a:lnTo>
                  <a:pt x="844486" y="284886"/>
                </a:lnTo>
                <a:lnTo>
                  <a:pt x="893686" y="275564"/>
                </a:lnTo>
                <a:lnTo>
                  <a:pt x="930351" y="257937"/>
                </a:lnTo>
                <a:lnTo>
                  <a:pt x="953249" y="231178"/>
                </a:lnTo>
                <a:lnTo>
                  <a:pt x="953935" y="228015"/>
                </a:lnTo>
                <a:lnTo>
                  <a:pt x="961161" y="194487"/>
                </a:lnTo>
                <a:close/>
              </a:path>
            </a:pathLst>
          </a:custGeom>
          <a:solidFill>
            <a:srgbClr val="33536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2040191" y="1356639"/>
            <a:ext cx="917575" cy="398780"/>
          </a:xfrm>
          <a:custGeom>
            <a:avLst/>
            <a:gdLst/>
            <a:ahLst/>
            <a:cxnLst/>
            <a:rect l="l" t="t" r="r" b="b"/>
            <a:pathLst>
              <a:path w="917575" h="398780">
                <a:moveTo>
                  <a:pt x="224104" y="126860"/>
                </a:moveTo>
                <a:lnTo>
                  <a:pt x="211924" y="121373"/>
                </a:lnTo>
                <a:lnTo>
                  <a:pt x="195821" y="116941"/>
                </a:lnTo>
                <a:lnTo>
                  <a:pt x="176250" y="113982"/>
                </a:lnTo>
                <a:lnTo>
                  <a:pt x="153695" y="112903"/>
                </a:lnTo>
                <a:lnTo>
                  <a:pt x="105206" y="119634"/>
                </a:lnTo>
                <a:lnTo>
                  <a:pt x="67208" y="138671"/>
                </a:lnTo>
                <a:lnTo>
                  <a:pt x="42405" y="168300"/>
                </a:lnTo>
                <a:lnTo>
                  <a:pt x="33528" y="206781"/>
                </a:lnTo>
                <a:lnTo>
                  <a:pt x="38125" y="230314"/>
                </a:lnTo>
                <a:lnTo>
                  <a:pt x="50647" y="250024"/>
                </a:lnTo>
                <a:lnTo>
                  <a:pt x="69126" y="266280"/>
                </a:lnTo>
                <a:lnTo>
                  <a:pt x="91655" y="279438"/>
                </a:lnTo>
                <a:lnTo>
                  <a:pt x="107594" y="288251"/>
                </a:lnTo>
                <a:lnTo>
                  <a:pt x="118135" y="296633"/>
                </a:lnTo>
                <a:lnTo>
                  <a:pt x="123952" y="305219"/>
                </a:lnTo>
                <a:lnTo>
                  <a:pt x="125742" y="314655"/>
                </a:lnTo>
                <a:lnTo>
                  <a:pt x="123545" y="324154"/>
                </a:lnTo>
                <a:lnTo>
                  <a:pt x="117017" y="331978"/>
                </a:lnTo>
                <a:lnTo>
                  <a:pt x="106172" y="337286"/>
                </a:lnTo>
                <a:lnTo>
                  <a:pt x="91097" y="339242"/>
                </a:lnTo>
                <a:lnTo>
                  <a:pt x="71031" y="337375"/>
                </a:lnTo>
                <a:lnTo>
                  <a:pt x="51346" y="332676"/>
                </a:lnTo>
                <a:lnTo>
                  <a:pt x="33642" y="326504"/>
                </a:lnTo>
                <a:lnTo>
                  <a:pt x="19558" y="320243"/>
                </a:lnTo>
                <a:lnTo>
                  <a:pt x="0" y="376669"/>
                </a:lnTo>
                <a:lnTo>
                  <a:pt x="15062" y="385178"/>
                </a:lnTo>
                <a:lnTo>
                  <a:pt x="35001" y="391909"/>
                </a:lnTo>
                <a:lnTo>
                  <a:pt x="58394" y="396328"/>
                </a:lnTo>
                <a:lnTo>
                  <a:pt x="83832" y="397916"/>
                </a:lnTo>
                <a:lnTo>
                  <a:pt x="133807" y="391706"/>
                </a:lnTo>
                <a:lnTo>
                  <a:pt x="173456" y="373329"/>
                </a:lnTo>
                <a:lnTo>
                  <a:pt x="199593" y="343217"/>
                </a:lnTo>
                <a:lnTo>
                  <a:pt x="209016" y="301790"/>
                </a:lnTo>
                <a:lnTo>
                  <a:pt x="203669" y="276174"/>
                </a:lnTo>
                <a:lnTo>
                  <a:pt x="189674" y="255752"/>
                </a:lnTo>
                <a:lnTo>
                  <a:pt x="170116" y="239623"/>
                </a:lnTo>
                <a:lnTo>
                  <a:pt x="148107" y="226898"/>
                </a:lnTo>
                <a:lnTo>
                  <a:pt x="133426" y="219100"/>
                </a:lnTo>
                <a:lnTo>
                  <a:pt x="122948" y="211455"/>
                </a:lnTo>
                <a:lnTo>
                  <a:pt x="116662" y="203720"/>
                </a:lnTo>
                <a:lnTo>
                  <a:pt x="114566" y="195605"/>
                </a:lnTo>
                <a:lnTo>
                  <a:pt x="117170" y="185724"/>
                </a:lnTo>
                <a:lnTo>
                  <a:pt x="124485" y="178142"/>
                </a:lnTo>
                <a:lnTo>
                  <a:pt x="135788" y="173291"/>
                </a:lnTo>
                <a:lnTo>
                  <a:pt x="150329" y="171577"/>
                </a:lnTo>
                <a:lnTo>
                  <a:pt x="167373" y="172707"/>
                </a:lnTo>
                <a:lnTo>
                  <a:pt x="182333" y="175628"/>
                </a:lnTo>
                <a:lnTo>
                  <a:pt x="194970" y="179590"/>
                </a:lnTo>
                <a:lnTo>
                  <a:pt x="205105" y="183870"/>
                </a:lnTo>
                <a:lnTo>
                  <a:pt x="224104" y="126860"/>
                </a:lnTo>
                <a:close/>
              </a:path>
              <a:path w="917575" h="398780">
                <a:moveTo>
                  <a:pt x="538721" y="119037"/>
                </a:moveTo>
                <a:lnTo>
                  <a:pt x="458241" y="119037"/>
                </a:lnTo>
                <a:lnTo>
                  <a:pt x="434213" y="245338"/>
                </a:lnTo>
                <a:lnTo>
                  <a:pt x="423278" y="282155"/>
                </a:lnTo>
                <a:lnTo>
                  <a:pt x="407530" y="309753"/>
                </a:lnTo>
                <a:lnTo>
                  <a:pt x="388620" y="327075"/>
                </a:lnTo>
                <a:lnTo>
                  <a:pt x="368261" y="333082"/>
                </a:lnTo>
                <a:lnTo>
                  <a:pt x="355257" y="330619"/>
                </a:lnTo>
                <a:lnTo>
                  <a:pt x="346824" y="323875"/>
                </a:lnTo>
                <a:lnTo>
                  <a:pt x="342252" y="313766"/>
                </a:lnTo>
                <a:lnTo>
                  <a:pt x="340880" y="301244"/>
                </a:lnTo>
                <a:lnTo>
                  <a:pt x="341172" y="293128"/>
                </a:lnTo>
                <a:lnTo>
                  <a:pt x="341998" y="284187"/>
                </a:lnTo>
                <a:lnTo>
                  <a:pt x="343242" y="274828"/>
                </a:lnTo>
                <a:lnTo>
                  <a:pt x="344792" y="265468"/>
                </a:lnTo>
                <a:lnTo>
                  <a:pt x="372173" y="119037"/>
                </a:lnTo>
                <a:lnTo>
                  <a:pt x="291693" y="119037"/>
                </a:lnTo>
                <a:lnTo>
                  <a:pt x="260667" y="285369"/>
                </a:lnTo>
                <a:lnTo>
                  <a:pt x="258940" y="298234"/>
                </a:lnTo>
                <a:lnTo>
                  <a:pt x="257924" y="310362"/>
                </a:lnTo>
                <a:lnTo>
                  <a:pt x="257606" y="321906"/>
                </a:lnTo>
                <a:lnTo>
                  <a:pt x="262394" y="355803"/>
                </a:lnTo>
                <a:lnTo>
                  <a:pt x="276186" y="379691"/>
                </a:lnTo>
                <a:lnTo>
                  <a:pt x="298157" y="393827"/>
                </a:lnTo>
                <a:lnTo>
                  <a:pt x="327469" y="398475"/>
                </a:lnTo>
                <a:lnTo>
                  <a:pt x="352209" y="395566"/>
                </a:lnTo>
                <a:lnTo>
                  <a:pt x="376580" y="386461"/>
                </a:lnTo>
                <a:lnTo>
                  <a:pt x="400011" y="370662"/>
                </a:lnTo>
                <a:lnTo>
                  <a:pt x="421919" y="347624"/>
                </a:lnTo>
                <a:lnTo>
                  <a:pt x="423037" y="347624"/>
                </a:lnTo>
                <a:lnTo>
                  <a:pt x="418007" y="392328"/>
                </a:lnTo>
                <a:lnTo>
                  <a:pt x="488975" y="392328"/>
                </a:lnTo>
                <a:lnTo>
                  <a:pt x="498970" y="328523"/>
                </a:lnTo>
                <a:lnTo>
                  <a:pt x="503516" y="303466"/>
                </a:lnTo>
                <a:lnTo>
                  <a:pt x="538721" y="119037"/>
                </a:lnTo>
                <a:close/>
              </a:path>
              <a:path w="917575" h="398780">
                <a:moveTo>
                  <a:pt x="687336" y="119049"/>
                </a:moveTo>
                <a:lnTo>
                  <a:pt x="606856" y="119049"/>
                </a:lnTo>
                <a:lnTo>
                  <a:pt x="554875" y="392328"/>
                </a:lnTo>
                <a:lnTo>
                  <a:pt x="635355" y="392328"/>
                </a:lnTo>
                <a:lnTo>
                  <a:pt x="687336" y="119049"/>
                </a:lnTo>
                <a:close/>
              </a:path>
              <a:path w="917575" h="398780">
                <a:moveTo>
                  <a:pt x="704659" y="39687"/>
                </a:moveTo>
                <a:lnTo>
                  <a:pt x="701675" y="23342"/>
                </a:lnTo>
                <a:lnTo>
                  <a:pt x="693343" y="10820"/>
                </a:lnTo>
                <a:lnTo>
                  <a:pt x="680605" y="2819"/>
                </a:lnTo>
                <a:lnTo>
                  <a:pt x="664413" y="0"/>
                </a:lnTo>
                <a:lnTo>
                  <a:pt x="646874" y="3302"/>
                </a:lnTo>
                <a:lnTo>
                  <a:pt x="632218" y="12649"/>
                </a:lnTo>
                <a:lnTo>
                  <a:pt x="622058" y="27114"/>
                </a:lnTo>
                <a:lnTo>
                  <a:pt x="618032" y="45834"/>
                </a:lnTo>
                <a:lnTo>
                  <a:pt x="621004" y="62077"/>
                </a:lnTo>
                <a:lnTo>
                  <a:pt x="629208" y="74396"/>
                </a:lnTo>
                <a:lnTo>
                  <a:pt x="641604" y="82219"/>
                </a:lnTo>
                <a:lnTo>
                  <a:pt x="657148" y="84950"/>
                </a:lnTo>
                <a:lnTo>
                  <a:pt x="675424" y="81876"/>
                </a:lnTo>
                <a:lnTo>
                  <a:pt x="690549" y="72999"/>
                </a:lnTo>
                <a:lnTo>
                  <a:pt x="700849" y="58775"/>
                </a:lnTo>
                <a:lnTo>
                  <a:pt x="704659" y="39687"/>
                </a:lnTo>
                <a:close/>
              </a:path>
              <a:path w="917575" h="398780">
                <a:moveTo>
                  <a:pt x="917575" y="126860"/>
                </a:moveTo>
                <a:lnTo>
                  <a:pt x="905395" y="121373"/>
                </a:lnTo>
                <a:lnTo>
                  <a:pt x="889279" y="116941"/>
                </a:lnTo>
                <a:lnTo>
                  <a:pt x="869708" y="113982"/>
                </a:lnTo>
                <a:lnTo>
                  <a:pt x="847166" y="112903"/>
                </a:lnTo>
                <a:lnTo>
                  <a:pt x="798677" y="119634"/>
                </a:lnTo>
                <a:lnTo>
                  <a:pt x="760666" y="138671"/>
                </a:lnTo>
                <a:lnTo>
                  <a:pt x="735863" y="168300"/>
                </a:lnTo>
                <a:lnTo>
                  <a:pt x="726998" y="206781"/>
                </a:lnTo>
                <a:lnTo>
                  <a:pt x="731596" y="230314"/>
                </a:lnTo>
                <a:lnTo>
                  <a:pt x="744105" y="250024"/>
                </a:lnTo>
                <a:lnTo>
                  <a:pt x="762596" y="266280"/>
                </a:lnTo>
                <a:lnTo>
                  <a:pt x="785126" y="279438"/>
                </a:lnTo>
                <a:lnTo>
                  <a:pt x="801052" y="288251"/>
                </a:lnTo>
                <a:lnTo>
                  <a:pt x="811593" y="296633"/>
                </a:lnTo>
                <a:lnTo>
                  <a:pt x="817422" y="305219"/>
                </a:lnTo>
                <a:lnTo>
                  <a:pt x="819213" y="314655"/>
                </a:lnTo>
                <a:lnTo>
                  <a:pt x="817016" y="324154"/>
                </a:lnTo>
                <a:lnTo>
                  <a:pt x="810475" y="331978"/>
                </a:lnTo>
                <a:lnTo>
                  <a:pt x="799642" y="337286"/>
                </a:lnTo>
                <a:lnTo>
                  <a:pt x="784567" y="339242"/>
                </a:lnTo>
                <a:lnTo>
                  <a:pt x="764501" y="337375"/>
                </a:lnTo>
                <a:lnTo>
                  <a:pt x="744804" y="332676"/>
                </a:lnTo>
                <a:lnTo>
                  <a:pt x="727113" y="326504"/>
                </a:lnTo>
                <a:lnTo>
                  <a:pt x="713028" y="320243"/>
                </a:lnTo>
                <a:lnTo>
                  <a:pt x="693470" y="376669"/>
                </a:lnTo>
                <a:lnTo>
                  <a:pt x="708533" y="385178"/>
                </a:lnTo>
                <a:lnTo>
                  <a:pt x="728459" y="391909"/>
                </a:lnTo>
                <a:lnTo>
                  <a:pt x="751852" y="396328"/>
                </a:lnTo>
                <a:lnTo>
                  <a:pt x="777303" y="397916"/>
                </a:lnTo>
                <a:lnTo>
                  <a:pt x="827265" y="391706"/>
                </a:lnTo>
                <a:lnTo>
                  <a:pt x="866927" y="373329"/>
                </a:lnTo>
                <a:lnTo>
                  <a:pt x="893064" y="343217"/>
                </a:lnTo>
                <a:lnTo>
                  <a:pt x="902487" y="301790"/>
                </a:lnTo>
                <a:lnTo>
                  <a:pt x="897128" y="276174"/>
                </a:lnTo>
                <a:lnTo>
                  <a:pt x="883132" y="255752"/>
                </a:lnTo>
                <a:lnTo>
                  <a:pt x="863587" y="239623"/>
                </a:lnTo>
                <a:lnTo>
                  <a:pt x="841578" y="226898"/>
                </a:lnTo>
                <a:lnTo>
                  <a:pt x="826897" y="219100"/>
                </a:lnTo>
                <a:lnTo>
                  <a:pt x="816419" y="211455"/>
                </a:lnTo>
                <a:lnTo>
                  <a:pt x="810133" y="203720"/>
                </a:lnTo>
                <a:lnTo>
                  <a:pt x="808037" y="195605"/>
                </a:lnTo>
                <a:lnTo>
                  <a:pt x="810628" y="185724"/>
                </a:lnTo>
                <a:lnTo>
                  <a:pt x="817956" y="178142"/>
                </a:lnTo>
                <a:lnTo>
                  <a:pt x="829246" y="173291"/>
                </a:lnTo>
                <a:lnTo>
                  <a:pt x="843800" y="171577"/>
                </a:lnTo>
                <a:lnTo>
                  <a:pt x="860844" y="172707"/>
                </a:lnTo>
                <a:lnTo>
                  <a:pt x="875792" y="175628"/>
                </a:lnTo>
                <a:lnTo>
                  <a:pt x="888441" y="179590"/>
                </a:lnTo>
                <a:lnTo>
                  <a:pt x="898575" y="183870"/>
                </a:lnTo>
                <a:lnTo>
                  <a:pt x="917575" y="126860"/>
                </a:lnTo>
                <a:close/>
              </a:path>
            </a:pathLst>
          </a:custGeom>
          <a:solidFill>
            <a:srgbClr val="33536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3087357" y="1469542"/>
            <a:ext cx="823594" cy="285750"/>
          </a:xfrm>
          <a:custGeom>
            <a:avLst/>
            <a:gdLst/>
            <a:ahLst/>
            <a:cxnLst/>
            <a:rect l="l" t="t" r="r" b="b"/>
            <a:pathLst>
              <a:path w="823595" h="285750">
                <a:moveTo>
                  <a:pt x="233603" y="9499"/>
                </a:moveTo>
                <a:lnTo>
                  <a:pt x="223316" y="5892"/>
                </a:lnTo>
                <a:lnTo>
                  <a:pt x="210350" y="2857"/>
                </a:lnTo>
                <a:lnTo>
                  <a:pt x="195186" y="774"/>
                </a:lnTo>
                <a:lnTo>
                  <a:pt x="178282" y="0"/>
                </a:lnTo>
                <a:lnTo>
                  <a:pt x="128981" y="6070"/>
                </a:lnTo>
                <a:lnTo>
                  <a:pt x="85852" y="23304"/>
                </a:lnTo>
                <a:lnTo>
                  <a:pt x="50152" y="50152"/>
                </a:lnTo>
                <a:lnTo>
                  <a:pt x="23126" y="85102"/>
                </a:lnTo>
                <a:lnTo>
                  <a:pt x="5994" y="126644"/>
                </a:lnTo>
                <a:lnTo>
                  <a:pt x="0" y="173240"/>
                </a:lnTo>
                <a:lnTo>
                  <a:pt x="8483" y="220649"/>
                </a:lnTo>
                <a:lnTo>
                  <a:pt x="32207" y="255752"/>
                </a:lnTo>
                <a:lnTo>
                  <a:pt x="68605" y="277533"/>
                </a:lnTo>
                <a:lnTo>
                  <a:pt x="115125" y="285026"/>
                </a:lnTo>
                <a:lnTo>
                  <a:pt x="138506" y="284010"/>
                </a:lnTo>
                <a:lnTo>
                  <a:pt x="177927" y="276758"/>
                </a:lnTo>
                <a:lnTo>
                  <a:pt x="192252" y="209575"/>
                </a:lnTo>
                <a:lnTo>
                  <a:pt x="181190" y="213677"/>
                </a:lnTo>
                <a:lnTo>
                  <a:pt x="168719" y="217258"/>
                </a:lnTo>
                <a:lnTo>
                  <a:pt x="154457" y="219786"/>
                </a:lnTo>
                <a:lnTo>
                  <a:pt x="138036" y="220751"/>
                </a:lnTo>
                <a:lnTo>
                  <a:pt x="116928" y="217195"/>
                </a:lnTo>
                <a:lnTo>
                  <a:pt x="99898" y="206565"/>
                </a:lnTo>
                <a:lnTo>
                  <a:pt x="88519" y="188925"/>
                </a:lnTo>
                <a:lnTo>
                  <a:pt x="84378" y="164312"/>
                </a:lnTo>
                <a:lnTo>
                  <a:pt x="90779" y="126987"/>
                </a:lnTo>
                <a:lnTo>
                  <a:pt x="109181" y="95008"/>
                </a:lnTo>
                <a:lnTo>
                  <a:pt x="138379" y="72669"/>
                </a:lnTo>
                <a:lnTo>
                  <a:pt x="177165" y="64274"/>
                </a:lnTo>
                <a:lnTo>
                  <a:pt x="188429" y="64770"/>
                </a:lnTo>
                <a:lnTo>
                  <a:pt x="198120" y="66154"/>
                </a:lnTo>
                <a:lnTo>
                  <a:pt x="206552" y="68262"/>
                </a:lnTo>
                <a:lnTo>
                  <a:pt x="214045" y="70967"/>
                </a:lnTo>
                <a:lnTo>
                  <a:pt x="233603" y="9499"/>
                </a:lnTo>
                <a:close/>
              </a:path>
              <a:path w="823595" h="285750">
                <a:moveTo>
                  <a:pt x="516928" y="112331"/>
                </a:moveTo>
                <a:lnTo>
                  <a:pt x="509155" y="68605"/>
                </a:lnTo>
                <a:lnTo>
                  <a:pt x="504278" y="60909"/>
                </a:lnTo>
                <a:lnTo>
                  <a:pt x="486549" y="32893"/>
                </a:lnTo>
                <a:lnTo>
                  <a:pt x="450215" y="8826"/>
                </a:lnTo>
                <a:lnTo>
                  <a:pt x="433654" y="5842"/>
                </a:lnTo>
                <a:lnTo>
                  <a:pt x="433654" y="112890"/>
                </a:lnTo>
                <a:lnTo>
                  <a:pt x="429133" y="150063"/>
                </a:lnTo>
                <a:lnTo>
                  <a:pt x="415848" y="186105"/>
                </a:lnTo>
                <a:lnTo>
                  <a:pt x="394284" y="213334"/>
                </a:lnTo>
                <a:lnTo>
                  <a:pt x="364921" y="224116"/>
                </a:lnTo>
                <a:lnTo>
                  <a:pt x="346316" y="220294"/>
                </a:lnTo>
                <a:lnTo>
                  <a:pt x="332651" y="209499"/>
                </a:lnTo>
                <a:lnTo>
                  <a:pt x="324205" y="192747"/>
                </a:lnTo>
                <a:lnTo>
                  <a:pt x="321322" y="171005"/>
                </a:lnTo>
                <a:lnTo>
                  <a:pt x="325399" y="135877"/>
                </a:lnTo>
                <a:lnTo>
                  <a:pt x="338378" y="100025"/>
                </a:lnTo>
                <a:lnTo>
                  <a:pt x="360146" y="72136"/>
                </a:lnTo>
                <a:lnTo>
                  <a:pt x="390626" y="60909"/>
                </a:lnTo>
                <a:lnTo>
                  <a:pt x="411022" y="65493"/>
                </a:lnTo>
                <a:lnTo>
                  <a:pt x="424294" y="77457"/>
                </a:lnTo>
                <a:lnTo>
                  <a:pt x="431495" y="94145"/>
                </a:lnTo>
                <a:lnTo>
                  <a:pt x="433654" y="112890"/>
                </a:lnTo>
                <a:lnTo>
                  <a:pt x="433654" y="5842"/>
                </a:lnTo>
                <a:lnTo>
                  <a:pt x="355396" y="6184"/>
                </a:lnTo>
                <a:lnTo>
                  <a:pt x="315722" y="23647"/>
                </a:lnTo>
                <a:lnTo>
                  <a:pt x="283184" y="50711"/>
                </a:lnTo>
                <a:lnTo>
                  <a:pt x="258749" y="85686"/>
                </a:lnTo>
                <a:lnTo>
                  <a:pt x="243395" y="126898"/>
                </a:lnTo>
                <a:lnTo>
                  <a:pt x="238048" y="172694"/>
                </a:lnTo>
                <a:lnTo>
                  <a:pt x="246380" y="218846"/>
                </a:lnTo>
                <a:lnTo>
                  <a:pt x="269913" y="254482"/>
                </a:lnTo>
                <a:lnTo>
                  <a:pt x="306438" y="277444"/>
                </a:lnTo>
                <a:lnTo>
                  <a:pt x="353745" y="285572"/>
                </a:lnTo>
                <a:lnTo>
                  <a:pt x="398830" y="279679"/>
                </a:lnTo>
                <a:lnTo>
                  <a:pt x="438289" y="262877"/>
                </a:lnTo>
                <a:lnTo>
                  <a:pt x="470966" y="236461"/>
                </a:lnTo>
                <a:lnTo>
                  <a:pt x="495744" y="201701"/>
                </a:lnTo>
                <a:lnTo>
                  <a:pt x="511441" y="159893"/>
                </a:lnTo>
                <a:lnTo>
                  <a:pt x="516928" y="112331"/>
                </a:lnTo>
                <a:close/>
              </a:path>
              <a:path w="823595" h="285750">
                <a:moveTo>
                  <a:pt x="823150" y="74320"/>
                </a:moveTo>
                <a:lnTo>
                  <a:pt x="818527" y="42900"/>
                </a:lnTo>
                <a:lnTo>
                  <a:pt x="804989" y="19558"/>
                </a:lnTo>
                <a:lnTo>
                  <a:pt x="783069" y="5003"/>
                </a:lnTo>
                <a:lnTo>
                  <a:pt x="753287" y="0"/>
                </a:lnTo>
                <a:lnTo>
                  <a:pt x="726567" y="2997"/>
                </a:lnTo>
                <a:lnTo>
                  <a:pt x="701243" y="12280"/>
                </a:lnTo>
                <a:lnTo>
                  <a:pt x="677926" y="28282"/>
                </a:lnTo>
                <a:lnTo>
                  <a:pt x="657161" y="51409"/>
                </a:lnTo>
                <a:lnTo>
                  <a:pt x="656043" y="51409"/>
                </a:lnTo>
                <a:lnTo>
                  <a:pt x="661631" y="6134"/>
                </a:lnTo>
                <a:lnTo>
                  <a:pt x="590105" y="6134"/>
                </a:lnTo>
                <a:lnTo>
                  <a:pt x="584098" y="46583"/>
                </a:lnTo>
                <a:lnTo>
                  <a:pt x="580199" y="69875"/>
                </a:lnTo>
                <a:lnTo>
                  <a:pt x="540918" y="279425"/>
                </a:lnTo>
                <a:lnTo>
                  <a:pt x="621398" y="279425"/>
                </a:lnTo>
                <a:lnTo>
                  <a:pt x="644309" y="158153"/>
                </a:lnTo>
                <a:lnTo>
                  <a:pt x="655993" y="118097"/>
                </a:lnTo>
                <a:lnTo>
                  <a:pt x="672744" y="88849"/>
                </a:lnTo>
                <a:lnTo>
                  <a:pt x="692327" y="70916"/>
                </a:lnTo>
                <a:lnTo>
                  <a:pt x="712495" y="64820"/>
                </a:lnTo>
                <a:lnTo>
                  <a:pt x="725182" y="67208"/>
                </a:lnTo>
                <a:lnTo>
                  <a:pt x="733450" y="73901"/>
                </a:lnTo>
                <a:lnTo>
                  <a:pt x="737958" y="84150"/>
                </a:lnTo>
                <a:lnTo>
                  <a:pt x="739317" y="97231"/>
                </a:lnTo>
                <a:lnTo>
                  <a:pt x="739127" y="104940"/>
                </a:lnTo>
                <a:lnTo>
                  <a:pt x="738555" y="112814"/>
                </a:lnTo>
                <a:lnTo>
                  <a:pt x="737666" y="120573"/>
                </a:lnTo>
                <a:lnTo>
                  <a:pt x="736523" y="127965"/>
                </a:lnTo>
                <a:lnTo>
                  <a:pt x="708025" y="279425"/>
                </a:lnTo>
                <a:lnTo>
                  <a:pt x="788504" y="279425"/>
                </a:lnTo>
                <a:lnTo>
                  <a:pt x="818680" y="120700"/>
                </a:lnTo>
                <a:lnTo>
                  <a:pt x="820331" y="109524"/>
                </a:lnTo>
                <a:lnTo>
                  <a:pt x="821753" y="97091"/>
                </a:lnTo>
                <a:lnTo>
                  <a:pt x="822769" y="84861"/>
                </a:lnTo>
                <a:lnTo>
                  <a:pt x="823150" y="74320"/>
                </a:lnTo>
                <a:close/>
              </a:path>
            </a:pathLst>
          </a:custGeom>
          <a:solidFill>
            <a:srgbClr val="33536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3957967" y="1356639"/>
            <a:ext cx="1685925" cy="398780"/>
          </a:xfrm>
          <a:custGeom>
            <a:avLst/>
            <a:gdLst/>
            <a:ahLst/>
            <a:cxnLst/>
            <a:rect l="l" t="t" r="r" b="b"/>
            <a:pathLst>
              <a:path w="1685925" h="398780">
                <a:moveTo>
                  <a:pt x="183311" y="119037"/>
                </a:moveTo>
                <a:lnTo>
                  <a:pt x="125183" y="119037"/>
                </a:lnTo>
                <a:lnTo>
                  <a:pt x="139725" y="42481"/>
                </a:lnTo>
                <a:lnTo>
                  <a:pt x="57556" y="61480"/>
                </a:lnTo>
                <a:lnTo>
                  <a:pt x="46380" y="119037"/>
                </a:lnTo>
                <a:lnTo>
                  <a:pt x="11176" y="119037"/>
                </a:lnTo>
                <a:lnTo>
                  <a:pt x="0" y="179946"/>
                </a:lnTo>
                <a:lnTo>
                  <a:pt x="34658" y="179946"/>
                </a:lnTo>
                <a:lnTo>
                  <a:pt x="13411" y="288937"/>
                </a:lnTo>
                <a:lnTo>
                  <a:pt x="10883" y="303491"/>
                </a:lnTo>
                <a:lnTo>
                  <a:pt x="9144" y="316471"/>
                </a:lnTo>
                <a:lnTo>
                  <a:pt x="8140" y="328396"/>
                </a:lnTo>
                <a:lnTo>
                  <a:pt x="7823" y="339788"/>
                </a:lnTo>
                <a:lnTo>
                  <a:pt x="12153" y="363347"/>
                </a:lnTo>
                <a:lnTo>
                  <a:pt x="25285" y="381927"/>
                </a:lnTo>
                <a:lnTo>
                  <a:pt x="47434" y="394106"/>
                </a:lnTo>
                <a:lnTo>
                  <a:pt x="78803" y="398475"/>
                </a:lnTo>
                <a:lnTo>
                  <a:pt x="92113" y="398068"/>
                </a:lnTo>
                <a:lnTo>
                  <a:pt x="105270" y="396862"/>
                </a:lnTo>
                <a:lnTo>
                  <a:pt x="117068" y="394931"/>
                </a:lnTo>
                <a:lnTo>
                  <a:pt x="126301" y="392328"/>
                </a:lnTo>
                <a:lnTo>
                  <a:pt x="135801" y="329171"/>
                </a:lnTo>
                <a:lnTo>
                  <a:pt x="128536" y="330288"/>
                </a:lnTo>
                <a:lnTo>
                  <a:pt x="113461" y="330288"/>
                </a:lnTo>
                <a:lnTo>
                  <a:pt x="102565" y="328599"/>
                </a:lnTo>
                <a:lnTo>
                  <a:pt x="95491" y="323862"/>
                </a:lnTo>
                <a:lnTo>
                  <a:pt x="91681" y="316611"/>
                </a:lnTo>
                <a:lnTo>
                  <a:pt x="90538" y="307378"/>
                </a:lnTo>
                <a:lnTo>
                  <a:pt x="90919" y="299529"/>
                </a:lnTo>
                <a:lnTo>
                  <a:pt x="91935" y="290677"/>
                </a:lnTo>
                <a:lnTo>
                  <a:pt x="93370" y="281520"/>
                </a:lnTo>
                <a:lnTo>
                  <a:pt x="113461" y="179946"/>
                </a:lnTo>
                <a:lnTo>
                  <a:pt x="171577" y="179946"/>
                </a:lnTo>
                <a:lnTo>
                  <a:pt x="183311" y="119037"/>
                </a:lnTo>
                <a:close/>
              </a:path>
              <a:path w="1685925" h="398780">
                <a:moveTo>
                  <a:pt x="470560" y="126288"/>
                </a:moveTo>
                <a:lnTo>
                  <a:pt x="451294" y="121145"/>
                </a:lnTo>
                <a:lnTo>
                  <a:pt x="428840" y="116878"/>
                </a:lnTo>
                <a:lnTo>
                  <a:pt x="404609" y="113969"/>
                </a:lnTo>
                <a:lnTo>
                  <a:pt x="380009" y="112890"/>
                </a:lnTo>
                <a:lnTo>
                  <a:pt x="380009" y="176047"/>
                </a:lnTo>
                <a:lnTo>
                  <a:pt x="367157" y="239204"/>
                </a:lnTo>
                <a:lnTo>
                  <a:pt x="355053" y="282257"/>
                </a:lnTo>
                <a:lnTo>
                  <a:pt x="338594" y="311569"/>
                </a:lnTo>
                <a:lnTo>
                  <a:pt x="319925" y="328320"/>
                </a:lnTo>
                <a:lnTo>
                  <a:pt x="301218" y="333641"/>
                </a:lnTo>
                <a:lnTo>
                  <a:pt x="286626" y="330352"/>
                </a:lnTo>
                <a:lnTo>
                  <a:pt x="276339" y="321068"/>
                </a:lnTo>
                <a:lnTo>
                  <a:pt x="270243" y="306768"/>
                </a:lnTo>
                <a:lnTo>
                  <a:pt x="268236" y="288378"/>
                </a:lnTo>
                <a:lnTo>
                  <a:pt x="274980" y="249021"/>
                </a:lnTo>
                <a:lnTo>
                  <a:pt x="293725" y="212026"/>
                </a:lnTo>
                <a:lnTo>
                  <a:pt x="322224" y="184556"/>
                </a:lnTo>
                <a:lnTo>
                  <a:pt x="358216" y="173799"/>
                </a:lnTo>
                <a:lnTo>
                  <a:pt x="366039" y="173799"/>
                </a:lnTo>
                <a:lnTo>
                  <a:pt x="373875" y="174917"/>
                </a:lnTo>
                <a:lnTo>
                  <a:pt x="380009" y="176047"/>
                </a:lnTo>
                <a:lnTo>
                  <a:pt x="380009" y="112890"/>
                </a:lnTo>
                <a:lnTo>
                  <a:pt x="326758" y="118618"/>
                </a:lnTo>
                <a:lnTo>
                  <a:pt x="282333" y="134543"/>
                </a:lnTo>
                <a:lnTo>
                  <a:pt x="246481" y="158864"/>
                </a:lnTo>
                <a:lnTo>
                  <a:pt x="218986" y="189750"/>
                </a:lnTo>
                <a:lnTo>
                  <a:pt x="199631" y="225361"/>
                </a:lnTo>
                <a:lnTo>
                  <a:pt x="188175" y="263880"/>
                </a:lnTo>
                <a:lnTo>
                  <a:pt x="184416" y="303466"/>
                </a:lnTo>
                <a:lnTo>
                  <a:pt x="190423" y="342366"/>
                </a:lnTo>
                <a:lnTo>
                  <a:pt x="207314" y="372351"/>
                </a:lnTo>
                <a:lnTo>
                  <a:pt x="233438" y="391655"/>
                </a:lnTo>
                <a:lnTo>
                  <a:pt x="267119" y="398475"/>
                </a:lnTo>
                <a:lnTo>
                  <a:pt x="291338" y="395414"/>
                </a:lnTo>
                <a:lnTo>
                  <a:pt x="315455" y="385279"/>
                </a:lnTo>
                <a:lnTo>
                  <a:pt x="338315" y="366661"/>
                </a:lnTo>
                <a:lnTo>
                  <a:pt x="358775" y="338124"/>
                </a:lnTo>
                <a:lnTo>
                  <a:pt x="360451" y="338124"/>
                </a:lnTo>
                <a:lnTo>
                  <a:pt x="359206" y="352564"/>
                </a:lnTo>
                <a:lnTo>
                  <a:pt x="358063" y="366661"/>
                </a:lnTo>
                <a:lnTo>
                  <a:pt x="357149" y="379768"/>
                </a:lnTo>
                <a:lnTo>
                  <a:pt x="356539" y="392315"/>
                </a:lnTo>
                <a:lnTo>
                  <a:pt x="430872" y="392315"/>
                </a:lnTo>
                <a:lnTo>
                  <a:pt x="431114" y="363689"/>
                </a:lnTo>
                <a:lnTo>
                  <a:pt x="432790" y="338124"/>
                </a:lnTo>
                <a:lnTo>
                  <a:pt x="436841" y="298653"/>
                </a:lnTo>
                <a:lnTo>
                  <a:pt x="460908" y="173799"/>
                </a:lnTo>
                <a:lnTo>
                  <a:pt x="470560" y="126288"/>
                </a:lnTo>
                <a:close/>
              </a:path>
              <a:path w="1685925" h="398780">
                <a:moveTo>
                  <a:pt x="922616" y="186105"/>
                </a:moveTo>
                <a:lnTo>
                  <a:pt x="918108" y="155092"/>
                </a:lnTo>
                <a:lnTo>
                  <a:pt x="905002" y="132105"/>
                </a:lnTo>
                <a:lnTo>
                  <a:pt x="883945" y="117817"/>
                </a:lnTo>
                <a:lnTo>
                  <a:pt x="855548" y="112903"/>
                </a:lnTo>
                <a:lnTo>
                  <a:pt x="829475" y="115976"/>
                </a:lnTo>
                <a:lnTo>
                  <a:pt x="804621" y="125399"/>
                </a:lnTo>
                <a:lnTo>
                  <a:pt x="781748" y="141414"/>
                </a:lnTo>
                <a:lnTo>
                  <a:pt x="761657" y="164312"/>
                </a:lnTo>
                <a:lnTo>
                  <a:pt x="756716" y="146138"/>
                </a:lnTo>
                <a:lnTo>
                  <a:pt x="744753" y="129590"/>
                </a:lnTo>
                <a:lnTo>
                  <a:pt x="725030" y="117551"/>
                </a:lnTo>
                <a:lnTo>
                  <a:pt x="696823" y="112903"/>
                </a:lnTo>
                <a:lnTo>
                  <a:pt x="670839" y="115811"/>
                </a:lnTo>
                <a:lnTo>
                  <a:pt x="646176" y="124841"/>
                </a:lnTo>
                <a:lnTo>
                  <a:pt x="623493" y="140487"/>
                </a:lnTo>
                <a:lnTo>
                  <a:pt x="603504" y="163195"/>
                </a:lnTo>
                <a:lnTo>
                  <a:pt x="602373" y="163195"/>
                </a:lnTo>
                <a:lnTo>
                  <a:pt x="607402" y="119037"/>
                </a:lnTo>
                <a:lnTo>
                  <a:pt x="538099" y="119037"/>
                </a:lnTo>
                <a:lnTo>
                  <a:pt x="535368" y="138188"/>
                </a:lnTo>
                <a:lnTo>
                  <a:pt x="528434" y="182778"/>
                </a:lnTo>
                <a:lnTo>
                  <a:pt x="524141" y="207911"/>
                </a:lnTo>
                <a:lnTo>
                  <a:pt x="490042" y="392328"/>
                </a:lnTo>
                <a:lnTo>
                  <a:pt x="567728" y="392328"/>
                </a:lnTo>
                <a:lnTo>
                  <a:pt x="590080" y="269367"/>
                </a:lnTo>
                <a:lnTo>
                  <a:pt x="600773" y="232333"/>
                </a:lnTo>
                <a:lnTo>
                  <a:pt x="635571" y="184035"/>
                </a:lnTo>
                <a:lnTo>
                  <a:pt x="656018" y="177177"/>
                </a:lnTo>
                <a:lnTo>
                  <a:pt x="668286" y="179819"/>
                </a:lnTo>
                <a:lnTo>
                  <a:pt x="676211" y="187020"/>
                </a:lnTo>
                <a:lnTo>
                  <a:pt x="680466" y="197675"/>
                </a:lnTo>
                <a:lnTo>
                  <a:pt x="681736" y="210693"/>
                </a:lnTo>
                <a:lnTo>
                  <a:pt x="681431" y="218020"/>
                </a:lnTo>
                <a:lnTo>
                  <a:pt x="680618" y="225717"/>
                </a:lnTo>
                <a:lnTo>
                  <a:pt x="679373" y="233718"/>
                </a:lnTo>
                <a:lnTo>
                  <a:pt x="649884" y="392328"/>
                </a:lnTo>
                <a:lnTo>
                  <a:pt x="727557" y="392328"/>
                </a:lnTo>
                <a:lnTo>
                  <a:pt x="750481" y="268249"/>
                </a:lnTo>
                <a:lnTo>
                  <a:pt x="761136" y="230911"/>
                </a:lnTo>
                <a:lnTo>
                  <a:pt x="794410" y="183705"/>
                </a:lnTo>
                <a:lnTo>
                  <a:pt x="814184" y="177177"/>
                </a:lnTo>
                <a:lnTo>
                  <a:pt x="826477" y="179565"/>
                </a:lnTo>
                <a:lnTo>
                  <a:pt x="835012" y="186245"/>
                </a:lnTo>
                <a:lnTo>
                  <a:pt x="839965" y="196494"/>
                </a:lnTo>
                <a:lnTo>
                  <a:pt x="841578" y="209575"/>
                </a:lnTo>
                <a:lnTo>
                  <a:pt x="841273" y="217728"/>
                </a:lnTo>
                <a:lnTo>
                  <a:pt x="840460" y="226136"/>
                </a:lnTo>
                <a:lnTo>
                  <a:pt x="839216" y="234657"/>
                </a:lnTo>
                <a:lnTo>
                  <a:pt x="810285" y="392328"/>
                </a:lnTo>
                <a:lnTo>
                  <a:pt x="887958" y="392328"/>
                </a:lnTo>
                <a:lnTo>
                  <a:pt x="917587" y="233057"/>
                </a:lnTo>
                <a:lnTo>
                  <a:pt x="919543" y="221475"/>
                </a:lnTo>
                <a:lnTo>
                  <a:pt x="921143" y="208737"/>
                </a:lnTo>
                <a:lnTo>
                  <a:pt x="922223" y="196418"/>
                </a:lnTo>
                <a:lnTo>
                  <a:pt x="922616" y="186105"/>
                </a:lnTo>
                <a:close/>
              </a:path>
              <a:path w="1685925" h="398780">
                <a:moveTo>
                  <a:pt x="1086866" y="119049"/>
                </a:moveTo>
                <a:lnTo>
                  <a:pt x="1006386" y="119049"/>
                </a:lnTo>
                <a:lnTo>
                  <a:pt x="954405" y="392328"/>
                </a:lnTo>
                <a:lnTo>
                  <a:pt x="1034884" y="392328"/>
                </a:lnTo>
                <a:lnTo>
                  <a:pt x="1086866" y="119049"/>
                </a:lnTo>
                <a:close/>
              </a:path>
              <a:path w="1685925" h="398780">
                <a:moveTo>
                  <a:pt x="1104188" y="39687"/>
                </a:moveTo>
                <a:lnTo>
                  <a:pt x="1101204" y="23342"/>
                </a:lnTo>
                <a:lnTo>
                  <a:pt x="1092873" y="10820"/>
                </a:lnTo>
                <a:lnTo>
                  <a:pt x="1080135" y="2819"/>
                </a:lnTo>
                <a:lnTo>
                  <a:pt x="1063942" y="0"/>
                </a:lnTo>
                <a:lnTo>
                  <a:pt x="1046403" y="3302"/>
                </a:lnTo>
                <a:lnTo>
                  <a:pt x="1031735" y="12649"/>
                </a:lnTo>
                <a:lnTo>
                  <a:pt x="1021588" y="27114"/>
                </a:lnTo>
                <a:lnTo>
                  <a:pt x="1017562" y="45834"/>
                </a:lnTo>
                <a:lnTo>
                  <a:pt x="1020533" y="62077"/>
                </a:lnTo>
                <a:lnTo>
                  <a:pt x="1028738" y="74396"/>
                </a:lnTo>
                <a:lnTo>
                  <a:pt x="1041133" y="82219"/>
                </a:lnTo>
                <a:lnTo>
                  <a:pt x="1056678" y="84950"/>
                </a:lnTo>
                <a:lnTo>
                  <a:pt x="1074940" y="81876"/>
                </a:lnTo>
                <a:lnTo>
                  <a:pt x="1090066" y="72999"/>
                </a:lnTo>
                <a:lnTo>
                  <a:pt x="1100378" y="58775"/>
                </a:lnTo>
                <a:lnTo>
                  <a:pt x="1104188" y="39687"/>
                </a:lnTo>
                <a:close/>
              </a:path>
              <a:path w="1685925" h="398780">
                <a:moveTo>
                  <a:pt x="1384719" y="187223"/>
                </a:moveTo>
                <a:lnTo>
                  <a:pt x="1380096" y="155803"/>
                </a:lnTo>
                <a:lnTo>
                  <a:pt x="1366558" y="132461"/>
                </a:lnTo>
                <a:lnTo>
                  <a:pt x="1344650" y="117906"/>
                </a:lnTo>
                <a:lnTo>
                  <a:pt x="1314869" y="112903"/>
                </a:lnTo>
                <a:lnTo>
                  <a:pt x="1288135" y="115900"/>
                </a:lnTo>
                <a:lnTo>
                  <a:pt x="1262824" y="125183"/>
                </a:lnTo>
                <a:lnTo>
                  <a:pt x="1239494" y="141185"/>
                </a:lnTo>
                <a:lnTo>
                  <a:pt x="1218730" y="164312"/>
                </a:lnTo>
                <a:lnTo>
                  <a:pt x="1217612" y="164312"/>
                </a:lnTo>
                <a:lnTo>
                  <a:pt x="1223200" y="119037"/>
                </a:lnTo>
                <a:lnTo>
                  <a:pt x="1151661" y="119037"/>
                </a:lnTo>
                <a:lnTo>
                  <a:pt x="1145667" y="159486"/>
                </a:lnTo>
                <a:lnTo>
                  <a:pt x="1141768" y="182778"/>
                </a:lnTo>
                <a:lnTo>
                  <a:pt x="1102487" y="392328"/>
                </a:lnTo>
                <a:lnTo>
                  <a:pt x="1182966" y="392328"/>
                </a:lnTo>
                <a:lnTo>
                  <a:pt x="1205877" y="271056"/>
                </a:lnTo>
                <a:lnTo>
                  <a:pt x="1217561" y="231000"/>
                </a:lnTo>
                <a:lnTo>
                  <a:pt x="1234313" y="201752"/>
                </a:lnTo>
                <a:lnTo>
                  <a:pt x="1253896" y="183819"/>
                </a:lnTo>
                <a:lnTo>
                  <a:pt x="1274064" y="177723"/>
                </a:lnTo>
                <a:lnTo>
                  <a:pt x="1286751" y="180111"/>
                </a:lnTo>
                <a:lnTo>
                  <a:pt x="1295019" y="186804"/>
                </a:lnTo>
                <a:lnTo>
                  <a:pt x="1299527" y="197053"/>
                </a:lnTo>
                <a:lnTo>
                  <a:pt x="1300886" y="210134"/>
                </a:lnTo>
                <a:lnTo>
                  <a:pt x="1300695" y="217843"/>
                </a:lnTo>
                <a:lnTo>
                  <a:pt x="1300124" y="225717"/>
                </a:lnTo>
                <a:lnTo>
                  <a:pt x="1299235" y="233476"/>
                </a:lnTo>
                <a:lnTo>
                  <a:pt x="1298092" y="240868"/>
                </a:lnTo>
                <a:lnTo>
                  <a:pt x="1269593" y="392328"/>
                </a:lnTo>
                <a:lnTo>
                  <a:pt x="1350060" y="392328"/>
                </a:lnTo>
                <a:lnTo>
                  <a:pt x="1380248" y="233603"/>
                </a:lnTo>
                <a:lnTo>
                  <a:pt x="1381899" y="222427"/>
                </a:lnTo>
                <a:lnTo>
                  <a:pt x="1383322" y="209994"/>
                </a:lnTo>
                <a:lnTo>
                  <a:pt x="1384338" y="197764"/>
                </a:lnTo>
                <a:lnTo>
                  <a:pt x="1384719" y="187223"/>
                </a:lnTo>
                <a:close/>
              </a:path>
              <a:path w="1685925" h="398780">
                <a:moveTo>
                  <a:pt x="1679765" y="194487"/>
                </a:moveTo>
                <a:lnTo>
                  <a:pt x="1675028" y="171577"/>
                </a:lnTo>
                <a:lnTo>
                  <a:pt x="1672704" y="160286"/>
                </a:lnTo>
                <a:lnTo>
                  <a:pt x="1653006" y="134632"/>
                </a:lnTo>
                <a:lnTo>
                  <a:pt x="1622945" y="118503"/>
                </a:lnTo>
                <a:lnTo>
                  <a:pt x="1604314" y="115773"/>
                </a:lnTo>
                <a:lnTo>
                  <a:pt x="1604314" y="195046"/>
                </a:lnTo>
                <a:lnTo>
                  <a:pt x="1598447" y="210654"/>
                </a:lnTo>
                <a:lnTo>
                  <a:pt x="1580832" y="220967"/>
                </a:lnTo>
                <a:lnTo>
                  <a:pt x="1551495" y="226555"/>
                </a:lnTo>
                <a:lnTo>
                  <a:pt x="1510423" y="228015"/>
                </a:lnTo>
                <a:lnTo>
                  <a:pt x="1517561" y="208356"/>
                </a:lnTo>
                <a:lnTo>
                  <a:pt x="1530604" y="190157"/>
                </a:lnTo>
                <a:lnTo>
                  <a:pt x="1549628" y="176784"/>
                </a:lnTo>
                <a:lnTo>
                  <a:pt x="1574685" y="171577"/>
                </a:lnTo>
                <a:lnTo>
                  <a:pt x="1587093" y="173278"/>
                </a:lnTo>
                <a:lnTo>
                  <a:pt x="1596415" y="178079"/>
                </a:lnTo>
                <a:lnTo>
                  <a:pt x="1602282" y="185483"/>
                </a:lnTo>
                <a:lnTo>
                  <a:pt x="1604314" y="195046"/>
                </a:lnTo>
                <a:lnTo>
                  <a:pt x="1604314" y="115773"/>
                </a:lnTo>
                <a:lnTo>
                  <a:pt x="1538605" y="119710"/>
                </a:lnTo>
                <a:lnTo>
                  <a:pt x="1499489" y="138442"/>
                </a:lnTo>
                <a:lnTo>
                  <a:pt x="1468018" y="166624"/>
                </a:lnTo>
                <a:lnTo>
                  <a:pt x="1444777" y="201739"/>
                </a:lnTo>
                <a:lnTo>
                  <a:pt x="1430401" y="241287"/>
                </a:lnTo>
                <a:lnTo>
                  <a:pt x="1425473" y="282790"/>
                </a:lnTo>
                <a:lnTo>
                  <a:pt x="1432979" y="330720"/>
                </a:lnTo>
                <a:lnTo>
                  <a:pt x="1455369" y="366966"/>
                </a:lnTo>
                <a:lnTo>
                  <a:pt x="1492427" y="389915"/>
                </a:lnTo>
                <a:lnTo>
                  <a:pt x="1543951" y="397916"/>
                </a:lnTo>
                <a:lnTo>
                  <a:pt x="1568094" y="396875"/>
                </a:lnTo>
                <a:lnTo>
                  <a:pt x="1594180" y="393382"/>
                </a:lnTo>
                <a:lnTo>
                  <a:pt x="1620583" y="386842"/>
                </a:lnTo>
                <a:lnTo>
                  <a:pt x="1645666" y="376669"/>
                </a:lnTo>
                <a:lnTo>
                  <a:pt x="1641754" y="335876"/>
                </a:lnTo>
                <a:lnTo>
                  <a:pt x="1640090" y="318554"/>
                </a:lnTo>
                <a:lnTo>
                  <a:pt x="1623085" y="325742"/>
                </a:lnTo>
                <a:lnTo>
                  <a:pt x="1604733" y="331203"/>
                </a:lnTo>
                <a:lnTo>
                  <a:pt x="1584896" y="334670"/>
                </a:lnTo>
                <a:lnTo>
                  <a:pt x="1563509" y="335876"/>
                </a:lnTo>
                <a:lnTo>
                  <a:pt x="1546898" y="334530"/>
                </a:lnTo>
                <a:lnTo>
                  <a:pt x="1510982" y="314642"/>
                </a:lnTo>
                <a:lnTo>
                  <a:pt x="1502587" y="286702"/>
                </a:lnTo>
                <a:lnTo>
                  <a:pt x="1563077" y="284899"/>
                </a:lnTo>
                <a:lnTo>
                  <a:pt x="1612277" y="275577"/>
                </a:lnTo>
                <a:lnTo>
                  <a:pt x="1648942" y="257937"/>
                </a:lnTo>
                <a:lnTo>
                  <a:pt x="1671853" y="231178"/>
                </a:lnTo>
                <a:lnTo>
                  <a:pt x="1672539" y="228015"/>
                </a:lnTo>
                <a:lnTo>
                  <a:pt x="1679765" y="194487"/>
                </a:lnTo>
                <a:close/>
              </a:path>
              <a:path w="1685925" h="398780">
                <a:moveTo>
                  <a:pt x="1685912" y="1104"/>
                </a:moveTo>
                <a:lnTo>
                  <a:pt x="1606550" y="1104"/>
                </a:lnTo>
                <a:lnTo>
                  <a:pt x="1554010" y="86055"/>
                </a:lnTo>
                <a:lnTo>
                  <a:pt x="1613255" y="86055"/>
                </a:lnTo>
                <a:lnTo>
                  <a:pt x="1685912" y="1104"/>
                </a:lnTo>
                <a:close/>
              </a:path>
            </a:pathLst>
          </a:custGeom>
          <a:solidFill>
            <a:srgbClr val="33536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5766206" y="1399120"/>
            <a:ext cx="470534" cy="356235"/>
          </a:xfrm>
          <a:custGeom>
            <a:avLst/>
            <a:gdLst/>
            <a:ahLst/>
            <a:cxnLst/>
            <a:rect l="l" t="t" r="r" b="b"/>
            <a:pathLst>
              <a:path w="470535" h="356235">
                <a:moveTo>
                  <a:pt x="254279" y="152006"/>
                </a:moveTo>
                <a:lnTo>
                  <a:pt x="249542" y="129095"/>
                </a:lnTo>
                <a:lnTo>
                  <a:pt x="247218" y="117805"/>
                </a:lnTo>
                <a:lnTo>
                  <a:pt x="227520" y="92138"/>
                </a:lnTo>
                <a:lnTo>
                  <a:pt x="197459" y="76022"/>
                </a:lnTo>
                <a:lnTo>
                  <a:pt x="178841" y="73291"/>
                </a:lnTo>
                <a:lnTo>
                  <a:pt x="178841" y="152577"/>
                </a:lnTo>
                <a:lnTo>
                  <a:pt x="172974" y="168173"/>
                </a:lnTo>
                <a:lnTo>
                  <a:pt x="155359" y="178485"/>
                </a:lnTo>
                <a:lnTo>
                  <a:pt x="126009" y="184073"/>
                </a:lnTo>
                <a:lnTo>
                  <a:pt x="84937" y="185534"/>
                </a:lnTo>
                <a:lnTo>
                  <a:pt x="92075" y="165874"/>
                </a:lnTo>
                <a:lnTo>
                  <a:pt x="105130" y="147675"/>
                </a:lnTo>
                <a:lnTo>
                  <a:pt x="124155" y="134302"/>
                </a:lnTo>
                <a:lnTo>
                  <a:pt x="149212" y="129095"/>
                </a:lnTo>
                <a:lnTo>
                  <a:pt x="161620" y="130797"/>
                </a:lnTo>
                <a:lnTo>
                  <a:pt x="170942" y="135597"/>
                </a:lnTo>
                <a:lnTo>
                  <a:pt x="176796" y="143014"/>
                </a:lnTo>
                <a:lnTo>
                  <a:pt x="178841" y="152577"/>
                </a:lnTo>
                <a:lnTo>
                  <a:pt x="178841" y="73291"/>
                </a:lnTo>
                <a:lnTo>
                  <a:pt x="113131" y="77216"/>
                </a:lnTo>
                <a:lnTo>
                  <a:pt x="74015" y="95961"/>
                </a:lnTo>
                <a:lnTo>
                  <a:pt x="42532" y="124142"/>
                </a:lnTo>
                <a:lnTo>
                  <a:pt x="19304" y="159258"/>
                </a:lnTo>
                <a:lnTo>
                  <a:pt x="4927" y="198805"/>
                </a:lnTo>
                <a:lnTo>
                  <a:pt x="0" y="240309"/>
                </a:lnTo>
                <a:lnTo>
                  <a:pt x="7505" y="288239"/>
                </a:lnTo>
                <a:lnTo>
                  <a:pt x="29895" y="324485"/>
                </a:lnTo>
                <a:lnTo>
                  <a:pt x="66954" y="347421"/>
                </a:lnTo>
                <a:lnTo>
                  <a:pt x="118478" y="355434"/>
                </a:lnTo>
                <a:lnTo>
                  <a:pt x="142621" y="354393"/>
                </a:lnTo>
                <a:lnTo>
                  <a:pt x="168706" y="350901"/>
                </a:lnTo>
                <a:lnTo>
                  <a:pt x="195097" y="344347"/>
                </a:lnTo>
                <a:lnTo>
                  <a:pt x="220192" y="334187"/>
                </a:lnTo>
                <a:lnTo>
                  <a:pt x="216268" y="293408"/>
                </a:lnTo>
                <a:lnTo>
                  <a:pt x="214604" y="276072"/>
                </a:lnTo>
                <a:lnTo>
                  <a:pt x="197612" y="283260"/>
                </a:lnTo>
                <a:lnTo>
                  <a:pt x="179247" y="288721"/>
                </a:lnTo>
                <a:lnTo>
                  <a:pt x="159423" y="292188"/>
                </a:lnTo>
                <a:lnTo>
                  <a:pt x="138036" y="293408"/>
                </a:lnTo>
                <a:lnTo>
                  <a:pt x="121412" y="292049"/>
                </a:lnTo>
                <a:lnTo>
                  <a:pt x="85496" y="272173"/>
                </a:lnTo>
                <a:lnTo>
                  <a:pt x="77114" y="244221"/>
                </a:lnTo>
                <a:lnTo>
                  <a:pt x="137604" y="242404"/>
                </a:lnTo>
                <a:lnTo>
                  <a:pt x="186804" y="233083"/>
                </a:lnTo>
                <a:lnTo>
                  <a:pt x="223469" y="215455"/>
                </a:lnTo>
                <a:lnTo>
                  <a:pt x="246367" y="188696"/>
                </a:lnTo>
                <a:lnTo>
                  <a:pt x="247053" y="185534"/>
                </a:lnTo>
                <a:lnTo>
                  <a:pt x="254279" y="152006"/>
                </a:lnTo>
                <a:close/>
              </a:path>
              <a:path w="470535" h="356235">
                <a:moveTo>
                  <a:pt x="469988" y="76555"/>
                </a:moveTo>
                <a:lnTo>
                  <a:pt x="411848" y="76555"/>
                </a:lnTo>
                <a:lnTo>
                  <a:pt x="426389" y="0"/>
                </a:lnTo>
                <a:lnTo>
                  <a:pt x="344233" y="18999"/>
                </a:lnTo>
                <a:lnTo>
                  <a:pt x="333057" y="76555"/>
                </a:lnTo>
                <a:lnTo>
                  <a:pt x="297853" y="76555"/>
                </a:lnTo>
                <a:lnTo>
                  <a:pt x="286664" y="137464"/>
                </a:lnTo>
                <a:lnTo>
                  <a:pt x="321322" y="137464"/>
                </a:lnTo>
                <a:lnTo>
                  <a:pt x="300088" y="246456"/>
                </a:lnTo>
                <a:lnTo>
                  <a:pt x="297561" y="261010"/>
                </a:lnTo>
                <a:lnTo>
                  <a:pt x="295821" y="273989"/>
                </a:lnTo>
                <a:lnTo>
                  <a:pt x="294805" y="285915"/>
                </a:lnTo>
                <a:lnTo>
                  <a:pt x="294487" y="297307"/>
                </a:lnTo>
                <a:lnTo>
                  <a:pt x="298818" y="320865"/>
                </a:lnTo>
                <a:lnTo>
                  <a:pt x="311950" y="339445"/>
                </a:lnTo>
                <a:lnTo>
                  <a:pt x="334098" y="351624"/>
                </a:lnTo>
                <a:lnTo>
                  <a:pt x="365467" y="355993"/>
                </a:lnTo>
                <a:lnTo>
                  <a:pt x="378777" y="355587"/>
                </a:lnTo>
                <a:lnTo>
                  <a:pt x="391947" y="354380"/>
                </a:lnTo>
                <a:lnTo>
                  <a:pt x="403745" y="352450"/>
                </a:lnTo>
                <a:lnTo>
                  <a:pt x="412978" y="349846"/>
                </a:lnTo>
                <a:lnTo>
                  <a:pt x="422478" y="286689"/>
                </a:lnTo>
                <a:lnTo>
                  <a:pt x="415213" y="287807"/>
                </a:lnTo>
                <a:lnTo>
                  <a:pt x="400126" y="287807"/>
                </a:lnTo>
                <a:lnTo>
                  <a:pt x="389229" y="286118"/>
                </a:lnTo>
                <a:lnTo>
                  <a:pt x="382168" y="281381"/>
                </a:lnTo>
                <a:lnTo>
                  <a:pt x="378358" y="274129"/>
                </a:lnTo>
                <a:lnTo>
                  <a:pt x="377215" y="264896"/>
                </a:lnTo>
                <a:lnTo>
                  <a:pt x="377596" y="257048"/>
                </a:lnTo>
                <a:lnTo>
                  <a:pt x="378612" y="248196"/>
                </a:lnTo>
                <a:lnTo>
                  <a:pt x="380034" y="239039"/>
                </a:lnTo>
                <a:lnTo>
                  <a:pt x="400126" y="137464"/>
                </a:lnTo>
                <a:lnTo>
                  <a:pt x="458254" y="137464"/>
                </a:lnTo>
                <a:lnTo>
                  <a:pt x="469988" y="76555"/>
                </a:lnTo>
                <a:close/>
              </a:path>
            </a:pathLst>
          </a:custGeom>
          <a:solidFill>
            <a:srgbClr val="33536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6342316" y="1469542"/>
            <a:ext cx="881380" cy="390525"/>
          </a:xfrm>
          <a:custGeom>
            <a:avLst/>
            <a:gdLst/>
            <a:ahLst/>
            <a:cxnLst/>
            <a:rect l="l" t="t" r="r" b="b"/>
            <a:pathLst>
              <a:path w="881379" h="390525">
                <a:moveTo>
                  <a:pt x="287261" y="16192"/>
                </a:moveTo>
                <a:lnTo>
                  <a:pt x="265722" y="10363"/>
                </a:lnTo>
                <a:lnTo>
                  <a:pt x="241503" y="5156"/>
                </a:lnTo>
                <a:lnTo>
                  <a:pt x="214871" y="1435"/>
                </a:lnTo>
                <a:lnTo>
                  <a:pt x="198399" y="622"/>
                </a:lnTo>
                <a:lnTo>
                  <a:pt x="198399" y="67614"/>
                </a:lnTo>
                <a:lnTo>
                  <a:pt x="184416" y="140830"/>
                </a:lnTo>
                <a:lnTo>
                  <a:pt x="174028" y="174307"/>
                </a:lnTo>
                <a:lnTo>
                  <a:pt x="158292" y="199440"/>
                </a:lnTo>
                <a:lnTo>
                  <a:pt x="139001" y="215265"/>
                </a:lnTo>
                <a:lnTo>
                  <a:pt x="117919" y="220751"/>
                </a:lnTo>
                <a:lnTo>
                  <a:pt x="104101" y="217551"/>
                </a:lnTo>
                <a:lnTo>
                  <a:pt x="93332" y="208165"/>
                </a:lnTo>
                <a:lnTo>
                  <a:pt x="86334" y="192925"/>
                </a:lnTo>
                <a:lnTo>
                  <a:pt x="83832" y="172123"/>
                </a:lnTo>
                <a:lnTo>
                  <a:pt x="89928" y="133134"/>
                </a:lnTo>
                <a:lnTo>
                  <a:pt x="107022" y="97510"/>
                </a:lnTo>
                <a:lnTo>
                  <a:pt x="133337" y="71526"/>
                </a:lnTo>
                <a:lnTo>
                  <a:pt x="167093" y="61468"/>
                </a:lnTo>
                <a:lnTo>
                  <a:pt x="176631" y="61874"/>
                </a:lnTo>
                <a:lnTo>
                  <a:pt x="185051" y="63068"/>
                </a:lnTo>
                <a:lnTo>
                  <a:pt x="192328" y="64998"/>
                </a:lnTo>
                <a:lnTo>
                  <a:pt x="198399" y="67614"/>
                </a:lnTo>
                <a:lnTo>
                  <a:pt x="198399" y="622"/>
                </a:lnTo>
                <a:lnTo>
                  <a:pt x="128651" y="7442"/>
                </a:lnTo>
                <a:lnTo>
                  <a:pt x="81965" y="27863"/>
                </a:lnTo>
                <a:lnTo>
                  <a:pt x="45897" y="58394"/>
                </a:lnTo>
                <a:lnTo>
                  <a:pt x="20307" y="96202"/>
                </a:lnTo>
                <a:lnTo>
                  <a:pt x="5054" y="138417"/>
                </a:lnTo>
                <a:lnTo>
                  <a:pt x="0" y="182181"/>
                </a:lnTo>
                <a:lnTo>
                  <a:pt x="6108" y="224510"/>
                </a:lnTo>
                <a:lnTo>
                  <a:pt x="23329" y="257136"/>
                </a:lnTo>
                <a:lnTo>
                  <a:pt x="49974" y="278142"/>
                </a:lnTo>
                <a:lnTo>
                  <a:pt x="84378" y="285572"/>
                </a:lnTo>
                <a:lnTo>
                  <a:pt x="107861" y="282740"/>
                </a:lnTo>
                <a:lnTo>
                  <a:pt x="130556" y="274193"/>
                </a:lnTo>
                <a:lnTo>
                  <a:pt x="151269" y="259880"/>
                </a:lnTo>
                <a:lnTo>
                  <a:pt x="168770" y="239750"/>
                </a:lnTo>
                <a:lnTo>
                  <a:pt x="169900" y="239750"/>
                </a:lnTo>
                <a:lnTo>
                  <a:pt x="136918" y="390093"/>
                </a:lnTo>
                <a:lnTo>
                  <a:pt x="217398" y="390093"/>
                </a:lnTo>
                <a:lnTo>
                  <a:pt x="245491" y="239750"/>
                </a:lnTo>
                <a:lnTo>
                  <a:pt x="249047" y="220751"/>
                </a:lnTo>
                <a:lnTo>
                  <a:pt x="278803" y="61468"/>
                </a:lnTo>
                <a:lnTo>
                  <a:pt x="287261" y="16192"/>
                </a:lnTo>
                <a:close/>
              </a:path>
              <a:path w="881379" h="390525">
                <a:moveTo>
                  <a:pt x="602437" y="6134"/>
                </a:moveTo>
                <a:lnTo>
                  <a:pt x="521957" y="6134"/>
                </a:lnTo>
                <a:lnTo>
                  <a:pt x="497928" y="132435"/>
                </a:lnTo>
                <a:lnTo>
                  <a:pt x="486994" y="169252"/>
                </a:lnTo>
                <a:lnTo>
                  <a:pt x="471233" y="196850"/>
                </a:lnTo>
                <a:lnTo>
                  <a:pt x="452335" y="214172"/>
                </a:lnTo>
                <a:lnTo>
                  <a:pt x="431977" y="220179"/>
                </a:lnTo>
                <a:lnTo>
                  <a:pt x="418973" y="217716"/>
                </a:lnTo>
                <a:lnTo>
                  <a:pt x="410527" y="210972"/>
                </a:lnTo>
                <a:lnTo>
                  <a:pt x="405968" y="200863"/>
                </a:lnTo>
                <a:lnTo>
                  <a:pt x="404596" y="188341"/>
                </a:lnTo>
                <a:lnTo>
                  <a:pt x="404888" y="180225"/>
                </a:lnTo>
                <a:lnTo>
                  <a:pt x="405701" y="171284"/>
                </a:lnTo>
                <a:lnTo>
                  <a:pt x="406946" y="161925"/>
                </a:lnTo>
                <a:lnTo>
                  <a:pt x="408495" y="152565"/>
                </a:lnTo>
                <a:lnTo>
                  <a:pt x="435889" y="6134"/>
                </a:lnTo>
                <a:lnTo>
                  <a:pt x="355409" y="6134"/>
                </a:lnTo>
                <a:lnTo>
                  <a:pt x="324383" y="172466"/>
                </a:lnTo>
                <a:lnTo>
                  <a:pt x="322643" y="185331"/>
                </a:lnTo>
                <a:lnTo>
                  <a:pt x="321640" y="197459"/>
                </a:lnTo>
                <a:lnTo>
                  <a:pt x="321322" y="209003"/>
                </a:lnTo>
                <a:lnTo>
                  <a:pt x="326097" y="242900"/>
                </a:lnTo>
                <a:lnTo>
                  <a:pt x="339902" y="266788"/>
                </a:lnTo>
                <a:lnTo>
                  <a:pt x="361873" y="280924"/>
                </a:lnTo>
                <a:lnTo>
                  <a:pt x="391172" y="285572"/>
                </a:lnTo>
                <a:lnTo>
                  <a:pt x="415912" y="282663"/>
                </a:lnTo>
                <a:lnTo>
                  <a:pt x="440283" y="273558"/>
                </a:lnTo>
                <a:lnTo>
                  <a:pt x="463715" y="257759"/>
                </a:lnTo>
                <a:lnTo>
                  <a:pt x="485635" y="234721"/>
                </a:lnTo>
                <a:lnTo>
                  <a:pt x="486752" y="234721"/>
                </a:lnTo>
                <a:lnTo>
                  <a:pt x="481711" y="279425"/>
                </a:lnTo>
                <a:lnTo>
                  <a:pt x="552691" y="279425"/>
                </a:lnTo>
                <a:lnTo>
                  <a:pt x="562673" y="215620"/>
                </a:lnTo>
                <a:lnTo>
                  <a:pt x="567232" y="190563"/>
                </a:lnTo>
                <a:lnTo>
                  <a:pt x="602437" y="6134"/>
                </a:lnTo>
                <a:close/>
              </a:path>
              <a:path w="881379" h="390525">
                <a:moveTo>
                  <a:pt x="881240" y="81584"/>
                </a:moveTo>
                <a:lnTo>
                  <a:pt x="854494" y="21717"/>
                </a:lnTo>
                <a:lnTo>
                  <a:pt x="805802" y="2870"/>
                </a:lnTo>
                <a:lnTo>
                  <a:pt x="805802" y="82156"/>
                </a:lnTo>
                <a:lnTo>
                  <a:pt x="799934" y="97751"/>
                </a:lnTo>
                <a:lnTo>
                  <a:pt x="782332" y="108064"/>
                </a:lnTo>
                <a:lnTo>
                  <a:pt x="752983" y="113652"/>
                </a:lnTo>
                <a:lnTo>
                  <a:pt x="711898" y="115112"/>
                </a:lnTo>
                <a:lnTo>
                  <a:pt x="719035" y="95453"/>
                </a:lnTo>
                <a:lnTo>
                  <a:pt x="732104" y="77254"/>
                </a:lnTo>
                <a:lnTo>
                  <a:pt x="751128" y="63881"/>
                </a:lnTo>
                <a:lnTo>
                  <a:pt x="776173" y="58674"/>
                </a:lnTo>
                <a:lnTo>
                  <a:pt x="788581" y="60375"/>
                </a:lnTo>
                <a:lnTo>
                  <a:pt x="797902" y="65176"/>
                </a:lnTo>
                <a:lnTo>
                  <a:pt x="803770" y="72593"/>
                </a:lnTo>
                <a:lnTo>
                  <a:pt x="805802" y="82156"/>
                </a:lnTo>
                <a:lnTo>
                  <a:pt x="805802" y="2870"/>
                </a:lnTo>
                <a:lnTo>
                  <a:pt x="740092" y="6794"/>
                </a:lnTo>
                <a:lnTo>
                  <a:pt x="700976" y="25539"/>
                </a:lnTo>
                <a:lnTo>
                  <a:pt x="669505" y="53721"/>
                </a:lnTo>
                <a:lnTo>
                  <a:pt x="646277" y="88836"/>
                </a:lnTo>
                <a:lnTo>
                  <a:pt x="631888" y="128384"/>
                </a:lnTo>
                <a:lnTo>
                  <a:pt x="626960" y="169887"/>
                </a:lnTo>
                <a:lnTo>
                  <a:pt x="634466" y="217817"/>
                </a:lnTo>
                <a:lnTo>
                  <a:pt x="656856" y="254063"/>
                </a:lnTo>
                <a:lnTo>
                  <a:pt x="693915" y="276999"/>
                </a:lnTo>
                <a:lnTo>
                  <a:pt x="745439" y="285013"/>
                </a:lnTo>
                <a:lnTo>
                  <a:pt x="769581" y="283972"/>
                </a:lnTo>
                <a:lnTo>
                  <a:pt x="795667" y="280479"/>
                </a:lnTo>
                <a:lnTo>
                  <a:pt x="822071" y="273926"/>
                </a:lnTo>
                <a:lnTo>
                  <a:pt x="847153" y="263766"/>
                </a:lnTo>
                <a:lnTo>
                  <a:pt x="843229" y="222986"/>
                </a:lnTo>
                <a:lnTo>
                  <a:pt x="841565" y="205651"/>
                </a:lnTo>
                <a:lnTo>
                  <a:pt x="824572" y="212839"/>
                </a:lnTo>
                <a:lnTo>
                  <a:pt x="806221" y="218300"/>
                </a:lnTo>
                <a:lnTo>
                  <a:pt x="786396" y="221767"/>
                </a:lnTo>
                <a:lnTo>
                  <a:pt x="764997" y="222986"/>
                </a:lnTo>
                <a:lnTo>
                  <a:pt x="748385" y="221627"/>
                </a:lnTo>
                <a:lnTo>
                  <a:pt x="712457" y="201752"/>
                </a:lnTo>
                <a:lnTo>
                  <a:pt x="704075" y="173799"/>
                </a:lnTo>
                <a:lnTo>
                  <a:pt x="764565" y="171983"/>
                </a:lnTo>
                <a:lnTo>
                  <a:pt x="813765" y="162661"/>
                </a:lnTo>
                <a:lnTo>
                  <a:pt x="850430" y="145034"/>
                </a:lnTo>
                <a:lnTo>
                  <a:pt x="873328" y="118275"/>
                </a:lnTo>
                <a:lnTo>
                  <a:pt x="874014" y="115112"/>
                </a:lnTo>
                <a:lnTo>
                  <a:pt x="881240" y="81584"/>
                </a:lnTo>
                <a:close/>
              </a:path>
            </a:pathLst>
          </a:custGeom>
          <a:solidFill>
            <a:srgbClr val="33536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7282764" y="1356639"/>
            <a:ext cx="477520" cy="509270"/>
          </a:xfrm>
          <a:custGeom>
            <a:avLst/>
            <a:gdLst/>
            <a:ahLst/>
            <a:cxnLst/>
            <a:rect l="l" t="t" r="r" b="b"/>
            <a:pathLst>
              <a:path w="477520" h="509269">
                <a:moveTo>
                  <a:pt x="201193" y="119049"/>
                </a:moveTo>
                <a:lnTo>
                  <a:pt x="120726" y="119049"/>
                </a:lnTo>
                <a:lnTo>
                  <a:pt x="70421" y="386753"/>
                </a:lnTo>
                <a:lnTo>
                  <a:pt x="62509" y="416674"/>
                </a:lnTo>
                <a:lnTo>
                  <a:pt x="52463" y="434530"/>
                </a:lnTo>
                <a:lnTo>
                  <a:pt x="40627" y="443179"/>
                </a:lnTo>
                <a:lnTo>
                  <a:pt x="27381" y="445439"/>
                </a:lnTo>
                <a:lnTo>
                  <a:pt x="20116" y="445439"/>
                </a:lnTo>
                <a:lnTo>
                  <a:pt x="15087" y="444868"/>
                </a:lnTo>
                <a:lnTo>
                  <a:pt x="9499" y="443750"/>
                </a:lnTo>
                <a:lnTo>
                  <a:pt x="0" y="504672"/>
                </a:lnTo>
                <a:lnTo>
                  <a:pt x="9715" y="506780"/>
                </a:lnTo>
                <a:lnTo>
                  <a:pt x="19481" y="508152"/>
                </a:lnTo>
                <a:lnTo>
                  <a:pt x="29146" y="508901"/>
                </a:lnTo>
                <a:lnTo>
                  <a:pt x="38557" y="509130"/>
                </a:lnTo>
                <a:lnTo>
                  <a:pt x="59766" y="507415"/>
                </a:lnTo>
                <a:lnTo>
                  <a:pt x="98221" y="493102"/>
                </a:lnTo>
                <a:lnTo>
                  <a:pt x="125755" y="462991"/>
                </a:lnTo>
                <a:lnTo>
                  <a:pt x="144500" y="414997"/>
                </a:lnTo>
                <a:lnTo>
                  <a:pt x="151460" y="382828"/>
                </a:lnTo>
                <a:lnTo>
                  <a:pt x="201193" y="119049"/>
                </a:lnTo>
                <a:close/>
              </a:path>
              <a:path w="477520" h="509269">
                <a:moveTo>
                  <a:pt x="216281" y="39687"/>
                </a:moveTo>
                <a:lnTo>
                  <a:pt x="213296" y="23342"/>
                </a:lnTo>
                <a:lnTo>
                  <a:pt x="204965" y="10820"/>
                </a:lnTo>
                <a:lnTo>
                  <a:pt x="192227" y="2819"/>
                </a:lnTo>
                <a:lnTo>
                  <a:pt x="176047" y="0"/>
                </a:lnTo>
                <a:lnTo>
                  <a:pt x="158191" y="3302"/>
                </a:lnTo>
                <a:lnTo>
                  <a:pt x="143421" y="12649"/>
                </a:lnTo>
                <a:lnTo>
                  <a:pt x="133362" y="27114"/>
                </a:lnTo>
                <a:lnTo>
                  <a:pt x="129654" y="45834"/>
                </a:lnTo>
                <a:lnTo>
                  <a:pt x="132537" y="62077"/>
                </a:lnTo>
                <a:lnTo>
                  <a:pt x="140614" y="74396"/>
                </a:lnTo>
                <a:lnTo>
                  <a:pt x="152996" y="82219"/>
                </a:lnTo>
                <a:lnTo>
                  <a:pt x="168783" y="84950"/>
                </a:lnTo>
                <a:lnTo>
                  <a:pt x="187045" y="81876"/>
                </a:lnTo>
                <a:lnTo>
                  <a:pt x="202171" y="72999"/>
                </a:lnTo>
                <a:lnTo>
                  <a:pt x="212471" y="58775"/>
                </a:lnTo>
                <a:lnTo>
                  <a:pt x="216281" y="39687"/>
                </a:lnTo>
                <a:close/>
              </a:path>
              <a:path w="477520" h="509269">
                <a:moveTo>
                  <a:pt x="477253" y="194487"/>
                </a:moveTo>
                <a:lnTo>
                  <a:pt x="450494" y="134620"/>
                </a:lnTo>
                <a:lnTo>
                  <a:pt x="401815" y="115773"/>
                </a:lnTo>
                <a:lnTo>
                  <a:pt x="401815" y="195059"/>
                </a:lnTo>
                <a:lnTo>
                  <a:pt x="395935" y="210654"/>
                </a:lnTo>
                <a:lnTo>
                  <a:pt x="378333" y="220967"/>
                </a:lnTo>
                <a:lnTo>
                  <a:pt x="348983" y="226555"/>
                </a:lnTo>
                <a:lnTo>
                  <a:pt x="307911" y="228015"/>
                </a:lnTo>
                <a:lnTo>
                  <a:pt x="315048" y="208356"/>
                </a:lnTo>
                <a:lnTo>
                  <a:pt x="328104" y="190157"/>
                </a:lnTo>
                <a:lnTo>
                  <a:pt x="347129" y="176784"/>
                </a:lnTo>
                <a:lnTo>
                  <a:pt x="372186" y="171577"/>
                </a:lnTo>
                <a:lnTo>
                  <a:pt x="384594" y="173278"/>
                </a:lnTo>
                <a:lnTo>
                  <a:pt x="393915" y="178079"/>
                </a:lnTo>
                <a:lnTo>
                  <a:pt x="399770" y="185496"/>
                </a:lnTo>
                <a:lnTo>
                  <a:pt x="401815" y="195059"/>
                </a:lnTo>
                <a:lnTo>
                  <a:pt x="401815" y="115773"/>
                </a:lnTo>
                <a:lnTo>
                  <a:pt x="336105" y="119697"/>
                </a:lnTo>
                <a:lnTo>
                  <a:pt x="296989" y="138442"/>
                </a:lnTo>
                <a:lnTo>
                  <a:pt x="265506" y="166624"/>
                </a:lnTo>
                <a:lnTo>
                  <a:pt x="242277" y="201739"/>
                </a:lnTo>
                <a:lnTo>
                  <a:pt x="227901" y="241287"/>
                </a:lnTo>
                <a:lnTo>
                  <a:pt x="222973" y="282790"/>
                </a:lnTo>
                <a:lnTo>
                  <a:pt x="230479" y="330720"/>
                </a:lnTo>
                <a:lnTo>
                  <a:pt x="252869" y="366966"/>
                </a:lnTo>
                <a:lnTo>
                  <a:pt x="289928" y="389902"/>
                </a:lnTo>
                <a:lnTo>
                  <a:pt x="341452" y="397916"/>
                </a:lnTo>
                <a:lnTo>
                  <a:pt x="365594" y="396875"/>
                </a:lnTo>
                <a:lnTo>
                  <a:pt x="391680" y="393382"/>
                </a:lnTo>
                <a:lnTo>
                  <a:pt x="418071" y="386829"/>
                </a:lnTo>
                <a:lnTo>
                  <a:pt x="443166" y="376669"/>
                </a:lnTo>
                <a:lnTo>
                  <a:pt x="439242" y="335889"/>
                </a:lnTo>
                <a:lnTo>
                  <a:pt x="437578" y="318554"/>
                </a:lnTo>
                <a:lnTo>
                  <a:pt x="420573" y="325742"/>
                </a:lnTo>
                <a:lnTo>
                  <a:pt x="402221" y="331203"/>
                </a:lnTo>
                <a:lnTo>
                  <a:pt x="382397" y="334670"/>
                </a:lnTo>
                <a:lnTo>
                  <a:pt x="361010" y="335889"/>
                </a:lnTo>
                <a:lnTo>
                  <a:pt x="344385" y="334530"/>
                </a:lnTo>
                <a:lnTo>
                  <a:pt x="308470" y="314655"/>
                </a:lnTo>
                <a:lnTo>
                  <a:pt x="300088" y="286702"/>
                </a:lnTo>
                <a:lnTo>
                  <a:pt x="360578" y="284886"/>
                </a:lnTo>
                <a:lnTo>
                  <a:pt x="409765" y="275564"/>
                </a:lnTo>
                <a:lnTo>
                  <a:pt x="446430" y="257937"/>
                </a:lnTo>
                <a:lnTo>
                  <a:pt x="469341" y="231178"/>
                </a:lnTo>
                <a:lnTo>
                  <a:pt x="470014" y="228015"/>
                </a:lnTo>
                <a:lnTo>
                  <a:pt x="477253" y="194487"/>
                </a:lnTo>
                <a:close/>
              </a:path>
            </a:pathLst>
          </a:custGeom>
          <a:solidFill>
            <a:srgbClr val="33536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7897990" y="1356639"/>
            <a:ext cx="631190" cy="398145"/>
          </a:xfrm>
          <a:custGeom>
            <a:avLst/>
            <a:gdLst/>
            <a:ahLst/>
            <a:cxnLst/>
            <a:rect l="l" t="t" r="r" b="b"/>
            <a:pathLst>
              <a:path w="631190" h="398144">
                <a:moveTo>
                  <a:pt x="280555" y="119037"/>
                </a:moveTo>
                <a:lnTo>
                  <a:pt x="190576" y="119037"/>
                </a:lnTo>
                <a:lnTo>
                  <a:pt x="135255" y="239204"/>
                </a:lnTo>
                <a:lnTo>
                  <a:pt x="117221" y="281317"/>
                </a:lnTo>
                <a:lnTo>
                  <a:pt x="110566" y="297903"/>
                </a:lnTo>
                <a:lnTo>
                  <a:pt x="105079" y="312978"/>
                </a:lnTo>
                <a:lnTo>
                  <a:pt x="102831" y="312978"/>
                </a:lnTo>
                <a:lnTo>
                  <a:pt x="101612" y="297599"/>
                </a:lnTo>
                <a:lnTo>
                  <a:pt x="97726" y="261569"/>
                </a:lnTo>
                <a:lnTo>
                  <a:pt x="95580" y="238633"/>
                </a:lnTo>
                <a:lnTo>
                  <a:pt x="83273" y="119037"/>
                </a:lnTo>
                <a:lnTo>
                  <a:pt x="0" y="119037"/>
                </a:lnTo>
                <a:lnTo>
                  <a:pt x="46393" y="392328"/>
                </a:lnTo>
                <a:lnTo>
                  <a:pt x="127990" y="392328"/>
                </a:lnTo>
                <a:lnTo>
                  <a:pt x="280555" y="119037"/>
                </a:lnTo>
                <a:close/>
              </a:path>
              <a:path w="631190" h="398144">
                <a:moveTo>
                  <a:pt x="400672" y="119049"/>
                </a:moveTo>
                <a:lnTo>
                  <a:pt x="320192" y="119049"/>
                </a:lnTo>
                <a:lnTo>
                  <a:pt x="268211" y="392328"/>
                </a:lnTo>
                <a:lnTo>
                  <a:pt x="348691" y="392328"/>
                </a:lnTo>
                <a:lnTo>
                  <a:pt x="400672" y="119049"/>
                </a:lnTo>
                <a:close/>
              </a:path>
              <a:path w="631190" h="398144">
                <a:moveTo>
                  <a:pt x="417995" y="39687"/>
                </a:moveTo>
                <a:lnTo>
                  <a:pt x="415010" y="23342"/>
                </a:lnTo>
                <a:lnTo>
                  <a:pt x="406679" y="10820"/>
                </a:lnTo>
                <a:lnTo>
                  <a:pt x="393941" y="2819"/>
                </a:lnTo>
                <a:lnTo>
                  <a:pt x="377748" y="0"/>
                </a:lnTo>
                <a:lnTo>
                  <a:pt x="360210" y="3302"/>
                </a:lnTo>
                <a:lnTo>
                  <a:pt x="345541" y="12649"/>
                </a:lnTo>
                <a:lnTo>
                  <a:pt x="335394" y="27114"/>
                </a:lnTo>
                <a:lnTo>
                  <a:pt x="331368" y="45834"/>
                </a:lnTo>
                <a:lnTo>
                  <a:pt x="334340" y="62077"/>
                </a:lnTo>
                <a:lnTo>
                  <a:pt x="342544" y="74396"/>
                </a:lnTo>
                <a:lnTo>
                  <a:pt x="354939" y="82219"/>
                </a:lnTo>
                <a:lnTo>
                  <a:pt x="370484" y="84950"/>
                </a:lnTo>
                <a:lnTo>
                  <a:pt x="388747" y="81876"/>
                </a:lnTo>
                <a:lnTo>
                  <a:pt x="403872" y="72999"/>
                </a:lnTo>
                <a:lnTo>
                  <a:pt x="414185" y="58775"/>
                </a:lnTo>
                <a:lnTo>
                  <a:pt x="417995" y="39687"/>
                </a:lnTo>
                <a:close/>
              </a:path>
              <a:path w="631190" h="398144">
                <a:moveTo>
                  <a:pt x="630897" y="126860"/>
                </a:moveTo>
                <a:lnTo>
                  <a:pt x="618718" y="121373"/>
                </a:lnTo>
                <a:lnTo>
                  <a:pt x="602615" y="116941"/>
                </a:lnTo>
                <a:lnTo>
                  <a:pt x="583044" y="113982"/>
                </a:lnTo>
                <a:lnTo>
                  <a:pt x="560489" y="112903"/>
                </a:lnTo>
                <a:lnTo>
                  <a:pt x="512013" y="119634"/>
                </a:lnTo>
                <a:lnTo>
                  <a:pt x="474014" y="138671"/>
                </a:lnTo>
                <a:lnTo>
                  <a:pt x="449211" y="168300"/>
                </a:lnTo>
                <a:lnTo>
                  <a:pt x="440334" y="206781"/>
                </a:lnTo>
                <a:lnTo>
                  <a:pt x="444944" y="230314"/>
                </a:lnTo>
                <a:lnTo>
                  <a:pt x="457454" y="250024"/>
                </a:lnTo>
                <a:lnTo>
                  <a:pt x="475932" y="266280"/>
                </a:lnTo>
                <a:lnTo>
                  <a:pt x="498449" y="279438"/>
                </a:lnTo>
                <a:lnTo>
                  <a:pt x="514388" y="288251"/>
                </a:lnTo>
                <a:lnTo>
                  <a:pt x="524929" y="296633"/>
                </a:lnTo>
                <a:lnTo>
                  <a:pt x="530745" y="305219"/>
                </a:lnTo>
                <a:lnTo>
                  <a:pt x="532536" y="314655"/>
                </a:lnTo>
                <a:lnTo>
                  <a:pt x="530352" y="324154"/>
                </a:lnTo>
                <a:lnTo>
                  <a:pt x="523811" y="331978"/>
                </a:lnTo>
                <a:lnTo>
                  <a:pt x="512978" y="337286"/>
                </a:lnTo>
                <a:lnTo>
                  <a:pt x="497890" y="339242"/>
                </a:lnTo>
                <a:lnTo>
                  <a:pt x="477837" y="337375"/>
                </a:lnTo>
                <a:lnTo>
                  <a:pt x="458139" y="332676"/>
                </a:lnTo>
                <a:lnTo>
                  <a:pt x="440436" y="326504"/>
                </a:lnTo>
                <a:lnTo>
                  <a:pt x="426351" y="320243"/>
                </a:lnTo>
                <a:lnTo>
                  <a:pt x="406793" y="376669"/>
                </a:lnTo>
                <a:lnTo>
                  <a:pt x="421855" y="385178"/>
                </a:lnTo>
                <a:lnTo>
                  <a:pt x="441794" y="391909"/>
                </a:lnTo>
                <a:lnTo>
                  <a:pt x="465188" y="396328"/>
                </a:lnTo>
                <a:lnTo>
                  <a:pt x="490626" y="397916"/>
                </a:lnTo>
                <a:lnTo>
                  <a:pt x="540600" y="391706"/>
                </a:lnTo>
                <a:lnTo>
                  <a:pt x="580250" y="373329"/>
                </a:lnTo>
                <a:lnTo>
                  <a:pt x="606386" y="343217"/>
                </a:lnTo>
                <a:lnTo>
                  <a:pt x="615810" y="301790"/>
                </a:lnTo>
                <a:lnTo>
                  <a:pt x="610463" y="276174"/>
                </a:lnTo>
                <a:lnTo>
                  <a:pt x="596468" y="255752"/>
                </a:lnTo>
                <a:lnTo>
                  <a:pt x="576910" y="239623"/>
                </a:lnTo>
                <a:lnTo>
                  <a:pt x="554888" y="226898"/>
                </a:lnTo>
                <a:lnTo>
                  <a:pt x="540219" y="219100"/>
                </a:lnTo>
                <a:lnTo>
                  <a:pt x="529742" y="211455"/>
                </a:lnTo>
                <a:lnTo>
                  <a:pt x="523455" y="203720"/>
                </a:lnTo>
                <a:lnTo>
                  <a:pt x="521360" y="195605"/>
                </a:lnTo>
                <a:lnTo>
                  <a:pt x="523963" y="185724"/>
                </a:lnTo>
                <a:lnTo>
                  <a:pt x="531291" y="178142"/>
                </a:lnTo>
                <a:lnTo>
                  <a:pt x="542582" y="173291"/>
                </a:lnTo>
                <a:lnTo>
                  <a:pt x="557136" y="171577"/>
                </a:lnTo>
                <a:lnTo>
                  <a:pt x="574179" y="172707"/>
                </a:lnTo>
                <a:lnTo>
                  <a:pt x="589127" y="175628"/>
                </a:lnTo>
                <a:lnTo>
                  <a:pt x="601776" y="179590"/>
                </a:lnTo>
                <a:lnTo>
                  <a:pt x="611898" y="183870"/>
                </a:lnTo>
                <a:lnTo>
                  <a:pt x="630897" y="126860"/>
                </a:lnTo>
                <a:close/>
              </a:path>
            </a:pathLst>
          </a:custGeom>
          <a:solidFill>
            <a:srgbClr val="335361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33" name="object 33"/>
          <p:cNvGrpSpPr/>
          <p:nvPr/>
        </p:nvGrpSpPr>
        <p:grpSpPr>
          <a:xfrm>
            <a:off x="8640080" y="1352160"/>
            <a:ext cx="1087755" cy="463550"/>
            <a:chOff x="8640080" y="1352160"/>
            <a:chExt cx="1087755" cy="463550"/>
          </a:xfrm>
        </p:grpSpPr>
        <p:sp>
          <p:nvSpPr>
            <p:cNvPr id="34" name="object 34"/>
            <p:cNvSpPr/>
            <p:nvPr/>
          </p:nvSpPr>
          <p:spPr>
            <a:xfrm>
              <a:off x="8640076" y="1352168"/>
              <a:ext cx="991869" cy="403225"/>
            </a:xfrm>
            <a:custGeom>
              <a:avLst/>
              <a:gdLst/>
              <a:ahLst/>
              <a:cxnLst/>
              <a:rect l="l" t="t" r="r" b="b"/>
              <a:pathLst>
                <a:path w="991870" h="403225">
                  <a:moveTo>
                    <a:pt x="224104" y="131330"/>
                  </a:moveTo>
                  <a:lnTo>
                    <a:pt x="211924" y="125844"/>
                  </a:lnTo>
                  <a:lnTo>
                    <a:pt x="195808" y="121412"/>
                  </a:lnTo>
                  <a:lnTo>
                    <a:pt x="176237" y="118452"/>
                  </a:lnTo>
                  <a:lnTo>
                    <a:pt x="153695" y="117373"/>
                  </a:lnTo>
                  <a:lnTo>
                    <a:pt x="105206" y="124104"/>
                  </a:lnTo>
                  <a:lnTo>
                    <a:pt x="67208" y="143141"/>
                  </a:lnTo>
                  <a:lnTo>
                    <a:pt x="42405" y="172770"/>
                  </a:lnTo>
                  <a:lnTo>
                    <a:pt x="33540" y="211251"/>
                  </a:lnTo>
                  <a:lnTo>
                    <a:pt x="38138" y="234784"/>
                  </a:lnTo>
                  <a:lnTo>
                    <a:pt x="50647" y="254495"/>
                  </a:lnTo>
                  <a:lnTo>
                    <a:pt x="69126" y="270751"/>
                  </a:lnTo>
                  <a:lnTo>
                    <a:pt x="91655" y="283908"/>
                  </a:lnTo>
                  <a:lnTo>
                    <a:pt x="107581" y="292722"/>
                  </a:lnTo>
                  <a:lnTo>
                    <a:pt x="118122" y="301104"/>
                  </a:lnTo>
                  <a:lnTo>
                    <a:pt x="123952" y="309689"/>
                  </a:lnTo>
                  <a:lnTo>
                    <a:pt x="125742" y="319125"/>
                  </a:lnTo>
                  <a:lnTo>
                    <a:pt x="123545" y="328625"/>
                  </a:lnTo>
                  <a:lnTo>
                    <a:pt x="117005" y="336448"/>
                  </a:lnTo>
                  <a:lnTo>
                    <a:pt x="106172" y="341757"/>
                  </a:lnTo>
                  <a:lnTo>
                    <a:pt x="91097" y="343712"/>
                  </a:lnTo>
                  <a:lnTo>
                    <a:pt x="71031" y="341845"/>
                  </a:lnTo>
                  <a:lnTo>
                    <a:pt x="51333" y="337146"/>
                  </a:lnTo>
                  <a:lnTo>
                    <a:pt x="33642" y="330974"/>
                  </a:lnTo>
                  <a:lnTo>
                    <a:pt x="19558" y="324713"/>
                  </a:lnTo>
                  <a:lnTo>
                    <a:pt x="0" y="381139"/>
                  </a:lnTo>
                  <a:lnTo>
                    <a:pt x="15062" y="389648"/>
                  </a:lnTo>
                  <a:lnTo>
                    <a:pt x="34988" y="396379"/>
                  </a:lnTo>
                  <a:lnTo>
                    <a:pt x="58394" y="400799"/>
                  </a:lnTo>
                  <a:lnTo>
                    <a:pt x="83832" y="402386"/>
                  </a:lnTo>
                  <a:lnTo>
                    <a:pt x="133807" y="396176"/>
                  </a:lnTo>
                  <a:lnTo>
                    <a:pt x="173456" y="377799"/>
                  </a:lnTo>
                  <a:lnTo>
                    <a:pt x="199593" y="347687"/>
                  </a:lnTo>
                  <a:lnTo>
                    <a:pt x="209016" y="306260"/>
                  </a:lnTo>
                  <a:lnTo>
                    <a:pt x="203657" y="280644"/>
                  </a:lnTo>
                  <a:lnTo>
                    <a:pt x="189661" y="260223"/>
                  </a:lnTo>
                  <a:lnTo>
                    <a:pt x="170116" y="244094"/>
                  </a:lnTo>
                  <a:lnTo>
                    <a:pt x="148094" y="231368"/>
                  </a:lnTo>
                  <a:lnTo>
                    <a:pt x="133426" y="223570"/>
                  </a:lnTo>
                  <a:lnTo>
                    <a:pt x="122948" y="215925"/>
                  </a:lnTo>
                  <a:lnTo>
                    <a:pt x="116662" y="208191"/>
                  </a:lnTo>
                  <a:lnTo>
                    <a:pt x="114566" y="200075"/>
                  </a:lnTo>
                  <a:lnTo>
                    <a:pt x="117170" y="190195"/>
                  </a:lnTo>
                  <a:lnTo>
                    <a:pt x="124485" y="182613"/>
                  </a:lnTo>
                  <a:lnTo>
                    <a:pt x="135788" y="177761"/>
                  </a:lnTo>
                  <a:lnTo>
                    <a:pt x="150342" y="176047"/>
                  </a:lnTo>
                  <a:lnTo>
                    <a:pt x="167373" y="177177"/>
                  </a:lnTo>
                  <a:lnTo>
                    <a:pt x="182321" y="180098"/>
                  </a:lnTo>
                  <a:lnTo>
                    <a:pt x="194970" y="184061"/>
                  </a:lnTo>
                  <a:lnTo>
                    <a:pt x="205105" y="188341"/>
                  </a:lnTo>
                  <a:lnTo>
                    <a:pt x="224104" y="131330"/>
                  </a:lnTo>
                  <a:close/>
                </a:path>
                <a:path w="991870" h="403225">
                  <a:moveTo>
                    <a:pt x="504609" y="198958"/>
                  </a:moveTo>
                  <a:lnTo>
                    <a:pt x="499872" y="176047"/>
                  </a:lnTo>
                  <a:lnTo>
                    <a:pt x="497547" y="164757"/>
                  </a:lnTo>
                  <a:lnTo>
                    <a:pt x="477850" y="139090"/>
                  </a:lnTo>
                  <a:lnTo>
                    <a:pt x="447789" y="122974"/>
                  </a:lnTo>
                  <a:lnTo>
                    <a:pt x="429171" y="120243"/>
                  </a:lnTo>
                  <a:lnTo>
                    <a:pt x="429171" y="199529"/>
                  </a:lnTo>
                  <a:lnTo>
                    <a:pt x="423303" y="215125"/>
                  </a:lnTo>
                  <a:lnTo>
                    <a:pt x="405688" y="225437"/>
                  </a:lnTo>
                  <a:lnTo>
                    <a:pt x="376339" y="231025"/>
                  </a:lnTo>
                  <a:lnTo>
                    <a:pt x="335267" y="232486"/>
                  </a:lnTo>
                  <a:lnTo>
                    <a:pt x="342404" y="212826"/>
                  </a:lnTo>
                  <a:lnTo>
                    <a:pt x="355460" y="194627"/>
                  </a:lnTo>
                  <a:lnTo>
                    <a:pt x="374484" y="181254"/>
                  </a:lnTo>
                  <a:lnTo>
                    <a:pt x="399542" y="176047"/>
                  </a:lnTo>
                  <a:lnTo>
                    <a:pt x="411949" y="177749"/>
                  </a:lnTo>
                  <a:lnTo>
                    <a:pt x="421271" y="182549"/>
                  </a:lnTo>
                  <a:lnTo>
                    <a:pt x="427126" y="189966"/>
                  </a:lnTo>
                  <a:lnTo>
                    <a:pt x="429171" y="199529"/>
                  </a:lnTo>
                  <a:lnTo>
                    <a:pt x="429171" y="120243"/>
                  </a:lnTo>
                  <a:lnTo>
                    <a:pt x="363461" y="124167"/>
                  </a:lnTo>
                  <a:lnTo>
                    <a:pt x="324345" y="142913"/>
                  </a:lnTo>
                  <a:lnTo>
                    <a:pt x="292862" y="171094"/>
                  </a:lnTo>
                  <a:lnTo>
                    <a:pt x="269633" y="206209"/>
                  </a:lnTo>
                  <a:lnTo>
                    <a:pt x="255257" y="245757"/>
                  </a:lnTo>
                  <a:lnTo>
                    <a:pt x="250329" y="287261"/>
                  </a:lnTo>
                  <a:lnTo>
                    <a:pt x="257835" y="335191"/>
                  </a:lnTo>
                  <a:lnTo>
                    <a:pt x="280225" y="371436"/>
                  </a:lnTo>
                  <a:lnTo>
                    <a:pt x="317284" y="394373"/>
                  </a:lnTo>
                  <a:lnTo>
                    <a:pt x="368808" y="402386"/>
                  </a:lnTo>
                  <a:lnTo>
                    <a:pt x="392950" y="401345"/>
                  </a:lnTo>
                  <a:lnTo>
                    <a:pt x="419036" y="397852"/>
                  </a:lnTo>
                  <a:lnTo>
                    <a:pt x="445427" y="391299"/>
                  </a:lnTo>
                  <a:lnTo>
                    <a:pt x="470522" y="381139"/>
                  </a:lnTo>
                  <a:lnTo>
                    <a:pt x="466598" y="340360"/>
                  </a:lnTo>
                  <a:lnTo>
                    <a:pt x="464934" y="323024"/>
                  </a:lnTo>
                  <a:lnTo>
                    <a:pt x="447941" y="330212"/>
                  </a:lnTo>
                  <a:lnTo>
                    <a:pt x="429577" y="335673"/>
                  </a:lnTo>
                  <a:lnTo>
                    <a:pt x="409752" y="339140"/>
                  </a:lnTo>
                  <a:lnTo>
                    <a:pt x="388366" y="340360"/>
                  </a:lnTo>
                  <a:lnTo>
                    <a:pt x="371741" y="339001"/>
                  </a:lnTo>
                  <a:lnTo>
                    <a:pt x="335826" y="319125"/>
                  </a:lnTo>
                  <a:lnTo>
                    <a:pt x="327444" y="291172"/>
                  </a:lnTo>
                  <a:lnTo>
                    <a:pt x="387934" y="289356"/>
                  </a:lnTo>
                  <a:lnTo>
                    <a:pt x="437134" y="280035"/>
                  </a:lnTo>
                  <a:lnTo>
                    <a:pt x="473798" y="262407"/>
                  </a:lnTo>
                  <a:lnTo>
                    <a:pt x="496697" y="235648"/>
                  </a:lnTo>
                  <a:lnTo>
                    <a:pt x="497382" y="232486"/>
                  </a:lnTo>
                  <a:lnTo>
                    <a:pt x="504609" y="198958"/>
                  </a:lnTo>
                  <a:close/>
                </a:path>
                <a:path w="991870" h="403225">
                  <a:moveTo>
                    <a:pt x="818680" y="123507"/>
                  </a:moveTo>
                  <a:lnTo>
                    <a:pt x="738200" y="123507"/>
                  </a:lnTo>
                  <a:lnTo>
                    <a:pt x="714171" y="249809"/>
                  </a:lnTo>
                  <a:lnTo>
                    <a:pt x="703237" y="286626"/>
                  </a:lnTo>
                  <a:lnTo>
                    <a:pt x="687476" y="314223"/>
                  </a:lnTo>
                  <a:lnTo>
                    <a:pt x="668578" y="331546"/>
                  </a:lnTo>
                  <a:lnTo>
                    <a:pt x="648220" y="337553"/>
                  </a:lnTo>
                  <a:lnTo>
                    <a:pt x="635215" y="335089"/>
                  </a:lnTo>
                  <a:lnTo>
                    <a:pt x="626770" y="328345"/>
                  </a:lnTo>
                  <a:lnTo>
                    <a:pt x="622211" y="318236"/>
                  </a:lnTo>
                  <a:lnTo>
                    <a:pt x="620839" y="305714"/>
                  </a:lnTo>
                  <a:lnTo>
                    <a:pt x="621131" y="297599"/>
                  </a:lnTo>
                  <a:lnTo>
                    <a:pt x="621957" y="288658"/>
                  </a:lnTo>
                  <a:lnTo>
                    <a:pt x="623189" y="279298"/>
                  </a:lnTo>
                  <a:lnTo>
                    <a:pt x="624738" y="269938"/>
                  </a:lnTo>
                  <a:lnTo>
                    <a:pt x="652132" y="123507"/>
                  </a:lnTo>
                  <a:lnTo>
                    <a:pt x="571652" y="123507"/>
                  </a:lnTo>
                  <a:lnTo>
                    <a:pt x="540626" y="289839"/>
                  </a:lnTo>
                  <a:lnTo>
                    <a:pt x="538886" y="302704"/>
                  </a:lnTo>
                  <a:lnTo>
                    <a:pt x="537883" y="314833"/>
                  </a:lnTo>
                  <a:lnTo>
                    <a:pt x="537565" y="326377"/>
                  </a:lnTo>
                  <a:lnTo>
                    <a:pt x="542353" y="360273"/>
                  </a:lnTo>
                  <a:lnTo>
                    <a:pt x="556145" y="384162"/>
                  </a:lnTo>
                  <a:lnTo>
                    <a:pt x="578116" y="398297"/>
                  </a:lnTo>
                  <a:lnTo>
                    <a:pt x="607415" y="402945"/>
                  </a:lnTo>
                  <a:lnTo>
                    <a:pt x="632155" y="400037"/>
                  </a:lnTo>
                  <a:lnTo>
                    <a:pt x="656539" y="390931"/>
                  </a:lnTo>
                  <a:lnTo>
                    <a:pt x="679970" y="375132"/>
                  </a:lnTo>
                  <a:lnTo>
                    <a:pt x="701878" y="352094"/>
                  </a:lnTo>
                  <a:lnTo>
                    <a:pt x="702995" y="352094"/>
                  </a:lnTo>
                  <a:lnTo>
                    <a:pt x="697953" y="396798"/>
                  </a:lnTo>
                  <a:lnTo>
                    <a:pt x="768934" y="396798"/>
                  </a:lnTo>
                  <a:lnTo>
                    <a:pt x="778916" y="332994"/>
                  </a:lnTo>
                  <a:lnTo>
                    <a:pt x="783475" y="307936"/>
                  </a:lnTo>
                  <a:lnTo>
                    <a:pt x="818680" y="123507"/>
                  </a:lnTo>
                  <a:close/>
                </a:path>
                <a:path w="991870" h="403225">
                  <a:moveTo>
                    <a:pt x="991298" y="0"/>
                  </a:moveTo>
                  <a:lnTo>
                    <a:pt x="910818" y="0"/>
                  </a:lnTo>
                  <a:lnTo>
                    <a:pt x="834821" y="396798"/>
                  </a:lnTo>
                  <a:lnTo>
                    <a:pt x="915301" y="396798"/>
                  </a:lnTo>
                  <a:lnTo>
                    <a:pt x="991298" y="0"/>
                  </a:lnTo>
                  <a:close/>
                </a:path>
              </a:pathLst>
            </a:custGeom>
            <a:solidFill>
              <a:srgbClr val="33536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5" name="object 35"/>
            <p:cNvSpPr/>
            <p:nvPr/>
          </p:nvSpPr>
          <p:spPr>
            <a:xfrm>
              <a:off x="9576606" y="1651160"/>
              <a:ext cx="150901" cy="164312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36" name="object 36"/>
          <p:cNvSpPr/>
          <p:nvPr/>
        </p:nvSpPr>
        <p:spPr>
          <a:xfrm>
            <a:off x="131089" y="2027199"/>
            <a:ext cx="477520" cy="509270"/>
          </a:xfrm>
          <a:custGeom>
            <a:avLst/>
            <a:gdLst/>
            <a:ahLst/>
            <a:cxnLst/>
            <a:rect l="l" t="t" r="r" b="b"/>
            <a:pathLst>
              <a:path w="477520" h="509269">
                <a:moveTo>
                  <a:pt x="201193" y="119037"/>
                </a:moveTo>
                <a:lnTo>
                  <a:pt x="120713" y="119037"/>
                </a:lnTo>
                <a:lnTo>
                  <a:pt x="70408" y="386753"/>
                </a:lnTo>
                <a:lnTo>
                  <a:pt x="62509" y="416674"/>
                </a:lnTo>
                <a:lnTo>
                  <a:pt x="52463" y="434530"/>
                </a:lnTo>
                <a:lnTo>
                  <a:pt x="40627" y="443179"/>
                </a:lnTo>
                <a:lnTo>
                  <a:pt x="27381" y="445427"/>
                </a:lnTo>
                <a:lnTo>
                  <a:pt x="20116" y="445427"/>
                </a:lnTo>
                <a:lnTo>
                  <a:pt x="15087" y="444868"/>
                </a:lnTo>
                <a:lnTo>
                  <a:pt x="9499" y="443750"/>
                </a:lnTo>
                <a:lnTo>
                  <a:pt x="0" y="504672"/>
                </a:lnTo>
                <a:lnTo>
                  <a:pt x="9715" y="506793"/>
                </a:lnTo>
                <a:lnTo>
                  <a:pt x="19494" y="508165"/>
                </a:lnTo>
                <a:lnTo>
                  <a:pt x="29159" y="508914"/>
                </a:lnTo>
                <a:lnTo>
                  <a:pt x="38557" y="509130"/>
                </a:lnTo>
                <a:lnTo>
                  <a:pt x="59766" y="507428"/>
                </a:lnTo>
                <a:lnTo>
                  <a:pt x="98209" y="493102"/>
                </a:lnTo>
                <a:lnTo>
                  <a:pt x="125755" y="462991"/>
                </a:lnTo>
                <a:lnTo>
                  <a:pt x="134137" y="445427"/>
                </a:lnTo>
                <a:lnTo>
                  <a:pt x="136017" y="441502"/>
                </a:lnTo>
                <a:lnTo>
                  <a:pt x="144487" y="414997"/>
                </a:lnTo>
                <a:lnTo>
                  <a:pt x="151447" y="382828"/>
                </a:lnTo>
                <a:lnTo>
                  <a:pt x="201193" y="119037"/>
                </a:lnTo>
                <a:close/>
              </a:path>
              <a:path w="477520" h="509269">
                <a:moveTo>
                  <a:pt x="216281" y="39687"/>
                </a:moveTo>
                <a:lnTo>
                  <a:pt x="213296" y="23342"/>
                </a:lnTo>
                <a:lnTo>
                  <a:pt x="204965" y="10833"/>
                </a:lnTo>
                <a:lnTo>
                  <a:pt x="192227" y="2819"/>
                </a:lnTo>
                <a:lnTo>
                  <a:pt x="176034" y="0"/>
                </a:lnTo>
                <a:lnTo>
                  <a:pt x="158178" y="3314"/>
                </a:lnTo>
                <a:lnTo>
                  <a:pt x="143421" y="12649"/>
                </a:lnTo>
                <a:lnTo>
                  <a:pt x="133362" y="27114"/>
                </a:lnTo>
                <a:lnTo>
                  <a:pt x="129654" y="45834"/>
                </a:lnTo>
                <a:lnTo>
                  <a:pt x="132549" y="62090"/>
                </a:lnTo>
                <a:lnTo>
                  <a:pt x="140627" y="74409"/>
                </a:lnTo>
                <a:lnTo>
                  <a:pt x="152996" y="82219"/>
                </a:lnTo>
                <a:lnTo>
                  <a:pt x="168783" y="84950"/>
                </a:lnTo>
                <a:lnTo>
                  <a:pt x="187045" y="81889"/>
                </a:lnTo>
                <a:lnTo>
                  <a:pt x="202171" y="73012"/>
                </a:lnTo>
                <a:lnTo>
                  <a:pt x="212471" y="58788"/>
                </a:lnTo>
                <a:lnTo>
                  <a:pt x="216281" y="39687"/>
                </a:lnTo>
                <a:close/>
              </a:path>
              <a:path w="477520" h="509269">
                <a:moveTo>
                  <a:pt x="477253" y="194500"/>
                </a:moveTo>
                <a:lnTo>
                  <a:pt x="472516" y="171577"/>
                </a:lnTo>
                <a:lnTo>
                  <a:pt x="470192" y="160286"/>
                </a:lnTo>
                <a:lnTo>
                  <a:pt x="450494" y="134620"/>
                </a:lnTo>
                <a:lnTo>
                  <a:pt x="420433" y="118491"/>
                </a:lnTo>
                <a:lnTo>
                  <a:pt x="401815" y="115760"/>
                </a:lnTo>
                <a:lnTo>
                  <a:pt x="401815" y="195059"/>
                </a:lnTo>
                <a:lnTo>
                  <a:pt x="395947" y="210654"/>
                </a:lnTo>
                <a:lnTo>
                  <a:pt x="378333" y="220967"/>
                </a:lnTo>
                <a:lnTo>
                  <a:pt x="348996" y="226555"/>
                </a:lnTo>
                <a:lnTo>
                  <a:pt x="307911" y="228028"/>
                </a:lnTo>
                <a:lnTo>
                  <a:pt x="315048" y="208356"/>
                </a:lnTo>
                <a:lnTo>
                  <a:pt x="328104" y="190157"/>
                </a:lnTo>
                <a:lnTo>
                  <a:pt x="347129" y="176771"/>
                </a:lnTo>
                <a:lnTo>
                  <a:pt x="372186" y="171577"/>
                </a:lnTo>
                <a:lnTo>
                  <a:pt x="384594" y="173278"/>
                </a:lnTo>
                <a:lnTo>
                  <a:pt x="393915" y="178066"/>
                </a:lnTo>
                <a:lnTo>
                  <a:pt x="399783" y="185483"/>
                </a:lnTo>
                <a:lnTo>
                  <a:pt x="401815" y="195059"/>
                </a:lnTo>
                <a:lnTo>
                  <a:pt x="401815" y="115760"/>
                </a:lnTo>
                <a:lnTo>
                  <a:pt x="336092" y="119684"/>
                </a:lnTo>
                <a:lnTo>
                  <a:pt x="296976" y="138430"/>
                </a:lnTo>
                <a:lnTo>
                  <a:pt x="265506" y="166611"/>
                </a:lnTo>
                <a:lnTo>
                  <a:pt x="242277" y="201739"/>
                </a:lnTo>
                <a:lnTo>
                  <a:pt x="227888" y="241300"/>
                </a:lnTo>
                <a:lnTo>
                  <a:pt x="222961" y="282803"/>
                </a:lnTo>
                <a:lnTo>
                  <a:pt x="230466" y="330720"/>
                </a:lnTo>
                <a:lnTo>
                  <a:pt x="252857" y="366966"/>
                </a:lnTo>
                <a:lnTo>
                  <a:pt x="289915" y="389902"/>
                </a:lnTo>
                <a:lnTo>
                  <a:pt x="341452" y="397916"/>
                </a:lnTo>
                <a:lnTo>
                  <a:pt x="365594" y="396875"/>
                </a:lnTo>
                <a:lnTo>
                  <a:pt x="391680" y="393382"/>
                </a:lnTo>
                <a:lnTo>
                  <a:pt x="418084" y="386842"/>
                </a:lnTo>
                <a:lnTo>
                  <a:pt x="443166" y="376682"/>
                </a:lnTo>
                <a:lnTo>
                  <a:pt x="439242" y="335889"/>
                </a:lnTo>
                <a:lnTo>
                  <a:pt x="437578" y="318566"/>
                </a:lnTo>
                <a:lnTo>
                  <a:pt x="420585" y="325755"/>
                </a:lnTo>
                <a:lnTo>
                  <a:pt x="402221" y="331203"/>
                </a:lnTo>
                <a:lnTo>
                  <a:pt x="382397" y="334670"/>
                </a:lnTo>
                <a:lnTo>
                  <a:pt x="361010" y="335889"/>
                </a:lnTo>
                <a:lnTo>
                  <a:pt x="344385" y="334530"/>
                </a:lnTo>
                <a:lnTo>
                  <a:pt x="308470" y="314655"/>
                </a:lnTo>
                <a:lnTo>
                  <a:pt x="300088" y="286702"/>
                </a:lnTo>
                <a:lnTo>
                  <a:pt x="360578" y="284886"/>
                </a:lnTo>
                <a:lnTo>
                  <a:pt x="409765" y="275564"/>
                </a:lnTo>
                <a:lnTo>
                  <a:pt x="446443" y="257937"/>
                </a:lnTo>
                <a:lnTo>
                  <a:pt x="469341" y="231178"/>
                </a:lnTo>
                <a:lnTo>
                  <a:pt x="470027" y="228028"/>
                </a:lnTo>
                <a:lnTo>
                  <a:pt x="477253" y="194500"/>
                </a:lnTo>
                <a:close/>
              </a:path>
            </a:pathLst>
          </a:custGeom>
          <a:solidFill>
            <a:srgbClr val="33536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/>
          <p:nvPr/>
        </p:nvSpPr>
        <p:spPr>
          <a:xfrm>
            <a:off x="718921" y="2027199"/>
            <a:ext cx="917575" cy="398780"/>
          </a:xfrm>
          <a:custGeom>
            <a:avLst/>
            <a:gdLst/>
            <a:ahLst/>
            <a:cxnLst/>
            <a:rect l="l" t="t" r="r" b="b"/>
            <a:pathLst>
              <a:path w="917575" h="398780">
                <a:moveTo>
                  <a:pt x="224116" y="126873"/>
                </a:moveTo>
                <a:lnTo>
                  <a:pt x="211937" y="121373"/>
                </a:lnTo>
                <a:lnTo>
                  <a:pt x="195834" y="116941"/>
                </a:lnTo>
                <a:lnTo>
                  <a:pt x="176263" y="113969"/>
                </a:lnTo>
                <a:lnTo>
                  <a:pt x="153708" y="112890"/>
                </a:lnTo>
                <a:lnTo>
                  <a:pt x="105232" y="119621"/>
                </a:lnTo>
                <a:lnTo>
                  <a:pt x="67221" y="138671"/>
                </a:lnTo>
                <a:lnTo>
                  <a:pt x="42418" y="168300"/>
                </a:lnTo>
                <a:lnTo>
                  <a:pt x="33540" y="206794"/>
                </a:lnTo>
                <a:lnTo>
                  <a:pt x="38150" y="230327"/>
                </a:lnTo>
                <a:lnTo>
                  <a:pt x="50660" y="250037"/>
                </a:lnTo>
                <a:lnTo>
                  <a:pt x="69151" y="266293"/>
                </a:lnTo>
                <a:lnTo>
                  <a:pt x="91668" y="279450"/>
                </a:lnTo>
                <a:lnTo>
                  <a:pt x="107607" y="288239"/>
                </a:lnTo>
                <a:lnTo>
                  <a:pt x="118148" y="296621"/>
                </a:lnTo>
                <a:lnTo>
                  <a:pt x="123964" y="305219"/>
                </a:lnTo>
                <a:lnTo>
                  <a:pt x="125755" y="314655"/>
                </a:lnTo>
                <a:lnTo>
                  <a:pt x="123571" y="324154"/>
                </a:lnTo>
                <a:lnTo>
                  <a:pt x="117030" y="331978"/>
                </a:lnTo>
                <a:lnTo>
                  <a:pt x="106197" y="337286"/>
                </a:lnTo>
                <a:lnTo>
                  <a:pt x="91109" y="339242"/>
                </a:lnTo>
                <a:lnTo>
                  <a:pt x="71056" y="337375"/>
                </a:lnTo>
                <a:lnTo>
                  <a:pt x="51358" y="332676"/>
                </a:lnTo>
                <a:lnTo>
                  <a:pt x="33655" y="326504"/>
                </a:lnTo>
                <a:lnTo>
                  <a:pt x="19570" y="320243"/>
                </a:lnTo>
                <a:lnTo>
                  <a:pt x="0" y="376682"/>
                </a:lnTo>
                <a:lnTo>
                  <a:pt x="15074" y="385191"/>
                </a:lnTo>
                <a:lnTo>
                  <a:pt x="35013" y="391909"/>
                </a:lnTo>
                <a:lnTo>
                  <a:pt x="58420" y="396328"/>
                </a:lnTo>
                <a:lnTo>
                  <a:pt x="83845" y="397916"/>
                </a:lnTo>
                <a:lnTo>
                  <a:pt x="133819" y="391693"/>
                </a:lnTo>
                <a:lnTo>
                  <a:pt x="173469" y="373329"/>
                </a:lnTo>
                <a:lnTo>
                  <a:pt x="199605" y="343230"/>
                </a:lnTo>
                <a:lnTo>
                  <a:pt x="209029" y="301802"/>
                </a:lnTo>
                <a:lnTo>
                  <a:pt x="203682" y="276186"/>
                </a:lnTo>
                <a:lnTo>
                  <a:pt x="189687" y="255765"/>
                </a:lnTo>
                <a:lnTo>
                  <a:pt x="170141" y="239636"/>
                </a:lnTo>
                <a:lnTo>
                  <a:pt x="148120" y="226910"/>
                </a:lnTo>
                <a:lnTo>
                  <a:pt x="133451" y="219113"/>
                </a:lnTo>
                <a:lnTo>
                  <a:pt x="122974" y="211467"/>
                </a:lnTo>
                <a:lnTo>
                  <a:pt x="116674" y="203720"/>
                </a:lnTo>
                <a:lnTo>
                  <a:pt x="114579" y="195618"/>
                </a:lnTo>
                <a:lnTo>
                  <a:pt x="117182" y="185724"/>
                </a:lnTo>
                <a:lnTo>
                  <a:pt x="124498" y="178142"/>
                </a:lnTo>
                <a:lnTo>
                  <a:pt x="135801" y="173291"/>
                </a:lnTo>
                <a:lnTo>
                  <a:pt x="150342" y="171577"/>
                </a:lnTo>
                <a:lnTo>
                  <a:pt x="167398" y="172707"/>
                </a:lnTo>
                <a:lnTo>
                  <a:pt x="182346" y="175628"/>
                </a:lnTo>
                <a:lnTo>
                  <a:pt x="194995" y="179590"/>
                </a:lnTo>
                <a:lnTo>
                  <a:pt x="205117" y="183883"/>
                </a:lnTo>
                <a:lnTo>
                  <a:pt x="224116" y="126873"/>
                </a:lnTo>
                <a:close/>
              </a:path>
              <a:path w="917575" h="398780">
                <a:moveTo>
                  <a:pt x="538734" y="119037"/>
                </a:moveTo>
                <a:lnTo>
                  <a:pt x="458254" y="119037"/>
                </a:lnTo>
                <a:lnTo>
                  <a:pt x="434225" y="245338"/>
                </a:lnTo>
                <a:lnTo>
                  <a:pt x="423291" y="282155"/>
                </a:lnTo>
                <a:lnTo>
                  <a:pt x="407530" y="309753"/>
                </a:lnTo>
                <a:lnTo>
                  <a:pt x="388632" y="327088"/>
                </a:lnTo>
                <a:lnTo>
                  <a:pt x="368274" y="333095"/>
                </a:lnTo>
                <a:lnTo>
                  <a:pt x="355269" y="330631"/>
                </a:lnTo>
                <a:lnTo>
                  <a:pt x="346824" y="323875"/>
                </a:lnTo>
                <a:lnTo>
                  <a:pt x="342265" y="313766"/>
                </a:lnTo>
                <a:lnTo>
                  <a:pt x="340893" y="301244"/>
                </a:lnTo>
                <a:lnTo>
                  <a:pt x="341185" y="293141"/>
                </a:lnTo>
                <a:lnTo>
                  <a:pt x="342011" y="284187"/>
                </a:lnTo>
                <a:lnTo>
                  <a:pt x="343242" y="274828"/>
                </a:lnTo>
                <a:lnTo>
                  <a:pt x="344805" y="265468"/>
                </a:lnTo>
                <a:lnTo>
                  <a:pt x="372186" y="119037"/>
                </a:lnTo>
                <a:lnTo>
                  <a:pt x="291706" y="119037"/>
                </a:lnTo>
                <a:lnTo>
                  <a:pt x="260680" y="285369"/>
                </a:lnTo>
                <a:lnTo>
                  <a:pt x="258940" y="298234"/>
                </a:lnTo>
                <a:lnTo>
                  <a:pt x="257937" y="310362"/>
                </a:lnTo>
                <a:lnTo>
                  <a:pt x="257619" y="321919"/>
                </a:lnTo>
                <a:lnTo>
                  <a:pt x="262407" y="355803"/>
                </a:lnTo>
                <a:lnTo>
                  <a:pt x="276199" y="379691"/>
                </a:lnTo>
                <a:lnTo>
                  <a:pt x="298170" y="393827"/>
                </a:lnTo>
                <a:lnTo>
                  <a:pt x="327482" y="398487"/>
                </a:lnTo>
                <a:lnTo>
                  <a:pt x="352221" y="395566"/>
                </a:lnTo>
                <a:lnTo>
                  <a:pt x="376593" y="386461"/>
                </a:lnTo>
                <a:lnTo>
                  <a:pt x="400024" y="370662"/>
                </a:lnTo>
                <a:lnTo>
                  <a:pt x="421932" y="347624"/>
                </a:lnTo>
                <a:lnTo>
                  <a:pt x="423049" y="347624"/>
                </a:lnTo>
                <a:lnTo>
                  <a:pt x="418020" y="392341"/>
                </a:lnTo>
                <a:lnTo>
                  <a:pt x="488988" y="392341"/>
                </a:lnTo>
                <a:lnTo>
                  <a:pt x="498983" y="328510"/>
                </a:lnTo>
                <a:lnTo>
                  <a:pt x="503529" y="303466"/>
                </a:lnTo>
                <a:lnTo>
                  <a:pt x="538734" y="119037"/>
                </a:lnTo>
                <a:close/>
              </a:path>
              <a:path w="917575" h="398780">
                <a:moveTo>
                  <a:pt x="687349" y="119037"/>
                </a:moveTo>
                <a:lnTo>
                  <a:pt x="606869" y="119037"/>
                </a:lnTo>
                <a:lnTo>
                  <a:pt x="554888" y="392328"/>
                </a:lnTo>
                <a:lnTo>
                  <a:pt x="635368" y="392328"/>
                </a:lnTo>
                <a:lnTo>
                  <a:pt x="687349" y="119037"/>
                </a:lnTo>
                <a:close/>
              </a:path>
              <a:path w="917575" h="398780">
                <a:moveTo>
                  <a:pt x="704672" y="39687"/>
                </a:moveTo>
                <a:lnTo>
                  <a:pt x="701687" y="23342"/>
                </a:lnTo>
                <a:lnTo>
                  <a:pt x="693343" y="10833"/>
                </a:lnTo>
                <a:lnTo>
                  <a:pt x="680618" y="2819"/>
                </a:lnTo>
                <a:lnTo>
                  <a:pt x="664425" y="0"/>
                </a:lnTo>
                <a:lnTo>
                  <a:pt x="646887" y="3314"/>
                </a:lnTo>
                <a:lnTo>
                  <a:pt x="632218" y="12649"/>
                </a:lnTo>
                <a:lnTo>
                  <a:pt x="622071" y="27114"/>
                </a:lnTo>
                <a:lnTo>
                  <a:pt x="618045" y="45834"/>
                </a:lnTo>
                <a:lnTo>
                  <a:pt x="621017" y="62090"/>
                </a:lnTo>
                <a:lnTo>
                  <a:pt x="629221" y="74409"/>
                </a:lnTo>
                <a:lnTo>
                  <a:pt x="641616" y="82219"/>
                </a:lnTo>
                <a:lnTo>
                  <a:pt x="657161" y="84950"/>
                </a:lnTo>
                <a:lnTo>
                  <a:pt x="675424" y="81889"/>
                </a:lnTo>
                <a:lnTo>
                  <a:pt x="690549" y="73012"/>
                </a:lnTo>
                <a:lnTo>
                  <a:pt x="700862" y="58788"/>
                </a:lnTo>
                <a:lnTo>
                  <a:pt x="704672" y="39687"/>
                </a:lnTo>
                <a:close/>
              </a:path>
              <a:path w="917575" h="398780">
                <a:moveTo>
                  <a:pt x="917575" y="126873"/>
                </a:moveTo>
                <a:lnTo>
                  <a:pt x="905395" y="121373"/>
                </a:lnTo>
                <a:lnTo>
                  <a:pt x="889292" y="116941"/>
                </a:lnTo>
                <a:lnTo>
                  <a:pt x="869721" y="113969"/>
                </a:lnTo>
                <a:lnTo>
                  <a:pt x="847166" y="112890"/>
                </a:lnTo>
                <a:lnTo>
                  <a:pt x="798690" y="119621"/>
                </a:lnTo>
                <a:lnTo>
                  <a:pt x="760679" y="138671"/>
                </a:lnTo>
                <a:lnTo>
                  <a:pt x="735876" y="168300"/>
                </a:lnTo>
                <a:lnTo>
                  <a:pt x="726998" y="206794"/>
                </a:lnTo>
                <a:lnTo>
                  <a:pt x="731608" y="230327"/>
                </a:lnTo>
                <a:lnTo>
                  <a:pt x="744118" y="250037"/>
                </a:lnTo>
                <a:lnTo>
                  <a:pt x="762609" y="266293"/>
                </a:lnTo>
                <a:lnTo>
                  <a:pt x="785126" y="279450"/>
                </a:lnTo>
                <a:lnTo>
                  <a:pt x="801065" y="288239"/>
                </a:lnTo>
                <a:lnTo>
                  <a:pt x="811606" y="296621"/>
                </a:lnTo>
                <a:lnTo>
                  <a:pt x="817422" y="305219"/>
                </a:lnTo>
                <a:lnTo>
                  <a:pt x="819213" y="314655"/>
                </a:lnTo>
                <a:lnTo>
                  <a:pt x="817029" y="324154"/>
                </a:lnTo>
                <a:lnTo>
                  <a:pt x="810488" y="331978"/>
                </a:lnTo>
                <a:lnTo>
                  <a:pt x="799655" y="337286"/>
                </a:lnTo>
                <a:lnTo>
                  <a:pt x="784567" y="339242"/>
                </a:lnTo>
                <a:lnTo>
                  <a:pt x="764514" y="337375"/>
                </a:lnTo>
                <a:lnTo>
                  <a:pt x="744816" y="332676"/>
                </a:lnTo>
                <a:lnTo>
                  <a:pt x="727113" y="326504"/>
                </a:lnTo>
                <a:lnTo>
                  <a:pt x="713028" y="320243"/>
                </a:lnTo>
                <a:lnTo>
                  <a:pt x="693470" y="376682"/>
                </a:lnTo>
                <a:lnTo>
                  <a:pt x="708533" y="385191"/>
                </a:lnTo>
                <a:lnTo>
                  <a:pt x="728472" y="391909"/>
                </a:lnTo>
                <a:lnTo>
                  <a:pt x="751865" y="396328"/>
                </a:lnTo>
                <a:lnTo>
                  <a:pt x="777303" y="397916"/>
                </a:lnTo>
                <a:lnTo>
                  <a:pt x="827278" y="391693"/>
                </a:lnTo>
                <a:lnTo>
                  <a:pt x="866927" y="373329"/>
                </a:lnTo>
                <a:lnTo>
                  <a:pt x="893064" y="343230"/>
                </a:lnTo>
                <a:lnTo>
                  <a:pt x="902487" y="301802"/>
                </a:lnTo>
                <a:lnTo>
                  <a:pt x="897140" y="276186"/>
                </a:lnTo>
                <a:lnTo>
                  <a:pt x="883145" y="255765"/>
                </a:lnTo>
                <a:lnTo>
                  <a:pt x="863600" y="239636"/>
                </a:lnTo>
                <a:lnTo>
                  <a:pt x="841578" y="226910"/>
                </a:lnTo>
                <a:lnTo>
                  <a:pt x="826909" y="219113"/>
                </a:lnTo>
                <a:lnTo>
                  <a:pt x="816432" y="211467"/>
                </a:lnTo>
                <a:lnTo>
                  <a:pt x="810133" y="203720"/>
                </a:lnTo>
                <a:lnTo>
                  <a:pt x="808037" y="195618"/>
                </a:lnTo>
                <a:lnTo>
                  <a:pt x="810641" y="185724"/>
                </a:lnTo>
                <a:lnTo>
                  <a:pt x="817956" y="178142"/>
                </a:lnTo>
                <a:lnTo>
                  <a:pt x="829259" y="173291"/>
                </a:lnTo>
                <a:lnTo>
                  <a:pt x="843800" y="171577"/>
                </a:lnTo>
                <a:lnTo>
                  <a:pt x="860856" y="172707"/>
                </a:lnTo>
                <a:lnTo>
                  <a:pt x="875804" y="175628"/>
                </a:lnTo>
                <a:lnTo>
                  <a:pt x="888453" y="179590"/>
                </a:lnTo>
                <a:lnTo>
                  <a:pt x="898575" y="183883"/>
                </a:lnTo>
                <a:lnTo>
                  <a:pt x="917575" y="126873"/>
                </a:lnTo>
                <a:close/>
              </a:path>
            </a:pathLst>
          </a:custGeom>
          <a:solidFill>
            <a:srgbClr val="33536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8" name="object 38"/>
          <p:cNvSpPr/>
          <p:nvPr/>
        </p:nvSpPr>
        <p:spPr>
          <a:xfrm>
            <a:off x="1766659" y="2022728"/>
            <a:ext cx="1492885" cy="513715"/>
          </a:xfrm>
          <a:custGeom>
            <a:avLst/>
            <a:gdLst/>
            <a:ahLst/>
            <a:cxnLst/>
            <a:rect l="l" t="t" r="r" b="b"/>
            <a:pathLst>
              <a:path w="1492885" h="513714">
                <a:moveTo>
                  <a:pt x="278879" y="229692"/>
                </a:moveTo>
                <a:lnTo>
                  <a:pt x="271106" y="185966"/>
                </a:lnTo>
                <a:lnTo>
                  <a:pt x="266230" y="178269"/>
                </a:lnTo>
                <a:lnTo>
                  <a:pt x="248488" y="150266"/>
                </a:lnTo>
                <a:lnTo>
                  <a:pt x="212153" y="126187"/>
                </a:lnTo>
                <a:lnTo>
                  <a:pt x="195605" y="123202"/>
                </a:lnTo>
                <a:lnTo>
                  <a:pt x="195605" y="230263"/>
                </a:lnTo>
                <a:lnTo>
                  <a:pt x="191071" y="267449"/>
                </a:lnTo>
                <a:lnTo>
                  <a:pt x="177800" y="303479"/>
                </a:lnTo>
                <a:lnTo>
                  <a:pt x="156235" y="330708"/>
                </a:lnTo>
                <a:lnTo>
                  <a:pt x="126873" y="341477"/>
                </a:lnTo>
                <a:lnTo>
                  <a:pt x="108267" y="337667"/>
                </a:lnTo>
                <a:lnTo>
                  <a:pt x="94589" y="326872"/>
                </a:lnTo>
                <a:lnTo>
                  <a:pt x="86156" y="310121"/>
                </a:lnTo>
                <a:lnTo>
                  <a:pt x="83273" y="288378"/>
                </a:lnTo>
                <a:lnTo>
                  <a:pt x="87337" y="253263"/>
                </a:lnTo>
                <a:lnTo>
                  <a:pt x="100317" y="217398"/>
                </a:lnTo>
                <a:lnTo>
                  <a:pt x="122097" y="189509"/>
                </a:lnTo>
                <a:lnTo>
                  <a:pt x="152577" y="178269"/>
                </a:lnTo>
                <a:lnTo>
                  <a:pt x="172974" y="182867"/>
                </a:lnTo>
                <a:lnTo>
                  <a:pt x="186245" y="194843"/>
                </a:lnTo>
                <a:lnTo>
                  <a:pt x="193446" y="211531"/>
                </a:lnTo>
                <a:lnTo>
                  <a:pt x="195605" y="230263"/>
                </a:lnTo>
                <a:lnTo>
                  <a:pt x="195605" y="123202"/>
                </a:lnTo>
                <a:lnTo>
                  <a:pt x="117348" y="123545"/>
                </a:lnTo>
                <a:lnTo>
                  <a:pt x="77673" y="141008"/>
                </a:lnTo>
                <a:lnTo>
                  <a:pt x="45135" y="168071"/>
                </a:lnTo>
                <a:lnTo>
                  <a:pt x="20701" y="203047"/>
                </a:lnTo>
                <a:lnTo>
                  <a:pt x="5334" y="244271"/>
                </a:lnTo>
                <a:lnTo>
                  <a:pt x="0" y="290055"/>
                </a:lnTo>
                <a:lnTo>
                  <a:pt x="8331" y="336232"/>
                </a:lnTo>
                <a:lnTo>
                  <a:pt x="31864" y="371868"/>
                </a:lnTo>
                <a:lnTo>
                  <a:pt x="68376" y="394817"/>
                </a:lnTo>
                <a:lnTo>
                  <a:pt x="115697" y="402945"/>
                </a:lnTo>
                <a:lnTo>
                  <a:pt x="160769" y="397065"/>
                </a:lnTo>
                <a:lnTo>
                  <a:pt x="200228" y="380263"/>
                </a:lnTo>
                <a:lnTo>
                  <a:pt x="232918" y="353834"/>
                </a:lnTo>
                <a:lnTo>
                  <a:pt x="241719" y="341477"/>
                </a:lnTo>
                <a:lnTo>
                  <a:pt x="257683" y="319074"/>
                </a:lnTo>
                <a:lnTo>
                  <a:pt x="273392" y="277266"/>
                </a:lnTo>
                <a:lnTo>
                  <a:pt x="278879" y="229692"/>
                </a:lnTo>
                <a:close/>
              </a:path>
              <a:path w="1492885" h="513714">
                <a:moveTo>
                  <a:pt x="594042" y="212382"/>
                </a:moveTo>
                <a:lnTo>
                  <a:pt x="589851" y="182194"/>
                </a:lnTo>
                <a:lnTo>
                  <a:pt x="589140" y="177025"/>
                </a:lnTo>
                <a:lnTo>
                  <a:pt x="578675" y="155930"/>
                </a:lnTo>
                <a:lnTo>
                  <a:pt x="574065" y="146634"/>
                </a:lnTo>
                <a:lnTo>
                  <a:pt x="548309" y="125374"/>
                </a:lnTo>
                <a:lnTo>
                  <a:pt x="511327" y="117360"/>
                </a:lnTo>
                <a:lnTo>
                  <a:pt x="509651" y="117551"/>
                </a:lnTo>
                <a:lnTo>
                  <a:pt x="509651" y="229146"/>
                </a:lnTo>
                <a:lnTo>
                  <a:pt x="503694" y="267055"/>
                </a:lnTo>
                <a:lnTo>
                  <a:pt x="487083" y="303606"/>
                </a:lnTo>
                <a:lnTo>
                  <a:pt x="461784" y="331152"/>
                </a:lnTo>
                <a:lnTo>
                  <a:pt x="429729" y="342036"/>
                </a:lnTo>
                <a:lnTo>
                  <a:pt x="417233" y="340067"/>
                </a:lnTo>
                <a:lnTo>
                  <a:pt x="407657" y="334276"/>
                </a:lnTo>
                <a:lnTo>
                  <a:pt x="401447" y="324827"/>
                </a:lnTo>
                <a:lnTo>
                  <a:pt x="398995" y="311848"/>
                </a:lnTo>
                <a:lnTo>
                  <a:pt x="399046" y="303441"/>
                </a:lnTo>
                <a:lnTo>
                  <a:pt x="406819" y="259308"/>
                </a:lnTo>
                <a:lnTo>
                  <a:pt x="433019" y="202946"/>
                </a:lnTo>
                <a:lnTo>
                  <a:pt x="473887" y="182194"/>
                </a:lnTo>
                <a:lnTo>
                  <a:pt x="489851" y="185839"/>
                </a:lnTo>
                <a:lnTo>
                  <a:pt x="500989" y="195821"/>
                </a:lnTo>
                <a:lnTo>
                  <a:pt x="507517" y="210731"/>
                </a:lnTo>
                <a:lnTo>
                  <a:pt x="509651" y="229146"/>
                </a:lnTo>
                <a:lnTo>
                  <a:pt x="509651" y="117551"/>
                </a:lnTo>
                <a:lnTo>
                  <a:pt x="486829" y="120002"/>
                </a:lnTo>
                <a:lnTo>
                  <a:pt x="464108" y="127635"/>
                </a:lnTo>
                <a:lnTo>
                  <a:pt x="443890" y="139763"/>
                </a:lnTo>
                <a:lnTo>
                  <a:pt x="426935" y="155930"/>
                </a:lnTo>
                <a:lnTo>
                  <a:pt x="425818" y="155930"/>
                </a:lnTo>
                <a:lnTo>
                  <a:pt x="458228" y="0"/>
                </a:lnTo>
                <a:lnTo>
                  <a:pt x="377190" y="0"/>
                </a:lnTo>
                <a:lnTo>
                  <a:pt x="321868" y="276644"/>
                </a:lnTo>
                <a:lnTo>
                  <a:pt x="315722" y="326390"/>
                </a:lnTo>
                <a:lnTo>
                  <a:pt x="321805" y="358863"/>
                </a:lnTo>
                <a:lnTo>
                  <a:pt x="340029" y="382905"/>
                </a:lnTo>
                <a:lnTo>
                  <a:pt x="370420" y="397827"/>
                </a:lnTo>
                <a:lnTo>
                  <a:pt x="412965" y="402958"/>
                </a:lnTo>
                <a:lnTo>
                  <a:pt x="469074" y="395008"/>
                </a:lnTo>
                <a:lnTo>
                  <a:pt x="514565" y="373291"/>
                </a:lnTo>
                <a:lnTo>
                  <a:pt x="548474" y="342036"/>
                </a:lnTo>
                <a:lnTo>
                  <a:pt x="549617" y="340995"/>
                </a:lnTo>
                <a:lnTo>
                  <a:pt x="574421" y="301282"/>
                </a:lnTo>
                <a:lnTo>
                  <a:pt x="589165" y="257352"/>
                </a:lnTo>
                <a:lnTo>
                  <a:pt x="594042" y="212382"/>
                </a:lnTo>
                <a:close/>
              </a:path>
              <a:path w="1492885" h="513714">
                <a:moveTo>
                  <a:pt x="772287" y="0"/>
                </a:moveTo>
                <a:lnTo>
                  <a:pt x="691807" y="0"/>
                </a:lnTo>
                <a:lnTo>
                  <a:pt x="615797" y="396798"/>
                </a:lnTo>
                <a:lnTo>
                  <a:pt x="696277" y="396798"/>
                </a:lnTo>
                <a:lnTo>
                  <a:pt x="772287" y="0"/>
                </a:lnTo>
                <a:close/>
              </a:path>
              <a:path w="1492885" h="513714">
                <a:moveTo>
                  <a:pt x="896340" y="123507"/>
                </a:moveTo>
                <a:lnTo>
                  <a:pt x="815860" y="123507"/>
                </a:lnTo>
                <a:lnTo>
                  <a:pt x="763879" y="396798"/>
                </a:lnTo>
                <a:lnTo>
                  <a:pt x="844359" y="396798"/>
                </a:lnTo>
                <a:lnTo>
                  <a:pt x="896340" y="123507"/>
                </a:lnTo>
                <a:close/>
              </a:path>
              <a:path w="1492885" h="513714">
                <a:moveTo>
                  <a:pt x="913663" y="44157"/>
                </a:moveTo>
                <a:lnTo>
                  <a:pt x="910678" y="27813"/>
                </a:lnTo>
                <a:lnTo>
                  <a:pt x="902347" y="15303"/>
                </a:lnTo>
                <a:lnTo>
                  <a:pt x="889609" y="7289"/>
                </a:lnTo>
                <a:lnTo>
                  <a:pt x="873417" y="4470"/>
                </a:lnTo>
                <a:lnTo>
                  <a:pt x="855878" y="7785"/>
                </a:lnTo>
                <a:lnTo>
                  <a:pt x="841222" y="17119"/>
                </a:lnTo>
                <a:lnTo>
                  <a:pt x="831062" y="31584"/>
                </a:lnTo>
                <a:lnTo>
                  <a:pt x="827036" y="50304"/>
                </a:lnTo>
                <a:lnTo>
                  <a:pt x="830008" y="66560"/>
                </a:lnTo>
                <a:lnTo>
                  <a:pt x="838212" y="78879"/>
                </a:lnTo>
                <a:lnTo>
                  <a:pt x="850607" y="86690"/>
                </a:lnTo>
                <a:lnTo>
                  <a:pt x="866152" y="89420"/>
                </a:lnTo>
                <a:lnTo>
                  <a:pt x="884415" y="86360"/>
                </a:lnTo>
                <a:lnTo>
                  <a:pt x="899553" y="77482"/>
                </a:lnTo>
                <a:lnTo>
                  <a:pt x="909853" y="63258"/>
                </a:lnTo>
                <a:lnTo>
                  <a:pt x="913663" y="44157"/>
                </a:lnTo>
                <a:close/>
              </a:path>
              <a:path w="1492885" h="513714">
                <a:moveTo>
                  <a:pt x="1204823" y="136372"/>
                </a:moveTo>
                <a:lnTo>
                  <a:pt x="1182420" y="128219"/>
                </a:lnTo>
                <a:lnTo>
                  <a:pt x="1158011" y="122250"/>
                </a:lnTo>
                <a:lnTo>
                  <a:pt x="1131722" y="118605"/>
                </a:lnTo>
                <a:lnTo>
                  <a:pt x="1117638" y="117983"/>
                </a:lnTo>
                <a:lnTo>
                  <a:pt x="1117638" y="183870"/>
                </a:lnTo>
                <a:lnTo>
                  <a:pt x="1103655" y="257086"/>
                </a:lnTo>
                <a:lnTo>
                  <a:pt x="1094206" y="288442"/>
                </a:lnTo>
                <a:lnTo>
                  <a:pt x="1079627" y="312204"/>
                </a:lnTo>
                <a:lnTo>
                  <a:pt x="1061694" y="327266"/>
                </a:lnTo>
                <a:lnTo>
                  <a:pt x="1042187" y="332536"/>
                </a:lnTo>
                <a:lnTo>
                  <a:pt x="1026045" y="328968"/>
                </a:lnTo>
                <a:lnTo>
                  <a:pt x="1014514" y="319049"/>
                </a:lnTo>
                <a:lnTo>
                  <a:pt x="1007605" y="304012"/>
                </a:lnTo>
                <a:lnTo>
                  <a:pt x="1005293" y="285038"/>
                </a:lnTo>
                <a:lnTo>
                  <a:pt x="1011466" y="246507"/>
                </a:lnTo>
                <a:lnTo>
                  <a:pt x="1028700" y="212445"/>
                </a:lnTo>
                <a:lnTo>
                  <a:pt x="1055039" y="188125"/>
                </a:lnTo>
                <a:lnTo>
                  <a:pt x="1088567" y="178841"/>
                </a:lnTo>
                <a:lnTo>
                  <a:pt x="1096962" y="179235"/>
                </a:lnTo>
                <a:lnTo>
                  <a:pt x="1104988" y="180301"/>
                </a:lnTo>
                <a:lnTo>
                  <a:pt x="1112075" y="181902"/>
                </a:lnTo>
                <a:lnTo>
                  <a:pt x="1117638" y="183870"/>
                </a:lnTo>
                <a:lnTo>
                  <a:pt x="1117638" y="117983"/>
                </a:lnTo>
                <a:lnTo>
                  <a:pt x="1048740" y="124396"/>
                </a:lnTo>
                <a:lnTo>
                  <a:pt x="1003223" y="143891"/>
                </a:lnTo>
                <a:lnTo>
                  <a:pt x="967371" y="173393"/>
                </a:lnTo>
                <a:lnTo>
                  <a:pt x="941425" y="210426"/>
                </a:lnTo>
                <a:lnTo>
                  <a:pt x="925664" y="252564"/>
                </a:lnTo>
                <a:lnTo>
                  <a:pt x="920356" y="297332"/>
                </a:lnTo>
                <a:lnTo>
                  <a:pt x="926680" y="334924"/>
                </a:lnTo>
                <a:lnTo>
                  <a:pt x="944105" y="365861"/>
                </a:lnTo>
                <a:lnTo>
                  <a:pt x="971600" y="386842"/>
                </a:lnTo>
                <a:lnTo>
                  <a:pt x="1008100" y="394576"/>
                </a:lnTo>
                <a:lnTo>
                  <a:pt x="1031011" y="392137"/>
                </a:lnTo>
                <a:lnTo>
                  <a:pt x="1051407" y="384721"/>
                </a:lnTo>
                <a:lnTo>
                  <a:pt x="1069708" y="372173"/>
                </a:lnTo>
                <a:lnTo>
                  <a:pt x="1086345" y="354342"/>
                </a:lnTo>
                <a:lnTo>
                  <a:pt x="1087462" y="354342"/>
                </a:lnTo>
                <a:lnTo>
                  <a:pt x="1071168" y="411708"/>
                </a:lnTo>
                <a:lnTo>
                  <a:pt x="1029538" y="446252"/>
                </a:lnTo>
                <a:lnTo>
                  <a:pt x="1001395" y="449897"/>
                </a:lnTo>
                <a:lnTo>
                  <a:pt x="982662" y="448792"/>
                </a:lnTo>
                <a:lnTo>
                  <a:pt x="962685" y="445706"/>
                </a:lnTo>
                <a:lnTo>
                  <a:pt x="944168" y="440944"/>
                </a:lnTo>
                <a:lnTo>
                  <a:pt x="929855" y="434809"/>
                </a:lnTo>
                <a:lnTo>
                  <a:pt x="911415" y="496290"/>
                </a:lnTo>
                <a:lnTo>
                  <a:pt x="927963" y="503478"/>
                </a:lnTo>
                <a:lnTo>
                  <a:pt x="949134" y="508939"/>
                </a:lnTo>
                <a:lnTo>
                  <a:pt x="973645" y="512394"/>
                </a:lnTo>
                <a:lnTo>
                  <a:pt x="1000264" y="513613"/>
                </a:lnTo>
                <a:lnTo>
                  <a:pt x="1027925" y="512114"/>
                </a:lnTo>
                <a:lnTo>
                  <a:pt x="1082001" y="497586"/>
                </a:lnTo>
                <a:lnTo>
                  <a:pt x="1127467" y="459917"/>
                </a:lnTo>
                <a:lnTo>
                  <a:pt x="1155090" y="398068"/>
                </a:lnTo>
                <a:lnTo>
                  <a:pt x="1164793" y="354342"/>
                </a:lnTo>
                <a:lnTo>
                  <a:pt x="1168793" y="332536"/>
                </a:lnTo>
                <a:lnTo>
                  <a:pt x="1197025" y="178841"/>
                </a:lnTo>
                <a:lnTo>
                  <a:pt x="1204823" y="136372"/>
                </a:lnTo>
                <a:close/>
              </a:path>
              <a:path w="1492885" h="513714">
                <a:moveTo>
                  <a:pt x="1486446" y="198970"/>
                </a:moveTo>
                <a:lnTo>
                  <a:pt x="1459699" y="139090"/>
                </a:lnTo>
                <a:lnTo>
                  <a:pt x="1410995" y="120230"/>
                </a:lnTo>
                <a:lnTo>
                  <a:pt x="1410995" y="199529"/>
                </a:lnTo>
                <a:lnTo>
                  <a:pt x="1405128" y="215125"/>
                </a:lnTo>
                <a:lnTo>
                  <a:pt x="1387525" y="225437"/>
                </a:lnTo>
                <a:lnTo>
                  <a:pt x="1358176" y="231038"/>
                </a:lnTo>
                <a:lnTo>
                  <a:pt x="1317104" y="232498"/>
                </a:lnTo>
                <a:lnTo>
                  <a:pt x="1324241" y="212826"/>
                </a:lnTo>
                <a:lnTo>
                  <a:pt x="1337297" y="194627"/>
                </a:lnTo>
                <a:lnTo>
                  <a:pt x="1356321" y="181254"/>
                </a:lnTo>
                <a:lnTo>
                  <a:pt x="1381379" y="176047"/>
                </a:lnTo>
                <a:lnTo>
                  <a:pt x="1393786" y="177749"/>
                </a:lnTo>
                <a:lnTo>
                  <a:pt x="1403108" y="182537"/>
                </a:lnTo>
                <a:lnTo>
                  <a:pt x="1408963" y="189953"/>
                </a:lnTo>
                <a:lnTo>
                  <a:pt x="1410995" y="199529"/>
                </a:lnTo>
                <a:lnTo>
                  <a:pt x="1410995" y="120230"/>
                </a:lnTo>
                <a:lnTo>
                  <a:pt x="1345298" y="124155"/>
                </a:lnTo>
                <a:lnTo>
                  <a:pt x="1306182" y="142900"/>
                </a:lnTo>
                <a:lnTo>
                  <a:pt x="1274699" y="171081"/>
                </a:lnTo>
                <a:lnTo>
                  <a:pt x="1251470" y="206209"/>
                </a:lnTo>
                <a:lnTo>
                  <a:pt x="1237081" y="245770"/>
                </a:lnTo>
                <a:lnTo>
                  <a:pt x="1232154" y="287274"/>
                </a:lnTo>
                <a:lnTo>
                  <a:pt x="1239672" y="335191"/>
                </a:lnTo>
                <a:lnTo>
                  <a:pt x="1262049" y="371436"/>
                </a:lnTo>
                <a:lnTo>
                  <a:pt x="1299108" y="394373"/>
                </a:lnTo>
                <a:lnTo>
                  <a:pt x="1350632" y="402386"/>
                </a:lnTo>
                <a:lnTo>
                  <a:pt x="1374787" y="401345"/>
                </a:lnTo>
                <a:lnTo>
                  <a:pt x="1400873" y="397852"/>
                </a:lnTo>
                <a:lnTo>
                  <a:pt x="1427276" y="391312"/>
                </a:lnTo>
                <a:lnTo>
                  <a:pt x="1452359" y="381152"/>
                </a:lnTo>
                <a:lnTo>
                  <a:pt x="1448435" y="340347"/>
                </a:lnTo>
                <a:lnTo>
                  <a:pt x="1446771" y="323037"/>
                </a:lnTo>
                <a:lnTo>
                  <a:pt x="1429778" y="330212"/>
                </a:lnTo>
                <a:lnTo>
                  <a:pt x="1411414" y="335673"/>
                </a:lnTo>
                <a:lnTo>
                  <a:pt x="1391589" y="339128"/>
                </a:lnTo>
                <a:lnTo>
                  <a:pt x="1370190" y="340347"/>
                </a:lnTo>
                <a:lnTo>
                  <a:pt x="1353578" y="338988"/>
                </a:lnTo>
                <a:lnTo>
                  <a:pt x="1317663" y="319112"/>
                </a:lnTo>
                <a:lnTo>
                  <a:pt x="1309281" y="291172"/>
                </a:lnTo>
                <a:lnTo>
                  <a:pt x="1369771" y="289356"/>
                </a:lnTo>
                <a:lnTo>
                  <a:pt x="1418971" y="280035"/>
                </a:lnTo>
                <a:lnTo>
                  <a:pt x="1455635" y="262407"/>
                </a:lnTo>
                <a:lnTo>
                  <a:pt x="1478546" y="235648"/>
                </a:lnTo>
                <a:lnTo>
                  <a:pt x="1479219" y="232498"/>
                </a:lnTo>
                <a:lnTo>
                  <a:pt x="1486446" y="198970"/>
                </a:lnTo>
                <a:close/>
              </a:path>
              <a:path w="1492885" h="513714">
                <a:moveTo>
                  <a:pt x="1492592" y="5588"/>
                </a:moveTo>
                <a:lnTo>
                  <a:pt x="1413230" y="5588"/>
                </a:lnTo>
                <a:lnTo>
                  <a:pt x="1360690" y="90538"/>
                </a:lnTo>
                <a:lnTo>
                  <a:pt x="1419936" y="90538"/>
                </a:lnTo>
                <a:lnTo>
                  <a:pt x="1492592" y="5588"/>
                </a:lnTo>
                <a:close/>
              </a:path>
            </a:pathLst>
          </a:custGeom>
          <a:solidFill>
            <a:srgbClr val="33536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9" name="object 39"/>
          <p:cNvSpPr/>
          <p:nvPr/>
        </p:nvSpPr>
        <p:spPr>
          <a:xfrm>
            <a:off x="3380460" y="2022741"/>
            <a:ext cx="568960" cy="403225"/>
          </a:xfrm>
          <a:custGeom>
            <a:avLst/>
            <a:gdLst/>
            <a:ahLst/>
            <a:cxnLst/>
            <a:rect l="l" t="t" r="r" b="b"/>
            <a:pathLst>
              <a:path w="568960" h="403225">
                <a:moveTo>
                  <a:pt x="313524" y="0"/>
                </a:moveTo>
                <a:lnTo>
                  <a:pt x="233045" y="0"/>
                </a:lnTo>
                <a:lnTo>
                  <a:pt x="209575" y="123494"/>
                </a:lnTo>
                <a:lnTo>
                  <a:pt x="200355" y="120650"/>
                </a:lnTo>
                <a:lnTo>
                  <a:pt x="197840" y="120167"/>
                </a:lnTo>
                <a:lnTo>
                  <a:pt x="197840" y="187769"/>
                </a:lnTo>
                <a:lnTo>
                  <a:pt x="183870" y="261556"/>
                </a:lnTo>
                <a:lnTo>
                  <a:pt x="172923" y="295440"/>
                </a:lnTo>
                <a:lnTo>
                  <a:pt x="157467" y="319316"/>
                </a:lnTo>
                <a:lnTo>
                  <a:pt x="139712" y="333451"/>
                </a:lnTo>
                <a:lnTo>
                  <a:pt x="121843" y="338112"/>
                </a:lnTo>
                <a:lnTo>
                  <a:pt x="106006" y="334708"/>
                </a:lnTo>
                <a:lnTo>
                  <a:pt x="94030" y="324764"/>
                </a:lnTo>
                <a:lnTo>
                  <a:pt x="86474" y="308635"/>
                </a:lnTo>
                <a:lnTo>
                  <a:pt x="83832" y="286689"/>
                </a:lnTo>
                <a:lnTo>
                  <a:pt x="89916" y="247586"/>
                </a:lnTo>
                <a:lnTo>
                  <a:pt x="106895" y="212775"/>
                </a:lnTo>
                <a:lnTo>
                  <a:pt x="132880" y="187820"/>
                </a:lnTo>
                <a:lnTo>
                  <a:pt x="165989" y="178269"/>
                </a:lnTo>
                <a:lnTo>
                  <a:pt x="175768" y="179044"/>
                </a:lnTo>
                <a:lnTo>
                  <a:pt x="184645" y="181127"/>
                </a:lnTo>
                <a:lnTo>
                  <a:pt x="192163" y="184162"/>
                </a:lnTo>
                <a:lnTo>
                  <a:pt x="197840" y="187769"/>
                </a:lnTo>
                <a:lnTo>
                  <a:pt x="197840" y="120167"/>
                </a:lnTo>
                <a:lnTo>
                  <a:pt x="190652" y="118745"/>
                </a:lnTo>
                <a:lnTo>
                  <a:pt x="181051" y="117678"/>
                </a:lnTo>
                <a:lnTo>
                  <a:pt x="172135" y="117348"/>
                </a:lnTo>
                <a:lnTo>
                  <a:pt x="123494" y="124244"/>
                </a:lnTo>
                <a:lnTo>
                  <a:pt x="81559" y="143471"/>
                </a:lnTo>
                <a:lnTo>
                  <a:pt x="47294" y="172808"/>
                </a:lnTo>
                <a:lnTo>
                  <a:pt x="21653" y="210083"/>
                </a:lnTo>
                <a:lnTo>
                  <a:pt x="5575" y="253060"/>
                </a:lnTo>
                <a:lnTo>
                  <a:pt x="0" y="299554"/>
                </a:lnTo>
                <a:lnTo>
                  <a:pt x="6756" y="343763"/>
                </a:lnTo>
                <a:lnTo>
                  <a:pt x="25082" y="376186"/>
                </a:lnTo>
                <a:lnTo>
                  <a:pt x="52108" y="396138"/>
                </a:lnTo>
                <a:lnTo>
                  <a:pt x="84950" y="402945"/>
                </a:lnTo>
                <a:lnTo>
                  <a:pt x="108978" y="400189"/>
                </a:lnTo>
                <a:lnTo>
                  <a:pt x="132600" y="391414"/>
                </a:lnTo>
                <a:lnTo>
                  <a:pt x="154749" y="375818"/>
                </a:lnTo>
                <a:lnTo>
                  <a:pt x="174371" y="352640"/>
                </a:lnTo>
                <a:lnTo>
                  <a:pt x="175488" y="352640"/>
                </a:lnTo>
                <a:lnTo>
                  <a:pt x="171577" y="396798"/>
                </a:lnTo>
                <a:lnTo>
                  <a:pt x="245351" y="396798"/>
                </a:lnTo>
                <a:lnTo>
                  <a:pt x="246888" y="371475"/>
                </a:lnTo>
                <a:lnTo>
                  <a:pt x="248856" y="352640"/>
                </a:lnTo>
                <a:lnTo>
                  <a:pt x="249682" y="344741"/>
                </a:lnTo>
                <a:lnTo>
                  <a:pt x="250621" y="338112"/>
                </a:lnTo>
                <a:lnTo>
                  <a:pt x="253530" y="317487"/>
                </a:lnTo>
                <a:lnTo>
                  <a:pt x="258203" y="290614"/>
                </a:lnTo>
                <a:lnTo>
                  <a:pt x="279590" y="178269"/>
                </a:lnTo>
                <a:lnTo>
                  <a:pt x="290017" y="123494"/>
                </a:lnTo>
                <a:lnTo>
                  <a:pt x="313524" y="0"/>
                </a:lnTo>
                <a:close/>
              </a:path>
              <a:path w="568960" h="403225">
                <a:moveTo>
                  <a:pt x="568337" y="198958"/>
                </a:moveTo>
                <a:lnTo>
                  <a:pt x="563600" y="176034"/>
                </a:lnTo>
                <a:lnTo>
                  <a:pt x="561276" y="164744"/>
                </a:lnTo>
                <a:lnTo>
                  <a:pt x="541591" y="139077"/>
                </a:lnTo>
                <a:lnTo>
                  <a:pt x="511517" y="122948"/>
                </a:lnTo>
                <a:lnTo>
                  <a:pt x="492899" y="120218"/>
                </a:lnTo>
                <a:lnTo>
                  <a:pt x="492899" y="199517"/>
                </a:lnTo>
                <a:lnTo>
                  <a:pt x="487032" y="215112"/>
                </a:lnTo>
                <a:lnTo>
                  <a:pt x="469430" y="225425"/>
                </a:lnTo>
                <a:lnTo>
                  <a:pt x="440080" y="231013"/>
                </a:lnTo>
                <a:lnTo>
                  <a:pt x="398995" y="232486"/>
                </a:lnTo>
                <a:lnTo>
                  <a:pt x="406133" y="212813"/>
                </a:lnTo>
                <a:lnTo>
                  <a:pt x="419188" y="194614"/>
                </a:lnTo>
                <a:lnTo>
                  <a:pt x="438213" y="181229"/>
                </a:lnTo>
                <a:lnTo>
                  <a:pt x="463270" y="176034"/>
                </a:lnTo>
                <a:lnTo>
                  <a:pt x="475678" y="177736"/>
                </a:lnTo>
                <a:lnTo>
                  <a:pt x="485000" y="182524"/>
                </a:lnTo>
                <a:lnTo>
                  <a:pt x="490867" y="189941"/>
                </a:lnTo>
                <a:lnTo>
                  <a:pt x="492899" y="199517"/>
                </a:lnTo>
                <a:lnTo>
                  <a:pt x="492899" y="120218"/>
                </a:lnTo>
                <a:lnTo>
                  <a:pt x="427189" y="124142"/>
                </a:lnTo>
                <a:lnTo>
                  <a:pt x="388073" y="142887"/>
                </a:lnTo>
                <a:lnTo>
                  <a:pt x="356590" y="171069"/>
                </a:lnTo>
                <a:lnTo>
                  <a:pt x="333362" y="206197"/>
                </a:lnTo>
                <a:lnTo>
                  <a:pt x="318973" y="245757"/>
                </a:lnTo>
                <a:lnTo>
                  <a:pt x="314045" y="287261"/>
                </a:lnTo>
                <a:lnTo>
                  <a:pt x="321551" y="335178"/>
                </a:lnTo>
                <a:lnTo>
                  <a:pt x="343941" y="371424"/>
                </a:lnTo>
                <a:lnTo>
                  <a:pt x="381012" y="394360"/>
                </a:lnTo>
                <a:lnTo>
                  <a:pt x="432536" y="402374"/>
                </a:lnTo>
                <a:lnTo>
                  <a:pt x="456679" y="401332"/>
                </a:lnTo>
                <a:lnTo>
                  <a:pt x="482765" y="397840"/>
                </a:lnTo>
                <a:lnTo>
                  <a:pt x="509168" y="391299"/>
                </a:lnTo>
                <a:lnTo>
                  <a:pt x="534250" y="381139"/>
                </a:lnTo>
                <a:lnTo>
                  <a:pt x="530326" y="340347"/>
                </a:lnTo>
                <a:lnTo>
                  <a:pt x="528662" y="323024"/>
                </a:lnTo>
                <a:lnTo>
                  <a:pt x="511670" y="330212"/>
                </a:lnTo>
                <a:lnTo>
                  <a:pt x="493318" y="335661"/>
                </a:lnTo>
                <a:lnTo>
                  <a:pt x="473494" y="339128"/>
                </a:lnTo>
                <a:lnTo>
                  <a:pt x="452094" y="340347"/>
                </a:lnTo>
                <a:lnTo>
                  <a:pt x="435470" y="338988"/>
                </a:lnTo>
                <a:lnTo>
                  <a:pt x="399554" y="319112"/>
                </a:lnTo>
                <a:lnTo>
                  <a:pt x="391172" y="291160"/>
                </a:lnTo>
                <a:lnTo>
                  <a:pt x="451662" y="289344"/>
                </a:lnTo>
                <a:lnTo>
                  <a:pt x="500862" y="280022"/>
                </a:lnTo>
                <a:lnTo>
                  <a:pt x="537527" y="262394"/>
                </a:lnTo>
                <a:lnTo>
                  <a:pt x="560425" y="235635"/>
                </a:lnTo>
                <a:lnTo>
                  <a:pt x="561111" y="232486"/>
                </a:lnTo>
                <a:lnTo>
                  <a:pt x="568337" y="198958"/>
                </a:lnTo>
                <a:close/>
              </a:path>
            </a:pathLst>
          </a:custGeom>
          <a:solidFill>
            <a:srgbClr val="33536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0" name="object 40"/>
          <p:cNvSpPr/>
          <p:nvPr/>
        </p:nvSpPr>
        <p:spPr>
          <a:xfrm>
            <a:off x="4059390" y="2027199"/>
            <a:ext cx="1332230" cy="398780"/>
          </a:xfrm>
          <a:custGeom>
            <a:avLst/>
            <a:gdLst/>
            <a:ahLst/>
            <a:cxnLst/>
            <a:rect l="l" t="t" r="r" b="b"/>
            <a:pathLst>
              <a:path w="1332229" h="398780">
                <a:moveTo>
                  <a:pt x="224104" y="126873"/>
                </a:moveTo>
                <a:lnTo>
                  <a:pt x="211924" y="121373"/>
                </a:lnTo>
                <a:lnTo>
                  <a:pt x="195808" y="116941"/>
                </a:lnTo>
                <a:lnTo>
                  <a:pt x="176250" y="113969"/>
                </a:lnTo>
                <a:lnTo>
                  <a:pt x="153695" y="112890"/>
                </a:lnTo>
                <a:lnTo>
                  <a:pt x="105219" y="119621"/>
                </a:lnTo>
                <a:lnTo>
                  <a:pt x="67208" y="138671"/>
                </a:lnTo>
                <a:lnTo>
                  <a:pt x="42418" y="168300"/>
                </a:lnTo>
                <a:lnTo>
                  <a:pt x="33540" y="206794"/>
                </a:lnTo>
                <a:lnTo>
                  <a:pt x="38138" y="230327"/>
                </a:lnTo>
                <a:lnTo>
                  <a:pt x="50647" y="250037"/>
                </a:lnTo>
                <a:lnTo>
                  <a:pt x="69138" y="266293"/>
                </a:lnTo>
                <a:lnTo>
                  <a:pt x="91655" y="279450"/>
                </a:lnTo>
                <a:lnTo>
                  <a:pt x="107594" y="288239"/>
                </a:lnTo>
                <a:lnTo>
                  <a:pt x="118135" y="296621"/>
                </a:lnTo>
                <a:lnTo>
                  <a:pt x="123952" y="305219"/>
                </a:lnTo>
                <a:lnTo>
                  <a:pt x="125742" y="314655"/>
                </a:lnTo>
                <a:lnTo>
                  <a:pt x="123558" y="324154"/>
                </a:lnTo>
                <a:lnTo>
                  <a:pt x="117017" y="331978"/>
                </a:lnTo>
                <a:lnTo>
                  <a:pt x="106184" y="337286"/>
                </a:lnTo>
                <a:lnTo>
                  <a:pt x="91097" y="339242"/>
                </a:lnTo>
                <a:lnTo>
                  <a:pt x="71031" y="337375"/>
                </a:lnTo>
                <a:lnTo>
                  <a:pt x="51346" y="332676"/>
                </a:lnTo>
                <a:lnTo>
                  <a:pt x="33642" y="326504"/>
                </a:lnTo>
                <a:lnTo>
                  <a:pt x="19558" y="320243"/>
                </a:lnTo>
                <a:lnTo>
                  <a:pt x="0" y="376682"/>
                </a:lnTo>
                <a:lnTo>
                  <a:pt x="15062" y="385191"/>
                </a:lnTo>
                <a:lnTo>
                  <a:pt x="35001" y="391909"/>
                </a:lnTo>
                <a:lnTo>
                  <a:pt x="58394" y="396328"/>
                </a:lnTo>
                <a:lnTo>
                  <a:pt x="83832" y="397916"/>
                </a:lnTo>
                <a:lnTo>
                  <a:pt x="133807" y="391693"/>
                </a:lnTo>
                <a:lnTo>
                  <a:pt x="173456" y="373329"/>
                </a:lnTo>
                <a:lnTo>
                  <a:pt x="199593" y="343230"/>
                </a:lnTo>
                <a:lnTo>
                  <a:pt x="209016" y="301802"/>
                </a:lnTo>
                <a:lnTo>
                  <a:pt x="203669" y="276186"/>
                </a:lnTo>
                <a:lnTo>
                  <a:pt x="189674" y="255765"/>
                </a:lnTo>
                <a:lnTo>
                  <a:pt x="170116" y="239636"/>
                </a:lnTo>
                <a:lnTo>
                  <a:pt x="148094" y="226910"/>
                </a:lnTo>
                <a:lnTo>
                  <a:pt x="133426" y="219113"/>
                </a:lnTo>
                <a:lnTo>
                  <a:pt x="122948" y="211467"/>
                </a:lnTo>
                <a:lnTo>
                  <a:pt x="116662" y="203720"/>
                </a:lnTo>
                <a:lnTo>
                  <a:pt x="114566" y="195618"/>
                </a:lnTo>
                <a:lnTo>
                  <a:pt x="117170" y="185724"/>
                </a:lnTo>
                <a:lnTo>
                  <a:pt x="124485" y="178142"/>
                </a:lnTo>
                <a:lnTo>
                  <a:pt x="135788" y="173291"/>
                </a:lnTo>
                <a:lnTo>
                  <a:pt x="150342" y="171577"/>
                </a:lnTo>
                <a:lnTo>
                  <a:pt x="167386" y="172707"/>
                </a:lnTo>
                <a:lnTo>
                  <a:pt x="182333" y="175628"/>
                </a:lnTo>
                <a:lnTo>
                  <a:pt x="194983" y="179590"/>
                </a:lnTo>
                <a:lnTo>
                  <a:pt x="205105" y="183883"/>
                </a:lnTo>
                <a:lnTo>
                  <a:pt x="224104" y="126873"/>
                </a:lnTo>
                <a:close/>
              </a:path>
              <a:path w="1332229" h="398780">
                <a:moveTo>
                  <a:pt x="530339" y="225221"/>
                </a:moveTo>
                <a:lnTo>
                  <a:pt x="522554" y="181495"/>
                </a:lnTo>
                <a:lnTo>
                  <a:pt x="517677" y="173799"/>
                </a:lnTo>
                <a:lnTo>
                  <a:pt x="499948" y="145796"/>
                </a:lnTo>
                <a:lnTo>
                  <a:pt x="463613" y="121716"/>
                </a:lnTo>
                <a:lnTo>
                  <a:pt x="447078" y="118732"/>
                </a:lnTo>
                <a:lnTo>
                  <a:pt x="447078" y="225793"/>
                </a:lnTo>
                <a:lnTo>
                  <a:pt x="442544" y="262978"/>
                </a:lnTo>
                <a:lnTo>
                  <a:pt x="429260" y="299008"/>
                </a:lnTo>
                <a:lnTo>
                  <a:pt x="407695" y="326237"/>
                </a:lnTo>
                <a:lnTo>
                  <a:pt x="378333" y="337007"/>
                </a:lnTo>
                <a:lnTo>
                  <a:pt x="359727" y="333197"/>
                </a:lnTo>
                <a:lnTo>
                  <a:pt x="346049" y="322402"/>
                </a:lnTo>
                <a:lnTo>
                  <a:pt x="337604" y="305650"/>
                </a:lnTo>
                <a:lnTo>
                  <a:pt x="334733" y="283908"/>
                </a:lnTo>
                <a:lnTo>
                  <a:pt x="338797" y="248793"/>
                </a:lnTo>
                <a:lnTo>
                  <a:pt x="351777" y="212928"/>
                </a:lnTo>
                <a:lnTo>
                  <a:pt x="373557" y="185039"/>
                </a:lnTo>
                <a:lnTo>
                  <a:pt x="404037" y="173799"/>
                </a:lnTo>
                <a:lnTo>
                  <a:pt x="424434" y="178396"/>
                </a:lnTo>
                <a:lnTo>
                  <a:pt x="437705" y="190373"/>
                </a:lnTo>
                <a:lnTo>
                  <a:pt x="444906" y="207060"/>
                </a:lnTo>
                <a:lnTo>
                  <a:pt x="447078" y="225793"/>
                </a:lnTo>
                <a:lnTo>
                  <a:pt x="447078" y="118732"/>
                </a:lnTo>
                <a:lnTo>
                  <a:pt x="368795" y="119075"/>
                </a:lnTo>
                <a:lnTo>
                  <a:pt x="329120" y="136537"/>
                </a:lnTo>
                <a:lnTo>
                  <a:pt x="296583" y="163601"/>
                </a:lnTo>
                <a:lnTo>
                  <a:pt x="272161" y="198577"/>
                </a:lnTo>
                <a:lnTo>
                  <a:pt x="256794" y="239801"/>
                </a:lnTo>
                <a:lnTo>
                  <a:pt x="251460" y="285584"/>
                </a:lnTo>
                <a:lnTo>
                  <a:pt x="259791" y="331762"/>
                </a:lnTo>
                <a:lnTo>
                  <a:pt x="283311" y="367398"/>
                </a:lnTo>
                <a:lnTo>
                  <a:pt x="319836" y="390347"/>
                </a:lnTo>
                <a:lnTo>
                  <a:pt x="367157" y="398475"/>
                </a:lnTo>
                <a:lnTo>
                  <a:pt x="412229" y="392595"/>
                </a:lnTo>
                <a:lnTo>
                  <a:pt x="451675" y="375793"/>
                </a:lnTo>
                <a:lnTo>
                  <a:pt x="484365" y="349364"/>
                </a:lnTo>
                <a:lnTo>
                  <a:pt x="493166" y="337007"/>
                </a:lnTo>
                <a:lnTo>
                  <a:pt x="509143" y="314604"/>
                </a:lnTo>
                <a:lnTo>
                  <a:pt x="524840" y="272796"/>
                </a:lnTo>
                <a:lnTo>
                  <a:pt x="530339" y="225221"/>
                </a:lnTo>
                <a:close/>
              </a:path>
              <a:path w="1332229" h="398780">
                <a:moveTo>
                  <a:pt x="767829" y="113449"/>
                </a:moveTo>
                <a:lnTo>
                  <a:pt x="762787" y="112877"/>
                </a:lnTo>
                <a:lnTo>
                  <a:pt x="752729" y="112877"/>
                </a:lnTo>
                <a:lnTo>
                  <a:pt x="725982" y="117475"/>
                </a:lnTo>
                <a:lnTo>
                  <a:pt x="702221" y="130276"/>
                </a:lnTo>
                <a:lnTo>
                  <a:pt x="681913" y="149910"/>
                </a:lnTo>
                <a:lnTo>
                  <a:pt x="665543" y="174917"/>
                </a:lnTo>
                <a:lnTo>
                  <a:pt x="663867" y="174917"/>
                </a:lnTo>
                <a:lnTo>
                  <a:pt x="668896" y="119024"/>
                </a:lnTo>
                <a:lnTo>
                  <a:pt x="599046" y="119024"/>
                </a:lnTo>
                <a:lnTo>
                  <a:pt x="593928" y="167665"/>
                </a:lnTo>
                <a:lnTo>
                  <a:pt x="590156" y="198259"/>
                </a:lnTo>
                <a:lnTo>
                  <a:pt x="585063" y="229692"/>
                </a:lnTo>
                <a:lnTo>
                  <a:pt x="554329" y="392328"/>
                </a:lnTo>
                <a:lnTo>
                  <a:pt x="634809" y="392328"/>
                </a:lnTo>
                <a:lnTo>
                  <a:pt x="653808" y="290601"/>
                </a:lnTo>
                <a:lnTo>
                  <a:pt x="664184" y="252437"/>
                </a:lnTo>
                <a:lnTo>
                  <a:pt x="705675" y="199136"/>
                </a:lnTo>
                <a:lnTo>
                  <a:pt x="739305" y="191135"/>
                </a:lnTo>
                <a:lnTo>
                  <a:pt x="748271" y="191135"/>
                </a:lnTo>
                <a:lnTo>
                  <a:pt x="752170" y="191681"/>
                </a:lnTo>
                <a:lnTo>
                  <a:pt x="767829" y="113449"/>
                </a:lnTo>
                <a:close/>
              </a:path>
              <a:path w="1332229" h="398780">
                <a:moveTo>
                  <a:pt x="974013" y="119037"/>
                </a:moveTo>
                <a:lnTo>
                  <a:pt x="915885" y="119037"/>
                </a:lnTo>
                <a:lnTo>
                  <a:pt x="930414" y="42481"/>
                </a:lnTo>
                <a:lnTo>
                  <a:pt x="848258" y="61480"/>
                </a:lnTo>
                <a:lnTo>
                  <a:pt x="837082" y="119037"/>
                </a:lnTo>
                <a:lnTo>
                  <a:pt x="801878" y="119037"/>
                </a:lnTo>
                <a:lnTo>
                  <a:pt x="790702" y="179959"/>
                </a:lnTo>
                <a:lnTo>
                  <a:pt x="825347" y="179959"/>
                </a:lnTo>
                <a:lnTo>
                  <a:pt x="804113" y="288950"/>
                </a:lnTo>
                <a:lnTo>
                  <a:pt x="801585" y="303491"/>
                </a:lnTo>
                <a:lnTo>
                  <a:pt x="799846" y="316471"/>
                </a:lnTo>
                <a:lnTo>
                  <a:pt x="798830" y="328396"/>
                </a:lnTo>
                <a:lnTo>
                  <a:pt x="798512" y="339801"/>
                </a:lnTo>
                <a:lnTo>
                  <a:pt x="802843" y="363347"/>
                </a:lnTo>
                <a:lnTo>
                  <a:pt x="815975" y="381927"/>
                </a:lnTo>
                <a:lnTo>
                  <a:pt x="838123" y="394106"/>
                </a:lnTo>
                <a:lnTo>
                  <a:pt x="869492" y="398487"/>
                </a:lnTo>
                <a:lnTo>
                  <a:pt x="882802" y="398068"/>
                </a:lnTo>
                <a:lnTo>
                  <a:pt x="895972" y="396875"/>
                </a:lnTo>
                <a:lnTo>
                  <a:pt x="907770" y="394944"/>
                </a:lnTo>
                <a:lnTo>
                  <a:pt x="917003" y="392341"/>
                </a:lnTo>
                <a:lnTo>
                  <a:pt x="926503" y="329184"/>
                </a:lnTo>
                <a:lnTo>
                  <a:pt x="919238" y="330301"/>
                </a:lnTo>
                <a:lnTo>
                  <a:pt x="904151" y="330301"/>
                </a:lnTo>
                <a:lnTo>
                  <a:pt x="893254" y="328599"/>
                </a:lnTo>
                <a:lnTo>
                  <a:pt x="886193" y="323875"/>
                </a:lnTo>
                <a:lnTo>
                  <a:pt x="882383" y="316623"/>
                </a:lnTo>
                <a:lnTo>
                  <a:pt x="881240" y="307378"/>
                </a:lnTo>
                <a:lnTo>
                  <a:pt x="881621" y="299529"/>
                </a:lnTo>
                <a:lnTo>
                  <a:pt x="882637" y="290690"/>
                </a:lnTo>
                <a:lnTo>
                  <a:pt x="884059" y="281520"/>
                </a:lnTo>
                <a:lnTo>
                  <a:pt x="904151" y="179959"/>
                </a:lnTo>
                <a:lnTo>
                  <a:pt x="962279" y="179959"/>
                </a:lnTo>
                <a:lnTo>
                  <a:pt x="974013" y="119037"/>
                </a:lnTo>
                <a:close/>
              </a:path>
              <a:path w="1332229" h="398780">
                <a:moveTo>
                  <a:pt x="1102525" y="119037"/>
                </a:moveTo>
                <a:lnTo>
                  <a:pt x="1022045" y="119037"/>
                </a:lnTo>
                <a:lnTo>
                  <a:pt x="970064" y="392328"/>
                </a:lnTo>
                <a:lnTo>
                  <a:pt x="1050544" y="392328"/>
                </a:lnTo>
                <a:lnTo>
                  <a:pt x="1102525" y="119037"/>
                </a:lnTo>
                <a:close/>
              </a:path>
              <a:path w="1332229" h="398780">
                <a:moveTo>
                  <a:pt x="1119847" y="39687"/>
                </a:moveTo>
                <a:lnTo>
                  <a:pt x="1116863" y="23342"/>
                </a:lnTo>
                <a:lnTo>
                  <a:pt x="1108532" y="10833"/>
                </a:lnTo>
                <a:lnTo>
                  <a:pt x="1095794" y="2819"/>
                </a:lnTo>
                <a:lnTo>
                  <a:pt x="1079601" y="0"/>
                </a:lnTo>
                <a:lnTo>
                  <a:pt x="1062062" y="3314"/>
                </a:lnTo>
                <a:lnTo>
                  <a:pt x="1047394" y="12649"/>
                </a:lnTo>
                <a:lnTo>
                  <a:pt x="1037247" y="27114"/>
                </a:lnTo>
                <a:lnTo>
                  <a:pt x="1033221" y="45834"/>
                </a:lnTo>
                <a:lnTo>
                  <a:pt x="1036180" y="62090"/>
                </a:lnTo>
                <a:lnTo>
                  <a:pt x="1044397" y="74409"/>
                </a:lnTo>
                <a:lnTo>
                  <a:pt x="1056792" y="82219"/>
                </a:lnTo>
                <a:lnTo>
                  <a:pt x="1072337" y="84950"/>
                </a:lnTo>
                <a:lnTo>
                  <a:pt x="1090599" y="81889"/>
                </a:lnTo>
                <a:lnTo>
                  <a:pt x="1105725" y="73012"/>
                </a:lnTo>
                <a:lnTo>
                  <a:pt x="1116037" y="58788"/>
                </a:lnTo>
                <a:lnTo>
                  <a:pt x="1119847" y="39687"/>
                </a:lnTo>
                <a:close/>
              </a:path>
              <a:path w="1332229" h="398780">
                <a:moveTo>
                  <a:pt x="1331645" y="113449"/>
                </a:moveTo>
                <a:lnTo>
                  <a:pt x="1326603" y="112877"/>
                </a:lnTo>
                <a:lnTo>
                  <a:pt x="1316545" y="112877"/>
                </a:lnTo>
                <a:lnTo>
                  <a:pt x="1289799" y="117475"/>
                </a:lnTo>
                <a:lnTo>
                  <a:pt x="1266037" y="130276"/>
                </a:lnTo>
                <a:lnTo>
                  <a:pt x="1245730" y="149910"/>
                </a:lnTo>
                <a:lnTo>
                  <a:pt x="1229360" y="174917"/>
                </a:lnTo>
                <a:lnTo>
                  <a:pt x="1227683" y="174917"/>
                </a:lnTo>
                <a:lnTo>
                  <a:pt x="1232712" y="119024"/>
                </a:lnTo>
                <a:lnTo>
                  <a:pt x="1162862" y="119024"/>
                </a:lnTo>
                <a:lnTo>
                  <a:pt x="1157757" y="167665"/>
                </a:lnTo>
                <a:lnTo>
                  <a:pt x="1153972" y="198259"/>
                </a:lnTo>
                <a:lnTo>
                  <a:pt x="1148880" y="229692"/>
                </a:lnTo>
                <a:lnTo>
                  <a:pt x="1118146" y="392328"/>
                </a:lnTo>
                <a:lnTo>
                  <a:pt x="1198626" y="392328"/>
                </a:lnTo>
                <a:lnTo>
                  <a:pt x="1217625" y="290601"/>
                </a:lnTo>
                <a:lnTo>
                  <a:pt x="1228001" y="252437"/>
                </a:lnTo>
                <a:lnTo>
                  <a:pt x="1269504" y="199136"/>
                </a:lnTo>
                <a:lnTo>
                  <a:pt x="1303134" y="191135"/>
                </a:lnTo>
                <a:lnTo>
                  <a:pt x="1312075" y="191135"/>
                </a:lnTo>
                <a:lnTo>
                  <a:pt x="1315986" y="191681"/>
                </a:lnTo>
                <a:lnTo>
                  <a:pt x="1331645" y="113449"/>
                </a:lnTo>
                <a:close/>
              </a:path>
            </a:pathLst>
          </a:custGeom>
          <a:solidFill>
            <a:srgbClr val="33536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1" name="object 41"/>
          <p:cNvSpPr/>
          <p:nvPr/>
        </p:nvSpPr>
        <p:spPr>
          <a:xfrm>
            <a:off x="5465318" y="2140076"/>
            <a:ext cx="1177925" cy="390525"/>
          </a:xfrm>
          <a:custGeom>
            <a:avLst/>
            <a:gdLst/>
            <a:ahLst/>
            <a:cxnLst/>
            <a:rect l="l" t="t" r="r" b="b"/>
            <a:pathLst>
              <a:path w="1177925" h="390525">
                <a:moveTo>
                  <a:pt x="312407" y="103416"/>
                </a:moveTo>
                <a:lnTo>
                  <a:pt x="307187" y="64846"/>
                </a:lnTo>
                <a:lnTo>
                  <a:pt x="263359" y="8305"/>
                </a:lnTo>
                <a:lnTo>
                  <a:pt x="228028" y="723"/>
                </a:lnTo>
                <a:lnTo>
                  <a:pt x="228028" y="109550"/>
                </a:lnTo>
                <a:lnTo>
                  <a:pt x="222110" y="150177"/>
                </a:lnTo>
                <a:lnTo>
                  <a:pt x="205879" y="187248"/>
                </a:lnTo>
                <a:lnTo>
                  <a:pt x="181571" y="214249"/>
                </a:lnTo>
                <a:lnTo>
                  <a:pt x="151447" y="224688"/>
                </a:lnTo>
                <a:lnTo>
                  <a:pt x="140347" y="223774"/>
                </a:lnTo>
                <a:lnTo>
                  <a:pt x="130492" y="221119"/>
                </a:lnTo>
                <a:lnTo>
                  <a:pt x="121894" y="216903"/>
                </a:lnTo>
                <a:lnTo>
                  <a:pt x="114566" y="211264"/>
                </a:lnTo>
                <a:lnTo>
                  <a:pt x="124625" y="152590"/>
                </a:lnTo>
                <a:lnTo>
                  <a:pt x="135280" y="116243"/>
                </a:lnTo>
                <a:lnTo>
                  <a:pt x="151168" y="88607"/>
                </a:lnTo>
                <a:lnTo>
                  <a:pt x="170840" y="71018"/>
                </a:lnTo>
                <a:lnTo>
                  <a:pt x="192811" y="64846"/>
                </a:lnTo>
                <a:lnTo>
                  <a:pt x="209397" y="68770"/>
                </a:lnTo>
                <a:lnTo>
                  <a:pt x="220268" y="79032"/>
                </a:lnTo>
                <a:lnTo>
                  <a:pt x="226212" y="93370"/>
                </a:lnTo>
                <a:lnTo>
                  <a:pt x="228028" y="109550"/>
                </a:lnTo>
                <a:lnTo>
                  <a:pt x="228028" y="723"/>
                </a:lnTo>
                <a:lnTo>
                  <a:pt x="176809" y="11823"/>
                </a:lnTo>
                <a:lnTo>
                  <a:pt x="136931" y="45847"/>
                </a:lnTo>
                <a:lnTo>
                  <a:pt x="135813" y="45847"/>
                </a:lnTo>
                <a:lnTo>
                  <a:pt x="140830" y="6159"/>
                </a:lnTo>
                <a:lnTo>
                  <a:pt x="68745" y="6159"/>
                </a:lnTo>
                <a:lnTo>
                  <a:pt x="65532" y="30746"/>
                </a:lnTo>
                <a:lnTo>
                  <a:pt x="61683" y="57302"/>
                </a:lnTo>
                <a:lnTo>
                  <a:pt x="57188" y="85547"/>
                </a:lnTo>
                <a:lnTo>
                  <a:pt x="52527" y="111798"/>
                </a:lnTo>
                <a:lnTo>
                  <a:pt x="0" y="390105"/>
                </a:lnTo>
                <a:lnTo>
                  <a:pt x="79908" y="390105"/>
                </a:lnTo>
                <a:lnTo>
                  <a:pt x="102273" y="274421"/>
                </a:lnTo>
                <a:lnTo>
                  <a:pt x="103390" y="274421"/>
                </a:lnTo>
                <a:lnTo>
                  <a:pt x="112204" y="278536"/>
                </a:lnTo>
                <a:lnTo>
                  <a:pt x="123990" y="282117"/>
                </a:lnTo>
                <a:lnTo>
                  <a:pt x="138201" y="284657"/>
                </a:lnTo>
                <a:lnTo>
                  <a:pt x="154254" y="285610"/>
                </a:lnTo>
                <a:lnTo>
                  <a:pt x="198945" y="278714"/>
                </a:lnTo>
                <a:lnTo>
                  <a:pt x="207543" y="274421"/>
                </a:lnTo>
                <a:lnTo>
                  <a:pt x="237477" y="259486"/>
                </a:lnTo>
                <a:lnTo>
                  <a:pt x="268947" y="230136"/>
                </a:lnTo>
                <a:lnTo>
                  <a:pt x="272402" y="224688"/>
                </a:lnTo>
                <a:lnTo>
                  <a:pt x="292506" y="192874"/>
                </a:lnTo>
                <a:lnTo>
                  <a:pt x="307289" y="149898"/>
                </a:lnTo>
                <a:lnTo>
                  <a:pt x="312407" y="103416"/>
                </a:lnTo>
                <a:close/>
              </a:path>
              <a:path w="1177925" h="390525">
                <a:moveTo>
                  <a:pt x="626999" y="112344"/>
                </a:moveTo>
                <a:lnTo>
                  <a:pt x="619226" y="68618"/>
                </a:lnTo>
                <a:lnTo>
                  <a:pt x="614349" y="60921"/>
                </a:lnTo>
                <a:lnTo>
                  <a:pt x="596607" y="32918"/>
                </a:lnTo>
                <a:lnTo>
                  <a:pt x="560273" y="8839"/>
                </a:lnTo>
                <a:lnTo>
                  <a:pt x="543737" y="5854"/>
                </a:lnTo>
                <a:lnTo>
                  <a:pt x="543737" y="112915"/>
                </a:lnTo>
                <a:lnTo>
                  <a:pt x="539203" y="150101"/>
                </a:lnTo>
                <a:lnTo>
                  <a:pt x="525919" y="186131"/>
                </a:lnTo>
                <a:lnTo>
                  <a:pt x="504355" y="213360"/>
                </a:lnTo>
                <a:lnTo>
                  <a:pt x="474992" y="224129"/>
                </a:lnTo>
                <a:lnTo>
                  <a:pt x="456387" y="220319"/>
                </a:lnTo>
                <a:lnTo>
                  <a:pt x="442709" y="209524"/>
                </a:lnTo>
                <a:lnTo>
                  <a:pt x="434276" y="192773"/>
                </a:lnTo>
                <a:lnTo>
                  <a:pt x="431393" y="171030"/>
                </a:lnTo>
                <a:lnTo>
                  <a:pt x="435470" y="135915"/>
                </a:lnTo>
                <a:lnTo>
                  <a:pt x="448449" y="100050"/>
                </a:lnTo>
                <a:lnTo>
                  <a:pt x="470230" y="72161"/>
                </a:lnTo>
                <a:lnTo>
                  <a:pt x="500697" y="60921"/>
                </a:lnTo>
                <a:lnTo>
                  <a:pt x="521106" y="65519"/>
                </a:lnTo>
                <a:lnTo>
                  <a:pt x="534377" y="77495"/>
                </a:lnTo>
                <a:lnTo>
                  <a:pt x="541578" y="94183"/>
                </a:lnTo>
                <a:lnTo>
                  <a:pt x="543737" y="112915"/>
                </a:lnTo>
                <a:lnTo>
                  <a:pt x="543737" y="5854"/>
                </a:lnTo>
                <a:lnTo>
                  <a:pt x="465467" y="6197"/>
                </a:lnTo>
                <a:lnTo>
                  <a:pt x="425792" y="23660"/>
                </a:lnTo>
                <a:lnTo>
                  <a:pt x="393255" y="50723"/>
                </a:lnTo>
                <a:lnTo>
                  <a:pt x="368820" y="85699"/>
                </a:lnTo>
                <a:lnTo>
                  <a:pt x="353453" y="126923"/>
                </a:lnTo>
                <a:lnTo>
                  <a:pt x="348119" y="172707"/>
                </a:lnTo>
                <a:lnTo>
                  <a:pt x="356450" y="218884"/>
                </a:lnTo>
                <a:lnTo>
                  <a:pt x="379984" y="254520"/>
                </a:lnTo>
                <a:lnTo>
                  <a:pt x="416496" y="277469"/>
                </a:lnTo>
                <a:lnTo>
                  <a:pt x="463816" y="285597"/>
                </a:lnTo>
                <a:lnTo>
                  <a:pt x="508889" y="279717"/>
                </a:lnTo>
                <a:lnTo>
                  <a:pt x="548347" y="262915"/>
                </a:lnTo>
                <a:lnTo>
                  <a:pt x="581037" y="236486"/>
                </a:lnTo>
                <a:lnTo>
                  <a:pt x="589838" y="224129"/>
                </a:lnTo>
                <a:lnTo>
                  <a:pt x="605802" y="201726"/>
                </a:lnTo>
                <a:lnTo>
                  <a:pt x="621512" y="159918"/>
                </a:lnTo>
                <a:lnTo>
                  <a:pt x="626999" y="112344"/>
                </a:lnTo>
                <a:close/>
              </a:path>
              <a:path w="1177925" h="390525">
                <a:moveTo>
                  <a:pt x="947750" y="6159"/>
                </a:moveTo>
                <a:lnTo>
                  <a:pt x="867270" y="6159"/>
                </a:lnTo>
                <a:lnTo>
                  <a:pt x="843241" y="132461"/>
                </a:lnTo>
                <a:lnTo>
                  <a:pt x="832307" y="169278"/>
                </a:lnTo>
                <a:lnTo>
                  <a:pt x="816559" y="196875"/>
                </a:lnTo>
                <a:lnTo>
                  <a:pt x="797661" y="214210"/>
                </a:lnTo>
                <a:lnTo>
                  <a:pt x="777290" y="220218"/>
                </a:lnTo>
                <a:lnTo>
                  <a:pt x="764298" y="217754"/>
                </a:lnTo>
                <a:lnTo>
                  <a:pt x="755853" y="210997"/>
                </a:lnTo>
                <a:lnTo>
                  <a:pt x="751281" y="200888"/>
                </a:lnTo>
                <a:lnTo>
                  <a:pt x="749909" y="188366"/>
                </a:lnTo>
                <a:lnTo>
                  <a:pt x="750214" y="180263"/>
                </a:lnTo>
                <a:lnTo>
                  <a:pt x="751027" y="171310"/>
                </a:lnTo>
                <a:lnTo>
                  <a:pt x="752271" y="161950"/>
                </a:lnTo>
                <a:lnTo>
                  <a:pt x="753808" y="152590"/>
                </a:lnTo>
                <a:lnTo>
                  <a:pt x="781202" y="6159"/>
                </a:lnTo>
                <a:lnTo>
                  <a:pt x="700722" y="6159"/>
                </a:lnTo>
                <a:lnTo>
                  <a:pt x="669709" y="172491"/>
                </a:lnTo>
                <a:lnTo>
                  <a:pt x="667969" y="185356"/>
                </a:lnTo>
                <a:lnTo>
                  <a:pt x="666965" y="197485"/>
                </a:lnTo>
                <a:lnTo>
                  <a:pt x="666635" y="209042"/>
                </a:lnTo>
                <a:lnTo>
                  <a:pt x="671423" y="242925"/>
                </a:lnTo>
                <a:lnTo>
                  <a:pt x="685215" y="266814"/>
                </a:lnTo>
                <a:lnTo>
                  <a:pt x="707186" y="280949"/>
                </a:lnTo>
                <a:lnTo>
                  <a:pt x="736485" y="285610"/>
                </a:lnTo>
                <a:lnTo>
                  <a:pt x="761238" y="282689"/>
                </a:lnTo>
                <a:lnTo>
                  <a:pt x="785609" y="273583"/>
                </a:lnTo>
                <a:lnTo>
                  <a:pt x="809040" y="257784"/>
                </a:lnTo>
                <a:lnTo>
                  <a:pt x="830948" y="234746"/>
                </a:lnTo>
                <a:lnTo>
                  <a:pt x="832065" y="234746"/>
                </a:lnTo>
                <a:lnTo>
                  <a:pt x="827036" y="279463"/>
                </a:lnTo>
                <a:lnTo>
                  <a:pt x="898004" y="279463"/>
                </a:lnTo>
                <a:lnTo>
                  <a:pt x="907999" y="215633"/>
                </a:lnTo>
                <a:lnTo>
                  <a:pt x="912545" y="190588"/>
                </a:lnTo>
                <a:lnTo>
                  <a:pt x="947750" y="6159"/>
                </a:lnTo>
                <a:close/>
              </a:path>
              <a:path w="1177925" h="390525">
                <a:moveTo>
                  <a:pt x="1177417" y="571"/>
                </a:moveTo>
                <a:lnTo>
                  <a:pt x="1172375" y="0"/>
                </a:lnTo>
                <a:lnTo>
                  <a:pt x="1162316" y="0"/>
                </a:lnTo>
                <a:lnTo>
                  <a:pt x="1135570" y="4597"/>
                </a:lnTo>
                <a:lnTo>
                  <a:pt x="1111808" y="17399"/>
                </a:lnTo>
                <a:lnTo>
                  <a:pt x="1091501" y="37033"/>
                </a:lnTo>
                <a:lnTo>
                  <a:pt x="1075131" y="62039"/>
                </a:lnTo>
                <a:lnTo>
                  <a:pt x="1073454" y="62039"/>
                </a:lnTo>
                <a:lnTo>
                  <a:pt x="1078484" y="6146"/>
                </a:lnTo>
                <a:lnTo>
                  <a:pt x="1008634" y="6146"/>
                </a:lnTo>
                <a:lnTo>
                  <a:pt x="1003528" y="54787"/>
                </a:lnTo>
                <a:lnTo>
                  <a:pt x="999744" y="85382"/>
                </a:lnTo>
                <a:lnTo>
                  <a:pt x="994651" y="116814"/>
                </a:lnTo>
                <a:lnTo>
                  <a:pt x="963917" y="279450"/>
                </a:lnTo>
                <a:lnTo>
                  <a:pt x="1044397" y="279450"/>
                </a:lnTo>
                <a:lnTo>
                  <a:pt x="1063396" y="177723"/>
                </a:lnTo>
                <a:lnTo>
                  <a:pt x="1073772" y="139560"/>
                </a:lnTo>
                <a:lnTo>
                  <a:pt x="1115263" y="86258"/>
                </a:lnTo>
                <a:lnTo>
                  <a:pt x="1148905" y="78257"/>
                </a:lnTo>
                <a:lnTo>
                  <a:pt x="1157846" y="78257"/>
                </a:lnTo>
                <a:lnTo>
                  <a:pt x="1161757" y="78803"/>
                </a:lnTo>
                <a:lnTo>
                  <a:pt x="1177417" y="571"/>
                </a:lnTo>
                <a:close/>
              </a:path>
            </a:pathLst>
          </a:custGeom>
          <a:solidFill>
            <a:srgbClr val="33536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2" name="object 42"/>
          <p:cNvSpPr/>
          <p:nvPr/>
        </p:nvSpPr>
        <p:spPr>
          <a:xfrm>
            <a:off x="6748297" y="2016569"/>
            <a:ext cx="1099185" cy="409575"/>
          </a:xfrm>
          <a:custGeom>
            <a:avLst/>
            <a:gdLst/>
            <a:ahLst/>
            <a:cxnLst/>
            <a:rect l="l" t="t" r="r" b="b"/>
            <a:pathLst>
              <a:path w="1099184" h="409575">
                <a:moveTo>
                  <a:pt x="220764" y="6705"/>
                </a:moveTo>
                <a:lnTo>
                  <a:pt x="213017" y="4013"/>
                </a:lnTo>
                <a:lnTo>
                  <a:pt x="203225" y="1892"/>
                </a:lnTo>
                <a:lnTo>
                  <a:pt x="191439" y="508"/>
                </a:lnTo>
                <a:lnTo>
                  <a:pt x="177723" y="0"/>
                </a:lnTo>
                <a:lnTo>
                  <a:pt x="157327" y="1435"/>
                </a:lnTo>
                <a:lnTo>
                  <a:pt x="117602" y="14160"/>
                </a:lnTo>
                <a:lnTo>
                  <a:pt x="82105" y="45351"/>
                </a:lnTo>
                <a:lnTo>
                  <a:pt x="59880" y="91046"/>
                </a:lnTo>
                <a:lnTo>
                  <a:pt x="51422" y="129654"/>
                </a:lnTo>
                <a:lnTo>
                  <a:pt x="16205" y="129654"/>
                </a:lnTo>
                <a:lnTo>
                  <a:pt x="4470" y="190576"/>
                </a:lnTo>
                <a:lnTo>
                  <a:pt x="39674" y="190576"/>
                </a:lnTo>
                <a:lnTo>
                  <a:pt x="0" y="402958"/>
                </a:lnTo>
                <a:lnTo>
                  <a:pt x="79921" y="402958"/>
                </a:lnTo>
                <a:lnTo>
                  <a:pt x="119595" y="190576"/>
                </a:lnTo>
                <a:lnTo>
                  <a:pt x="173253" y="190576"/>
                </a:lnTo>
                <a:lnTo>
                  <a:pt x="184988" y="129654"/>
                </a:lnTo>
                <a:lnTo>
                  <a:pt x="130771" y="129654"/>
                </a:lnTo>
                <a:lnTo>
                  <a:pt x="133578" y="116255"/>
                </a:lnTo>
                <a:lnTo>
                  <a:pt x="139407" y="96850"/>
                </a:lnTo>
                <a:lnTo>
                  <a:pt x="149288" y="80848"/>
                </a:lnTo>
                <a:lnTo>
                  <a:pt x="163042" y="69977"/>
                </a:lnTo>
                <a:lnTo>
                  <a:pt x="180517" y="65963"/>
                </a:lnTo>
                <a:lnTo>
                  <a:pt x="188074" y="66281"/>
                </a:lnTo>
                <a:lnTo>
                  <a:pt x="194906" y="67221"/>
                </a:lnTo>
                <a:lnTo>
                  <a:pt x="201104" y="68783"/>
                </a:lnTo>
                <a:lnTo>
                  <a:pt x="206781" y="70980"/>
                </a:lnTo>
                <a:lnTo>
                  <a:pt x="220764" y="6705"/>
                </a:lnTo>
                <a:close/>
              </a:path>
              <a:path w="1099184" h="409575">
                <a:moveTo>
                  <a:pt x="462178" y="136931"/>
                </a:moveTo>
                <a:lnTo>
                  <a:pt x="442912" y="131775"/>
                </a:lnTo>
                <a:lnTo>
                  <a:pt x="420458" y="127495"/>
                </a:lnTo>
                <a:lnTo>
                  <a:pt x="396227" y="124587"/>
                </a:lnTo>
                <a:lnTo>
                  <a:pt x="371627" y="123507"/>
                </a:lnTo>
                <a:lnTo>
                  <a:pt x="371627" y="186677"/>
                </a:lnTo>
                <a:lnTo>
                  <a:pt x="358775" y="249834"/>
                </a:lnTo>
                <a:lnTo>
                  <a:pt x="346659" y="292887"/>
                </a:lnTo>
                <a:lnTo>
                  <a:pt x="330200" y="322199"/>
                </a:lnTo>
                <a:lnTo>
                  <a:pt x="311543" y="338950"/>
                </a:lnTo>
                <a:lnTo>
                  <a:pt x="292836" y="344271"/>
                </a:lnTo>
                <a:lnTo>
                  <a:pt x="278244" y="340982"/>
                </a:lnTo>
                <a:lnTo>
                  <a:pt x="267957" y="331711"/>
                </a:lnTo>
                <a:lnTo>
                  <a:pt x="261861" y="317411"/>
                </a:lnTo>
                <a:lnTo>
                  <a:pt x="259854" y="299008"/>
                </a:lnTo>
                <a:lnTo>
                  <a:pt x="266598" y="259651"/>
                </a:lnTo>
                <a:lnTo>
                  <a:pt x="285343" y="222656"/>
                </a:lnTo>
                <a:lnTo>
                  <a:pt x="313842" y="195186"/>
                </a:lnTo>
                <a:lnTo>
                  <a:pt x="349834" y="184429"/>
                </a:lnTo>
                <a:lnTo>
                  <a:pt x="357657" y="184429"/>
                </a:lnTo>
                <a:lnTo>
                  <a:pt x="365493" y="185547"/>
                </a:lnTo>
                <a:lnTo>
                  <a:pt x="371627" y="186677"/>
                </a:lnTo>
                <a:lnTo>
                  <a:pt x="371627" y="123507"/>
                </a:lnTo>
                <a:lnTo>
                  <a:pt x="318376" y="129235"/>
                </a:lnTo>
                <a:lnTo>
                  <a:pt x="273939" y="145161"/>
                </a:lnTo>
                <a:lnTo>
                  <a:pt x="238099" y="169494"/>
                </a:lnTo>
                <a:lnTo>
                  <a:pt x="210604" y="200367"/>
                </a:lnTo>
                <a:lnTo>
                  <a:pt x="191249" y="235991"/>
                </a:lnTo>
                <a:lnTo>
                  <a:pt x="179793" y="274510"/>
                </a:lnTo>
                <a:lnTo>
                  <a:pt x="176034" y="314096"/>
                </a:lnTo>
                <a:lnTo>
                  <a:pt x="182029" y="352996"/>
                </a:lnTo>
                <a:lnTo>
                  <a:pt x="198932" y="382993"/>
                </a:lnTo>
                <a:lnTo>
                  <a:pt x="225056" y="402297"/>
                </a:lnTo>
                <a:lnTo>
                  <a:pt x="258737" y="409117"/>
                </a:lnTo>
                <a:lnTo>
                  <a:pt x="282956" y="406057"/>
                </a:lnTo>
                <a:lnTo>
                  <a:pt x="307073" y="395909"/>
                </a:lnTo>
                <a:lnTo>
                  <a:pt x="329933" y="377291"/>
                </a:lnTo>
                <a:lnTo>
                  <a:pt x="350393" y="348754"/>
                </a:lnTo>
                <a:lnTo>
                  <a:pt x="352069" y="348754"/>
                </a:lnTo>
                <a:lnTo>
                  <a:pt x="350824" y="363194"/>
                </a:lnTo>
                <a:lnTo>
                  <a:pt x="349681" y="377291"/>
                </a:lnTo>
                <a:lnTo>
                  <a:pt x="348767" y="390410"/>
                </a:lnTo>
                <a:lnTo>
                  <a:pt x="348157" y="402958"/>
                </a:lnTo>
                <a:lnTo>
                  <a:pt x="422490" y="402958"/>
                </a:lnTo>
                <a:lnTo>
                  <a:pt x="422732" y="374319"/>
                </a:lnTo>
                <a:lnTo>
                  <a:pt x="424408" y="348754"/>
                </a:lnTo>
                <a:lnTo>
                  <a:pt x="428459" y="309283"/>
                </a:lnTo>
                <a:lnTo>
                  <a:pt x="452526" y="184429"/>
                </a:lnTo>
                <a:lnTo>
                  <a:pt x="462178" y="136931"/>
                </a:lnTo>
                <a:close/>
              </a:path>
              <a:path w="1099184" h="409575">
                <a:moveTo>
                  <a:pt x="614108" y="129667"/>
                </a:moveTo>
                <a:lnTo>
                  <a:pt x="533628" y="129667"/>
                </a:lnTo>
                <a:lnTo>
                  <a:pt x="481647" y="402958"/>
                </a:lnTo>
                <a:lnTo>
                  <a:pt x="562127" y="402958"/>
                </a:lnTo>
                <a:lnTo>
                  <a:pt x="614108" y="129667"/>
                </a:lnTo>
                <a:close/>
              </a:path>
              <a:path w="1099184" h="409575">
                <a:moveTo>
                  <a:pt x="631431" y="50317"/>
                </a:moveTo>
                <a:lnTo>
                  <a:pt x="628446" y="33972"/>
                </a:lnTo>
                <a:lnTo>
                  <a:pt x="620115" y="21463"/>
                </a:lnTo>
                <a:lnTo>
                  <a:pt x="607377" y="13449"/>
                </a:lnTo>
                <a:lnTo>
                  <a:pt x="591185" y="10629"/>
                </a:lnTo>
                <a:lnTo>
                  <a:pt x="573646" y="13944"/>
                </a:lnTo>
                <a:lnTo>
                  <a:pt x="558990" y="23279"/>
                </a:lnTo>
                <a:lnTo>
                  <a:pt x="548830" y="37744"/>
                </a:lnTo>
                <a:lnTo>
                  <a:pt x="544804" y="56464"/>
                </a:lnTo>
                <a:lnTo>
                  <a:pt x="547776" y="72720"/>
                </a:lnTo>
                <a:lnTo>
                  <a:pt x="555980" y="85039"/>
                </a:lnTo>
                <a:lnTo>
                  <a:pt x="568375" y="92849"/>
                </a:lnTo>
                <a:lnTo>
                  <a:pt x="583920" y="95580"/>
                </a:lnTo>
                <a:lnTo>
                  <a:pt x="602195" y="92519"/>
                </a:lnTo>
                <a:lnTo>
                  <a:pt x="617321" y="83642"/>
                </a:lnTo>
                <a:lnTo>
                  <a:pt x="627621" y="69418"/>
                </a:lnTo>
                <a:lnTo>
                  <a:pt x="631431" y="50317"/>
                </a:lnTo>
                <a:close/>
              </a:path>
              <a:path w="1099184" h="409575">
                <a:moveTo>
                  <a:pt x="843241" y="124079"/>
                </a:moveTo>
                <a:lnTo>
                  <a:pt x="838200" y="123507"/>
                </a:lnTo>
                <a:lnTo>
                  <a:pt x="828141" y="123507"/>
                </a:lnTo>
                <a:lnTo>
                  <a:pt x="801395" y="128104"/>
                </a:lnTo>
                <a:lnTo>
                  <a:pt x="777633" y="140906"/>
                </a:lnTo>
                <a:lnTo>
                  <a:pt x="757326" y="160540"/>
                </a:lnTo>
                <a:lnTo>
                  <a:pt x="740956" y="185547"/>
                </a:lnTo>
                <a:lnTo>
                  <a:pt x="739279" y="185547"/>
                </a:lnTo>
                <a:lnTo>
                  <a:pt x="744308" y="129654"/>
                </a:lnTo>
                <a:lnTo>
                  <a:pt x="674458" y="129654"/>
                </a:lnTo>
                <a:lnTo>
                  <a:pt x="669353" y="178295"/>
                </a:lnTo>
                <a:lnTo>
                  <a:pt x="665568" y="208889"/>
                </a:lnTo>
                <a:lnTo>
                  <a:pt x="660476" y="240322"/>
                </a:lnTo>
                <a:lnTo>
                  <a:pt x="629742" y="402958"/>
                </a:lnTo>
                <a:lnTo>
                  <a:pt x="710222" y="402958"/>
                </a:lnTo>
                <a:lnTo>
                  <a:pt x="729221" y="301231"/>
                </a:lnTo>
                <a:lnTo>
                  <a:pt x="739597" y="263067"/>
                </a:lnTo>
                <a:lnTo>
                  <a:pt x="781088" y="209765"/>
                </a:lnTo>
                <a:lnTo>
                  <a:pt x="814730" y="201764"/>
                </a:lnTo>
                <a:lnTo>
                  <a:pt x="823671" y="201764"/>
                </a:lnTo>
                <a:lnTo>
                  <a:pt x="827582" y="202311"/>
                </a:lnTo>
                <a:lnTo>
                  <a:pt x="843241" y="124079"/>
                </a:lnTo>
                <a:close/>
              </a:path>
              <a:path w="1099184" h="409575">
                <a:moveTo>
                  <a:pt x="1099172" y="205130"/>
                </a:moveTo>
                <a:lnTo>
                  <a:pt x="1072426" y="145249"/>
                </a:lnTo>
                <a:lnTo>
                  <a:pt x="1023734" y="126390"/>
                </a:lnTo>
                <a:lnTo>
                  <a:pt x="1023734" y="205689"/>
                </a:lnTo>
                <a:lnTo>
                  <a:pt x="1017866" y="221284"/>
                </a:lnTo>
                <a:lnTo>
                  <a:pt x="1000264" y="231597"/>
                </a:lnTo>
                <a:lnTo>
                  <a:pt x="970915" y="237185"/>
                </a:lnTo>
                <a:lnTo>
                  <a:pt x="929830" y="238658"/>
                </a:lnTo>
                <a:lnTo>
                  <a:pt x="936967" y="218986"/>
                </a:lnTo>
                <a:lnTo>
                  <a:pt x="950036" y="200787"/>
                </a:lnTo>
                <a:lnTo>
                  <a:pt x="969060" y="187401"/>
                </a:lnTo>
                <a:lnTo>
                  <a:pt x="994105" y="182206"/>
                </a:lnTo>
                <a:lnTo>
                  <a:pt x="1006513" y="183908"/>
                </a:lnTo>
                <a:lnTo>
                  <a:pt x="1015834" y="188696"/>
                </a:lnTo>
                <a:lnTo>
                  <a:pt x="1021702" y="196113"/>
                </a:lnTo>
                <a:lnTo>
                  <a:pt x="1023734" y="205689"/>
                </a:lnTo>
                <a:lnTo>
                  <a:pt x="1023734" y="126390"/>
                </a:lnTo>
                <a:lnTo>
                  <a:pt x="958024" y="130314"/>
                </a:lnTo>
                <a:lnTo>
                  <a:pt x="918908" y="149059"/>
                </a:lnTo>
                <a:lnTo>
                  <a:pt x="887437" y="177241"/>
                </a:lnTo>
                <a:lnTo>
                  <a:pt x="864209" y="212369"/>
                </a:lnTo>
                <a:lnTo>
                  <a:pt x="849820" y="251929"/>
                </a:lnTo>
                <a:lnTo>
                  <a:pt x="844892" y="293433"/>
                </a:lnTo>
                <a:lnTo>
                  <a:pt x="852398" y="341350"/>
                </a:lnTo>
                <a:lnTo>
                  <a:pt x="874788" y="377596"/>
                </a:lnTo>
                <a:lnTo>
                  <a:pt x="911847" y="400532"/>
                </a:lnTo>
                <a:lnTo>
                  <a:pt x="963371" y="408546"/>
                </a:lnTo>
                <a:lnTo>
                  <a:pt x="987513" y="407504"/>
                </a:lnTo>
                <a:lnTo>
                  <a:pt x="1013599" y="404012"/>
                </a:lnTo>
                <a:lnTo>
                  <a:pt x="1040003" y="397471"/>
                </a:lnTo>
                <a:lnTo>
                  <a:pt x="1065085" y="387311"/>
                </a:lnTo>
                <a:lnTo>
                  <a:pt x="1061161" y="346519"/>
                </a:lnTo>
                <a:lnTo>
                  <a:pt x="1059497" y="329196"/>
                </a:lnTo>
                <a:lnTo>
                  <a:pt x="1042504" y="336384"/>
                </a:lnTo>
                <a:lnTo>
                  <a:pt x="1024153" y="341833"/>
                </a:lnTo>
                <a:lnTo>
                  <a:pt x="1004328" y="345300"/>
                </a:lnTo>
                <a:lnTo>
                  <a:pt x="982929" y="346519"/>
                </a:lnTo>
                <a:lnTo>
                  <a:pt x="966317" y="345160"/>
                </a:lnTo>
                <a:lnTo>
                  <a:pt x="930389" y="325285"/>
                </a:lnTo>
                <a:lnTo>
                  <a:pt x="922007" y="297332"/>
                </a:lnTo>
                <a:lnTo>
                  <a:pt x="982497" y="295516"/>
                </a:lnTo>
                <a:lnTo>
                  <a:pt x="1031697" y="286194"/>
                </a:lnTo>
                <a:lnTo>
                  <a:pt x="1068362" y="268566"/>
                </a:lnTo>
                <a:lnTo>
                  <a:pt x="1091260" y="241808"/>
                </a:lnTo>
                <a:lnTo>
                  <a:pt x="1091946" y="238658"/>
                </a:lnTo>
                <a:lnTo>
                  <a:pt x="1099172" y="205130"/>
                </a:lnTo>
                <a:close/>
              </a:path>
            </a:pathLst>
          </a:custGeom>
          <a:solidFill>
            <a:srgbClr val="33536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3" name="object 43"/>
          <p:cNvSpPr/>
          <p:nvPr/>
        </p:nvSpPr>
        <p:spPr>
          <a:xfrm>
            <a:off x="7967574" y="2022728"/>
            <a:ext cx="643255" cy="402590"/>
          </a:xfrm>
          <a:custGeom>
            <a:avLst/>
            <a:gdLst/>
            <a:ahLst/>
            <a:cxnLst/>
            <a:rect l="l" t="t" r="r" b="b"/>
            <a:pathLst>
              <a:path w="643254" h="402589">
                <a:moveTo>
                  <a:pt x="156476" y="0"/>
                </a:moveTo>
                <a:lnTo>
                  <a:pt x="75996" y="0"/>
                </a:lnTo>
                <a:lnTo>
                  <a:pt x="0" y="396798"/>
                </a:lnTo>
                <a:lnTo>
                  <a:pt x="80479" y="396798"/>
                </a:lnTo>
                <a:lnTo>
                  <a:pt x="156476" y="0"/>
                </a:lnTo>
                <a:close/>
              </a:path>
              <a:path w="643254" h="402589">
                <a:moveTo>
                  <a:pt x="410743" y="198970"/>
                </a:moveTo>
                <a:lnTo>
                  <a:pt x="406006" y="176047"/>
                </a:lnTo>
                <a:lnTo>
                  <a:pt x="403682" y="164757"/>
                </a:lnTo>
                <a:lnTo>
                  <a:pt x="383997" y="139090"/>
                </a:lnTo>
                <a:lnTo>
                  <a:pt x="353923" y="122961"/>
                </a:lnTo>
                <a:lnTo>
                  <a:pt x="335305" y="120230"/>
                </a:lnTo>
                <a:lnTo>
                  <a:pt x="335305" y="199529"/>
                </a:lnTo>
                <a:lnTo>
                  <a:pt x="329438" y="215125"/>
                </a:lnTo>
                <a:lnTo>
                  <a:pt x="311823" y="225437"/>
                </a:lnTo>
                <a:lnTo>
                  <a:pt x="282486" y="231025"/>
                </a:lnTo>
                <a:lnTo>
                  <a:pt x="241401" y="232498"/>
                </a:lnTo>
                <a:lnTo>
                  <a:pt x="248539" y="212826"/>
                </a:lnTo>
                <a:lnTo>
                  <a:pt x="261594" y="194627"/>
                </a:lnTo>
                <a:lnTo>
                  <a:pt x="280631" y="181241"/>
                </a:lnTo>
                <a:lnTo>
                  <a:pt x="305676" y="176047"/>
                </a:lnTo>
                <a:lnTo>
                  <a:pt x="318084" y="177749"/>
                </a:lnTo>
                <a:lnTo>
                  <a:pt x="327406" y="182537"/>
                </a:lnTo>
                <a:lnTo>
                  <a:pt x="333273" y="189953"/>
                </a:lnTo>
                <a:lnTo>
                  <a:pt x="335305" y="199529"/>
                </a:lnTo>
                <a:lnTo>
                  <a:pt x="335305" y="120230"/>
                </a:lnTo>
                <a:lnTo>
                  <a:pt x="269595" y="124155"/>
                </a:lnTo>
                <a:lnTo>
                  <a:pt x="230479" y="142900"/>
                </a:lnTo>
                <a:lnTo>
                  <a:pt x="199009" y="171081"/>
                </a:lnTo>
                <a:lnTo>
                  <a:pt x="175780" y="206209"/>
                </a:lnTo>
                <a:lnTo>
                  <a:pt x="161391" y="245770"/>
                </a:lnTo>
                <a:lnTo>
                  <a:pt x="156464" y="287274"/>
                </a:lnTo>
                <a:lnTo>
                  <a:pt x="163969" y="335191"/>
                </a:lnTo>
                <a:lnTo>
                  <a:pt x="186359" y="371436"/>
                </a:lnTo>
                <a:lnTo>
                  <a:pt x="223418" y="394373"/>
                </a:lnTo>
                <a:lnTo>
                  <a:pt x="274942" y="402386"/>
                </a:lnTo>
                <a:lnTo>
                  <a:pt x="299085" y="401345"/>
                </a:lnTo>
                <a:lnTo>
                  <a:pt x="325170" y="397852"/>
                </a:lnTo>
                <a:lnTo>
                  <a:pt x="351574" y="391312"/>
                </a:lnTo>
                <a:lnTo>
                  <a:pt x="376656" y="381152"/>
                </a:lnTo>
                <a:lnTo>
                  <a:pt x="372732" y="340360"/>
                </a:lnTo>
                <a:lnTo>
                  <a:pt x="371068" y="323037"/>
                </a:lnTo>
                <a:lnTo>
                  <a:pt x="354076" y="330225"/>
                </a:lnTo>
                <a:lnTo>
                  <a:pt x="335724" y="335673"/>
                </a:lnTo>
                <a:lnTo>
                  <a:pt x="315899" y="339140"/>
                </a:lnTo>
                <a:lnTo>
                  <a:pt x="294500" y="340360"/>
                </a:lnTo>
                <a:lnTo>
                  <a:pt x="277888" y="339001"/>
                </a:lnTo>
                <a:lnTo>
                  <a:pt x="241960" y="319125"/>
                </a:lnTo>
                <a:lnTo>
                  <a:pt x="233578" y="291172"/>
                </a:lnTo>
                <a:lnTo>
                  <a:pt x="294068" y="289356"/>
                </a:lnTo>
                <a:lnTo>
                  <a:pt x="343268" y="280035"/>
                </a:lnTo>
                <a:lnTo>
                  <a:pt x="379933" y="262407"/>
                </a:lnTo>
                <a:lnTo>
                  <a:pt x="402831" y="235648"/>
                </a:lnTo>
                <a:lnTo>
                  <a:pt x="403517" y="232498"/>
                </a:lnTo>
                <a:lnTo>
                  <a:pt x="410743" y="198970"/>
                </a:lnTo>
                <a:close/>
              </a:path>
              <a:path w="643254" h="402589">
                <a:moveTo>
                  <a:pt x="642658" y="131343"/>
                </a:moveTo>
                <a:lnTo>
                  <a:pt x="630466" y="125844"/>
                </a:lnTo>
                <a:lnTo>
                  <a:pt x="614362" y="121412"/>
                </a:lnTo>
                <a:lnTo>
                  <a:pt x="594791" y="118440"/>
                </a:lnTo>
                <a:lnTo>
                  <a:pt x="572249" y="117360"/>
                </a:lnTo>
                <a:lnTo>
                  <a:pt x="523760" y="124091"/>
                </a:lnTo>
                <a:lnTo>
                  <a:pt x="485762" y="143141"/>
                </a:lnTo>
                <a:lnTo>
                  <a:pt x="460959" y="172770"/>
                </a:lnTo>
                <a:lnTo>
                  <a:pt x="452094" y="211264"/>
                </a:lnTo>
                <a:lnTo>
                  <a:pt x="456692" y="234797"/>
                </a:lnTo>
                <a:lnTo>
                  <a:pt x="469201" y="254508"/>
                </a:lnTo>
                <a:lnTo>
                  <a:pt x="487680" y="270764"/>
                </a:lnTo>
                <a:lnTo>
                  <a:pt x="510209" y="283921"/>
                </a:lnTo>
                <a:lnTo>
                  <a:pt x="526135" y="292709"/>
                </a:lnTo>
                <a:lnTo>
                  <a:pt x="536676" y="301091"/>
                </a:lnTo>
                <a:lnTo>
                  <a:pt x="542505" y="309689"/>
                </a:lnTo>
                <a:lnTo>
                  <a:pt x="544296" y="319125"/>
                </a:lnTo>
                <a:lnTo>
                  <a:pt x="542099" y="328625"/>
                </a:lnTo>
                <a:lnTo>
                  <a:pt x="535559" y="336448"/>
                </a:lnTo>
                <a:lnTo>
                  <a:pt x="524725" y="341757"/>
                </a:lnTo>
                <a:lnTo>
                  <a:pt x="509651" y="343712"/>
                </a:lnTo>
                <a:lnTo>
                  <a:pt x="489585" y="341845"/>
                </a:lnTo>
                <a:lnTo>
                  <a:pt x="469887" y="337146"/>
                </a:lnTo>
                <a:lnTo>
                  <a:pt x="452196" y="330974"/>
                </a:lnTo>
                <a:lnTo>
                  <a:pt x="438111" y="324713"/>
                </a:lnTo>
                <a:lnTo>
                  <a:pt x="418553" y="381152"/>
                </a:lnTo>
                <a:lnTo>
                  <a:pt x="433616" y="389661"/>
                </a:lnTo>
                <a:lnTo>
                  <a:pt x="453542" y="396379"/>
                </a:lnTo>
                <a:lnTo>
                  <a:pt x="476935" y="400799"/>
                </a:lnTo>
                <a:lnTo>
                  <a:pt x="502386" y="402386"/>
                </a:lnTo>
                <a:lnTo>
                  <a:pt x="552348" y="396163"/>
                </a:lnTo>
                <a:lnTo>
                  <a:pt x="592010" y="377799"/>
                </a:lnTo>
                <a:lnTo>
                  <a:pt x="618147" y="347700"/>
                </a:lnTo>
                <a:lnTo>
                  <a:pt x="627570" y="306273"/>
                </a:lnTo>
                <a:lnTo>
                  <a:pt x="622211" y="280657"/>
                </a:lnTo>
                <a:lnTo>
                  <a:pt x="608215" y="260235"/>
                </a:lnTo>
                <a:lnTo>
                  <a:pt x="588657" y="244106"/>
                </a:lnTo>
                <a:lnTo>
                  <a:pt x="566648" y="231381"/>
                </a:lnTo>
                <a:lnTo>
                  <a:pt x="551980" y="223583"/>
                </a:lnTo>
                <a:lnTo>
                  <a:pt x="541502" y="215938"/>
                </a:lnTo>
                <a:lnTo>
                  <a:pt x="535216" y="208191"/>
                </a:lnTo>
                <a:lnTo>
                  <a:pt x="533120" y="200088"/>
                </a:lnTo>
                <a:lnTo>
                  <a:pt x="535724" y="190195"/>
                </a:lnTo>
                <a:lnTo>
                  <a:pt x="543039" y="182613"/>
                </a:lnTo>
                <a:lnTo>
                  <a:pt x="554342" y="177761"/>
                </a:lnTo>
                <a:lnTo>
                  <a:pt x="568896" y="176047"/>
                </a:lnTo>
                <a:lnTo>
                  <a:pt x="585927" y="177177"/>
                </a:lnTo>
                <a:lnTo>
                  <a:pt x="600875" y="180098"/>
                </a:lnTo>
                <a:lnTo>
                  <a:pt x="613524" y="184061"/>
                </a:lnTo>
                <a:lnTo>
                  <a:pt x="623658" y="188353"/>
                </a:lnTo>
                <a:lnTo>
                  <a:pt x="642658" y="131343"/>
                </a:lnTo>
                <a:close/>
              </a:path>
            </a:pathLst>
          </a:custGeom>
          <a:solidFill>
            <a:srgbClr val="33536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4" name="object 44"/>
          <p:cNvSpPr/>
          <p:nvPr/>
        </p:nvSpPr>
        <p:spPr>
          <a:xfrm>
            <a:off x="8739823" y="2140076"/>
            <a:ext cx="1788160" cy="285750"/>
          </a:xfrm>
          <a:custGeom>
            <a:avLst/>
            <a:gdLst/>
            <a:ahLst/>
            <a:cxnLst/>
            <a:rect l="l" t="t" r="r" b="b"/>
            <a:pathLst>
              <a:path w="1788159" h="285750">
                <a:moveTo>
                  <a:pt x="233616" y="9512"/>
                </a:moveTo>
                <a:lnTo>
                  <a:pt x="223316" y="5918"/>
                </a:lnTo>
                <a:lnTo>
                  <a:pt x="210350" y="2882"/>
                </a:lnTo>
                <a:lnTo>
                  <a:pt x="195173" y="787"/>
                </a:lnTo>
                <a:lnTo>
                  <a:pt x="178282" y="0"/>
                </a:lnTo>
                <a:lnTo>
                  <a:pt x="128981" y="6083"/>
                </a:lnTo>
                <a:lnTo>
                  <a:pt x="85864" y="23317"/>
                </a:lnTo>
                <a:lnTo>
                  <a:pt x="50165" y="50177"/>
                </a:lnTo>
                <a:lnTo>
                  <a:pt x="23114" y="85140"/>
                </a:lnTo>
                <a:lnTo>
                  <a:pt x="5981" y="126669"/>
                </a:lnTo>
                <a:lnTo>
                  <a:pt x="0" y="173266"/>
                </a:lnTo>
                <a:lnTo>
                  <a:pt x="8483" y="220675"/>
                </a:lnTo>
                <a:lnTo>
                  <a:pt x="32207" y="255778"/>
                </a:lnTo>
                <a:lnTo>
                  <a:pt x="68618" y="277558"/>
                </a:lnTo>
                <a:lnTo>
                  <a:pt x="115138" y="285038"/>
                </a:lnTo>
                <a:lnTo>
                  <a:pt x="138506" y="284035"/>
                </a:lnTo>
                <a:lnTo>
                  <a:pt x="177927" y="276796"/>
                </a:lnTo>
                <a:lnTo>
                  <a:pt x="192252" y="209588"/>
                </a:lnTo>
                <a:lnTo>
                  <a:pt x="181190" y="213702"/>
                </a:lnTo>
                <a:lnTo>
                  <a:pt x="168706" y="217284"/>
                </a:lnTo>
                <a:lnTo>
                  <a:pt x="154457" y="219811"/>
                </a:lnTo>
                <a:lnTo>
                  <a:pt x="138049" y="220764"/>
                </a:lnTo>
                <a:lnTo>
                  <a:pt x="116928" y="217220"/>
                </a:lnTo>
                <a:lnTo>
                  <a:pt x="99898" y="206590"/>
                </a:lnTo>
                <a:lnTo>
                  <a:pt x="88531" y="188937"/>
                </a:lnTo>
                <a:lnTo>
                  <a:pt x="84391" y="164325"/>
                </a:lnTo>
                <a:lnTo>
                  <a:pt x="90792" y="127012"/>
                </a:lnTo>
                <a:lnTo>
                  <a:pt x="109194" y="95034"/>
                </a:lnTo>
                <a:lnTo>
                  <a:pt x="138391" y="72694"/>
                </a:lnTo>
                <a:lnTo>
                  <a:pt x="177177" y="64287"/>
                </a:lnTo>
                <a:lnTo>
                  <a:pt x="188429" y="64795"/>
                </a:lnTo>
                <a:lnTo>
                  <a:pt x="198132" y="66179"/>
                </a:lnTo>
                <a:lnTo>
                  <a:pt x="206565" y="68300"/>
                </a:lnTo>
                <a:lnTo>
                  <a:pt x="214058" y="70993"/>
                </a:lnTo>
                <a:lnTo>
                  <a:pt x="233616" y="9512"/>
                </a:lnTo>
                <a:close/>
              </a:path>
              <a:path w="1788159" h="285750">
                <a:moveTo>
                  <a:pt x="516928" y="112344"/>
                </a:moveTo>
                <a:lnTo>
                  <a:pt x="509155" y="68618"/>
                </a:lnTo>
                <a:lnTo>
                  <a:pt x="504278" y="60921"/>
                </a:lnTo>
                <a:lnTo>
                  <a:pt x="486537" y="32918"/>
                </a:lnTo>
                <a:lnTo>
                  <a:pt x="450202" y="8839"/>
                </a:lnTo>
                <a:lnTo>
                  <a:pt x="433666" y="5854"/>
                </a:lnTo>
                <a:lnTo>
                  <a:pt x="433666" y="112915"/>
                </a:lnTo>
                <a:lnTo>
                  <a:pt x="429133" y="150101"/>
                </a:lnTo>
                <a:lnTo>
                  <a:pt x="415848" y="186131"/>
                </a:lnTo>
                <a:lnTo>
                  <a:pt x="394284" y="213360"/>
                </a:lnTo>
                <a:lnTo>
                  <a:pt x="364921" y="224129"/>
                </a:lnTo>
                <a:lnTo>
                  <a:pt x="346316" y="220319"/>
                </a:lnTo>
                <a:lnTo>
                  <a:pt x="332638" y="209524"/>
                </a:lnTo>
                <a:lnTo>
                  <a:pt x="324205" y="192773"/>
                </a:lnTo>
                <a:lnTo>
                  <a:pt x="321322" y="171030"/>
                </a:lnTo>
                <a:lnTo>
                  <a:pt x="325399" y="135915"/>
                </a:lnTo>
                <a:lnTo>
                  <a:pt x="338378" y="100050"/>
                </a:lnTo>
                <a:lnTo>
                  <a:pt x="360159" y="72161"/>
                </a:lnTo>
                <a:lnTo>
                  <a:pt x="390626" y="60921"/>
                </a:lnTo>
                <a:lnTo>
                  <a:pt x="411035" y="65519"/>
                </a:lnTo>
                <a:lnTo>
                  <a:pt x="424307" y="77495"/>
                </a:lnTo>
                <a:lnTo>
                  <a:pt x="431507" y="94183"/>
                </a:lnTo>
                <a:lnTo>
                  <a:pt x="433666" y="112915"/>
                </a:lnTo>
                <a:lnTo>
                  <a:pt x="433666" y="5854"/>
                </a:lnTo>
                <a:lnTo>
                  <a:pt x="355396" y="6197"/>
                </a:lnTo>
                <a:lnTo>
                  <a:pt x="315722" y="23660"/>
                </a:lnTo>
                <a:lnTo>
                  <a:pt x="283184" y="50723"/>
                </a:lnTo>
                <a:lnTo>
                  <a:pt x="258749" y="85699"/>
                </a:lnTo>
                <a:lnTo>
                  <a:pt x="243382" y="126923"/>
                </a:lnTo>
                <a:lnTo>
                  <a:pt x="238048" y="172707"/>
                </a:lnTo>
                <a:lnTo>
                  <a:pt x="246380" y="218884"/>
                </a:lnTo>
                <a:lnTo>
                  <a:pt x="269913" y="254520"/>
                </a:lnTo>
                <a:lnTo>
                  <a:pt x="306425" y="277469"/>
                </a:lnTo>
                <a:lnTo>
                  <a:pt x="353745" y="285597"/>
                </a:lnTo>
                <a:lnTo>
                  <a:pt x="398818" y="279717"/>
                </a:lnTo>
                <a:lnTo>
                  <a:pt x="438277" y="262915"/>
                </a:lnTo>
                <a:lnTo>
                  <a:pt x="470966" y="236486"/>
                </a:lnTo>
                <a:lnTo>
                  <a:pt x="479767" y="224129"/>
                </a:lnTo>
                <a:lnTo>
                  <a:pt x="495731" y="201726"/>
                </a:lnTo>
                <a:lnTo>
                  <a:pt x="511441" y="159918"/>
                </a:lnTo>
                <a:lnTo>
                  <a:pt x="516928" y="112344"/>
                </a:lnTo>
                <a:close/>
              </a:path>
              <a:path w="1788159" h="285750">
                <a:moveTo>
                  <a:pt x="837679" y="6159"/>
                </a:moveTo>
                <a:lnTo>
                  <a:pt x="757199" y="6159"/>
                </a:lnTo>
                <a:lnTo>
                  <a:pt x="733171" y="132461"/>
                </a:lnTo>
                <a:lnTo>
                  <a:pt x="722236" y="169278"/>
                </a:lnTo>
                <a:lnTo>
                  <a:pt x="706488" y="196875"/>
                </a:lnTo>
                <a:lnTo>
                  <a:pt x="687590" y="214210"/>
                </a:lnTo>
                <a:lnTo>
                  <a:pt x="667219" y="220218"/>
                </a:lnTo>
                <a:lnTo>
                  <a:pt x="654227" y="217754"/>
                </a:lnTo>
                <a:lnTo>
                  <a:pt x="645782" y="210997"/>
                </a:lnTo>
                <a:lnTo>
                  <a:pt x="641210" y="200888"/>
                </a:lnTo>
                <a:lnTo>
                  <a:pt x="639838" y="188366"/>
                </a:lnTo>
                <a:lnTo>
                  <a:pt x="640143" y="180263"/>
                </a:lnTo>
                <a:lnTo>
                  <a:pt x="640956" y="171310"/>
                </a:lnTo>
                <a:lnTo>
                  <a:pt x="642200" y="161950"/>
                </a:lnTo>
                <a:lnTo>
                  <a:pt x="643737" y="152590"/>
                </a:lnTo>
                <a:lnTo>
                  <a:pt x="671131" y="6159"/>
                </a:lnTo>
                <a:lnTo>
                  <a:pt x="590651" y="6159"/>
                </a:lnTo>
                <a:lnTo>
                  <a:pt x="559638" y="172491"/>
                </a:lnTo>
                <a:lnTo>
                  <a:pt x="557898" y="185356"/>
                </a:lnTo>
                <a:lnTo>
                  <a:pt x="556895" y="197485"/>
                </a:lnTo>
                <a:lnTo>
                  <a:pt x="556564" y="209042"/>
                </a:lnTo>
                <a:lnTo>
                  <a:pt x="561352" y="242925"/>
                </a:lnTo>
                <a:lnTo>
                  <a:pt x="575144" y="266814"/>
                </a:lnTo>
                <a:lnTo>
                  <a:pt x="597115" y="280949"/>
                </a:lnTo>
                <a:lnTo>
                  <a:pt x="626414" y="285610"/>
                </a:lnTo>
                <a:lnTo>
                  <a:pt x="651167" y="282689"/>
                </a:lnTo>
                <a:lnTo>
                  <a:pt x="675538" y="273583"/>
                </a:lnTo>
                <a:lnTo>
                  <a:pt x="698969" y="257784"/>
                </a:lnTo>
                <a:lnTo>
                  <a:pt x="720877" y="234746"/>
                </a:lnTo>
                <a:lnTo>
                  <a:pt x="721995" y="234746"/>
                </a:lnTo>
                <a:lnTo>
                  <a:pt x="716965" y="279463"/>
                </a:lnTo>
                <a:lnTo>
                  <a:pt x="787933" y="279463"/>
                </a:lnTo>
                <a:lnTo>
                  <a:pt x="797928" y="215633"/>
                </a:lnTo>
                <a:lnTo>
                  <a:pt x="802474" y="190588"/>
                </a:lnTo>
                <a:lnTo>
                  <a:pt x="837679" y="6159"/>
                </a:lnTo>
                <a:close/>
              </a:path>
              <a:path w="1788159" h="285750">
                <a:moveTo>
                  <a:pt x="1067346" y="571"/>
                </a:moveTo>
                <a:lnTo>
                  <a:pt x="1062304" y="0"/>
                </a:lnTo>
                <a:lnTo>
                  <a:pt x="1052245" y="0"/>
                </a:lnTo>
                <a:lnTo>
                  <a:pt x="1025499" y="4597"/>
                </a:lnTo>
                <a:lnTo>
                  <a:pt x="1001737" y="17399"/>
                </a:lnTo>
                <a:lnTo>
                  <a:pt x="981430" y="37033"/>
                </a:lnTo>
                <a:lnTo>
                  <a:pt x="965060" y="62039"/>
                </a:lnTo>
                <a:lnTo>
                  <a:pt x="963383" y="62039"/>
                </a:lnTo>
                <a:lnTo>
                  <a:pt x="968413" y="6146"/>
                </a:lnTo>
                <a:lnTo>
                  <a:pt x="898563" y="6146"/>
                </a:lnTo>
                <a:lnTo>
                  <a:pt x="893457" y="54787"/>
                </a:lnTo>
                <a:lnTo>
                  <a:pt x="889673" y="85382"/>
                </a:lnTo>
                <a:lnTo>
                  <a:pt x="884580" y="116814"/>
                </a:lnTo>
                <a:lnTo>
                  <a:pt x="853846" y="279450"/>
                </a:lnTo>
                <a:lnTo>
                  <a:pt x="934326" y="279450"/>
                </a:lnTo>
                <a:lnTo>
                  <a:pt x="953325" y="177723"/>
                </a:lnTo>
                <a:lnTo>
                  <a:pt x="963701" y="139560"/>
                </a:lnTo>
                <a:lnTo>
                  <a:pt x="1005192" y="86258"/>
                </a:lnTo>
                <a:lnTo>
                  <a:pt x="1038834" y="78257"/>
                </a:lnTo>
                <a:lnTo>
                  <a:pt x="1047775" y="78257"/>
                </a:lnTo>
                <a:lnTo>
                  <a:pt x="1051687" y="78803"/>
                </a:lnTo>
                <a:lnTo>
                  <a:pt x="1067346" y="571"/>
                </a:lnTo>
                <a:close/>
              </a:path>
              <a:path w="1788159" h="285750">
                <a:moveTo>
                  <a:pt x="1275207" y="13995"/>
                </a:moveTo>
                <a:lnTo>
                  <a:pt x="1263027" y="8496"/>
                </a:lnTo>
                <a:lnTo>
                  <a:pt x="1246924" y="4064"/>
                </a:lnTo>
                <a:lnTo>
                  <a:pt x="1227353" y="1092"/>
                </a:lnTo>
                <a:lnTo>
                  <a:pt x="1204798" y="12"/>
                </a:lnTo>
                <a:lnTo>
                  <a:pt x="1156309" y="6743"/>
                </a:lnTo>
                <a:lnTo>
                  <a:pt x="1118311" y="25793"/>
                </a:lnTo>
                <a:lnTo>
                  <a:pt x="1093508" y="55422"/>
                </a:lnTo>
                <a:lnTo>
                  <a:pt x="1084630" y="93916"/>
                </a:lnTo>
                <a:lnTo>
                  <a:pt x="1089228" y="117449"/>
                </a:lnTo>
                <a:lnTo>
                  <a:pt x="1101750" y="137160"/>
                </a:lnTo>
                <a:lnTo>
                  <a:pt x="1120228" y="153416"/>
                </a:lnTo>
                <a:lnTo>
                  <a:pt x="1142758" y="166573"/>
                </a:lnTo>
                <a:lnTo>
                  <a:pt x="1158697" y="175361"/>
                </a:lnTo>
                <a:lnTo>
                  <a:pt x="1169238" y="183743"/>
                </a:lnTo>
                <a:lnTo>
                  <a:pt x="1175054" y="192341"/>
                </a:lnTo>
                <a:lnTo>
                  <a:pt x="1176845" y="201777"/>
                </a:lnTo>
                <a:lnTo>
                  <a:pt x="1174648" y="211277"/>
                </a:lnTo>
                <a:lnTo>
                  <a:pt x="1168120" y="219100"/>
                </a:lnTo>
                <a:lnTo>
                  <a:pt x="1157274" y="224409"/>
                </a:lnTo>
                <a:lnTo>
                  <a:pt x="1142199" y="226364"/>
                </a:lnTo>
                <a:lnTo>
                  <a:pt x="1122133" y="224497"/>
                </a:lnTo>
                <a:lnTo>
                  <a:pt x="1102448" y="219798"/>
                </a:lnTo>
                <a:lnTo>
                  <a:pt x="1084745" y="213626"/>
                </a:lnTo>
                <a:lnTo>
                  <a:pt x="1070660" y="207365"/>
                </a:lnTo>
                <a:lnTo>
                  <a:pt x="1051102" y="263804"/>
                </a:lnTo>
                <a:lnTo>
                  <a:pt x="1066165" y="272313"/>
                </a:lnTo>
                <a:lnTo>
                  <a:pt x="1086104" y="279031"/>
                </a:lnTo>
                <a:lnTo>
                  <a:pt x="1109497" y="283451"/>
                </a:lnTo>
                <a:lnTo>
                  <a:pt x="1134935" y="285038"/>
                </a:lnTo>
                <a:lnTo>
                  <a:pt x="1184910" y="278815"/>
                </a:lnTo>
                <a:lnTo>
                  <a:pt x="1224559" y="260451"/>
                </a:lnTo>
                <a:lnTo>
                  <a:pt x="1250696" y="230352"/>
                </a:lnTo>
                <a:lnTo>
                  <a:pt x="1260119" y="188925"/>
                </a:lnTo>
                <a:lnTo>
                  <a:pt x="1254772" y="163309"/>
                </a:lnTo>
                <a:lnTo>
                  <a:pt x="1240764" y="142887"/>
                </a:lnTo>
                <a:lnTo>
                  <a:pt x="1221219" y="126758"/>
                </a:lnTo>
                <a:lnTo>
                  <a:pt x="1199197" y="114033"/>
                </a:lnTo>
                <a:lnTo>
                  <a:pt x="1184529" y="106235"/>
                </a:lnTo>
                <a:lnTo>
                  <a:pt x="1174051" y="98590"/>
                </a:lnTo>
                <a:lnTo>
                  <a:pt x="1167765" y="90843"/>
                </a:lnTo>
                <a:lnTo>
                  <a:pt x="1165669" y="82740"/>
                </a:lnTo>
                <a:lnTo>
                  <a:pt x="1168273" y="72847"/>
                </a:lnTo>
                <a:lnTo>
                  <a:pt x="1175588" y="65265"/>
                </a:lnTo>
                <a:lnTo>
                  <a:pt x="1186891" y="60413"/>
                </a:lnTo>
                <a:lnTo>
                  <a:pt x="1201445" y="58699"/>
                </a:lnTo>
                <a:lnTo>
                  <a:pt x="1218488" y="59829"/>
                </a:lnTo>
                <a:lnTo>
                  <a:pt x="1233436" y="62750"/>
                </a:lnTo>
                <a:lnTo>
                  <a:pt x="1246073" y="66713"/>
                </a:lnTo>
                <a:lnTo>
                  <a:pt x="1256207" y="71005"/>
                </a:lnTo>
                <a:lnTo>
                  <a:pt x="1275207" y="13995"/>
                </a:lnTo>
                <a:close/>
              </a:path>
              <a:path w="1788159" h="285750">
                <a:moveTo>
                  <a:pt x="1555724" y="81622"/>
                </a:moveTo>
                <a:lnTo>
                  <a:pt x="1550987" y="58699"/>
                </a:lnTo>
                <a:lnTo>
                  <a:pt x="1548663" y="47409"/>
                </a:lnTo>
                <a:lnTo>
                  <a:pt x="1528965" y="21742"/>
                </a:lnTo>
                <a:lnTo>
                  <a:pt x="1498904" y="5613"/>
                </a:lnTo>
                <a:lnTo>
                  <a:pt x="1480286" y="2882"/>
                </a:lnTo>
                <a:lnTo>
                  <a:pt x="1480286" y="82181"/>
                </a:lnTo>
                <a:lnTo>
                  <a:pt x="1474419" y="97777"/>
                </a:lnTo>
                <a:lnTo>
                  <a:pt x="1456804" y="108089"/>
                </a:lnTo>
                <a:lnTo>
                  <a:pt x="1427467" y="113677"/>
                </a:lnTo>
                <a:lnTo>
                  <a:pt x="1386382" y="115150"/>
                </a:lnTo>
                <a:lnTo>
                  <a:pt x="1393520" y="95478"/>
                </a:lnTo>
                <a:lnTo>
                  <a:pt x="1406575" y="77279"/>
                </a:lnTo>
                <a:lnTo>
                  <a:pt x="1425600" y="63893"/>
                </a:lnTo>
                <a:lnTo>
                  <a:pt x="1450657" y="58699"/>
                </a:lnTo>
                <a:lnTo>
                  <a:pt x="1463065" y="60401"/>
                </a:lnTo>
                <a:lnTo>
                  <a:pt x="1472387" y="65189"/>
                </a:lnTo>
                <a:lnTo>
                  <a:pt x="1478254" y="72605"/>
                </a:lnTo>
                <a:lnTo>
                  <a:pt x="1480286" y="82181"/>
                </a:lnTo>
                <a:lnTo>
                  <a:pt x="1480286" y="2882"/>
                </a:lnTo>
                <a:lnTo>
                  <a:pt x="1414576" y="6807"/>
                </a:lnTo>
                <a:lnTo>
                  <a:pt x="1375460" y="25552"/>
                </a:lnTo>
                <a:lnTo>
                  <a:pt x="1343990" y="53733"/>
                </a:lnTo>
                <a:lnTo>
                  <a:pt x="1320749" y="88861"/>
                </a:lnTo>
                <a:lnTo>
                  <a:pt x="1306372" y="128422"/>
                </a:lnTo>
                <a:lnTo>
                  <a:pt x="1301445" y="169926"/>
                </a:lnTo>
                <a:lnTo>
                  <a:pt x="1308950" y="217843"/>
                </a:lnTo>
                <a:lnTo>
                  <a:pt x="1331341" y="254088"/>
                </a:lnTo>
                <a:lnTo>
                  <a:pt x="1368399" y="277025"/>
                </a:lnTo>
                <a:lnTo>
                  <a:pt x="1419923" y="285038"/>
                </a:lnTo>
                <a:lnTo>
                  <a:pt x="1444066" y="283997"/>
                </a:lnTo>
                <a:lnTo>
                  <a:pt x="1470152" y="280504"/>
                </a:lnTo>
                <a:lnTo>
                  <a:pt x="1496555" y="273964"/>
                </a:lnTo>
                <a:lnTo>
                  <a:pt x="1521637" y="263804"/>
                </a:lnTo>
                <a:lnTo>
                  <a:pt x="1517713" y="223012"/>
                </a:lnTo>
                <a:lnTo>
                  <a:pt x="1516049" y="205689"/>
                </a:lnTo>
                <a:lnTo>
                  <a:pt x="1499057" y="212877"/>
                </a:lnTo>
                <a:lnTo>
                  <a:pt x="1480693" y="218325"/>
                </a:lnTo>
                <a:lnTo>
                  <a:pt x="1460868" y="221792"/>
                </a:lnTo>
                <a:lnTo>
                  <a:pt x="1439481" y="223012"/>
                </a:lnTo>
                <a:lnTo>
                  <a:pt x="1422857" y="221653"/>
                </a:lnTo>
                <a:lnTo>
                  <a:pt x="1386941" y="201777"/>
                </a:lnTo>
                <a:lnTo>
                  <a:pt x="1378559" y="173824"/>
                </a:lnTo>
                <a:lnTo>
                  <a:pt x="1439049" y="172008"/>
                </a:lnTo>
                <a:lnTo>
                  <a:pt x="1488249" y="162687"/>
                </a:lnTo>
                <a:lnTo>
                  <a:pt x="1524914" y="145059"/>
                </a:lnTo>
                <a:lnTo>
                  <a:pt x="1547812" y="118300"/>
                </a:lnTo>
                <a:lnTo>
                  <a:pt x="1548498" y="115150"/>
                </a:lnTo>
                <a:lnTo>
                  <a:pt x="1555724" y="81622"/>
                </a:lnTo>
                <a:close/>
              </a:path>
              <a:path w="1788159" h="285750">
                <a:moveTo>
                  <a:pt x="1787626" y="13995"/>
                </a:moveTo>
                <a:lnTo>
                  <a:pt x="1775447" y="8496"/>
                </a:lnTo>
                <a:lnTo>
                  <a:pt x="1759331" y="4064"/>
                </a:lnTo>
                <a:lnTo>
                  <a:pt x="1739760" y="1092"/>
                </a:lnTo>
                <a:lnTo>
                  <a:pt x="1717217" y="12"/>
                </a:lnTo>
                <a:lnTo>
                  <a:pt x="1668729" y="6743"/>
                </a:lnTo>
                <a:lnTo>
                  <a:pt x="1630718" y="25793"/>
                </a:lnTo>
                <a:lnTo>
                  <a:pt x="1605915" y="55422"/>
                </a:lnTo>
                <a:lnTo>
                  <a:pt x="1597050" y="93916"/>
                </a:lnTo>
                <a:lnTo>
                  <a:pt x="1601647" y="117449"/>
                </a:lnTo>
                <a:lnTo>
                  <a:pt x="1614157" y="137160"/>
                </a:lnTo>
                <a:lnTo>
                  <a:pt x="1632648" y="153416"/>
                </a:lnTo>
                <a:lnTo>
                  <a:pt x="1655178" y="166573"/>
                </a:lnTo>
                <a:lnTo>
                  <a:pt x="1671104" y="175361"/>
                </a:lnTo>
                <a:lnTo>
                  <a:pt x="1681645" y="183743"/>
                </a:lnTo>
                <a:lnTo>
                  <a:pt x="1687474" y="192341"/>
                </a:lnTo>
                <a:lnTo>
                  <a:pt x="1689265" y="201777"/>
                </a:lnTo>
                <a:lnTo>
                  <a:pt x="1687068" y="211277"/>
                </a:lnTo>
                <a:lnTo>
                  <a:pt x="1680527" y="219100"/>
                </a:lnTo>
                <a:lnTo>
                  <a:pt x="1669694" y="224409"/>
                </a:lnTo>
                <a:lnTo>
                  <a:pt x="1654619" y="226364"/>
                </a:lnTo>
                <a:lnTo>
                  <a:pt x="1634553" y="224497"/>
                </a:lnTo>
                <a:lnTo>
                  <a:pt x="1614855" y="219798"/>
                </a:lnTo>
                <a:lnTo>
                  <a:pt x="1597164" y="213626"/>
                </a:lnTo>
                <a:lnTo>
                  <a:pt x="1583080" y="207365"/>
                </a:lnTo>
                <a:lnTo>
                  <a:pt x="1563522" y="263804"/>
                </a:lnTo>
                <a:lnTo>
                  <a:pt x="1578584" y="272313"/>
                </a:lnTo>
                <a:lnTo>
                  <a:pt x="1598510" y="279031"/>
                </a:lnTo>
                <a:lnTo>
                  <a:pt x="1621904" y="283451"/>
                </a:lnTo>
                <a:lnTo>
                  <a:pt x="1647355" y="285038"/>
                </a:lnTo>
                <a:lnTo>
                  <a:pt x="1697316" y="278815"/>
                </a:lnTo>
                <a:lnTo>
                  <a:pt x="1736979" y="260451"/>
                </a:lnTo>
                <a:lnTo>
                  <a:pt x="1763115" y="230352"/>
                </a:lnTo>
                <a:lnTo>
                  <a:pt x="1772539" y="188925"/>
                </a:lnTo>
                <a:lnTo>
                  <a:pt x="1767179" y="163309"/>
                </a:lnTo>
                <a:lnTo>
                  <a:pt x="1753184" y="142887"/>
                </a:lnTo>
                <a:lnTo>
                  <a:pt x="1733626" y="126758"/>
                </a:lnTo>
                <a:lnTo>
                  <a:pt x="1711617" y="114033"/>
                </a:lnTo>
                <a:lnTo>
                  <a:pt x="1696948" y="106235"/>
                </a:lnTo>
                <a:lnTo>
                  <a:pt x="1686471" y="98590"/>
                </a:lnTo>
                <a:lnTo>
                  <a:pt x="1680184" y="90843"/>
                </a:lnTo>
                <a:lnTo>
                  <a:pt x="1678089" y="82740"/>
                </a:lnTo>
                <a:lnTo>
                  <a:pt x="1680679" y="72847"/>
                </a:lnTo>
                <a:lnTo>
                  <a:pt x="1688007" y="65265"/>
                </a:lnTo>
                <a:lnTo>
                  <a:pt x="1699310" y="60413"/>
                </a:lnTo>
                <a:lnTo>
                  <a:pt x="1713865" y="58699"/>
                </a:lnTo>
                <a:lnTo>
                  <a:pt x="1730895" y="59829"/>
                </a:lnTo>
                <a:lnTo>
                  <a:pt x="1745843" y="62750"/>
                </a:lnTo>
                <a:lnTo>
                  <a:pt x="1758492" y="66713"/>
                </a:lnTo>
                <a:lnTo>
                  <a:pt x="1768627" y="71005"/>
                </a:lnTo>
                <a:lnTo>
                  <a:pt x="1787626" y="13995"/>
                </a:lnTo>
                <a:close/>
              </a:path>
            </a:pathLst>
          </a:custGeom>
          <a:solidFill>
            <a:srgbClr val="33536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5" name="object 45"/>
          <p:cNvSpPr/>
          <p:nvPr/>
        </p:nvSpPr>
        <p:spPr>
          <a:xfrm>
            <a:off x="9817723" y="190426"/>
            <a:ext cx="745451" cy="745451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pSp>
        <p:nvGrpSpPr>
          <p:cNvPr id="46" name="object 46"/>
          <p:cNvGrpSpPr/>
          <p:nvPr/>
        </p:nvGrpSpPr>
        <p:grpSpPr>
          <a:xfrm>
            <a:off x="1856270" y="2737230"/>
            <a:ext cx="7015480" cy="3634104"/>
            <a:chOff x="1856270" y="2737230"/>
            <a:chExt cx="7015480" cy="3634104"/>
          </a:xfrm>
        </p:grpSpPr>
        <p:sp>
          <p:nvSpPr>
            <p:cNvPr id="47" name="object 47"/>
            <p:cNvSpPr/>
            <p:nvPr/>
          </p:nvSpPr>
          <p:spPr>
            <a:xfrm>
              <a:off x="1856270" y="2737230"/>
              <a:ext cx="7015480" cy="3199130"/>
            </a:xfrm>
            <a:custGeom>
              <a:avLst/>
              <a:gdLst/>
              <a:ahLst/>
              <a:cxnLst/>
              <a:rect l="l" t="t" r="r" b="b"/>
              <a:pathLst>
                <a:path w="7015480" h="3199129">
                  <a:moveTo>
                    <a:pt x="7015162" y="0"/>
                  </a:moveTo>
                  <a:lnTo>
                    <a:pt x="0" y="0"/>
                  </a:lnTo>
                  <a:lnTo>
                    <a:pt x="0" y="309232"/>
                  </a:lnTo>
                  <a:lnTo>
                    <a:pt x="0" y="323215"/>
                  </a:lnTo>
                  <a:lnTo>
                    <a:pt x="0" y="3198939"/>
                  </a:lnTo>
                  <a:lnTo>
                    <a:pt x="7015162" y="3198939"/>
                  </a:lnTo>
                  <a:lnTo>
                    <a:pt x="7015162" y="323215"/>
                  </a:lnTo>
                  <a:lnTo>
                    <a:pt x="7015162" y="309232"/>
                  </a:lnTo>
                  <a:lnTo>
                    <a:pt x="7015162" y="0"/>
                  </a:lnTo>
                  <a:close/>
                </a:path>
              </a:pathLst>
            </a:custGeom>
            <a:solidFill>
              <a:srgbClr val="9F85BE">
                <a:alpha val="27998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8" name="object 48"/>
            <p:cNvSpPr/>
            <p:nvPr/>
          </p:nvSpPr>
          <p:spPr>
            <a:xfrm>
              <a:off x="4459681" y="3060445"/>
              <a:ext cx="4411980" cy="3310890"/>
            </a:xfrm>
            <a:custGeom>
              <a:avLst/>
              <a:gdLst/>
              <a:ahLst/>
              <a:cxnLst/>
              <a:rect l="l" t="t" r="r" b="b"/>
              <a:pathLst>
                <a:path w="4411980" h="3310890">
                  <a:moveTo>
                    <a:pt x="4411751" y="0"/>
                  </a:moveTo>
                  <a:lnTo>
                    <a:pt x="0" y="0"/>
                  </a:lnTo>
                  <a:lnTo>
                    <a:pt x="0" y="3310648"/>
                  </a:lnTo>
                  <a:lnTo>
                    <a:pt x="4411751" y="3310648"/>
                  </a:lnTo>
                  <a:lnTo>
                    <a:pt x="4411751" y="0"/>
                  </a:lnTo>
                  <a:close/>
                </a:path>
              </a:pathLst>
            </a:custGeom>
            <a:solidFill>
              <a:srgbClr val="C0B6DA">
                <a:alpha val="6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9" name="object 49"/>
            <p:cNvSpPr/>
            <p:nvPr/>
          </p:nvSpPr>
          <p:spPr>
            <a:xfrm>
              <a:off x="4515789" y="3130625"/>
              <a:ext cx="4356100" cy="2347595"/>
            </a:xfrm>
            <a:custGeom>
              <a:avLst/>
              <a:gdLst/>
              <a:ahLst/>
              <a:cxnLst/>
              <a:rect l="l" t="t" r="r" b="b"/>
              <a:pathLst>
                <a:path w="4356100" h="2347595">
                  <a:moveTo>
                    <a:pt x="2721749" y="1618068"/>
                  </a:moveTo>
                  <a:lnTo>
                    <a:pt x="0" y="1618068"/>
                  </a:lnTo>
                  <a:lnTo>
                    <a:pt x="0" y="2347595"/>
                  </a:lnTo>
                  <a:lnTo>
                    <a:pt x="2721749" y="2347595"/>
                  </a:lnTo>
                  <a:lnTo>
                    <a:pt x="2721749" y="1618068"/>
                  </a:lnTo>
                  <a:close/>
                </a:path>
                <a:path w="4356100" h="2347595">
                  <a:moveTo>
                    <a:pt x="2721749" y="813701"/>
                  </a:moveTo>
                  <a:lnTo>
                    <a:pt x="0" y="813701"/>
                  </a:lnTo>
                  <a:lnTo>
                    <a:pt x="0" y="1543227"/>
                  </a:lnTo>
                  <a:lnTo>
                    <a:pt x="2721749" y="1543227"/>
                  </a:lnTo>
                  <a:lnTo>
                    <a:pt x="2721749" y="813701"/>
                  </a:lnTo>
                  <a:close/>
                </a:path>
                <a:path w="4356100" h="2347595">
                  <a:moveTo>
                    <a:pt x="2721749" y="0"/>
                  </a:moveTo>
                  <a:lnTo>
                    <a:pt x="0" y="0"/>
                  </a:lnTo>
                  <a:lnTo>
                    <a:pt x="0" y="729513"/>
                  </a:lnTo>
                  <a:lnTo>
                    <a:pt x="2721749" y="729513"/>
                  </a:lnTo>
                  <a:lnTo>
                    <a:pt x="2721749" y="0"/>
                  </a:lnTo>
                  <a:close/>
                </a:path>
                <a:path w="4356100" h="2347595">
                  <a:moveTo>
                    <a:pt x="4355643" y="1618068"/>
                  </a:moveTo>
                  <a:lnTo>
                    <a:pt x="2777871" y="1618068"/>
                  </a:lnTo>
                  <a:lnTo>
                    <a:pt x="2777871" y="2347595"/>
                  </a:lnTo>
                  <a:lnTo>
                    <a:pt x="4355643" y="2347595"/>
                  </a:lnTo>
                  <a:lnTo>
                    <a:pt x="4355643" y="1618068"/>
                  </a:lnTo>
                  <a:close/>
                </a:path>
                <a:path w="4356100" h="2347595">
                  <a:moveTo>
                    <a:pt x="4355643" y="813701"/>
                  </a:moveTo>
                  <a:lnTo>
                    <a:pt x="2777871" y="813701"/>
                  </a:lnTo>
                  <a:lnTo>
                    <a:pt x="2777871" y="1543227"/>
                  </a:lnTo>
                  <a:lnTo>
                    <a:pt x="4355643" y="1543227"/>
                  </a:lnTo>
                  <a:lnTo>
                    <a:pt x="4355643" y="813701"/>
                  </a:lnTo>
                  <a:close/>
                </a:path>
                <a:path w="4356100" h="2347595">
                  <a:moveTo>
                    <a:pt x="4355643" y="0"/>
                  </a:moveTo>
                  <a:lnTo>
                    <a:pt x="2777871" y="0"/>
                  </a:lnTo>
                  <a:lnTo>
                    <a:pt x="2777871" y="729513"/>
                  </a:lnTo>
                  <a:lnTo>
                    <a:pt x="4355643" y="729513"/>
                  </a:lnTo>
                  <a:lnTo>
                    <a:pt x="4355643" y="0"/>
                  </a:lnTo>
                  <a:close/>
                </a:path>
              </a:pathLst>
            </a:custGeom>
            <a:solidFill>
              <a:srgbClr val="A9A5C4">
                <a:alpha val="6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0" name="object 50"/>
            <p:cNvSpPr/>
            <p:nvPr/>
          </p:nvSpPr>
          <p:spPr>
            <a:xfrm>
              <a:off x="4685652" y="3224313"/>
              <a:ext cx="2433955" cy="631825"/>
            </a:xfrm>
            <a:custGeom>
              <a:avLst/>
              <a:gdLst/>
              <a:ahLst/>
              <a:cxnLst/>
              <a:rect l="l" t="t" r="r" b="b"/>
              <a:pathLst>
                <a:path w="2433954" h="631825">
                  <a:moveTo>
                    <a:pt x="215646" y="239153"/>
                  </a:moveTo>
                  <a:lnTo>
                    <a:pt x="207441" y="203352"/>
                  </a:lnTo>
                  <a:lnTo>
                    <a:pt x="185089" y="174117"/>
                  </a:lnTo>
                  <a:lnTo>
                    <a:pt x="151917" y="154393"/>
                  </a:lnTo>
                  <a:lnTo>
                    <a:pt x="142608" y="152742"/>
                  </a:lnTo>
                  <a:lnTo>
                    <a:pt x="142608" y="0"/>
                  </a:lnTo>
                  <a:lnTo>
                    <a:pt x="73050" y="0"/>
                  </a:lnTo>
                  <a:lnTo>
                    <a:pt x="73050" y="152742"/>
                  </a:lnTo>
                  <a:lnTo>
                    <a:pt x="63728" y="154393"/>
                  </a:lnTo>
                  <a:lnTo>
                    <a:pt x="30568" y="174117"/>
                  </a:lnTo>
                  <a:lnTo>
                    <a:pt x="8204" y="203352"/>
                  </a:lnTo>
                  <a:lnTo>
                    <a:pt x="0" y="239153"/>
                  </a:lnTo>
                  <a:lnTo>
                    <a:pt x="0" y="631583"/>
                  </a:lnTo>
                  <a:lnTo>
                    <a:pt x="215646" y="631583"/>
                  </a:lnTo>
                  <a:lnTo>
                    <a:pt x="215646" y="239153"/>
                  </a:lnTo>
                  <a:close/>
                </a:path>
                <a:path w="2433954" h="631825">
                  <a:moveTo>
                    <a:pt x="532523" y="239153"/>
                  </a:moveTo>
                  <a:lnTo>
                    <a:pt x="524332" y="203352"/>
                  </a:lnTo>
                  <a:lnTo>
                    <a:pt x="501967" y="174117"/>
                  </a:lnTo>
                  <a:lnTo>
                    <a:pt x="468807" y="154393"/>
                  </a:lnTo>
                  <a:lnTo>
                    <a:pt x="459498" y="152742"/>
                  </a:lnTo>
                  <a:lnTo>
                    <a:pt x="459498" y="0"/>
                  </a:lnTo>
                  <a:lnTo>
                    <a:pt x="389928" y="0"/>
                  </a:lnTo>
                  <a:lnTo>
                    <a:pt x="389928" y="152742"/>
                  </a:lnTo>
                  <a:lnTo>
                    <a:pt x="380619" y="154393"/>
                  </a:lnTo>
                  <a:lnTo>
                    <a:pt x="347459" y="174117"/>
                  </a:lnTo>
                  <a:lnTo>
                    <a:pt x="325094" y="203352"/>
                  </a:lnTo>
                  <a:lnTo>
                    <a:pt x="316890" y="239153"/>
                  </a:lnTo>
                  <a:lnTo>
                    <a:pt x="316890" y="631583"/>
                  </a:lnTo>
                  <a:lnTo>
                    <a:pt x="532523" y="631583"/>
                  </a:lnTo>
                  <a:lnTo>
                    <a:pt x="532523" y="239153"/>
                  </a:lnTo>
                  <a:close/>
                </a:path>
                <a:path w="2433954" h="631825">
                  <a:moveTo>
                    <a:pt x="849414" y="239153"/>
                  </a:moveTo>
                  <a:lnTo>
                    <a:pt x="841209" y="203352"/>
                  </a:lnTo>
                  <a:lnTo>
                    <a:pt x="818845" y="174117"/>
                  </a:lnTo>
                  <a:lnTo>
                    <a:pt x="785685" y="154393"/>
                  </a:lnTo>
                  <a:lnTo>
                    <a:pt x="776376" y="152742"/>
                  </a:lnTo>
                  <a:lnTo>
                    <a:pt x="776376" y="0"/>
                  </a:lnTo>
                  <a:lnTo>
                    <a:pt x="706805" y="0"/>
                  </a:lnTo>
                  <a:lnTo>
                    <a:pt x="706805" y="152742"/>
                  </a:lnTo>
                  <a:lnTo>
                    <a:pt x="697496" y="154393"/>
                  </a:lnTo>
                  <a:lnTo>
                    <a:pt x="664337" y="174117"/>
                  </a:lnTo>
                  <a:lnTo>
                    <a:pt x="641972" y="203352"/>
                  </a:lnTo>
                  <a:lnTo>
                    <a:pt x="633780" y="239153"/>
                  </a:lnTo>
                  <a:lnTo>
                    <a:pt x="633780" y="631583"/>
                  </a:lnTo>
                  <a:lnTo>
                    <a:pt x="849414" y="631583"/>
                  </a:lnTo>
                  <a:lnTo>
                    <a:pt x="849414" y="239153"/>
                  </a:lnTo>
                  <a:close/>
                </a:path>
                <a:path w="2433954" h="631825">
                  <a:moveTo>
                    <a:pt x="1166291" y="239153"/>
                  </a:moveTo>
                  <a:lnTo>
                    <a:pt x="1158087" y="203352"/>
                  </a:lnTo>
                  <a:lnTo>
                    <a:pt x="1135735" y="174117"/>
                  </a:lnTo>
                  <a:lnTo>
                    <a:pt x="1102563" y="154393"/>
                  </a:lnTo>
                  <a:lnTo>
                    <a:pt x="1093254" y="152742"/>
                  </a:lnTo>
                  <a:lnTo>
                    <a:pt x="1093254" y="0"/>
                  </a:lnTo>
                  <a:lnTo>
                    <a:pt x="1023696" y="0"/>
                  </a:lnTo>
                  <a:lnTo>
                    <a:pt x="1023696" y="152742"/>
                  </a:lnTo>
                  <a:lnTo>
                    <a:pt x="1014374" y="154393"/>
                  </a:lnTo>
                  <a:lnTo>
                    <a:pt x="981214" y="174117"/>
                  </a:lnTo>
                  <a:lnTo>
                    <a:pt x="958850" y="203352"/>
                  </a:lnTo>
                  <a:lnTo>
                    <a:pt x="950645" y="239153"/>
                  </a:lnTo>
                  <a:lnTo>
                    <a:pt x="950645" y="631583"/>
                  </a:lnTo>
                  <a:lnTo>
                    <a:pt x="1166291" y="631583"/>
                  </a:lnTo>
                  <a:lnTo>
                    <a:pt x="1166291" y="239153"/>
                  </a:lnTo>
                  <a:close/>
                </a:path>
                <a:path w="2433954" h="631825">
                  <a:moveTo>
                    <a:pt x="1483169" y="239153"/>
                  </a:moveTo>
                  <a:lnTo>
                    <a:pt x="1474978" y="203352"/>
                  </a:lnTo>
                  <a:lnTo>
                    <a:pt x="1452613" y="174117"/>
                  </a:lnTo>
                  <a:lnTo>
                    <a:pt x="1419440" y="154393"/>
                  </a:lnTo>
                  <a:lnTo>
                    <a:pt x="1410131" y="152742"/>
                  </a:lnTo>
                  <a:lnTo>
                    <a:pt x="1410131" y="0"/>
                  </a:lnTo>
                  <a:lnTo>
                    <a:pt x="1340573" y="0"/>
                  </a:lnTo>
                  <a:lnTo>
                    <a:pt x="1340573" y="152742"/>
                  </a:lnTo>
                  <a:lnTo>
                    <a:pt x="1331264" y="154393"/>
                  </a:lnTo>
                  <a:lnTo>
                    <a:pt x="1298092" y="174117"/>
                  </a:lnTo>
                  <a:lnTo>
                    <a:pt x="1275727" y="203352"/>
                  </a:lnTo>
                  <a:lnTo>
                    <a:pt x="1267523" y="239153"/>
                  </a:lnTo>
                  <a:lnTo>
                    <a:pt x="1267523" y="631583"/>
                  </a:lnTo>
                  <a:lnTo>
                    <a:pt x="1483169" y="631583"/>
                  </a:lnTo>
                  <a:lnTo>
                    <a:pt x="1483169" y="239153"/>
                  </a:lnTo>
                  <a:close/>
                </a:path>
                <a:path w="2433954" h="631825">
                  <a:moveTo>
                    <a:pt x="1800059" y="239153"/>
                  </a:moveTo>
                  <a:lnTo>
                    <a:pt x="1791855" y="203352"/>
                  </a:lnTo>
                  <a:lnTo>
                    <a:pt x="1769491" y="174117"/>
                  </a:lnTo>
                  <a:lnTo>
                    <a:pt x="1736331" y="154393"/>
                  </a:lnTo>
                  <a:lnTo>
                    <a:pt x="1727022" y="152742"/>
                  </a:lnTo>
                  <a:lnTo>
                    <a:pt x="1727022" y="0"/>
                  </a:lnTo>
                  <a:lnTo>
                    <a:pt x="1657451" y="0"/>
                  </a:lnTo>
                  <a:lnTo>
                    <a:pt x="1657451" y="152742"/>
                  </a:lnTo>
                  <a:lnTo>
                    <a:pt x="1648142" y="154393"/>
                  </a:lnTo>
                  <a:lnTo>
                    <a:pt x="1614982" y="174117"/>
                  </a:lnTo>
                  <a:lnTo>
                    <a:pt x="1592618" y="203352"/>
                  </a:lnTo>
                  <a:lnTo>
                    <a:pt x="1584426" y="239153"/>
                  </a:lnTo>
                  <a:lnTo>
                    <a:pt x="1584426" y="631583"/>
                  </a:lnTo>
                  <a:lnTo>
                    <a:pt x="1800059" y="631583"/>
                  </a:lnTo>
                  <a:lnTo>
                    <a:pt x="1800059" y="239153"/>
                  </a:lnTo>
                  <a:close/>
                </a:path>
                <a:path w="2433954" h="631825">
                  <a:moveTo>
                    <a:pt x="2116937" y="239153"/>
                  </a:moveTo>
                  <a:lnTo>
                    <a:pt x="2108733" y="203352"/>
                  </a:lnTo>
                  <a:lnTo>
                    <a:pt x="2086368" y="174117"/>
                  </a:lnTo>
                  <a:lnTo>
                    <a:pt x="2053209" y="154393"/>
                  </a:lnTo>
                  <a:lnTo>
                    <a:pt x="2043899" y="152742"/>
                  </a:lnTo>
                  <a:lnTo>
                    <a:pt x="2043899" y="0"/>
                  </a:lnTo>
                  <a:lnTo>
                    <a:pt x="1974329" y="0"/>
                  </a:lnTo>
                  <a:lnTo>
                    <a:pt x="1974329" y="152742"/>
                  </a:lnTo>
                  <a:lnTo>
                    <a:pt x="1965020" y="154393"/>
                  </a:lnTo>
                  <a:lnTo>
                    <a:pt x="1931860" y="174117"/>
                  </a:lnTo>
                  <a:lnTo>
                    <a:pt x="1909495" y="203352"/>
                  </a:lnTo>
                  <a:lnTo>
                    <a:pt x="1901304" y="239153"/>
                  </a:lnTo>
                  <a:lnTo>
                    <a:pt x="1901304" y="631583"/>
                  </a:lnTo>
                  <a:lnTo>
                    <a:pt x="2116937" y="631583"/>
                  </a:lnTo>
                  <a:lnTo>
                    <a:pt x="2116937" y="239153"/>
                  </a:lnTo>
                  <a:close/>
                </a:path>
                <a:path w="2433954" h="631825">
                  <a:moveTo>
                    <a:pt x="2433815" y="239153"/>
                  </a:moveTo>
                  <a:lnTo>
                    <a:pt x="2425611" y="203352"/>
                  </a:lnTo>
                  <a:lnTo>
                    <a:pt x="2403259" y="174117"/>
                  </a:lnTo>
                  <a:lnTo>
                    <a:pt x="2370086" y="154393"/>
                  </a:lnTo>
                  <a:lnTo>
                    <a:pt x="2360777" y="152742"/>
                  </a:lnTo>
                  <a:lnTo>
                    <a:pt x="2360777" y="0"/>
                  </a:lnTo>
                  <a:lnTo>
                    <a:pt x="2291207" y="0"/>
                  </a:lnTo>
                  <a:lnTo>
                    <a:pt x="2291207" y="152742"/>
                  </a:lnTo>
                  <a:lnTo>
                    <a:pt x="2281898" y="154393"/>
                  </a:lnTo>
                  <a:lnTo>
                    <a:pt x="2248738" y="174117"/>
                  </a:lnTo>
                  <a:lnTo>
                    <a:pt x="2226373" y="203352"/>
                  </a:lnTo>
                  <a:lnTo>
                    <a:pt x="2218182" y="239153"/>
                  </a:lnTo>
                  <a:lnTo>
                    <a:pt x="2218182" y="631583"/>
                  </a:lnTo>
                  <a:lnTo>
                    <a:pt x="2433815" y="631583"/>
                  </a:lnTo>
                  <a:lnTo>
                    <a:pt x="2433815" y="239153"/>
                  </a:lnTo>
                  <a:close/>
                </a:path>
              </a:pathLst>
            </a:custGeom>
            <a:solidFill>
              <a:srgbClr val="FFFFFF">
                <a:alpha val="20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1" name="object 51"/>
            <p:cNvSpPr/>
            <p:nvPr/>
          </p:nvSpPr>
          <p:spPr>
            <a:xfrm>
              <a:off x="4685652" y="4042371"/>
              <a:ext cx="2433955" cy="631825"/>
            </a:xfrm>
            <a:custGeom>
              <a:avLst/>
              <a:gdLst/>
              <a:ahLst/>
              <a:cxnLst/>
              <a:rect l="l" t="t" r="r" b="b"/>
              <a:pathLst>
                <a:path w="2433954" h="631825">
                  <a:moveTo>
                    <a:pt x="215646" y="239141"/>
                  </a:moveTo>
                  <a:lnTo>
                    <a:pt x="207441" y="203339"/>
                  </a:lnTo>
                  <a:lnTo>
                    <a:pt x="185089" y="174104"/>
                  </a:lnTo>
                  <a:lnTo>
                    <a:pt x="151917" y="154381"/>
                  </a:lnTo>
                  <a:lnTo>
                    <a:pt x="142608" y="152730"/>
                  </a:lnTo>
                  <a:lnTo>
                    <a:pt x="142608" y="0"/>
                  </a:lnTo>
                  <a:lnTo>
                    <a:pt x="73050" y="0"/>
                  </a:lnTo>
                  <a:lnTo>
                    <a:pt x="73050" y="152730"/>
                  </a:lnTo>
                  <a:lnTo>
                    <a:pt x="63728" y="154381"/>
                  </a:lnTo>
                  <a:lnTo>
                    <a:pt x="30568" y="174104"/>
                  </a:lnTo>
                  <a:lnTo>
                    <a:pt x="8204" y="203339"/>
                  </a:lnTo>
                  <a:lnTo>
                    <a:pt x="0" y="239141"/>
                  </a:lnTo>
                  <a:lnTo>
                    <a:pt x="0" y="631571"/>
                  </a:lnTo>
                  <a:lnTo>
                    <a:pt x="215646" y="631571"/>
                  </a:lnTo>
                  <a:lnTo>
                    <a:pt x="215646" y="239141"/>
                  </a:lnTo>
                  <a:close/>
                </a:path>
                <a:path w="2433954" h="631825">
                  <a:moveTo>
                    <a:pt x="532523" y="239141"/>
                  </a:moveTo>
                  <a:lnTo>
                    <a:pt x="524332" y="203339"/>
                  </a:lnTo>
                  <a:lnTo>
                    <a:pt x="501967" y="174104"/>
                  </a:lnTo>
                  <a:lnTo>
                    <a:pt x="468807" y="154381"/>
                  </a:lnTo>
                  <a:lnTo>
                    <a:pt x="459498" y="152730"/>
                  </a:lnTo>
                  <a:lnTo>
                    <a:pt x="459498" y="0"/>
                  </a:lnTo>
                  <a:lnTo>
                    <a:pt x="389928" y="0"/>
                  </a:lnTo>
                  <a:lnTo>
                    <a:pt x="389928" y="152730"/>
                  </a:lnTo>
                  <a:lnTo>
                    <a:pt x="380619" y="154381"/>
                  </a:lnTo>
                  <a:lnTo>
                    <a:pt x="347459" y="174104"/>
                  </a:lnTo>
                  <a:lnTo>
                    <a:pt x="325094" y="203339"/>
                  </a:lnTo>
                  <a:lnTo>
                    <a:pt x="316890" y="239141"/>
                  </a:lnTo>
                  <a:lnTo>
                    <a:pt x="316890" y="631571"/>
                  </a:lnTo>
                  <a:lnTo>
                    <a:pt x="532523" y="631571"/>
                  </a:lnTo>
                  <a:lnTo>
                    <a:pt x="532523" y="239141"/>
                  </a:lnTo>
                  <a:close/>
                </a:path>
                <a:path w="2433954" h="631825">
                  <a:moveTo>
                    <a:pt x="849414" y="239141"/>
                  </a:moveTo>
                  <a:lnTo>
                    <a:pt x="841209" y="203339"/>
                  </a:lnTo>
                  <a:lnTo>
                    <a:pt x="818845" y="174104"/>
                  </a:lnTo>
                  <a:lnTo>
                    <a:pt x="785685" y="154381"/>
                  </a:lnTo>
                  <a:lnTo>
                    <a:pt x="776376" y="152730"/>
                  </a:lnTo>
                  <a:lnTo>
                    <a:pt x="776376" y="0"/>
                  </a:lnTo>
                  <a:lnTo>
                    <a:pt x="706805" y="0"/>
                  </a:lnTo>
                  <a:lnTo>
                    <a:pt x="706805" y="152730"/>
                  </a:lnTo>
                  <a:lnTo>
                    <a:pt x="697496" y="154381"/>
                  </a:lnTo>
                  <a:lnTo>
                    <a:pt x="664337" y="174104"/>
                  </a:lnTo>
                  <a:lnTo>
                    <a:pt x="641972" y="203339"/>
                  </a:lnTo>
                  <a:lnTo>
                    <a:pt x="633780" y="239141"/>
                  </a:lnTo>
                  <a:lnTo>
                    <a:pt x="633780" y="631571"/>
                  </a:lnTo>
                  <a:lnTo>
                    <a:pt x="849414" y="631571"/>
                  </a:lnTo>
                  <a:lnTo>
                    <a:pt x="849414" y="239141"/>
                  </a:lnTo>
                  <a:close/>
                </a:path>
                <a:path w="2433954" h="631825">
                  <a:moveTo>
                    <a:pt x="1166291" y="239141"/>
                  </a:moveTo>
                  <a:lnTo>
                    <a:pt x="1158087" y="203339"/>
                  </a:lnTo>
                  <a:lnTo>
                    <a:pt x="1135735" y="174104"/>
                  </a:lnTo>
                  <a:lnTo>
                    <a:pt x="1102563" y="154381"/>
                  </a:lnTo>
                  <a:lnTo>
                    <a:pt x="1093254" y="152730"/>
                  </a:lnTo>
                  <a:lnTo>
                    <a:pt x="1093254" y="0"/>
                  </a:lnTo>
                  <a:lnTo>
                    <a:pt x="1023696" y="0"/>
                  </a:lnTo>
                  <a:lnTo>
                    <a:pt x="1023696" y="152730"/>
                  </a:lnTo>
                  <a:lnTo>
                    <a:pt x="1014374" y="154381"/>
                  </a:lnTo>
                  <a:lnTo>
                    <a:pt x="981214" y="174104"/>
                  </a:lnTo>
                  <a:lnTo>
                    <a:pt x="958850" y="203339"/>
                  </a:lnTo>
                  <a:lnTo>
                    <a:pt x="950645" y="239141"/>
                  </a:lnTo>
                  <a:lnTo>
                    <a:pt x="950645" y="631571"/>
                  </a:lnTo>
                  <a:lnTo>
                    <a:pt x="1166291" y="631571"/>
                  </a:lnTo>
                  <a:lnTo>
                    <a:pt x="1166291" y="239141"/>
                  </a:lnTo>
                  <a:close/>
                </a:path>
                <a:path w="2433954" h="631825">
                  <a:moveTo>
                    <a:pt x="1483169" y="239141"/>
                  </a:moveTo>
                  <a:lnTo>
                    <a:pt x="1474978" y="203339"/>
                  </a:lnTo>
                  <a:lnTo>
                    <a:pt x="1452613" y="174104"/>
                  </a:lnTo>
                  <a:lnTo>
                    <a:pt x="1419440" y="154381"/>
                  </a:lnTo>
                  <a:lnTo>
                    <a:pt x="1410131" y="152730"/>
                  </a:lnTo>
                  <a:lnTo>
                    <a:pt x="1410131" y="0"/>
                  </a:lnTo>
                  <a:lnTo>
                    <a:pt x="1340573" y="0"/>
                  </a:lnTo>
                  <a:lnTo>
                    <a:pt x="1340573" y="152730"/>
                  </a:lnTo>
                  <a:lnTo>
                    <a:pt x="1331264" y="154381"/>
                  </a:lnTo>
                  <a:lnTo>
                    <a:pt x="1298092" y="174104"/>
                  </a:lnTo>
                  <a:lnTo>
                    <a:pt x="1275727" y="203339"/>
                  </a:lnTo>
                  <a:lnTo>
                    <a:pt x="1267523" y="239141"/>
                  </a:lnTo>
                  <a:lnTo>
                    <a:pt x="1267523" y="631571"/>
                  </a:lnTo>
                  <a:lnTo>
                    <a:pt x="1483169" y="631571"/>
                  </a:lnTo>
                  <a:lnTo>
                    <a:pt x="1483169" y="239141"/>
                  </a:lnTo>
                  <a:close/>
                </a:path>
                <a:path w="2433954" h="631825">
                  <a:moveTo>
                    <a:pt x="1800059" y="239141"/>
                  </a:moveTo>
                  <a:lnTo>
                    <a:pt x="1791855" y="203339"/>
                  </a:lnTo>
                  <a:lnTo>
                    <a:pt x="1769491" y="174104"/>
                  </a:lnTo>
                  <a:lnTo>
                    <a:pt x="1736331" y="154381"/>
                  </a:lnTo>
                  <a:lnTo>
                    <a:pt x="1727022" y="152730"/>
                  </a:lnTo>
                  <a:lnTo>
                    <a:pt x="1727022" y="0"/>
                  </a:lnTo>
                  <a:lnTo>
                    <a:pt x="1657451" y="0"/>
                  </a:lnTo>
                  <a:lnTo>
                    <a:pt x="1657451" y="152730"/>
                  </a:lnTo>
                  <a:lnTo>
                    <a:pt x="1648142" y="154381"/>
                  </a:lnTo>
                  <a:lnTo>
                    <a:pt x="1614982" y="174104"/>
                  </a:lnTo>
                  <a:lnTo>
                    <a:pt x="1592618" y="203339"/>
                  </a:lnTo>
                  <a:lnTo>
                    <a:pt x="1584426" y="239141"/>
                  </a:lnTo>
                  <a:lnTo>
                    <a:pt x="1584426" y="631571"/>
                  </a:lnTo>
                  <a:lnTo>
                    <a:pt x="1800059" y="631571"/>
                  </a:lnTo>
                  <a:lnTo>
                    <a:pt x="1800059" y="239141"/>
                  </a:lnTo>
                  <a:close/>
                </a:path>
                <a:path w="2433954" h="631825">
                  <a:moveTo>
                    <a:pt x="2116937" y="239141"/>
                  </a:moveTo>
                  <a:lnTo>
                    <a:pt x="2108733" y="203339"/>
                  </a:lnTo>
                  <a:lnTo>
                    <a:pt x="2086368" y="174104"/>
                  </a:lnTo>
                  <a:lnTo>
                    <a:pt x="2053209" y="154381"/>
                  </a:lnTo>
                  <a:lnTo>
                    <a:pt x="2043899" y="152730"/>
                  </a:lnTo>
                  <a:lnTo>
                    <a:pt x="2043899" y="0"/>
                  </a:lnTo>
                  <a:lnTo>
                    <a:pt x="1974329" y="0"/>
                  </a:lnTo>
                  <a:lnTo>
                    <a:pt x="1974329" y="152730"/>
                  </a:lnTo>
                  <a:lnTo>
                    <a:pt x="1965020" y="154381"/>
                  </a:lnTo>
                  <a:lnTo>
                    <a:pt x="1931860" y="174104"/>
                  </a:lnTo>
                  <a:lnTo>
                    <a:pt x="1909495" y="203339"/>
                  </a:lnTo>
                  <a:lnTo>
                    <a:pt x="1901304" y="239141"/>
                  </a:lnTo>
                  <a:lnTo>
                    <a:pt x="1901304" y="631571"/>
                  </a:lnTo>
                  <a:lnTo>
                    <a:pt x="2116937" y="631571"/>
                  </a:lnTo>
                  <a:lnTo>
                    <a:pt x="2116937" y="239141"/>
                  </a:lnTo>
                  <a:close/>
                </a:path>
                <a:path w="2433954" h="631825">
                  <a:moveTo>
                    <a:pt x="2433815" y="239141"/>
                  </a:moveTo>
                  <a:lnTo>
                    <a:pt x="2425611" y="203339"/>
                  </a:lnTo>
                  <a:lnTo>
                    <a:pt x="2403259" y="174104"/>
                  </a:lnTo>
                  <a:lnTo>
                    <a:pt x="2370086" y="154381"/>
                  </a:lnTo>
                  <a:lnTo>
                    <a:pt x="2360777" y="152730"/>
                  </a:lnTo>
                  <a:lnTo>
                    <a:pt x="2360777" y="0"/>
                  </a:lnTo>
                  <a:lnTo>
                    <a:pt x="2291207" y="0"/>
                  </a:lnTo>
                  <a:lnTo>
                    <a:pt x="2291207" y="152730"/>
                  </a:lnTo>
                  <a:lnTo>
                    <a:pt x="2281898" y="154381"/>
                  </a:lnTo>
                  <a:lnTo>
                    <a:pt x="2248738" y="174104"/>
                  </a:lnTo>
                  <a:lnTo>
                    <a:pt x="2226373" y="203339"/>
                  </a:lnTo>
                  <a:lnTo>
                    <a:pt x="2218182" y="239141"/>
                  </a:lnTo>
                  <a:lnTo>
                    <a:pt x="2218182" y="631571"/>
                  </a:lnTo>
                  <a:lnTo>
                    <a:pt x="2433815" y="631571"/>
                  </a:lnTo>
                  <a:lnTo>
                    <a:pt x="2433815" y="239141"/>
                  </a:lnTo>
                  <a:close/>
                </a:path>
              </a:pathLst>
            </a:custGeom>
            <a:solidFill>
              <a:srgbClr val="FFFFFF">
                <a:alpha val="34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2" name="object 52"/>
            <p:cNvSpPr/>
            <p:nvPr/>
          </p:nvSpPr>
          <p:spPr>
            <a:xfrm>
              <a:off x="7403617" y="4015536"/>
              <a:ext cx="1468120" cy="1454150"/>
            </a:xfrm>
            <a:custGeom>
              <a:avLst/>
              <a:gdLst/>
              <a:ahLst/>
              <a:cxnLst/>
              <a:rect l="l" t="t" r="r" b="b"/>
              <a:pathLst>
                <a:path w="1468120" h="1454150">
                  <a:moveTo>
                    <a:pt x="264414" y="967727"/>
                  </a:moveTo>
                  <a:lnTo>
                    <a:pt x="252145" y="923353"/>
                  </a:lnTo>
                  <a:lnTo>
                    <a:pt x="219329" y="888047"/>
                  </a:lnTo>
                  <a:lnTo>
                    <a:pt x="175577" y="872515"/>
                  </a:lnTo>
                  <a:lnTo>
                    <a:pt x="172415" y="872286"/>
                  </a:lnTo>
                  <a:lnTo>
                    <a:pt x="172415" y="804405"/>
                  </a:lnTo>
                  <a:lnTo>
                    <a:pt x="91998" y="804405"/>
                  </a:lnTo>
                  <a:lnTo>
                    <a:pt x="91998" y="872286"/>
                  </a:lnTo>
                  <a:lnTo>
                    <a:pt x="55943" y="881913"/>
                  </a:lnTo>
                  <a:lnTo>
                    <a:pt x="26720" y="903427"/>
                  </a:lnTo>
                  <a:lnTo>
                    <a:pt x="7150" y="934072"/>
                  </a:lnTo>
                  <a:lnTo>
                    <a:pt x="0" y="971067"/>
                  </a:lnTo>
                  <a:lnTo>
                    <a:pt x="0" y="1453603"/>
                  </a:lnTo>
                  <a:lnTo>
                    <a:pt x="264414" y="1453603"/>
                  </a:lnTo>
                  <a:lnTo>
                    <a:pt x="264414" y="967727"/>
                  </a:lnTo>
                  <a:close/>
                </a:path>
                <a:path w="1468120" h="1454150">
                  <a:moveTo>
                    <a:pt x="264414" y="163322"/>
                  </a:moveTo>
                  <a:lnTo>
                    <a:pt x="252145" y="118948"/>
                  </a:lnTo>
                  <a:lnTo>
                    <a:pt x="219329" y="83642"/>
                  </a:lnTo>
                  <a:lnTo>
                    <a:pt x="175577" y="68110"/>
                  </a:lnTo>
                  <a:lnTo>
                    <a:pt x="172415" y="67881"/>
                  </a:lnTo>
                  <a:lnTo>
                    <a:pt x="172415" y="0"/>
                  </a:lnTo>
                  <a:lnTo>
                    <a:pt x="91998" y="0"/>
                  </a:lnTo>
                  <a:lnTo>
                    <a:pt x="91998" y="67881"/>
                  </a:lnTo>
                  <a:lnTo>
                    <a:pt x="55943" y="77508"/>
                  </a:lnTo>
                  <a:lnTo>
                    <a:pt x="26720" y="99034"/>
                  </a:lnTo>
                  <a:lnTo>
                    <a:pt x="7150" y="129667"/>
                  </a:lnTo>
                  <a:lnTo>
                    <a:pt x="0" y="166662"/>
                  </a:lnTo>
                  <a:lnTo>
                    <a:pt x="0" y="649198"/>
                  </a:lnTo>
                  <a:lnTo>
                    <a:pt x="264414" y="649198"/>
                  </a:lnTo>
                  <a:lnTo>
                    <a:pt x="264414" y="163322"/>
                  </a:lnTo>
                  <a:close/>
                </a:path>
                <a:path w="1468120" h="1454150">
                  <a:moveTo>
                    <a:pt x="598792" y="967727"/>
                  </a:moveTo>
                  <a:lnTo>
                    <a:pt x="586536" y="923353"/>
                  </a:lnTo>
                  <a:lnTo>
                    <a:pt x="553720" y="888047"/>
                  </a:lnTo>
                  <a:lnTo>
                    <a:pt x="509968" y="872515"/>
                  </a:lnTo>
                  <a:lnTo>
                    <a:pt x="506806" y="872286"/>
                  </a:lnTo>
                  <a:lnTo>
                    <a:pt x="506806" y="804405"/>
                  </a:lnTo>
                  <a:lnTo>
                    <a:pt x="426389" y="804405"/>
                  </a:lnTo>
                  <a:lnTo>
                    <a:pt x="426389" y="872286"/>
                  </a:lnTo>
                  <a:lnTo>
                    <a:pt x="390334" y="881913"/>
                  </a:lnTo>
                  <a:lnTo>
                    <a:pt x="361111" y="903427"/>
                  </a:lnTo>
                  <a:lnTo>
                    <a:pt x="341541" y="934072"/>
                  </a:lnTo>
                  <a:lnTo>
                    <a:pt x="334391" y="971067"/>
                  </a:lnTo>
                  <a:lnTo>
                    <a:pt x="334391" y="1453603"/>
                  </a:lnTo>
                  <a:lnTo>
                    <a:pt x="598792" y="1453603"/>
                  </a:lnTo>
                  <a:lnTo>
                    <a:pt x="598792" y="967727"/>
                  </a:lnTo>
                  <a:close/>
                </a:path>
                <a:path w="1468120" h="1454150">
                  <a:moveTo>
                    <a:pt x="598792" y="163322"/>
                  </a:moveTo>
                  <a:lnTo>
                    <a:pt x="586536" y="118948"/>
                  </a:lnTo>
                  <a:lnTo>
                    <a:pt x="553720" y="83642"/>
                  </a:lnTo>
                  <a:lnTo>
                    <a:pt x="509968" y="68110"/>
                  </a:lnTo>
                  <a:lnTo>
                    <a:pt x="506806" y="67881"/>
                  </a:lnTo>
                  <a:lnTo>
                    <a:pt x="506806" y="0"/>
                  </a:lnTo>
                  <a:lnTo>
                    <a:pt x="426389" y="0"/>
                  </a:lnTo>
                  <a:lnTo>
                    <a:pt x="426389" y="67881"/>
                  </a:lnTo>
                  <a:lnTo>
                    <a:pt x="390334" y="77508"/>
                  </a:lnTo>
                  <a:lnTo>
                    <a:pt x="361111" y="99034"/>
                  </a:lnTo>
                  <a:lnTo>
                    <a:pt x="341541" y="129667"/>
                  </a:lnTo>
                  <a:lnTo>
                    <a:pt x="334391" y="166662"/>
                  </a:lnTo>
                  <a:lnTo>
                    <a:pt x="334391" y="649198"/>
                  </a:lnTo>
                  <a:lnTo>
                    <a:pt x="598792" y="649198"/>
                  </a:lnTo>
                  <a:lnTo>
                    <a:pt x="598792" y="163322"/>
                  </a:lnTo>
                  <a:close/>
                </a:path>
                <a:path w="1468120" h="1454150">
                  <a:moveTo>
                    <a:pt x="933196" y="967727"/>
                  </a:moveTo>
                  <a:lnTo>
                    <a:pt x="933018" y="964412"/>
                  </a:lnTo>
                  <a:lnTo>
                    <a:pt x="932573" y="960018"/>
                  </a:lnTo>
                  <a:lnTo>
                    <a:pt x="932357" y="958926"/>
                  </a:lnTo>
                  <a:lnTo>
                    <a:pt x="931913" y="955700"/>
                  </a:lnTo>
                  <a:lnTo>
                    <a:pt x="931659" y="953592"/>
                  </a:lnTo>
                  <a:lnTo>
                    <a:pt x="930973" y="950163"/>
                  </a:lnTo>
                  <a:lnTo>
                    <a:pt x="930579" y="948829"/>
                  </a:lnTo>
                  <a:lnTo>
                    <a:pt x="929817" y="945730"/>
                  </a:lnTo>
                  <a:lnTo>
                    <a:pt x="929424" y="943965"/>
                  </a:lnTo>
                  <a:lnTo>
                    <a:pt x="928458" y="940777"/>
                  </a:lnTo>
                  <a:lnTo>
                    <a:pt x="927900" y="939330"/>
                  </a:lnTo>
                  <a:lnTo>
                    <a:pt x="926846" y="936371"/>
                  </a:lnTo>
                  <a:lnTo>
                    <a:pt x="926338" y="934859"/>
                  </a:lnTo>
                  <a:lnTo>
                    <a:pt x="925093" y="931824"/>
                  </a:lnTo>
                  <a:lnTo>
                    <a:pt x="924344" y="930325"/>
                  </a:lnTo>
                  <a:lnTo>
                    <a:pt x="923023" y="927531"/>
                  </a:lnTo>
                  <a:lnTo>
                    <a:pt x="922439" y="926211"/>
                  </a:lnTo>
                  <a:lnTo>
                    <a:pt x="920927" y="923353"/>
                  </a:lnTo>
                  <a:lnTo>
                    <a:pt x="918413" y="919175"/>
                  </a:lnTo>
                  <a:lnTo>
                    <a:pt x="917790" y="918070"/>
                  </a:lnTo>
                  <a:lnTo>
                    <a:pt x="916038" y="915390"/>
                  </a:lnTo>
                  <a:lnTo>
                    <a:pt x="913079" y="911377"/>
                  </a:lnTo>
                  <a:lnTo>
                    <a:pt x="912444" y="910475"/>
                  </a:lnTo>
                  <a:lnTo>
                    <a:pt x="900430" y="897585"/>
                  </a:lnTo>
                  <a:lnTo>
                    <a:pt x="899858" y="897039"/>
                  </a:lnTo>
                  <a:lnTo>
                    <a:pt x="865632" y="877150"/>
                  </a:lnTo>
                  <a:lnTo>
                    <a:pt x="841197" y="872286"/>
                  </a:lnTo>
                  <a:lnTo>
                    <a:pt x="841197" y="804405"/>
                  </a:lnTo>
                  <a:lnTo>
                    <a:pt x="760780" y="804405"/>
                  </a:lnTo>
                  <a:lnTo>
                    <a:pt x="760780" y="872286"/>
                  </a:lnTo>
                  <a:lnTo>
                    <a:pt x="724725" y="881913"/>
                  </a:lnTo>
                  <a:lnTo>
                    <a:pt x="695502" y="903452"/>
                  </a:lnTo>
                  <a:lnTo>
                    <a:pt x="675932" y="934072"/>
                  </a:lnTo>
                  <a:lnTo>
                    <a:pt x="668794" y="971067"/>
                  </a:lnTo>
                  <a:lnTo>
                    <a:pt x="668794" y="1453603"/>
                  </a:lnTo>
                  <a:lnTo>
                    <a:pt x="933196" y="1453603"/>
                  </a:lnTo>
                  <a:lnTo>
                    <a:pt x="933196" y="967727"/>
                  </a:lnTo>
                  <a:close/>
                </a:path>
                <a:path w="1468120" h="1454150">
                  <a:moveTo>
                    <a:pt x="933196" y="163322"/>
                  </a:moveTo>
                  <a:lnTo>
                    <a:pt x="933018" y="160007"/>
                  </a:lnTo>
                  <a:lnTo>
                    <a:pt x="932573" y="155613"/>
                  </a:lnTo>
                  <a:lnTo>
                    <a:pt x="932357" y="154520"/>
                  </a:lnTo>
                  <a:lnTo>
                    <a:pt x="931913" y="151295"/>
                  </a:lnTo>
                  <a:lnTo>
                    <a:pt x="931659" y="149186"/>
                  </a:lnTo>
                  <a:lnTo>
                    <a:pt x="930973" y="145757"/>
                  </a:lnTo>
                  <a:lnTo>
                    <a:pt x="930579" y="144424"/>
                  </a:lnTo>
                  <a:lnTo>
                    <a:pt x="929817" y="141325"/>
                  </a:lnTo>
                  <a:lnTo>
                    <a:pt x="929424" y="139560"/>
                  </a:lnTo>
                  <a:lnTo>
                    <a:pt x="928458" y="136372"/>
                  </a:lnTo>
                  <a:lnTo>
                    <a:pt x="927900" y="134924"/>
                  </a:lnTo>
                  <a:lnTo>
                    <a:pt x="926846" y="131965"/>
                  </a:lnTo>
                  <a:lnTo>
                    <a:pt x="926338" y="130454"/>
                  </a:lnTo>
                  <a:lnTo>
                    <a:pt x="925093" y="127419"/>
                  </a:lnTo>
                  <a:lnTo>
                    <a:pt x="924344" y="125920"/>
                  </a:lnTo>
                  <a:lnTo>
                    <a:pt x="923023" y="123126"/>
                  </a:lnTo>
                  <a:lnTo>
                    <a:pt x="922439" y="121805"/>
                  </a:lnTo>
                  <a:lnTo>
                    <a:pt x="920927" y="118948"/>
                  </a:lnTo>
                  <a:lnTo>
                    <a:pt x="918413" y="114769"/>
                  </a:lnTo>
                  <a:lnTo>
                    <a:pt x="917790" y="113665"/>
                  </a:lnTo>
                  <a:lnTo>
                    <a:pt x="916038" y="110972"/>
                  </a:lnTo>
                  <a:lnTo>
                    <a:pt x="913079" y="106972"/>
                  </a:lnTo>
                  <a:lnTo>
                    <a:pt x="912444" y="106070"/>
                  </a:lnTo>
                  <a:lnTo>
                    <a:pt x="900430" y="93179"/>
                  </a:lnTo>
                  <a:lnTo>
                    <a:pt x="899858" y="92621"/>
                  </a:lnTo>
                  <a:lnTo>
                    <a:pt x="865632" y="72745"/>
                  </a:lnTo>
                  <a:lnTo>
                    <a:pt x="841197" y="67881"/>
                  </a:lnTo>
                  <a:lnTo>
                    <a:pt x="841197" y="0"/>
                  </a:lnTo>
                  <a:lnTo>
                    <a:pt x="760780" y="0"/>
                  </a:lnTo>
                  <a:lnTo>
                    <a:pt x="760780" y="67881"/>
                  </a:lnTo>
                  <a:lnTo>
                    <a:pt x="724725" y="77508"/>
                  </a:lnTo>
                  <a:lnTo>
                    <a:pt x="695502" y="99047"/>
                  </a:lnTo>
                  <a:lnTo>
                    <a:pt x="675932" y="129667"/>
                  </a:lnTo>
                  <a:lnTo>
                    <a:pt x="668794" y="166662"/>
                  </a:lnTo>
                  <a:lnTo>
                    <a:pt x="668794" y="649198"/>
                  </a:lnTo>
                  <a:lnTo>
                    <a:pt x="933196" y="649198"/>
                  </a:lnTo>
                  <a:lnTo>
                    <a:pt x="933196" y="163322"/>
                  </a:lnTo>
                  <a:close/>
                </a:path>
                <a:path w="1468120" h="1454150">
                  <a:moveTo>
                    <a:pt x="1267587" y="967727"/>
                  </a:moveTo>
                  <a:lnTo>
                    <a:pt x="1267396" y="964412"/>
                  </a:lnTo>
                  <a:lnTo>
                    <a:pt x="1266964" y="960018"/>
                  </a:lnTo>
                  <a:lnTo>
                    <a:pt x="1266748" y="958926"/>
                  </a:lnTo>
                  <a:lnTo>
                    <a:pt x="1266304" y="955700"/>
                  </a:lnTo>
                  <a:lnTo>
                    <a:pt x="1266037" y="953592"/>
                  </a:lnTo>
                  <a:lnTo>
                    <a:pt x="1265364" y="950163"/>
                  </a:lnTo>
                  <a:lnTo>
                    <a:pt x="1264970" y="948829"/>
                  </a:lnTo>
                  <a:lnTo>
                    <a:pt x="1264208" y="945730"/>
                  </a:lnTo>
                  <a:lnTo>
                    <a:pt x="1263815" y="943965"/>
                  </a:lnTo>
                  <a:lnTo>
                    <a:pt x="1262849" y="940777"/>
                  </a:lnTo>
                  <a:lnTo>
                    <a:pt x="1262278" y="939330"/>
                  </a:lnTo>
                  <a:lnTo>
                    <a:pt x="1261224" y="936371"/>
                  </a:lnTo>
                  <a:lnTo>
                    <a:pt x="1260729" y="934859"/>
                  </a:lnTo>
                  <a:lnTo>
                    <a:pt x="1259484" y="931824"/>
                  </a:lnTo>
                  <a:lnTo>
                    <a:pt x="1258735" y="930325"/>
                  </a:lnTo>
                  <a:lnTo>
                    <a:pt x="1257414" y="927531"/>
                  </a:lnTo>
                  <a:lnTo>
                    <a:pt x="1256830" y="926211"/>
                  </a:lnTo>
                  <a:lnTo>
                    <a:pt x="1255318" y="923353"/>
                  </a:lnTo>
                  <a:lnTo>
                    <a:pt x="1252804" y="919175"/>
                  </a:lnTo>
                  <a:lnTo>
                    <a:pt x="1252181" y="918070"/>
                  </a:lnTo>
                  <a:lnTo>
                    <a:pt x="1234821" y="897585"/>
                  </a:lnTo>
                  <a:lnTo>
                    <a:pt x="1234249" y="897039"/>
                  </a:lnTo>
                  <a:lnTo>
                    <a:pt x="1200023" y="877150"/>
                  </a:lnTo>
                  <a:lnTo>
                    <a:pt x="1175588" y="872286"/>
                  </a:lnTo>
                  <a:lnTo>
                    <a:pt x="1175588" y="804405"/>
                  </a:lnTo>
                  <a:lnTo>
                    <a:pt x="1095171" y="804405"/>
                  </a:lnTo>
                  <a:lnTo>
                    <a:pt x="1095171" y="872286"/>
                  </a:lnTo>
                  <a:lnTo>
                    <a:pt x="1059116" y="881913"/>
                  </a:lnTo>
                  <a:lnTo>
                    <a:pt x="1029881" y="903452"/>
                  </a:lnTo>
                  <a:lnTo>
                    <a:pt x="1010323" y="934072"/>
                  </a:lnTo>
                  <a:lnTo>
                    <a:pt x="1003173" y="971067"/>
                  </a:lnTo>
                  <a:lnTo>
                    <a:pt x="1003173" y="1453603"/>
                  </a:lnTo>
                  <a:lnTo>
                    <a:pt x="1267587" y="1453603"/>
                  </a:lnTo>
                  <a:lnTo>
                    <a:pt x="1267587" y="967727"/>
                  </a:lnTo>
                  <a:close/>
                </a:path>
                <a:path w="1468120" h="1454150">
                  <a:moveTo>
                    <a:pt x="1267587" y="163322"/>
                  </a:moveTo>
                  <a:lnTo>
                    <a:pt x="1267396" y="160007"/>
                  </a:lnTo>
                  <a:lnTo>
                    <a:pt x="1266964" y="155613"/>
                  </a:lnTo>
                  <a:lnTo>
                    <a:pt x="1266748" y="154520"/>
                  </a:lnTo>
                  <a:lnTo>
                    <a:pt x="1266304" y="151295"/>
                  </a:lnTo>
                  <a:lnTo>
                    <a:pt x="1266037" y="149186"/>
                  </a:lnTo>
                  <a:lnTo>
                    <a:pt x="1265364" y="145757"/>
                  </a:lnTo>
                  <a:lnTo>
                    <a:pt x="1264970" y="144424"/>
                  </a:lnTo>
                  <a:lnTo>
                    <a:pt x="1264208" y="141325"/>
                  </a:lnTo>
                  <a:lnTo>
                    <a:pt x="1263815" y="139560"/>
                  </a:lnTo>
                  <a:lnTo>
                    <a:pt x="1262849" y="136372"/>
                  </a:lnTo>
                  <a:lnTo>
                    <a:pt x="1262278" y="134924"/>
                  </a:lnTo>
                  <a:lnTo>
                    <a:pt x="1261224" y="131965"/>
                  </a:lnTo>
                  <a:lnTo>
                    <a:pt x="1260729" y="130454"/>
                  </a:lnTo>
                  <a:lnTo>
                    <a:pt x="1259484" y="127419"/>
                  </a:lnTo>
                  <a:lnTo>
                    <a:pt x="1258735" y="125920"/>
                  </a:lnTo>
                  <a:lnTo>
                    <a:pt x="1257414" y="123126"/>
                  </a:lnTo>
                  <a:lnTo>
                    <a:pt x="1256830" y="121805"/>
                  </a:lnTo>
                  <a:lnTo>
                    <a:pt x="1255318" y="118948"/>
                  </a:lnTo>
                  <a:lnTo>
                    <a:pt x="1252804" y="114769"/>
                  </a:lnTo>
                  <a:lnTo>
                    <a:pt x="1252181" y="113665"/>
                  </a:lnTo>
                  <a:lnTo>
                    <a:pt x="1234821" y="93179"/>
                  </a:lnTo>
                  <a:lnTo>
                    <a:pt x="1234249" y="92621"/>
                  </a:lnTo>
                  <a:lnTo>
                    <a:pt x="1219492" y="81800"/>
                  </a:lnTo>
                  <a:lnTo>
                    <a:pt x="1216812" y="80187"/>
                  </a:lnTo>
                  <a:lnTo>
                    <a:pt x="1178750" y="68110"/>
                  </a:lnTo>
                  <a:lnTo>
                    <a:pt x="1175588" y="67881"/>
                  </a:lnTo>
                  <a:lnTo>
                    <a:pt x="1175588" y="0"/>
                  </a:lnTo>
                  <a:lnTo>
                    <a:pt x="1095171" y="0"/>
                  </a:lnTo>
                  <a:lnTo>
                    <a:pt x="1095171" y="67881"/>
                  </a:lnTo>
                  <a:lnTo>
                    <a:pt x="1059116" y="77508"/>
                  </a:lnTo>
                  <a:lnTo>
                    <a:pt x="1029881" y="99047"/>
                  </a:lnTo>
                  <a:lnTo>
                    <a:pt x="1010323" y="129667"/>
                  </a:lnTo>
                  <a:lnTo>
                    <a:pt x="1003173" y="166662"/>
                  </a:lnTo>
                  <a:lnTo>
                    <a:pt x="1003173" y="649198"/>
                  </a:lnTo>
                  <a:lnTo>
                    <a:pt x="1267587" y="649198"/>
                  </a:lnTo>
                  <a:lnTo>
                    <a:pt x="1267587" y="163322"/>
                  </a:lnTo>
                  <a:close/>
                </a:path>
                <a:path w="1468120" h="1454150">
                  <a:moveTo>
                    <a:pt x="1467815" y="804405"/>
                  </a:moveTo>
                  <a:lnTo>
                    <a:pt x="1429562" y="804405"/>
                  </a:lnTo>
                  <a:lnTo>
                    <a:pt x="1429562" y="872286"/>
                  </a:lnTo>
                  <a:lnTo>
                    <a:pt x="1393494" y="881913"/>
                  </a:lnTo>
                  <a:lnTo>
                    <a:pt x="1364284" y="903439"/>
                  </a:lnTo>
                  <a:lnTo>
                    <a:pt x="1344714" y="934072"/>
                  </a:lnTo>
                  <a:lnTo>
                    <a:pt x="1337576" y="971067"/>
                  </a:lnTo>
                  <a:lnTo>
                    <a:pt x="1337576" y="1453603"/>
                  </a:lnTo>
                  <a:lnTo>
                    <a:pt x="1467815" y="1453603"/>
                  </a:lnTo>
                  <a:lnTo>
                    <a:pt x="1467815" y="804405"/>
                  </a:lnTo>
                  <a:close/>
                </a:path>
                <a:path w="1468120" h="1454150">
                  <a:moveTo>
                    <a:pt x="1467815" y="0"/>
                  </a:moveTo>
                  <a:lnTo>
                    <a:pt x="1429562" y="0"/>
                  </a:lnTo>
                  <a:lnTo>
                    <a:pt x="1429562" y="67881"/>
                  </a:lnTo>
                  <a:lnTo>
                    <a:pt x="1393494" y="77520"/>
                  </a:lnTo>
                  <a:lnTo>
                    <a:pt x="1364284" y="99034"/>
                  </a:lnTo>
                  <a:lnTo>
                    <a:pt x="1344714" y="129667"/>
                  </a:lnTo>
                  <a:lnTo>
                    <a:pt x="1337576" y="166662"/>
                  </a:lnTo>
                  <a:lnTo>
                    <a:pt x="1337576" y="649198"/>
                  </a:lnTo>
                  <a:lnTo>
                    <a:pt x="1467815" y="649198"/>
                  </a:lnTo>
                  <a:lnTo>
                    <a:pt x="1467815" y="0"/>
                  </a:lnTo>
                  <a:close/>
                </a:path>
              </a:pathLst>
            </a:custGeom>
            <a:solidFill>
              <a:srgbClr val="FFFFFF">
                <a:alpha val="34298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3" name="object 53"/>
            <p:cNvSpPr/>
            <p:nvPr/>
          </p:nvSpPr>
          <p:spPr>
            <a:xfrm>
              <a:off x="4815535" y="3349789"/>
              <a:ext cx="4022090" cy="2128520"/>
            </a:xfrm>
            <a:custGeom>
              <a:avLst/>
              <a:gdLst/>
              <a:ahLst/>
              <a:cxnLst/>
              <a:rect l="l" t="t" r="r" b="b"/>
              <a:pathLst>
                <a:path w="4022090" h="2128520">
                  <a:moveTo>
                    <a:pt x="264896" y="2110282"/>
                  </a:moveTo>
                  <a:lnTo>
                    <a:pt x="263690" y="1729092"/>
                  </a:lnTo>
                  <a:lnTo>
                    <a:pt x="244843" y="1710359"/>
                  </a:lnTo>
                  <a:lnTo>
                    <a:pt x="176288" y="1710575"/>
                  </a:lnTo>
                  <a:lnTo>
                    <a:pt x="176047" y="1637322"/>
                  </a:lnTo>
                  <a:lnTo>
                    <a:pt x="173545" y="1631772"/>
                  </a:lnTo>
                  <a:lnTo>
                    <a:pt x="165468" y="1623758"/>
                  </a:lnTo>
                  <a:lnTo>
                    <a:pt x="159905" y="1621282"/>
                  </a:lnTo>
                  <a:lnTo>
                    <a:pt x="117094" y="1621421"/>
                  </a:lnTo>
                  <a:lnTo>
                    <a:pt x="108445" y="1623199"/>
                  </a:lnTo>
                  <a:lnTo>
                    <a:pt x="101396" y="1627987"/>
                  </a:lnTo>
                  <a:lnTo>
                    <a:pt x="96659" y="1635074"/>
                  </a:lnTo>
                  <a:lnTo>
                    <a:pt x="94932" y="1643722"/>
                  </a:lnTo>
                  <a:lnTo>
                    <a:pt x="95148" y="1710842"/>
                  </a:lnTo>
                  <a:lnTo>
                    <a:pt x="25857" y="1711058"/>
                  </a:lnTo>
                  <a:lnTo>
                    <a:pt x="15773" y="1713141"/>
                  </a:lnTo>
                  <a:lnTo>
                    <a:pt x="7543" y="1718716"/>
                  </a:lnTo>
                  <a:lnTo>
                    <a:pt x="2006" y="1726984"/>
                  </a:lnTo>
                  <a:lnTo>
                    <a:pt x="0" y="1737080"/>
                  </a:lnTo>
                  <a:lnTo>
                    <a:pt x="1155" y="2102154"/>
                  </a:lnTo>
                  <a:lnTo>
                    <a:pt x="26454" y="2127935"/>
                  </a:lnTo>
                  <a:lnTo>
                    <a:pt x="26809" y="2128024"/>
                  </a:lnTo>
                  <a:lnTo>
                    <a:pt x="244386" y="2127339"/>
                  </a:lnTo>
                  <a:lnTo>
                    <a:pt x="249364" y="2125688"/>
                  </a:lnTo>
                  <a:lnTo>
                    <a:pt x="260375" y="2118195"/>
                  </a:lnTo>
                  <a:lnTo>
                    <a:pt x="264896" y="2110282"/>
                  </a:lnTo>
                  <a:close/>
                </a:path>
                <a:path w="4022090" h="2128520">
                  <a:moveTo>
                    <a:pt x="608888" y="2110282"/>
                  </a:moveTo>
                  <a:lnTo>
                    <a:pt x="607682" y="1729092"/>
                  </a:lnTo>
                  <a:lnTo>
                    <a:pt x="588848" y="1710359"/>
                  </a:lnTo>
                  <a:lnTo>
                    <a:pt x="520293" y="1710575"/>
                  </a:lnTo>
                  <a:lnTo>
                    <a:pt x="520052" y="1637322"/>
                  </a:lnTo>
                  <a:lnTo>
                    <a:pt x="517550" y="1631772"/>
                  </a:lnTo>
                  <a:lnTo>
                    <a:pt x="509473" y="1623758"/>
                  </a:lnTo>
                  <a:lnTo>
                    <a:pt x="503910" y="1621282"/>
                  </a:lnTo>
                  <a:lnTo>
                    <a:pt x="461098" y="1621421"/>
                  </a:lnTo>
                  <a:lnTo>
                    <a:pt x="452450" y="1623199"/>
                  </a:lnTo>
                  <a:lnTo>
                    <a:pt x="445401" y="1627987"/>
                  </a:lnTo>
                  <a:lnTo>
                    <a:pt x="440664" y="1635074"/>
                  </a:lnTo>
                  <a:lnTo>
                    <a:pt x="438937" y="1643722"/>
                  </a:lnTo>
                  <a:lnTo>
                    <a:pt x="439153" y="1710842"/>
                  </a:lnTo>
                  <a:lnTo>
                    <a:pt x="369862" y="1711058"/>
                  </a:lnTo>
                  <a:lnTo>
                    <a:pt x="359778" y="1713141"/>
                  </a:lnTo>
                  <a:lnTo>
                    <a:pt x="351548" y="1718716"/>
                  </a:lnTo>
                  <a:lnTo>
                    <a:pt x="346011" y="1726984"/>
                  </a:lnTo>
                  <a:lnTo>
                    <a:pt x="344004" y="1737080"/>
                  </a:lnTo>
                  <a:lnTo>
                    <a:pt x="345160" y="2102154"/>
                  </a:lnTo>
                  <a:lnTo>
                    <a:pt x="370459" y="2127935"/>
                  </a:lnTo>
                  <a:lnTo>
                    <a:pt x="370814" y="2128024"/>
                  </a:lnTo>
                  <a:lnTo>
                    <a:pt x="588378" y="2127339"/>
                  </a:lnTo>
                  <a:lnTo>
                    <a:pt x="593369" y="2125688"/>
                  </a:lnTo>
                  <a:lnTo>
                    <a:pt x="604380" y="2118195"/>
                  </a:lnTo>
                  <a:lnTo>
                    <a:pt x="608888" y="2110282"/>
                  </a:lnTo>
                  <a:close/>
                </a:path>
                <a:path w="4022090" h="2128520">
                  <a:moveTo>
                    <a:pt x="952893" y="2110282"/>
                  </a:moveTo>
                  <a:lnTo>
                    <a:pt x="951687" y="1729092"/>
                  </a:lnTo>
                  <a:lnTo>
                    <a:pt x="948766" y="1722602"/>
                  </a:lnTo>
                  <a:lnTo>
                    <a:pt x="939342" y="1713242"/>
                  </a:lnTo>
                  <a:lnTo>
                    <a:pt x="933335" y="1710575"/>
                  </a:lnTo>
                  <a:lnTo>
                    <a:pt x="932853" y="1710359"/>
                  </a:lnTo>
                  <a:lnTo>
                    <a:pt x="864285" y="1710575"/>
                  </a:lnTo>
                  <a:lnTo>
                    <a:pt x="864057" y="1637322"/>
                  </a:lnTo>
                  <a:lnTo>
                    <a:pt x="861555" y="1631772"/>
                  </a:lnTo>
                  <a:lnTo>
                    <a:pt x="853478" y="1623758"/>
                  </a:lnTo>
                  <a:lnTo>
                    <a:pt x="847915" y="1621282"/>
                  </a:lnTo>
                  <a:lnTo>
                    <a:pt x="805103" y="1621421"/>
                  </a:lnTo>
                  <a:lnTo>
                    <a:pt x="796455" y="1623199"/>
                  </a:lnTo>
                  <a:lnTo>
                    <a:pt x="789406" y="1627987"/>
                  </a:lnTo>
                  <a:lnTo>
                    <a:pt x="784669" y="1635074"/>
                  </a:lnTo>
                  <a:lnTo>
                    <a:pt x="782942" y="1643722"/>
                  </a:lnTo>
                  <a:lnTo>
                    <a:pt x="783158" y="1710842"/>
                  </a:lnTo>
                  <a:lnTo>
                    <a:pt x="713867" y="1711058"/>
                  </a:lnTo>
                  <a:lnTo>
                    <a:pt x="703783" y="1713141"/>
                  </a:lnTo>
                  <a:lnTo>
                    <a:pt x="695553" y="1718716"/>
                  </a:lnTo>
                  <a:lnTo>
                    <a:pt x="690016" y="1726984"/>
                  </a:lnTo>
                  <a:lnTo>
                    <a:pt x="688009" y="1737080"/>
                  </a:lnTo>
                  <a:lnTo>
                    <a:pt x="689165" y="2102154"/>
                  </a:lnTo>
                  <a:lnTo>
                    <a:pt x="714463" y="2127935"/>
                  </a:lnTo>
                  <a:lnTo>
                    <a:pt x="714819" y="2128024"/>
                  </a:lnTo>
                  <a:lnTo>
                    <a:pt x="932383" y="2127339"/>
                  </a:lnTo>
                  <a:lnTo>
                    <a:pt x="937374" y="2125688"/>
                  </a:lnTo>
                  <a:lnTo>
                    <a:pt x="948385" y="2118195"/>
                  </a:lnTo>
                  <a:lnTo>
                    <a:pt x="952893" y="2110282"/>
                  </a:lnTo>
                  <a:close/>
                </a:path>
                <a:path w="4022090" h="2128520">
                  <a:moveTo>
                    <a:pt x="1296898" y="2110282"/>
                  </a:moveTo>
                  <a:lnTo>
                    <a:pt x="1295717" y="1736242"/>
                  </a:lnTo>
                  <a:lnTo>
                    <a:pt x="1276858" y="1710359"/>
                  </a:lnTo>
                  <a:lnTo>
                    <a:pt x="1208290" y="1710575"/>
                  </a:lnTo>
                  <a:lnTo>
                    <a:pt x="1208062" y="1637322"/>
                  </a:lnTo>
                  <a:lnTo>
                    <a:pt x="1205560" y="1631772"/>
                  </a:lnTo>
                  <a:lnTo>
                    <a:pt x="1197483" y="1623758"/>
                  </a:lnTo>
                  <a:lnTo>
                    <a:pt x="1191920" y="1621282"/>
                  </a:lnTo>
                  <a:lnTo>
                    <a:pt x="1149108" y="1621421"/>
                  </a:lnTo>
                  <a:lnTo>
                    <a:pt x="1140460" y="1623199"/>
                  </a:lnTo>
                  <a:lnTo>
                    <a:pt x="1133411" y="1627987"/>
                  </a:lnTo>
                  <a:lnTo>
                    <a:pt x="1128661" y="1635074"/>
                  </a:lnTo>
                  <a:lnTo>
                    <a:pt x="1126934" y="1643722"/>
                  </a:lnTo>
                  <a:lnTo>
                    <a:pt x="1127163" y="1710842"/>
                  </a:lnTo>
                  <a:lnTo>
                    <a:pt x="1057871" y="1711058"/>
                  </a:lnTo>
                  <a:lnTo>
                    <a:pt x="1047788" y="1713141"/>
                  </a:lnTo>
                  <a:lnTo>
                    <a:pt x="1039558" y="1718716"/>
                  </a:lnTo>
                  <a:lnTo>
                    <a:pt x="1034021" y="1726984"/>
                  </a:lnTo>
                  <a:lnTo>
                    <a:pt x="1032014" y="1737080"/>
                  </a:lnTo>
                  <a:lnTo>
                    <a:pt x="1033170" y="2102154"/>
                  </a:lnTo>
                  <a:lnTo>
                    <a:pt x="1035151" y="2111997"/>
                  </a:lnTo>
                  <a:lnTo>
                    <a:pt x="1040472" y="2120074"/>
                  </a:lnTo>
                  <a:lnTo>
                    <a:pt x="1048385" y="2125637"/>
                  </a:lnTo>
                  <a:lnTo>
                    <a:pt x="1059192" y="2128024"/>
                  </a:lnTo>
                  <a:lnTo>
                    <a:pt x="1276388" y="2127339"/>
                  </a:lnTo>
                  <a:lnTo>
                    <a:pt x="1281379" y="2125688"/>
                  </a:lnTo>
                  <a:lnTo>
                    <a:pt x="1292390" y="2118195"/>
                  </a:lnTo>
                  <a:lnTo>
                    <a:pt x="1296898" y="2110282"/>
                  </a:lnTo>
                  <a:close/>
                </a:path>
                <a:path w="4022090" h="2128520">
                  <a:moveTo>
                    <a:pt x="1640916" y="2110282"/>
                  </a:moveTo>
                  <a:lnTo>
                    <a:pt x="1639709" y="1729092"/>
                  </a:lnTo>
                  <a:lnTo>
                    <a:pt x="1636776" y="1722602"/>
                  </a:lnTo>
                  <a:lnTo>
                    <a:pt x="1627352" y="1713242"/>
                  </a:lnTo>
                  <a:lnTo>
                    <a:pt x="1621345" y="1710575"/>
                  </a:lnTo>
                  <a:lnTo>
                    <a:pt x="1620862" y="1710359"/>
                  </a:lnTo>
                  <a:lnTo>
                    <a:pt x="1552308" y="1710575"/>
                  </a:lnTo>
                  <a:lnTo>
                    <a:pt x="1552079" y="1637322"/>
                  </a:lnTo>
                  <a:lnTo>
                    <a:pt x="1549565" y="1631772"/>
                  </a:lnTo>
                  <a:lnTo>
                    <a:pt x="1541500" y="1623758"/>
                  </a:lnTo>
                  <a:lnTo>
                    <a:pt x="1535925" y="1621282"/>
                  </a:lnTo>
                  <a:lnTo>
                    <a:pt x="1493113" y="1621421"/>
                  </a:lnTo>
                  <a:lnTo>
                    <a:pt x="1484464" y="1623199"/>
                  </a:lnTo>
                  <a:lnTo>
                    <a:pt x="1477403" y="1627987"/>
                  </a:lnTo>
                  <a:lnTo>
                    <a:pt x="1472666" y="1635074"/>
                  </a:lnTo>
                  <a:lnTo>
                    <a:pt x="1470952" y="1643722"/>
                  </a:lnTo>
                  <a:lnTo>
                    <a:pt x="1471168" y="1710842"/>
                  </a:lnTo>
                  <a:lnTo>
                    <a:pt x="1401876" y="1711058"/>
                  </a:lnTo>
                  <a:lnTo>
                    <a:pt x="1391780" y="1713141"/>
                  </a:lnTo>
                  <a:lnTo>
                    <a:pt x="1383550" y="1718716"/>
                  </a:lnTo>
                  <a:lnTo>
                    <a:pt x="1378013" y="1726984"/>
                  </a:lnTo>
                  <a:lnTo>
                    <a:pt x="1376019" y="1737080"/>
                  </a:lnTo>
                  <a:lnTo>
                    <a:pt x="1377188" y="2102154"/>
                  </a:lnTo>
                  <a:lnTo>
                    <a:pt x="1402473" y="2127935"/>
                  </a:lnTo>
                  <a:lnTo>
                    <a:pt x="1402829" y="2128024"/>
                  </a:lnTo>
                  <a:lnTo>
                    <a:pt x="1620405" y="2127339"/>
                  </a:lnTo>
                  <a:lnTo>
                    <a:pt x="1625384" y="2125688"/>
                  </a:lnTo>
                  <a:lnTo>
                    <a:pt x="1636395" y="2118195"/>
                  </a:lnTo>
                  <a:lnTo>
                    <a:pt x="1640916" y="2110282"/>
                  </a:lnTo>
                  <a:close/>
                </a:path>
                <a:path w="4022090" h="2128520">
                  <a:moveTo>
                    <a:pt x="1984921" y="2110282"/>
                  </a:moveTo>
                  <a:lnTo>
                    <a:pt x="1983714" y="1729092"/>
                  </a:lnTo>
                  <a:lnTo>
                    <a:pt x="1980780" y="1722602"/>
                  </a:lnTo>
                  <a:lnTo>
                    <a:pt x="1971357" y="1713242"/>
                  </a:lnTo>
                  <a:lnTo>
                    <a:pt x="1965350" y="1710575"/>
                  </a:lnTo>
                  <a:lnTo>
                    <a:pt x="1964867" y="1710359"/>
                  </a:lnTo>
                  <a:lnTo>
                    <a:pt x="1896313" y="1710575"/>
                  </a:lnTo>
                  <a:lnTo>
                    <a:pt x="1896071" y="1637322"/>
                  </a:lnTo>
                  <a:lnTo>
                    <a:pt x="1893570" y="1631772"/>
                  </a:lnTo>
                  <a:lnTo>
                    <a:pt x="1885492" y="1623758"/>
                  </a:lnTo>
                  <a:lnTo>
                    <a:pt x="1879930" y="1621282"/>
                  </a:lnTo>
                  <a:lnTo>
                    <a:pt x="1837118" y="1621421"/>
                  </a:lnTo>
                  <a:lnTo>
                    <a:pt x="1828457" y="1623199"/>
                  </a:lnTo>
                  <a:lnTo>
                    <a:pt x="1821408" y="1627987"/>
                  </a:lnTo>
                  <a:lnTo>
                    <a:pt x="1816671" y="1635074"/>
                  </a:lnTo>
                  <a:lnTo>
                    <a:pt x="1814957" y="1643722"/>
                  </a:lnTo>
                  <a:lnTo>
                    <a:pt x="1815172" y="1710842"/>
                  </a:lnTo>
                  <a:lnTo>
                    <a:pt x="1745881" y="1711058"/>
                  </a:lnTo>
                  <a:lnTo>
                    <a:pt x="1735785" y="1713141"/>
                  </a:lnTo>
                  <a:lnTo>
                    <a:pt x="1727555" y="1718716"/>
                  </a:lnTo>
                  <a:lnTo>
                    <a:pt x="1722018" y="1726984"/>
                  </a:lnTo>
                  <a:lnTo>
                    <a:pt x="1720024" y="1737080"/>
                  </a:lnTo>
                  <a:lnTo>
                    <a:pt x="1721180" y="2102154"/>
                  </a:lnTo>
                  <a:lnTo>
                    <a:pt x="1746478" y="2127935"/>
                  </a:lnTo>
                  <a:lnTo>
                    <a:pt x="1746834" y="2128024"/>
                  </a:lnTo>
                  <a:lnTo>
                    <a:pt x="1964410" y="2127339"/>
                  </a:lnTo>
                  <a:lnTo>
                    <a:pt x="1969389" y="2125688"/>
                  </a:lnTo>
                  <a:lnTo>
                    <a:pt x="1980399" y="2118195"/>
                  </a:lnTo>
                  <a:lnTo>
                    <a:pt x="1984921" y="2110282"/>
                  </a:lnTo>
                  <a:close/>
                </a:path>
                <a:path w="4022090" h="2128520">
                  <a:moveTo>
                    <a:pt x="2328900" y="2110282"/>
                  </a:moveTo>
                  <a:lnTo>
                    <a:pt x="2327694" y="1729092"/>
                  </a:lnTo>
                  <a:lnTo>
                    <a:pt x="2308860" y="1710359"/>
                  </a:lnTo>
                  <a:lnTo>
                    <a:pt x="2240292" y="1710575"/>
                  </a:lnTo>
                  <a:lnTo>
                    <a:pt x="2240064" y="1637322"/>
                  </a:lnTo>
                  <a:lnTo>
                    <a:pt x="2237562" y="1631772"/>
                  </a:lnTo>
                  <a:lnTo>
                    <a:pt x="2229485" y="1623758"/>
                  </a:lnTo>
                  <a:lnTo>
                    <a:pt x="2223922" y="1621282"/>
                  </a:lnTo>
                  <a:lnTo>
                    <a:pt x="2181110" y="1621421"/>
                  </a:lnTo>
                  <a:lnTo>
                    <a:pt x="2172462" y="1623199"/>
                  </a:lnTo>
                  <a:lnTo>
                    <a:pt x="2165413" y="1627987"/>
                  </a:lnTo>
                  <a:lnTo>
                    <a:pt x="2160676" y="1635074"/>
                  </a:lnTo>
                  <a:lnTo>
                    <a:pt x="2158949" y="1643722"/>
                  </a:lnTo>
                  <a:lnTo>
                    <a:pt x="2159165" y="1710842"/>
                  </a:lnTo>
                  <a:lnTo>
                    <a:pt x="2089873" y="1711058"/>
                  </a:lnTo>
                  <a:lnTo>
                    <a:pt x="2079790" y="1713141"/>
                  </a:lnTo>
                  <a:lnTo>
                    <a:pt x="2071560" y="1718716"/>
                  </a:lnTo>
                  <a:lnTo>
                    <a:pt x="2066023" y="1726984"/>
                  </a:lnTo>
                  <a:lnTo>
                    <a:pt x="2064016" y="1737080"/>
                  </a:lnTo>
                  <a:lnTo>
                    <a:pt x="2065172" y="2102154"/>
                  </a:lnTo>
                  <a:lnTo>
                    <a:pt x="2090470" y="2127935"/>
                  </a:lnTo>
                  <a:lnTo>
                    <a:pt x="2090826" y="2128024"/>
                  </a:lnTo>
                  <a:lnTo>
                    <a:pt x="2308390" y="2127339"/>
                  </a:lnTo>
                  <a:lnTo>
                    <a:pt x="2313381" y="2125688"/>
                  </a:lnTo>
                  <a:lnTo>
                    <a:pt x="2324392" y="2118195"/>
                  </a:lnTo>
                  <a:lnTo>
                    <a:pt x="2328900" y="2110282"/>
                  </a:lnTo>
                  <a:close/>
                </a:path>
                <a:path w="4022090" h="2128520">
                  <a:moveTo>
                    <a:pt x="3024187" y="489000"/>
                  </a:moveTo>
                  <a:lnTo>
                    <a:pt x="3022981" y="107810"/>
                  </a:lnTo>
                  <a:lnTo>
                    <a:pt x="3020060" y="101333"/>
                  </a:lnTo>
                  <a:lnTo>
                    <a:pt x="3010636" y="91960"/>
                  </a:lnTo>
                  <a:lnTo>
                    <a:pt x="3004604" y="89293"/>
                  </a:lnTo>
                  <a:lnTo>
                    <a:pt x="3004147" y="89090"/>
                  </a:lnTo>
                  <a:lnTo>
                    <a:pt x="2935579" y="89293"/>
                  </a:lnTo>
                  <a:lnTo>
                    <a:pt x="2935351" y="16052"/>
                  </a:lnTo>
                  <a:lnTo>
                    <a:pt x="2932849" y="10490"/>
                  </a:lnTo>
                  <a:lnTo>
                    <a:pt x="2924772" y="2476"/>
                  </a:lnTo>
                  <a:lnTo>
                    <a:pt x="2919209" y="0"/>
                  </a:lnTo>
                  <a:lnTo>
                    <a:pt x="2876397" y="139"/>
                  </a:lnTo>
                  <a:lnTo>
                    <a:pt x="2867749" y="1917"/>
                  </a:lnTo>
                  <a:lnTo>
                    <a:pt x="2860700" y="6705"/>
                  </a:lnTo>
                  <a:lnTo>
                    <a:pt x="2855950" y="13779"/>
                  </a:lnTo>
                  <a:lnTo>
                    <a:pt x="2854223" y="22440"/>
                  </a:lnTo>
                  <a:lnTo>
                    <a:pt x="2854452" y="89560"/>
                  </a:lnTo>
                  <a:lnTo>
                    <a:pt x="2785160" y="89789"/>
                  </a:lnTo>
                  <a:lnTo>
                    <a:pt x="2775064" y="91859"/>
                  </a:lnTo>
                  <a:lnTo>
                    <a:pt x="2766847" y="97434"/>
                  </a:lnTo>
                  <a:lnTo>
                    <a:pt x="2761310" y="105702"/>
                  </a:lnTo>
                  <a:lnTo>
                    <a:pt x="2759303" y="115798"/>
                  </a:lnTo>
                  <a:lnTo>
                    <a:pt x="2760459" y="480885"/>
                  </a:lnTo>
                  <a:lnTo>
                    <a:pt x="2785757" y="506653"/>
                  </a:lnTo>
                  <a:lnTo>
                    <a:pt x="2786100" y="506755"/>
                  </a:lnTo>
                  <a:lnTo>
                    <a:pt x="3003677" y="506056"/>
                  </a:lnTo>
                  <a:lnTo>
                    <a:pt x="3008668" y="504405"/>
                  </a:lnTo>
                  <a:lnTo>
                    <a:pt x="3019679" y="496912"/>
                  </a:lnTo>
                  <a:lnTo>
                    <a:pt x="3024187" y="489000"/>
                  </a:lnTo>
                  <a:close/>
                </a:path>
                <a:path w="4022090" h="2128520">
                  <a:moveTo>
                    <a:pt x="3438855" y="489000"/>
                  </a:moveTo>
                  <a:lnTo>
                    <a:pt x="3437648" y="107810"/>
                  </a:lnTo>
                  <a:lnTo>
                    <a:pt x="3418814" y="89090"/>
                  </a:lnTo>
                  <a:lnTo>
                    <a:pt x="3350247" y="89293"/>
                  </a:lnTo>
                  <a:lnTo>
                    <a:pt x="3350018" y="16052"/>
                  </a:lnTo>
                  <a:lnTo>
                    <a:pt x="3347516" y="10490"/>
                  </a:lnTo>
                  <a:lnTo>
                    <a:pt x="3339439" y="2476"/>
                  </a:lnTo>
                  <a:lnTo>
                    <a:pt x="3333877" y="0"/>
                  </a:lnTo>
                  <a:lnTo>
                    <a:pt x="3291065" y="139"/>
                  </a:lnTo>
                  <a:lnTo>
                    <a:pt x="3282416" y="1917"/>
                  </a:lnTo>
                  <a:lnTo>
                    <a:pt x="3275368" y="6705"/>
                  </a:lnTo>
                  <a:lnTo>
                    <a:pt x="3270631" y="13779"/>
                  </a:lnTo>
                  <a:lnTo>
                    <a:pt x="3268903" y="22440"/>
                  </a:lnTo>
                  <a:lnTo>
                    <a:pt x="3269119" y="89560"/>
                  </a:lnTo>
                  <a:lnTo>
                    <a:pt x="3199828" y="89789"/>
                  </a:lnTo>
                  <a:lnTo>
                    <a:pt x="3189744" y="91859"/>
                  </a:lnTo>
                  <a:lnTo>
                    <a:pt x="3181515" y="97434"/>
                  </a:lnTo>
                  <a:lnTo>
                    <a:pt x="3175978" y="105702"/>
                  </a:lnTo>
                  <a:lnTo>
                    <a:pt x="3173971" y="115798"/>
                  </a:lnTo>
                  <a:lnTo>
                    <a:pt x="3175127" y="480885"/>
                  </a:lnTo>
                  <a:lnTo>
                    <a:pt x="3200425" y="506653"/>
                  </a:lnTo>
                  <a:lnTo>
                    <a:pt x="3200781" y="506755"/>
                  </a:lnTo>
                  <a:lnTo>
                    <a:pt x="3418344" y="506056"/>
                  </a:lnTo>
                  <a:lnTo>
                    <a:pt x="3423335" y="504405"/>
                  </a:lnTo>
                  <a:lnTo>
                    <a:pt x="3434346" y="496912"/>
                  </a:lnTo>
                  <a:lnTo>
                    <a:pt x="3438855" y="489000"/>
                  </a:lnTo>
                  <a:close/>
                </a:path>
                <a:path w="4022090" h="2128520">
                  <a:moveTo>
                    <a:pt x="4021912" y="489000"/>
                  </a:moveTo>
                  <a:lnTo>
                    <a:pt x="4020705" y="107810"/>
                  </a:lnTo>
                  <a:lnTo>
                    <a:pt x="4017772" y="101333"/>
                  </a:lnTo>
                  <a:lnTo>
                    <a:pt x="4008348" y="91960"/>
                  </a:lnTo>
                  <a:lnTo>
                    <a:pt x="4002316" y="89293"/>
                  </a:lnTo>
                  <a:lnTo>
                    <a:pt x="4001859" y="89090"/>
                  </a:lnTo>
                  <a:lnTo>
                    <a:pt x="3933304" y="89293"/>
                  </a:lnTo>
                  <a:lnTo>
                    <a:pt x="3933075" y="16052"/>
                  </a:lnTo>
                  <a:lnTo>
                    <a:pt x="3930561" y="10490"/>
                  </a:lnTo>
                  <a:lnTo>
                    <a:pt x="3922484" y="2476"/>
                  </a:lnTo>
                  <a:lnTo>
                    <a:pt x="3916921" y="0"/>
                  </a:lnTo>
                  <a:lnTo>
                    <a:pt x="3874109" y="139"/>
                  </a:lnTo>
                  <a:lnTo>
                    <a:pt x="3865461" y="1917"/>
                  </a:lnTo>
                  <a:lnTo>
                    <a:pt x="3858399" y="6705"/>
                  </a:lnTo>
                  <a:lnTo>
                    <a:pt x="3853662" y="13779"/>
                  </a:lnTo>
                  <a:lnTo>
                    <a:pt x="3851948" y="22440"/>
                  </a:lnTo>
                  <a:lnTo>
                    <a:pt x="3852164" y="89560"/>
                  </a:lnTo>
                  <a:lnTo>
                    <a:pt x="3782872" y="89789"/>
                  </a:lnTo>
                  <a:lnTo>
                    <a:pt x="3772776" y="91859"/>
                  </a:lnTo>
                  <a:lnTo>
                    <a:pt x="3764546" y="97434"/>
                  </a:lnTo>
                  <a:lnTo>
                    <a:pt x="3759009" y="105702"/>
                  </a:lnTo>
                  <a:lnTo>
                    <a:pt x="3757015" y="115798"/>
                  </a:lnTo>
                  <a:lnTo>
                    <a:pt x="3758184" y="480885"/>
                  </a:lnTo>
                  <a:lnTo>
                    <a:pt x="3783469" y="506653"/>
                  </a:lnTo>
                  <a:lnTo>
                    <a:pt x="3783825" y="506755"/>
                  </a:lnTo>
                  <a:lnTo>
                    <a:pt x="4001401" y="506056"/>
                  </a:lnTo>
                  <a:lnTo>
                    <a:pt x="4006380" y="504405"/>
                  </a:lnTo>
                  <a:lnTo>
                    <a:pt x="4017391" y="496912"/>
                  </a:lnTo>
                  <a:lnTo>
                    <a:pt x="4021912" y="489000"/>
                  </a:lnTo>
                  <a:close/>
                </a:path>
              </a:pathLst>
            </a:custGeom>
            <a:solidFill>
              <a:srgbClr val="FFFFFF">
                <a:alpha val="20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4" name="object 54"/>
            <p:cNvSpPr/>
            <p:nvPr/>
          </p:nvSpPr>
          <p:spPr>
            <a:xfrm>
              <a:off x="2191778" y="3327031"/>
              <a:ext cx="1777364" cy="2526030"/>
            </a:xfrm>
            <a:custGeom>
              <a:avLst/>
              <a:gdLst/>
              <a:ahLst/>
              <a:cxnLst/>
              <a:rect l="l" t="t" r="r" b="b"/>
              <a:pathLst>
                <a:path w="1777364" h="2526029">
                  <a:moveTo>
                    <a:pt x="863650" y="0"/>
                  </a:moveTo>
                  <a:lnTo>
                    <a:pt x="0" y="0"/>
                  </a:lnTo>
                  <a:lnTo>
                    <a:pt x="0" y="2525484"/>
                  </a:lnTo>
                  <a:lnTo>
                    <a:pt x="863650" y="2525484"/>
                  </a:lnTo>
                  <a:lnTo>
                    <a:pt x="863650" y="0"/>
                  </a:lnTo>
                  <a:close/>
                </a:path>
                <a:path w="1777364" h="2526029">
                  <a:moveTo>
                    <a:pt x="1777161" y="0"/>
                  </a:moveTo>
                  <a:lnTo>
                    <a:pt x="913485" y="0"/>
                  </a:lnTo>
                  <a:lnTo>
                    <a:pt x="913485" y="2525484"/>
                  </a:lnTo>
                  <a:lnTo>
                    <a:pt x="1777161" y="2525484"/>
                  </a:lnTo>
                  <a:lnTo>
                    <a:pt x="177716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5" name="object 55"/>
            <p:cNvSpPr/>
            <p:nvPr/>
          </p:nvSpPr>
          <p:spPr>
            <a:xfrm>
              <a:off x="2743631" y="3046450"/>
              <a:ext cx="673735" cy="187325"/>
            </a:xfrm>
            <a:custGeom>
              <a:avLst/>
              <a:gdLst/>
              <a:ahLst/>
              <a:cxnLst/>
              <a:rect l="l" t="t" r="r" b="b"/>
              <a:pathLst>
                <a:path w="673735" h="187325">
                  <a:moveTo>
                    <a:pt x="673455" y="0"/>
                  </a:moveTo>
                  <a:lnTo>
                    <a:pt x="0" y="0"/>
                  </a:lnTo>
                  <a:lnTo>
                    <a:pt x="0" y="187058"/>
                  </a:lnTo>
                  <a:lnTo>
                    <a:pt x="673455" y="187058"/>
                  </a:lnTo>
                  <a:lnTo>
                    <a:pt x="673455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6" name="object 56"/>
          <p:cNvSpPr/>
          <p:nvPr/>
        </p:nvSpPr>
        <p:spPr>
          <a:xfrm>
            <a:off x="1860665" y="7038408"/>
            <a:ext cx="3740785" cy="217804"/>
          </a:xfrm>
          <a:custGeom>
            <a:avLst/>
            <a:gdLst/>
            <a:ahLst/>
            <a:cxnLst/>
            <a:rect l="l" t="t" r="r" b="b"/>
            <a:pathLst>
              <a:path w="3740785" h="217804">
                <a:moveTo>
                  <a:pt x="1453451" y="0"/>
                </a:moveTo>
                <a:lnTo>
                  <a:pt x="1227815" y="521"/>
                </a:lnTo>
                <a:lnTo>
                  <a:pt x="1008426" y="2054"/>
                </a:lnTo>
                <a:lnTo>
                  <a:pt x="796314" y="4550"/>
                </a:lnTo>
                <a:lnTo>
                  <a:pt x="592512" y="7959"/>
                </a:lnTo>
                <a:lnTo>
                  <a:pt x="398050" y="12234"/>
                </a:lnTo>
                <a:lnTo>
                  <a:pt x="213959" y="17325"/>
                </a:lnTo>
                <a:lnTo>
                  <a:pt x="41269" y="23185"/>
                </a:lnTo>
                <a:lnTo>
                  <a:pt x="0" y="24765"/>
                </a:lnTo>
                <a:lnTo>
                  <a:pt x="0" y="192608"/>
                </a:lnTo>
                <a:lnTo>
                  <a:pt x="169677" y="198652"/>
                </a:lnTo>
                <a:lnTo>
                  <a:pt x="351015" y="203940"/>
                </a:lnTo>
                <a:lnTo>
                  <a:pt x="542981" y="208424"/>
                </a:lnTo>
                <a:lnTo>
                  <a:pt x="744545" y="212054"/>
                </a:lnTo>
                <a:lnTo>
                  <a:pt x="954675" y="214782"/>
                </a:lnTo>
                <a:lnTo>
                  <a:pt x="1172342" y="216561"/>
                </a:lnTo>
                <a:lnTo>
                  <a:pt x="1396513" y="217340"/>
                </a:lnTo>
                <a:lnTo>
                  <a:pt x="1616775" y="217100"/>
                </a:lnTo>
                <a:lnTo>
                  <a:pt x="1776999" y="216294"/>
                </a:lnTo>
                <a:lnTo>
                  <a:pt x="1933737" y="214972"/>
                </a:lnTo>
                <a:lnTo>
                  <a:pt x="2086602" y="213154"/>
                </a:lnTo>
                <a:lnTo>
                  <a:pt x="2235206" y="210858"/>
                </a:lnTo>
                <a:lnTo>
                  <a:pt x="2379163" y="208102"/>
                </a:lnTo>
                <a:lnTo>
                  <a:pt x="2518085" y="204904"/>
                </a:lnTo>
                <a:lnTo>
                  <a:pt x="2651587" y="201283"/>
                </a:lnTo>
                <a:lnTo>
                  <a:pt x="2779280" y="197257"/>
                </a:lnTo>
                <a:lnTo>
                  <a:pt x="2900777" y="192845"/>
                </a:lnTo>
                <a:lnTo>
                  <a:pt x="3015693" y="188066"/>
                </a:lnTo>
                <a:lnTo>
                  <a:pt x="3123639" y="182936"/>
                </a:lnTo>
                <a:lnTo>
                  <a:pt x="3224228" y="177475"/>
                </a:lnTo>
                <a:lnTo>
                  <a:pt x="3317075" y="171702"/>
                </a:lnTo>
                <a:lnTo>
                  <a:pt x="3401791" y="165634"/>
                </a:lnTo>
                <a:lnTo>
                  <a:pt x="3477990" y="159290"/>
                </a:lnTo>
                <a:lnTo>
                  <a:pt x="3545285" y="152689"/>
                </a:lnTo>
                <a:lnTo>
                  <a:pt x="3603288" y="145848"/>
                </a:lnTo>
                <a:lnTo>
                  <a:pt x="3651613" y="138786"/>
                </a:lnTo>
                <a:lnTo>
                  <a:pt x="3689873" y="131522"/>
                </a:lnTo>
                <a:lnTo>
                  <a:pt x="3727544" y="120287"/>
                </a:lnTo>
                <a:lnTo>
                  <a:pt x="3740391" y="108699"/>
                </a:lnTo>
                <a:lnTo>
                  <a:pt x="3738947" y="104799"/>
                </a:lnTo>
                <a:lnTo>
                  <a:pt x="3689873" y="85867"/>
                </a:lnTo>
                <a:lnTo>
                  <a:pt x="3651613" y="78600"/>
                </a:lnTo>
                <a:lnTo>
                  <a:pt x="3603288" y="71537"/>
                </a:lnTo>
                <a:lnTo>
                  <a:pt x="3545285" y="64694"/>
                </a:lnTo>
                <a:lnTo>
                  <a:pt x="3477990" y="58091"/>
                </a:lnTo>
                <a:lnTo>
                  <a:pt x="3401791" y="51745"/>
                </a:lnTo>
                <a:lnTo>
                  <a:pt x="3317075" y="45676"/>
                </a:lnTo>
                <a:lnTo>
                  <a:pt x="3224228" y="39901"/>
                </a:lnTo>
                <a:lnTo>
                  <a:pt x="3123639" y="34440"/>
                </a:lnTo>
                <a:lnTo>
                  <a:pt x="3015693" y="29309"/>
                </a:lnTo>
                <a:lnTo>
                  <a:pt x="2900777" y="24529"/>
                </a:lnTo>
                <a:lnTo>
                  <a:pt x="2779280" y="20116"/>
                </a:lnTo>
                <a:lnTo>
                  <a:pt x="2651587" y="16090"/>
                </a:lnTo>
                <a:lnTo>
                  <a:pt x="2518085" y="12469"/>
                </a:lnTo>
                <a:lnTo>
                  <a:pt x="2379163" y="9271"/>
                </a:lnTo>
                <a:lnTo>
                  <a:pt x="2235206" y="6515"/>
                </a:lnTo>
                <a:lnTo>
                  <a:pt x="2086602" y="4218"/>
                </a:lnTo>
                <a:lnTo>
                  <a:pt x="1933737" y="2400"/>
                </a:lnTo>
                <a:lnTo>
                  <a:pt x="1776999" y="1079"/>
                </a:lnTo>
                <a:lnTo>
                  <a:pt x="1616775" y="272"/>
                </a:lnTo>
                <a:lnTo>
                  <a:pt x="1453451" y="0"/>
                </a:lnTo>
                <a:close/>
              </a:path>
            </a:pathLst>
          </a:custGeom>
          <a:solidFill>
            <a:srgbClr val="2E2836">
              <a:alpha val="14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57" name="object 57"/>
          <p:cNvSpPr/>
          <p:nvPr/>
        </p:nvSpPr>
        <p:spPr>
          <a:xfrm>
            <a:off x="5805655" y="3745485"/>
            <a:ext cx="2803105" cy="3472895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pSp>
        <p:nvGrpSpPr>
          <p:cNvPr id="58" name="object 58"/>
          <p:cNvGrpSpPr/>
          <p:nvPr/>
        </p:nvGrpSpPr>
        <p:grpSpPr>
          <a:xfrm>
            <a:off x="4791732" y="6457754"/>
            <a:ext cx="882650" cy="683895"/>
            <a:chOff x="4791732" y="6457754"/>
            <a:chExt cx="882650" cy="683895"/>
          </a:xfrm>
        </p:grpSpPr>
        <p:sp>
          <p:nvSpPr>
            <p:cNvPr id="59" name="object 59"/>
            <p:cNvSpPr/>
            <p:nvPr/>
          </p:nvSpPr>
          <p:spPr>
            <a:xfrm>
              <a:off x="4861201" y="6725433"/>
              <a:ext cx="761365" cy="416559"/>
            </a:xfrm>
            <a:custGeom>
              <a:avLst/>
              <a:gdLst/>
              <a:ahLst/>
              <a:cxnLst/>
              <a:rect l="l" t="t" r="r" b="b"/>
              <a:pathLst>
                <a:path w="761364" h="416559">
                  <a:moveTo>
                    <a:pt x="371383" y="0"/>
                  </a:moveTo>
                  <a:lnTo>
                    <a:pt x="366912" y="507"/>
                  </a:lnTo>
                  <a:lnTo>
                    <a:pt x="37208" y="4076"/>
                  </a:lnTo>
                  <a:lnTo>
                    <a:pt x="28664" y="5163"/>
                  </a:lnTo>
                  <a:lnTo>
                    <a:pt x="670" y="34547"/>
                  </a:lnTo>
                  <a:lnTo>
                    <a:pt x="0" y="43029"/>
                  </a:lnTo>
                  <a:lnTo>
                    <a:pt x="1279" y="51549"/>
                  </a:lnTo>
                  <a:lnTo>
                    <a:pt x="90764" y="382435"/>
                  </a:lnTo>
                  <a:lnTo>
                    <a:pt x="126667" y="410260"/>
                  </a:lnTo>
                  <a:lnTo>
                    <a:pt x="625942" y="416001"/>
                  </a:lnTo>
                  <a:lnTo>
                    <a:pt x="638089" y="414143"/>
                  </a:lnTo>
                  <a:lnTo>
                    <a:pt x="759546" y="60261"/>
                  </a:lnTo>
                  <a:lnTo>
                    <a:pt x="761027" y="51775"/>
                  </a:lnTo>
                  <a:lnTo>
                    <a:pt x="760555" y="43281"/>
                  </a:lnTo>
                  <a:lnTo>
                    <a:pt x="733248" y="13272"/>
                  </a:lnTo>
                  <a:lnTo>
                    <a:pt x="395360" y="838"/>
                  </a:lnTo>
                  <a:lnTo>
                    <a:pt x="390763" y="241"/>
                  </a:lnTo>
                  <a:lnTo>
                    <a:pt x="381060" y="355"/>
                  </a:lnTo>
                  <a:lnTo>
                    <a:pt x="371383" y="0"/>
                  </a:lnTo>
                  <a:close/>
                </a:path>
              </a:pathLst>
            </a:custGeom>
            <a:solidFill>
              <a:srgbClr val="F9A16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0" name="object 60"/>
            <p:cNvSpPr/>
            <p:nvPr/>
          </p:nvSpPr>
          <p:spPr>
            <a:xfrm>
              <a:off x="4791732" y="6684435"/>
              <a:ext cx="882650" cy="128905"/>
            </a:xfrm>
            <a:custGeom>
              <a:avLst/>
              <a:gdLst/>
              <a:ahLst/>
              <a:cxnLst/>
              <a:rect l="l" t="t" r="r" b="b"/>
              <a:pathLst>
                <a:path w="882650" h="128904">
                  <a:moveTo>
                    <a:pt x="48171" y="0"/>
                  </a:moveTo>
                  <a:lnTo>
                    <a:pt x="29634" y="4464"/>
                  </a:lnTo>
                  <a:lnTo>
                    <a:pt x="14393" y="17067"/>
                  </a:lnTo>
                  <a:lnTo>
                    <a:pt x="3999" y="35906"/>
                  </a:lnTo>
                  <a:lnTo>
                    <a:pt x="0" y="59080"/>
                  </a:lnTo>
                  <a:lnTo>
                    <a:pt x="3463" y="82339"/>
                  </a:lnTo>
                  <a:lnTo>
                    <a:pt x="13422" y="101412"/>
                  </a:lnTo>
                  <a:lnTo>
                    <a:pt x="28369" y="114365"/>
                  </a:lnTo>
                  <a:lnTo>
                    <a:pt x="46799" y="119265"/>
                  </a:lnTo>
                  <a:lnTo>
                    <a:pt x="834466" y="128333"/>
                  </a:lnTo>
                  <a:lnTo>
                    <a:pt x="853003" y="123861"/>
                  </a:lnTo>
                  <a:lnTo>
                    <a:pt x="868243" y="111255"/>
                  </a:lnTo>
                  <a:lnTo>
                    <a:pt x="878637" y="92414"/>
                  </a:lnTo>
                  <a:lnTo>
                    <a:pt x="882637" y="69240"/>
                  </a:lnTo>
                  <a:lnTo>
                    <a:pt x="879173" y="45981"/>
                  </a:lnTo>
                  <a:lnTo>
                    <a:pt x="869214" y="26908"/>
                  </a:lnTo>
                  <a:lnTo>
                    <a:pt x="854267" y="13954"/>
                  </a:lnTo>
                  <a:lnTo>
                    <a:pt x="835837" y="9055"/>
                  </a:lnTo>
                  <a:lnTo>
                    <a:pt x="48171" y="0"/>
                  </a:lnTo>
                  <a:close/>
                </a:path>
              </a:pathLst>
            </a:custGeom>
            <a:solidFill>
              <a:srgbClr val="FCBA6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1" name="object 61"/>
            <p:cNvSpPr/>
            <p:nvPr/>
          </p:nvSpPr>
          <p:spPr>
            <a:xfrm>
              <a:off x="4959807" y="6847192"/>
              <a:ext cx="548005" cy="225425"/>
            </a:xfrm>
            <a:custGeom>
              <a:avLst/>
              <a:gdLst/>
              <a:ahLst/>
              <a:cxnLst/>
              <a:rect l="l" t="t" r="r" b="b"/>
              <a:pathLst>
                <a:path w="548004" h="225425">
                  <a:moveTo>
                    <a:pt x="55575" y="27711"/>
                  </a:moveTo>
                  <a:lnTo>
                    <a:pt x="53581" y="17018"/>
                  </a:lnTo>
                  <a:lnTo>
                    <a:pt x="47942" y="8242"/>
                  </a:lnTo>
                  <a:lnTo>
                    <a:pt x="39471" y="2273"/>
                  </a:lnTo>
                  <a:lnTo>
                    <a:pt x="29057" y="0"/>
                  </a:lnTo>
                  <a:lnTo>
                    <a:pt x="18580" y="2032"/>
                  </a:lnTo>
                  <a:lnTo>
                    <a:pt x="9982" y="7810"/>
                  </a:lnTo>
                  <a:lnTo>
                    <a:pt x="4127" y="16446"/>
                  </a:lnTo>
                  <a:lnTo>
                    <a:pt x="1892" y="27089"/>
                  </a:lnTo>
                  <a:lnTo>
                    <a:pt x="0" y="191452"/>
                  </a:lnTo>
                  <a:lnTo>
                    <a:pt x="1993" y="202145"/>
                  </a:lnTo>
                  <a:lnTo>
                    <a:pt x="7645" y="210921"/>
                  </a:lnTo>
                  <a:lnTo>
                    <a:pt x="16103" y="216890"/>
                  </a:lnTo>
                  <a:lnTo>
                    <a:pt x="26530" y="219163"/>
                  </a:lnTo>
                  <a:lnTo>
                    <a:pt x="36995" y="217131"/>
                  </a:lnTo>
                  <a:lnTo>
                    <a:pt x="45593" y="211353"/>
                  </a:lnTo>
                  <a:lnTo>
                    <a:pt x="51447" y="202717"/>
                  </a:lnTo>
                  <a:lnTo>
                    <a:pt x="53682" y="192074"/>
                  </a:lnTo>
                  <a:lnTo>
                    <a:pt x="55575" y="27711"/>
                  </a:lnTo>
                  <a:close/>
                </a:path>
                <a:path w="548004" h="225425">
                  <a:moveTo>
                    <a:pt x="178574" y="29133"/>
                  </a:moveTo>
                  <a:lnTo>
                    <a:pt x="176580" y="18440"/>
                  </a:lnTo>
                  <a:lnTo>
                    <a:pt x="170942" y="9664"/>
                  </a:lnTo>
                  <a:lnTo>
                    <a:pt x="162471" y="3695"/>
                  </a:lnTo>
                  <a:lnTo>
                    <a:pt x="152057" y="1422"/>
                  </a:lnTo>
                  <a:lnTo>
                    <a:pt x="141579" y="3441"/>
                  </a:lnTo>
                  <a:lnTo>
                    <a:pt x="132981" y="9220"/>
                  </a:lnTo>
                  <a:lnTo>
                    <a:pt x="127139" y="17868"/>
                  </a:lnTo>
                  <a:lnTo>
                    <a:pt x="124904" y="28511"/>
                  </a:lnTo>
                  <a:lnTo>
                    <a:pt x="123012" y="192887"/>
                  </a:lnTo>
                  <a:lnTo>
                    <a:pt x="124993" y="203568"/>
                  </a:lnTo>
                  <a:lnTo>
                    <a:pt x="130644" y="212344"/>
                  </a:lnTo>
                  <a:lnTo>
                    <a:pt x="139103" y="218313"/>
                  </a:lnTo>
                  <a:lnTo>
                    <a:pt x="149529" y="220586"/>
                  </a:lnTo>
                  <a:lnTo>
                    <a:pt x="159994" y="218541"/>
                  </a:lnTo>
                  <a:lnTo>
                    <a:pt x="168592" y="212775"/>
                  </a:lnTo>
                  <a:lnTo>
                    <a:pt x="174447" y="204127"/>
                  </a:lnTo>
                  <a:lnTo>
                    <a:pt x="176682" y="193497"/>
                  </a:lnTo>
                  <a:lnTo>
                    <a:pt x="178574" y="29133"/>
                  </a:lnTo>
                  <a:close/>
                </a:path>
                <a:path w="548004" h="225425">
                  <a:moveTo>
                    <a:pt x="301574" y="30543"/>
                  </a:moveTo>
                  <a:lnTo>
                    <a:pt x="299593" y="19850"/>
                  </a:lnTo>
                  <a:lnTo>
                    <a:pt x="293941" y="11074"/>
                  </a:lnTo>
                  <a:lnTo>
                    <a:pt x="285470" y="5105"/>
                  </a:lnTo>
                  <a:lnTo>
                    <a:pt x="275056" y="2832"/>
                  </a:lnTo>
                  <a:lnTo>
                    <a:pt x="264579" y="4864"/>
                  </a:lnTo>
                  <a:lnTo>
                    <a:pt x="255981" y="10629"/>
                  </a:lnTo>
                  <a:lnTo>
                    <a:pt x="250139" y="19278"/>
                  </a:lnTo>
                  <a:lnTo>
                    <a:pt x="247904" y="29921"/>
                  </a:lnTo>
                  <a:lnTo>
                    <a:pt x="246011" y="194297"/>
                  </a:lnTo>
                  <a:lnTo>
                    <a:pt x="247992" y="204990"/>
                  </a:lnTo>
                  <a:lnTo>
                    <a:pt x="253644" y="213766"/>
                  </a:lnTo>
                  <a:lnTo>
                    <a:pt x="262102" y="219722"/>
                  </a:lnTo>
                  <a:lnTo>
                    <a:pt x="272529" y="221996"/>
                  </a:lnTo>
                  <a:lnTo>
                    <a:pt x="282994" y="219964"/>
                  </a:lnTo>
                  <a:lnTo>
                    <a:pt x="291592" y="214185"/>
                  </a:lnTo>
                  <a:lnTo>
                    <a:pt x="297446" y="205549"/>
                  </a:lnTo>
                  <a:lnTo>
                    <a:pt x="299681" y="194906"/>
                  </a:lnTo>
                  <a:lnTo>
                    <a:pt x="301574" y="30543"/>
                  </a:lnTo>
                  <a:close/>
                </a:path>
                <a:path w="548004" h="225425">
                  <a:moveTo>
                    <a:pt x="424573" y="31953"/>
                  </a:moveTo>
                  <a:lnTo>
                    <a:pt x="422592" y="21259"/>
                  </a:lnTo>
                  <a:lnTo>
                    <a:pt x="416941" y="12496"/>
                  </a:lnTo>
                  <a:lnTo>
                    <a:pt x="408482" y="6527"/>
                  </a:lnTo>
                  <a:lnTo>
                    <a:pt x="398056" y="4241"/>
                  </a:lnTo>
                  <a:lnTo>
                    <a:pt x="387591" y="6273"/>
                  </a:lnTo>
                  <a:lnTo>
                    <a:pt x="378980" y="12052"/>
                  </a:lnTo>
                  <a:lnTo>
                    <a:pt x="373126" y="20688"/>
                  </a:lnTo>
                  <a:lnTo>
                    <a:pt x="370890" y="31330"/>
                  </a:lnTo>
                  <a:lnTo>
                    <a:pt x="369011" y="195707"/>
                  </a:lnTo>
                  <a:lnTo>
                    <a:pt x="371005" y="206400"/>
                  </a:lnTo>
                  <a:lnTo>
                    <a:pt x="376643" y="215176"/>
                  </a:lnTo>
                  <a:lnTo>
                    <a:pt x="385114" y="221145"/>
                  </a:lnTo>
                  <a:lnTo>
                    <a:pt x="395528" y="223418"/>
                  </a:lnTo>
                  <a:lnTo>
                    <a:pt x="406006" y="221386"/>
                  </a:lnTo>
                  <a:lnTo>
                    <a:pt x="414604" y="215607"/>
                  </a:lnTo>
                  <a:lnTo>
                    <a:pt x="420446" y="206959"/>
                  </a:lnTo>
                  <a:lnTo>
                    <a:pt x="422681" y="196329"/>
                  </a:lnTo>
                  <a:lnTo>
                    <a:pt x="424573" y="31953"/>
                  </a:lnTo>
                  <a:close/>
                </a:path>
                <a:path w="548004" h="225425">
                  <a:moveTo>
                    <a:pt x="547573" y="33375"/>
                  </a:moveTo>
                  <a:lnTo>
                    <a:pt x="545592" y="22682"/>
                  </a:lnTo>
                  <a:lnTo>
                    <a:pt x="539940" y="13906"/>
                  </a:lnTo>
                  <a:lnTo>
                    <a:pt x="531482" y="7937"/>
                  </a:lnTo>
                  <a:lnTo>
                    <a:pt x="521055" y="5664"/>
                  </a:lnTo>
                  <a:lnTo>
                    <a:pt x="510590" y="7683"/>
                  </a:lnTo>
                  <a:lnTo>
                    <a:pt x="501992" y="13462"/>
                  </a:lnTo>
                  <a:lnTo>
                    <a:pt x="496138" y="22098"/>
                  </a:lnTo>
                  <a:lnTo>
                    <a:pt x="493903" y="32753"/>
                  </a:lnTo>
                  <a:lnTo>
                    <a:pt x="492010" y="197129"/>
                  </a:lnTo>
                  <a:lnTo>
                    <a:pt x="494004" y="207810"/>
                  </a:lnTo>
                  <a:lnTo>
                    <a:pt x="499656" y="216585"/>
                  </a:lnTo>
                  <a:lnTo>
                    <a:pt x="508114" y="222554"/>
                  </a:lnTo>
                  <a:lnTo>
                    <a:pt x="518528" y="224840"/>
                  </a:lnTo>
                  <a:lnTo>
                    <a:pt x="529005" y="222796"/>
                  </a:lnTo>
                  <a:lnTo>
                    <a:pt x="537603" y="217030"/>
                  </a:lnTo>
                  <a:lnTo>
                    <a:pt x="543458" y="208381"/>
                  </a:lnTo>
                  <a:lnTo>
                    <a:pt x="545680" y="197751"/>
                  </a:lnTo>
                  <a:lnTo>
                    <a:pt x="547573" y="33375"/>
                  </a:lnTo>
                  <a:close/>
                </a:path>
              </a:pathLst>
            </a:custGeom>
            <a:solidFill>
              <a:srgbClr val="000000">
                <a:alpha val="29998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2" name="object 62"/>
            <p:cNvSpPr/>
            <p:nvPr/>
          </p:nvSpPr>
          <p:spPr>
            <a:xfrm>
              <a:off x="4849685" y="6457759"/>
              <a:ext cx="772795" cy="323215"/>
            </a:xfrm>
            <a:custGeom>
              <a:avLst/>
              <a:gdLst/>
              <a:ahLst/>
              <a:cxnLst/>
              <a:rect l="l" t="t" r="r" b="b"/>
              <a:pathLst>
                <a:path w="772795" h="323215">
                  <a:moveTo>
                    <a:pt x="320763" y="33578"/>
                  </a:moveTo>
                  <a:lnTo>
                    <a:pt x="317119" y="22390"/>
                  </a:lnTo>
                  <a:lnTo>
                    <a:pt x="309448" y="11811"/>
                  </a:lnTo>
                  <a:lnTo>
                    <a:pt x="299046" y="3898"/>
                  </a:lnTo>
                  <a:lnTo>
                    <a:pt x="287947" y="0"/>
                  </a:lnTo>
                  <a:lnTo>
                    <a:pt x="277444" y="317"/>
                  </a:lnTo>
                  <a:lnTo>
                    <a:pt x="268846" y="5067"/>
                  </a:lnTo>
                  <a:lnTo>
                    <a:pt x="5499" y="262420"/>
                  </a:lnTo>
                  <a:lnTo>
                    <a:pt x="558" y="270891"/>
                  </a:lnTo>
                  <a:lnTo>
                    <a:pt x="0" y="281381"/>
                  </a:lnTo>
                  <a:lnTo>
                    <a:pt x="3657" y="292582"/>
                  </a:lnTo>
                  <a:lnTo>
                    <a:pt x="11315" y="303161"/>
                  </a:lnTo>
                  <a:lnTo>
                    <a:pt x="21717" y="311073"/>
                  </a:lnTo>
                  <a:lnTo>
                    <a:pt x="32829" y="314972"/>
                  </a:lnTo>
                  <a:lnTo>
                    <a:pt x="43332" y="314667"/>
                  </a:lnTo>
                  <a:lnTo>
                    <a:pt x="51917" y="309918"/>
                  </a:lnTo>
                  <a:lnTo>
                    <a:pt x="315264" y="52565"/>
                  </a:lnTo>
                  <a:lnTo>
                    <a:pt x="320205" y="44081"/>
                  </a:lnTo>
                  <a:lnTo>
                    <a:pt x="320763" y="33578"/>
                  </a:lnTo>
                  <a:close/>
                </a:path>
                <a:path w="772795" h="323215">
                  <a:moveTo>
                    <a:pt x="772795" y="290271"/>
                  </a:moveTo>
                  <a:lnTo>
                    <a:pt x="510374" y="7848"/>
                  </a:lnTo>
                  <a:lnTo>
                    <a:pt x="491413" y="2336"/>
                  </a:lnTo>
                  <a:lnTo>
                    <a:pt x="480225" y="5994"/>
                  </a:lnTo>
                  <a:lnTo>
                    <a:pt x="469633" y="13665"/>
                  </a:lnTo>
                  <a:lnTo>
                    <a:pt x="461733" y="24053"/>
                  </a:lnTo>
                  <a:lnTo>
                    <a:pt x="457822" y="35153"/>
                  </a:lnTo>
                  <a:lnTo>
                    <a:pt x="458127" y="45656"/>
                  </a:lnTo>
                  <a:lnTo>
                    <a:pt x="462876" y="54254"/>
                  </a:lnTo>
                  <a:lnTo>
                    <a:pt x="720229" y="317601"/>
                  </a:lnTo>
                  <a:lnTo>
                    <a:pt x="728713" y="322541"/>
                  </a:lnTo>
                  <a:lnTo>
                    <a:pt x="739203" y="323100"/>
                  </a:lnTo>
                  <a:lnTo>
                    <a:pt x="750392" y="319443"/>
                  </a:lnTo>
                  <a:lnTo>
                    <a:pt x="760971" y="311785"/>
                  </a:lnTo>
                  <a:lnTo>
                    <a:pt x="768883" y="301383"/>
                  </a:lnTo>
                  <a:lnTo>
                    <a:pt x="772795" y="290271"/>
                  </a:lnTo>
                  <a:close/>
                </a:path>
              </a:pathLst>
            </a:custGeom>
            <a:solidFill>
              <a:srgbClr val="2E2334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63" name="object 63"/>
          <p:cNvGrpSpPr/>
          <p:nvPr/>
        </p:nvGrpSpPr>
        <p:grpSpPr>
          <a:xfrm>
            <a:off x="3540642" y="6797233"/>
            <a:ext cx="522605" cy="360680"/>
            <a:chOff x="3540642" y="6797233"/>
            <a:chExt cx="522605" cy="360680"/>
          </a:xfrm>
        </p:grpSpPr>
        <p:sp>
          <p:nvSpPr>
            <p:cNvPr id="64" name="object 64"/>
            <p:cNvSpPr/>
            <p:nvPr/>
          </p:nvSpPr>
          <p:spPr>
            <a:xfrm>
              <a:off x="3540642" y="6797233"/>
              <a:ext cx="522605" cy="360680"/>
            </a:xfrm>
            <a:custGeom>
              <a:avLst/>
              <a:gdLst/>
              <a:ahLst/>
              <a:cxnLst/>
              <a:rect l="l" t="t" r="r" b="b"/>
              <a:pathLst>
                <a:path w="522604" h="360679">
                  <a:moveTo>
                    <a:pt x="522179" y="0"/>
                  </a:moveTo>
                  <a:lnTo>
                    <a:pt x="394493" y="32651"/>
                  </a:lnTo>
                  <a:lnTo>
                    <a:pt x="364001" y="236969"/>
                  </a:lnTo>
                  <a:lnTo>
                    <a:pt x="81495" y="323046"/>
                  </a:lnTo>
                  <a:lnTo>
                    <a:pt x="0" y="360662"/>
                  </a:lnTo>
                  <a:lnTo>
                    <a:pt x="130921" y="357846"/>
                  </a:lnTo>
                  <a:lnTo>
                    <a:pt x="485667" y="322630"/>
                  </a:lnTo>
                  <a:lnTo>
                    <a:pt x="522179" y="0"/>
                  </a:lnTo>
                  <a:close/>
                </a:path>
              </a:pathLst>
            </a:custGeom>
            <a:solidFill>
              <a:srgbClr val="F89E6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5" name="object 65"/>
            <p:cNvSpPr/>
            <p:nvPr/>
          </p:nvSpPr>
          <p:spPr>
            <a:xfrm>
              <a:off x="3716505" y="7100477"/>
              <a:ext cx="312420" cy="32384"/>
            </a:xfrm>
            <a:custGeom>
              <a:avLst/>
              <a:gdLst/>
              <a:ahLst/>
              <a:cxnLst/>
              <a:rect l="l" t="t" r="r" b="b"/>
              <a:pathLst>
                <a:path w="312420" h="32384">
                  <a:moveTo>
                    <a:pt x="312000" y="0"/>
                  </a:moveTo>
                  <a:lnTo>
                    <a:pt x="272543" y="3551"/>
                  </a:lnTo>
                  <a:lnTo>
                    <a:pt x="216396" y="7879"/>
                  </a:lnTo>
                  <a:lnTo>
                    <a:pt x="152314" y="11585"/>
                  </a:lnTo>
                  <a:lnTo>
                    <a:pt x="89050" y="13274"/>
                  </a:lnTo>
                  <a:lnTo>
                    <a:pt x="35361" y="11550"/>
                  </a:lnTo>
                  <a:lnTo>
                    <a:pt x="0" y="5016"/>
                  </a:lnTo>
                  <a:lnTo>
                    <a:pt x="18515" y="29958"/>
                  </a:lnTo>
                  <a:lnTo>
                    <a:pt x="128331" y="32378"/>
                  </a:lnTo>
                  <a:lnTo>
                    <a:pt x="251433" y="24711"/>
                  </a:lnTo>
                  <a:lnTo>
                    <a:pt x="309803" y="19392"/>
                  </a:lnTo>
                  <a:lnTo>
                    <a:pt x="3120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6" name="object 66"/>
            <p:cNvSpPr/>
            <p:nvPr/>
          </p:nvSpPr>
          <p:spPr>
            <a:xfrm>
              <a:off x="3909627" y="6797234"/>
              <a:ext cx="153200" cy="245503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67" name="object 67"/>
          <p:cNvGrpSpPr/>
          <p:nvPr/>
        </p:nvGrpSpPr>
        <p:grpSpPr>
          <a:xfrm>
            <a:off x="1860575" y="3106621"/>
            <a:ext cx="4321175" cy="4098925"/>
            <a:chOff x="1860575" y="3106621"/>
            <a:chExt cx="4321175" cy="4098925"/>
          </a:xfrm>
        </p:grpSpPr>
        <p:sp>
          <p:nvSpPr>
            <p:cNvPr id="68" name="object 68"/>
            <p:cNvSpPr/>
            <p:nvPr/>
          </p:nvSpPr>
          <p:spPr>
            <a:xfrm>
              <a:off x="4490026" y="6798981"/>
              <a:ext cx="494665" cy="406400"/>
            </a:xfrm>
            <a:custGeom>
              <a:avLst/>
              <a:gdLst/>
              <a:ahLst/>
              <a:cxnLst/>
              <a:rect l="l" t="t" r="r" b="b"/>
              <a:pathLst>
                <a:path w="494664" h="406400">
                  <a:moveTo>
                    <a:pt x="0" y="0"/>
                  </a:moveTo>
                  <a:lnTo>
                    <a:pt x="13195" y="324853"/>
                  </a:lnTo>
                  <a:lnTo>
                    <a:pt x="364272" y="391546"/>
                  </a:lnTo>
                  <a:lnTo>
                    <a:pt x="494572" y="406012"/>
                  </a:lnTo>
                  <a:lnTo>
                    <a:pt x="416042" y="361261"/>
                  </a:lnTo>
                  <a:lnTo>
                    <a:pt x="140627" y="250304"/>
                  </a:lnTo>
                  <a:lnTo>
                    <a:pt x="124929" y="4392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89E6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9" name="object 69"/>
            <p:cNvSpPr/>
            <p:nvPr/>
          </p:nvSpPr>
          <p:spPr>
            <a:xfrm>
              <a:off x="4502590" y="7108221"/>
              <a:ext cx="330200" cy="69215"/>
            </a:xfrm>
            <a:custGeom>
              <a:avLst/>
              <a:gdLst/>
              <a:ahLst/>
              <a:cxnLst/>
              <a:rect l="l" t="t" r="r" b="b"/>
              <a:pathLst>
                <a:path w="330200" h="69215">
                  <a:moveTo>
                    <a:pt x="0" y="0"/>
                  </a:moveTo>
                  <a:lnTo>
                    <a:pt x="635" y="15608"/>
                  </a:lnTo>
                  <a:lnTo>
                    <a:pt x="201883" y="54074"/>
                  </a:lnTo>
                  <a:lnTo>
                    <a:pt x="301839" y="68924"/>
                  </a:lnTo>
                  <a:lnTo>
                    <a:pt x="330088" y="61983"/>
                  </a:lnTo>
                  <a:lnTo>
                    <a:pt x="316217" y="35077"/>
                  </a:lnTo>
                  <a:lnTo>
                    <a:pt x="276947" y="37045"/>
                  </a:lnTo>
                  <a:lnTo>
                    <a:pt x="222313" y="33374"/>
                  </a:lnTo>
                  <a:lnTo>
                    <a:pt x="159808" y="25949"/>
                  </a:lnTo>
                  <a:lnTo>
                    <a:pt x="96925" y="16654"/>
                  </a:lnTo>
                  <a:lnTo>
                    <a:pt x="41158" y="73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0" name="object 70"/>
            <p:cNvSpPr/>
            <p:nvPr/>
          </p:nvSpPr>
          <p:spPr>
            <a:xfrm>
              <a:off x="4490020" y="6798980"/>
              <a:ext cx="138074" cy="247192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1" name="object 71"/>
            <p:cNvSpPr/>
            <p:nvPr/>
          </p:nvSpPr>
          <p:spPr>
            <a:xfrm>
              <a:off x="3870651" y="4894825"/>
              <a:ext cx="817880" cy="2105025"/>
            </a:xfrm>
            <a:custGeom>
              <a:avLst/>
              <a:gdLst/>
              <a:ahLst/>
              <a:cxnLst/>
              <a:rect l="l" t="t" r="r" b="b"/>
              <a:pathLst>
                <a:path w="817879" h="2105025">
                  <a:moveTo>
                    <a:pt x="190093" y="0"/>
                  </a:moveTo>
                  <a:lnTo>
                    <a:pt x="118514" y="487125"/>
                  </a:lnTo>
                  <a:lnTo>
                    <a:pt x="74853" y="865527"/>
                  </a:lnTo>
                  <a:lnTo>
                    <a:pt x="41289" y="1329630"/>
                  </a:lnTo>
                  <a:lnTo>
                    <a:pt x="0" y="2073859"/>
                  </a:lnTo>
                  <a:lnTo>
                    <a:pt x="212026" y="2092566"/>
                  </a:lnTo>
                  <a:lnTo>
                    <a:pt x="436499" y="558228"/>
                  </a:lnTo>
                  <a:lnTo>
                    <a:pt x="504786" y="564464"/>
                  </a:lnTo>
                  <a:lnTo>
                    <a:pt x="554977" y="2105025"/>
                  </a:lnTo>
                  <a:lnTo>
                    <a:pt x="798169" y="2092566"/>
                  </a:lnTo>
                  <a:lnTo>
                    <a:pt x="817664" y="10807"/>
                  </a:lnTo>
                  <a:lnTo>
                    <a:pt x="190093" y="0"/>
                  </a:lnTo>
                  <a:close/>
                </a:path>
              </a:pathLst>
            </a:custGeom>
            <a:solidFill>
              <a:srgbClr val="2E233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2" name="object 72"/>
            <p:cNvSpPr/>
            <p:nvPr/>
          </p:nvSpPr>
          <p:spPr>
            <a:xfrm>
              <a:off x="3870655" y="5375241"/>
              <a:ext cx="436880" cy="1612265"/>
            </a:xfrm>
            <a:custGeom>
              <a:avLst/>
              <a:gdLst/>
              <a:ahLst/>
              <a:cxnLst/>
              <a:rect l="l" t="t" r="r" b="b"/>
              <a:pathLst>
                <a:path w="436879" h="1612265">
                  <a:moveTo>
                    <a:pt x="130365" y="0"/>
                  </a:moveTo>
                  <a:lnTo>
                    <a:pt x="118498" y="102776"/>
                  </a:lnTo>
                  <a:lnTo>
                    <a:pt x="105882" y="220816"/>
                  </a:lnTo>
                  <a:lnTo>
                    <a:pt x="92730" y="352590"/>
                  </a:lnTo>
                  <a:lnTo>
                    <a:pt x="79253" y="496573"/>
                  </a:lnTo>
                  <a:lnTo>
                    <a:pt x="65662" y="651236"/>
                  </a:lnTo>
                  <a:lnTo>
                    <a:pt x="52170" y="815053"/>
                  </a:lnTo>
                  <a:lnTo>
                    <a:pt x="38987" y="986496"/>
                  </a:lnTo>
                  <a:lnTo>
                    <a:pt x="26326" y="1164038"/>
                  </a:lnTo>
                  <a:lnTo>
                    <a:pt x="14398" y="1346152"/>
                  </a:lnTo>
                  <a:lnTo>
                    <a:pt x="6957" y="1469347"/>
                  </a:lnTo>
                  <a:lnTo>
                    <a:pt x="0" y="1593443"/>
                  </a:lnTo>
                  <a:lnTo>
                    <a:pt x="212013" y="1612137"/>
                  </a:lnTo>
                  <a:lnTo>
                    <a:pt x="436422" y="78295"/>
                  </a:lnTo>
                  <a:lnTo>
                    <a:pt x="387760" y="70156"/>
                  </a:lnTo>
                  <a:lnTo>
                    <a:pt x="338476" y="60406"/>
                  </a:lnTo>
                  <a:lnTo>
                    <a:pt x="288332" y="48782"/>
                  </a:lnTo>
                  <a:lnTo>
                    <a:pt x="237092" y="35016"/>
                  </a:lnTo>
                  <a:lnTo>
                    <a:pt x="184515" y="18844"/>
                  </a:lnTo>
                  <a:lnTo>
                    <a:pt x="130365" y="0"/>
                  </a:lnTo>
                  <a:close/>
                </a:path>
              </a:pathLst>
            </a:custGeom>
            <a:solidFill>
              <a:srgbClr val="18122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3" name="object 73"/>
            <p:cNvSpPr/>
            <p:nvPr/>
          </p:nvSpPr>
          <p:spPr>
            <a:xfrm>
              <a:off x="1860575" y="3106621"/>
              <a:ext cx="4320890" cy="4008464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4" name="object 74"/>
            <p:cNvSpPr/>
            <p:nvPr/>
          </p:nvSpPr>
          <p:spPr>
            <a:xfrm>
              <a:off x="4839257" y="5467529"/>
              <a:ext cx="907967" cy="1136706"/>
            </a:xfrm>
            <a:prstGeom prst="rect">
              <a:avLst/>
            </a:prstGeom>
            <a:blipFill>
              <a:blip r:embed="rId2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0692130" cy="1484630"/>
          </a:xfrm>
          <a:custGeom>
            <a:avLst/>
            <a:gdLst/>
            <a:ahLst/>
            <a:cxnLst/>
            <a:rect l="l" t="t" r="r" b="b"/>
            <a:pathLst>
              <a:path w="10692130" h="1484630">
                <a:moveTo>
                  <a:pt x="10692003" y="0"/>
                </a:moveTo>
                <a:lnTo>
                  <a:pt x="0" y="0"/>
                </a:lnTo>
                <a:lnTo>
                  <a:pt x="0" y="1484452"/>
                </a:lnTo>
                <a:lnTo>
                  <a:pt x="10692003" y="1484452"/>
                </a:lnTo>
                <a:lnTo>
                  <a:pt x="10692003" y="0"/>
                </a:lnTo>
                <a:close/>
              </a:path>
            </a:pathLst>
          </a:custGeom>
          <a:solidFill>
            <a:srgbClr val="33536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0" y="6401727"/>
            <a:ext cx="10692130" cy="1158875"/>
          </a:xfrm>
          <a:custGeom>
            <a:avLst/>
            <a:gdLst/>
            <a:ahLst/>
            <a:cxnLst/>
            <a:rect l="l" t="t" r="r" b="b"/>
            <a:pathLst>
              <a:path w="10692130" h="1158875">
                <a:moveTo>
                  <a:pt x="10692003" y="0"/>
                </a:moveTo>
                <a:lnTo>
                  <a:pt x="0" y="0"/>
                </a:lnTo>
                <a:lnTo>
                  <a:pt x="0" y="1158278"/>
                </a:lnTo>
                <a:lnTo>
                  <a:pt x="10692003" y="1158278"/>
                </a:lnTo>
                <a:lnTo>
                  <a:pt x="10692003" y="0"/>
                </a:lnTo>
                <a:close/>
              </a:path>
            </a:pathLst>
          </a:custGeom>
          <a:solidFill>
            <a:srgbClr val="335361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4" name="object 4"/>
          <p:cNvGrpSpPr/>
          <p:nvPr/>
        </p:nvGrpSpPr>
        <p:grpSpPr>
          <a:xfrm>
            <a:off x="682647" y="1969124"/>
            <a:ext cx="435609" cy="174625"/>
            <a:chOff x="682647" y="1969124"/>
            <a:chExt cx="435609" cy="174625"/>
          </a:xfrm>
        </p:grpSpPr>
        <p:sp>
          <p:nvSpPr>
            <p:cNvPr id="5" name="object 5"/>
            <p:cNvSpPr/>
            <p:nvPr/>
          </p:nvSpPr>
          <p:spPr>
            <a:xfrm>
              <a:off x="682647" y="1969124"/>
              <a:ext cx="141046" cy="17402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855252" y="2013324"/>
              <a:ext cx="119799" cy="12702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999171" y="2013327"/>
              <a:ext cx="119037" cy="12956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8" name="object 8"/>
          <p:cNvGrpSpPr/>
          <p:nvPr/>
        </p:nvGrpSpPr>
        <p:grpSpPr>
          <a:xfrm>
            <a:off x="1192254" y="2013320"/>
            <a:ext cx="1058545" cy="177800"/>
            <a:chOff x="1192254" y="2013320"/>
            <a:chExt cx="1058545" cy="177800"/>
          </a:xfrm>
        </p:grpSpPr>
        <p:sp>
          <p:nvSpPr>
            <p:cNvPr id="9" name="object 9"/>
            <p:cNvSpPr/>
            <p:nvPr/>
          </p:nvSpPr>
          <p:spPr>
            <a:xfrm>
              <a:off x="1192254" y="2013323"/>
              <a:ext cx="266795" cy="177330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1481371" y="2013320"/>
              <a:ext cx="333104" cy="129832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1837579" y="2013324"/>
              <a:ext cx="119799" cy="12702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1987647" y="2013324"/>
              <a:ext cx="119799" cy="127025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/>
            <p:cNvSpPr/>
            <p:nvPr/>
          </p:nvSpPr>
          <p:spPr>
            <a:xfrm>
              <a:off x="2131566" y="2013327"/>
              <a:ext cx="119037" cy="12956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4" name="object 14"/>
          <p:cNvGrpSpPr/>
          <p:nvPr/>
        </p:nvGrpSpPr>
        <p:grpSpPr>
          <a:xfrm>
            <a:off x="2324649" y="1980559"/>
            <a:ext cx="1005840" cy="210185"/>
            <a:chOff x="2324649" y="1980559"/>
            <a:chExt cx="1005840" cy="210185"/>
          </a:xfrm>
        </p:grpSpPr>
        <p:sp>
          <p:nvSpPr>
            <p:cNvPr id="15" name="object 15"/>
            <p:cNvSpPr/>
            <p:nvPr/>
          </p:nvSpPr>
          <p:spPr>
            <a:xfrm>
              <a:off x="2324649" y="2013320"/>
              <a:ext cx="278565" cy="177332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/>
            <p:cNvSpPr/>
            <p:nvPr/>
          </p:nvSpPr>
          <p:spPr>
            <a:xfrm>
              <a:off x="2626319" y="1980559"/>
              <a:ext cx="308273" cy="162332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/>
            <p:cNvSpPr/>
            <p:nvPr/>
          </p:nvSpPr>
          <p:spPr>
            <a:xfrm>
              <a:off x="2957423" y="2016112"/>
              <a:ext cx="119545" cy="127038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/>
            <p:cNvSpPr/>
            <p:nvPr/>
          </p:nvSpPr>
          <p:spPr>
            <a:xfrm>
              <a:off x="3100062" y="2013324"/>
              <a:ext cx="230178" cy="129567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9" name="object 19"/>
          <p:cNvGrpSpPr/>
          <p:nvPr/>
        </p:nvGrpSpPr>
        <p:grpSpPr>
          <a:xfrm>
            <a:off x="3398136" y="1959965"/>
            <a:ext cx="279400" cy="183515"/>
            <a:chOff x="3398136" y="1959965"/>
            <a:chExt cx="279400" cy="183515"/>
          </a:xfrm>
        </p:grpSpPr>
        <p:sp>
          <p:nvSpPr>
            <p:cNvPr id="20" name="object 20"/>
            <p:cNvSpPr/>
            <p:nvPr/>
          </p:nvSpPr>
          <p:spPr>
            <a:xfrm>
              <a:off x="3398136" y="1959965"/>
              <a:ext cx="129539" cy="183184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1" name="object 21"/>
            <p:cNvSpPr/>
            <p:nvPr/>
          </p:nvSpPr>
          <p:spPr>
            <a:xfrm>
              <a:off x="3557424" y="2016112"/>
              <a:ext cx="119545" cy="127038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22" name="object 22"/>
          <p:cNvGrpSpPr/>
          <p:nvPr/>
        </p:nvGrpSpPr>
        <p:grpSpPr>
          <a:xfrm>
            <a:off x="3745656" y="1962010"/>
            <a:ext cx="553085" cy="181610"/>
            <a:chOff x="3745656" y="1962010"/>
            <a:chExt cx="553085" cy="181610"/>
          </a:xfrm>
        </p:grpSpPr>
        <p:sp>
          <p:nvSpPr>
            <p:cNvPr id="23" name="object 23"/>
            <p:cNvSpPr/>
            <p:nvPr/>
          </p:nvSpPr>
          <p:spPr>
            <a:xfrm>
              <a:off x="3745656" y="1962010"/>
              <a:ext cx="189222" cy="178338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4" name="object 24"/>
            <p:cNvSpPr/>
            <p:nvPr/>
          </p:nvSpPr>
          <p:spPr>
            <a:xfrm>
              <a:off x="3963824" y="2013332"/>
              <a:ext cx="77812" cy="127025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5" name="object 25"/>
            <p:cNvSpPr/>
            <p:nvPr/>
          </p:nvSpPr>
          <p:spPr>
            <a:xfrm>
              <a:off x="4060873" y="2016112"/>
              <a:ext cx="119545" cy="127038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6" name="object 26"/>
            <p:cNvSpPr/>
            <p:nvPr/>
          </p:nvSpPr>
          <p:spPr>
            <a:xfrm>
              <a:off x="4203510" y="2013324"/>
              <a:ext cx="94716" cy="129565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27" name="object 27"/>
          <p:cNvGrpSpPr/>
          <p:nvPr/>
        </p:nvGrpSpPr>
        <p:grpSpPr>
          <a:xfrm>
            <a:off x="674951" y="2264765"/>
            <a:ext cx="741045" cy="183515"/>
            <a:chOff x="674951" y="2264765"/>
            <a:chExt cx="741045" cy="183515"/>
          </a:xfrm>
        </p:grpSpPr>
        <p:sp>
          <p:nvSpPr>
            <p:cNvPr id="28" name="object 28"/>
            <p:cNvSpPr/>
            <p:nvPr/>
          </p:nvSpPr>
          <p:spPr>
            <a:xfrm>
              <a:off x="674951" y="2266810"/>
              <a:ext cx="475541" cy="181142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9" name="object 29"/>
            <p:cNvSpPr/>
            <p:nvPr/>
          </p:nvSpPr>
          <p:spPr>
            <a:xfrm>
              <a:off x="1173280" y="2264765"/>
              <a:ext cx="129540" cy="183184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0" name="object 30"/>
            <p:cNvSpPr/>
            <p:nvPr/>
          </p:nvSpPr>
          <p:spPr>
            <a:xfrm>
              <a:off x="1339215" y="2280017"/>
              <a:ext cx="76288" cy="165138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31" name="object 31"/>
          <p:cNvSpPr/>
          <p:nvPr/>
        </p:nvSpPr>
        <p:spPr>
          <a:xfrm>
            <a:off x="1467275" y="2277223"/>
            <a:ext cx="125583" cy="170726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pSp>
        <p:nvGrpSpPr>
          <p:cNvPr id="32" name="object 32"/>
          <p:cNvGrpSpPr/>
          <p:nvPr/>
        </p:nvGrpSpPr>
        <p:grpSpPr>
          <a:xfrm>
            <a:off x="1661895" y="2264765"/>
            <a:ext cx="449580" cy="183515"/>
            <a:chOff x="1661895" y="2264765"/>
            <a:chExt cx="449580" cy="183515"/>
          </a:xfrm>
        </p:grpSpPr>
        <p:sp>
          <p:nvSpPr>
            <p:cNvPr id="33" name="object 33"/>
            <p:cNvSpPr/>
            <p:nvPr/>
          </p:nvSpPr>
          <p:spPr>
            <a:xfrm>
              <a:off x="1661895" y="2264765"/>
              <a:ext cx="129540" cy="183184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4" name="object 34"/>
            <p:cNvSpPr/>
            <p:nvPr/>
          </p:nvSpPr>
          <p:spPr>
            <a:xfrm>
              <a:off x="1814522" y="2318120"/>
              <a:ext cx="130822" cy="129832"/>
            </a:xfrm>
            <a:prstGeom prst="rect">
              <a:avLst/>
            </a:prstGeom>
            <a:blipFill>
              <a:blip r:embed="rId2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5" name="object 35"/>
            <p:cNvSpPr/>
            <p:nvPr/>
          </p:nvSpPr>
          <p:spPr>
            <a:xfrm>
              <a:off x="1968436" y="2266810"/>
              <a:ext cx="142598" cy="180881"/>
            </a:xfrm>
            <a:prstGeom prst="rect">
              <a:avLst/>
            </a:prstGeom>
            <a:blipFill>
              <a:blip r:embed="rId2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36" name="object 36"/>
          <p:cNvGrpSpPr/>
          <p:nvPr/>
        </p:nvGrpSpPr>
        <p:grpSpPr>
          <a:xfrm>
            <a:off x="2184312" y="2285359"/>
            <a:ext cx="647700" cy="162560"/>
            <a:chOff x="2184312" y="2285359"/>
            <a:chExt cx="647700" cy="162560"/>
          </a:xfrm>
        </p:grpSpPr>
        <p:sp>
          <p:nvSpPr>
            <p:cNvPr id="37" name="object 37"/>
            <p:cNvSpPr/>
            <p:nvPr/>
          </p:nvSpPr>
          <p:spPr>
            <a:xfrm>
              <a:off x="2184311" y="2285364"/>
              <a:ext cx="547370" cy="162560"/>
            </a:xfrm>
            <a:custGeom>
              <a:avLst/>
              <a:gdLst/>
              <a:ahLst/>
              <a:cxnLst/>
              <a:rect l="l" t="t" r="r" b="b"/>
              <a:pathLst>
                <a:path w="547369" h="162560">
                  <a:moveTo>
                    <a:pt x="77812" y="33286"/>
                  </a:moveTo>
                  <a:lnTo>
                    <a:pt x="74993" y="32778"/>
                  </a:lnTo>
                  <a:lnTo>
                    <a:pt x="69621" y="32778"/>
                  </a:lnTo>
                  <a:lnTo>
                    <a:pt x="60159" y="34239"/>
                  </a:lnTo>
                  <a:lnTo>
                    <a:pt x="50609" y="38836"/>
                  </a:lnTo>
                  <a:lnTo>
                    <a:pt x="42113" y="46799"/>
                  </a:lnTo>
                  <a:lnTo>
                    <a:pt x="35826" y="58420"/>
                  </a:lnTo>
                  <a:lnTo>
                    <a:pt x="34810" y="58420"/>
                  </a:lnTo>
                  <a:lnTo>
                    <a:pt x="33528" y="35560"/>
                  </a:lnTo>
                  <a:lnTo>
                    <a:pt x="0" y="35560"/>
                  </a:lnTo>
                  <a:lnTo>
                    <a:pt x="698" y="53149"/>
                  </a:lnTo>
                  <a:lnTo>
                    <a:pt x="1016" y="76466"/>
                  </a:lnTo>
                  <a:lnTo>
                    <a:pt x="1016" y="159804"/>
                  </a:lnTo>
                  <a:lnTo>
                    <a:pt x="39916" y="159804"/>
                  </a:lnTo>
                  <a:lnTo>
                    <a:pt x="39916" y="93738"/>
                  </a:lnTo>
                  <a:lnTo>
                    <a:pt x="40182" y="90690"/>
                  </a:lnTo>
                  <a:lnTo>
                    <a:pt x="67322" y="68592"/>
                  </a:lnTo>
                  <a:lnTo>
                    <a:pt x="71666" y="68592"/>
                  </a:lnTo>
                  <a:lnTo>
                    <a:pt x="77812" y="69608"/>
                  </a:lnTo>
                  <a:lnTo>
                    <a:pt x="77812" y="33286"/>
                  </a:lnTo>
                  <a:close/>
                </a:path>
                <a:path w="547369" h="162560">
                  <a:moveTo>
                    <a:pt x="208140" y="94754"/>
                  </a:moveTo>
                  <a:lnTo>
                    <a:pt x="206641" y="83566"/>
                  </a:lnTo>
                  <a:lnTo>
                    <a:pt x="205117" y="72110"/>
                  </a:lnTo>
                  <a:lnTo>
                    <a:pt x="198424" y="58420"/>
                  </a:lnTo>
                  <a:lnTo>
                    <a:pt x="195414" y="52235"/>
                  </a:lnTo>
                  <a:lnTo>
                    <a:pt x="178117" y="38138"/>
                  </a:lnTo>
                  <a:lnTo>
                    <a:pt x="172046" y="36880"/>
                  </a:lnTo>
                  <a:lnTo>
                    <a:pt x="172046" y="83566"/>
                  </a:lnTo>
                  <a:lnTo>
                    <a:pt x="125958" y="83566"/>
                  </a:lnTo>
                  <a:lnTo>
                    <a:pt x="127850" y="75247"/>
                  </a:lnTo>
                  <a:lnTo>
                    <a:pt x="132245" y="67094"/>
                  </a:lnTo>
                  <a:lnTo>
                    <a:pt x="139509" y="60883"/>
                  </a:lnTo>
                  <a:lnTo>
                    <a:pt x="150037" y="58420"/>
                  </a:lnTo>
                  <a:lnTo>
                    <a:pt x="161036" y="61036"/>
                  </a:lnTo>
                  <a:lnTo>
                    <a:pt x="167767" y="67475"/>
                  </a:lnTo>
                  <a:lnTo>
                    <a:pt x="171132" y="75679"/>
                  </a:lnTo>
                  <a:lnTo>
                    <a:pt x="172046" y="83566"/>
                  </a:lnTo>
                  <a:lnTo>
                    <a:pt x="172046" y="36880"/>
                  </a:lnTo>
                  <a:lnTo>
                    <a:pt x="124091" y="38696"/>
                  </a:lnTo>
                  <a:lnTo>
                    <a:pt x="92862" y="75425"/>
                  </a:lnTo>
                  <a:lnTo>
                    <a:pt x="89103" y="99072"/>
                  </a:lnTo>
                  <a:lnTo>
                    <a:pt x="93573" y="125349"/>
                  </a:lnTo>
                  <a:lnTo>
                    <a:pt x="106578" y="145275"/>
                  </a:lnTo>
                  <a:lnTo>
                    <a:pt x="127546" y="157911"/>
                  </a:lnTo>
                  <a:lnTo>
                    <a:pt x="155905" y="162331"/>
                  </a:lnTo>
                  <a:lnTo>
                    <a:pt x="168325" y="161861"/>
                  </a:lnTo>
                  <a:lnTo>
                    <a:pt x="180111" y="160426"/>
                  </a:lnTo>
                  <a:lnTo>
                    <a:pt x="191135" y="158051"/>
                  </a:lnTo>
                  <a:lnTo>
                    <a:pt x="201231" y="154711"/>
                  </a:lnTo>
                  <a:lnTo>
                    <a:pt x="197116" y="133616"/>
                  </a:lnTo>
                  <a:lnTo>
                    <a:pt x="196113" y="128536"/>
                  </a:lnTo>
                  <a:lnTo>
                    <a:pt x="188163" y="130721"/>
                  </a:lnTo>
                  <a:lnTo>
                    <a:pt x="179895" y="132321"/>
                  </a:lnTo>
                  <a:lnTo>
                    <a:pt x="171094" y="133286"/>
                  </a:lnTo>
                  <a:lnTo>
                    <a:pt x="161544" y="133616"/>
                  </a:lnTo>
                  <a:lnTo>
                    <a:pt x="148539" y="132181"/>
                  </a:lnTo>
                  <a:lnTo>
                    <a:pt x="137553" y="127812"/>
                  </a:lnTo>
                  <a:lnTo>
                    <a:pt x="129730" y="120446"/>
                  </a:lnTo>
                  <a:lnTo>
                    <a:pt x="126225" y="109994"/>
                  </a:lnTo>
                  <a:lnTo>
                    <a:pt x="206857" y="109994"/>
                  </a:lnTo>
                  <a:lnTo>
                    <a:pt x="207365" y="107200"/>
                  </a:lnTo>
                  <a:lnTo>
                    <a:pt x="208140" y="101346"/>
                  </a:lnTo>
                  <a:lnTo>
                    <a:pt x="208140" y="94754"/>
                  </a:lnTo>
                  <a:close/>
                </a:path>
                <a:path w="547369" h="162560">
                  <a:moveTo>
                    <a:pt x="319036" y="122186"/>
                  </a:moveTo>
                  <a:lnTo>
                    <a:pt x="284988" y="83832"/>
                  </a:lnTo>
                  <a:lnTo>
                    <a:pt x="269633" y="78498"/>
                  </a:lnTo>
                  <a:lnTo>
                    <a:pt x="264769" y="75450"/>
                  </a:lnTo>
                  <a:lnTo>
                    <a:pt x="264769" y="63258"/>
                  </a:lnTo>
                  <a:lnTo>
                    <a:pt x="270141" y="59436"/>
                  </a:lnTo>
                  <a:lnTo>
                    <a:pt x="279628" y="59436"/>
                  </a:lnTo>
                  <a:lnTo>
                    <a:pt x="287591" y="60121"/>
                  </a:lnTo>
                  <a:lnTo>
                    <a:pt x="295097" y="61849"/>
                  </a:lnTo>
                  <a:lnTo>
                    <a:pt x="301637" y="64147"/>
                  </a:lnTo>
                  <a:lnTo>
                    <a:pt x="306743" y="66548"/>
                  </a:lnTo>
                  <a:lnTo>
                    <a:pt x="313664" y="39890"/>
                  </a:lnTo>
                  <a:lnTo>
                    <a:pt x="306959" y="37160"/>
                  </a:lnTo>
                  <a:lnTo>
                    <a:pt x="298589" y="34899"/>
                  </a:lnTo>
                  <a:lnTo>
                    <a:pt x="288925" y="33337"/>
                  </a:lnTo>
                  <a:lnTo>
                    <a:pt x="278333" y="32766"/>
                  </a:lnTo>
                  <a:lnTo>
                    <a:pt x="257302" y="35864"/>
                  </a:lnTo>
                  <a:lnTo>
                    <a:pt x="241249" y="44424"/>
                  </a:lnTo>
                  <a:lnTo>
                    <a:pt x="230987" y="57315"/>
                  </a:lnTo>
                  <a:lnTo>
                    <a:pt x="227393" y="73418"/>
                  </a:lnTo>
                  <a:lnTo>
                    <a:pt x="229209" y="84264"/>
                  </a:lnTo>
                  <a:lnTo>
                    <a:pt x="235394" y="94373"/>
                  </a:lnTo>
                  <a:lnTo>
                    <a:pt x="246468" y="103352"/>
                  </a:lnTo>
                  <a:lnTo>
                    <a:pt x="262978" y="110756"/>
                  </a:lnTo>
                  <a:lnTo>
                    <a:pt x="277558" y="115595"/>
                  </a:lnTo>
                  <a:lnTo>
                    <a:pt x="281406" y="118643"/>
                  </a:lnTo>
                  <a:lnTo>
                    <a:pt x="281406" y="131343"/>
                  </a:lnTo>
                  <a:lnTo>
                    <a:pt x="276542" y="135407"/>
                  </a:lnTo>
                  <a:lnTo>
                    <a:pt x="264769" y="135407"/>
                  </a:lnTo>
                  <a:lnTo>
                    <a:pt x="255676" y="134543"/>
                  </a:lnTo>
                  <a:lnTo>
                    <a:pt x="246354" y="132321"/>
                  </a:lnTo>
                  <a:lnTo>
                    <a:pt x="237871" y="129298"/>
                  </a:lnTo>
                  <a:lnTo>
                    <a:pt x="231228" y="126009"/>
                  </a:lnTo>
                  <a:lnTo>
                    <a:pt x="224320" y="153695"/>
                  </a:lnTo>
                  <a:lnTo>
                    <a:pt x="232321" y="157187"/>
                  </a:lnTo>
                  <a:lnTo>
                    <a:pt x="241947" y="159918"/>
                  </a:lnTo>
                  <a:lnTo>
                    <a:pt x="252869" y="161696"/>
                  </a:lnTo>
                  <a:lnTo>
                    <a:pt x="264769" y="162331"/>
                  </a:lnTo>
                  <a:lnTo>
                    <a:pt x="288366" y="159308"/>
                  </a:lnTo>
                  <a:lnTo>
                    <a:pt x="305333" y="150926"/>
                  </a:lnTo>
                  <a:lnTo>
                    <a:pt x="315595" y="138214"/>
                  </a:lnTo>
                  <a:lnTo>
                    <a:pt x="319036" y="122186"/>
                  </a:lnTo>
                  <a:close/>
                </a:path>
                <a:path w="547369" h="162560">
                  <a:moveTo>
                    <a:pt x="414045" y="35560"/>
                  </a:moveTo>
                  <a:lnTo>
                    <a:pt x="386143" y="35560"/>
                  </a:lnTo>
                  <a:lnTo>
                    <a:pt x="386143" y="0"/>
                  </a:lnTo>
                  <a:lnTo>
                    <a:pt x="348005" y="8636"/>
                  </a:lnTo>
                  <a:lnTo>
                    <a:pt x="348005" y="35560"/>
                  </a:lnTo>
                  <a:lnTo>
                    <a:pt x="331368" y="35560"/>
                  </a:lnTo>
                  <a:lnTo>
                    <a:pt x="331368" y="64020"/>
                  </a:lnTo>
                  <a:lnTo>
                    <a:pt x="348005" y="64020"/>
                  </a:lnTo>
                  <a:lnTo>
                    <a:pt x="348005" y="114820"/>
                  </a:lnTo>
                  <a:lnTo>
                    <a:pt x="348678" y="126936"/>
                  </a:lnTo>
                  <a:lnTo>
                    <a:pt x="370941" y="159372"/>
                  </a:lnTo>
                  <a:lnTo>
                    <a:pt x="387934" y="162331"/>
                  </a:lnTo>
                  <a:lnTo>
                    <a:pt x="395820" y="162102"/>
                  </a:lnTo>
                  <a:lnTo>
                    <a:pt x="402805" y="161442"/>
                  </a:lnTo>
                  <a:lnTo>
                    <a:pt x="408698" y="160401"/>
                  </a:lnTo>
                  <a:lnTo>
                    <a:pt x="413283" y="159016"/>
                  </a:lnTo>
                  <a:lnTo>
                    <a:pt x="413016" y="129819"/>
                  </a:lnTo>
                  <a:lnTo>
                    <a:pt x="406374" y="130835"/>
                  </a:lnTo>
                  <a:lnTo>
                    <a:pt x="401497" y="130835"/>
                  </a:lnTo>
                  <a:lnTo>
                    <a:pt x="394131" y="129527"/>
                  </a:lnTo>
                  <a:lnTo>
                    <a:pt x="389407" y="125526"/>
                  </a:lnTo>
                  <a:lnTo>
                    <a:pt x="386880" y="118719"/>
                  </a:lnTo>
                  <a:lnTo>
                    <a:pt x="386143" y="108978"/>
                  </a:lnTo>
                  <a:lnTo>
                    <a:pt x="386143" y="64020"/>
                  </a:lnTo>
                  <a:lnTo>
                    <a:pt x="414045" y="64020"/>
                  </a:lnTo>
                  <a:lnTo>
                    <a:pt x="414045" y="35560"/>
                  </a:lnTo>
                  <a:close/>
                </a:path>
                <a:path w="547369" h="162560">
                  <a:moveTo>
                    <a:pt x="547204" y="94754"/>
                  </a:moveTo>
                  <a:lnTo>
                    <a:pt x="534466" y="52235"/>
                  </a:lnTo>
                  <a:lnTo>
                    <a:pt x="511111" y="36880"/>
                  </a:lnTo>
                  <a:lnTo>
                    <a:pt x="511111" y="83566"/>
                  </a:lnTo>
                  <a:lnTo>
                    <a:pt x="465023" y="83566"/>
                  </a:lnTo>
                  <a:lnTo>
                    <a:pt x="466915" y="75247"/>
                  </a:lnTo>
                  <a:lnTo>
                    <a:pt x="471297" y="67094"/>
                  </a:lnTo>
                  <a:lnTo>
                    <a:pt x="478574" y="60883"/>
                  </a:lnTo>
                  <a:lnTo>
                    <a:pt x="489102" y="58420"/>
                  </a:lnTo>
                  <a:lnTo>
                    <a:pt x="500087" y="61036"/>
                  </a:lnTo>
                  <a:lnTo>
                    <a:pt x="506818" y="67475"/>
                  </a:lnTo>
                  <a:lnTo>
                    <a:pt x="510184" y="75679"/>
                  </a:lnTo>
                  <a:lnTo>
                    <a:pt x="511111" y="83566"/>
                  </a:lnTo>
                  <a:lnTo>
                    <a:pt x="511111" y="36880"/>
                  </a:lnTo>
                  <a:lnTo>
                    <a:pt x="463143" y="38696"/>
                  </a:lnTo>
                  <a:lnTo>
                    <a:pt x="431927" y="75425"/>
                  </a:lnTo>
                  <a:lnTo>
                    <a:pt x="428167" y="99072"/>
                  </a:lnTo>
                  <a:lnTo>
                    <a:pt x="432625" y="125349"/>
                  </a:lnTo>
                  <a:lnTo>
                    <a:pt x="445630" y="145275"/>
                  </a:lnTo>
                  <a:lnTo>
                    <a:pt x="466610" y="157911"/>
                  </a:lnTo>
                  <a:lnTo>
                    <a:pt x="494969" y="162331"/>
                  </a:lnTo>
                  <a:lnTo>
                    <a:pt x="507377" y="161861"/>
                  </a:lnTo>
                  <a:lnTo>
                    <a:pt x="519176" y="160426"/>
                  </a:lnTo>
                  <a:lnTo>
                    <a:pt x="530186" y="158051"/>
                  </a:lnTo>
                  <a:lnTo>
                    <a:pt x="540296" y="154711"/>
                  </a:lnTo>
                  <a:lnTo>
                    <a:pt x="536168" y="133616"/>
                  </a:lnTo>
                  <a:lnTo>
                    <a:pt x="535178" y="128536"/>
                  </a:lnTo>
                  <a:lnTo>
                    <a:pt x="527215" y="130721"/>
                  </a:lnTo>
                  <a:lnTo>
                    <a:pt x="518947" y="132321"/>
                  </a:lnTo>
                  <a:lnTo>
                    <a:pt x="510146" y="133286"/>
                  </a:lnTo>
                  <a:lnTo>
                    <a:pt x="500608" y="133616"/>
                  </a:lnTo>
                  <a:lnTo>
                    <a:pt x="487591" y="132181"/>
                  </a:lnTo>
                  <a:lnTo>
                    <a:pt x="476605" y="127812"/>
                  </a:lnTo>
                  <a:lnTo>
                    <a:pt x="468782" y="120446"/>
                  </a:lnTo>
                  <a:lnTo>
                    <a:pt x="465289" y="109994"/>
                  </a:lnTo>
                  <a:lnTo>
                    <a:pt x="545922" y="109994"/>
                  </a:lnTo>
                  <a:lnTo>
                    <a:pt x="546430" y="107200"/>
                  </a:lnTo>
                  <a:lnTo>
                    <a:pt x="547204" y="101346"/>
                  </a:lnTo>
                  <a:lnTo>
                    <a:pt x="547204" y="94754"/>
                  </a:lnTo>
                  <a:close/>
                </a:path>
              </a:pathLst>
            </a:custGeom>
            <a:solidFill>
              <a:srgbClr val="33536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8" name="object 38"/>
            <p:cNvSpPr/>
            <p:nvPr/>
          </p:nvSpPr>
          <p:spPr>
            <a:xfrm>
              <a:off x="2753840" y="2318132"/>
              <a:ext cx="77812" cy="127025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39" name="object 39"/>
          <p:cNvGrpSpPr/>
          <p:nvPr/>
        </p:nvGrpSpPr>
        <p:grpSpPr>
          <a:xfrm>
            <a:off x="2902877" y="2264765"/>
            <a:ext cx="647700" cy="183515"/>
            <a:chOff x="2902877" y="2264765"/>
            <a:chExt cx="647700" cy="183515"/>
          </a:xfrm>
        </p:grpSpPr>
        <p:sp>
          <p:nvSpPr>
            <p:cNvPr id="40" name="object 40"/>
            <p:cNvSpPr/>
            <p:nvPr/>
          </p:nvSpPr>
          <p:spPr>
            <a:xfrm>
              <a:off x="2902877" y="2266810"/>
              <a:ext cx="41275" cy="178435"/>
            </a:xfrm>
            <a:custGeom>
              <a:avLst/>
              <a:gdLst/>
              <a:ahLst/>
              <a:cxnLst/>
              <a:rect l="l" t="t" r="r" b="b"/>
              <a:pathLst>
                <a:path w="41275" h="178435">
                  <a:moveTo>
                    <a:pt x="39916" y="54101"/>
                  </a:moveTo>
                  <a:lnTo>
                    <a:pt x="1015" y="54101"/>
                  </a:lnTo>
                  <a:lnTo>
                    <a:pt x="1015" y="178333"/>
                  </a:lnTo>
                  <a:lnTo>
                    <a:pt x="39916" y="178333"/>
                  </a:lnTo>
                  <a:lnTo>
                    <a:pt x="39916" y="54101"/>
                  </a:lnTo>
                  <a:close/>
                </a:path>
                <a:path w="41275" h="178435">
                  <a:moveTo>
                    <a:pt x="20472" y="0"/>
                  </a:moveTo>
                  <a:lnTo>
                    <a:pt x="11944" y="1484"/>
                  </a:lnTo>
                  <a:lnTo>
                    <a:pt x="5435" y="5589"/>
                  </a:lnTo>
                  <a:lnTo>
                    <a:pt x="1327" y="11792"/>
                  </a:lnTo>
                  <a:lnTo>
                    <a:pt x="0" y="19570"/>
                  </a:lnTo>
                  <a:lnTo>
                    <a:pt x="1323" y="27085"/>
                  </a:lnTo>
                  <a:lnTo>
                    <a:pt x="5403" y="33216"/>
                  </a:lnTo>
                  <a:lnTo>
                    <a:pt x="11837" y="37347"/>
                  </a:lnTo>
                  <a:lnTo>
                    <a:pt x="20218" y="38862"/>
                  </a:lnTo>
                  <a:lnTo>
                    <a:pt x="28899" y="37347"/>
                  </a:lnTo>
                  <a:lnTo>
                    <a:pt x="35515" y="33216"/>
                  </a:lnTo>
                  <a:lnTo>
                    <a:pt x="39731" y="27085"/>
                  </a:lnTo>
                  <a:lnTo>
                    <a:pt x="41211" y="19570"/>
                  </a:lnTo>
                  <a:lnTo>
                    <a:pt x="39628" y="11792"/>
                  </a:lnTo>
                  <a:lnTo>
                    <a:pt x="35452" y="5589"/>
                  </a:lnTo>
                  <a:lnTo>
                    <a:pt x="28970" y="1484"/>
                  </a:lnTo>
                  <a:lnTo>
                    <a:pt x="20472" y="0"/>
                  </a:lnTo>
                  <a:close/>
                </a:path>
              </a:pathLst>
            </a:custGeom>
            <a:solidFill>
              <a:srgbClr val="33536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1" name="object 41"/>
            <p:cNvSpPr/>
            <p:nvPr/>
          </p:nvSpPr>
          <p:spPr>
            <a:xfrm>
              <a:off x="2966885" y="2318120"/>
              <a:ext cx="241961" cy="129832"/>
            </a:xfrm>
            <a:prstGeom prst="rect">
              <a:avLst/>
            </a:prstGeom>
            <a:blipFill>
              <a:blip r:embed="rId2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2" name="object 42"/>
            <p:cNvSpPr/>
            <p:nvPr/>
          </p:nvSpPr>
          <p:spPr>
            <a:xfrm>
              <a:off x="3232950" y="2264765"/>
              <a:ext cx="39370" cy="180975"/>
            </a:xfrm>
            <a:custGeom>
              <a:avLst/>
              <a:gdLst/>
              <a:ahLst/>
              <a:cxnLst/>
              <a:rect l="l" t="t" r="r" b="b"/>
              <a:pathLst>
                <a:path w="39370" h="180975">
                  <a:moveTo>
                    <a:pt x="38900" y="0"/>
                  </a:moveTo>
                  <a:lnTo>
                    <a:pt x="0" y="0"/>
                  </a:lnTo>
                  <a:lnTo>
                    <a:pt x="0" y="180378"/>
                  </a:lnTo>
                  <a:lnTo>
                    <a:pt x="38900" y="180378"/>
                  </a:lnTo>
                  <a:lnTo>
                    <a:pt x="38900" y="0"/>
                  </a:lnTo>
                  <a:close/>
                </a:path>
              </a:pathLst>
            </a:custGeom>
            <a:solidFill>
              <a:srgbClr val="33536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3" name="object 43"/>
            <p:cNvSpPr/>
            <p:nvPr/>
          </p:nvSpPr>
          <p:spPr>
            <a:xfrm>
              <a:off x="3296201" y="2266805"/>
              <a:ext cx="254255" cy="180887"/>
            </a:xfrm>
            <a:prstGeom prst="rect">
              <a:avLst/>
            </a:prstGeom>
            <a:blipFill>
              <a:blip r:embed="rId2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44" name="object 44"/>
          <p:cNvGrpSpPr/>
          <p:nvPr/>
        </p:nvGrpSpPr>
        <p:grpSpPr>
          <a:xfrm>
            <a:off x="3618355" y="2264772"/>
            <a:ext cx="507365" cy="183515"/>
            <a:chOff x="3618355" y="2264772"/>
            <a:chExt cx="507365" cy="183515"/>
          </a:xfrm>
        </p:grpSpPr>
        <p:sp>
          <p:nvSpPr>
            <p:cNvPr id="45" name="object 45"/>
            <p:cNvSpPr/>
            <p:nvPr/>
          </p:nvSpPr>
          <p:spPr>
            <a:xfrm>
              <a:off x="3618355" y="2318123"/>
              <a:ext cx="101384" cy="129565"/>
            </a:xfrm>
            <a:prstGeom prst="rect">
              <a:avLst/>
            </a:prstGeom>
            <a:blipFill>
              <a:blip r:embed="rId2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6" name="object 46"/>
            <p:cNvSpPr/>
            <p:nvPr/>
          </p:nvSpPr>
          <p:spPr>
            <a:xfrm>
              <a:off x="3741016" y="2264772"/>
              <a:ext cx="118783" cy="180378"/>
            </a:xfrm>
            <a:prstGeom prst="rect">
              <a:avLst/>
            </a:prstGeom>
            <a:blipFill>
              <a:blip r:embed="rId2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7" name="object 47"/>
            <p:cNvSpPr/>
            <p:nvPr/>
          </p:nvSpPr>
          <p:spPr>
            <a:xfrm>
              <a:off x="3883919" y="2318127"/>
              <a:ext cx="241179" cy="129565"/>
            </a:xfrm>
            <a:prstGeom prst="rect">
              <a:avLst/>
            </a:prstGeom>
            <a:blipFill>
              <a:blip r:embed="rId2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48" name="object 48"/>
          <p:cNvGrpSpPr/>
          <p:nvPr/>
        </p:nvGrpSpPr>
        <p:grpSpPr>
          <a:xfrm>
            <a:off x="4190963" y="2264765"/>
            <a:ext cx="395605" cy="183515"/>
            <a:chOff x="4190963" y="2264765"/>
            <a:chExt cx="395605" cy="183515"/>
          </a:xfrm>
        </p:grpSpPr>
        <p:sp>
          <p:nvSpPr>
            <p:cNvPr id="49" name="object 49"/>
            <p:cNvSpPr/>
            <p:nvPr/>
          </p:nvSpPr>
          <p:spPr>
            <a:xfrm>
              <a:off x="4190963" y="2318127"/>
              <a:ext cx="119037" cy="129565"/>
            </a:xfrm>
            <a:prstGeom prst="rect">
              <a:avLst/>
            </a:prstGeom>
            <a:blipFill>
              <a:blip r:embed="rId2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0" name="object 50"/>
            <p:cNvSpPr/>
            <p:nvPr/>
          </p:nvSpPr>
          <p:spPr>
            <a:xfrm>
              <a:off x="4333341" y="2264765"/>
              <a:ext cx="109855" cy="180975"/>
            </a:xfrm>
            <a:custGeom>
              <a:avLst/>
              <a:gdLst/>
              <a:ahLst/>
              <a:cxnLst/>
              <a:rect l="l" t="t" r="r" b="b"/>
              <a:pathLst>
                <a:path w="109854" h="180975">
                  <a:moveTo>
                    <a:pt x="38900" y="0"/>
                  </a:moveTo>
                  <a:lnTo>
                    <a:pt x="0" y="0"/>
                  </a:lnTo>
                  <a:lnTo>
                    <a:pt x="0" y="180378"/>
                  </a:lnTo>
                  <a:lnTo>
                    <a:pt x="38900" y="180378"/>
                  </a:lnTo>
                  <a:lnTo>
                    <a:pt x="38900" y="0"/>
                  </a:lnTo>
                  <a:close/>
                </a:path>
                <a:path w="109854" h="180975">
                  <a:moveTo>
                    <a:pt x="109321" y="0"/>
                  </a:moveTo>
                  <a:lnTo>
                    <a:pt x="70421" y="0"/>
                  </a:lnTo>
                  <a:lnTo>
                    <a:pt x="70421" y="180378"/>
                  </a:lnTo>
                  <a:lnTo>
                    <a:pt x="109321" y="180378"/>
                  </a:lnTo>
                  <a:lnTo>
                    <a:pt x="109321" y="0"/>
                  </a:lnTo>
                  <a:close/>
                </a:path>
              </a:pathLst>
            </a:custGeom>
            <a:solidFill>
              <a:srgbClr val="33536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1" name="object 51"/>
            <p:cNvSpPr/>
            <p:nvPr/>
          </p:nvSpPr>
          <p:spPr>
            <a:xfrm>
              <a:off x="4467015" y="2318127"/>
              <a:ext cx="119037" cy="129565"/>
            </a:xfrm>
            <a:prstGeom prst="rect">
              <a:avLst/>
            </a:prstGeom>
            <a:blipFill>
              <a:blip r:embed="rId2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52" name="object 52"/>
          <p:cNvGrpSpPr/>
          <p:nvPr/>
        </p:nvGrpSpPr>
        <p:grpSpPr>
          <a:xfrm>
            <a:off x="680595" y="2622920"/>
            <a:ext cx="528955" cy="177800"/>
            <a:chOff x="680595" y="2622920"/>
            <a:chExt cx="528955" cy="177800"/>
          </a:xfrm>
        </p:grpSpPr>
        <p:sp>
          <p:nvSpPr>
            <p:cNvPr id="53" name="object 53"/>
            <p:cNvSpPr/>
            <p:nvPr/>
          </p:nvSpPr>
          <p:spPr>
            <a:xfrm>
              <a:off x="680595" y="2622920"/>
              <a:ext cx="278565" cy="177332"/>
            </a:xfrm>
            <a:prstGeom prst="rect">
              <a:avLst/>
            </a:prstGeom>
            <a:blipFill>
              <a:blip r:embed="rId3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4" name="object 54"/>
            <p:cNvSpPr/>
            <p:nvPr/>
          </p:nvSpPr>
          <p:spPr>
            <a:xfrm>
              <a:off x="982771" y="2625712"/>
              <a:ext cx="119545" cy="127038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5" name="object 55"/>
            <p:cNvSpPr/>
            <p:nvPr/>
          </p:nvSpPr>
          <p:spPr>
            <a:xfrm>
              <a:off x="1131563" y="2622932"/>
              <a:ext cx="77812" cy="127025"/>
            </a:xfrm>
            <a:prstGeom prst="rect">
              <a:avLst/>
            </a:prstGeom>
            <a:blipFill>
              <a:blip r:embed="rId3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56" name="object 56"/>
          <p:cNvGrpSpPr/>
          <p:nvPr/>
        </p:nvGrpSpPr>
        <p:grpSpPr>
          <a:xfrm>
            <a:off x="1280595" y="2571605"/>
            <a:ext cx="987425" cy="231775"/>
            <a:chOff x="1280595" y="2571605"/>
            <a:chExt cx="987425" cy="231775"/>
          </a:xfrm>
        </p:grpSpPr>
        <p:sp>
          <p:nvSpPr>
            <p:cNvPr id="57" name="object 57"/>
            <p:cNvSpPr/>
            <p:nvPr/>
          </p:nvSpPr>
          <p:spPr>
            <a:xfrm>
              <a:off x="1280595" y="2622923"/>
              <a:ext cx="129781" cy="177330"/>
            </a:xfrm>
            <a:prstGeom prst="rect">
              <a:avLst/>
            </a:prstGeom>
            <a:blipFill>
              <a:blip r:embed="rId3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8" name="object 58"/>
            <p:cNvSpPr/>
            <p:nvPr/>
          </p:nvSpPr>
          <p:spPr>
            <a:xfrm>
              <a:off x="1433728" y="2571610"/>
              <a:ext cx="591820" cy="231775"/>
            </a:xfrm>
            <a:custGeom>
              <a:avLst/>
              <a:gdLst/>
              <a:ahLst/>
              <a:cxnLst/>
              <a:rect l="l" t="t" r="r" b="b"/>
              <a:pathLst>
                <a:path w="591819" h="231775">
                  <a:moveTo>
                    <a:pt x="77812" y="51841"/>
                  </a:moveTo>
                  <a:lnTo>
                    <a:pt x="74993" y="51333"/>
                  </a:lnTo>
                  <a:lnTo>
                    <a:pt x="69621" y="51333"/>
                  </a:lnTo>
                  <a:lnTo>
                    <a:pt x="60172" y="52793"/>
                  </a:lnTo>
                  <a:lnTo>
                    <a:pt x="50609" y="57391"/>
                  </a:lnTo>
                  <a:lnTo>
                    <a:pt x="42113" y="65354"/>
                  </a:lnTo>
                  <a:lnTo>
                    <a:pt x="35826" y="76974"/>
                  </a:lnTo>
                  <a:lnTo>
                    <a:pt x="34810" y="76974"/>
                  </a:lnTo>
                  <a:lnTo>
                    <a:pt x="33528" y="54114"/>
                  </a:lnTo>
                  <a:lnTo>
                    <a:pt x="0" y="54114"/>
                  </a:lnTo>
                  <a:lnTo>
                    <a:pt x="698" y="71704"/>
                  </a:lnTo>
                  <a:lnTo>
                    <a:pt x="1016" y="95021"/>
                  </a:lnTo>
                  <a:lnTo>
                    <a:pt x="1016" y="178358"/>
                  </a:lnTo>
                  <a:lnTo>
                    <a:pt x="39916" y="178358"/>
                  </a:lnTo>
                  <a:lnTo>
                    <a:pt x="39916" y="112293"/>
                  </a:lnTo>
                  <a:lnTo>
                    <a:pt x="40182" y="109245"/>
                  </a:lnTo>
                  <a:lnTo>
                    <a:pt x="67322" y="87147"/>
                  </a:lnTo>
                  <a:lnTo>
                    <a:pt x="71666" y="87147"/>
                  </a:lnTo>
                  <a:lnTo>
                    <a:pt x="77812" y="88163"/>
                  </a:lnTo>
                  <a:lnTo>
                    <a:pt x="77812" y="51841"/>
                  </a:lnTo>
                  <a:close/>
                </a:path>
                <a:path w="591819" h="231775">
                  <a:moveTo>
                    <a:pt x="219938" y="114833"/>
                  </a:moveTo>
                  <a:lnTo>
                    <a:pt x="215328" y="89154"/>
                  </a:lnTo>
                  <a:lnTo>
                    <a:pt x="208597" y="78765"/>
                  </a:lnTo>
                  <a:lnTo>
                    <a:pt x="202323" y="69075"/>
                  </a:lnTo>
                  <a:lnTo>
                    <a:pt x="182118" y="55994"/>
                  </a:lnTo>
                  <a:lnTo>
                    <a:pt x="179616" y="55549"/>
                  </a:lnTo>
                  <a:lnTo>
                    <a:pt x="179616" y="117132"/>
                  </a:lnTo>
                  <a:lnTo>
                    <a:pt x="177977" y="131368"/>
                  </a:lnTo>
                  <a:lnTo>
                    <a:pt x="172986" y="143154"/>
                  </a:lnTo>
                  <a:lnTo>
                    <a:pt x="165163" y="150749"/>
                  </a:lnTo>
                  <a:lnTo>
                    <a:pt x="154914" y="153441"/>
                  </a:lnTo>
                  <a:lnTo>
                    <a:pt x="143878" y="150609"/>
                  </a:lnTo>
                  <a:lnTo>
                    <a:pt x="135864" y="142773"/>
                  </a:lnTo>
                  <a:lnTo>
                    <a:pt x="130962" y="130949"/>
                  </a:lnTo>
                  <a:lnTo>
                    <a:pt x="129311" y="116116"/>
                  </a:lnTo>
                  <a:lnTo>
                    <a:pt x="130683" y="102552"/>
                  </a:lnTo>
                  <a:lnTo>
                    <a:pt x="135102" y="90576"/>
                  </a:lnTo>
                  <a:lnTo>
                    <a:pt x="143027" y="82029"/>
                  </a:lnTo>
                  <a:lnTo>
                    <a:pt x="154914" y="78765"/>
                  </a:lnTo>
                  <a:lnTo>
                    <a:pt x="166230" y="81991"/>
                  </a:lnTo>
                  <a:lnTo>
                    <a:pt x="173939" y="90474"/>
                  </a:lnTo>
                  <a:lnTo>
                    <a:pt x="178346" y="102450"/>
                  </a:lnTo>
                  <a:lnTo>
                    <a:pt x="179603" y="114833"/>
                  </a:lnTo>
                  <a:lnTo>
                    <a:pt x="179616" y="117132"/>
                  </a:lnTo>
                  <a:lnTo>
                    <a:pt x="179616" y="55549"/>
                  </a:lnTo>
                  <a:lnTo>
                    <a:pt x="128536" y="55956"/>
                  </a:lnTo>
                  <a:lnTo>
                    <a:pt x="93903" y="89903"/>
                  </a:lnTo>
                  <a:lnTo>
                    <a:pt x="89115" y="117132"/>
                  </a:lnTo>
                  <a:lnTo>
                    <a:pt x="94081" y="144056"/>
                  </a:lnTo>
                  <a:lnTo>
                    <a:pt x="107772" y="164185"/>
                  </a:lnTo>
                  <a:lnTo>
                    <a:pt x="128320" y="176784"/>
                  </a:lnTo>
                  <a:lnTo>
                    <a:pt x="153885" y="181152"/>
                  </a:lnTo>
                  <a:lnTo>
                    <a:pt x="178346" y="177177"/>
                  </a:lnTo>
                  <a:lnTo>
                    <a:pt x="199478" y="165049"/>
                  </a:lnTo>
                  <a:lnTo>
                    <a:pt x="207822" y="153441"/>
                  </a:lnTo>
                  <a:lnTo>
                    <a:pt x="214325" y="144373"/>
                  </a:lnTo>
                  <a:lnTo>
                    <a:pt x="219938" y="114833"/>
                  </a:lnTo>
                  <a:close/>
                </a:path>
                <a:path w="591819" h="231775">
                  <a:moveTo>
                    <a:pt x="315468" y="54114"/>
                  </a:moveTo>
                  <a:lnTo>
                    <a:pt x="287566" y="54114"/>
                  </a:lnTo>
                  <a:lnTo>
                    <a:pt x="287566" y="18554"/>
                  </a:lnTo>
                  <a:lnTo>
                    <a:pt x="249428" y="27190"/>
                  </a:lnTo>
                  <a:lnTo>
                    <a:pt x="249428" y="54114"/>
                  </a:lnTo>
                  <a:lnTo>
                    <a:pt x="232791" y="54114"/>
                  </a:lnTo>
                  <a:lnTo>
                    <a:pt x="232791" y="82575"/>
                  </a:lnTo>
                  <a:lnTo>
                    <a:pt x="249428" y="82575"/>
                  </a:lnTo>
                  <a:lnTo>
                    <a:pt x="249428" y="133375"/>
                  </a:lnTo>
                  <a:lnTo>
                    <a:pt x="250088" y="145491"/>
                  </a:lnTo>
                  <a:lnTo>
                    <a:pt x="272364" y="177927"/>
                  </a:lnTo>
                  <a:lnTo>
                    <a:pt x="289356" y="180886"/>
                  </a:lnTo>
                  <a:lnTo>
                    <a:pt x="297230" y="180657"/>
                  </a:lnTo>
                  <a:lnTo>
                    <a:pt x="304228" y="179997"/>
                  </a:lnTo>
                  <a:lnTo>
                    <a:pt x="310121" y="178955"/>
                  </a:lnTo>
                  <a:lnTo>
                    <a:pt x="314706" y="177571"/>
                  </a:lnTo>
                  <a:lnTo>
                    <a:pt x="314439" y="148374"/>
                  </a:lnTo>
                  <a:lnTo>
                    <a:pt x="307797" y="149390"/>
                  </a:lnTo>
                  <a:lnTo>
                    <a:pt x="302920" y="149390"/>
                  </a:lnTo>
                  <a:lnTo>
                    <a:pt x="295554" y="148082"/>
                  </a:lnTo>
                  <a:lnTo>
                    <a:pt x="290817" y="144081"/>
                  </a:lnTo>
                  <a:lnTo>
                    <a:pt x="288302" y="137274"/>
                  </a:lnTo>
                  <a:lnTo>
                    <a:pt x="287566" y="127533"/>
                  </a:lnTo>
                  <a:lnTo>
                    <a:pt x="287566" y="82575"/>
                  </a:lnTo>
                  <a:lnTo>
                    <a:pt x="315468" y="82575"/>
                  </a:lnTo>
                  <a:lnTo>
                    <a:pt x="315468" y="54114"/>
                  </a:lnTo>
                  <a:close/>
                </a:path>
                <a:path w="591819" h="231775">
                  <a:moveTo>
                    <a:pt x="434035" y="0"/>
                  </a:moveTo>
                  <a:lnTo>
                    <a:pt x="397929" y="0"/>
                  </a:lnTo>
                  <a:lnTo>
                    <a:pt x="375920" y="38620"/>
                  </a:lnTo>
                  <a:lnTo>
                    <a:pt x="402793" y="38620"/>
                  </a:lnTo>
                  <a:lnTo>
                    <a:pt x="434035" y="0"/>
                  </a:lnTo>
                  <a:close/>
                </a:path>
                <a:path w="591819" h="231775">
                  <a:moveTo>
                    <a:pt x="448614" y="113309"/>
                  </a:moveTo>
                  <a:lnTo>
                    <a:pt x="435876" y="70789"/>
                  </a:lnTo>
                  <a:lnTo>
                    <a:pt x="412534" y="55422"/>
                  </a:lnTo>
                  <a:lnTo>
                    <a:pt x="412534" y="102120"/>
                  </a:lnTo>
                  <a:lnTo>
                    <a:pt x="366445" y="102120"/>
                  </a:lnTo>
                  <a:lnTo>
                    <a:pt x="368338" y="93802"/>
                  </a:lnTo>
                  <a:lnTo>
                    <a:pt x="372719" y="85648"/>
                  </a:lnTo>
                  <a:lnTo>
                    <a:pt x="379984" y="79438"/>
                  </a:lnTo>
                  <a:lnTo>
                    <a:pt x="390512" y="76974"/>
                  </a:lnTo>
                  <a:lnTo>
                    <a:pt x="401497" y="79590"/>
                  </a:lnTo>
                  <a:lnTo>
                    <a:pt x="408228" y="86029"/>
                  </a:lnTo>
                  <a:lnTo>
                    <a:pt x="411607" y="94234"/>
                  </a:lnTo>
                  <a:lnTo>
                    <a:pt x="412534" y="102120"/>
                  </a:lnTo>
                  <a:lnTo>
                    <a:pt x="412534" y="55422"/>
                  </a:lnTo>
                  <a:lnTo>
                    <a:pt x="364566" y="57251"/>
                  </a:lnTo>
                  <a:lnTo>
                    <a:pt x="333336" y="93980"/>
                  </a:lnTo>
                  <a:lnTo>
                    <a:pt x="329577" y="117627"/>
                  </a:lnTo>
                  <a:lnTo>
                    <a:pt x="334035" y="143903"/>
                  </a:lnTo>
                  <a:lnTo>
                    <a:pt x="347040" y="163830"/>
                  </a:lnTo>
                  <a:lnTo>
                    <a:pt x="368020" y="176466"/>
                  </a:lnTo>
                  <a:lnTo>
                    <a:pt x="396392" y="180886"/>
                  </a:lnTo>
                  <a:lnTo>
                    <a:pt x="408800" y="180416"/>
                  </a:lnTo>
                  <a:lnTo>
                    <a:pt x="420585" y="178981"/>
                  </a:lnTo>
                  <a:lnTo>
                    <a:pt x="431609" y="176606"/>
                  </a:lnTo>
                  <a:lnTo>
                    <a:pt x="441706" y="173266"/>
                  </a:lnTo>
                  <a:lnTo>
                    <a:pt x="437578" y="152171"/>
                  </a:lnTo>
                  <a:lnTo>
                    <a:pt x="436587" y="147091"/>
                  </a:lnTo>
                  <a:lnTo>
                    <a:pt x="428625" y="149275"/>
                  </a:lnTo>
                  <a:lnTo>
                    <a:pt x="420357" y="150876"/>
                  </a:lnTo>
                  <a:lnTo>
                    <a:pt x="411556" y="151841"/>
                  </a:lnTo>
                  <a:lnTo>
                    <a:pt x="402018" y="152171"/>
                  </a:lnTo>
                  <a:lnTo>
                    <a:pt x="389013" y="150736"/>
                  </a:lnTo>
                  <a:lnTo>
                    <a:pt x="378028" y="146367"/>
                  </a:lnTo>
                  <a:lnTo>
                    <a:pt x="370205" y="139001"/>
                  </a:lnTo>
                  <a:lnTo>
                    <a:pt x="366699" y="128549"/>
                  </a:lnTo>
                  <a:lnTo>
                    <a:pt x="447344" y="128549"/>
                  </a:lnTo>
                  <a:lnTo>
                    <a:pt x="447852" y="125755"/>
                  </a:lnTo>
                  <a:lnTo>
                    <a:pt x="448614" y="119900"/>
                  </a:lnTo>
                  <a:lnTo>
                    <a:pt x="448614" y="113309"/>
                  </a:lnTo>
                  <a:close/>
                </a:path>
                <a:path w="591819" h="231775">
                  <a:moveTo>
                    <a:pt x="591515" y="54114"/>
                  </a:moveTo>
                  <a:lnTo>
                    <a:pt x="557720" y="54114"/>
                  </a:lnTo>
                  <a:lnTo>
                    <a:pt x="556437" y="68846"/>
                  </a:lnTo>
                  <a:lnTo>
                    <a:pt x="555929" y="68846"/>
                  </a:lnTo>
                  <a:lnTo>
                    <a:pt x="551573" y="63436"/>
                  </a:lnTo>
                  <a:lnTo>
                    <a:pt x="551573" y="102120"/>
                  </a:lnTo>
                  <a:lnTo>
                    <a:pt x="551573" y="126250"/>
                  </a:lnTo>
                  <a:lnTo>
                    <a:pt x="529818" y="148869"/>
                  </a:lnTo>
                  <a:lnTo>
                    <a:pt x="518896" y="146316"/>
                  </a:lnTo>
                  <a:lnTo>
                    <a:pt x="510870" y="139319"/>
                  </a:lnTo>
                  <a:lnTo>
                    <a:pt x="505904" y="128828"/>
                  </a:lnTo>
                  <a:lnTo>
                    <a:pt x="504215" y="115849"/>
                  </a:lnTo>
                  <a:lnTo>
                    <a:pt x="506234" y="100799"/>
                  </a:lnTo>
                  <a:lnTo>
                    <a:pt x="511733" y="89725"/>
                  </a:lnTo>
                  <a:lnTo>
                    <a:pt x="519874" y="82880"/>
                  </a:lnTo>
                  <a:lnTo>
                    <a:pt x="529818" y="80543"/>
                  </a:lnTo>
                  <a:lnTo>
                    <a:pt x="537235" y="81775"/>
                  </a:lnTo>
                  <a:lnTo>
                    <a:pt x="551573" y="102120"/>
                  </a:lnTo>
                  <a:lnTo>
                    <a:pt x="551573" y="63436"/>
                  </a:lnTo>
                  <a:lnTo>
                    <a:pt x="550278" y="61823"/>
                  </a:lnTo>
                  <a:lnTo>
                    <a:pt x="542798" y="56273"/>
                  </a:lnTo>
                  <a:lnTo>
                    <a:pt x="533311" y="52628"/>
                  </a:lnTo>
                  <a:lnTo>
                    <a:pt x="521627" y="51320"/>
                  </a:lnTo>
                  <a:lnTo>
                    <a:pt x="499783" y="55918"/>
                  </a:lnTo>
                  <a:lnTo>
                    <a:pt x="481685" y="69011"/>
                  </a:lnTo>
                  <a:lnTo>
                    <a:pt x="469353" y="89573"/>
                  </a:lnTo>
                  <a:lnTo>
                    <a:pt x="464794" y="116598"/>
                  </a:lnTo>
                  <a:lnTo>
                    <a:pt x="468718" y="141211"/>
                  </a:lnTo>
                  <a:lnTo>
                    <a:pt x="479666" y="160401"/>
                  </a:lnTo>
                  <a:lnTo>
                    <a:pt x="496430" y="172885"/>
                  </a:lnTo>
                  <a:lnTo>
                    <a:pt x="517791" y="177330"/>
                  </a:lnTo>
                  <a:lnTo>
                    <a:pt x="528066" y="176263"/>
                  </a:lnTo>
                  <a:lnTo>
                    <a:pt x="537273" y="173113"/>
                  </a:lnTo>
                  <a:lnTo>
                    <a:pt x="545172" y="168008"/>
                  </a:lnTo>
                  <a:lnTo>
                    <a:pt x="551573" y="161061"/>
                  </a:lnTo>
                  <a:lnTo>
                    <a:pt x="552094" y="161061"/>
                  </a:lnTo>
                  <a:lnTo>
                    <a:pt x="552094" y="169189"/>
                  </a:lnTo>
                  <a:lnTo>
                    <a:pt x="549605" y="183959"/>
                  </a:lnTo>
                  <a:lnTo>
                    <a:pt x="542747" y="194157"/>
                  </a:lnTo>
                  <a:lnTo>
                    <a:pt x="532422" y="200063"/>
                  </a:lnTo>
                  <a:lnTo>
                    <a:pt x="519569" y="201968"/>
                  </a:lnTo>
                  <a:lnTo>
                    <a:pt x="508850" y="201142"/>
                  </a:lnTo>
                  <a:lnTo>
                    <a:pt x="498894" y="198983"/>
                  </a:lnTo>
                  <a:lnTo>
                    <a:pt x="490194" y="195973"/>
                  </a:lnTo>
                  <a:lnTo>
                    <a:pt x="483222" y="192570"/>
                  </a:lnTo>
                  <a:lnTo>
                    <a:pt x="475551" y="221792"/>
                  </a:lnTo>
                  <a:lnTo>
                    <a:pt x="485025" y="225983"/>
                  </a:lnTo>
                  <a:lnTo>
                    <a:pt x="496150" y="228993"/>
                  </a:lnTo>
                  <a:lnTo>
                    <a:pt x="508228" y="230822"/>
                  </a:lnTo>
                  <a:lnTo>
                    <a:pt x="520611" y="231432"/>
                  </a:lnTo>
                  <a:lnTo>
                    <a:pt x="534390" y="230695"/>
                  </a:lnTo>
                  <a:lnTo>
                    <a:pt x="571538" y="216192"/>
                  </a:lnTo>
                  <a:lnTo>
                    <a:pt x="582053" y="201968"/>
                  </a:lnTo>
                  <a:lnTo>
                    <a:pt x="586295" y="192544"/>
                  </a:lnTo>
                  <a:lnTo>
                    <a:pt x="589508" y="177368"/>
                  </a:lnTo>
                  <a:lnTo>
                    <a:pt x="590435" y="161061"/>
                  </a:lnTo>
                  <a:lnTo>
                    <a:pt x="590486" y="148869"/>
                  </a:lnTo>
                  <a:lnTo>
                    <a:pt x="590550" y="80543"/>
                  </a:lnTo>
                  <a:lnTo>
                    <a:pt x="590562" y="78486"/>
                  </a:lnTo>
                  <a:lnTo>
                    <a:pt x="590791" y="68846"/>
                  </a:lnTo>
                  <a:lnTo>
                    <a:pt x="591134" y="60591"/>
                  </a:lnTo>
                  <a:lnTo>
                    <a:pt x="591515" y="54114"/>
                  </a:lnTo>
                  <a:close/>
                </a:path>
              </a:pathLst>
            </a:custGeom>
            <a:solidFill>
              <a:srgbClr val="33536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9" name="object 59"/>
            <p:cNvSpPr/>
            <p:nvPr/>
          </p:nvSpPr>
          <p:spPr>
            <a:xfrm>
              <a:off x="2048334" y="2622927"/>
              <a:ext cx="119037" cy="129565"/>
            </a:xfrm>
            <a:prstGeom prst="rect">
              <a:avLst/>
            </a:prstGeom>
            <a:blipFill>
              <a:blip r:embed="rId2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0" name="object 60"/>
            <p:cNvSpPr/>
            <p:nvPr/>
          </p:nvSpPr>
          <p:spPr>
            <a:xfrm>
              <a:off x="2189694" y="2622932"/>
              <a:ext cx="77812" cy="127025"/>
            </a:xfrm>
            <a:prstGeom prst="rect">
              <a:avLst/>
            </a:prstGeom>
            <a:blipFill>
              <a:blip r:embed="rId3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61" name="object 61"/>
          <p:cNvGrpSpPr/>
          <p:nvPr/>
        </p:nvGrpSpPr>
        <p:grpSpPr>
          <a:xfrm>
            <a:off x="2339746" y="2569565"/>
            <a:ext cx="293370" cy="183515"/>
            <a:chOff x="2339746" y="2569565"/>
            <a:chExt cx="293370" cy="183515"/>
          </a:xfrm>
        </p:grpSpPr>
        <p:sp>
          <p:nvSpPr>
            <p:cNvPr id="62" name="object 62"/>
            <p:cNvSpPr/>
            <p:nvPr/>
          </p:nvSpPr>
          <p:spPr>
            <a:xfrm>
              <a:off x="2339746" y="2569565"/>
              <a:ext cx="39370" cy="180975"/>
            </a:xfrm>
            <a:custGeom>
              <a:avLst/>
              <a:gdLst/>
              <a:ahLst/>
              <a:cxnLst/>
              <a:rect l="l" t="t" r="r" b="b"/>
              <a:pathLst>
                <a:path w="39369" h="180975">
                  <a:moveTo>
                    <a:pt x="38900" y="0"/>
                  </a:moveTo>
                  <a:lnTo>
                    <a:pt x="0" y="0"/>
                  </a:lnTo>
                  <a:lnTo>
                    <a:pt x="0" y="180378"/>
                  </a:lnTo>
                  <a:lnTo>
                    <a:pt x="38900" y="180378"/>
                  </a:lnTo>
                  <a:lnTo>
                    <a:pt x="38900" y="0"/>
                  </a:lnTo>
                  <a:close/>
                </a:path>
              </a:pathLst>
            </a:custGeom>
            <a:solidFill>
              <a:srgbClr val="33536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3" name="object 63"/>
            <p:cNvSpPr/>
            <p:nvPr/>
          </p:nvSpPr>
          <p:spPr>
            <a:xfrm>
              <a:off x="2403005" y="2622924"/>
              <a:ext cx="229922" cy="129567"/>
            </a:xfrm>
            <a:prstGeom prst="rect">
              <a:avLst/>
            </a:prstGeom>
            <a:blipFill>
              <a:blip r:embed="rId3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64" name="object 64"/>
          <p:cNvGrpSpPr/>
          <p:nvPr/>
        </p:nvGrpSpPr>
        <p:grpSpPr>
          <a:xfrm>
            <a:off x="2700059" y="2590159"/>
            <a:ext cx="768985" cy="163195"/>
            <a:chOff x="2700059" y="2590159"/>
            <a:chExt cx="768985" cy="163195"/>
          </a:xfrm>
        </p:grpSpPr>
        <p:sp>
          <p:nvSpPr>
            <p:cNvPr id="65" name="object 65"/>
            <p:cNvSpPr/>
            <p:nvPr/>
          </p:nvSpPr>
          <p:spPr>
            <a:xfrm>
              <a:off x="2700059" y="2622924"/>
              <a:ext cx="114426" cy="129832"/>
            </a:xfrm>
            <a:prstGeom prst="rect">
              <a:avLst/>
            </a:prstGeom>
            <a:blipFill>
              <a:blip r:embed="rId3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6" name="object 66"/>
            <p:cNvSpPr/>
            <p:nvPr/>
          </p:nvSpPr>
          <p:spPr>
            <a:xfrm>
              <a:off x="2842949" y="2590159"/>
              <a:ext cx="221230" cy="162590"/>
            </a:xfrm>
            <a:prstGeom prst="rect">
              <a:avLst/>
            </a:prstGeom>
            <a:blipFill>
              <a:blip r:embed="rId3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7" name="object 67"/>
            <p:cNvSpPr/>
            <p:nvPr/>
          </p:nvSpPr>
          <p:spPr>
            <a:xfrm>
              <a:off x="3085726" y="2622924"/>
              <a:ext cx="383065" cy="129832"/>
            </a:xfrm>
            <a:prstGeom prst="rect">
              <a:avLst/>
            </a:prstGeom>
            <a:blipFill>
              <a:blip r:embed="rId3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8" name="object 68"/>
          <p:cNvSpPr/>
          <p:nvPr/>
        </p:nvSpPr>
        <p:spPr>
          <a:xfrm>
            <a:off x="3545370" y="2569565"/>
            <a:ext cx="111760" cy="180975"/>
          </a:xfrm>
          <a:custGeom>
            <a:avLst/>
            <a:gdLst/>
            <a:ahLst/>
            <a:cxnLst/>
            <a:rect l="l" t="t" r="r" b="b"/>
            <a:pathLst>
              <a:path w="111760" h="180975">
                <a:moveTo>
                  <a:pt x="39166" y="9169"/>
                </a:moveTo>
                <a:lnTo>
                  <a:pt x="0" y="9169"/>
                </a:lnTo>
                <a:lnTo>
                  <a:pt x="0" y="180390"/>
                </a:lnTo>
                <a:lnTo>
                  <a:pt x="39166" y="180390"/>
                </a:lnTo>
                <a:lnTo>
                  <a:pt x="39166" y="9169"/>
                </a:lnTo>
                <a:close/>
              </a:path>
              <a:path w="111760" h="180975">
                <a:moveTo>
                  <a:pt x="111366" y="0"/>
                </a:moveTo>
                <a:lnTo>
                  <a:pt x="72466" y="0"/>
                </a:lnTo>
                <a:lnTo>
                  <a:pt x="72466" y="180378"/>
                </a:lnTo>
                <a:lnTo>
                  <a:pt x="111366" y="180378"/>
                </a:lnTo>
                <a:lnTo>
                  <a:pt x="111366" y="0"/>
                </a:lnTo>
                <a:close/>
              </a:path>
            </a:pathLst>
          </a:custGeom>
          <a:solidFill>
            <a:srgbClr val="335361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69" name="object 69"/>
          <p:cNvGrpSpPr/>
          <p:nvPr/>
        </p:nvGrpSpPr>
        <p:grpSpPr>
          <a:xfrm>
            <a:off x="3732820" y="2571610"/>
            <a:ext cx="658495" cy="180975"/>
            <a:chOff x="3732820" y="2571610"/>
            <a:chExt cx="658495" cy="180975"/>
          </a:xfrm>
        </p:grpSpPr>
        <p:sp>
          <p:nvSpPr>
            <p:cNvPr id="70" name="object 70"/>
            <p:cNvSpPr/>
            <p:nvPr/>
          </p:nvSpPr>
          <p:spPr>
            <a:xfrm>
              <a:off x="3732820" y="2571610"/>
              <a:ext cx="312395" cy="180882"/>
            </a:xfrm>
            <a:prstGeom prst="rect">
              <a:avLst/>
            </a:prstGeom>
            <a:blipFill>
              <a:blip r:embed="rId3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1" name="object 71"/>
            <p:cNvSpPr/>
            <p:nvPr/>
          </p:nvSpPr>
          <p:spPr>
            <a:xfrm>
              <a:off x="4068015" y="2590159"/>
              <a:ext cx="322886" cy="162332"/>
            </a:xfrm>
            <a:prstGeom prst="rect">
              <a:avLst/>
            </a:prstGeom>
            <a:blipFill>
              <a:blip r:embed="rId3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72" name="object 72"/>
          <p:cNvGrpSpPr/>
          <p:nvPr/>
        </p:nvGrpSpPr>
        <p:grpSpPr>
          <a:xfrm>
            <a:off x="4465462" y="2622924"/>
            <a:ext cx="412115" cy="130175"/>
            <a:chOff x="4465462" y="2622924"/>
            <a:chExt cx="412115" cy="130175"/>
          </a:xfrm>
        </p:grpSpPr>
        <p:sp>
          <p:nvSpPr>
            <p:cNvPr id="73" name="object 73"/>
            <p:cNvSpPr/>
            <p:nvPr/>
          </p:nvSpPr>
          <p:spPr>
            <a:xfrm>
              <a:off x="4465462" y="2625712"/>
              <a:ext cx="119545" cy="127038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4" name="object 74"/>
            <p:cNvSpPr/>
            <p:nvPr/>
          </p:nvSpPr>
          <p:spPr>
            <a:xfrm>
              <a:off x="4614252" y="2622924"/>
              <a:ext cx="119799" cy="12702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5" name="object 75"/>
            <p:cNvSpPr/>
            <p:nvPr/>
          </p:nvSpPr>
          <p:spPr>
            <a:xfrm>
              <a:off x="4758171" y="2622927"/>
              <a:ext cx="119037" cy="129565"/>
            </a:xfrm>
            <a:prstGeom prst="rect">
              <a:avLst/>
            </a:prstGeom>
            <a:blipFill>
              <a:blip r:embed="rId2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76" name="object 76"/>
          <p:cNvGrpSpPr/>
          <p:nvPr/>
        </p:nvGrpSpPr>
        <p:grpSpPr>
          <a:xfrm>
            <a:off x="674448" y="2874365"/>
            <a:ext cx="584200" cy="183515"/>
            <a:chOff x="674448" y="2874365"/>
            <a:chExt cx="584200" cy="183515"/>
          </a:xfrm>
        </p:grpSpPr>
        <p:sp>
          <p:nvSpPr>
            <p:cNvPr id="77" name="object 77"/>
            <p:cNvSpPr/>
            <p:nvPr/>
          </p:nvSpPr>
          <p:spPr>
            <a:xfrm>
              <a:off x="674448" y="2927723"/>
              <a:ext cx="231716" cy="129569"/>
            </a:xfrm>
            <a:prstGeom prst="rect">
              <a:avLst/>
            </a:prstGeom>
            <a:blipFill>
              <a:blip r:embed="rId3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8" name="object 78"/>
            <p:cNvSpPr/>
            <p:nvPr/>
          </p:nvSpPr>
          <p:spPr>
            <a:xfrm>
              <a:off x="929500" y="2874365"/>
              <a:ext cx="109855" cy="180975"/>
            </a:xfrm>
            <a:custGeom>
              <a:avLst/>
              <a:gdLst/>
              <a:ahLst/>
              <a:cxnLst/>
              <a:rect l="l" t="t" r="r" b="b"/>
              <a:pathLst>
                <a:path w="109855" h="180975">
                  <a:moveTo>
                    <a:pt x="38900" y="0"/>
                  </a:moveTo>
                  <a:lnTo>
                    <a:pt x="0" y="0"/>
                  </a:lnTo>
                  <a:lnTo>
                    <a:pt x="0" y="180378"/>
                  </a:lnTo>
                  <a:lnTo>
                    <a:pt x="38900" y="180378"/>
                  </a:lnTo>
                  <a:lnTo>
                    <a:pt x="38900" y="0"/>
                  </a:lnTo>
                  <a:close/>
                </a:path>
                <a:path w="109855" h="180975">
                  <a:moveTo>
                    <a:pt x="109321" y="0"/>
                  </a:moveTo>
                  <a:lnTo>
                    <a:pt x="70421" y="0"/>
                  </a:lnTo>
                  <a:lnTo>
                    <a:pt x="70421" y="180378"/>
                  </a:lnTo>
                  <a:lnTo>
                    <a:pt x="109321" y="180378"/>
                  </a:lnTo>
                  <a:lnTo>
                    <a:pt x="109321" y="0"/>
                  </a:lnTo>
                  <a:close/>
                </a:path>
              </a:pathLst>
            </a:custGeom>
            <a:solidFill>
              <a:srgbClr val="33536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9" name="object 79"/>
            <p:cNvSpPr/>
            <p:nvPr/>
          </p:nvSpPr>
          <p:spPr>
            <a:xfrm>
              <a:off x="1069836" y="2930512"/>
              <a:ext cx="119545" cy="127038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0" name="object 80"/>
            <p:cNvSpPr/>
            <p:nvPr/>
          </p:nvSpPr>
          <p:spPr>
            <a:xfrm>
              <a:off x="1219644" y="2874365"/>
              <a:ext cx="39370" cy="180975"/>
            </a:xfrm>
            <a:custGeom>
              <a:avLst/>
              <a:gdLst/>
              <a:ahLst/>
              <a:cxnLst/>
              <a:rect l="l" t="t" r="r" b="b"/>
              <a:pathLst>
                <a:path w="39369" h="180975">
                  <a:moveTo>
                    <a:pt x="38900" y="0"/>
                  </a:moveTo>
                  <a:lnTo>
                    <a:pt x="0" y="0"/>
                  </a:lnTo>
                  <a:lnTo>
                    <a:pt x="0" y="180378"/>
                  </a:lnTo>
                  <a:lnTo>
                    <a:pt x="38900" y="180378"/>
                  </a:lnTo>
                  <a:lnTo>
                    <a:pt x="38900" y="0"/>
                  </a:lnTo>
                  <a:close/>
                </a:path>
              </a:pathLst>
            </a:custGeom>
            <a:solidFill>
              <a:srgbClr val="335361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81" name="object 81"/>
          <p:cNvSpPr/>
          <p:nvPr/>
        </p:nvSpPr>
        <p:spPr>
          <a:xfrm>
            <a:off x="1469833" y="2874365"/>
            <a:ext cx="129539" cy="183184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2" name="object 82"/>
          <p:cNvSpPr/>
          <p:nvPr/>
        </p:nvSpPr>
        <p:spPr>
          <a:xfrm>
            <a:off x="1282899" y="2927727"/>
            <a:ext cx="119037" cy="129565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pSp>
        <p:nvGrpSpPr>
          <p:cNvPr id="83" name="object 83"/>
          <p:cNvGrpSpPr/>
          <p:nvPr/>
        </p:nvGrpSpPr>
        <p:grpSpPr>
          <a:xfrm>
            <a:off x="1621708" y="2874365"/>
            <a:ext cx="537210" cy="183515"/>
            <a:chOff x="1621708" y="2874365"/>
            <a:chExt cx="537210" cy="183515"/>
          </a:xfrm>
        </p:grpSpPr>
        <p:sp>
          <p:nvSpPr>
            <p:cNvPr id="84" name="object 84"/>
            <p:cNvSpPr/>
            <p:nvPr/>
          </p:nvSpPr>
          <p:spPr>
            <a:xfrm>
              <a:off x="1621708" y="2880721"/>
              <a:ext cx="173056" cy="176834"/>
            </a:xfrm>
            <a:prstGeom prst="rect">
              <a:avLst/>
            </a:prstGeom>
            <a:blipFill>
              <a:blip r:embed="rId4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5" name="object 85"/>
            <p:cNvSpPr/>
            <p:nvPr/>
          </p:nvSpPr>
          <p:spPr>
            <a:xfrm>
              <a:off x="1822716" y="2876410"/>
              <a:ext cx="41275" cy="178435"/>
            </a:xfrm>
            <a:custGeom>
              <a:avLst/>
              <a:gdLst/>
              <a:ahLst/>
              <a:cxnLst/>
              <a:rect l="l" t="t" r="r" b="b"/>
              <a:pathLst>
                <a:path w="41275" h="178435">
                  <a:moveTo>
                    <a:pt x="39916" y="54101"/>
                  </a:moveTo>
                  <a:lnTo>
                    <a:pt x="1016" y="54101"/>
                  </a:lnTo>
                  <a:lnTo>
                    <a:pt x="1016" y="178333"/>
                  </a:lnTo>
                  <a:lnTo>
                    <a:pt x="39916" y="178333"/>
                  </a:lnTo>
                  <a:lnTo>
                    <a:pt x="39916" y="54101"/>
                  </a:lnTo>
                  <a:close/>
                </a:path>
                <a:path w="41275" h="178435">
                  <a:moveTo>
                    <a:pt x="20485" y="0"/>
                  </a:moveTo>
                  <a:lnTo>
                    <a:pt x="11949" y="1484"/>
                  </a:lnTo>
                  <a:lnTo>
                    <a:pt x="5437" y="5589"/>
                  </a:lnTo>
                  <a:lnTo>
                    <a:pt x="1327" y="11792"/>
                  </a:lnTo>
                  <a:lnTo>
                    <a:pt x="0" y="19570"/>
                  </a:lnTo>
                  <a:lnTo>
                    <a:pt x="1323" y="27085"/>
                  </a:lnTo>
                  <a:lnTo>
                    <a:pt x="5403" y="33216"/>
                  </a:lnTo>
                  <a:lnTo>
                    <a:pt x="11837" y="37347"/>
                  </a:lnTo>
                  <a:lnTo>
                    <a:pt x="20218" y="38862"/>
                  </a:lnTo>
                  <a:lnTo>
                    <a:pt x="28899" y="37347"/>
                  </a:lnTo>
                  <a:lnTo>
                    <a:pt x="35515" y="33216"/>
                  </a:lnTo>
                  <a:lnTo>
                    <a:pt x="39731" y="27085"/>
                  </a:lnTo>
                  <a:lnTo>
                    <a:pt x="41211" y="19570"/>
                  </a:lnTo>
                  <a:lnTo>
                    <a:pt x="39628" y="11792"/>
                  </a:lnTo>
                  <a:lnTo>
                    <a:pt x="35453" y="5589"/>
                  </a:lnTo>
                  <a:lnTo>
                    <a:pt x="28976" y="1484"/>
                  </a:lnTo>
                  <a:lnTo>
                    <a:pt x="20485" y="0"/>
                  </a:lnTo>
                  <a:close/>
                </a:path>
              </a:pathLst>
            </a:custGeom>
            <a:solidFill>
              <a:srgbClr val="33536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6" name="object 86"/>
            <p:cNvSpPr/>
            <p:nvPr/>
          </p:nvSpPr>
          <p:spPr>
            <a:xfrm>
              <a:off x="1886724" y="2874365"/>
              <a:ext cx="129540" cy="183184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7" name="object 87"/>
            <p:cNvSpPr/>
            <p:nvPr/>
          </p:nvSpPr>
          <p:spPr>
            <a:xfrm>
              <a:off x="2039355" y="2927727"/>
              <a:ext cx="119037" cy="129565"/>
            </a:xfrm>
            <a:prstGeom prst="rect">
              <a:avLst/>
            </a:prstGeom>
            <a:blipFill>
              <a:blip r:embed="rId2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88" name="object 88"/>
          <p:cNvGrpSpPr/>
          <p:nvPr/>
        </p:nvGrpSpPr>
        <p:grpSpPr>
          <a:xfrm>
            <a:off x="2225272" y="2927724"/>
            <a:ext cx="408940" cy="130175"/>
            <a:chOff x="2225272" y="2927724"/>
            <a:chExt cx="408940" cy="130175"/>
          </a:xfrm>
        </p:grpSpPr>
        <p:sp>
          <p:nvSpPr>
            <p:cNvPr id="89" name="object 89"/>
            <p:cNvSpPr/>
            <p:nvPr/>
          </p:nvSpPr>
          <p:spPr>
            <a:xfrm>
              <a:off x="2225272" y="2927724"/>
              <a:ext cx="114426" cy="129832"/>
            </a:xfrm>
            <a:prstGeom prst="rect">
              <a:avLst/>
            </a:prstGeom>
            <a:blipFill>
              <a:blip r:embed="rId3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90" name="object 90"/>
            <p:cNvSpPr/>
            <p:nvPr/>
          </p:nvSpPr>
          <p:spPr>
            <a:xfrm>
              <a:off x="2368164" y="2930512"/>
              <a:ext cx="266023" cy="127038"/>
            </a:xfrm>
            <a:prstGeom prst="rect">
              <a:avLst/>
            </a:prstGeom>
            <a:blipFill>
              <a:blip r:embed="rId4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91" name="object 91"/>
          <p:cNvGrpSpPr/>
          <p:nvPr/>
        </p:nvGrpSpPr>
        <p:grpSpPr>
          <a:xfrm>
            <a:off x="2701582" y="2927720"/>
            <a:ext cx="1169670" cy="177800"/>
            <a:chOff x="2701582" y="2927720"/>
            <a:chExt cx="1169670" cy="177800"/>
          </a:xfrm>
        </p:grpSpPr>
        <p:sp>
          <p:nvSpPr>
            <p:cNvPr id="92" name="object 92"/>
            <p:cNvSpPr/>
            <p:nvPr/>
          </p:nvSpPr>
          <p:spPr>
            <a:xfrm>
              <a:off x="2701582" y="2927723"/>
              <a:ext cx="266795" cy="177330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93" name="object 93"/>
            <p:cNvSpPr/>
            <p:nvPr/>
          </p:nvSpPr>
          <p:spPr>
            <a:xfrm>
              <a:off x="2990700" y="2927720"/>
              <a:ext cx="333091" cy="129832"/>
            </a:xfrm>
            <a:prstGeom prst="rect">
              <a:avLst/>
            </a:prstGeom>
            <a:blipFill>
              <a:blip r:embed="rId4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94" name="object 94"/>
            <p:cNvSpPr/>
            <p:nvPr/>
          </p:nvSpPr>
          <p:spPr>
            <a:xfrm>
              <a:off x="3346895" y="2927724"/>
              <a:ext cx="119799" cy="12702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95" name="object 95"/>
            <p:cNvSpPr/>
            <p:nvPr/>
          </p:nvSpPr>
          <p:spPr>
            <a:xfrm>
              <a:off x="3496964" y="2927724"/>
              <a:ext cx="119799" cy="12702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96" name="object 96"/>
            <p:cNvSpPr/>
            <p:nvPr/>
          </p:nvSpPr>
          <p:spPr>
            <a:xfrm>
              <a:off x="3640883" y="2927724"/>
              <a:ext cx="229922" cy="129567"/>
            </a:xfrm>
            <a:prstGeom prst="rect">
              <a:avLst/>
            </a:prstGeom>
            <a:blipFill>
              <a:blip r:embed="rId4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97" name="object 97"/>
          <p:cNvGrpSpPr/>
          <p:nvPr/>
        </p:nvGrpSpPr>
        <p:grpSpPr>
          <a:xfrm>
            <a:off x="3945102" y="2874365"/>
            <a:ext cx="758825" cy="183515"/>
            <a:chOff x="3945102" y="2874365"/>
            <a:chExt cx="758825" cy="183515"/>
          </a:xfrm>
        </p:grpSpPr>
        <p:sp>
          <p:nvSpPr>
            <p:cNvPr id="98" name="object 98"/>
            <p:cNvSpPr/>
            <p:nvPr/>
          </p:nvSpPr>
          <p:spPr>
            <a:xfrm>
              <a:off x="3945102" y="2876410"/>
              <a:ext cx="41275" cy="178435"/>
            </a:xfrm>
            <a:custGeom>
              <a:avLst/>
              <a:gdLst/>
              <a:ahLst/>
              <a:cxnLst/>
              <a:rect l="l" t="t" r="r" b="b"/>
              <a:pathLst>
                <a:path w="41275" h="178435">
                  <a:moveTo>
                    <a:pt x="39928" y="54101"/>
                  </a:moveTo>
                  <a:lnTo>
                    <a:pt x="1028" y="54101"/>
                  </a:lnTo>
                  <a:lnTo>
                    <a:pt x="1028" y="178333"/>
                  </a:lnTo>
                  <a:lnTo>
                    <a:pt x="39928" y="178333"/>
                  </a:lnTo>
                  <a:lnTo>
                    <a:pt x="39928" y="54101"/>
                  </a:lnTo>
                  <a:close/>
                </a:path>
                <a:path w="41275" h="178435">
                  <a:moveTo>
                    <a:pt x="20485" y="0"/>
                  </a:moveTo>
                  <a:lnTo>
                    <a:pt x="11955" y="1484"/>
                  </a:lnTo>
                  <a:lnTo>
                    <a:pt x="5441" y="5589"/>
                  </a:lnTo>
                  <a:lnTo>
                    <a:pt x="1329" y="11792"/>
                  </a:lnTo>
                  <a:lnTo>
                    <a:pt x="0" y="19570"/>
                  </a:lnTo>
                  <a:lnTo>
                    <a:pt x="1324" y="27085"/>
                  </a:lnTo>
                  <a:lnTo>
                    <a:pt x="5408" y="33216"/>
                  </a:lnTo>
                  <a:lnTo>
                    <a:pt x="11842" y="37347"/>
                  </a:lnTo>
                  <a:lnTo>
                    <a:pt x="20218" y="38862"/>
                  </a:lnTo>
                  <a:lnTo>
                    <a:pt x="28901" y="37347"/>
                  </a:lnTo>
                  <a:lnTo>
                    <a:pt x="35521" y="33216"/>
                  </a:lnTo>
                  <a:lnTo>
                    <a:pt x="39742" y="27085"/>
                  </a:lnTo>
                  <a:lnTo>
                    <a:pt x="41224" y="19570"/>
                  </a:lnTo>
                  <a:lnTo>
                    <a:pt x="39633" y="11792"/>
                  </a:lnTo>
                  <a:lnTo>
                    <a:pt x="35455" y="5589"/>
                  </a:lnTo>
                  <a:lnTo>
                    <a:pt x="28976" y="1484"/>
                  </a:lnTo>
                  <a:lnTo>
                    <a:pt x="20485" y="0"/>
                  </a:lnTo>
                  <a:close/>
                </a:path>
              </a:pathLst>
            </a:custGeom>
            <a:solidFill>
              <a:srgbClr val="33536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9" name="object 99"/>
            <p:cNvSpPr/>
            <p:nvPr/>
          </p:nvSpPr>
          <p:spPr>
            <a:xfrm>
              <a:off x="4009128" y="2927720"/>
              <a:ext cx="241936" cy="129832"/>
            </a:xfrm>
            <a:prstGeom prst="rect">
              <a:avLst/>
            </a:prstGeom>
            <a:blipFill>
              <a:blip r:embed="rId4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00" name="object 100"/>
            <p:cNvSpPr/>
            <p:nvPr/>
          </p:nvSpPr>
          <p:spPr>
            <a:xfrm>
              <a:off x="4275188" y="2874365"/>
              <a:ext cx="39370" cy="180975"/>
            </a:xfrm>
            <a:custGeom>
              <a:avLst/>
              <a:gdLst/>
              <a:ahLst/>
              <a:cxnLst/>
              <a:rect l="l" t="t" r="r" b="b"/>
              <a:pathLst>
                <a:path w="39370" h="180975">
                  <a:moveTo>
                    <a:pt x="38900" y="0"/>
                  </a:moveTo>
                  <a:lnTo>
                    <a:pt x="0" y="0"/>
                  </a:lnTo>
                  <a:lnTo>
                    <a:pt x="0" y="180378"/>
                  </a:lnTo>
                  <a:lnTo>
                    <a:pt x="38900" y="180378"/>
                  </a:lnTo>
                  <a:lnTo>
                    <a:pt x="38900" y="0"/>
                  </a:lnTo>
                  <a:close/>
                </a:path>
              </a:pathLst>
            </a:custGeom>
            <a:solidFill>
              <a:srgbClr val="33536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1" name="object 101"/>
            <p:cNvSpPr/>
            <p:nvPr/>
          </p:nvSpPr>
          <p:spPr>
            <a:xfrm>
              <a:off x="4338431" y="2876405"/>
              <a:ext cx="365141" cy="180887"/>
            </a:xfrm>
            <a:prstGeom prst="rect">
              <a:avLst/>
            </a:prstGeom>
            <a:blipFill>
              <a:blip r:embed="rId4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02" name="object 102"/>
          <p:cNvSpPr/>
          <p:nvPr/>
        </p:nvSpPr>
        <p:spPr>
          <a:xfrm>
            <a:off x="4770704" y="2876403"/>
            <a:ext cx="114427" cy="181152"/>
          </a:xfrm>
          <a:prstGeom prst="rect">
            <a:avLst/>
          </a:prstGeom>
          <a:blipFill>
            <a:blip r:embed="rId4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pSp>
        <p:nvGrpSpPr>
          <p:cNvPr id="103" name="object 103"/>
          <p:cNvGrpSpPr/>
          <p:nvPr/>
        </p:nvGrpSpPr>
        <p:grpSpPr>
          <a:xfrm>
            <a:off x="674448" y="3199759"/>
            <a:ext cx="1069975" cy="163195"/>
            <a:chOff x="674448" y="3199759"/>
            <a:chExt cx="1069975" cy="163195"/>
          </a:xfrm>
        </p:grpSpPr>
        <p:sp>
          <p:nvSpPr>
            <p:cNvPr id="104" name="object 104"/>
            <p:cNvSpPr/>
            <p:nvPr/>
          </p:nvSpPr>
          <p:spPr>
            <a:xfrm>
              <a:off x="674448" y="3232520"/>
              <a:ext cx="243486" cy="129832"/>
            </a:xfrm>
            <a:prstGeom prst="rect">
              <a:avLst/>
            </a:prstGeom>
            <a:blipFill>
              <a:blip r:embed="rId4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05" name="object 105"/>
            <p:cNvSpPr/>
            <p:nvPr/>
          </p:nvSpPr>
          <p:spPr>
            <a:xfrm>
              <a:off x="941039" y="3199759"/>
              <a:ext cx="349769" cy="162596"/>
            </a:xfrm>
            <a:prstGeom prst="rect">
              <a:avLst/>
            </a:prstGeom>
            <a:blipFill>
              <a:blip r:embed="rId4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06" name="object 106"/>
            <p:cNvSpPr/>
            <p:nvPr/>
          </p:nvSpPr>
          <p:spPr>
            <a:xfrm>
              <a:off x="1312611" y="3199759"/>
              <a:ext cx="331344" cy="162332"/>
            </a:xfrm>
            <a:prstGeom prst="rect">
              <a:avLst/>
            </a:prstGeom>
            <a:blipFill>
              <a:blip r:embed="rId4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07" name="object 107"/>
            <p:cNvSpPr/>
            <p:nvPr/>
          </p:nvSpPr>
          <p:spPr>
            <a:xfrm>
              <a:off x="1666278" y="3232532"/>
              <a:ext cx="77812" cy="127025"/>
            </a:xfrm>
            <a:prstGeom prst="rect">
              <a:avLst/>
            </a:prstGeom>
            <a:blipFill>
              <a:blip r:embed="rId3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08" name="object 108"/>
          <p:cNvSpPr/>
          <p:nvPr/>
        </p:nvSpPr>
        <p:spPr>
          <a:xfrm>
            <a:off x="1813518" y="3233788"/>
            <a:ext cx="46355" cy="128905"/>
          </a:xfrm>
          <a:custGeom>
            <a:avLst/>
            <a:gdLst/>
            <a:ahLst/>
            <a:cxnLst/>
            <a:rect l="l" t="t" r="r" b="b"/>
            <a:pathLst>
              <a:path w="46355" h="128904">
                <a:moveTo>
                  <a:pt x="23037" y="82054"/>
                </a:moveTo>
                <a:lnTo>
                  <a:pt x="13715" y="83814"/>
                </a:lnTo>
                <a:lnTo>
                  <a:pt x="6432" y="88696"/>
                </a:lnTo>
                <a:lnTo>
                  <a:pt x="1692" y="96102"/>
                </a:lnTo>
                <a:lnTo>
                  <a:pt x="0" y="105435"/>
                </a:lnTo>
                <a:lnTo>
                  <a:pt x="1688" y="114621"/>
                </a:lnTo>
                <a:lnTo>
                  <a:pt x="6400" y="121951"/>
                </a:lnTo>
                <a:lnTo>
                  <a:pt x="13608" y="126805"/>
                </a:lnTo>
                <a:lnTo>
                  <a:pt x="22783" y="128562"/>
                </a:lnTo>
                <a:lnTo>
                  <a:pt x="32218" y="126805"/>
                </a:lnTo>
                <a:lnTo>
                  <a:pt x="39489" y="121951"/>
                </a:lnTo>
                <a:lnTo>
                  <a:pt x="44166" y="114621"/>
                </a:lnTo>
                <a:lnTo>
                  <a:pt x="45821" y="105435"/>
                </a:lnTo>
                <a:lnTo>
                  <a:pt x="44063" y="95995"/>
                </a:lnTo>
                <a:lnTo>
                  <a:pt x="39425" y="88601"/>
                </a:lnTo>
                <a:lnTo>
                  <a:pt x="32289" y="83779"/>
                </a:lnTo>
                <a:lnTo>
                  <a:pt x="23037" y="82054"/>
                </a:lnTo>
                <a:close/>
              </a:path>
              <a:path w="46355" h="128904">
                <a:moveTo>
                  <a:pt x="23037" y="0"/>
                </a:moveTo>
                <a:lnTo>
                  <a:pt x="13715" y="1722"/>
                </a:lnTo>
                <a:lnTo>
                  <a:pt x="6432" y="6542"/>
                </a:lnTo>
                <a:lnTo>
                  <a:pt x="1692" y="13935"/>
                </a:lnTo>
                <a:lnTo>
                  <a:pt x="0" y="23380"/>
                </a:lnTo>
                <a:lnTo>
                  <a:pt x="1688" y="32564"/>
                </a:lnTo>
                <a:lnTo>
                  <a:pt x="6400" y="39890"/>
                </a:lnTo>
                <a:lnTo>
                  <a:pt x="13608" y="44740"/>
                </a:lnTo>
                <a:lnTo>
                  <a:pt x="22783" y="46494"/>
                </a:lnTo>
                <a:lnTo>
                  <a:pt x="32218" y="44740"/>
                </a:lnTo>
                <a:lnTo>
                  <a:pt x="39489" y="39890"/>
                </a:lnTo>
                <a:lnTo>
                  <a:pt x="44166" y="32564"/>
                </a:lnTo>
                <a:lnTo>
                  <a:pt x="45821" y="23380"/>
                </a:lnTo>
                <a:lnTo>
                  <a:pt x="44063" y="13828"/>
                </a:lnTo>
                <a:lnTo>
                  <a:pt x="39425" y="6446"/>
                </a:lnTo>
                <a:lnTo>
                  <a:pt x="32289" y="1686"/>
                </a:lnTo>
                <a:lnTo>
                  <a:pt x="23037" y="0"/>
                </a:lnTo>
                <a:close/>
              </a:path>
            </a:pathLst>
          </a:custGeom>
          <a:solidFill>
            <a:srgbClr val="335361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109" name="object 109"/>
          <p:cNvGrpSpPr/>
          <p:nvPr/>
        </p:nvGrpSpPr>
        <p:grpSpPr>
          <a:xfrm>
            <a:off x="1934641" y="3179165"/>
            <a:ext cx="177165" cy="183515"/>
            <a:chOff x="1934641" y="3179165"/>
            <a:chExt cx="177165" cy="183515"/>
          </a:xfrm>
        </p:grpSpPr>
        <p:sp>
          <p:nvSpPr>
            <p:cNvPr id="110" name="object 110"/>
            <p:cNvSpPr/>
            <p:nvPr/>
          </p:nvSpPr>
          <p:spPr>
            <a:xfrm>
              <a:off x="1934641" y="3179165"/>
              <a:ext cx="39370" cy="180975"/>
            </a:xfrm>
            <a:custGeom>
              <a:avLst/>
              <a:gdLst/>
              <a:ahLst/>
              <a:cxnLst/>
              <a:rect l="l" t="t" r="r" b="b"/>
              <a:pathLst>
                <a:path w="39369" h="180975">
                  <a:moveTo>
                    <a:pt x="38900" y="0"/>
                  </a:moveTo>
                  <a:lnTo>
                    <a:pt x="0" y="0"/>
                  </a:lnTo>
                  <a:lnTo>
                    <a:pt x="0" y="180378"/>
                  </a:lnTo>
                  <a:lnTo>
                    <a:pt x="38900" y="180378"/>
                  </a:lnTo>
                  <a:lnTo>
                    <a:pt x="38900" y="0"/>
                  </a:lnTo>
                  <a:close/>
                </a:path>
              </a:pathLst>
            </a:custGeom>
            <a:solidFill>
              <a:srgbClr val="33536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1" name="object 111"/>
            <p:cNvSpPr/>
            <p:nvPr/>
          </p:nvSpPr>
          <p:spPr>
            <a:xfrm>
              <a:off x="1996870" y="3232524"/>
              <a:ext cx="114426" cy="129832"/>
            </a:xfrm>
            <a:prstGeom prst="rect">
              <a:avLst/>
            </a:prstGeom>
            <a:blipFill>
              <a:blip r:embed="rId3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12" name="object 112"/>
          <p:cNvGrpSpPr/>
          <p:nvPr/>
        </p:nvGrpSpPr>
        <p:grpSpPr>
          <a:xfrm>
            <a:off x="2185334" y="3179165"/>
            <a:ext cx="762000" cy="183515"/>
            <a:chOff x="2185334" y="3179165"/>
            <a:chExt cx="762000" cy="183515"/>
          </a:xfrm>
        </p:grpSpPr>
        <p:sp>
          <p:nvSpPr>
            <p:cNvPr id="113" name="object 113"/>
            <p:cNvSpPr/>
            <p:nvPr/>
          </p:nvSpPr>
          <p:spPr>
            <a:xfrm>
              <a:off x="2185334" y="3185524"/>
              <a:ext cx="266025" cy="176568"/>
            </a:xfrm>
            <a:prstGeom prst="rect">
              <a:avLst/>
            </a:prstGeom>
            <a:blipFill>
              <a:blip r:embed="rId5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14" name="object 114"/>
            <p:cNvSpPr/>
            <p:nvPr/>
          </p:nvSpPr>
          <p:spPr>
            <a:xfrm>
              <a:off x="2474696" y="3179165"/>
              <a:ext cx="109855" cy="180975"/>
            </a:xfrm>
            <a:custGeom>
              <a:avLst/>
              <a:gdLst/>
              <a:ahLst/>
              <a:cxnLst/>
              <a:rect l="l" t="t" r="r" b="b"/>
              <a:pathLst>
                <a:path w="109855" h="180975">
                  <a:moveTo>
                    <a:pt x="38900" y="0"/>
                  </a:moveTo>
                  <a:lnTo>
                    <a:pt x="0" y="0"/>
                  </a:lnTo>
                  <a:lnTo>
                    <a:pt x="0" y="180378"/>
                  </a:lnTo>
                  <a:lnTo>
                    <a:pt x="38900" y="180378"/>
                  </a:lnTo>
                  <a:lnTo>
                    <a:pt x="38900" y="0"/>
                  </a:lnTo>
                  <a:close/>
                </a:path>
                <a:path w="109855" h="180975">
                  <a:moveTo>
                    <a:pt x="109308" y="0"/>
                  </a:moveTo>
                  <a:lnTo>
                    <a:pt x="70421" y="0"/>
                  </a:lnTo>
                  <a:lnTo>
                    <a:pt x="70421" y="180378"/>
                  </a:lnTo>
                  <a:lnTo>
                    <a:pt x="109308" y="180378"/>
                  </a:lnTo>
                  <a:lnTo>
                    <a:pt x="109308" y="0"/>
                  </a:lnTo>
                  <a:close/>
                </a:path>
              </a:pathLst>
            </a:custGeom>
            <a:solidFill>
              <a:srgbClr val="33536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5" name="object 115"/>
            <p:cNvSpPr/>
            <p:nvPr/>
          </p:nvSpPr>
          <p:spPr>
            <a:xfrm>
              <a:off x="2615032" y="3235312"/>
              <a:ext cx="119545" cy="127038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16" name="object 116"/>
            <p:cNvSpPr/>
            <p:nvPr/>
          </p:nvSpPr>
          <p:spPr>
            <a:xfrm>
              <a:off x="2764840" y="3179165"/>
              <a:ext cx="39370" cy="180975"/>
            </a:xfrm>
            <a:custGeom>
              <a:avLst/>
              <a:gdLst/>
              <a:ahLst/>
              <a:cxnLst/>
              <a:rect l="l" t="t" r="r" b="b"/>
              <a:pathLst>
                <a:path w="39369" h="180975">
                  <a:moveTo>
                    <a:pt x="38900" y="0"/>
                  </a:moveTo>
                  <a:lnTo>
                    <a:pt x="0" y="0"/>
                  </a:lnTo>
                  <a:lnTo>
                    <a:pt x="0" y="180378"/>
                  </a:lnTo>
                  <a:lnTo>
                    <a:pt x="38900" y="180378"/>
                  </a:lnTo>
                  <a:lnTo>
                    <a:pt x="38900" y="0"/>
                  </a:lnTo>
                  <a:close/>
                </a:path>
              </a:pathLst>
            </a:custGeom>
            <a:solidFill>
              <a:srgbClr val="33536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7" name="object 117"/>
            <p:cNvSpPr/>
            <p:nvPr/>
          </p:nvSpPr>
          <p:spPr>
            <a:xfrm>
              <a:off x="2828094" y="3232527"/>
              <a:ext cx="119037" cy="129565"/>
            </a:xfrm>
            <a:prstGeom prst="rect">
              <a:avLst/>
            </a:prstGeom>
            <a:blipFill>
              <a:blip r:embed="rId5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18" name="object 118"/>
          <p:cNvGrpSpPr/>
          <p:nvPr/>
        </p:nvGrpSpPr>
        <p:grpSpPr>
          <a:xfrm>
            <a:off x="3000452" y="3179165"/>
            <a:ext cx="1257300" cy="183515"/>
            <a:chOff x="3000452" y="3179165"/>
            <a:chExt cx="1257300" cy="183515"/>
          </a:xfrm>
        </p:grpSpPr>
        <p:sp>
          <p:nvSpPr>
            <p:cNvPr id="119" name="object 119"/>
            <p:cNvSpPr/>
            <p:nvPr/>
          </p:nvSpPr>
          <p:spPr>
            <a:xfrm>
              <a:off x="3000452" y="3187823"/>
              <a:ext cx="243231" cy="174269"/>
            </a:xfrm>
            <a:prstGeom prst="rect">
              <a:avLst/>
            </a:prstGeom>
            <a:blipFill>
              <a:blip r:embed="rId5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20" name="object 120"/>
            <p:cNvSpPr/>
            <p:nvPr/>
          </p:nvSpPr>
          <p:spPr>
            <a:xfrm>
              <a:off x="3266006" y="3232532"/>
              <a:ext cx="77812" cy="127025"/>
            </a:xfrm>
            <a:prstGeom prst="rect">
              <a:avLst/>
            </a:prstGeom>
            <a:blipFill>
              <a:blip r:embed="rId3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21" name="object 121"/>
            <p:cNvSpPr/>
            <p:nvPr/>
          </p:nvSpPr>
          <p:spPr>
            <a:xfrm>
              <a:off x="3363315" y="3232532"/>
              <a:ext cx="77812" cy="127025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22" name="object 122"/>
            <p:cNvSpPr/>
            <p:nvPr/>
          </p:nvSpPr>
          <p:spPr>
            <a:xfrm>
              <a:off x="3460623" y="3181210"/>
              <a:ext cx="287526" cy="181142"/>
            </a:xfrm>
            <a:prstGeom prst="rect">
              <a:avLst/>
            </a:prstGeom>
            <a:blipFill>
              <a:blip r:embed="rId5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23" name="object 123"/>
            <p:cNvSpPr/>
            <p:nvPr/>
          </p:nvSpPr>
          <p:spPr>
            <a:xfrm>
              <a:off x="3771253" y="3232532"/>
              <a:ext cx="77812" cy="127025"/>
            </a:xfrm>
            <a:prstGeom prst="rect">
              <a:avLst/>
            </a:prstGeom>
            <a:blipFill>
              <a:blip r:embed="rId3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24" name="object 124"/>
            <p:cNvSpPr/>
            <p:nvPr/>
          </p:nvSpPr>
          <p:spPr>
            <a:xfrm>
              <a:off x="3868559" y="3181210"/>
              <a:ext cx="41275" cy="178435"/>
            </a:xfrm>
            <a:custGeom>
              <a:avLst/>
              <a:gdLst/>
              <a:ahLst/>
              <a:cxnLst/>
              <a:rect l="l" t="t" r="r" b="b"/>
              <a:pathLst>
                <a:path w="41275" h="178435">
                  <a:moveTo>
                    <a:pt x="39916" y="54101"/>
                  </a:moveTo>
                  <a:lnTo>
                    <a:pt x="1015" y="54101"/>
                  </a:lnTo>
                  <a:lnTo>
                    <a:pt x="1015" y="178333"/>
                  </a:lnTo>
                  <a:lnTo>
                    <a:pt x="39916" y="178333"/>
                  </a:lnTo>
                  <a:lnTo>
                    <a:pt x="39916" y="54101"/>
                  </a:lnTo>
                  <a:close/>
                </a:path>
                <a:path w="41275" h="178435">
                  <a:moveTo>
                    <a:pt x="20472" y="0"/>
                  </a:moveTo>
                  <a:lnTo>
                    <a:pt x="11944" y="1484"/>
                  </a:lnTo>
                  <a:lnTo>
                    <a:pt x="5435" y="5589"/>
                  </a:lnTo>
                  <a:lnTo>
                    <a:pt x="1327" y="11792"/>
                  </a:lnTo>
                  <a:lnTo>
                    <a:pt x="0" y="19570"/>
                  </a:lnTo>
                  <a:lnTo>
                    <a:pt x="1323" y="27085"/>
                  </a:lnTo>
                  <a:lnTo>
                    <a:pt x="5403" y="33216"/>
                  </a:lnTo>
                  <a:lnTo>
                    <a:pt x="11837" y="37347"/>
                  </a:lnTo>
                  <a:lnTo>
                    <a:pt x="20218" y="38862"/>
                  </a:lnTo>
                  <a:lnTo>
                    <a:pt x="28899" y="37347"/>
                  </a:lnTo>
                  <a:lnTo>
                    <a:pt x="35515" y="33216"/>
                  </a:lnTo>
                  <a:lnTo>
                    <a:pt x="39731" y="27085"/>
                  </a:lnTo>
                  <a:lnTo>
                    <a:pt x="41211" y="19570"/>
                  </a:lnTo>
                  <a:lnTo>
                    <a:pt x="39628" y="11792"/>
                  </a:lnTo>
                  <a:lnTo>
                    <a:pt x="35452" y="5589"/>
                  </a:lnTo>
                  <a:lnTo>
                    <a:pt x="28970" y="1484"/>
                  </a:lnTo>
                  <a:lnTo>
                    <a:pt x="20472" y="0"/>
                  </a:lnTo>
                  <a:close/>
                </a:path>
              </a:pathLst>
            </a:custGeom>
            <a:solidFill>
              <a:srgbClr val="33536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5" name="object 125"/>
            <p:cNvSpPr/>
            <p:nvPr/>
          </p:nvSpPr>
          <p:spPr>
            <a:xfrm>
              <a:off x="3931549" y="3232524"/>
              <a:ext cx="114427" cy="129832"/>
            </a:xfrm>
            <a:prstGeom prst="rect">
              <a:avLst/>
            </a:prstGeom>
            <a:blipFill>
              <a:blip r:embed="rId3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26" name="object 126"/>
            <p:cNvSpPr/>
            <p:nvPr/>
          </p:nvSpPr>
          <p:spPr>
            <a:xfrm>
              <a:off x="4074947" y="3179165"/>
              <a:ext cx="39370" cy="180975"/>
            </a:xfrm>
            <a:custGeom>
              <a:avLst/>
              <a:gdLst/>
              <a:ahLst/>
              <a:cxnLst/>
              <a:rect l="l" t="t" r="r" b="b"/>
              <a:pathLst>
                <a:path w="39370" h="180975">
                  <a:moveTo>
                    <a:pt x="38900" y="0"/>
                  </a:moveTo>
                  <a:lnTo>
                    <a:pt x="0" y="0"/>
                  </a:lnTo>
                  <a:lnTo>
                    <a:pt x="0" y="180378"/>
                  </a:lnTo>
                  <a:lnTo>
                    <a:pt x="38900" y="180378"/>
                  </a:lnTo>
                  <a:lnTo>
                    <a:pt x="38900" y="0"/>
                  </a:lnTo>
                  <a:close/>
                </a:path>
              </a:pathLst>
            </a:custGeom>
            <a:solidFill>
              <a:srgbClr val="33536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7" name="object 127"/>
            <p:cNvSpPr/>
            <p:nvPr/>
          </p:nvSpPr>
          <p:spPr>
            <a:xfrm>
              <a:off x="4138203" y="3232527"/>
              <a:ext cx="119037" cy="129565"/>
            </a:xfrm>
            <a:prstGeom prst="rect">
              <a:avLst/>
            </a:prstGeom>
            <a:blipFill>
              <a:blip r:embed="rId5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28" name="object 128"/>
          <p:cNvGrpSpPr/>
          <p:nvPr/>
        </p:nvGrpSpPr>
        <p:grpSpPr>
          <a:xfrm>
            <a:off x="674444" y="3483965"/>
            <a:ext cx="868044" cy="231140"/>
            <a:chOff x="674444" y="3483965"/>
            <a:chExt cx="868044" cy="231140"/>
          </a:xfrm>
        </p:grpSpPr>
        <p:sp>
          <p:nvSpPr>
            <p:cNvPr id="129" name="object 129"/>
            <p:cNvSpPr/>
            <p:nvPr/>
          </p:nvSpPr>
          <p:spPr>
            <a:xfrm>
              <a:off x="674444" y="3483965"/>
              <a:ext cx="129540" cy="183184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30" name="object 130"/>
            <p:cNvSpPr/>
            <p:nvPr/>
          </p:nvSpPr>
          <p:spPr>
            <a:xfrm>
              <a:off x="826321" y="3490321"/>
              <a:ext cx="199674" cy="174026"/>
            </a:xfrm>
            <a:prstGeom prst="rect">
              <a:avLst/>
            </a:prstGeom>
            <a:blipFill>
              <a:blip r:embed="rId5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31" name="object 131"/>
            <p:cNvSpPr/>
            <p:nvPr/>
          </p:nvSpPr>
          <p:spPr>
            <a:xfrm>
              <a:off x="1045249" y="3537323"/>
              <a:ext cx="129781" cy="177330"/>
            </a:xfrm>
            <a:prstGeom prst="rect">
              <a:avLst/>
            </a:prstGeom>
            <a:blipFill>
              <a:blip r:embed="rId5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32" name="object 132"/>
            <p:cNvSpPr/>
            <p:nvPr/>
          </p:nvSpPr>
          <p:spPr>
            <a:xfrm>
              <a:off x="1198380" y="3537323"/>
              <a:ext cx="129781" cy="177330"/>
            </a:xfrm>
            <a:prstGeom prst="rect">
              <a:avLst/>
            </a:prstGeom>
            <a:blipFill>
              <a:blip r:embed="rId3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33" name="object 133"/>
            <p:cNvSpPr/>
            <p:nvPr/>
          </p:nvSpPr>
          <p:spPr>
            <a:xfrm>
              <a:off x="1352026" y="3540112"/>
              <a:ext cx="119545" cy="127038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34" name="object 134"/>
            <p:cNvSpPr/>
            <p:nvPr/>
          </p:nvSpPr>
          <p:spPr>
            <a:xfrm>
              <a:off x="1500822" y="3486010"/>
              <a:ext cx="41275" cy="178435"/>
            </a:xfrm>
            <a:custGeom>
              <a:avLst/>
              <a:gdLst/>
              <a:ahLst/>
              <a:cxnLst/>
              <a:rect l="l" t="t" r="r" b="b"/>
              <a:pathLst>
                <a:path w="41275" h="178435">
                  <a:moveTo>
                    <a:pt x="39916" y="54101"/>
                  </a:moveTo>
                  <a:lnTo>
                    <a:pt x="1015" y="54101"/>
                  </a:lnTo>
                  <a:lnTo>
                    <a:pt x="1015" y="178333"/>
                  </a:lnTo>
                  <a:lnTo>
                    <a:pt x="39916" y="178333"/>
                  </a:lnTo>
                  <a:lnTo>
                    <a:pt x="39916" y="54101"/>
                  </a:lnTo>
                  <a:close/>
                </a:path>
                <a:path w="41275" h="178435">
                  <a:moveTo>
                    <a:pt x="20472" y="0"/>
                  </a:moveTo>
                  <a:lnTo>
                    <a:pt x="11942" y="1484"/>
                  </a:lnTo>
                  <a:lnTo>
                    <a:pt x="5430" y="5589"/>
                  </a:lnTo>
                  <a:lnTo>
                    <a:pt x="1321" y="11792"/>
                  </a:lnTo>
                  <a:lnTo>
                    <a:pt x="0" y="19570"/>
                  </a:lnTo>
                  <a:lnTo>
                    <a:pt x="1317" y="27085"/>
                  </a:lnTo>
                  <a:lnTo>
                    <a:pt x="5397" y="33216"/>
                  </a:lnTo>
                  <a:lnTo>
                    <a:pt x="11830" y="37347"/>
                  </a:lnTo>
                  <a:lnTo>
                    <a:pt x="20205" y="38862"/>
                  </a:lnTo>
                  <a:lnTo>
                    <a:pt x="28888" y="37347"/>
                  </a:lnTo>
                  <a:lnTo>
                    <a:pt x="35509" y="33216"/>
                  </a:lnTo>
                  <a:lnTo>
                    <a:pt x="39729" y="27085"/>
                  </a:lnTo>
                  <a:lnTo>
                    <a:pt x="41211" y="19570"/>
                  </a:lnTo>
                  <a:lnTo>
                    <a:pt x="39621" y="11792"/>
                  </a:lnTo>
                  <a:lnTo>
                    <a:pt x="35442" y="5589"/>
                  </a:lnTo>
                  <a:lnTo>
                    <a:pt x="28963" y="1484"/>
                  </a:lnTo>
                  <a:lnTo>
                    <a:pt x="20472" y="0"/>
                  </a:lnTo>
                  <a:close/>
                </a:path>
              </a:pathLst>
            </a:custGeom>
            <a:solidFill>
              <a:srgbClr val="335361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35" name="object 135"/>
          <p:cNvSpPr/>
          <p:nvPr/>
        </p:nvSpPr>
        <p:spPr>
          <a:xfrm>
            <a:off x="1615536" y="3486003"/>
            <a:ext cx="114426" cy="181152"/>
          </a:xfrm>
          <a:prstGeom prst="rect">
            <a:avLst/>
          </a:prstGeom>
          <a:blipFill>
            <a:blip r:embed="rId4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pSp>
        <p:nvGrpSpPr>
          <p:cNvPr id="136" name="object 136"/>
          <p:cNvGrpSpPr/>
          <p:nvPr/>
        </p:nvGrpSpPr>
        <p:grpSpPr>
          <a:xfrm>
            <a:off x="1810664" y="3483965"/>
            <a:ext cx="1250315" cy="183515"/>
            <a:chOff x="1810664" y="3483965"/>
            <a:chExt cx="1250315" cy="183515"/>
          </a:xfrm>
        </p:grpSpPr>
        <p:sp>
          <p:nvSpPr>
            <p:cNvPr id="137" name="object 137"/>
            <p:cNvSpPr/>
            <p:nvPr/>
          </p:nvSpPr>
          <p:spPr>
            <a:xfrm>
              <a:off x="1810664" y="3483965"/>
              <a:ext cx="179070" cy="180975"/>
            </a:xfrm>
            <a:custGeom>
              <a:avLst/>
              <a:gdLst/>
              <a:ahLst/>
              <a:cxnLst/>
              <a:rect l="l" t="t" r="r" b="b"/>
              <a:pathLst>
                <a:path w="179069" h="180975">
                  <a:moveTo>
                    <a:pt x="38900" y="0"/>
                  </a:moveTo>
                  <a:lnTo>
                    <a:pt x="0" y="0"/>
                  </a:lnTo>
                  <a:lnTo>
                    <a:pt x="0" y="180378"/>
                  </a:lnTo>
                  <a:lnTo>
                    <a:pt x="38900" y="180378"/>
                  </a:lnTo>
                  <a:lnTo>
                    <a:pt x="38900" y="0"/>
                  </a:lnTo>
                  <a:close/>
                </a:path>
                <a:path w="179069" h="180975">
                  <a:moveTo>
                    <a:pt x="116751" y="6362"/>
                  </a:moveTo>
                  <a:lnTo>
                    <a:pt x="80149" y="8648"/>
                  </a:lnTo>
                  <a:lnTo>
                    <a:pt x="77063" y="25755"/>
                  </a:lnTo>
                  <a:lnTo>
                    <a:pt x="72948" y="43230"/>
                  </a:lnTo>
                  <a:lnTo>
                    <a:pt x="68021" y="60566"/>
                  </a:lnTo>
                  <a:lnTo>
                    <a:pt x="62496" y="77254"/>
                  </a:lnTo>
                  <a:lnTo>
                    <a:pt x="86042" y="75222"/>
                  </a:lnTo>
                  <a:lnTo>
                    <a:pt x="94576" y="59918"/>
                  </a:lnTo>
                  <a:lnTo>
                    <a:pt x="102743" y="42976"/>
                  </a:lnTo>
                  <a:lnTo>
                    <a:pt x="110223" y="24942"/>
                  </a:lnTo>
                  <a:lnTo>
                    <a:pt x="116751" y="6362"/>
                  </a:lnTo>
                  <a:close/>
                </a:path>
                <a:path w="179069" h="180975">
                  <a:moveTo>
                    <a:pt x="178473" y="9169"/>
                  </a:moveTo>
                  <a:lnTo>
                    <a:pt x="139306" y="9169"/>
                  </a:lnTo>
                  <a:lnTo>
                    <a:pt x="139306" y="180390"/>
                  </a:lnTo>
                  <a:lnTo>
                    <a:pt x="178473" y="180390"/>
                  </a:lnTo>
                  <a:lnTo>
                    <a:pt x="178473" y="9169"/>
                  </a:lnTo>
                  <a:close/>
                </a:path>
              </a:pathLst>
            </a:custGeom>
            <a:solidFill>
              <a:srgbClr val="33536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8" name="object 138"/>
            <p:cNvSpPr/>
            <p:nvPr/>
          </p:nvSpPr>
          <p:spPr>
            <a:xfrm>
              <a:off x="2013728" y="3537320"/>
              <a:ext cx="241948" cy="129832"/>
            </a:xfrm>
            <a:prstGeom prst="rect">
              <a:avLst/>
            </a:prstGeom>
            <a:blipFill>
              <a:blip r:embed="rId5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39" name="object 139"/>
            <p:cNvSpPr/>
            <p:nvPr/>
          </p:nvSpPr>
          <p:spPr>
            <a:xfrm>
              <a:off x="2279802" y="3483965"/>
              <a:ext cx="39370" cy="180975"/>
            </a:xfrm>
            <a:custGeom>
              <a:avLst/>
              <a:gdLst/>
              <a:ahLst/>
              <a:cxnLst/>
              <a:rect l="l" t="t" r="r" b="b"/>
              <a:pathLst>
                <a:path w="39369" h="180975">
                  <a:moveTo>
                    <a:pt x="38900" y="0"/>
                  </a:moveTo>
                  <a:lnTo>
                    <a:pt x="0" y="0"/>
                  </a:lnTo>
                  <a:lnTo>
                    <a:pt x="0" y="180378"/>
                  </a:lnTo>
                  <a:lnTo>
                    <a:pt x="38900" y="180378"/>
                  </a:lnTo>
                  <a:lnTo>
                    <a:pt x="38900" y="0"/>
                  </a:lnTo>
                  <a:close/>
                </a:path>
              </a:pathLst>
            </a:custGeom>
            <a:solidFill>
              <a:srgbClr val="33536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0" name="object 140"/>
            <p:cNvSpPr/>
            <p:nvPr/>
          </p:nvSpPr>
          <p:spPr>
            <a:xfrm>
              <a:off x="2343052" y="3537327"/>
              <a:ext cx="119037" cy="129565"/>
            </a:xfrm>
            <a:prstGeom prst="rect">
              <a:avLst/>
            </a:prstGeom>
            <a:blipFill>
              <a:blip r:embed="rId5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41" name="object 141"/>
            <p:cNvSpPr/>
            <p:nvPr/>
          </p:nvSpPr>
          <p:spPr>
            <a:xfrm>
              <a:off x="2484410" y="3537324"/>
              <a:ext cx="190195" cy="127025"/>
            </a:xfrm>
            <a:prstGeom prst="rect">
              <a:avLst/>
            </a:prstGeom>
            <a:blipFill>
              <a:blip r:embed="rId5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42" name="object 142"/>
            <p:cNvSpPr/>
            <p:nvPr/>
          </p:nvSpPr>
          <p:spPr>
            <a:xfrm>
              <a:off x="2698491" y="3537327"/>
              <a:ext cx="119037" cy="129565"/>
            </a:xfrm>
            <a:prstGeom prst="rect">
              <a:avLst/>
            </a:prstGeom>
            <a:blipFill>
              <a:blip r:embed="rId5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43" name="object 143"/>
            <p:cNvSpPr/>
            <p:nvPr/>
          </p:nvSpPr>
          <p:spPr>
            <a:xfrm>
              <a:off x="2839849" y="3504559"/>
              <a:ext cx="220968" cy="162331"/>
            </a:xfrm>
            <a:prstGeom prst="rect">
              <a:avLst/>
            </a:prstGeom>
            <a:blipFill>
              <a:blip r:embed="rId6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44" name="object 144"/>
          <p:cNvGrpSpPr/>
          <p:nvPr/>
        </p:nvGrpSpPr>
        <p:grpSpPr>
          <a:xfrm>
            <a:off x="3134846" y="3488802"/>
            <a:ext cx="643255" cy="205104"/>
            <a:chOff x="3134846" y="3488802"/>
            <a:chExt cx="643255" cy="205104"/>
          </a:xfrm>
        </p:grpSpPr>
        <p:sp>
          <p:nvSpPr>
            <p:cNvPr id="145" name="object 145"/>
            <p:cNvSpPr/>
            <p:nvPr/>
          </p:nvSpPr>
          <p:spPr>
            <a:xfrm>
              <a:off x="3134846" y="3488808"/>
              <a:ext cx="498803" cy="205016"/>
            </a:xfrm>
            <a:prstGeom prst="rect">
              <a:avLst/>
            </a:prstGeom>
            <a:blipFill>
              <a:blip r:embed="rId6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46" name="object 146"/>
            <p:cNvSpPr/>
            <p:nvPr/>
          </p:nvSpPr>
          <p:spPr>
            <a:xfrm>
              <a:off x="3656736" y="3488804"/>
              <a:ext cx="121920" cy="205104"/>
            </a:xfrm>
            <a:custGeom>
              <a:avLst/>
              <a:gdLst/>
              <a:ahLst/>
              <a:cxnLst/>
              <a:rect l="l" t="t" r="r" b="b"/>
              <a:pathLst>
                <a:path w="121920" h="205104">
                  <a:moveTo>
                    <a:pt x="39166" y="4330"/>
                  </a:moveTo>
                  <a:lnTo>
                    <a:pt x="0" y="4330"/>
                  </a:lnTo>
                  <a:lnTo>
                    <a:pt x="0" y="175552"/>
                  </a:lnTo>
                  <a:lnTo>
                    <a:pt x="39166" y="175552"/>
                  </a:lnTo>
                  <a:lnTo>
                    <a:pt x="39166" y="4330"/>
                  </a:lnTo>
                  <a:close/>
                </a:path>
                <a:path w="121920" h="205104">
                  <a:moveTo>
                    <a:pt x="121361" y="102374"/>
                  </a:moveTo>
                  <a:lnTo>
                    <a:pt x="118706" y="68237"/>
                  </a:lnTo>
                  <a:lnTo>
                    <a:pt x="111861" y="39954"/>
                  </a:lnTo>
                  <a:lnTo>
                    <a:pt x="102463" y="17284"/>
                  </a:lnTo>
                  <a:lnTo>
                    <a:pt x="92176" y="0"/>
                  </a:lnTo>
                  <a:lnTo>
                    <a:pt x="65036" y="0"/>
                  </a:lnTo>
                  <a:lnTo>
                    <a:pt x="75120" y="19646"/>
                  </a:lnTo>
                  <a:lnTo>
                    <a:pt x="83337" y="43192"/>
                  </a:lnTo>
                  <a:lnTo>
                    <a:pt x="88874" y="70739"/>
                  </a:lnTo>
                  <a:lnTo>
                    <a:pt x="90893" y="102374"/>
                  </a:lnTo>
                  <a:lnTo>
                    <a:pt x="88836" y="134099"/>
                  </a:lnTo>
                  <a:lnTo>
                    <a:pt x="83248" y="161798"/>
                  </a:lnTo>
                  <a:lnTo>
                    <a:pt x="75018" y="185445"/>
                  </a:lnTo>
                  <a:lnTo>
                    <a:pt x="65036" y="205016"/>
                  </a:lnTo>
                  <a:lnTo>
                    <a:pt x="92176" y="205016"/>
                  </a:lnTo>
                  <a:lnTo>
                    <a:pt x="102425" y="187591"/>
                  </a:lnTo>
                  <a:lnTo>
                    <a:pt x="111760" y="164846"/>
                  </a:lnTo>
                  <a:lnTo>
                    <a:pt x="118605" y="136525"/>
                  </a:lnTo>
                  <a:lnTo>
                    <a:pt x="121361" y="102374"/>
                  </a:lnTo>
                  <a:close/>
                </a:path>
              </a:pathLst>
            </a:custGeom>
            <a:solidFill>
              <a:srgbClr val="335361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47" name="object 147"/>
          <p:cNvSpPr/>
          <p:nvPr/>
        </p:nvSpPr>
        <p:spPr>
          <a:xfrm>
            <a:off x="3852633" y="3587877"/>
            <a:ext cx="113030" cy="24130"/>
          </a:xfrm>
          <a:custGeom>
            <a:avLst/>
            <a:gdLst/>
            <a:ahLst/>
            <a:cxnLst/>
            <a:rect l="l" t="t" r="r" b="b"/>
            <a:pathLst>
              <a:path w="113029" h="24129">
                <a:moveTo>
                  <a:pt x="112636" y="0"/>
                </a:moveTo>
                <a:lnTo>
                  <a:pt x="0" y="0"/>
                </a:lnTo>
                <a:lnTo>
                  <a:pt x="0" y="23888"/>
                </a:lnTo>
                <a:lnTo>
                  <a:pt x="112636" y="23888"/>
                </a:lnTo>
                <a:lnTo>
                  <a:pt x="112636" y="0"/>
                </a:lnTo>
                <a:close/>
              </a:path>
            </a:pathLst>
          </a:custGeom>
          <a:solidFill>
            <a:srgbClr val="335361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148" name="object 148"/>
          <p:cNvGrpSpPr/>
          <p:nvPr/>
        </p:nvGrpSpPr>
        <p:grpSpPr>
          <a:xfrm>
            <a:off x="674201" y="3801219"/>
            <a:ext cx="547370" cy="170815"/>
            <a:chOff x="674201" y="3801219"/>
            <a:chExt cx="547370" cy="170815"/>
          </a:xfrm>
        </p:grpSpPr>
        <p:sp>
          <p:nvSpPr>
            <p:cNvPr id="149" name="object 149"/>
            <p:cNvSpPr/>
            <p:nvPr/>
          </p:nvSpPr>
          <p:spPr>
            <a:xfrm>
              <a:off x="674201" y="3801226"/>
              <a:ext cx="125425" cy="170726"/>
            </a:xfrm>
            <a:prstGeom prst="rect">
              <a:avLst/>
            </a:prstGeom>
            <a:blipFill>
              <a:blip r:embed="rId6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50" name="object 150"/>
            <p:cNvSpPr/>
            <p:nvPr/>
          </p:nvSpPr>
          <p:spPr>
            <a:xfrm>
              <a:off x="818887" y="3801219"/>
              <a:ext cx="118008" cy="167932"/>
            </a:xfrm>
            <a:prstGeom prst="rect">
              <a:avLst/>
            </a:prstGeom>
            <a:blipFill>
              <a:blip r:embed="rId6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51" name="object 151"/>
            <p:cNvSpPr/>
            <p:nvPr/>
          </p:nvSpPr>
          <p:spPr>
            <a:xfrm>
              <a:off x="957936" y="3801219"/>
              <a:ext cx="263220" cy="170734"/>
            </a:xfrm>
            <a:prstGeom prst="rect">
              <a:avLst/>
            </a:prstGeom>
            <a:blipFill>
              <a:blip r:embed="rId6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52" name="object 152"/>
          <p:cNvGrpSpPr/>
          <p:nvPr/>
        </p:nvGrpSpPr>
        <p:grpSpPr>
          <a:xfrm>
            <a:off x="1292143" y="3804015"/>
            <a:ext cx="234315" cy="165735"/>
            <a:chOff x="1292143" y="3804015"/>
            <a:chExt cx="234315" cy="165735"/>
          </a:xfrm>
        </p:grpSpPr>
        <p:sp>
          <p:nvSpPr>
            <p:cNvPr id="153" name="object 153"/>
            <p:cNvSpPr/>
            <p:nvPr/>
          </p:nvSpPr>
          <p:spPr>
            <a:xfrm>
              <a:off x="1292143" y="3804015"/>
              <a:ext cx="130556" cy="165138"/>
            </a:xfrm>
            <a:prstGeom prst="rect">
              <a:avLst/>
            </a:prstGeom>
            <a:blipFill>
              <a:blip r:embed="rId6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54" name="object 154"/>
            <p:cNvSpPr/>
            <p:nvPr/>
          </p:nvSpPr>
          <p:spPr>
            <a:xfrm>
              <a:off x="1450140" y="3804017"/>
              <a:ext cx="76288" cy="165138"/>
            </a:xfrm>
            <a:prstGeom prst="rect">
              <a:avLst/>
            </a:prstGeom>
            <a:blipFill>
              <a:blip r:embed="rId6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55" name="object 155"/>
          <p:cNvSpPr/>
          <p:nvPr/>
        </p:nvSpPr>
        <p:spPr>
          <a:xfrm>
            <a:off x="1630446" y="3801226"/>
            <a:ext cx="267555" cy="170726"/>
          </a:xfrm>
          <a:prstGeom prst="rect">
            <a:avLst/>
          </a:prstGeom>
          <a:blipFill>
            <a:blip r:embed="rId6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pSp>
        <p:nvGrpSpPr>
          <p:cNvPr id="156" name="object 156"/>
          <p:cNvGrpSpPr/>
          <p:nvPr/>
        </p:nvGrpSpPr>
        <p:grpSpPr>
          <a:xfrm>
            <a:off x="1966426" y="3801226"/>
            <a:ext cx="335280" cy="170815"/>
            <a:chOff x="1966426" y="3801226"/>
            <a:chExt cx="335280" cy="170815"/>
          </a:xfrm>
        </p:grpSpPr>
        <p:sp>
          <p:nvSpPr>
            <p:cNvPr id="157" name="object 157"/>
            <p:cNvSpPr/>
            <p:nvPr/>
          </p:nvSpPr>
          <p:spPr>
            <a:xfrm>
              <a:off x="1966426" y="3801226"/>
              <a:ext cx="267568" cy="170726"/>
            </a:xfrm>
            <a:prstGeom prst="rect">
              <a:avLst/>
            </a:prstGeom>
            <a:blipFill>
              <a:blip r:embed="rId6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58" name="object 158"/>
            <p:cNvSpPr/>
            <p:nvPr/>
          </p:nvSpPr>
          <p:spPr>
            <a:xfrm>
              <a:off x="2255301" y="3924954"/>
              <a:ext cx="46355" cy="47625"/>
            </a:xfrm>
            <a:custGeom>
              <a:avLst/>
              <a:gdLst/>
              <a:ahLst/>
              <a:cxnLst/>
              <a:rect l="l" t="t" r="r" b="b"/>
              <a:pathLst>
                <a:path w="46355" h="47625">
                  <a:moveTo>
                    <a:pt x="23037" y="0"/>
                  </a:moveTo>
                  <a:lnTo>
                    <a:pt x="13715" y="1760"/>
                  </a:lnTo>
                  <a:lnTo>
                    <a:pt x="6432" y="6662"/>
                  </a:lnTo>
                  <a:lnTo>
                    <a:pt x="1692" y="14139"/>
                  </a:lnTo>
                  <a:lnTo>
                    <a:pt x="0" y="23622"/>
                  </a:lnTo>
                  <a:lnTo>
                    <a:pt x="1688" y="32954"/>
                  </a:lnTo>
                  <a:lnTo>
                    <a:pt x="6400" y="40360"/>
                  </a:lnTo>
                  <a:lnTo>
                    <a:pt x="13608" y="45242"/>
                  </a:lnTo>
                  <a:lnTo>
                    <a:pt x="22783" y="47002"/>
                  </a:lnTo>
                  <a:lnTo>
                    <a:pt x="32218" y="45242"/>
                  </a:lnTo>
                  <a:lnTo>
                    <a:pt x="39489" y="40360"/>
                  </a:lnTo>
                  <a:lnTo>
                    <a:pt x="44166" y="32954"/>
                  </a:lnTo>
                  <a:lnTo>
                    <a:pt x="45821" y="23622"/>
                  </a:lnTo>
                  <a:lnTo>
                    <a:pt x="44170" y="14032"/>
                  </a:lnTo>
                  <a:lnTo>
                    <a:pt x="39520" y="6567"/>
                  </a:lnTo>
                  <a:lnTo>
                    <a:pt x="32325" y="1724"/>
                  </a:lnTo>
                  <a:lnTo>
                    <a:pt x="23037" y="0"/>
                  </a:lnTo>
                  <a:close/>
                </a:path>
              </a:pathLst>
            </a:custGeom>
            <a:solidFill>
              <a:srgbClr val="335361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59" name="object 159"/>
          <p:cNvSpPr/>
          <p:nvPr/>
        </p:nvSpPr>
        <p:spPr>
          <a:xfrm>
            <a:off x="670101" y="4398367"/>
            <a:ext cx="3131578" cy="230682"/>
          </a:xfrm>
          <a:prstGeom prst="rect">
            <a:avLst/>
          </a:prstGeom>
          <a:blipFill>
            <a:blip r:embed="rId6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pSp>
        <p:nvGrpSpPr>
          <p:cNvPr id="160" name="object 160"/>
          <p:cNvGrpSpPr/>
          <p:nvPr/>
        </p:nvGrpSpPr>
        <p:grpSpPr>
          <a:xfrm>
            <a:off x="3865730" y="4404724"/>
            <a:ext cx="1065530" cy="224790"/>
            <a:chOff x="3865730" y="4404724"/>
            <a:chExt cx="1065530" cy="224790"/>
          </a:xfrm>
        </p:grpSpPr>
        <p:sp>
          <p:nvSpPr>
            <p:cNvPr id="161" name="object 161"/>
            <p:cNvSpPr/>
            <p:nvPr/>
          </p:nvSpPr>
          <p:spPr>
            <a:xfrm>
              <a:off x="3865730" y="4404724"/>
              <a:ext cx="488842" cy="176568"/>
            </a:xfrm>
            <a:prstGeom prst="rect">
              <a:avLst/>
            </a:prstGeom>
            <a:blipFill>
              <a:blip r:embed="rId7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62" name="object 162"/>
            <p:cNvSpPr/>
            <p:nvPr/>
          </p:nvSpPr>
          <p:spPr>
            <a:xfrm>
              <a:off x="4391444" y="4451730"/>
              <a:ext cx="539750" cy="177800"/>
            </a:xfrm>
            <a:custGeom>
              <a:avLst/>
              <a:gdLst/>
              <a:ahLst/>
              <a:cxnLst/>
              <a:rect l="l" t="t" r="r" b="b"/>
              <a:pathLst>
                <a:path w="539750" h="177800">
                  <a:moveTo>
                    <a:pt x="143103" y="47015"/>
                  </a:moveTo>
                  <a:lnTo>
                    <a:pt x="140716" y="29476"/>
                  </a:lnTo>
                  <a:lnTo>
                    <a:pt x="140639" y="28943"/>
                  </a:lnTo>
                  <a:lnTo>
                    <a:pt x="136601" y="20840"/>
                  </a:lnTo>
                  <a:lnTo>
                    <a:pt x="133184" y="13970"/>
                  </a:lnTo>
                  <a:lnTo>
                    <a:pt x="120650" y="3771"/>
                  </a:lnTo>
                  <a:lnTo>
                    <a:pt x="104457" y="330"/>
                  </a:lnTo>
                  <a:lnTo>
                    <a:pt x="104457" y="49796"/>
                  </a:lnTo>
                  <a:lnTo>
                    <a:pt x="101752" y="68249"/>
                  </a:lnTo>
                  <a:lnTo>
                    <a:pt x="94310" y="85102"/>
                  </a:lnTo>
                  <a:lnTo>
                    <a:pt x="83185" y="97370"/>
                  </a:lnTo>
                  <a:lnTo>
                    <a:pt x="69380" y="102120"/>
                  </a:lnTo>
                  <a:lnTo>
                    <a:pt x="62217" y="102120"/>
                  </a:lnTo>
                  <a:lnTo>
                    <a:pt x="56578" y="99847"/>
                  </a:lnTo>
                  <a:lnTo>
                    <a:pt x="52489" y="96037"/>
                  </a:lnTo>
                  <a:lnTo>
                    <a:pt x="57086" y="69354"/>
                  </a:lnTo>
                  <a:lnTo>
                    <a:pt x="61976" y="52832"/>
                  </a:lnTo>
                  <a:lnTo>
                    <a:pt x="69253" y="40271"/>
                  </a:lnTo>
                  <a:lnTo>
                    <a:pt x="78257" y="32270"/>
                  </a:lnTo>
                  <a:lnTo>
                    <a:pt x="88315" y="29476"/>
                  </a:lnTo>
                  <a:lnTo>
                    <a:pt x="95923" y="31254"/>
                  </a:lnTo>
                  <a:lnTo>
                    <a:pt x="100901" y="35915"/>
                  </a:lnTo>
                  <a:lnTo>
                    <a:pt x="103632" y="42443"/>
                  </a:lnTo>
                  <a:lnTo>
                    <a:pt x="104457" y="49796"/>
                  </a:lnTo>
                  <a:lnTo>
                    <a:pt x="104457" y="330"/>
                  </a:lnTo>
                  <a:lnTo>
                    <a:pt x="62725" y="20840"/>
                  </a:lnTo>
                  <a:lnTo>
                    <a:pt x="62217" y="20840"/>
                  </a:lnTo>
                  <a:lnTo>
                    <a:pt x="64516" y="2794"/>
                  </a:lnTo>
                  <a:lnTo>
                    <a:pt x="31496" y="2794"/>
                  </a:lnTo>
                  <a:lnTo>
                    <a:pt x="30035" y="13970"/>
                  </a:lnTo>
                  <a:lnTo>
                    <a:pt x="28270" y="26035"/>
                  </a:lnTo>
                  <a:lnTo>
                    <a:pt x="26212" y="38862"/>
                  </a:lnTo>
                  <a:lnTo>
                    <a:pt x="24079" y="50800"/>
                  </a:lnTo>
                  <a:lnTo>
                    <a:pt x="0" y="177330"/>
                  </a:lnTo>
                  <a:lnTo>
                    <a:pt x="36614" y="177330"/>
                  </a:lnTo>
                  <a:lnTo>
                    <a:pt x="46863" y="124752"/>
                  </a:lnTo>
                  <a:lnTo>
                    <a:pt x="47371" y="124752"/>
                  </a:lnTo>
                  <a:lnTo>
                    <a:pt x="51714" y="127279"/>
                  </a:lnTo>
                  <a:lnTo>
                    <a:pt x="60426" y="129832"/>
                  </a:lnTo>
                  <a:lnTo>
                    <a:pt x="70662" y="129832"/>
                  </a:lnTo>
                  <a:lnTo>
                    <a:pt x="92621" y="124752"/>
                  </a:lnTo>
                  <a:lnTo>
                    <a:pt x="100342" y="122961"/>
                  </a:lnTo>
                  <a:lnTo>
                    <a:pt x="123202" y="104609"/>
                  </a:lnTo>
                  <a:lnTo>
                    <a:pt x="124587" y="102120"/>
                  </a:lnTo>
                  <a:lnTo>
                    <a:pt x="137909" y="78168"/>
                  </a:lnTo>
                  <a:lnTo>
                    <a:pt x="143103" y="47015"/>
                  </a:lnTo>
                  <a:close/>
                </a:path>
                <a:path w="539750" h="177800">
                  <a:moveTo>
                    <a:pt x="287286" y="51054"/>
                  </a:moveTo>
                  <a:lnTo>
                    <a:pt x="273354" y="14960"/>
                  </a:lnTo>
                  <a:lnTo>
                    <a:pt x="249135" y="2667"/>
                  </a:lnTo>
                  <a:lnTo>
                    <a:pt x="249135" y="51320"/>
                  </a:lnTo>
                  <a:lnTo>
                    <a:pt x="247053" y="68224"/>
                  </a:lnTo>
                  <a:lnTo>
                    <a:pt x="240969" y="84594"/>
                  </a:lnTo>
                  <a:lnTo>
                    <a:pt x="231101" y="96977"/>
                  </a:lnTo>
                  <a:lnTo>
                    <a:pt x="217652" y="101866"/>
                  </a:lnTo>
                  <a:lnTo>
                    <a:pt x="209130" y="100139"/>
                  </a:lnTo>
                  <a:lnTo>
                    <a:pt x="202869" y="95237"/>
                  </a:lnTo>
                  <a:lnTo>
                    <a:pt x="199009" y="87630"/>
                  </a:lnTo>
                  <a:lnTo>
                    <a:pt x="197688" y="77736"/>
                  </a:lnTo>
                  <a:lnTo>
                    <a:pt x="199542" y="61772"/>
                  </a:lnTo>
                  <a:lnTo>
                    <a:pt x="205486" y="45466"/>
                  </a:lnTo>
                  <a:lnTo>
                    <a:pt x="215468" y="32791"/>
                  </a:lnTo>
                  <a:lnTo>
                    <a:pt x="229425" y="27686"/>
                  </a:lnTo>
                  <a:lnTo>
                    <a:pt x="238772" y="29781"/>
                  </a:lnTo>
                  <a:lnTo>
                    <a:pt x="244843" y="35217"/>
                  </a:lnTo>
                  <a:lnTo>
                    <a:pt x="248145" y="42811"/>
                  </a:lnTo>
                  <a:lnTo>
                    <a:pt x="249135" y="51320"/>
                  </a:lnTo>
                  <a:lnTo>
                    <a:pt x="249135" y="2667"/>
                  </a:lnTo>
                  <a:lnTo>
                    <a:pt x="203822" y="6197"/>
                  </a:lnTo>
                  <a:lnTo>
                    <a:pt x="164947" y="48018"/>
                  </a:lnTo>
                  <a:lnTo>
                    <a:pt x="159537" y="78511"/>
                  </a:lnTo>
                  <a:lnTo>
                    <a:pt x="163347" y="99491"/>
                  </a:lnTo>
                  <a:lnTo>
                    <a:pt x="174129" y="115697"/>
                  </a:lnTo>
                  <a:lnTo>
                    <a:pt x="190855" y="126136"/>
                  </a:lnTo>
                  <a:lnTo>
                    <a:pt x="212534" y="129832"/>
                  </a:lnTo>
                  <a:lnTo>
                    <a:pt x="242570" y="123926"/>
                  </a:lnTo>
                  <a:lnTo>
                    <a:pt x="266230" y="107505"/>
                  </a:lnTo>
                  <a:lnTo>
                    <a:pt x="269722" y="101866"/>
                  </a:lnTo>
                  <a:lnTo>
                    <a:pt x="281724" y="82550"/>
                  </a:lnTo>
                  <a:lnTo>
                    <a:pt x="287286" y="51054"/>
                  </a:lnTo>
                  <a:close/>
                </a:path>
                <a:path w="539750" h="177800">
                  <a:moveTo>
                    <a:pt x="434263" y="2794"/>
                  </a:moveTo>
                  <a:lnTo>
                    <a:pt x="397408" y="2794"/>
                  </a:lnTo>
                  <a:lnTo>
                    <a:pt x="386397" y="60210"/>
                  </a:lnTo>
                  <a:lnTo>
                    <a:pt x="381393" y="76936"/>
                  </a:lnTo>
                  <a:lnTo>
                    <a:pt x="374180" y="89484"/>
                  </a:lnTo>
                  <a:lnTo>
                    <a:pt x="365518" y="97358"/>
                  </a:lnTo>
                  <a:lnTo>
                    <a:pt x="356196" y="100088"/>
                  </a:lnTo>
                  <a:lnTo>
                    <a:pt x="346710" y="100088"/>
                  </a:lnTo>
                  <a:lnTo>
                    <a:pt x="343649" y="93738"/>
                  </a:lnTo>
                  <a:lnTo>
                    <a:pt x="343649" y="81038"/>
                  </a:lnTo>
                  <a:lnTo>
                    <a:pt x="344424" y="74942"/>
                  </a:lnTo>
                  <a:lnTo>
                    <a:pt x="357987" y="2794"/>
                  </a:lnTo>
                  <a:lnTo>
                    <a:pt x="321119" y="2794"/>
                  </a:lnTo>
                  <a:lnTo>
                    <a:pt x="308063" y="72161"/>
                  </a:lnTo>
                  <a:lnTo>
                    <a:pt x="306273" y="80797"/>
                  </a:lnTo>
                  <a:lnTo>
                    <a:pt x="305498" y="88163"/>
                  </a:lnTo>
                  <a:lnTo>
                    <a:pt x="305498" y="95021"/>
                  </a:lnTo>
                  <a:lnTo>
                    <a:pt x="307695" y="110426"/>
                  </a:lnTo>
                  <a:lnTo>
                    <a:pt x="314007" y="121285"/>
                  </a:lnTo>
                  <a:lnTo>
                    <a:pt x="324078" y="127711"/>
                  </a:lnTo>
                  <a:lnTo>
                    <a:pt x="337502" y="129832"/>
                  </a:lnTo>
                  <a:lnTo>
                    <a:pt x="348830" y="128498"/>
                  </a:lnTo>
                  <a:lnTo>
                    <a:pt x="359994" y="124358"/>
                  </a:lnTo>
                  <a:lnTo>
                    <a:pt x="370738" y="117170"/>
                  </a:lnTo>
                  <a:lnTo>
                    <a:pt x="380771" y="106705"/>
                  </a:lnTo>
                  <a:lnTo>
                    <a:pt x="381279" y="106705"/>
                  </a:lnTo>
                  <a:lnTo>
                    <a:pt x="378968" y="127025"/>
                  </a:lnTo>
                  <a:lnTo>
                    <a:pt x="411480" y="127025"/>
                  </a:lnTo>
                  <a:lnTo>
                    <a:pt x="416052" y="98018"/>
                  </a:lnTo>
                  <a:lnTo>
                    <a:pt x="434263" y="2794"/>
                  </a:lnTo>
                  <a:close/>
                </a:path>
                <a:path w="539750" h="177800">
                  <a:moveTo>
                    <a:pt x="539534" y="254"/>
                  </a:moveTo>
                  <a:lnTo>
                    <a:pt x="537235" y="0"/>
                  </a:lnTo>
                  <a:lnTo>
                    <a:pt x="532625" y="0"/>
                  </a:lnTo>
                  <a:lnTo>
                    <a:pt x="520369" y="2082"/>
                  </a:lnTo>
                  <a:lnTo>
                    <a:pt x="509485" y="7912"/>
                  </a:lnTo>
                  <a:lnTo>
                    <a:pt x="500189" y="16827"/>
                  </a:lnTo>
                  <a:lnTo>
                    <a:pt x="492696" y="28206"/>
                  </a:lnTo>
                  <a:lnTo>
                    <a:pt x="491921" y="28206"/>
                  </a:lnTo>
                  <a:lnTo>
                    <a:pt x="494233" y="2794"/>
                  </a:lnTo>
                  <a:lnTo>
                    <a:pt x="462229" y="2794"/>
                  </a:lnTo>
                  <a:lnTo>
                    <a:pt x="459892" y="24904"/>
                  </a:lnTo>
                  <a:lnTo>
                    <a:pt x="458165" y="38811"/>
                  </a:lnTo>
                  <a:lnTo>
                    <a:pt x="455828" y="53098"/>
                  </a:lnTo>
                  <a:lnTo>
                    <a:pt x="441744" y="127025"/>
                  </a:lnTo>
                  <a:lnTo>
                    <a:pt x="478612" y="127025"/>
                  </a:lnTo>
                  <a:lnTo>
                    <a:pt x="487311" y="80784"/>
                  </a:lnTo>
                  <a:lnTo>
                    <a:pt x="511060" y="39204"/>
                  </a:lnTo>
                  <a:lnTo>
                    <a:pt x="526478" y="35572"/>
                  </a:lnTo>
                  <a:lnTo>
                    <a:pt x="530580" y="35572"/>
                  </a:lnTo>
                  <a:lnTo>
                    <a:pt x="532371" y="35814"/>
                  </a:lnTo>
                  <a:lnTo>
                    <a:pt x="539534" y="254"/>
                  </a:lnTo>
                  <a:close/>
                </a:path>
              </a:pathLst>
            </a:custGeom>
            <a:solidFill>
              <a:srgbClr val="335361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63" name="object 163"/>
          <p:cNvSpPr/>
          <p:nvPr/>
        </p:nvSpPr>
        <p:spPr>
          <a:xfrm>
            <a:off x="4976357" y="4452985"/>
            <a:ext cx="61594" cy="128905"/>
          </a:xfrm>
          <a:custGeom>
            <a:avLst/>
            <a:gdLst/>
            <a:ahLst/>
            <a:cxnLst/>
            <a:rect l="l" t="t" r="r" b="b"/>
            <a:pathLst>
              <a:path w="61595" h="128904">
                <a:moveTo>
                  <a:pt x="40436" y="0"/>
                </a:moveTo>
                <a:lnTo>
                  <a:pt x="30401" y="2081"/>
                </a:lnTo>
                <a:lnTo>
                  <a:pt x="22550" y="7689"/>
                </a:lnTo>
                <a:lnTo>
                  <a:pt x="17435" y="15869"/>
                </a:lnTo>
                <a:lnTo>
                  <a:pt x="15608" y="25666"/>
                </a:lnTo>
                <a:lnTo>
                  <a:pt x="17084" y="33959"/>
                </a:lnTo>
                <a:lnTo>
                  <a:pt x="21270" y="40563"/>
                </a:lnTo>
                <a:lnTo>
                  <a:pt x="27808" y="44929"/>
                </a:lnTo>
                <a:lnTo>
                  <a:pt x="36334" y="46507"/>
                </a:lnTo>
                <a:lnTo>
                  <a:pt x="46409" y="44648"/>
                </a:lnTo>
                <a:lnTo>
                  <a:pt x="54348" y="39452"/>
                </a:lnTo>
                <a:lnTo>
                  <a:pt x="59550" y="31494"/>
                </a:lnTo>
                <a:lnTo>
                  <a:pt x="61417" y="21348"/>
                </a:lnTo>
                <a:lnTo>
                  <a:pt x="59867" y="12762"/>
                </a:lnTo>
                <a:lnTo>
                  <a:pt x="55537" y="6007"/>
                </a:lnTo>
                <a:lnTo>
                  <a:pt x="48901" y="1585"/>
                </a:lnTo>
                <a:lnTo>
                  <a:pt x="40436" y="0"/>
                </a:lnTo>
                <a:close/>
              </a:path>
              <a:path w="61595" h="128904">
                <a:moveTo>
                  <a:pt x="24828" y="82054"/>
                </a:moveTo>
                <a:lnTo>
                  <a:pt x="14787" y="84138"/>
                </a:lnTo>
                <a:lnTo>
                  <a:pt x="6937" y="89750"/>
                </a:lnTo>
                <a:lnTo>
                  <a:pt x="1825" y="97935"/>
                </a:lnTo>
                <a:lnTo>
                  <a:pt x="0" y="107734"/>
                </a:lnTo>
                <a:lnTo>
                  <a:pt x="1473" y="116021"/>
                </a:lnTo>
                <a:lnTo>
                  <a:pt x="5656" y="122626"/>
                </a:lnTo>
                <a:lnTo>
                  <a:pt x="12189" y="126995"/>
                </a:lnTo>
                <a:lnTo>
                  <a:pt x="20713" y="128574"/>
                </a:lnTo>
                <a:lnTo>
                  <a:pt x="30796" y="126719"/>
                </a:lnTo>
                <a:lnTo>
                  <a:pt x="38738" y="121551"/>
                </a:lnTo>
                <a:lnTo>
                  <a:pt x="43941" y="113669"/>
                </a:lnTo>
                <a:lnTo>
                  <a:pt x="45808" y="103670"/>
                </a:lnTo>
                <a:lnTo>
                  <a:pt x="44255" y="94934"/>
                </a:lnTo>
                <a:lnTo>
                  <a:pt x="39919" y="88099"/>
                </a:lnTo>
                <a:lnTo>
                  <a:pt x="33282" y="83646"/>
                </a:lnTo>
                <a:lnTo>
                  <a:pt x="24828" y="82054"/>
                </a:lnTo>
                <a:close/>
              </a:path>
            </a:pathLst>
          </a:custGeom>
          <a:solidFill>
            <a:srgbClr val="33536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4" name="object 164"/>
          <p:cNvSpPr/>
          <p:nvPr/>
        </p:nvSpPr>
        <p:spPr>
          <a:xfrm>
            <a:off x="1133448" y="4789288"/>
            <a:ext cx="53975" cy="53975"/>
          </a:xfrm>
          <a:custGeom>
            <a:avLst/>
            <a:gdLst/>
            <a:ahLst/>
            <a:cxnLst/>
            <a:rect l="l" t="t" r="r" b="b"/>
            <a:pathLst>
              <a:path w="53975" h="53975">
                <a:moveTo>
                  <a:pt x="26619" y="0"/>
                </a:moveTo>
                <a:lnTo>
                  <a:pt x="16266" y="2097"/>
                </a:lnTo>
                <a:lnTo>
                  <a:pt x="7737" y="7816"/>
                </a:lnTo>
                <a:lnTo>
                  <a:pt x="1994" y="16298"/>
                </a:lnTo>
                <a:lnTo>
                  <a:pt x="0" y="26682"/>
                </a:lnTo>
                <a:lnTo>
                  <a:pt x="2107" y="37281"/>
                </a:lnTo>
                <a:lnTo>
                  <a:pt x="7837" y="45739"/>
                </a:lnTo>
                <a:lnTo>
                  <a:pt x="16303" y="51339"/>
                </a:lnTo>
                <a:lnTo>
                  <a:pt x="26619" y="53365"/>
                </a:lnTo>
                <a:lnTo>
                  <a:pt x="37228" y="51305"/>
                </a:lnTo>
                <a:lnTo>
                  <a:pt x="45845" y="45648"/>
                </a:lnTo>
                <a:lnTo>
                  <a:pt x="51631" y="37179"/>
                </a:lnTo>
                <a:lnTo>
                  <a:pt x="53746" y="26682"/>
                </a:lnTo>
                <a:lnTo>
                  <a:pt x="51631" y="16298"/>
                </a:lnTo>
                <a:lnTo>
                  <a:pt x="45845" y="7816"/>
                </a:lnTo>
                <a:lnTo>
                  <a:pt x="37228" y="2097"/>
                </a:lnTo>
                <a:lnTo>
                  <a:pt x="26619" y="0"/>
                </a:lnTo>
                <a:close/>
              </a:path>
            </a:pathLst>
          </a:custGeom>
          <a:solidFill>
            <a:srgbClr val="335361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165" name="object 165"/>
          <p:cNvGrpSpPr/>
          <p:nvPr/>
        </p:nvGrpSpPr>
        <p:grpSpPr>
          <a:xfrm>
            <a:off x="1248681" y="4712065"/>
            <a:ext cx="911860" cy="222250"/>
            <a:chOff x="1248681" y="4712065"/>
            <a:chExt cx="911860" cy="222250"/>
          </a:xfrm>
        </p:grpSpPr>
        <p:sp>
          <p:nvSpPr>
            <p:cNvPr id="166" name="object 166"/>
            <p:cNvSpPr/>
            <p:nvPr/>
          </p:nvSpPr>
          <p:spPr>
            <a:xfrm>
              <a:off x="1248676" y="4712068"/>
              <a:ext cx="693420" cy="222250"/>
            </a:xfrm>
            <a:custGeom>
              <a:avLst/>
              <a:gdLst/>
              <a:ahLst/>
              <a:cxnLst/>
              <a:rect l="l" t="t" r="r" b="b"/>
              <a:pathLst>
                <a:path w="693419" h="222250">
                  <a:moveTo>
                    <a:pt x="120815" y="254"/>
                  </a:moveTo>
                  <a:lnTo>
                    <a:pt x="32766" y="254"/>
                  </a:lnTo>
                  <a:lnTo>
                    <a:pt x="0" y="171488"/>
                  </a:lnTo>
                  <a:lnTo>
                    <a:pt x="91897" y="171488"/>
                  </a:lnTo>
                  <a:lnTo>
                    <a:pt x="95478" y="153454"/>
                  </a:lnTo>
                  <a:lnTo>
                    <a:pt x="24828" y="153454"/>
                  </a:lnTo>
                  <a:lnTo>
                    <a:pt x="36601" y="90944"/>
                  </a:lnTo>
                  <a:lnTo>
                    <a:pt x="99314" y="90944"/>
                  </a:lnTo>
                  <a:lnTo>
                    <a:pt x="102895" y="73164"/>
                  </a:lnTo>
                  <a:lnTo>
                    <a:pt x="40182" y="73164"/>
                  </a:lnTo>
                  <a:lnTo>
                    <a:pt x="50685" y="18288"/>
                  </a:lnTo>
                  <a:lnTo>
                    <a:pt x="117233" y="18288"/>
                  </a:lnTo>
                  <a:lnTo>
                    <a:pt x="120815" y="254"/>
                  </a:lnTo>
                  <a:close/>
                </a:path>
                <a:path w="693419" h="222250">
                  <a:moveTo>
                    <a:pt x="233489" y="48526"/>
                  </a:moveTo>
                  <a:lnTo>
                    <a:pt x="208927" y="48526"/>
                  </a:lnTo>
                  <a:lnTo>
                    <a:pt x="179984" y="84099"/>
                  </a:lnTo>
                  <a:lnTo>
                    <a:pt x="177431" y="88150"/>
                  </a:lnTo>
                  <a:lnTo>
                    <a:pt x="172567" y="95008"/>
                  </a:lnTo>
                  <a:lnTo>
                    <a:pt x="171805" y="95008"/>
                  </a:lnTo>
                  <a:lnTo>
                    <a:pt x="163601" y="75450"/>
                  </a:lnTo>
                  <a:lnTo>
                    <a:pt x="151574" y="48526"/>
                  </a:lnTo>
                  <a:lnTo>
                    <a:pt x="128536" y="48526"/>
                  </a:lnTo>
                  <a:lnTo>
                    <a:pt x="157200" y="108229"/>
                  </a:lnTo>
                  <a:lnTo>
                    <a:pt x="102933" y="171488"/>
                  </a:lnTo>
                  <a:lnTo>
                    <a:pt x="127508" y="171488"/>
                  </a:lnTo>
                  <a:lnTo>
                    <a:pt x="152603" y="140754"/>
                  </a:lnTo>
                  <a:lnTo>
                    <a:pt x="157975" y="133388"/>
                  </a:lnTo>
                  <a:lnTo>
                    <a:pt x="165404" y="121945"/>
                  </a:lnTo>
                  <a:lnTo>
                    <a:pt x="165912" y="121945"/>
                  </a:lnTo>
                  <a:lnTo>
                    <a:pt x="170776" y="134645"/>
                  </a:lnTo>
                  <a:lnTo>
                    <a:pt x="187413" y="171488"/>
                  </a:lnTo>
                  <a:lnTo>
                    <a:pt x="210451" y="171488"/>
                  </a:lnTo>
                  <a:lnTo>
                    <a:pt x="181267" y="108483"/>
                  </a:lnTo>
                  <a:lnTo>
                    <a:pt x="233489" y="48526"/>
                  </a:lnTo>
                  <a:close/>
                </a:path>
                <a:path w="693419" h="222250">
                  <a:moveTo>
                    <a:pt x="352323" y="90195"/>
                  </a:moveTo>
                  <a:lnTo>
                    <a:pt x="331482" y="49504"/>
                  </a:lnTo>
                  <a:lnTo>
                    <a:pt x="330212" y="49237"/>
                  </a:lnTo>
                  <a:lnTo>
                    <a:pt x="330212" y="92227"/>
                  </a:lnTo>
                  <a:lnTo>
                    <a:pt x="326275" y="115658"/>
                  </a:lnTo>
                  <a:lnTo>
                    <a:pt x="315366" y="136842"/>
                  </a:lnTo>
                  <a:lnTo>
                    <a:pt x="299313" y="151993"/>
                  </a:lnTo>
                  <a:lnTo>
                    <a:pt x="279869" y="157772"/>
                  </a:lnTo>
                  <a:lnTo>
                    <a:pt x="269875" y="157772"/>
                  </a:lnTo>
                  <a:lnTo>
                    <a:pt x="261696" y="155232"/>
                  </a:lnTo>
                  <a:lnTo>
                    <a:pt x="256324" y="150914"/>
                  </a:lnTo>
                  <a:lnTo>
                    <a:pt x="262458" y="116624"/>
                  </a:lnTo>
                  <a:lnTo>
                    <a:pt x="280631" y="77089"/>
                  </a:lnTo>
                  <a:lnTo>
                    <a:pt x="306489" y="63271"/>
                  </a:lnTo>
                  <a:lnTo>
                    <a:pt x="317766" y="65887"/>
                  </a:lnTo>
                  <a:lnTo>
                    <a:pt x="325120" y="72631"/>
                  </a:lnTo>
                  <a:lnTo>
                    <a:pt x="329107" y="81800"/>
                  </a:lnTo>
                  <a:lnTo>
                    <a:pt x="330123" y="90195"/>
                  </a:lnTo>
                  <a:lnTo>
                    <a:pt x="330212" y="92227"/>
                  </a:lnTo>
                  <a:lnTo>
                    <a:pt x="330212" y="49237"/>
                  </a:lnTo>
                  <a:lnTo>
                    <a:pt x="314172" y="45732"/>
                  </a:lnTo>
                  <a:lnTo>
                    <a:pt x="301675" y="47536"/>
                  </a:lnTo>
                  <a:lnTo>
                    <a:pt x="289801" y="52692"/>
                  </a:lnTo>
                  <a:lnTo>
                    <a:pt x="278968" y="60845"/>
                  </a:lnTo>
                  <a:lnTo>
                    <a:pt x="269633" y="71653"/>
                  </a:lnTo>
                  <a:lnTo>
                    <a:pt x="269125" y="71653"/>
                  </a:lnTo>
                  <a:lnTo>
                    <a:pt x="272707" y="48526"/>
                  </a:lnTo>
                  <a:lnTo>
                    <a:pt x="253250" y="48526"/>
                  </a:lnTo>
                  <a:lnTo>
                    <a:pt x="251777" y="58534"/>
                  </a:lnTo>
                  <a:lnTo>
                    <a:pt x="250075" y="69519"/>
                  </a:lnTo>
                  <a:lnTo>
                    <a:pt x="248246" y="80937"/>
                  </a:lnTo>
                  <a:lnTo>
                    <a:pt x="246341" y="92227"/>
                  </a:lnTo>
                  <a:lnTo>
                    <a:pt x="221500" y="221792"/>
                  </a:lnTo>
                  <a:lnTo>
                    <a:pt x="242493" y="221792"/>
                  </a:lnTo>
                  <a:lnTo>
                    <a:pt x="252476" y="168681"/>
                  </a:lnTo>
                  <a:lnTo>
                    <a:pt x="252984" y="168681"/>
                  </a:lnTo>
                  <a:lnTo>
                    <a:pt x="257365" y="170738"/>
                  </a:lnTo>
                  <a:lnTo>
                    <a:pt x="263258" y="172542"/>
                  </a:lnTo>
                  <a:lnTo>
                    <a:pt x="270738" y="173812"/>
                  </a:lnTo>
                  <a:lnTo>
                    <a:pt x="279869" y="174294"/>
                  </a:lnTo>
                  <a:lnTo>
                    <a:pt x="302679" y="168681"/>
                  </a:lnTo>
                  <a:lnTo>
                    <a:pt x="308584" y="167233"/>
                  </a:lnTo>
                  <a:lnTo>
                    <a:pt x="320154" y="157772"/>
                  </a:lnTo>
                  <a:lnTo>
                    <a:pt x="331558" y="148437"/>
                  </a:lnTo>
                  <a:lnTo>
                    <a:pt x="346798" y="121551"/>
                  </a:lnTo>
                  <a:lnTo>
                    <a:pt x="352323" y="90195"/>
                  </a:lnTo>
                  <a:close/>
                </a:path>
                <a:path w="693419" h="222250">
                  <a:moveTo>
                    <a:pt x="448360" y="46240"/>
                  </a:moveTo>
                  <a:lnTo>
                    <a:pt x="446824" y="45974"/>
                  </a:lnTo>
                  <a:lnTo>
                    <a:pt x="442468" y="45732"/>
                  </a:lnTo>
                  <a:lnTo>
                    <a:pt x="430644" y="47980"/>
                  </a:lnTo>
                  <a:lnTo>
                    <a:pt x="420268" y="54178"/>
                  </a:lnTo>
                  <a:lnTo>
                    <a:pt x="411518" y="63525"/>
                  </a:lnTo>
                  <a:lnTo>
                    <a:pt x="404583" y="75196"/>
                  </a:lnTo>
                  <a:lnTo>
                    <a:pt x="403809" y="75196"/>
                  </a:lnTo>
                  <a:lnTo>
                    <a:pt x="407149" y="48526"/>
                  </a:lnTo>
                  <a:lnTo>
                    <a:pt x="388454" y="48526"/>
                  </a:lnTo>
                  <a:lnTo>
                    <a:pt x="387350" y="57937"/>
                  </a:lnTo>
                  <a:lnTo>
                    <a:pt x="384175" y="80251"/>
                  </a:lnTo>
                  <a:lnTo>
                    <a:pt x="382054" y="92227"/>
                  </a:lnTo>
                  <a:lnTo>
                    <a:pt x="366953" y="171488"/>
                  </a:lnTo>
                  <a:lnTo>
                    <a:pt x="388200" y="171488"/>
                  </a:lnTo>
                  <a:lnTo>
                    <a:pt x="398437" y="117373"/>
                  </a:lnTo>
                  <a:lnTo>
                    <a:pt x="413639" y="81203"/>
                  </a:lnTo>
                  <a:lnTo>
                    <a:pt x="438632" y="66560"/>
                  </a:lnTo>
                  <a:lnTo>
                    <a:pt x="440931" y="66560"/>
                  </a:lnTo>
                  <a:lnTo>
                    <a:pt x="444258" y="67068"/>
                  </a:lnTo>
                  <a:lnTo>
                    <a:pt x="448360" y="46240"/>
                  </a:lnTo>
                  <a:close/>
                </a:path>
                <a:path w="693419" h="222250">
                  <a:moveTo>
                    <a:pt x="493445" y="48526"/>
                  </a:moveTo>
                  <a:lnTo>
                    <a:pt x="472198" y="48526"/>
                  </a:lnTo>
                  <a:lnTo>
                    <a:pt x="448386" y="171488"/>
                  </a:lnTo>
                  <a:lnTo>
                    <a:pt x="469633" y="171488"/>
                  </a:lnTo>
                  <a:lnTo>
                    <a:pt x="493445" y="48526"/>
                  </a:lnTo>
                  <a:close/>
                </a:path>
                <a:path w="693419" h="222250">
                  <a:moveTo>
                    <a:pt x="502666" y="5588"/>
                  </a:moveTo>
                  <a:lnTo>
                    <a:pt x="497801" y="0"/>
                  </a:lnTo>
                  <a:lnTo>
                    <a:pt x="482434" y="0"/>
                  </a:lnTo>
                  <a:lnTo>
                    <a:pt x="476034" y="6083"/>
                  </a:lnTo>
                  <a:lnTo>
                    <a:pt x="476034" y="21844"/>
                  </a:lnTo>
                  <a:lnTo>
                    <a:pt x="480898" y="27444"/>
                  </a:lnTo>
                  <a:lnTo>
                    <a:pt x="496506" y="27444"/>
                  </a:lnTo>
                  <a:lnTo>
                    <a:pt x="502399" y="21590"/>
                  </a:lnTo>
                  <a:lnTo>
                    <a:pt x="502627" y="14224"/>
                  </a:lnTo>
                  <a:lnTo>
                    <a:pt x="502666" y="5588"/>
                  </a:lnTo>
                  <a:close/>
                </a:path>
                <a:path w="693419" h="222250">
                  <a:moveTo>
                    <a:pt x="693381" y="78003"/>
                  </a:moveTo>
                  <a:lnTo>
                    <a:pt x="690727" y="63207"/>
                  </a:lnTo>
                  <a:lnTo>
                    <a:pt x="683780" y="53200"/>
                  </a:lnTo>
                  <a:lnTo>
                    <a:pt x="674154" y="47523"/>
                  </a:lnTo>
                  <a:lnTo>
                    <a:pt x="663422" y="45732"/>
                  </a:lnTo>
                  <a:lnTo>
                    <a:pt x="649986" y="47625"/>
                  </a:lnTo>
                  <a:lnTo>
                    <a:pt x="637781" y="52870"/>
                  </a:lnTo>
                  <a:lnTo>
                    <a:pt x="627011" y="61404"/>
                  </a:lnTo>
                  <a:lnTo>
                    <a:pt x="617867" y="73164"/>
                  </a:lnTo>
                  <a:lnTo>
                    <a:pt x="615581" y="62344"/>
                  </a:lnTo>
                  <a:lnTo>
                    <a:pt x="610120" y="53644"/>
                  </a:lnTo>
                  <a:lnTo>
                    <a:pt x="601306" y="47840"/>
                  </a:lnTo>
                  <a:lnTo>
                    <a:pt x="588937" y="45732"/>
                  </a:lnTo>
                  <a:lnTo>
                    <a:pt x="576846" y="47383"/>
                  </a:lnTo>
                  <a:lnTo>
                    <a:pt x="565365" y="52311"/>
                  </a:lnTo>
                  <a:lnTo>
                    <a:pt x="554786" y="60413"/>
                  </a:lnTo>
                  <a:lnTo>
                    <a:pt x="545414" y="71653"/>
                  </a:lnTo>
                  <a:lnTo>
                    <a:pt x="544652" y="71653"/>
                  </a:lnTo>
                  <a:lnTo>
                    <a:pt x="547979" y="48526"/>
                  </a:lnTo>
                  <a:lnTo>
                    <a:pt x="529297" y="48526"/>
                  </a:lnTo>
                  <a:lnTo>
                    <a:pt x="525449" y="74396"/>
                  </a:lnTo>
                  <a:lnTo>
                    <a:pt x="507022" y="171488"/>
                  </a:lnTo>
                  <a:lnTo>
                    <a:pt x="527761" y="171488"/>
                  </a:lnTo>
                  <a:lnTo>
                    <a:pt x="539280" y="109753"/>
                  </a:lnTo>
                  <a:lnTo>
                    <a:pt x="545338" y="91452"/>
                  </a:lnTo>
                  <a:lnTo>
                    <a:pt x="555091" y="76695"/>
                  </a:lnTo>
                  <a:lnTo>
                    <a:pt x="566864" y="66852"/>
                  </a:lnTo>
                  <a:lnTo>
                    <a:pt x="578954" y="63271"/>
                  </a:lnTo>
                  <a:lnTo>
                    <a:pt x="588429" y="65100"/>
                  </a:lnTo>
                  <a:lnTo>
                    <a:pt x="594029" y="69900"/>
                  </a:lnTo>
                  <a:lnTo>
                    <a:pt x="596709" y="76657"/>
                  </a:lnTo>
                  <a:lnTo>
                    <a:pt x="597382" y="84353"/>
                  </a:lnTo>
                  <a:lnTo>
                    <a:pt x="597382" y="89179"/>
                  </a:lnTo>
                  <a:lnTo>
                    <a:pt x="596874" y="93992"/>
                  </a:lnTo>
                  <a:lnTo>
                    <a:pt x="582028" y="171488"/>
                  </a:lnTo>
                  <a:lnTo>
                    <a:pt x="602513" y="171488"/>
                  </a:lnTo>
                  <a:lnTo>
                    <a:pt x="614540" y="108483"/>
                  </a:lnTo>
                  <a:lnTo>
                    <a:pt x="641400" y="66484"/>
                  </a:lnTo>
                  <a:lnTo>
                    <a:pt x="653199" y="63271"/>
                  </a:lnTo>
                  <a:lnTo>
                    <a:pt x="661949" y="64782"/>
                  </a:lnTo>
                  <a:lnTo>
                    <a:pt x="667715" y="69075"/>
                  </a:lnTo>
                  <a:lnTo>
                    <a:pt x="670902" y="75806"/>
                  </a:lnTo>
                  <a:lnTo>
                    <a:pt x="671868" y="84594"/>
                  </a:lnTo>
                  <a:lnTo>
                    <a:pt x="671868" y="89687"/>
                  </a:lnTo>
                  <a:lnTo>
                    <a:pt x="671118" y="96037"/>
                  </a:lnTo>
                  <a:lnTo>
                    <a:pt x="670090" y="100609"/>
                  </a:lnTo>
                  <a:lnTo>
                    <a:pt x="656780" y="171488"/>
                  </a:lnTo>
                  <a:lnTo>
                    <a:pt x="677519" y="171488"/>
                  </a:lnTo>
                  <a:lnTo>
                    <a:pt x="692607" y="91960"/>
                  </a:lnTo>
                  <a:lnTo>
                    <a:pt x="693381" y="83845"/>
                  </a:lnTo>
                  <a:lnTo>
                    <a:pt x="693381" y="78003"/>
                  </a:lnTo>
                  <a:close/>
                </a:path>
              </a:pathLst>
            </a:custGeom>
            <a:solidFill>
              <a:srgbClr val="33536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7" name="object 167"/>
            <p:cNvSpPr/>
            <p:nvPr/>
          </p:nvSpPr>
          <p:spPr>
            <a:xfrm>
              <a:off x="1963910" y="4757789"/>
              <a:ext cx="196127" cy="128308"/>
            </a:xfrm>
            <a:prstGeom prst="rect">
              <a:avLst/>
            </a:prstGeom>
            <a:blipFill>
              <a:blip r:embed="rId7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68" name="object 168"/>
          <p:cNvSpPr/>
          <p:nvPr/>
        </p:nvSpPr>
        <p:spPr>
          <a:xfrm>
            <a:off x="2207701" y="4703171"/>
            <a:ext cx="331834" cy="183184"/>
          </a:xfrm>
          <a:prstGeom prst="rect">
            <a:avLst/>
          </a:prstGeom>
          <a:blipFill>
            <a:blip r:embed="rId7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9" name="object 169"/>
          <p:cNvSpPr/>
          <p:nvPr/>
        </p:nvSpPr>
        <p:spPr>
          <a:xfrm>
            <a:off x="2603830" y="4703178"/>
            <a:ext cx="753745" cy="183515"/>
          </a:xfrm>
          <a:custGeom>
            <a:avLst/>
            <a:gdLst/>
            <a:ahLst/>
            <a:cxnLst/>
            <a:rect l="l" t="t" r="r" b="b"/>
            <a:pathLst>
              <a:path w="753745" h="183514">
                <a:moveTo>
                  <a:pt x="115201" y="98818"/>
                </a:moveTo>
                <a:lnTo>
                  <a:pt x="95110" y="58458"/>
                </a:lnTo>
                <a:lnTo>
                  <a:pt x="93192" y="58039"/>
                </a:lnTo>
                <a:lnTo>
                  <a:pt x="93192" y="101625"/>
                </a:lnTo>
                <a:lnTo>
                  <a:pt x="89649" y="123253"/>
                </a:lnTo>
                <a:lnTo>
                  <a:pt x="79463" y="144335"/>
                </a:lnTo>
                <a:lnTo>
                  <a:pt x="63271" y="160324"/>
                </a:lnTo>
                <a:lnTo>
                  <a:pt x="41732" y="166662"/>
                </a:lnTo>
                <a:lnTo>
                  <a:pt x="32994" y="165442"/>
                </a:lnTo>
                <a:lnTo>
                  <a:pt x="26758" y="161899"/>
                </a:lnTo>
                <a:lnTo>
                  <a:pt x="23012" y="156159"/>
                </a:lnTo>
                <a:lnTo>
                  <a:pt x="21767" y="148374"/>
                </a:lnTo>
                <a:lnTo>
                  <a:pt x="21501" y="142024"/>
                </a:lnTo>
                <a:lnTo>
                  <a:pt x="22275" y="136931"/>
                </a:lnTo>
                <a:lnTo>
                  <a:pt x="23304" y="132880"/>
                </a:lnTo>
                <a:lnTo>
                  <a:pt x="26123" y="119913"/>
                </a:lnTo>
                <a:lnTo>
                  <a:pt x="32918" y="100241"/>
                </a:lnTo>
                <a:lnTo>
                  <a:pt x="43268" y="85178"/>
                </a:lnTo>
                <a:lnTo>
                  <a:pt x="50380" y="79768"/>
                </a:lnTo>
                <a:lnTo>
                  <a:pt x="55918" y="75552"/>
                </a:lnTo>
                <a:lnTo>
                  <a:pt x="69634" y="72161"/>
                </a:lnTo>
                <a:lnTo>
                  <a:pt x="80441" y="74625"/>
                </a:lnTo>
                <a:lnTo>
                  <a:pt x="87744" y="81178"/>
                </a:lnTo>
                <a:lnTo>
                  <a:pt x="91884" y="90589"/>
                </a:lnTo>
                <a:lnTo>
                  <a:pt x="93192" y="101625"/>
                </a:lnTo>
                <a:lnTo>
                  <a:pt x="93192" y="58039"/>
                </a:lnTo>
                <a:lnTo>
                  <a:pt x="77825" y="54622"/>
                </a:lnTo>
                <a:lnTo>
                  <a:pt x="65544" y="56222"/>
                </a:lnTo>
                <a:lnTo>
                  <a:pt x="53949" y="60998"/>
                </a:lnTo>
                <a:lnTo>
                  <a:pt x="43408" y="68872"/>
                </a:lnTo>
                <a:lnTo>
                  <a:pt x="34302" y="79768"/>
                </a:lnTo>
                <a:lnTo>
                  <a:pt x="33794" y="79768"/>
                </a:lnTo>
                <a:lnTo>
                  <a:pt x="50177" y="0"/>
                </a:lnTo>
                <a:lnTo>
                  <a:pt x="28930" y="0"/>
                </a:lnTo>
                <a:lnTo>
                  <a:pt x="2057" y="132359"/>
                </a:lnTo>
                <a:lnTo>
                  <a:pt x="1028" y="138214"/>
                </a:lnTo>
                <a:lnTo>
                  <a:pt x="0" y="145580"/>
                </a:lnTo>
                <a:lnTo>
                  <a:pt x="0" y="151422"/>
                </a:lnTo>
                <a:lnTo>
                  <a:pt x="2895" y="166027"/>
                </a:lnTo>
                <a:lnTo>
                  <a:pt x="10909" y="175869"/>
                </a:lnTo>
                <a:lnTo>
                  <a:pt x="22999" y="181432"/>
                </a:lnTo>
                <a:lnTo>
                  <a:pt x="38150" y="183184"/>
                </a:lnTo>
                <a:lnTo>
                  <a:pt x="71132" y="175285"/>
                </a:lnTo>
                <a:lnTo>
                  <a:pt x="81457" y="166662"/>
                </a:lnTo>
                <a:lnTo>
                  <a:pt x="95288" y="155105"/>
                </a:lnTo>
                <a:lnTo>
                  <a:pt x="110134" y="127863"/>
                </a:lnTo>
                <a:lnTo>
                  <a:pt x="115201" y="98818"/>
                </a:lnTo>
                <a:close/>
              </a:path>
              <a:path w="753745" h="183514">
                <a:moveTo>
                  <a:pt x="235826" y="86131"/>
                </a:moveTo>
                <a:lnTo>
                  <a:pt x="233451" y="73812"/>
                </a:lnTo>
                <a:lnTo>
                  <a:pt x="231597" y="71145"/>
                </a:lnTo>
                <a:lnTo>
                  <a:pt x="226479" y="63804"/>
                </a:lnTo>
                <a:lnTo>
                  <a:pt x="215341" y="57238"/>
                </a:lnTo>
                <a:lnTo>
                  <a:pt x="215341" y="76720"/>
                </a:lnTo>
                <a:lnTo>
                  <a:pt x="215341" y="86893"/>
                </a:lnTo>
                <a:lnTo>
                  <a:pt x="210731" y="98577"/>
                </a:lnTo>
                <a:lnTo>
                  <a:pt x="198120" y="105689"/>
                </a:lnTo>
                <a:lnTo>
                  <a:pt x="179260" y="109181"/>
                </a:lnTo>
                <a:lnTo>
                  <a:pt x="155943" y="110020"/>
                </a:lnTo>
                <a:lnTo>
                  <a:pt x="161582" y="95796"/>
                </a:lnTo>
                <a:lnTo>
                  <a:pt x="170510" y="83337"/>
                </a:lnTo>
                <a:lnTo>
                  <a:pt x="182257" y="74498"/>
                </a:lnTo>
                <a:lnTo>
                  <a:pt x="196405" y="71145"/>
                </a:lnTo>
                <a:lnTo>
                  <a:pt x="207670" y="71145"/>
                </a:lnTo>
                <a:lnTo>
                  <a:pt x="215341" y="76720"/>
                </a:lnTo>
                <a:lnTo>
                  <a:pt x="215341" y="57238"/>
                </a:lnTo>
                <a:lnTo>
                  <a:pt x="215074" y="57073"/>
                </a:lnTo>
                <a:lnTo>
                  <a:pt x="199466" y="54622"/>
                </a:lnTo>
                <a:lnTo>
                  <a:pt x="172059" y="61747"/>
                </a:lnTo>
                <a:lnTo>
                  <a:pt x="150698" y="80213"/>
                </a:lnTo>
                <a:lnTo>
                  <a:pt x="136829" y="105638"/>
                </a:lnTo>
                <a:lnTo>
                  <a:pt x="131889" y="133642"/>
                </a:lnTo>
                <a:lnTo>
                  <a:pt x="134632" y="152806"/>
                </a:lnTo>
                <a:lnTo>
                  <a:pt x="143154" y="168478"/>
                </a:lnTo>
                <a:lnTo>
                  <a:pt x="157810" y="179044"/>
                </a:lnTo>
                <a:lnTo>
                  <a:pt x="178993" y="182930"/>
                </a:lnTo>
                <a:lnTo>
                  <a:pt x="191109" y="182168"/>
                </a:lnTo>
                <a:lnTo>
                  <a:pt x="202247" y="180098"/>
                </a:lnTo>
                <a:lnTo>
                  <a:pt x="212001" y="177025"/>
                </a:lnTo>
                <a:lnTo>
                  <a:pt x="219951" y="173266"/>
                </a:lnTo>
                <a:lnTo>
                  <a:pt x="218554" y="166154"/>
                </a:lnTo>
                <a:lnTo>
                  <a:pt x="216877" y="157518"/>
                </a:lnTo>
                <a:lnTo>
                  <a:pt x="210489" y="160578"/>
                </a:lnTo>
                <a:lnTo>
                  <a:pt x="202831" y="163360"/>
                </a:lnTo>
                <a:lnTo>
                  <a:pt x="193878" y="165366"/>
                </a:lnTo>
                <a:lnTo>
                  <a:pt x="183603" y="166154"/>
                </a:lnTo>
                <a:lnTo>
                  <a:pt x="174561" y="165100"/>
                </a:lnTo>
                <a:lnTo>
                  <a:pt x="152361" y="131610"/>
                </a:lnTo>
                <a:lnTo>
                  <a:pt x="153390" y="126276"/>
                </a:lnTo>
                <a:lnTo>
                  <a:pt x="185597" y="124853"/>
                </a:lnTo>
                <a:lnTo>
                  <a:pt x="211785" y="118579"/>
                </a:lnTo>
                <a:lnTo>
                  <a:pt x="223888" y="110020"/>
                </a:lnTo>
                <a:lnTo>
                  <a:pt x="229387" y="106121"/>
                </a:lnTo>
                <a:lnTo>
                  <a:pt x="235826" y="86131"/>
                </a:lnTo>
                <a:close/>
              </a:path>
              <a:path w="753745" h="183514">
                <a:moveTo>
                  <a:pt x="329031" y="60718"/>
                </a:moveTo>
                <a:lnTo>
                  <a:pt x="324637" y="58483"/>
                </a:lnTo>
                <a:lnTo>
                  <a:pt x="318604" y="56527"/>
                </a:lnTo>
                <a:lnTo>
                  <a:pt x="311327" y="55143"/>
                </a:lnTo>
                <a:lnTo>
                  <a:pt x="303187" y="54610"/>
                </a:lnTo>
                <a:lnTo>
                  <a:pt x="285165" y="57531"/>
                </a:lnTo>
                <a:lnTo>
                  <a:pt x="270979" y="65570"/>
                </a:lnTo>
                <a:lnTo>
                  <a:pt x="261708" y="77660"/>
                </a:lnTo>
                <a:lnTo>
                  <a:pt x="258381" y="92722"/>
                </a:lnTo>
                <a:lnTo>
                  <a:pt x="259842" y="101752"/>
                </a:lnTo>
                <a:lnTo>
                  <a:pt x="264134" y="110070"/>
                </a:lnTo>
                <a:lnTo>
                  <a:pt x="271119" y="117525"/>
                </a:lnTo>
                <a:lnTo>
                  <a:pt x="288721" y="129146"/>
                </a:lnTo>
                <a:lnTo>
                  <a:pt x="294017" y="134327"/>
                </a:lnTo>
                <a:lnTo>
                  <a:pt x="296913" y="139992"/>
                </a:lnTo>
                <a:lnTo>
                  <a:pt x="297802" y="146596"/>
                </a:lnTo>
                <a:lnTo>
                  <a:pt x="296138" y="154343"/>
                </a:lnTo>
                <a:lnTo>
                  <a:pt x="291401" y="160731"/>
                </a:lnTo>
                <a:lnTo>
                  <a:pt x="283984" y="165061"/>
                </a:lnTo>
                <a:lnTo>
                  <a:pt x="274256" y="166662"/>
                </a:lnTo>
                <a:lnTo>
                  <a:pt x="266712" y="165976"/>
                </a:lnTo>
                <a:lnTo>
                  <a:pt x="259397" y="164185"/>
                </a:lnTo>
                <a:lnTo>
                  <a:pt x="252869" y="161734"/>
                </a:lnTo>
                <a:lnTo>
                  <a:pt x="247624" y="159042"/>
                </a:lnTo>
                <a:lnTo>
                  <a:pt x="241744" y="174536"/>
                </a:lnTo>
                <a:lnTo>
                  <a:pt x="247040" y="177673"/>
                </a:lnTo>
                <a:lnTo>
                  <a:pt x="254215" y="180352"/>
                </a:lnTo>
                <a:lnTo>
                  <a:pt x="262826" y="182219"/>
                </a:lnTo>
                <a:lnTo>
                  <a:pt x="272465" y="182918"/>
                </a:lnTo>
                <a:lnTo>
                  <a:pt x="290880" y="180251"/>
                </a:lnTo>
                <a:lnTo>
                  <a:pt x="305930" y="172440"/>
                </a:lnTo>
                <a:lnTo>
                  <a:pt x="316090" y="159766"/>
                </a:lnTo>
                <a:lnTo>
                  <a:pt x="319824" y="142519"/>
                </a:lnTo>
                <a:lnTo>
                  <a:pt x="318122" y="132803"/>
                </a:lnTo>
                <a:lnTo>
                  <a:pt x="313347" y="124206"/>
                </a:lnTo>
                <a:lnTo>
                  <a:pt x="305993" y="116700"/>
                </a:lnTo>
                <a:lnTo>
                  <a:pt x="296532" y="110248"/>
                </a:lnTo>
                <a:lnTo>
                  <a:pt x="289242" y="105714"/>
                </a:lnTo>
                <a:lnTo>
                  <a:pt x="283946" y="101015"/>
                </a:lnTo>
                <a:lnTo>
                  <a:pt x="280720" y="95783"/>
                </a:lnTo>
                <a:lnTo>
                  <a:pt x="279641" y="89674"/>
                </a:lnTo>
                <a:lnTo>
                  <a:pt x="281279" y="82270"/>
                </a:lnTo>
                <a:lnTo>
                  <a:pt x="285838" y="76403"/>
                </a:lnTo>
                <a:lnTo>
                  <a:pt x="292811" y="72529"/>
                </a:lnTo>
                <a:lnTo>
                  <a:pt x="301650" y="71132"/>
                </a:lnTo>
                <a:lnTo>
                  <a:pt x="310857" y="71132"/>
                </a:lnTo>
                <a:lnTo>
                  <a:pt x="318795" y="74180"/>
                </a:lnTo>
                <a:lnTo>
                  <a:pt x="323138" y="76720"/>
                </a:lnTo>
                <a:lnTo>
                  <a:pt x="329031" y="60718"/>
                </a:lnTo>
                <a:close/>
              </a:path>
              <a:path w="753745" h="183514">
                <a:moveTo>
                  <a:pt x="460895" y="105943"/>
                </a:moveTo>
                <a:lnTo>
                  <a:pt x="458050" y="86880"/>
                </a:lnTo>
                <a:lnTo>
                  <a:pt x="449770" y="71386"/>
                </a:lnTo>
                <a:lnTo>
                  <a:pt x="449287" y="70459"/>
                </a:lnTo>
                <a:lnTo>
                  <a:pt x="439140" y="62712"/>
                </a:lnTo>
                <a:lnTo>
                  <a:pt x="439140" y="105689"/>
                </a:lnTo>
                <a:lnTo>
                  <a:pt x="435787" y="127279"/>
                </a:lnTo>
                <a:lnTo>
                  <a:pt x="426529" y="146812"/>
                </a:lnTo>
                <a:lnTo>
                  <a:pt x="412572" y="160959"/>
                </a:lnTo>
                <a:lnTo>
                  <a:pt x="395109" y="166420"/>
                </a:lnTo>
                <a:lnTo>
                  <a:pt x="382879" y="163842"/>
                </a:lnTo>
                <a:lnTo>
                  <a:pt x="373697" y="156667"/>
                </a:lnTo>
                <a:lnTo>
                  <a:pt x="367931" y="145732"/>
                </a:lnTo>
                <a:lnTo>
                  <a:pt x="365925" y="131864"/>
                </a:lnTo>
                <a:lnTo>
                  <a:pt x="368985" y="110515"/>
                </a:lnTo>
                <a:lnTo>
                  <a:pt x="377990" y="91046"/>
                </a:lnTo>
                <a:lnTo>
                  <a:pt x="392023" y="76873"/>
                </a:lnTo>
                <a:lnTo>
                  <a:pt x="410197" y="71386"/>
                </a:lnTo>
                <a:lnTo>
                  <a:pt x="424116" y="74739"/>
                </a:lnTo>
                <a:lnTo>
                  <a:pt x="433019" y="83197"/>
                </a:lnTo>
                <a:lnTo>
                  <a:pt x="437756" y="94322"/>
                </a:lnTo>
                <a:lnTo>
                  <a:pt x="439140" y="105689"/>
                </a:lnTo>
                <a:lnTo>
                  <a:pt x="439140" y="62712"/>
                </a:lnTo>
                <a:lnTo>
                  <a:pt x="434225" y="58953"/>
                </a:lnTo>
                <a:lnTo>
                  <a:pt x="412508" y="54622"/>
                </a:lnTo>
                <a:lnTo>
                  <a:pt x="384835" y="61125"/>
                </a:lnTo>
                <a:lnTo>
                  <a:pt x="363143" y="78473"/>
                </a:lnTo>
                <a:lnTo>
                  <a:pt x="348970" y="103390"/>
                </a:lnTo>
                <a:lnTo>
                  <a:pt x="343903" y="132626"/>
                </a:lnTo>
                <a:lnTo>
                  <a:pt x="347116" y="152209"/>
                </a:lnTo>
                <a:lnTo>
                  <a:pt x="356476" y="168287"/>
                </a:lnTo>
                <a:lnTo>
                  <a:pt x="371665" y="179171"/>
                </a:lnTo>
                <a:lnTo>
                  <a:pt x="392277" y="183184"/>
                </a:lnTo>
                <a:lnTo>
                  <a:pt x="420497" y="176441"/>
                </a:lnTo>
                <a:lnTo>
                  <a:pt x="432765" y="166420"/>
                </a:lnTo>
                <a:lnTo>
                  <a:pt x="442137" y="158750"/>
                </a:lnTo>
                <a:lnTo>
                  <a:pt x="456006" y="133972"/>
                </a:lnTo>
                <a:lnTo>
                  <a:pt x="460895" y="105943"/>
                </a:lnTo>
                <a:close/>
              </a:path>
              <a:path w="753745" h="183514">
                <a:moveTo>
                  <a:pt x="520839" y="57416"/>
                </a:moveTo>
                <a:lnTo>
                  <a:pt x="499592" y="57416"/>
                </a:lnTo>
                <a:lnTo>
                  <a:pt x="475780" y="180378"/>
                </a:lnTo>
                <a:lnTo>
                  <a:pt x="497027" y="180378"/>
                </a:lnTo>
                <a:lnTo>
                  <a:pt x="520839" y="57416"/>
                </a:lnTo>
                <a:close/>
              </a:path>
              <a:path w="753745" h="183514">
                <a:moveTo>
                  <a:pt x="530059" y="14478"/>
                </a:moveTo>
                <a:lnTo>
                  <a:pt x="525195" y="8890"/>
                </a:lnTo>
                <a:lnTo>
                  <a:pt x="509828" y="8890"/>
                </a:lnTo>
                <a:lnTo>
                  <a:pt x="503428" y="14973"/>
                </a:lnTo>
                <a:lnTo>
                  <a:pt x="503428" y="30734"/>
                </a:lnTo>
                <a:lnTo>
                  <a:pt x="508292" y="36334"/>
                </a:lnTo>
                <a:lnTo>
                  <a:pt x="523900" y="36334"/>
                </a:lnTo>
                <a:lnTo>
                  <a:pt x="529793" y="30480"/>
                </a:lnTo>
                <a:lnTo>
                  <a:pt x="530034" y="23114"/>
                </a:lnTo>
                <a:lnTo>
                  <a:pt x="530059" y="14478"/>
                </a:lnTo>
                <a:close/>
              </a:path>
              <a:path w="753745" h="183514">
                <a:moveTo>
                  <a:pt x="650646" y="88925"/>
                </a:moveTo>
                <a:lnTo>
                  <a:pt x="647814" y="72631"/>
                </a:lnTo>
                <a:lnTo>
                  <a:pt x="640473" y="62052"/>
                </a:lnTo>
                <a:lnTo>
                  <a:pt x="630339" y="56337"/>
                </a:lnTo>
                <a:lnTo>
                  <a:pt x="619163" y="54622"/>
                </a:lnTo>
                <a:lnTo>
                  <a:pt x="605878" y="56400"/>
                </a:lnTo>
                <a:lnTo>
                  <a:pt x="593559" y="61607"/>
                </a:lnTo>
                <a:lnTo>
                  <a:pt x="582587" y="70053"/>
                </a:lnTo>
                <a:lnTo>
                  <a:pt x="573328" y="81559"/>
                </a:lnTo>
                <a:lnTo>
                  <a:pt x="572820" y="81559"/>
                </a:lnTo>
                <a:lnTo>
                  <a:pt x="575906" y="57416"/>
                </a:lnTo>
                <a:lnTo>
                  <a:pt x="556945" y="57416"/>
                </a:lnTo>
                <a:lnTo>
                  <a:pt x="552958" y="83286"/>
                </a:lnTo>
                <a:lnTo>
                  <a:pt x="534428" y="180378"/>
                </a:lnTo>
                <a:lnTo>
                  <a:pt x="555675" y="180378"/>
                </a:lnTo>
                <a:lnTo>
                  <a:pt x="566940" y="120675"/>
                </a:lnTo>
                <a:lnTo>
                  <a:pt x="573786" y="100228"/>
                </a:lnTo>
                <a:lnTo>
                  <a:pt x="584504" y="84988"/>
                </a:lnTo>
                <a:lnTo>
                  <a:pt x="596988" y="75450"/>
                </a:lnTo>
                <a:lnTo>
                  <a:pt x="609180" y="72161"/>
                </a:lnTo>
                <a:lnTo>
                  <a:pt x="618375" y="73787"/>
                </a:lnTo>
                <a:lnTo>
                  <a:pt x="624382" y="78282"/>
                </a:lnTo>
                <a:lnTo>
                  <a:pt x="627646" y="85128"/>
                </a:lnTo>
                <a:lnTo>
                  <a:pt x="628637" y="93751"/>
                </a:lnTo>
                <a:lnTo>
                  <a:pt x="628637" y="98818"/>
                </a:lnTo>
                <a:lnTo>
                  <a:pt x="627862" y="104673"/>
                </a:lnTo>
                <a:lnTo>
                  <a:pt x="613270" y="180378"/>
                </a:lnTo>
                <a:lnTo>
                  <a:pt x="634517" y="180378"/>
                </a:lnTo>
                <a:lnTo>
                  <a:pt x="649617" y="102133"/>
                </a:lnTo>
                <a:lnTo>
                  <a:pt x="650646" y="94259"/>
                </a:lnTo>
                <a:lnTo>
                  <a:pt x="650646" y="88925"/>
                </a:lnTo>
                <a:close/>
              </a:path>
              <a:path w="753745" h="183514">
                <a:moveTo>
                  <a:pt x="753592" y="60718"/>
                </a:moveTo>
                <a:lnTo>
                  <a:pt x="749198" y="58483"/>
                </a:lnTo>
                <a:lnTo>
                  <a:pt x="743178" y="56527"/>
                </a:lnTo>
                <a:lnTo>
                  <a:pt x="735901" y="55143"/>
                </a:lnTo>
                <a:lnTo>
                  <a:pt x="727748" y="54610"/>
                </a:lnTo>
                <a:lnTo>
                  <a:pt x="709726" y="57531"/>
                </a:lnTo>
                <a:lnTo>
                  <a:pt x="695553" y="65570"/>
                </a:lnTo>
                <a:lnTo>
                  <a:pt x="686269" y="77660"/>
                </a:lnTo>
                <a:lnTo>
                  <a:pt x="682942" y="92722"/>
                </a:lnTo>
                <a:lnTo>
                  <a:pt x="684415" y="101752"/>
                </a:lnTo>
                <a:lnTo>
                  <a:pt x="688708" y="110070"/>
                </a:lnTo>
                <a:lnTo>
                  <a:pt x="695693" y="117525"/>
                </a:lnTo>
                <a:lnTo>
                  <a:pt x="713295" y="129146"/>
                </a:lnTo>
                <a:lnTo>
                  <a:pt x="718591" y="134327"/>
                </a:lnTo>
                <a:lnTo>
                  <a:pt x="721487" y="139992"/>
                </a:lnTo>
                <a:lnTo>
                  <a:pt x="722363" y="146596"/>
                </a:lnTo>
                <a:lnTo>
                  <a:pt x="720699" y="154343"/>
                </a:lnTo>
                <a:lnTo>
                  <a:pt x="715975" y="160731"/>
                </a:lnTo>
                <a:lnTo>
                  <a:pt x="708545" y="165061"/>
                </a:lnTo>
                <a:lnTo>
                  <a:pt x="698817" y="166662"/>
                </a:lnTo>
                <a:lnTo>
                  <a:pt x="691273" y="165976"/>
                </a:lnTo>
                <a:lnTo>
                  <a:pt x="683971" y="164185"/>
                </a:lnTo>
                <a:lnTo>
                  <a:pt x="677443" y="161734"/>
                </a:lnTo>
                <a:lnTo>
                  <a:pt x="672198" y="159042"/>
                </a:lnTo>
                <a:lnTo>
                  <a:pt x="666305" y="174536"/>
                </a:lnTo>
                <a:lnTo>
                  <a:pt x="671614" y="177673"/>
                </a:lnTo>
                <a:lnTo>
                  <a:pt x="678789" y="180352"/>
                </a:lnTo>
                <a:lnTo>
                  <a:pt x="687400" y="182219"/>
                </a:lnTo>
                <a:lnTo>
                  <a:pt x="697026" y="182918"/>
                </a:lnTo>
                <a:lnTo>
                  <a:pt x="715441" y="180251"/>
                </a:lnTo>
                <a:lnTo>
                  <a:pt x="730504" y="172440"/>
                </a:lnTo>
                <a:lnTo>
                  <a:pt x="740664" y="159766"/>
                </a:lnTo>
                <a:lnTo>
                  <a:pt x="744385" y="142519"/>
                </a:lnTo>
                <a:lnTo>
                  <a:pt x="742696" y="132803"/>
                </a:lnTo>
                <a:lnTo>
                  <a:pt x="737920" y="124206"/>
                </a:lnTo>
                <a:lnTo>
                  <a:pt x="730567" y="116700"/>
                </a:lnTo>
                <a:lnTo>
                  <a:pt x="721093" y="110248"/>
                </a:lnTo>
                <a:lnTo>
                  <a:pt x="713803" y="105714"/>
                </a:lnTo>
                <a:lnTo>
                  <a:pt x="708520" y="101015"/>
                </a:lnTo>
                <a:lnTo>
                  <a:pt x="705294" y="95783"/>
                </a:lnTo>
                <a:lnTo>
                  <a:pt x="704202" y="89674"/>
                </a:lnTo>
                <a:lnTo>
                  <a:pt x="705840" y="82270"/>
                </a:lnTo>
                <a:lnTo>
                  <a:pt x="710412" y="76403"/>
                </a:lnTo>
                <a:lnTo>
                  <a:pt x="717372" y="72529"/>
                </a:lnTo>
                <a:lnTo>
                  <a:pt x="726211" y="71132"/>
                </a:lnTo>
                <a:lnTo>
                  <a:pt x="735431" y="71132"/>
                </a:lnTo>
                <a:lnTo>
                  <a:pt x="743369" y="74180"/>
                </a:lnTo>
                <a:lnTo>
                  <a:pt x="747699" y="76720"/>
                </a:lnTo>
                <a:lnTo>
                  <a:pt x="753592" y="60718"/>
                </a:lnTo>
                <a:close/>
              </a:path>
            </a:pathLst>
          </a:custGeom>
          <a:solidFill>
            <a:srgbClr val="335361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170" name="object 170"/>
          <p:cNvGrpSpPr/>
          <p:nvPr/>
        </p:nvGrpSpPr>
        <p:grpSpPr>
          <a:xfrm>
            <a:off x="3412265" y="4712065"/>
            <a:ext cx="814705" cy="203200"/>
            <a:chOff x="3412265" y="4712065"/>
            <a:chExt cx="814705" cy="203200"/>
          </a:xfrm>
        </p:grpSpPr>
        <p:sp>
          <p:nvSpPr>
            <p:cNvPr id="171" name="object 171"/>
            <p:cNvSpPr/>
            <p:nvPr/>
          </p:nvSpPr>
          <p:spPr>
            <a:xfrm>
              <a:off x="3412261" y="4712068"/>
              <a:ext cx="521970" cy="174625"/>
            </a:xfrm>
            <a:custGeom>
              <a:avLst/>
              <a:gdLst/>
              <a:ahLst/>
              <a:cxnLst/>
              <a:rect l="l" t="t" r="r" b="b"/>
              <a:pathLst>
                <a:path w="521970" h="174625">
                  <a:moveTo>
                    <a:pt x="87287" y="51828"/>
                  </a:moveTo>
                  <a:lnTo>
                    <a:pt x="82892" y="49593"/>
                  </a:lnTo>
                  <a:lnTo>
                    <a:pt x="76860" y="47637"/>
                  </a:lnTo>
                  <a:lnTo>
                    <a:pt x="69583" y="46253"/>
                  </a:lnTo>
                  <a:lnTo>
                    <a:pt x="61442" y="45720"/>
                  </a:lnTo>
                  <a:lnTo>
                    <a:pt x="43421" y="48641"/>
                  </a:lnTo>
                  <a:lnTo>
                    <a:pt x="29235" y="56680"/>
                  </a:lnTo>
                  <a:lnTo>
                    <a:pt x="19964" y="68770"/>
                  </a:lnTo>
                  <a:lnTo>
                    <a:pt x="16637" y="83832"/>
                  </a:lnTo>
                  <a:lnTo>
                    <a:pt x="18097" y="92862"/>
                  </a:lnTo>
                  <a:lnTo>
                    <a:pt x="22390" y="101180"/>
                  </a:lnTo>
                  <a:lnTo>
                    <a:pt x="29375" y="108635"/>
                  </a:lnTo>
                  <a:lnTo>
                    <a:pt x="46990" y="120256"/>
                  </a:lnTo>
                  <a:lnTo>
                    <a:pt x="52273" y="125437"/>
                  </a:lnTo>
                  <a:lnTo>
                    <a:pt x="55168" y="131102"/>
                  </a:lnTo>
                  <a:lnTo>
                    <a:pt x="56057" y="137706"/>
                  </a:lnTo>
                  <a:lnTo>
                    <a:pt x="54394" y="145453"/>
                  </a:lnTo>
                  <a:lnTo>
                    <a:pt x="49657" y="151841"/>
                  </a:lnTo>
                  <a:lnTo>
                    <a:pt x="42240" y="156171"/>
                  </a:lnTo>
                  <a:lnTo>
                    <a:pt x="32512" y="157772"/>
                  </a:lnTo>
                  <a:lnTo>
                    <a:pt x="24968" y="157086"/>
                  </a:lnTo>
                  <a:lnTo>
                    <a:pt x="17665" y="155295"/>
                  </a:lnTo>
                  <a:lnTo>
                    <a:pt x="11125" y="152844"/>
                  </a:lnTo>
                  <a:lnTo>
                    <a:pt x="5880" y="150152"/>
                  </a:lnTo>
                  <a:lnTo>
                    <a:pt x="0" y="165646"/>
                  </a:lnTo>
                  <a:lnTo>
                    <a:pt x="5295" y="168783"/>
                  </a:lnTo>
                  <a:lnTo>
                    <a:pt x="12471" y="171462"/>
                  </a:lnTo>
                  <a:lnTo>
                    <a:pt x="21094" y="173329"/>
                  </a:lnTo>
                  <a:lnTo>
                    <a:pt x="30721" y="174028"/>
                  </a:lnTo>
                  <a:lnTo>
                    <a:pt x="49136" y="171361"/>
                  </a:lnTo>
                  <a:lnTo>
                    <a:pt x="64185" y="163550"/>
                  </a:lnTo>
                  <a:lnTo>
                    <a:pt x="74345" y="150876"/>
                  </a:lnTo>
                  <a:lnTo>
                    <a:pt x="78079" y="133629"/>
                  </a:lnTo>
                  <a:lnTo>
                    <a:pt x="76377" y="123913"/>
                  </a:lnTo>
                  <a:lnTo>
                    <a:pt x="71602" y="115316"/>
                  </a:lnTo>
                  <a:lnTo>
                    <a:pt x="64249" y="107810"/>
                  </a:lnTo>
                  <a:lnTo>
                    <a:pt x="54787" y="101358"/>
                  </a:lnTo>
                  <a:lnTo>
                    <a:pt x="47498" y="96824"/>
                  </a:lnTo>
                  <a:lnTo>
                    <a:pt x="42202" y="92125"/>
                  </a:lnTo>
                  <a:lnTo>
                    <a:pt x="38989" y="86893"/>
                  </a:lnTo>
                  <a:lnTo>
                    <a:pt x="37896" y="80784"/>
                  </a:lnTo>
                  <a:lnTo>
                    <a:pt x="39535" y="73380"/>
                  </a:lnTo>
                  <a:lnTo>
                    <a:pt x="44094" y="67513"/>
                  </a:lnTo>
                  <a:lnTo>
                    <a:pt x="51066" y="63639"/>
                  </a:lnTo>
                  <a:lnTo>
                    <a:pt x="59905" y="62242"/>
                  </a:lnTo>
                  <a:lnTo>
                    <a:pt x="69113" y="62242"/>
                  </a:lnTo>
                  <a:lnTo>
                    <a:pt x="77050" y="65290"/>
                  </a:lnTo>
                  <a:lnTo>
                    <a:pt x="81394" y="67830"/>
                  </a:lnTo>
                  <a:lnTo>
                    <a:pt x="87287" y="51828"/>
                  </a:lnTo>
                  <a:close/>
                </a:path>
                <a:path w="521970" h="174625">
                  <a:moveTo>
                    <a:pt x="219151" y="97053"/>
                  </a:moveTo>
                  <a:lnTo>
                    <a:pt x="216306" y="77990"/>
                  </a:lnTo>
                  <a:lnTo>
                    <a:pt x="208026" y="62496"/>
                  </a:lnTo>
                  <a:lnTo>
                    <a:pt x="207543" y="61569"/>
                  </a:lnTo>
                  <a:lnTo>
                    <a:pt x="197396" y="53822"/>
                  </a:lnTo>
                  <a:lnTo>
                    <a:pt x="197396" y="96799"/>
                  </a:lnTo>
                  <a:lnTo>
                    <a:pt x="194043" y="118389"/>
                  </a:lnTo>
                  <a:lnTo>
                    <a:pt x="184785" y="137922"/>
                  </a:lnTo>
                  <a:lnTo>
                    <a:pt x="170827" y="152069"/>
                  </a:lnTo>
                  <a:lnTo>
                    <a:pt x="153365" y="157530"/>
                  </a:lnTo>
                  <a:lnTo>
                    <a:pt x="141135" y="154952"/>
                  </a:lnTo>
                  <a:lnTo>
                    <a:pt x="131953" y="147777"/>
                  </a:lnTo>
                  <a:lnTo>
                    <a:pt x="126187" y="136842"/>
                  </a:lnTo>
                  <a:lnTo>
                    <a:pt x="124180" y="122974"/>
                  </a:lnTo>
                  <a:lnTo>
                    <a:pt x="127254" y="101625"/>
                  </a:lnTo>
                  <a:lnTo>
                    <a:pt x="136245" y="82156"/>
                  </a:lnTo>
                  <a:lnTo>
                    <a:pt x="150279" y="67983"/>
                  </a:lnTo>
                  <a:lnTo>
                    <a:pt x="168452" y="62496"/>
                  </a:lnTo>
                  <a:lnTo>
                    <a:pt x="182372" y="65849"/>
                  </a:lnTo>
                  <a:lnTo>
                    <a:pt x="191287" y="74307"/>
                  </a:lnTo>
                  <a:lnTo>
                    <a:pt x="196011" y="85432"/>
                  </a:lnTo>
                  <a:lnTo>
                    <a:pt x="197396" y="96799"/>
                  </a:lnTo>
                  <a:lnTo>
                    <a:pt x="197396" y="53822"/>
                  </a:lnTo>
                  <a:lnTo>
                    <a:pt x="192481" y="50063"/>
                  </a:lnTo>
                  <a:lnTo>
                    <a:pt x="170764" y="45732"/>
                  </a:lnTo>
                  <a:lnTo>
                    <a:pt x="143090" y="52235"/>
                  </a:lnTo>
                  <a:lnTo>
                    <a:pt x="121399" y="69583"/>
                  </a:lnTo>
                  <a:lnTo>
                    <a:pt x="107226" y="94500"/>
                  </a:lnTo>
                  <a:lnTo>
                    <a:pt x="102158" y="123736"/>
                  </a:lnTo>
                  <a:lnTo>
                    <a:pt x="105371" y="143319"/>
                  </a:lnTo>
                  <a:lnTo>
                    <a:pt x="114744" y="159397"/>
                  </a:lnTo>
                  <a:lnTo>
                    <a:pt x="129921" y="170281"/>
                  </a:lnTo>
                  <a:lnTo>
                    <a:pt x="150533" y="174294"/>
                  </a:lnTo>
                  <a:lnTo>
                    <a:pt x="178752" y="167551"/>
                  </a:lnTo>
                  <a:lnTo>
                    <a:pt x="191020" y="157530"/>
                  </a:lnTo>
                  <a:lnTo>
                    <a:pt x="200406" y="149860"/>
                  </a:lnTo>
                  <a:lnTo>
                    <a:pt x="214261" y="125082"/>
                  </a:lnTo>
                  <a:lnTo>
                    <a:pt x="219151" y="97053"/>
                  </a:lnTo>
                  <a:close/>
                </a:path>
                <a:path w="521970" h="174625">
                  <a:moveTo>
                    <a:pt x="338226" y="51320"/>
                  </a:moveTo>
                  <a:lnTo>
                    <a:pt x="334187" y="49631"/>
                  </a:lnTo>
                  <a:lnTo>
                    <a:pt x="328180" y="47891"/>
                  </a:lnTo>
                  <a:lnTo>
                    <a:pt x="320725" y="46520"/>
                  </a:lnTo>
                  <a:lnTo>
                    <a:pt x="312369" y="45974"/>
                  </a:lnTo>
                  <a:lnTo>
                    <a:pt x="281736" y="52666"/>
                  </a:lnTo>
                  <a:lnTo>
                    <a:pt x="257771" y="70523"/>
                  </a:lnTo>
                  <a:lnTo>
                    <a:pt x="242163" y="96253"/>
                  </a:lnTo>
                  <a:lnTo>
                    <a:pt x="236588" y="126517"/>
                  </a:lnTo>
                  <a:lnTo>
                    <a:pt x="239534" y="144983"/>
                  </a:lnTo>
                  <a:lnTo>
                    <a:pt x="248399" y="160083"/>
                  </a:lnTo>
                  <a:lnTo>
                    <a:pt x="263271" y="170281"/>
                  </a:lnTo>
                  <a:lnTo>
                    <a:pt x="284213" y="174028"/>
                  </a:lnTo>
                  <a:lnTo>
                    <a:pt x="295922" y="173304"/>
                  </a:lnTo>
                  <a:lnTo>
                    <a:pt x="312585" y="152247"/>
                  </a:lnTo>
                  <a:lnTo>
                    <a:pt x="305968" y="154470"/>
                  </a:lnTo>
                  <a:lnTo>
                    <a:pt x="298196" y="156108"/>
                  </a:lnTo>
                  <a:lnTo>
                    <a:pt x="289318" y="156756"/>
                  </a:lnTo>
                  <a:lnTo>
                    <a:pt x="275996" y="154419"/>
                  </a:lnTo>
                  <a:lnTo>
                    <a:pt x="266382" y="147802"/>
                  </a:lnTo>
                  <a:lnTo>
                    <a:pt x="260565" y="137464"/>
                  </a:lnTo>
                  <a:lnTo>
                    <a:pt x="258610" y="123990"/>
                  </a:lnTo>
                  <a:lnTo>
                    <a:pt x="262280" y="102311"/>
                  </a:lnTo>
                  <a:lnTo>
                    <a:pt x="272757" y="82880"/>
                  </a:lnTo>
                  <a:lnTo>
                    <a:pt x="289280" y="68884"/>
                  </a:lnTo>
                  <a:lnTo>
                    <a:pt x="311086" y="63512"/>
                  </a:lnTo>
                  <a:lnTo>
                    <a:pt x="320306" y="63512"/>
                  </a:lnTo>
                  <a:lnTo>
                    <a:pt x="327202" y="65798"/>
                  </a:lnTo>
                  <a:lnTo>
                    <a:pt x="332066" y="68084"/>
                  </a:lnTo>
                  <a:lnTo>
                    <a:pt x="338226" y="51320"/>
                  </a:lnTo>
                  <a:close/>
                </a:path>
                <a:path w="521970" h="174625">
                  <a:moveTo>
                    <a:pt x="388175" y="48526"/>
                  </a:moveTo>
                  <a:lnTo>
                    <a:pt x="366928" y="48526"/>
                  </a:lnTo>
                  <a:lnTo>
                    <a:pt x="343115" y="171488"/>
                  </a:lnTo>
                  <a:lnTo>
                    <a:pt x="364363" y="171488"/>
                  </a:lnTo>
                  <a:lnTo>
                    <a:pt x="388175" y="48526"/>
                  </a:lnTo>
                  <a:close/>
                </a:path>
                <a:path w="521970" h="174625">
                  <a:moveTo>
                    <a:pt x="397395" y="5588"/>
                  </a:moveTo>
                  <a:lnTo>
                    <a:pt x="392531" y="0"/>
                  </a:lnTo>
                  <a:lnTo>
                    <a:pt x="377164" y="0"/>
                  </a:lnTo>
                  <a:lnTo>
                    <a:pt x="370763" y="6083"/>
                  </a:lnTo>
                  <a:lnTo>
                    <a:pt x="370763" y="21844"/>
                  </a:lnTo>
                  <a:lnTo>
                    <a:pt x="375627" y="27444"/>
                  </a:lnTo>
                  <a:lnTo>
                    <a:pt x="391236" y="27444"/>
                  </a:lnTo>
                  <a:lnTo>
                    <a:pt x="397129" y="21590"/>
                  </a:lnTo>
                  <a:lnTo>
                    <a:pt x="397370" y="14224"/>
                  </a:lnTo>
                  <a:lnTo>
                    <a:pt x="397395" y="5588"/>
                  </a:lnTo>
                  <a:close/>
                </a:path>
                <a:path w="521970" h="174625">
                  <a:moveTo>
                    <a:pt x="521563" y="50571"/>
                  </a:moveTo>
                  <a:lnTo>
                    <a:pt x="514464" y="48628"/>
                  </a:lnTo>
                  <a:lnTo>
                    <a:pt x="506171" y="47091"/>
                  </a:lnTo>
                  <a:lnTo>
                    <a:pt x="497751" y="46151"/>
                  </a:lnTo>
                  <a:lnTo>
                    <a:pt x="497751" y="64287"/>
                  </a:lnTo>
                  <a:lnTo>
                    <a:pt x="490588" y="101371"/>
                  </a:lnTo>
                  <a:lnTo>
                    <a:pt x="483476" y="123888"/>
                  </a:lnTo>
                  <a:lnTo>
                    <a:pt x="472503" y="141478"/>
                  </a:lnTo>
                  <a:lnTo>
                    <a:pt x="459371" y="152920"/>
                  </a:lnTo>
                  <a:lnTo>
                    <a:pt x="445782" y="157010"/>
                  </a:lnTo>
                  <a:lnTo>
                    <a:pt x="435559" y="154686"/>
                  </a:lnTo>
                  <a:lnTo>
                    <a:pt x="429018" y="148551"/>
                  </a:lnTo>
                  <a:lnTo>
                    <a:pt x="425551" y="139852"/>
                  </a:lnTo>
                  <a:lnTo>
                    <a:pt x="424535" y="129819"/>
                  </a:lnTo>
                  <a:lnTo>
                    <a:pt x="429272" y="104940"/>
                  </a:lnTo>
                  <a:lnTo>
                    <a:pt x="441833" y="83388"/>
                  </a:lnTo>
                  <a:lnTo>
                    <a:pt x="460324" y="68224"/>
                  </a:lnTo>
                  <a:lnTo>
                    <a:pt x="482904" y="62496"/>
                  </a:lnTo>
                  <a:lnTo>
                    <a:pt x="490080" y="62496"/>
                  </a:lnTo>
                  <a:lnTo>
                    <a:pt x="494677" y="63512"/>
                  </a:lnTo>
                  <a:lnTo>
                    <a:pt x="497751" y="64287"/>
                  </a:lnTo>
                  <a:lnTo>
                    <a:pt x="497751" y="46151"/>
                  </a:lnTo>
                  <a:lnTo>
                    <a:pt x="497268" y="46088"/>
                  </a:lnTo>
                  <a:lnTo>
                    <a:pt x="488276" y="45732"/>
                  </a:lnTo>
                  <a:lnTo>
                    <a:pt x="452094" y="53467"/>
                  </a:lnTo>
                  <a:lnTo>
                    <a:pt x="425145" y="73672"/>
                  </a:lnTo>
                  <a:lnTo>
                    <a:pt x="408330" y="101892"/>
                  </a:lnTo>
                  <a:lnTo>
                    <a:pt x="402526" y="133642"/>
                  </a:lnTo>
                  <a:lnTo>
                    <a:pt x="405028" y="149847"/>
                  </a:lnTo>
                  <a:lnTo>
                    <a:pt x="412165" y="162725"/>
                  </a:lnTo>
                  <a:lnTo>
                    <a:pt x="423367" y="171221"/>
                  </a:lnTo>
                  <a:lnTo>
                    <a:pt x="438111" y="174294"/>
                  </a:lnTo>
                  <a:lnTo>
                    <a:pt x="451167" y="172466"/>
                  </a:lnTo>
                  <a:lnTo>
                    <a:pt x="463702" y="166535"/>
                  </a:lnTo>
                  <a:lnTo>
                    <a:pt x="474192" y="157010"/>
                  </a:lnTo>
                  <a:lnTo>
                    <a:pt x="475475" y="155854"/>
                  </a:lnTo>
                  <a:lnTo>
                    <a:pt x="486232" y="139738"/>
                  </a:lnTo>
                  <a:lnTo>
                    <a:pt x="486752" y="139738"/>
                  </a:lnTo>
                  <a:lnTo>
                    <a:pt x="485584" y="149847"/>
                  </a:lnTo>
                  <a:lnTo>
                    <a:pt x="484771" y="157607"/>
                  </a:lnTo>
                  <a:lnTo>
                    <a:pt x="484162" y="165201"/>
                  </a:lnTo>
                  <a:lnTo>
                    <a:pt x="483933" y="171488"/>
                  </a:lnTo>
                  <a:lnTo>
                    <a:pt x="503643" y="171488"/>
                  </a:lnTo>
                  <a:lnTo>
                    <a:pt x="503694" y="159804"/>
                  </a:lnTo>
                  <a:lnTo>
                    <a:pt x="504609" y="145897"/>
                  </a:lnTo>
                  <a:lnTo>
                    <a:pt x="505320" y="139738"/>
                  </a:lnTo>
                  <a:lnTo>
                    <a:pt x="506374" y="130556"/>
                  </a:lnTo>
                  <a:lnTo>
                    <a:pt x="509016" y="114592"/>
                  </a:lnTo>
                  <a:lnTo>
                    <a:pt x="519226" y="62496"/>
                  </a:lnTo>
                  <a:lnTo>
                    <a:pt x="521563" y="50571"/>
                  </a:lnTo>
                  <a:close/>
                </a:path>
              </a:pathLst>
            </a:custGeom>
            <a:solidFill>
              <a:srgbClr val="33536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2" name="object 172"/>
            <p:cNvSpPr/>
            <p:nvPr/>
          </p:nvSpPr>
          <p:spPr>
            <a:xfrm>
              <a:off x="3953590" y="4760595"/>
              <a:ext cx="273254" cy="154211"/>
            </a:xfrm>
            <a:prstGeom prst="rect">
              <a:avLst/>
            </a:prstGeom>
            <a:blipFill>
              <a:blip r:embed="rId7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73" name="object 173"/>
          <p:cNvSpPr/>
          <p:nvPr/>
        </p:nvSpPr>
        <p:spPr>
          <a:xfrm>
            <a:off x="673172" y="5007971"/>
            <a:ext cx="3290837" cy="233475"/>
          </a:xfrm>
          <a:prstGeom prst="rect">
            <a:avLst/>
          </a:prstGeom>
          <a:blipFill>
            <a:blip r:embed="rId7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pSp>
        <p:nvGrpSpPr>
          <p:cNvPr id="174" name="object 174"/>
          <p:cNvGrpSpPr/>
          <p:nvPr/>
        </p:nvGrpSpPr>
        <p:grpSpPr>
          <a:xfrm>
            <a:off x="662161" y="5312773"/>
            <a:ext cx="1595755" cy="236854"/>
            <a:chOff x="662161" y="5312773"/>
            <a:chExt cx="1595755" cy="236854"/>
          </a:xfrm>
        </p:grpSpPr>
        <p:sp>
          <p:nvSpPr>
            <p:cNvPr id="175" name="object 175"/>
            <p:cNvSpPr/>
            <p:nvPr/>
          </p:nvSpPr>
          <p:spPr>
            <a:xfrm>
              <a:off x="662152" y="5312778"/>
              <a:ext cx="1236345" cy="236854"/>
            </a:xfrm>
            <a:custGeom>
              <a:avLst/>
              <a:gdLst/>
              <a:ahLst/>
              <a:cxnLst/>
              <a:rect l="l" t="t" r="r" b="b"/>
              <a:pathLst>
                <a:path w="1236345" h="236854">
                  <a:moveTo>
                    <a:pt x="130822" y="99085"/>
                  </a:moveTo>
                  <a:lnTo>
                    <a:pt x="109982" y="58394"/>
                  </a:lnTo>
                  <a:lnTo>
                    <a:pt x="108712" y="58127"/>
                  </a:lnTo>
                  <a:lnTo>
                    <a:pt x="108712" y="101117"/>
                  </a:lnTo>
                  <a:lnTo>
                    <a:pt x="104775" y="124548"/>
                  </a:lnTo>
                  <a:lnTo>
                    <a:pt x="93865" y="145732"/>
                  </a:lnTo>
                  <a:lnTo>
                    <a:pt x="77812" y="160883"/>
                  </a:lnTo>
                  <a:lnTo>
                    <a:pt x="58369" y="166662"/>
                  </a:lnTo>
                  <a:lnTo>
                    <a:pt x="48374" y="166662"/>
                  </a:lnTo>
                  <a:lnTo>
                    <a:pt x="40195" y="164122"/>
                  </a:lnTo>
                  <a:lnTo>
                    <a:pt x="34823" y="159804"/>
                  </a:lnTo>
                  <a:lnTo>
                    <a:pt x="40957" y="125514"/>
                  </a:lnTo>
                  <a:lnTo>
                    <a:pt x="59131" y="85979"/>
                  </a:lnTo>
                  <a:lnTo>
                    <a:pt x="84988" y="72161"/>
                  </a:lnTo>
                  <a:lnTo>
                    <a:pt x="96266" y="74777"/>
                  </a:lnTo>
                  <a:lnTo>
                    <a:pt x="103619" y="81521"/>
                  </a:lnTo>
                  <a:lnTo>
                    <a:pt x="107607" y="90690"/>
                  </a:lnTo>
                  <a:lnTo>
                    <a:pt x="108623" y="99085"/>
                  </a:lnTo>
                  <a:lnTo>
                    <a:pt x="108712" y="101117"/>
                  </a:lnTo>
                  <a:lnTo>
                    <a:pt x="108712" y="58127"/>
                  </a:lnTo>
                  <a:lnTo>
                    <a:pt x="92671" y="54622"/>
                  </a:lnTo>
                  <a:lnTo>
                    <a:pt x="80175" y="56426"/>
                  </a:lnTo>
                  <a:lnTo>
                    <a:pt x="68300" y="61582"/>
                  </a:lnTo>
                  <a:lnTo>
                    <a:pt x="57467" y="69735"/>
                  </a:lnTo>
                  <a:lnTo>
                    <a:pt x="48133" y="80543"/>
                  </a:lnTo>
                  <a:lnTo>
                    <a:pt x="47625" y="80543"/>
                  </a:lnTo>
                  <a:lnTo>
                    <a:pt x="51206" y="57416"/>
                  </a:lnTo>
                  <a:lnTo>
                    <a:pt x="31750" y="57416"/>
                  </a:lnTo>
                  <a:lnTo>
                    <a:pt x="30276" y="67424"/>
                  </a:lnTo>
                  <a:lnTo>
                    <a:pt x="28575" y="78409"/>
                  </a:lnTo>
                  <a:lnTo>
                    <a:pt x="26746" y="89827"/>
                  </a:lnTo>
                  <a:lnTo>
                    <a:pt x="24841" y="101117"/>
                  </a:lnTo>
                  <a:lnTo>
                    <a:pt x="0" y="230682"/>
                  </a:lnTo>
                  <a:lnTo>
                    <a:pt x="20993" y="230682"/>
                  </a:lnTo>
                  <a:lnTo>
                    <a:pt x="30975" y="177571"/>
                  </a:lnTo>
                  <a:lnTo>
                    <a:pt x="31483" y="177571"/>
                  </a:lnTo>
                  <a:lnTo>
                    <a:pt x="35864" y="179628"/>
                  </a:lnTo>
                  <a:lnTo>
                    <a:pt x="41757" y="181432"/>
                  </a:lnTo>
                  <a:lnTo>
                    <a:pt x="49237" y="182702"/>
                  </a:lnTo>
                  <a:lnTo>
                    <a:pt x="58369" y="183184"/>
                  </a:lnTo>
                  <a:lnTo>
                    <a:pt x="81178" y="177571"/>
                  </a:lnTo>
                  <a:lnTo>
                    <a:pt x="87083" y="176123"/>
                  </a:lnTo>
                  <a:lnTo>
                    <a:pt x="98653" y="166662"/>
                  </a:lnTo>
                  <a:lnTo>
                    <a:pt x="110058" y="157327"/>
                  </a:lnTo>
                  <a:lnTo>
                    <a:pt x="125298" y="130441"/>
                  </a:lnTo>
                  <a:lnTo>
                    <a:pt x="130822" y="99085"/>
                  </a:lnTo>
                  <a:close/>
                </a:path>
                <a:path w="1236345" h="236854">
                  <a:moveTo>
                    <a:pt x="227876" y="60718"/>
                  </a:moveTo>
                  <a:lnTo>
                    <a:pt x="223481" y="58483"/>
                  </a:lnTo>
                  <a:lnTo>
                    <a:pt x="217462" y="56527"/>
                  </a:lnTo>
                  <a:lnTo>
                    <a:pt x="210172" y="55143"/>
                  </a:lnTo>
                  <a:lnTo>
                    <a:pt x="202031" y="54610"/>
                  </a:lnTo>
                  <a:lnTo>
                    <a:pt x="184010" y="57531"/>
                  </a:lnTo>
                  <a:lnTo>
                    <a:pt x="169837" y="65570"/>
                  </a:lnTo>
                  <a:lnTo>
                    <a:pt x="160553" y="77660"/>
                  </a:lnTo>
                  <a:lnTo>
                    <a:pt x="157226" y="92722"/>
                  </a:lnTo>
                  <a:lnTo>
                    <a:pt x="158686" y="101752"/>
                  </a:lnTo>
                  <a:lnTo>
                    <a:pt x="162991" y="110070"/>
                  </a:lnTo>
                  <a:lnTo>
                    <a:pt x="169976" y="117525"/>
                  </a:lnTo>
                  <a:lnTo>
                    <a:pt x="187579" y="129146"/>
                  </a:lnTo>
                  <a:lnTo>
                    <a:pt x="192874" y="134327"/>
                  </a:lnTo>
                  <a:lnTo>
                    <a:pt x="195770" y="139992"/>
                  </a:lnTo>
                  <a:lnTo>
                    <a:pt x="196646" y="146596"/>
                  </a:lnTo>
                  <a:lnTo>
                    <a:pt x="194983" y="154343"/>
                  </a:lnTo>
                  <a:lnTo>
                    <a:pt x="190258" y="160731"/>
                  </a:lnTo>
                  <a:lnTo>
                    <a:pt x="182829" y="165061"/>
                  </a:lnTo>
                  <a:lnTo>
                    <a:pt x="173101" y="166662"/>
                  </a:lnTo>
                  <a:lnTo>
                    <a:pt x="165557" y="165976"/>
                  </a:lnTo>
                  <a:lnTo>
                    <a:pt x="158254" y="164185"/>
                  </a:lnTo>
                  <a:lnTo>
                    <a:pt x="151714" y="161734"/>
                  </a:lnTo>
                  <a:lnTo>
                    <a:pt x="146481" y="159042"/>
                  </a:lnTo>
                  <a:lnTo>
                    <a:pt x="140589" y="174536"/>
                  </a:lnTo>
                  <a:lnTo>
                    <a:pt x="145897" y="177673"/>
                  </a:lnTo>
                  <a:lnTo>
                    <a:pt x="153060" y="180352"/>
                  </a:lnTo>
                  <a:lnTo>
                    <a:pt x="161683" y="182219"/>
                  </a:lnTo>
                  <a:lnTo>
                    <a:pt x="171310" y="182918"/>
                  </a:lnTo>
                  <a:lnTo>
                    <a:pt x="189725" y="180251"/>
                  </a:lnTo>
                  <a:lnTo>
                    <a:pt x="204787" y="172440"/>
                  </a:lnTo>
                  <a:lnTo>
                    <a:pt x="214947" y="159766"/>
                  </a:lnTo>
                  <a:lnTo>
                    <a:pt x="218668" y="142519"/>
                  </a:lnTo>
                  <a:lnTo>
                    <a:pt x="216966" y="132803"/>
                  </a:lnTo>
                  <a:lnTo>
                    <a:pt x="212204" y="124206"/>
                  </a:lnTo>
                  <a:lnTo>
                    <a:pt x="204838" y="116700"/>
                  </a:lnTo>
                  <a:lnTo>
                    <a:pt x="195376" y="110248"/>
                  </a:lnTo>
                  <a:lnTo>
                    <a:pt x="188087" y="105714"/>
                  </a:lnTo>
                  <a:lnTo>
                    <a:pt x="182803" y="101015"/>
                  </a:lnTo>
                  <a:lnTo>
                    <a:pt x="179578" y="95783"/>
                  </a:lnTo>
                  <a:lnTo>
                    <a:pt x="178485" y="89674"/>
                  </a:lnTo>
                  <a:lnTo>
                    <a:pt x="180124" y="82270"/>
                  </a:lnTo>
                  <a:lnTo>
                    <a:pt x="184696" y="76403"/>
                  </a:lnTo>
                  <a:lnTo>
                    <a:pt x="191655" y="72529"/>
                  </a:lnTo>
                  <a:lnTo>
                    <a:pt x="200494" y="71132"/>
                  </a:lnTo>
                  <a:lnTo>
                    <a:pt x="209715" y="71132"/>
                  </a:lnTo>
                  <a:lnTo>
                    <a:pt x="217652" y="74180"/>
                  </a:lnTo>
                  <a:lnTo>
                    <a:pt x="221983" y="76720"/>
                  </a:lnTo>
                  <a:lnTo>
                    <a:pt x="227876" y="60718"/>
                  </a:lnTo>
                  <a:close/>
                </a:path>
                <a:path w="1236345" h="236854">
                  <a:moveTo>
                    <a:pt x="353847" y="57416"/>
                  </a:moveTo>
                  <a:lnTo>
                    <a:pt x="331330" y="57416"/>
                  </a:lnTo>
                  <a:lnTo>
                    <a:pt x="295529" y="135267"/>
                  </a:lnTo>
                  <a:lnTo>
                    <a:pt x="286524" y="155994"/>
                  </a:lnTo>
                  <a:lnTo>
                    <a:pt x="286016" y="155994"/>
                  </a:lnTo>
                  <a:lnTo>
                    <a:pt x="283781" y="141668"/>
                  </a:lnTo>
                  <a:lnTo>
                    <a:pt x="268097" y="57416"/>
                  </a:lnTo>
                  <a:lnTo>
                    <a:pt x="246087" y="57416"/>
                  </a:lnTo>
                  <a:lnTo>
                    <a:pt x="270916" y="173012"/>
                  </a:lnTo>
                  <a:lnTo>
                    <a:pt x="271170" y="176555"/>
                  </a:lnTo>
                  <a:lnTo>
                    <a:pt x="246329" y="206794"/>
                  </a:lnTo>
                  <a:lnTo>
                    <a:pt x="223545" y="218732"/>
                  </a:lnTo>
                  <a:lnTo>
                    <a:pt x="228676" y="236778"/>
                  </a:lnTo>
                  <a:lnTo>
                    <a:pt x="264769" y="215430"/>
                  </a:lnTo>
                  <a:lnTo>
                    <a:pt x="297599" y="169951"/>
                  </a:lnTo>
                  <a:lnTo>
                    <a:pt x="307517" y="150901"/>
                  </a:lnTo>
                  <a:lnTo>
                    <a:pt x="353847" y="57416"/>
                  </a:lnTo>
                  <a:close/>
                </a:path>
                <a:path w="1236345" h="236854">
                  <a:moveTo>
                    <a:pt x="455282" y="60210"/>
                  </a:moveTo>
                  <a:lnTo>
                    <a:pt x="451243" y="58521"/>
                  </a:lnTo>
                  <a:lnTo>
                    <a:pt x="445236" y="56781"/>
                  </a:lnTo>
                  <a:lnTo>
                    <a:pt x="437781" y="55410"/>
                  </a:lnTo>
                  <a:lnTo>
                    <a:pt x="429425" y="54864"/>
                  </a:lnTo>
                  <a:lnTo>
                    <a:pt x="398792" y="61556"/>
                  </a:lnTo>
                  <a:lnTo>
                    <a:pt x="374827" y="79413"/>
                  </a:lnTo>
                  <a:lnTo>
                    <a:pt x="359219" y="105143"/>
                  </a:lnTo>
                  <a:lnTo>
                    <a:pt x="353644" y="135407"/>
                  </a:lnTo>
                  <a:lnTo>
                    <a:pt x="356577" y="153873"/>
                  </a:lnTo>
                  <a:lnTo>
                    <a:pt x="365455" y="168973"/>
                  </a:lnTo>
                  <a:lnTo>
                    <a:pt x="380326" y="179171"/>
                  </a:lnTo>
                  <a:lnTo>
                    <a:pt x="401269" y="182918"/>
                  </a:lnTo>
                  <a:lnTo>
                    <a:pt x="412978" y="182194"/>
                  </a:lnTo>
                  <a:lnTo>
                    <a:pt x="429641" y="161137"/>
                  </a:lnTo>
                  <a:lnTo>
                    <a:pt x="423024" y="163360"/>
                  </a:lnTo>
                  <a:lnTo>
                    <a:pt x="415251" y="164998"/>
                  </a:lnTo>
                  <a:lnTo>
                    <a:pt x="406374" y="165646"/>
                  </a:lnTo>
                  <a:lnTo>
                    <a:pt x="393052" y="163309"/>
                  </a:lnTo>
                  <a:lnTo>
                    <a:pt x="383438" y="156692"/>
                  </a:lnTo>
                  <a:lnTo>
                    <a:pt x="377621" y="146354"/>
                  </a:lnTo>
                  <a:lnTo>
                    <a:pt x="375666" y="132880"/>
                  </a:lnTo>
                  <a:lnTo>
                    <a:pt x="379323" y="111201"/>
                  </a:lnTo>
                  <a:lnTo>
                    <a:pt x="389813" y="91770"/>
                  </a:lnTo>
                  <a:lnTo>
                    <a:pt x="406336" y="77774"/>
                  </a:lnTo>
                  <a:lnTo>
                    <a:pt x="428142" y="72402"/>
                  </a:lnTo>
                  <a:lnTo>
                    <a:pt x="437362" y="72402"/>
                  </a:lnTo>
                  <a:lnTo>
                    <a:pt x="444258" y="74688"/>
                  </a:lnTo>
                  <a:lnTo>
                    <a:pt x="449122" y="76974"/>
                  </a:lnTo>
                  <a:lnTo>
                    <a:pt x="455282" y="60210"/>
                  </a:lnTo>
                  <a:close/>
                </a:path>
                <a:path w="1236345" h="236854">
                  <a:moveTo>
                    <a:pt x="576135" y="87642"/>
                  </a:moveTo>
                  <a:lnTo>
                    <a:pt x="573316" y="72186"/>
                  </a:lnTo>
                  <a:lnTo>
                    <a:pt x="566064" y="61988"/>
                  </a:lnTo>
                  <a:lnTo>
                    <a:pt x="556158" y="56349"/>
                  </a:lnTo>
                  <a:lnTo>
                    <a:pt x="545414" y="54622"/>
                  </a:lnTo>
                  <a:lnTo>
                    <a:pt x="532091" y="56362"/>
                  </a:lnTo>
                  <a:lnTo>
                    <a:pt x="520204" y="61315"/>
                  </a:lnTo>
                  <a:lnTo>
                    <a:pt x="509854" y="69088"/>
                  </a:lnTo>
                  <a:lnTo>
                    <a:pt x="501129" y="79260"/>
                  </a:lnTo>
                  <a:lnTo>
                    <a:pt x="500621" y="79260"/>
                  </a:lnTo>
                  <a:lnTo>
                    <a:pt x="515988" y="0"/>
                  </a:lnTo>
                  <a:lnTo>
                    <a:pt x="494728" y="0"/>
                  </a:lnTo>
                  <a:lnTo>
                    <a:pt x="460171" y="180378"/>
                  </a:lnTo>
                  <a:lnTo>
                    <a:pt x="481418" y="180378"/>
                  </a:lnTo>
                  <a:lnTo>
                    <a:pt x="492937" y="118897"/>
                  </a:lnTo>
                  <a:lnTo>
                    <a:pt x="499402" y="99910"/>
                  </a:lnTo>
                  <a:lnTo>
                    <a:pt x="509841" y="85153"/>
                  </a:lnTo>
                  <a:lnTo>
                    <a:pt x="522389" y="75577"/>
                  </a:lnTo>
                  <a:lnTo>
                    <a:pt x="535178" y="72161"/>
                  </a:lnTo>
                  <a:lnTo>
                    <a:pt x="544017" y="73723"/>
                  </a:lnTo>
                  <a:lnTo>
                    <a:pt x="549960" y="78028"/>
                  </a:lnTo>
                  <a:lnTo>
                    <a:pt x="553326" y="84480"/>
                  </a:lnTo>
                  <a:lnTo>
                    <a:pt x="554380" y="92468"/>
                  </a:lnTo>
                  <a:lnTo>
                    <a:pt x="554380" y="99339"/>
                  </a:lnTo>
                  <a:lnTo>
                    <a:pt x="553605" y="104927"/>
                  </a:lnTo>
                  <a:lnTo>
                    <a:pt x="539013" y="180378"/>
                  </a:lnTo>
                  <a:lnTo>
                    <a:pt x="560260" y="180378"/>
                  </a:lnTo>
                  <a:lnTo>
                    <a:pt x="575360" y="102133"/>
                  </a:lnTo>
                  <a:lnTo>
                    <a:pt x="576135" y="94259"/>
                  </a:lnTo>
                  <a:lnTo>
                    <a:pt x="576135" y="87642"/>
                  </a:lnTo>
                  <a:close/>
                </a:path>
                <a:path w="1236345" h="236854">
                  <a:moveTo>
                    <a:pt x="715708" y="105943"/>
                  </a:moveTo>
                  <a:lnTo>
                    <a:pt x="712863" y="86880"/>
                  </a:lnTo>
                  <a:lnTo>
                    <a:pt x="704583" y="71386"/>
                  </a:lnTo>
                  <a:lnTo>
                    <a:pt x="704088" y="70459"/>
                  </a:lnTo>
                  <a:lnTo>
                    <a:pt x="693953" y="62725"/>
                  </a:lnTo>
                  <a:lnTo>
                    <a:pt x="693953" y="105689"/>
                  </a:lnTo>
                  <a:lnTo>
                    <a:pt x="690600" y="127279"/>
                  </a:lnTo>
                  <a:lnTo>
                    <a:pt x="681342" y="146812"/>
                  </a:lnTo>
                  <a:lnTo>
                    <a:pt x="667372" y="160959"/>
                  </a:lnTo>
                  <a:lnTo>
                    <a:pt x="649922" y="166420"/>
                  </a:lnTo>
                  <a:lnTo>
                    <a:pt x="637692" y="163842"/>
                  </a:lnTo>
                  <a:lnTo>
                    <a:pt x="628510" y="156667"/>
                  </a:lnTo>
                  <a:lnTo>
                    <a:pt x="622744" y="145732"/>
                  </a:lnTo>
                  <a:lnTo>
                    <a:pt x="620737" y="131864"/>
                  </a:lnTo>
                  <a:lnTo>
                    <a:pt x="623798" y="110515"/>
                  </a:lnTo>
                  <a:lnTo>
                    <a:pt x="632790" y="91046"/>
                  </a:lnTo>
                  <a:lnTo>
                    <a:pt x="646823" y="76873"/>
                  </a:lnTo>
                  <a:lnTo>
                    <a:pt x="665010" y="71386"/>
                  </a:lnTo>
                  <a:lnTo>
                    <a:pt x="678929" y="74739"/>
                  </a:lnTo>
                  <a:lnTo>
                    <a:pt x="687832" y="83197"/>
                  </a:lnTo>
                  <a:lnTo>
                    <a:pt x="692556" y="94322"/>
                  </a:lnTo>
                  <a:lnTo>
                    <a:pt x="693953" y="105689"/>
                  </a:lnTo>
                  <a:lnTo>
                    <a:pt x="693953" y="62725"/>
                  </a:lnTo>
                  <a:lnTo>
                    <a:pt x="689025" y="58953"/>
                  </a:lnTo>
                  <a:lnTo>
                    <a:pt x="667321" y="54622"/>
                  </a:lnTo>
                  <a:lnTo>
                    <a:pt x="639648" y="61125"/>
                  </a:lnTo>
                  <a:lnTo>
                    <a:pt x="617943" y="78473"/>
                  </a:lnTo>
                  <a:lnTo>
                    <a:pt x="603783" y="103390"/>
                  </a:lnTo>
                  <a:lnTo>
                    <a:pt x="598716" y="132626"/>
                  </a:lnTo>
                  <a:lnTo>
                    <a:pt x="601916" y="152209"/>
                  </a:lnTo>
                  <a:lnTo>
                    <a:pt x="611289" y="168287"/>
                  </a:lnTo>
                  <a:lnTo>
                    <a:pt x="626465" y="179171"/>
                  </a:lnTo>
                  <a:lnTo>
                    <a:pt x="647090" y="183184"/>
                  </a:lnTo>
                  <a:lnTo>
                    <a:pt x="675309" y="176441"/>
                  </a:lnTo>
                  <a:lnTo>
                    <a:pt x="687565" y="166420"/>
                  </a:lnTo>
                  <a:lnTo>
                    <a:pt x="696950" y="158750"/>
                  </a:lnTo>
                  <a:lnTo>
                    <a:pt x="710819" y="133972"/>
                  </a:lnTo>
                  <a:lnTo>
                    <a:pt x="715708" y="105943"/>
                  </a:lnTo>
                  <a:close/>
                </a:path>
                <a:path w="1236345" h="236854">
                  <a:moveTo>
                    <a:pt x="786663" y="0"/>
                  </a:moveTo>
                  <a:lnTo>
                    <a:pt x="765416" y="0"/>
                  </a:lnTo>
                  <a:lnTo>
                    <a:pt x="730859" y="180378"/>
                  </a:lnTo>
                  <a:lnTo>
                    <a:pt x="751840" y="180378"/>
                  </a:lnTo>
                  <a:lnTo>
                    <a:pt x="786663" y="0"/>
                  </a:lnTo>
                  <a:close/>
                </a:path>
                <a:path w="1236345" h="236854">
                  <a:moveTo>
                    <a:pt x="908024" y="105943"/>
                  </a:moveTo>
                  <a:lnTo>
                    <a:pt x="905179" y="86880"/>
                  </a:lnTo>
                  <a:lnTo>
                    <a:pt x="896899" y="71386"/>
                  </a:lnTo>
                  <a:lnTo>
                    <a:pt x="896404" y="70459"/>
                  </a:lnTo>
                  <a:lnTo>
                    <a:pt x="886269" y="62725"/>
                  </a:lnTo>
                  <a:lnTo>
                    <a:pt x="886269" y="105689"/>
                  </a:lnTo>
                  <a:lnTo>
                    <a:pt x="882904" y="127279"/>
                  </a:lnTo>
                  <a:lnTo>
                    <a:pt x="873645" y="146812"/>
                  </a:lnTo>
                  <a:lnTo>
                    <a:pt x="859688" y="160959"/>
                  </a:lnTo>
                  <a:lnTo>
                    <a:pt x="842238" y="166420"/>
                  </a:lnTo>
                  <a:lnTo>
                    <a:pt x="829995" y="163842"/>
                  </a:lnTo>
                  <a:lnTo>
                    <a:pt x="820826" y="156667"/>
                  </a:lnTo>
                  <a:lnTo>
                    <a:pt x="815047" y="145732"/>
                  </a:lnTo>
                  <a:lnTo>
                    <a:pt x="813054" y="131864"/>
                  </a:lnTo>
                  <a:lnTo>
                    <a:pt x="816114" y="110515"/>
                  </a:lnTo>
                  <a:lnTo>
                    <a:pt x="825106" y="91046"/>
                  </a:lnTo>
                  <a:lnTo>
                    <a:pt x="839139" y="76873"/>
                  </a:lnTo>
                  <a:lnTo>
                    <a:pt x="857326" y="71386"/>
                  </a:lnTo>
                  <a:lnTo>
                    <a:pt x="871245" y="74739"/>
                  </a:lnTo>
                  <a:lnTo>
                    <a:pt x="880148" y="83197"/>
                  </a:lnTo>
                  <a:lnTo>
                    <a:pt x="884872" y="94322"/>
                  </a:lnTo>
                  <a:lnTo>
                    <a:pt x="886269" y="105689"/>
                  </a:lnTo>
                  <a:lnTo>
                    <a:pt x="886269" y="62725"/>
                  </a:lnTo>
                  <a:lnTo>
                    <a:pt x="881341" y="58953"/>
                  </a:lnTo>
                  <a:lnTo>
                    <a:pt x="859637" y="54622"/>
                  </a:lnTo>
                  <a:lnTo>
                    <a:pt x="831964" y="61125"/>
                  </a:lnTo>
                  <a:lnTo>
                    <a:pt x="810260" y="78473"/>
                  </a:lnTo>
                  <a:lnTo>
                    <a:pt x="796099" y="103390"/>
                  </a:lnTo>
                  <a:lnTo>
                    <a:pt x="791032" y="132626"/>
                  </a:lnTo>
                  <a:lnTo>
                    <a:pt x="794232" y="152209"/>
                  </a:lnTo>
                  <a:lnTo>
                    <a:pt x="803605" y="168287"/>
                  </a:lnTo>
                  <a:lnTo>
                    <a:pt x="818781" y="179171"/>
                  </a:lnTo>
                  <a:lnTo>
                    <a:pt x="839406" y="183184"/>
                  </a:lnTo>
                  <a:lnTo>
                    <a:pt x="867625" y="176441"/>
                  </a:lnTo>
                  <a:lnTo>
                    <a:pt x="879881" y="166420"/>
                  </a:lnTo>
                  <a:lnTo>
                    <a:pt x="889266" y="158750"/>
                  </a:lnTo>
                  <a:lnTo>
                    <a:pt x="903135" y="133972"/>
                  </a:lnTo>
                  <a:lnTo>
                    <a:pt x="908024" y="105943"/>
                  </a:lnTo>
                  <a:close/>
                </a:path>
                <a:path w="1236345" h="236854">
                  <a:moveTo>
                    <a:pt x="1043228" y="63258"/>
                  </a:moveTo>
                  <a:lnTo>
                    <a:pt x="1034935" y="59982"/>
                  </a:lnTo>
                  <a:lnTo>
                    <a:pt x="1025118" y="57226"/>
                  </a:lnTo>
                  <a:lnTo>
                    <a:pt x="1019937" y="56311"/>
                  </a:lnTo>
                  <a:lnTo>
                    <a:pt x="1019937" y="75704"/>
                  </a:lnTo>
                  <a:lnTo>
                    <a:pt x="1011999" y="116611"/>
                  </a:lnTo>
                  <a:lnTo>
                    <a:pt x="1006157" y="134150"/>
                  </a:lnTo>
                  <a:lnTo>
                    <a:pt x="996480" y="149161"/>
                  </a:lnTo>
                  <a:lnTo>
                    <a:pt x="984237" y="159664"/>
                  </a:lnTo>
                  <a:lnTo>
                    <a:pt x="970788" y="163614"/>
                  </a:lnTo>
                  <a:lnTo>
                    <a:pt x="959065" y="160896"/>
                  </a:lnTo>
                  <a:lnTo>
                    <a:pt x="951776" y="153924"/>
                  </a:lnTo>
                  <a:lnTo>
                    <a:pt x="948029" y="144437"/>
                  </a:lnTo>
                  <a:lnTo>
                    <a:pt x="946975" y="134137"/>
                  </a:lnTo>
                  <a:lnTo>
                    <a:pt x="950925" y="111518"/>
                  </a:lnTo>
                  <a:lnTo>
                    <a:pt x="961694" y="91465"/>
                  </a:lnTo>
                  <a:lnTo>
                    <a:pt x="978217" y="77114"/>
                  </a:lnTo>
                  <a:lnTo>
                    <a:pt x="999464" y="71640"/>
                  </a:lnTo>
                  <a:lnTo>
                    <a:pt x="1008418" y="71640"/>
                  </a:lnTo>
                  <a:lnTo>
                    <a:pt x="1016088" y="73926"/>
                  </a:lnTo>
                  <a:lnTo>
                    <a:pt x="1019937" y="75704"/>
                  </a:lnTo>
                  <a:lnTo>
                    <a:pt x="1019937" y="56311"/>
                  </a:lnTo>
                  <a:lnTo>
                    <a:pt x="1014425" y="55333"/>
                  </a:lnTo>
                  <a:lnTo>
                    <a:pt x="1003554" y="54622"/>
                  </a:lnTo>
                  <a:lnTo>
                    <a:pt x="971029" y="61747"/>
                  </a:lnTo>
                  <a:lnTo>
                    <a:pt x="946200" y="80530"/>
                  </a:lnTo>
                  <a:lnTo>
                    <a:pt x="930389" y="107137"/>
                  </a:lnTo>
                  <a:lnTo>
                    <a:pt x="924953" y="137693"/>
                  </a:lnTo>
                  <a:lnTo>
                    <a:pt x="927341" y="153581"/>
                  </a:lnTo>
                  <a:lnTo>
                    <a:pt x="934453" y="167233"/>
                  </a:lnTo>
                  <a:lnTo>
                    <a:pt x="946226" y="176784"/>
                  </a:lnTo>
                  <a:lnTo>
                    <a:pt x="962583" y="180378"/>
                  </a:lnTo>
                  <a:lnTo>
                    <a:pt x="975029" y="178752"/>
                  </a:lnTo>
                  <a:lnTo>
                    <a:pt x="986485" y="173863"/>
                  </a:lnTo>
                  <a:lnTo>
                    <a:pt x="996746" y="165696"/>
                  </a:lnTo>
                  <a:lnTo>
                    <a:pt x="998347" y="163614"/>
                  </a:lnTo>
                  <a:lnTo>
                    <a:pt x="1005598" y="154216"/>
                  </a:lnTo>
                  <a:lnTo>
                    <a:pt x="1006373" y="154216"/>
                  </a:lnTo>
                  <a:lnTo>
                    <a:pt x="1002271" y="172504"/>
                  </a:lnTo>
                  <a:lnTo>
                    <a:pt x="995083" y="193408"/>
                  </a:lnTo>
                  <a:lnTo>
                    <a:pt x="984986" y="206959"/>
                  </a:lnTo>
                  <a:lnTo>
                    <a:pt x="972388" y="214274"/>
                  </a:lnTo>
                  <a:lnTo>
                    <a:pt x="957732" y="216458"/>
                  </a:lnTo>
                  <a:lnTo>
                    <a:pt x="948131" y="215836"/>
                  </a:lnTo>
                  <a:lnTo>
                    <a:pt x="939228" y="214109"/>
                  </a:lnTo>
                  <a:lnTo>
                    <a:pt x="931367" y="211531"/>
                  </a:lnTo>
                  <a:lnTo>
                    <a:pt x="924953" y="208330"/>
                  </a:lnTo>
                  <a:lnTo>
                    <a:pt x="918819" y="224840"/>
                  </a:lnTo>
                  <a:lnTo>
                    <a:pt x="925842" y="228333"/>
                  </a:lnTo>
                  <a:lnTo>
                    <a:pt x="934681" y="231063"/>
                  </a:lnTo>
                  <a:lnTo>
                    <a:pt x="944880" y="232841"/>
                  </a:lnTo>
                  <a:lnTo>
                    <a:pt x="955941" y="233476"/>
                  </a:lnTo>
                  <a:lnTo>
                    <a:pt x="967016" y="232829"/>
                  </a:lnTo>
                  <a:lnTo>
                    <a:pt x="978331" y="230619"/>
                  </a:lnTo>
                  <a:lnTo>
                    <a:pt x="989266" y="226402"/>
                  </a:lnTo>
                  <a:lnTo>
                    <a:pt x="999197" y="219760"/>
                  </a:lnTo>
                  <a:lnTo>
                    <a:pt x="1002207" y="216458"/>
                  </a:lnTo>
                  <a:lnTo>
                    <a:pt x="1007910" y="210223"/>
                  </a:lnTo>
                  <a:lnTo>
                    <a:pt x="1014717" y="197942"/>
                  </a:lnTo>
                  <a:lnTo>
                    <a:pt x="1020038" y="182854"/>
                  </a:lnTo>
                  <a:lnTo>
                    <a:pt x="1024293" y="164871"/>
                  </a:lnTo>
                  <a:lnTo>
                    <a:pt x="1026274" y="154216"/>
                  </a:lnTo>
                  <a:lnTo>
                    <a:pt x="1041666" y="71640"/>
                  </a:lnTo>
                  <a:lnTo>
                    <a:pt x="1043228" y="63258"/>
                  </a:lnTo>
                  <a:close/>
                </a:path>
                <a:path w="1236345" h="236854">
                  <a:moveTo>
                    <a:pt x="1102918" y="57416"/>
                  </a:moveTo>
                  <a:lnTo>
                    <a:pt x="1081671" y="57416"/>
                  </a:lnTo>
                  <a:lnTo>
                    <a:pt x="1057859" y="180378"/>
                  </a:lnTo>
                  <a:lnTo>
                    <a:pt x="1079106" y="180378"/>
                  </a:lnTo>
                  <a:lnTo>
                    <a:pt x="1102918" y="57416"/>
                  </a:lnTo>
                  <a:close/>
                </a:path>
                <a:path w="1236345" h="236854">
                  <a:moveTo>
                    <a:pt x="1112139" y="14478"/>
                  </a:moveTo>
                  <a:lnTo>
                    <a:pt x="1107274" y="8890"/>
                  </a:lnTo>
                  <a:lnTo>
                    <a:pt x="1091907" y="8890"/>
                  </a:lnTo>
                  <a:lnTo>
                    <a:pt x="1085507" y="14973"/>
                  </a:lnTo>
                  <a:lnTo>
                    <a:pt x="1085507" y="30734"/>
                  </a:lnTo>
                  <a:lnTo>
                    <a:pt x="1090371" y="36334"/>
                  </a:lnTo>
                  <a:lnTo>
                    <a:pt x="1105979" y="36334"/>
                  </a:lnTo>
                  <a:lnTo>
                    <a:pt x="1111872" y="30480"/>
                  </a:lnTo>
                  <a:lnTo>
                    <a:pt x="1112100" y="23114"/>
                  </a:lnTo>
                  <a:lnTo>
                    <a:pt x="1112139" y="14478"/>
                  </a:lnTo>
                  <a:close/>
                </a:path>
                <a:path w="1236345" h="236854">
                  <a:moveTo>
                    <a:pt x="1236040" y="62750"/>
                  </a:moveTo>
                  <a:lnTo>
                    <a:pt x="1228407" y="59766"/>
                  </a:lnTo>
                  <a:lnTo>
                    <a:pt x="1219085" y="57162"/>
                  </a:lnTo>
                  <a:lnTo>
                    <a:pt x="1212748" y="56083"/>
                  </a:lnTo>
                  <a:lnTo>
                    <a:pt x="1212748" y="75958"/>
                  </a:lnTo>
                  <a:lnTo>
                    <a:pt x="1204544" y="118389"/>
                  </a:lnTo>
                  <a:lnTo>
                    <a:pt x="1198511" y="136423"/>
                  </a:lnTo>
                  <a:lnTo>
                    <a:pt x="1188453" y="151574"/>
                  </a:lnTo>
                  <a:lnTo>
                    <a:pt x="1175575" y="162001"/>
                  </a:lnTo>
                  <a:lnTo>
                    <a:pt x="1161034" y="165887"/>
                  </a:lnTo>
                  <a:lnTo>
                    <a:pt x="1152169" y="163893"/>
                  </a:lnTo>
                  <a:lnTo>
                    <a:pt x="1145374" y="158026"/>
                  </a:lnTo>
                  <a:lnTo>
                    <a:pt x="1141056" y="148640"/>
                  </a:lnTo>
                  <a:lnTo>
                    <a:pt x="1139532" y="135915"/>
                  </a:lnTo>
                  <a:lnTo>
                    <a:pt x="1143876" y="111404"/>
                  </a:lnTo>
                  <a:lnTo>
                    <a:pt x="1155306" y="90919"/>
                  </a:lnTo>
                  <a:lnTo>
                    <a:pt x="1171968" y="76860"/>
                  </a:lnTo>
                  <a:lnTo>
                    <a:pt x="1192009" y="71628"/>
                  </a:lnTo>
                  <a:lnTo>
                    <a:pt x="1201483" y="71628"/>
                  </a:lnTo>
                  <a:lnTo>
                    <a:pt x="1208659" y="73660"/>
                  </a:lnTo>
                  <a:lnTo>
                    <a:pt x="1212748" y="75958"/>
                  </a:lnTo>
                  <a:lnTo>
                    <a:pt x="1212748" y="56083"/>
                  </a:lnTo>
                  <a:lnTo>
                    <a:pt x="1208328" y="55321"/>
                  </a:lnTo>
                  <a:lnTo>
                    <a:pt x="1196365" y="54610"/>
                  </a:lnTo>
                  <a:lnTo>
                    <a:pt x="1163739" y="61963"/>
                  </a:lnTo>
                  <a:lnTo>
                    <a:pt x="1138885" y="81203"/>
                  </a:lnTo>
                  <a:lnTo>
                    <a:pt x="1123061" y="108102"/>
                  </a:lnTo>
                  <a:lnTo>
                    <a:pt x="1117511" y="138455"/>
                  </a:lnTo>
                  <a:lnTo>
                    <a:pt x="1119822" y="155625"/>
                  </a:lnTo>
                  <a:lnTo>
                    <a:pt x="1126731" y="169862"/>
                  </a:lnTo>
                  <a:lnTo>
                    <a:pt x="1138250" y="179578"/>
                  </a:lnTo>
                  <a:lnTo>
                    <a:pt x="1154379" y="183172"/>
                  </a:lnTo>
                  <a:lnTo>
                    <a:pt x="1166253" y="181533"/>
                  </a:lnTo>
                  <a:lnTo>
                    <a:pt x="1177899" y="176695"/>
                  </a:lnTo>
                  <a:lnTo>
                    <a:pt x="1188542" y="168808"/>
                  </a:lnTo>
                  <a:lnTo>
                    <a:pt x="1190942" y="165887"/>
                  </a:lnTo>
                  <a:lnTo>
                    <a:pt x="1197381" y="158026"/>
                  </a:lnTo>
                  <a:lnTo>
                    <a:pt x="1197902" y="158026"/>
                  </a:lnTo>
                  <a:lnTo>
                    <a:pt x="1183043" y="230682"/>
                  </a:lnTo>
                  <a:lnTo>
                    <a:pt x="1204036" y="230682"/>
                  </a:lnTo>
                  <a:lnTo>
                    <a:pt x="1217879" y="158026"/>
                  </a:lnTo>
                  <a:lnTo>
                    <a:pt x="1234351" y="71628"/>
                  </a:lnTo>
                  <a:lnTo>
                    <a:pt x="1236040" y="62750"/>
                  </a:lnTo>
                  <a:close/>
                </a:path>
              </a:pathLst>
            </a:custGeom>
            <a:solidFill>
              <a:srgbClr val="33536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6" name="object 176"/>
            <p:cNvSpPr/>
            <p:nvPr/>
          </p:nvSpPr>
          <p:spPr>
            <a:xfrm>
              <a:off x="1918985" y="5367389"/>
              <a:ext cx="234027" cy="128560"/>
            </a:xfrm>
            <a:prstGeom prst="rect">
              <a:avLst/>
            </a:prstGeom>
            <a:blipFill>
              <a:blip r:embed="rId7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77" name="object 177"/>
            <p:cNvSpPr/>
            <p:nvPr/>
          </p:nvSpPr>
          <p:spPr>
            <a:xfrm>
              <a:off x="2192225" y="5374514"/>
              <a:ext cx="65277" cy="149885"/>
            </a:xfrm>
            <a:prstGeom prst="rect">
              <a:avLst/>
            </a:prstGeom>
            <a:blipFill>
              <a:blip r:embed="rId7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78" name="object 178"/>
          <p:cNvSpPr/>
          <p:nvPr/>
        </p:nvSpPr>
        <p:spPr>
          <a:xfrm>
            <a:off x="5993442" y="1959972"/>
            <a:ext cx="3599120" cy="230682"/>
          </a:xfrm>
          <a:prstGeom prst="rect">
            <a:avLst/>
          </a:prstGeom>
          <a:blipFill>
            <a:blip r:embed="rId7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9" name="object 179"/>
          <p:cNvSpPr/>
          <p:nvPr/>
        </p:nvSpPr>
        <p:spPr>
          <a:xfrm>
            <a:off x="5533163" y="2264772"/>
            <a:ext cx="3379690" cy="233475"/>
          </a:xfrm>
          <a:prstGeom prst="rect">
            <a:avLst/>
          </a:prstGeom>
          <a:blipFill>
            <a:blip r:embed="rId7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0" name="object 180"/>
          <p:cNvSpPr/>
          <p:nvPr/>
        </p:nvSpPr>
        <p:spPr>
          <a:xfrm>
            <a:off x="5543406" y="2569572"/>
            <a:ext cx="2844523" cy="211634"/>
          </a:xfrm>
          <a:prstGeom prst="rect">
            <a:avLst/>
          </a:prstGeom>
          <a:blipFill>
            <a:blip r:embed="rId7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1" name="object 181"/>
          <p:cNvSpPr/>
          <p:nvPr/>
        </p:nvSpPr>
        <p:spPr>
          <a:xfrm>
            <a:off x="8457082" y="2569572"/>
            <a:ext cx="431198" cy="183184"/>
          </a:xfrm>
          <a:prstGeom prst="rect">
            <a:avLst/>
          </a:prstGeom>
          <a:blipFill>
            <a:blip r:embed="rId8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2" name="object 182"/>
          <p:cNvSpPr/>
          <p:nvPr/>
        </p:nvSpPr>
        <p:spPr>
          <a:xfrm>
            <a:off x="8946437" y="2575674"/>
            <a:ext cx="119037" cy="177076"/>
          </a:xfrm>
          <a:prstGeom prst="rect">
            <a:avLst/>
          </a:prstGeom>
          <a:blipFill>
            <a:blip r:embed="rId8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pSp>
        <p:nvGrpSpPr>
          <p:cNvPr id="183" name="object 183"/>
          <p:cNvGrpSpPr/>
          <p:nvPr/>
        </p:nvGrpSpPr>
        <p:grpSpPr>
          <a:xfrm>
            <a:off x="5534183" y="2874372"/>
            <a:ext cx="903605" cy="212090"/>
            <a:chOff x="5534183" y="2874372"/>
            <a:chExt cx="903605" cy="212090"/>
          </a:xfrm>
        </p:grpSpPr>
        <p:sp>
          <p:nvSpPr>
            <p:cNvPr id="184" name="object 184"/>
            <p:cNvSpPr/>
            <p:nvPr/>
          </p:nvSpPr>
          <p:spPr>
            <a:xfrm>
              <a:off x="5534183" y="2874372"/>
              <a:ext cx="453457" cy="183184"/>
            </a:xfrm>
            <a:prstGeom prst="rect">
              <a:avLst/>
            </a:prstGeom>
            <a:blipFill>
              <a:blip r:embed="rId8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85" name="object 185"/>
            <p:cNvSpPr/>
            <p:nvPr/>
          </p:nvSpPr>
          <p:spPr>
            <a:xfrm>
              <a:off x="6008198" y="2874373"/>
              <a:ext cx="429426" cy="211632"/>
            </a:xfrm>
            <a:prstGeom prst="rect">
              <a:avLst/>
            </a:prstGeom>
            <a:blipFill>
              <a:blip r:embed="rId8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86" name="object 186"/>
          <p:cNvSpPr/>
          <p:nvPr/>
        </p:nvSpPr>
        <p:spPr>
          <a:xfrm>
            <a:off x="6501143" y="2871579"/>
            <a:ext cx="2004561" cy="236268"/>
          </a:xfrm>
          <a:prstGeom prst="rect">
            <a:avLst/>
          </a:prstGeom>
          <a:blipFill>
            <a:blip r:embed="rId8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7" name="object 187"/>
          <p:cNvSpPr/>
          <p:nvPr/>
        </p:nvSpPr>
        <p:spPr>
          <a:xfrm>
            <a:off x="5993442" y="3179172"/>
            <a:ext cx="2561503" cy="183184"/>
          </a:xfrm>
          <a:prstGeom prst="rect">
            <a:avLst/>
          </a:prstGeom>
          <a:blipFill>
            <a:blip r:embed="rId8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8" name="object 188"/>
          <p:cNvSpPr/>
          <p:nvPr/>
        </p:nvSpPr>
        <p:spPr>
          <a:xfrm>
            <a:off x="5534183" y="3483970"/>
            <a:ext cx="2997119" cy="233476"/>
          </a:xfrm>
          <a:prstGeom prst="rect">
            <a:avLst/>
          </a:prstGeom>
          <a:blipFill>
            <a:blip r:embed="rId8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9" name="object 189"/>
          <p:cNvSpPr/>
          <p:nvPr/>
        </p:nvSpPr>
        <p:spPr>
          <a:xfrm>
            <a:off x="5530858" y="4090779"/>
            <a:ext cx="4171007" cy="233471"/>
          </a:xfrm>
          <a:prstGeom prst="rect">
            <a:avLst/>
          </a:prstGeom>
          <a:blipFill>
            <a:blip r:embed="rId8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0" name="object 190"/>
          <p:cNvSpPr/>
          <p:nvPr/>
        </p:nvSpPr>
        <p:spPr>
          <a:xfrm>
            <a:off x="5519336" y="4395579"/>
            <a:ext cx="4292415" cy="233476"/>
          </a:xfrm>
          <a:prstGeom prst="rect">
            <a:avLst/>
          </a:prstGeom>
          <a:blipFill>
            <a:blip r:embed="rId8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1" name="object 191"/>
          <p:cNvSpPr/>
          <p:nvPr/>
        </p:nvSpPr>
        <p:spPr>
          <a:xfrm>
            <a:off x="5537518" y="4703167"/>
            <a:ext cx="3675011" cy="230682"/>
          </a:xfrm>
          <a:prstGeom prst="rect">
            <a:avLst/>
          </a:prstGeom>
          <a:blipFill>
            <a:blip r:embed="rId8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2" name="object 192"/>
          <p:cNvSpPr/>
          <p:nvPr/>
        </p:nvSpPr>
        <p:spPr>
          <a:xfrm>
            <a:off x="5533165" y="5007967"/>
            <a:ext cx="4427138" cy="230682"/>
          </a:xfrm>
          <a:prstGeom prst="rect">
            <a:avLst/>
          </a:prstGeom>
          <a:blipFill>
            <a:blip r:embed="rId9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pSp>
        <p:nvGrpSpPr>
          <p:cNvPr id="193" name="object 193"/>
          <p:cNvGrpSpPr/>
          <p:nvPr/>
        </p:nvGrpSpPr>
        <p:grpSpPr>
          <a:xfrm>
            <a:off x="5533428" y="5334116"/>
            <a:ext cx="871855" cy="161925"/>
            <a:chOff x="5533428" y="5334116"/>
            <a:chExt cx="871855" cy="161925"/>
          </a:xfrm>
        </p:grpSpPr>
        <p:sp>
          <p:nvSpPr>
            <p:cNvPr id="194" name="object 194"/>
            <p:cNvSpPr/>
            <p:nvPr/>
          </p:nvSpPr>
          <p:spPr>
            <a:xfrm>
              <a:off x="5533428" y="5366125"/>
              <a:ext cx="377170" cy="129834"/>
            </a:xfrm>
            <a:prstGeom prst="rect">
              <a:avLst/>
            </a:prstGeom>
            <a:blipFill>
              <a:blip r:embed="rId9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95" name="object 195"/>
            <p:cNvSpPr/>
            <p:nvPr/>
          </p:nvSpPr>
          <p:spPr>
            <a:xfrm>
              <a:off x="5932411" y="5334116"/>
              <a:ext cx="472702" cy="161838"/>
            </a:xfrm>
            <a:prstGeom prst="rect">
              <a:avLst/>
            </a:prstGeom>
            <a:blipFill>
              <a:blip r:embed="rId9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96" name="object 196"/>
          <p:cNvSpPr/>
          <p:nvPr/>
        </p:nvSpPr>
        <p:spPr>
          <a:xfrm>
            <a:off x="4684481" y="945478"/>
            <a:ext cx="1076533" cy="444500"/>
          </a:xfrm>
          <a:prstGeom prst="rect">
            <a:avLst/>
          </a:prstGeom>
          <a:blipFill>
            <a:blip r:embed="rId9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7" name="object 197"/>
          <p:cNvSpPr/>
          <p:nvPr/>
        </p:nvSpPr>
        <p:spPr>
          <a:xfrm>
            <a:off x="5908377" y="928269"/>
            <a:ext cx="107950" cy="457834"/>
          </a:xfrm>
          <a:custGeom>
            <a:avLst/>
            <a:gdLst/>
            <a:ahLst/>
            <a:cxnLst/>
            <a:rect l="l" t="t" r="r" b="b"/>
            <a:pathLst>
              <a:path w="107950" h="457834">
                <a:moveTo>
                  <a:pt x="55626" y="0"/>
                </a:moveTo>
                <a:lnTo>
                  <a:pt x="53047" y="0"/>
                </a:lnTo>
                <a:lnTo>
                  <a:pt x="50152" y="660"/>
                </a:lnTo>
                <a:lnTo>
                  <a:pt x="36128" y="26568"/>
                </a:lnTo>
                <a:lnTo>
                  <a:pt x="35814" y="29641"/>
                </a:lnTo>
                <a:lnTo>
                  <a:pt x="33248" y="42519"/>
                </a:lnTo>
                <a:lnTo>
                  <a:pt x="32588" y="45402"/>
                </a:lnTo>
                <a:lnTo>
                  <a:pt x="32105" y="48399"/>
                </a:lnTo>
                <a:lnTo>
                  <a:pt x="31470" y="54508"/>
                </a:lnTo>
                <a:lnTo>
                  <a:pt x="30988" y="57645"/>
                </a:lnTo>
                <a:lnTo>
                  <a:pt x="29057" y="67310"/>
                </a:lnTo>
                <a:lnTo>
                  <a:pt x="28092" y="73583"/>
                </a:lnTo>
                <a:lnTo>
                  <a:pt x="26797" y="85826"/>
                </a:lnTo>
                <a:lnTo>
                  <a:pt x="25996" y="92100"/>
                </a:lnTo>
                <a:lnTo>
                  <a:pt x="25031" y="98526"/>
                </a:lnTo>
                <a:lnTo>
                  <a:pt x="22448" y="117171"/>
                </a:lnTo>
                <a:lnTo>
                  <a:pt x="15608" y="173634"/>
                </a:lnTo>
                <a:lnTo>
                  <a:pt x="10405" y="230370"/>
                </a:lnTo>
                <a:lnTo>
                  <a:pt x="7797" y="274167"/>
                </a:lnTo>
                <a:lnTo>
                  <a:pt x="7327" y="280454"/>
                </a:lnTo>
                <a:lnTo>
                  <a:pt x="6608" y="287693"/>
                </a:lnTo>
                <a:lnTo>
                  <a:pt x="6362" y="290436"/>
                </a:lnTo>
                <a:lnTo>
                  <a:pt x="5397" y="300266"/>
                </a:lnTo>
                <a:lnTo>
                  <a:pt x="5265" y="302831"/>
                </a:lnTo>
                <a:lnTo>
                  <a:pt x="5203" y="309905"/>
                </a:lnTo>
                <a:lnTo>
                  <a:pt x="4978" y="312420"/>
                </a:lnTo>
                <a:lnTo>
                  <a:pt x="4025" y="317881"/>
                </a:lnTo>
                <a:lnTo>
                  <a:pt x="4584" y="320535"/>
                </a:lnTo>
                <a:lnTo>
                  <a:pt x="6197" y="323113"/>
                </a:lnTo>
                <a:lnTo>
                  <a:pt x="8445" y="327304"/>
                </a:lnTo>
                <a:lnTo>
                  <a:pt x="11582" y="331571"/>
                </a:lnTo>
                <a:lnTo>
                  <a:pt x="19646" y="340258"/>
                </a:lnTo>
                <a:lnTo>
                  <a:pt x="23901" y="342747"/>
                </a:lnTo>
                <a:lnTo>
                  <a:pt x="28409" y="343395"/>
                </a:lnTo>
                <a:lnTo>
                  <a:pt x="30022" y="343725"/>
                </a:lnTo>
                <a:lnTo>
                  <a:pt x="31546" y="343801"/>
                </a:lnTo>
                <a:lnTo>
                  <a:pt x="34455" y="343471"/>
                </a:lnTo>
                <a:lnTo>
                  <a:pt x="35979" y="343395"/>
                </a:lnTo>
                <a:lnTo>
                  <a:pt x="42341" y="343395"/>
                </a:lnTo>
                <a:lnTo>
                  <a:pt x="43383" y="343077"/>
                </a:lnTo>
                <a:lnTo>
                  <a:pt x="44348" y="342430"/>
                </a:lnTo>
                <a:lnTo>
                  <a:pt x="46761" y="341464"/>
                </a:lnTo>
                <a:lnTo>
                  <a:pt x="47256" y="341464"/>
                </a:lnTo>
                <a:lnTo>
                  <a:pt x="47891" y="340817"/>
                </a:lnTo>
                <a:lnTo>
                  <a:pt x="48450" y="340575"/>
                </a:lnTo>
                <a:lnTo>
                  <a:pt x="49745" y="340575"/>
                </a:lnTo>
                <a:lnTo>
                  <a:pt x="49974" y="340347"/>
                </a:lnTo>
                <a:lnTo>
                  <a:pt x="50622" y="339051"/>
                </a:lnTo>
                <a:lnTo>
                  <a:pt x="53200" y="335508"/>
                </a:lnTo>
                <a:lnTo>
                  <a:pt x="55460" y="331736"/>
                </a:lnTo>
                <a:lnTo>
                  <a:pt x="59321" y="323672"/>
                </a:lnTo>
                <a:lnTo>
                  <a:pt x="61252" y="319900"/>
                </a:lnTo>
                <a:lnTo>
                  <a:pt x="63182" y="316344"/>
                </a:lnTo>
                <a:lnTo>
                  <a:pt x="67043" y="309905"/>
                </a:lnTo>
                <a:lnTo>
                  <a:pt x="70104" y="302831"/>
                </a:lnTo>
                <a:lnTo>
                  <a:pt x="72364" y="295097"/>
                </a:lnTo>
                <a:lnTo>
                  <a:pt x="74930" y="287693"/>
                </a:lnTo>
                <a:lnTo>
                  <a:pt x="76542" y="279971"/>
                </a:lnTo>
                <a:lnTo>
                  <a:pt x="79121" y="248246"/>
                </a:lnTo>
                <a:lnTo>
                  <a:pt x="81546" y="222173"/>
                </a:lnTo>
                <a:lnTo>
                  <a:pt x="84112" y="206324"/>
                </a:lnTo>
                <a:lnTo>
                  <a:pt x="85394" y="198018"/>
                </a:lnTo>
                <a:lnTo>
                  <a:pt x="88607" y="182016"/>
                </a:lnTo>
                <a:lnTo>
                  <a:pt x="91833" y="166230"/>
                </a:lnTo>
                <a:lnTo>
                  <a:pt x="93129" y="158102"/>
                </a:lnTo>
                <a:lnTo>
                  <a:pt x="94094" y="149720"/>
                </a:lnTo>
                <a:lnTo>
                  <a:pt x="98933" y="112534"/>
                </a:lnTo>
                <a:lnTo>
                  <a:pt x="99568" y="106426"/>
                </a:lnTo>
                <a:lnTo>
                  <a:pt x="100698" y="100457"/>
                </a:lnTo>
                <a:lnTo>
                  <a:pt x="103911" y="88874"/>
                </a:lnTo>
                <a:lnTo>
                  <a:pt x="105029" y="82765"/>
                </a:lnTo>
                <a:lnTo>
                  <a:pt x="105689" y="76327"/>
                </a:lnTo>
                <a:lnTo>
                  <a:pt x="106324" y="73418"/>
                </a:lnTo>
                <a:lnTo>
                  <a:pt x="106807" y="70446"/>
                </a:lnTo>
                <a:lnTo>
                  <a:pt x="107454" y="64325"/>
                </a:lnTo>
                <a:lnTo>
                  <a:pt x="107619" y="61188"/>
                </a:lnTo>
                <a:lnTo>
                  <a:pt x="107556" y="54508"/>
                </a:lnTo>
                <a:lnTo>
                  <a:pt x="96431" y="31572"/>
                </a:lnTo>
                <a:lnTo>
                  <a:pt x="94576" y="29146"/>
                </a:lnTo>
                <a:lnTo>
                  <a:pt x="92537" y="26416"/>
                </a:lnTo>
                <a:lnTo>
                  <a:pt x="91033" y="24320"/>
                </a:lnTo>
                <a:lnTo>
                  <a:pt x="89344" y="22555"/>
                </a:lnTo>
                <a:lnTo>
                  <a:pt x="85801" y="19964"/>
                </a:lnTo>
                <a:lnTo>
                  <a:pt x="81546" y="16916"/>
                </a:lnTo>
                <a:lnTo>
                  <a:pt x="79286" y="14986"/>
                </a:lnTo>
                <a:lnTo>
                  <a:pt x="77355" y="12979"/>
                </a:lnTo>
                <a:lnTo>
                  <a:pt x="74129" y="8788"/>
                </a:lnTo>
                <a:lnTo>
                  <a:pt x="72047" y="6946"/>
                </a:lnTo>
                <a:lnTo>
                  <a:pt x="69469" y="5321"/>
                </a:lnTo>
                <a:lnTo>
                  <a:pt x="67208" y="4038"/>
                </a:lnTo>
                <a:lnTo>
                  <a:pt x="64554" y="2832"/>
                </a:lnTo>
                <a:lnTo>
                  <a:pt x="58432" y="571"/>
                </a:lnTo>
                <a:lnTo>
                  <a:pt x="55626" y="0"/>
                </a:lnTo>
                <a:close/>
              </a:path>
              <a:path w="107950" h="457834">
                <a:moveTo>
                  <a:pt x="49745" y="340575"/>
                </a:moveTo>
                <a:lnTo>
                  <a:pt x="48450" y="340575"/>
                </a:lnTo>
                <a:lnTo>
                  <a:pt x="49415" y="340906"/>
                </a:lnTo>
                <a:lnTo>
                  <a:pt x="49745" y="340575"/>
                </a:lnTo>
                <a:close/>
              </a:path>
              <a:path w="107950" h="457834">
                <a:moveTo>
                  <a:pt x="18262" y="379145"/>
                </a:moveTo>
                <a:lnTo>
                  <a:pt x="14414" y="379145"/>
                </a:lnTo>
                <a:lnTo>
                  <a:pt x="12636" y="379933"/>
                </a:lnTo>
                <a:lnTo>
                  <a:pt x="11023" y="381546"/>
                </a:lnTo>
                <a:lnTo>
                  <a:pt x="9410" y="382511"/>
                </a:lnTo>
                <a:lnTo>
                  <a:pt x="8128" y="384048"/>
                </a:lnTo>
                <a:lnTo>
                  <a:pt x="6197" y="388239"/>
                </a:lnTo>
                <a:lnTo>
                  <a:pt x="5397" y="390080"/>
                </a:lnTo>
                <a:lnTo>
                  <a:pt x="4749" y="391693"/>
                </a:lnTo>
                <a:lnTo>
                  <a:pt x="3136" y="394271"/>
                </a:lnTo>
                <a:lnTo>
                  <a:pt x="2171" y="396671"/>
                </a:lnTo>
                <a:lnTo>
                  <a:pt x="1524" y="401193"/>
                </a:lnTo>
                <a:lnTo>
                  <a:pt x="960" y="403923"/>
                </a:lnTo>
                <a:lnTo>
                  <a:pt x="406" y="406184"/>
                </a:lnTo>
                <a:lnTo>
                  <a:pt x="217" y="407466"/>
                </a:lnTo>
                <a:lnTo>
                  <a:pt x="121" y="409079"/>
                </a:lnTo>
                <a:lnTo>
                  <a:pt x="228" y="410603"/>
                </a:lnTo>
                <a:lnTo>
                  <a:pt x="1524" y="414782"/>
                </a:lnTo>
                <a:lnTo>
                  <a:pt x="1524" y="417118"/>
                </a:lnTo>
                <a:lnTo>
                  <a:pt x="876" y="419696"/>
                </a:lnTo>
                <a:lnTo>
                  <a:pt x="558" y="421957"/>
                </a:lnTo>
                <a:lnTo>
                  <a:pt x="317" y="424281"/>
                </a:lnTo>
                <a:lnTo>
                  <a:pt x="0" y="429120"/>
                </a:lnTo>
                <a:lnTo>
                  <a:pt x="228" y="431609"/>
                </a:lnTo>
                <a:lnTo>
                  <a:pt x="26314" y="457695"/>
                </a:lnTo>
                <a:lnTo>
                  <a:pt x="30835" y="456412"/>
                </a:lnTo>
                <a:lnTo>
                  <a:pt x="46278" y="437578"/>
                </a:lnTo>
                <a:lnTo>
                  <a:pt x="48780" y="432498"/>
                </a:lnTo>
                <a:lnTo>
                  <a:pt x="51028" y="427672"/>
                </a:lnTo>
                <a:lnTo>
                  <a:pt x="52070" y="425183"/>
                </a:lnTo>
                <a:lnTo>
                  <a:pt x="53047" y="422592"/>
                </a:lnTo>
                <a:lnTo>
                  <a:pt x="54013" y="420344"/>
                </a:lnTo>
                <a:lnTo>
                  <a:pt x="54571" y="418744"/>
                </a:lnTo>
                <a:lnTo>
                  <a:pt x="54889" y="416801"/>
                </a:lnTo>
                <a:lnTo>
                  <a:pt x="55283" y="415188"/>
                </a:lnTo>
                <a:lnTo>
                  <a:pt x="55943" y="412953"/>
                </a:lnTo>
                <a:lnTo>
                  <a:pt x="56426" y="409079"/>
                </a:lnTo>
                <a:lnTo>
                  <a:pt x="55765" y="408432"/>
                </a:lnTo>
                <a:lnTo>
                  <a:pt x="55460" y="407466"/>
                </a:lnTo>
                <a:lnTo>
                  <a:pt x="55460" y="404888"/>
                </a:lnTo>
                <a:lnTo>
                  <a:pt x="55283" y="403923"/>
                </a:lnTo>
                <a:lnTo>
                  <a:pt x="54978" y="403275"/>
                </a:lnTo>
                <a:lnTo>
                  <a:pt x="54330" y="402628"/>
                </a:lnTo>
                <a:lnTo>
                  <a:pt x="53771" y="401980"/>
                </a:lnTo>
                <a:lnTo>
                  <a:pt x="52806" y="400697"/>
                </a:lnTo>
                <a:lnTo>
                  <a:pt x="52400" y="399897"/>
                </a:lnTo>
                <a:lnTo>
                  <a:pt x="51319" y="396671"/>
                </a:lnTo>
                <a:lnTo>
                  <a:pt x="50787" y="395147"/>
                </a:lnTo>
                <a:lnTo>
                  <a:pt x="35166" y="381546"/>
                </a:lnTo>
                <a:lnTo>
                  <a:pt x="33248" y="380580"/>
                </a:lnTo>
                <a:lnTo>
                  <a:pt x="31229" y="380111"/>
                </a:lnTo>
                <a:lnTo>
                  <a:pt x="27038" y="380111"/>
                </a:lnTo>
                <a:lnTo>
                  <a:pt x="24866" y="379933"/>
                </a:lnTo>
                <a:lnTo>
                  <a:pt x="20358" y="379298"/>
                </a:lnTo>
                <a:lnTo>
                  <a:pt x="18262" y="379145"/>
                </a:lnTo>
                <a:close/>
              </a:path>
            </a:pathLst>
          </a:custGeom>
          <a:solidFill>
            <a:srgbClr val="FCB55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8" name="object 198"/>
          <p:cNvSpPr/>
          <p:nvPr/>
        </p:nvSpPr>
        <p:spPr>
          <a:xfrm>
            <a:off x="3883313" y="6720410"/>
            <a:ext cx="3348913" cy="413893"/>
          </a:xfrm>
          <a:prstGeom prst="rect">
            <a:avLst/>
          </a:prstGeom>
          <a:blipFill>
            <a:blip r:embed="rId9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pSp>
        <p:nvGrpSpPr>
          <p:cNvPr id="199" name="object 199"/>
          <p:cNvGrpSpPr/>
          <p:nvPr/>
        </p:nvGrpSpPr>
        <p:grpSpPr>
          <a:xfrm>
            <a:off x="8767730" y="6497587"/>
            <a:ext cx="1596390" cy="959485"/>
            <a:chOff x="8767730" y="6497587"/>
            <a:chExt cx="1596390" cy="959485"/>
          </a:xfrm>
        </p:grpSpPr>
        <p:sp>
          <p:nvSpPr>
            <p:cNvPr id="200" name="object 200"/>
            <p:cNvSpPr/>
            <p:nvPr/>
          </p:nvSpPr>
          <p:spPr>
            <a:xfrm>
              <a:off x="9728613" y="6497587"/>
              <a:ext cx="635511" cy="636713"/>
            </a:xfrm>
            <a:prstGeom prst="rect">
              <a:avLst/>
            </a:prstGeom>
            <a:blipFill>
              <a:blip r:embed="rId9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01" name="object 201"/>
            <p:cNvSpPr/>
            <p:nvPr/>
          </p:nvSpPr>
          <p:spPr>
            <a:xfrm>
              <a:off x="8767730" y="7177285"/>
              <a:ext cx="1510548" cy="279213"/>
            </a:xfrm>
            <a:prstGeom prst="rect">
              <a:avLst/>
            </a:prstGeom>
            <a:blipFill>
              <a:blip r:embed="rId9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02" name="object 202"/>
            <p:cNvSpPr/>
            <p:nvPr/>
          </p:nvSpPr>
          <p:spPr>
            <a:xfrm>
              <a:off x="8774645" y="6530098"/>
              <a:ext cx="808558" cy="571703"/>
            </a:xfrm>
            <a:prstGeom prst="rect">
              <a:avLst/>
            </a:prstGeom>
            <a:blipFill>
              <a:blip r:embed="rId9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03" name="object 203"/>
          <p:cNvSpPr/>
          <p:nvPr/>
        </p:nvSpPr>
        <p:spPr>
          <a:xfrm>
            <a:off x="288451" y="7176946"/>
            <a:ext cx="2093071" cy="198243"/>
          </a:xfrm>
          <a:prstGeom prst="rect">
            <a:avLst/>
          </a:prstGeom>
          <a:blipFill>
            <a:blip r:embed="rId9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04" name="object 204"/>
          <p:cNvSpPr/>
          <p:nvPr/>
        </p:nvSpPr>
        <p:spPr>
          <a:xfrm>
            <a:off x="277345" y="6621215"/>
            <a:ext cx="2104128" cy="483561"/>
          </a:xfrm>
          <a:prstGeom prst="rect">
            <a:avLst/>
          </a:prstGeom>
          <a:blipFill>
            <a:blip r:embed="rId9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pSp>
        <p:nvGrpSpPr>
          <p:cNvPr id="205" name="object 205"/>
          <p:cNvGrpSpPr/>
          <p:nvPr/>
        </p:nvGrpSpPr>
        <p:grpSpPr>
          <a:xfrm>
            <a:off x="2094298" y="90103"/>
            <a:ext cx="714375" cy="378460"/>
            <a:chOff x="2094298" y="90103"/>
            <a:chExt cx="714375" cy="378460"/>
          </a:xfrm>
        </p:grpSpPr>
        <p:sp>
          <p:nvSpPr>
            <p:cNvPr id="206" name="object 206"/>
            <p:cNvSpPr/>
            <p:nvPr/>
          </p:nvSpPr>
          <p:spPr>
            <a:xfrm>
              <a:off x="2094293" y="90106"/>
              <a:ext cx="520700" cy="378460"/>
            </a:xfrm>
            <a:custGeom>
              <a:avLst/>
              <a:gdLst/>
              <a:ahLst/>
              <a:cxnLst/>
              <a:rect l="l" t="t" r="r" b="b"/>
              <a:pathLst>
                <a:path w="520700" h="378459">
                  <a:moveTo>
                    <a:pt x="210858" y="21170"/>
                  </a:moveTo>
                  <a:lnTo>
                    <a:pt x="200253" y="16167"/>
                  </a:lnTo>
                  <a:lnTo>
                    <a:pt x="186105" y="11633"/>
                  </a:lnTo>
                  <a:lnTo>
                    <a:pt x="167843" y="8331"/>
                  </a:lnTo>
                  <a:lnTo>
                    <a:pt x="144856" y="7061"/>
                  </a:lnTo>
                  <a:lnTo>
                    <a:pt x="101866" y="13335"/>
                  </a:lnTo>
                  <a:lnTo>
                    <a:pt x="66776" y="31343"/>
                  </a:lnTo>
                  <a:lnTo>
                    <a:pt x="43116" y="59956"/>
                  </a:lnTo>
                  <a:lnTo>
                    <a:pt x="34455" y="97967"/>
                  </a:lnTo>
                  <a:lnTo>
                    <a:pt x="39331" y="122707"/>
                  </a:lnTo>
                  <a:lnTo>
                    <a:pt x="52298" y="142748"/>
                  </a:lnTo>
                  <a:lnTo>
                    <a:pt x="70866" y="158965"/>
                  </a:lnTo>
                  <a:lnTo>
                    <a:pt x="92557" y="172262"/>
                  </a:lnTo>
                  <a:lnTo>
                    <a:pt x="109308" y="181825"/>
                  </a:lnTo>
                  <a:lnTo>
                    <a:pt x="121094" y="191058"/>
                  </a:lnTo>
                  <a:lnTo>
                    <a:pt x="128041" y="200748"/>
                  </a:lnTo>
                  <a:lnTo>
                    <a:pt x="130327" y="211696"/>
                  </a:lnTo>
                  <a:lnTo>
                    <a:pt x="126657" y="226110"/>
                  </a:lnTo>
                  <a:lnTo>
                    <a:pt x="116840" y="236347"/>
                  </a:lnTo>
                  <a:lnTo>
                    <a:pt x="102654" y="242468"/>
                  </a:lnTo>
                  <a:lnTo>
                    <a:pt x="85915" y="244487"/>
                  </a:lnTo>
                  <a:lnTo>
                    <a:pt x="67081" y="243103"/>
                  </a:lnTo>
                  <a:lnTo>
                    <a:pt x="49491" y="239306"/>
                  </a:lnTo>
                  <a:lnTo>
                    <a:pt x="33616" y="233641"/>
                  </a:lnTo>
                  <a:lnTo>
                    <a:pt x="19913" y="226644"/>
                  </a:lnTo>
                  <a:lnTo>
                    <a:pt x="0" y="275615"/>
                  </a:lnTo>
                  <a:lnTo>
                    <a:pt x="12636" y="282943"/>
                  </a:lnTo>
                  <a:lnTo>
                    <a:pt x="30403" y="289331"/>
                  </a:lnTo>
                  <a:lnTo>
                    <a:pt x="52997" y="293839"/>
                  </a:lnTo>
                  <a:lnTo>
                    <a:pt x="80098" y="295541"/>
                  </a:lnTo>
                  <a:lnTo>
                    <a:pt x="124142" y="289585"/>
                  </a:lnTo>
                  <a:lnTo>
                    <a:pt x="160324" y="271792"/>
                  </a:lnTo>
                  <a:lnTo>
                    <a:pt x="184823" y="242316"/>
                  </a:lnTo>
                  <a:lnTo>
                    <a:pt x="193840" y="201333"/>
                  </a:lnTo>
                  <a:lnTo>
                    <a:pt x="189928" y="178295"/>
                  </a:lnTo>
                  <a:lnTo>
                    <a:pt x="178790" y="158623"/>
                  </a:lnTo>
                  <a:lnTo>
                    <a:pt x="161264" y="141846"/>
                  </a:lnTo>
                  <a:lnTo>
                    <a:pt x="138214" y="127431"/>
                  </a:lnTo>
                  <a:lnTo>
                    <a:pt x="121869" y="117957"/>
                  </a:lnTo>
                  <a:lnTo>
                    <a:pt x="109004" y="108813"/>
                  </a:lnTo>
                  <a:lnTo>
                    <a:pt x="100558" y="99123"/>
                  </a:lnTo>
                  <a:lnTo>
                    <a:pt x="97536" y="87998"/>
                  </a:lnTo>
                  <a:lnTo>
                    <a:pt x="100241" y="76923"/>
                  </a:lnTo>
                  <a:lnTo>
                    <a:pt x="108280" y="67513"/>
                  </a:lnTo>
                  <a:lnTo>
                    <a:pt x="121526" y="60985"/>
                  </a:lnTo>
                  <a:lnTo>
                    <a:pt x="139877" y="58534"/>
                  </a:lnTo>
                  <a:lnTo>
                    <a:pt x="156565" y="59601"/>
                  </a:lnTo>
                  <a:lnTo>
                    <a:pt x="171323" y="62738"/>
                  </a:lnTo>
                  <a:lnTo>
                    <a:pt x="183413" y="66878"/>
                  </a:lnTo>
                  <a:lnTo>
                    <a:pt x="192176" y="70980"/>
                  </a:lnTo>
                  <a:lnTo>
                    <a:pt x="210858" y="21170"/>
                  </a:lnTo>
                  <a:close/>
                </a:path>
                <a:path w="520700" h="378459">
                  <a:moveTo>
                    <a:pt x="316699" y="88417"/>
                  </a:moveTo>
                  <a:lnTo>
                    <a:pt x="256921" y="88417"/>
                  </a:lnTo>
                  <a:lnTo>
                    <a:pt x="218325" y="291401"/>
                  </a:lnTo>
                  <a:lnTo>
                    <a:pt x="278091" y="291401"/>
                  </a:lnTo>
                  <a:lnTo>
                    <a:pt x="316699" y="88417"/>
                  </a:lnTo>
                  <a:close/>
                </a:path>
                <a:path w="520700" h="378459">
                  <a:moveTo>
                    <a:pt x="329552" y="29476"/>
                  </a:moveTo>
                  <a:lnTo>
                    <a:pt x="327342" y="17335"/>
                  </a:lnTo>
                  <a:lnTo>
                    <a:pt x="321157" y="8051"/>
                  </a:lnTo>
                  <a:lnTo>
                    <a:pt x="311708" y="2095"/>
                  </a:lnTo>
                  <a:lnTo>
                    <a:pt x="299681" y="0"/>
                  </a:lnTo>
                  <a:lnTo>
                    <a:pt x="286651" y="2463"/>
                  </a:lnTo>
                  <a:lnTo>
                    <a:pt x="275755" y="9398"/>
                  </a:lnTo>
                  <a:lnTo>
                    <a:pt x="268211" y="20154"/>
                  </a:lnTo>
                  <a:lnTo>
                    <a:pt x="265226" y="34048"/>
                  </a:lnTo>
                  <a:lnTo>
                    <a:pt x="267436" y="46113"/>
                  </a:lnTo>
                  <a:lnTo>
                    <a:pt x="273532" y="55257"/>
                  </a:lnTo>
                  <a:lnTo>
                    <a:pt x="282740" y="61061"/>
                  </a:lnTo>
                  <a:lnTo>
                    <a:pt x="294284" y="63093"/>
                  </a:lnTo>
                  <a:lnTo>
                    <a:pt x="307848" y="60820"/>
                  </a:lnTo>
                  <a:lnTo>
                    <a:pt x="319087" y="54229"/>
                  </a:lnTo>
                  <a:lnTo>
                    <a:pt x="326732" y="43662"/>
                  </a:lnTo>
                  <a:lnTo>
                    <a:pt x="329552" y="29476"/>
                  </a:lnTo>
                  <a:close/>
                </a:path>
                <a:path w="520700" h="378459">
                  <a:moveTo>
                    <a:pt x="508889" y="88417"/>
                  </a:moveTo>
                  <a:lnTo>
                    <a:pt x="449110" y="88417"/>
                  </a:lnTo>
                  <a:lnTo>
                    <a:pt x="411746" y="287248"/>
                  </a:lnTo>
                  <a:lnTo>
                    <a:pt x="405879" y="309460"/>
                  </a:lnTo>
                  <a:lnTo>
                    <a:pt x="398411" y="322732"/>
                  </a:lnTo>
                  <a:lnTo>
                    <a:pt x="389636" y="329158"/>
                  </a:lnTo>
                  <a:lnTo>
                    <a:pt x="379793" y="330835"/>
                  </a:lnTo>
                  <a:lnTo>
                    <a:pt x="374396" y="330835"/>
                  </a:lnTo>
                  <a:lnTo>
                    <a:pt x="370649" y="330415"/>
                  </a:lnTo>
                  <a:lnTo>
                    <a:pt x="366509" y="329590"/>
                  </a:lnTo>
                  <a:lnTo>
                    <a:pt x="359448" y="374827"/>
                  </a:lnTo>
                  <a:lnTo>
                    <a:pt x="366674" y="376402"/>
                  </a:lnTo>
                  <a:lnTo>
                    <a:pt x="373926" y="377431"/>
                  </a:lnTo>
                  <a:lnTo>
                    <a:pt x="381101" y="377990"/>
                  </a:lnTo>
                  <a:lnTo>
                    <a:pt x="388086" y="378155"/>
                  </a:lnTo>
                  <a:lnTo>
                    <a:pt x="403847" y="376885"/>
                  </a:lnTo>
                  <a:lnTo>
                    <a:pt x="443712" y="356565"/>
                  </a:lnTo>
                  <a:lnTo>
                    <a:pt x="459079" y="330835"/>
                  </a:lnTo>
                  <a:lnTo>
                    <a:pt x="460476" y="327926"/>
                  </a:lnTo>
                  <a:lnTo>
                    <a:pt x="466763" y="308241"/>
                  </a:lnTo>
                  <a:lnTo>
                    <a:pt x="471932" y="284340"/>
                  </a:lnTo>
                  <a:lnTo>
                    <a:pt x="508889" y="88417"/>
                  </a:lnTo>
                  <a:close/>
                </a:path>
                <a:path w="520700" h="378459">
                  <a:moveTo>
                    <a:pt x="520077" y="29476"/>
                  </a:moveTo>
                  <a:lnTo>
                    <a:pt x="517867" y="17335"/>
                  </a:lnTo>
                  <a:lnTo>
                    <a:pt x="511683" y="8051"/>
                  </a:lnTo>
                  <a:lnTo>
                    <a:pt x="502221" y="2095"/>
                  </a:lnTo>
                  <a:lnTo>
                    <a:pt x="490194" y="0"/>
                  </a:lnTo>
                  <a:lnTo>
                    <a:pt x="476935" y="2463"/>
                  </a:lnTo>
                  <a:lnTo>
                    <a:pt x="465975" y="9398"/>
                  </a:lnTo>
                  <a:lnTo>
                    <a:pt x="458508" y="20154"/>
                  </a:lnTo>
                  <a:lnTo>
                    <a:pt x="455752" y="34048"/>
                  </a:lnTo>
                  <a:lnTo>
                    <a:pt x="457898" y="46113"/>
                  </a:lnTo>
                  <a:lnTo>
                    <a:pt x="463892" y="55257"/>
                  </a:lnTo>
                  <a:lnTo>
                    <a:pt x="473087" y="61061"/>
                  </a:lnTo>
                  <a:lnTo>
                    <a:pt x="484797" y="63093"/>
                  </a:lnTo>
                  <a:lnTo>
                    <a:pt x="498373" y="60820"/>
                  </a:lnTo>
                  <a:lnTo>
                    <a:pt x="509600" y="54229"/>
                  </a:lnTo>
                  <a:lnTo>
                    <a:pt x="517258" y="43662"/>
                  </a:lnTo>
                  <a:lnTo>
                    <a:pt x="520077" y="2947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7" name="object 207"/>
            <p:cNvSpPr/>
            <p:nvPr/>
          </p:nvSpPr>
          <p:spPr>
            <a:xfrm>
              <a:off x="2619367" y="173955"/>
              <a:ext cx="188874" cy="211683"/>
            </a:xfrm>
            <a:prstGeom prst="rect">
              <a:avLst/>
            </a:prstGeom>
            <a:blipFill>
              <a:blip r:embed="rId10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208" name="object 208"/>
          <p:cNvGrpSpPr/>
          <p:nvPr/>
        </p:nvGrpSpPr>
        <p:grpSpPr>
          <a:xfrm>
            <a:off x="2890406" y="90103"/>
            <a:ext cx="681990" cy="296545"/>
            <a:chOff x="2890406" y="90103"/>
            <a:chExt cx="681990" cy="296545"/>
          </a:xfrm>
        </p:grpSpPr>
        <p:sp>
          <p:nvSpPr>
            <p:cNvPr id="209" name="object 209"/>
            <p:cNvSpPr/>
            <p:nvPr/>
          </p:nvSpPr>
          <p:spPr>
            <a:xfrm>
              <a:off x="2890406" y="173959"/>
              <a:ext cx="166458" cy="211683"/>
            </a:xfrm>
            <a:prstGeom prst="rect">
              <a:avLst/>
            </a:prstGeom>
            <a:blipFill>
              <a:blip r:embed="rId10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10" name="object 210"/>
            <p:cNvSpPr/>
            <p:nvPr/>
          </p:nvSpPr>
          <p:spPr>
            <a:xfrm>
              <a:off x="3081774" y="178523"/>
              <a:ext cx="208787" cy="207543"/>
            </a:xfrm>
            <a:prstGeom prst="rect">
              <a:avLst/>
            </a:prstGeom>
            <a:blipFill>
              <a:blip r:embed="rId10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11" name="object 211"/>
            <p:cNvSpPr/>
            <p:nvPr/>
          </p:nvSpPr>
          <p:spPr>
            <a:xfrm>
              <a:off x="3302598" y="90103"/>
              <a:ext cx="111760" cy="291465"/>
            </a:xfrm>
            <a:custGeom>
              <a:avLst/>
              <a:gdLst/>
              <a:ahLst/>
              <a:cxnLst/>
              <a:rect l="l" t="t" r="r" b="b"/>
              <a:pathLst>
                <a:path w="111760" h="291465">
                  <a:moveTo>
                    <a:pt x="81356" y="0"/>
                  </a:moveTo>
                  <a:lnTo>
                    <a:pt x="68326" y="2459"/>
                  </a:lnTo>
                  <a:lnTo>
                    <a:pt x="57437" y="9394"/>
                  </a:lnTo>
                  <a:lnTo>
                    <a:pt x="49893" y="20145"/>
                  </a:lnTo>
                  <a:lnTo>
                    <a:pt x="46901" y="34048"/>
                  </a:lnTo>
                  <a:lnTo>
                    <a:pt x="49105" y="46109"/>
                  </a:lnTo>
                  <a:lnTo>
                    <a:pt x="55200" y="55257"/>
                  </a:lnTo>
                  <a:lnTo>
                    <a:pt x="64410" y="61062"/>
                  </a:lnTo>
                  <a:lnTo>
                    <a:pt x="75958" y="63093"/>
                  </a:lnTo>
                  <a:lnTo>
                    <a:pt x="89529" y="60818"/>
                  </a:lnTo>
                  <a:lnTo>
                    <a:pt x="100761" y="54224"/>
                  </a:lnTo>
                  <a:lnTo>
                    <a:pt x="108412" y="43660"/>
                  </a:lnTo>
                  <a:lnTo>
                    <a:pt x="111239" y="29476"/>
                  </a:lnTo>
                  <a:lnTo>
                    <a:pt x="109022" y="17337"/>
                  </a:lnTo>
                  <a:lnTo>
                    <a:pt x="102836" y="8042"/>
                  </a:lnTo>
                  <a:lnTo>
                    <a:pt x="93381" y="2094"/>
                  </a:lnTo>
                  <a:lnTo>
                    <a:pt x="81356" y="0"/>
                  </a:lnTo>
                  <a:close/>
                </a:path>
                <a:path w="111760" h="291465">
                  <a:moveTo>
                    <a:pt x="98374" y="88417"/>
                  </a:moveTo>
                  <a:lnTo>
                    <a:pt x="38607" y="88417"/>
                  </a:lnTo>
                  <a:lnTo>
                    <a:pt x="0" y="291401"/>
                  </a:lnTo>
                  <a:lnTo>
                    <a:pt x="59778" y="291401"/>
                  </a:lnTo>
                  <a:lnTo>
                    <a:pt x="98374" y="8841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2" name="object 212"/>
            <p:cNvSpPr/>
            <p:nvPr/>
          </p:nvSpPr>
          <p:spPr>
            <a:xfrm>
              <a:off x="3405526" y="173959"/>
              <a:ext cx="166458" cy="211683"/>
            </a:xfrm>
            <a:prstGeom prst="rect">
              <a:avLst/>
            </a:prstGeom>
            <a:blipFill>
              <a:blip r:embed="rId10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213" name="object 213"/>
          <p:cNvGrpSpPr/>
          <p:nvPr/>
        </p:nvGrpSpPr>
        <p:grpSpPr>
          <a:xfrm>
            <a:off x="3668280" y="90103"/>
            <a:ext cx="1899285" cy="296545"/>
            <a:chOff x="3668280" y="90103"/>
            <a:chExt cx="1899285" cy="296545"/>
          </a:xfrm>
        </p:grpSpPr>
        <p:sp>
          <p:nvSpPr>
            <p:cNvPr id="214" name="object 214"/>
            <p:cNvSpPr/>
            <p:nvPr/>
          </p:nvSpPr>
          <p:spPr>
            <a:xfrm>
              <a:off x="3668280" y="121652"/>
              <a:ext cx="782955" cy="264795"/>
            </a:xfrm>
            <a:custGeom>
              <a:avLst/>
              <a:gdLst/>
              <a:ahLst/>
              <a:cxnLst/>
              <a:rect l="l" t="t" r="r" b="b"/>
              <a:pathLst>
                <a:path w="782954" h="264795">
                  <a:moveTo>
                    <a:pt x="173507" y="59359"/>
                  </a:moveTo>
                  <a:lnTo>
                    <a:pt x="165849" y="56680"/>
                  </a:lnTo>
                  <a:lnTo>
                    <a:pt x="156222" y="54432"/>
                  </a:lnTo>
                  <a:lnTo>
                    <a:pt x="144957" y="52882"/>
                  </a:lnTo>
                  <a:lnTo>
                    <a:pt x="132410" y="52311"/>
                  </a:lnTo>
                  <a:lnTo>
                    <a:pt x="79146" y="62255"/>
                  </a:lnTo>
                  <a:lnTo>
                    <a:pt x="37249" y="89560"/>
                  </a:lnTo>
                  <a:lnTo>
                    <a:pt x="9829" y="130416"/>
                  </a:lnTo>
                  <a:lnTo>
                    <a:pt x="0" y="180987"/>
                  </a:lnTo>
                  <a:lnTo>
                    <a:pt x="6286" y="216204"/>
                  </a:lnTo>
                  <a:lnTo>
                    <a:pt x="23914" y="242265"/>
                  </a:lnTo>
                  <a:lnTo>
                    <a:pt x="50952" y="258432"/>
                  </a:lnTo>
                  <a:lnTo>
                    <a:pt x="85509" y="263994"/>
                  </a:lnTo>
                  <a:lnTo>
                    <a:pt x="102870" y="263245"/>
                  </a:lnTo>
                  <a:lnTo>
                    <a:pt x="143205" y="253631"/>
                  </a:lnTo>
                  <a:lnTo>
                    <a:pt x="142798" y="207962"/>
                  </a:lnTo>
                  <a:lnTo>
                    <a:pt x="134569" y="211010"/>
                  </a:lnTo>
                  <a:lnTo>
                    <a:pt x="125298" y="213677"/>
                  </a:lnTo>
                  <a:lnTo>
                    <a:pt x="114706" y="215557"/>
                  </a:lnTo>
                  <a:lnTo>
                    <a:pt x="102527" y="216281"/>
                  </a:lnTo>
                  <a:lnTo>
                    <a:pt x="86842" y="213639"/>
                  </a:lnTo>
                  <a:lnTo>
                    <a:pt x="74193" y="205740"/>
                  </a:lnTo>
                  <a:lnTo>
                    <a:pt x="65747" y="192633"/>
                  </a:lnTo>
                  <a:lnTo>
                    <a:pt x="62674" y="174358"/>
                  </a:lnTo>
                  <a:lnTo>
                    <a:pt x="67424" y="146621"/>
                  </a:lnTo>
                  <a:lnTo>
                    <a:pt x="81089" y="122872"/>
                  </a:lnTo>
                  <a:lnTo>
                    <a:pt x="102781" y="106273"/>
                  </a:lnTo>
                  <a:lnTo>
                    <a:pt x="131584" y="100037"/>
                  </a:lnTo>
                  <a:lnTo>
                    <a:pt x="139941" y="100406"/>
                  </a:lnTo>
                  <a:lnTo>
                    <a:pt x="147142" y="101434"/>
                  </a:lnTo>
                  <a:lnTo>
                    <a:pt x="153416" y="103022"/>
                  </a:lnTo>
                  <a:lnTo>
                    <a:pt x="158978" y="105029"/>
                  </a:lnTo>
                  <a:lnTo>
                    <a:pt x="173507" y="59359"/>
                  </a:lnTo>
                  <a:close/>
                </a:path>
                <a:path w="782954" h="264795">
                  <a:moveTo>
                    <a:pt x="383946" y="135737"/>
                  </a:moveTo>
                  <a:lnTo>
                    <a:pt x="374561" y="97561"/>
                  </a:lnTo>
                  <a:lnTo>
                    <a:pt x="334403" y="58864"/>
                  </a:lnTo>
                  <a:lnTo>
                    <a:pt x="322097" y="56654"/>
                  </a:lnTo>
                  <a:lnTo>
                    <a:pt x="322097" y="136156"/>
                  </a:lnTo>
                  <a:lnTo>
                    <a:pt x="318731" y="163779"/>
                  </a:lnTo>
                  <a:lnTo>
                    <a:pt x="308876" y="190525"/>
                  </a:lnTo>
                  <a:lnTo>
                    <a:pt x="292862" y="210743"/>
                  </a:lnTo>
                  <a:lnTo>
                    <a:pt x="271056" y="218744"/>
                  </a:lnTo>
                  <a:lnTo>
                    <a:pt x="257238" y="215912"/>
                  </a:lnTo>
                  <a:lnTo>
                    <a:pt x="247078" y="207911"/>
                  </a:lnTo>
                  <a:lnTo>
                    <a:pt x="240817" y="195465"/>
                  </a:lnTo>
                  <a:lnTo>
                    <a:pt x="238671" y="179324"/>
                  </a:lnTo>
                  <a:lnTo>
                    <a:pt x="241693" y="153250"/>
                  </a:lnTo>
                  <a:lnTo>
                    <a:pt x="251333" y="126619"/>
                  </a:lnTo>
                  <a:lnTo>
                    <a:pt x="267512" y="105905"/>
                  </a:lnTo>
                  <a:lnTo>
                    <a:pt x="290144" y="97561"/>
                  </a:lnTo>
                  <a:lnTo>
                    <a:pt x="305295" y="100965"/>
                  </a:lnTo>
                  <a:lnTo>
                    <a:pt x="315150" y="109855"/>
                  </a:lnTo>
                  <a:lnTo>
                    <a:pt x="320484" y="122250"/>
                  </a:lnTo>
                  <a:lnTo>
                    <a:pt x="322097" y="136156"/>
                  </a:lnTo>
                  <a:lnTo>
                    <a:pt x="322097" y="56654"/>
                  </a:lnTo>
                  <a:lnTo>
                    <a:pt x="248627" y="62433"/>
                  </a:lnTo>
                  <a:lnTo>
                    <a:pt x="210337" y="89979"/>
                  </a:lnTo>
                  <a:lnTo>
                    <a:pt x="185610" y="130771"/>
                  </a:lnTo>
                  <a:lnTo>
                    <a:pt x="176822" y="180581"/>
                  </a:lnTo>
                  <a:lnTo>
                    <a:pt x="183007" y="214871"/>
                  </a:lnTo>
                  <a:lnTo>
                    <a:pt x="200482" y="241325"/>
                  </a:lnTo>
                  <a:lnTo>
                    <a:pt x="227609" y="258381"/>
                  </a:lnTo>
                  <a:lnTo>
                    <a:pt x="262750" y="264414"/>
                  </a:lnTo>
                  <a:lnTo>
                    <a:pt x="311454" y="254762"/>
                  </a:lnTo>
                  <a:lnTo>
                    <a:pt x="349808" y="227939"/>
                  </a:lnTo>
                  <a:lnTo>
                    <a:pt x="355485" y="218744"/>
                  </a:lnTo>
                  <a:lnTo>
                    <a:pt x="374929" y="187198"/>
                  </a:lnTo>
                  <a:lnTo>
                    <a:pt x="383946" y="135737"/>
                  </a:lnTo>
                  <a:close/>
                </a:path>
                <a:path w="782954" h="264795">
                  <a:moveTo>
                    <a:pt x="611428" y="107518"/>
                  </a:moveTo>
                  <a:lnTo>
                    <a:pt x="607987" y="84188"/>
                  </a:lnTo>
                  <a:lnTo>
                    <a:pt x="597928" y="66840"/>
                  </a:lnTo>
                  <a:lnTo>
                    <a:pt x="581647" y="56032"/>
                  </a:lnTo>
                  <a:lnTo>
                    <a:pt x="559536" y="52311"/>
                  </a:lnTo>
                  <a:lnTo>
                    <a:pt x="539686" y="54533"/>
                  </a:lnTo>
                  <a:lnTo>
                    <a:pt x="520877" y="61429"/>
                  </a:lnTo>
                  <a:lnTo>
                    <a:pt x="503555" y="73317"/>
                  </a:lnTo>
                  <a:lnTo>
                    <a:pt x="488149" y="90487"/>
                  </a:lnTo>
                  <a:lnTo>
                    <a:pt x="487311" y="90487"/>
                  </a:lnTo>
                  <a:lnTo>
                    <a:pt x="491477" y="56883"/>
                  </a:lnTo>
                  <a:lnTo>
                    <a:pt x="438340" y="56883"/>
                  </a:lnTo>
                  <a:lnTo>
                    <a:pt x="436295" y="71094"/>
                  </a:lnTo>
                  <a:lnTo>
                    <a:pt x="430974" y="104216"/>
                  </a:lnTo>
                  <a:lnTo>
                    <a:pt x="401802" y="259854"/>
                  </a:lnTo>
                  <a:lnTo>
                    <a:pt x="461581" y="259854"/>
                  </a:lnTo>
                  <a:lnTo>
                    <a:pt x="478599" y="169786"/>
                  </a:lnTo>
                  <a:lnTo>
                    <a:pt x="487260" y="140030"/>
                  </a:lnTo>
                  <a:lnTo>
                    <a:pt x="499706" y="118300"/>
                  </a:lnTo>
                  <a:lnTo>
                    <a:pt x="514261" y="104978"/>
                  </a:lnTo>
                  <a:lnTo>
                    <a:pt x="529234" y="100457"/>
                  </a:lnTo>
                  <a:lnTo>
                    <a:pt x="538657" y="102235"/>
                  </a:lnTo>
                  <a:lnTo>
                    <a:pt x="544804" y="107200"/>
                  </a:lnTo>
                  <a:lnTo>
                    <a:pt x="548157" y="114820"/>
                  </a:lnTo>
                  <a:lnTo>
                    <a:pt x="549173" y="124536"/>
                  </a:lnTo>
                  <a:lnTo>
                    <a:pt x="549173" y="132016"/>
                  </a:lnTo>
                  <a:lnTo>
                    <a:pt x="548335" y="140309"/>
                  </a:lnTo>
                  <a:lnTo>
                    <a:pt x="525919" y="259854"/>
                  </a:lnTo>
                  <a:lnTo>
                    <a:pt x="585685" y="259854"/>
                  </a:lnTo>
                  <a:lnTo>
                    <a:pt x="608101" y="141973"/>
                  </a:lnTo>
                  <a:lnTo>
                    <a:pt x="609320" y="133667"/>
                  </a:lnTo>
                  <a:lnTo>
                    <a:pt x="610387" y="124434"/>
                  </a:lnTo>
                  <a:lnTo>
                    <a:pt x="611136" y="115354"/>
                  </a:lnTo>
                  <a:lnTo>
                    <a:pt x="611428" y="107518"/>
                  </a:lnTo>
                  <a:close/>
                </a:path>
                <a:path w="782954" h="264795">
                  <a:moveTo>
                    <a:pt x="782853" y="56883"/>
                  </a:moveTo>
                  <a:lnTo>
                    <a:pt x="739686" y="56883"/>
                  </a:lnTo>
                  <a:lnTo>
                    <a:pt x="750481" y="0"/>
                  </a:lnTo>
                  <a:lnTo>
                    <a:pt x="689457" y="14109"/>
                  </a:lnTo>
                  <a:lnTo>
                    <a:pt x="681151" y="56883"/>
                  </a:lnTo>
                  <a:lnTo>
                    <a:pt x="655002" y="56883"/>
                  </a:lnTo>
                  <a:lnTo>
                    <a:pt x="646709" y="102120"/>
                  </a:lnTo>
                  <a:lnTo>
                    <a:pt x="672439" y="102120"/>
                  </a:lnTo>
                  <a:lnTo>
                    <a:pt x="656666" y="183057"/>
                  </a:lnTo>
                  <a:lnTo>
                    <a:pt x="654786" y="193865"/>
                  </a:lnTo>
                  <a:lnTo>
                    <a:pt x="653503" y="203504"/>
                  </a:lnTo>
                  <a:lnTo>
                    <a:pt x="652754" y="212369"/>
                  </a:lnTo>
                  <a:lnTo>
                    <a:pt x="652513" y="220840"/>
                  </a:lnTo>
                  <a:lnTo>
                    <a:pt x="655726" y="238328"/>
                  </a:lnTo>
                  <a:lnTo>
                    <a:pt x="665480" y="252120"/>
                  </a:lnTo>
                  <a:lnTo>
                    <a:pt x="681926" y="261162"/>
                  </a:lnTo>
                  <a:lnTo>
                    <a:pt x="705231" y="264414"/>
                  </a:lnTo>
                  <a:lnTo>
                    <a:pt x="715124" y="264109"/>
                  </a:lnTo>
                  <a:lnTo>
                    <a:pt x="724890" y="263220"/>
                  </a:lnTo>
                  <a:lnTo>
                    <a:pt x="733653" y="261785"/>
                  </a:lnTo>
                  <a:lnTo>
                    <a:pt x="740511" y="259854"/>
                  </a:lnTo>
                  <a:lnTo>
                    <a:pt x="747572" y="212953"/>
                  </a:lnTo>
                  <a:lnTo>
                    <a:pt x="742175" y="213779"/>
                  </a:lnTo>
                  <a:lnTo>
                    <a:pt x="718096" y="213779"/>
                  </a:lnTo>
                  <a:lnTo>
                    <a:pt x="713943" y="206717"/>
                  </a:lnTo>
                  <a:lnTo>
                    <a:pt x="713943" y="196748"/>
                  </a:lnTo>
                  <a:lnTo>
                    <a:pt x="714222" y="190931"/>
                  </a:lnTo>
                  <a:lnTo>
                    <a:pt x="714984" y="184365"/>
                  </a:lnTo>
                  <a:lnTo>
                    <a:pt x="716051" y="177558"/>
                  </a:lnTo>
                  <a:lnTo>
                    <a:pt x="730973" y="102120"/>
                  </a:lnTo>
                  <a:lnTo>
                    <a:pt x="774128" y="102120"/>
                  </a:lnTo>
                  <a:lnTo>
                    <a:pt x="782853" y="5688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5" name="object 215"/>
            <p:cNvSpPr/>
            <p:nvPr/>
          </p:nvSpPr>
          <p:spPr>
            <a:xfrm>
              <a:off x="4451973" y="173964"/>
              <a:ext cx="212534" cy="212102"/>
            </a:xfrm>
            <a:prstGeom prst="rect">
              <a:avLst/>
            </a:prstGeom>
            <a:blipFill>
              <a:blip r:embed="rId10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16" name="object 216"/>
            <p:cNvSpPr/>
            <p:nvPr/>
          </p:nvSpPr>
          <p:spPr>
            <a:xfrm>
              <a:off x="4679010" y="90106"/>
              <a:ext cx="456565" cy="291465"/>
            </a:xfrm>
            <a:custGeom>
              <a:avLst/>
              <a:gdLst/>
              <a:ahLst/>
              <a:cxnLst/>
              <a:rect l="l" t="t" r="r" b="b"/>
              <a:pathLst>
                <a:path w="456564" h="291465">
                  <a:moveTo>
                    <a:pt x="321284" y="138226"/>
                  </a:moveTo>
                  <a:lnTo>
                    <a:pt x="317931" y="115201"/>
                  </a:lnTo>
                  <a:lnTo>
                    <a:pt x="308203" y="98120"/>
                  </a:lnTo>
                  <a:lnTo>
                    <a:pt x="292557" y="87503"/>
                  </a:lnTo>
                  <a:lnTo>
                    <a:pt x="271475" y="83858"/>
                  </a:lnTo>
                  <a:lnTo>
                    <a:pt x="252107" y="86144"/>
                  </a:lnTo>
                  <a:lnTo>
                    <a:pt x="233641" y="93141"/>
                  </a:lnTo>
                  <a:lnTo>
                    <a:pt x="216662" y="105041"/>
                  </a:lnTo>
                  <a:lnTo>
                    <a:pt x="201739" y="122034"/>
                  </a:lnTo>
                  <a:lnTo>
                    <a:pt x="198069" y="108546"/>
                  </a:lnTo>
                  <a:lnTo>
                    <a:pt x="189179" y="96253"/>
                  </a:lnTo>
                  <a:lnTo>
                    <a:pt x="174536" y="87312"/>
                  </a:lnTo>
                  <a:lnTo>
                    <a:pt x="153593" y="83858"/>
                  </a:lnTo>
                  <a:lnTo>
                    <a:pt x="134289" y="86017"/>
                  </a:lnTo>
                  <a:lnTo>
                    <a:pt x="115963" y="92735"/>
                  </a:lnTo>
                  <a:lnTo>
                    <a:pt x="99123" y="104355"/>
                  </a:lnTo>
                  <a:lnTo>
                    <a:pt x="84264" y="121221"/>
                  </a:lnTo>
                  <a:lnTo>
                    <a:pt x="83426" y="121221"/>
                  </a:lnTo>
                  <a:lnTo>
                    <a:pt x="87172" y="88430"/>
                  </a:lnTo>
                  <a:lnTo>
                    <a:pt x="35699" y="88430"/>
                  </a:lnTo>
                  <a:lnTo>
                    <a:pt x="31292" y="118465"/>
                  </a:lnTo>
                  <a:lnTo>
                    <a:pt x="25323" y="154432"/>
                  </a:lnTo>
                  <a:lnTo>
                    <a:pt x="0" y="291401"/>
                  </a:lnTo>
                  <a:lnTo>
                    <a:pt x="57696" y="291401"/>
                  </a:lnTo>
                  <a:lnTo>
                    <a:pt x="74307" y="200088"/>
                  </a:lnTo>
                  <a:lnTo>
                    <a:pt x="82245" y="172567"/>
                  </a:lnTo>
                  <a:lnTo>
                    <a:pt x="93954" y="150888"/>
                  </a:lnTo>
                  <a:lnTo>
                    <a:pt x="108089" y="136677"/>
                  </a:lnTo>
                  <a:lnTo>
                    <a:pt x="123278" y="131584"/>
                  </a:lnTo>
                  <a:lnTo>
                    <a:pt x="132397" y="133553"/>
                  </a:lnTo>
                  <a:lnTo>
                    <a:pt x="138277" y="138899"/>
                  </a:lnTo>
                  <a:lnTo>
                    <a:pt x="141439" y="146824"/>
                  </a:lnTo>
                  <a:lnTo>
                    <a:pt x="142379" y="156489"/>
                  </a:lnTo>
                  <a:lnTo>
                    <a:pt x="142379" y="163563"/>
                  </a:lnTo>
                  <a:lnTo>
                    <a:pt x="141122" y="171450"/>
                  </a:lnTo>
                  <a:lnTo>
                    <a:pt x="118719" y="291401"/>
                  </a:lnTo>
                  <a:lnTo>
                    <a:pt x="176415" y="291401"/>
                  </a:lnTo>
                  <a:lnTo>
                    <a:pt x="193433" y="199250"/>
                  </a:lnTo>
                  <a:lnTo>
                    <a:pt x="212585" y="150164"/>
                  </a:lnTo>
                  <a:lnTo>
                    <a:pt x="240753" y="131584"/>
                  </a:lnTo>
                  <a:lnTo>
                    <a:pt x="249885" y="133362"/>
                  </a:lnTo>
                  <a:lnTo>
                    <a:pt x="256222" y="138328"/>
                  </a:lnTo>
                  <a:lnTo>
                    <a:pt x="259905" y="145948"/>
                  </a:lnTo>
                  <a:lnTo>
                    <a:pt x="261099" y="155663"/>
                  </a:lnTo>
                  <a:lnTo>
                    <a:pt x="261099" y="163563"/>
                  </a:lnTo>
                  <a:lnTo>
                    <a:pt x="259854" y="172262"/>
                  </a:lnTo>
                  <a:lnTo>
                    <a:pt x="258191" y="180568"/>
                  </a:lnTo>
                  <a:lnTo>
                    <a:pt x="237858" y="291401"/>
                  </a:lnTo>
                  <a:lnTo>
                    <a:pt x="295541" y="291401"/>
                  </a:lnTo>
                  <a:lnTo>
                    <a:pt x="317550" y="173113"/>
                  </a:lnTo>
                  <a:lnTo>
                    <a:pt x="319011" y="164503"/>
                  </a:lnTo>
                  <a:lnTo>
                    <a:pt x="320192" y="155041"/>
                  </a:lnTo>
                  <a:lnTo>
                    <a:pt x="320992" y="145897"/>
                  </a:lnTo>
                  <a:lnTo>
                    <a:pt x="321284" y="138226"/>
                  </a:lnTo>
                  <a:close/>
                </a:path>
                <a:path w="456564" h="291465">
                  <a:moveTo>
                    <a:pt x="443318" y="88417"/>
                  </a:moveTo>
                  <a:lnTo>
                    <a:pt x="383552" y="88417"/>
                  </a:lnTo>
                  <a:lnTo>
                    <a:pt x="344944" y="291401"/>
                  </a:lnTo>
                  <a:lnTo>
                    <a:pt x="404723" y="291401"/>
                  </a:lnTo>
                  <a:lnTo>
                    <a:pt x="443318" y="88417"/>
                  </a:lnTo>
                  <a:close/>
                </a:path>
                <a:path w="456564" h="291465">
                  <a:moveTo>
                    <a:pt x="456184" y="29476"/>
                  </a:moveTo>
                  <a:lnTo>
                    <a:pt x="453961" y="17335"/>
                  </a:lnTo>
                  <a:lnTo>
                    <a:pt x="447776" y="8051"/>
                  </a:lnTo>
                  <a:lnTo>
                    <a:pt x="438315" y="2095"/>
                  </a:lnTo>
                  <a:lnTo>
                    <a:pt x="426300" y="0"/>
                  </a:lnTo>
                  <a:lnTo>
                    <a:pt x="413258" y="2463"/>
                  </a:lnTo>
                  <a:lnTo>
                    <a:pt x="402374" y="9398"/>
                  </a:lnTo>
                  <a:lnTo>
                    <a:pt x="394830" y="20154"/>
                  </a:lnTo>
                  <a:lnTo>
                    <a:pt x="391845" y="34048"/>
                  </a:lnTo>
                  <a:lnTo>
                    <a:pt x="394042" y="46113"/>
                  </a:lnTo>
                  <a:lnTo>
                    <a:pt x="400138" y="55257"/>
                  </a:lnTo>
                  <a:lnTo>
                    <a:pt x="409346" y="61061"/>
                  </a:lnTo>
                  <a:lnTo>
                    <a:pt x="420903" y="63093"/>
                  </a:lnTo>
                  <a:lnTo>
                    <a:pt x="434467" y="60820"/>
                  </a:lnTo>
                  <a:lnTo>
                    <a:pt x="445693" y="54229"/>
                  </a:lnTo>
                  <a:lnTo>
                    <a:pt x="453351" y="43662"/>
                  </a:lnTo>
                  <a:lnTo>
                    <a:pt x="456184" y="2947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7" name="object 217"/>
            <p:cNvSpPr/>
            <p:nvPr/>
          </p:nvSpPr>
          <p:spPr>
            <a:xfrm>
              <a:off x="5133948" y="173956"/>
              <a:ext cx="209626" cy="207543"/>
            </a:xfrm>
            <a:prstGeom prst="rect">
              <a:avLst/>
            </a:prstGeom>
            <a:blipFill>
              <a:blip r:embed="rId10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18" name="object 218"/>
            <p:cNvSpPr/>
            <p:nvPr/>
          </p:nvSpPr>
          <p:spPr>
            <a:xfrm>
              <a:off x="5373876" y="90938"/>
              <a:ext cx="193675" cy="295275"/>
            </a:xfrm>
            <a:custGeom>
              <a:avLst/>
              <a:gdLst/>
              <a:ahLst/>
              <a:cxnLst/>
              <a:rect l="l" t="t" r="r" b="b"/>
              <a:pathLst>
                <a:path w="193675" h="295275">
                  <a:moveTo>
                    <a:pt x="193433" y="0"/>
                  </a:moveTo>
                  <a:lnTo>
                    <a:pt x="134480" y="0"/>
                  </a:lnTo>
                  <a:lnTo>
                    <a:pt x="95465" y="63093"/>
                  </a:lnTo>
                  <a:lnTo>
                    <a:pt x="139471" y="63093"/>
                  </a:lnTo>
                  <a:lnTo>
                    <a:pt x="193433" y="0"/>
                  </a:lnTo>
                  <a:close/>
                </a:path>
                <a:path w="193675" h="295275">
                  <a:moveTo>
                    <a:pt x="118300" y="83019"/>
                  </a:moveTo>
                  <a:lnTo>
                    <a:pt x="68821" y="94040"/>
                  </a:lnTo>
                  <a:lnTo>
                    <a:pt x="31599" y="122924"/>
                  </a:lnTo>
                  <a:lnTo>
                    <a:pt x="8152" y="163403"/>
                  </a:lnTo>
                  <a:lnTo>
                    <a:pt x="0" y="209207"/>
                  </a:lnTo>
                  <a:lnTo>
                    <a:pt x="5577" y="244800"/>
                  </a:lnTo>
                  <a:lnTo>
                    <a:pt x="22204" y="271719"/>
                  </a:lnTo>
                  <a:lnTo>
                    <a:pt x="49725" y="288756"/>
                  </a:lnTo>
                  <a:lnTo>
                    <a:pt x="87985" y="294703"/>
                  </a:lnTo>
                  <a:lnTo>
                    <a:pt x="105925" y="293933"/>
                  </a:lnTo>
                  <a:lnTo>
                    <a:pt x="125299" y="291338"/>
                  </a:lnTo>
                  <a:lnTo>
                    <a:pt x="144905" y="286484"/>
                  </a:lnTo>
                  <a:lnTo>
                    <a:pt x="163537" y="278942"/>
                  </a:lnTo>
                  <a:lnTo>
                    <a:pt x="160623" y="248640"/>
                  </a:lnTo>
                  <a:lnTo>
                    <a:pt x="102527" y="248640"/>
                  </a:lnTo>
                  <a:lnTo>
                    <a:pt x="90183" y="247633"/>
                  </a:lnTo>
                  <a:lnTo>
                    <a:pt x="57276" y="217919"/>
                  </a:lnTo>
                  <a:lnTo>
                    <a:pt x="57276" y="212102"/>
                  </a:lnTo>
                  <a:lnTo>
                    <a:pt x="112164" y="209578"/>
                  </a:lnTo>
                  <a:lnTo>
                    <a:pt x="153582" y="198104"/>
                  </a:lnTo>
                  <a:lnTo>
                    <a:pt x="179744" y="176508"/>
                  </a:lnTo>
                  <a:lnTo>
                    <a:pt x="181956" y="168529"/>
                  </a:lnTo>
                  <a:lnTo>
                    <a:pt x="63080" y="168529"/>
                  </a:lnTo>
                  <a:lnTo>
                    <a:pt x="68382" y="153920"/>
                  </a:lnTo>
                  <a:lnTo>
                    <a:pt x="78082" y="140404"/>
                  </a:lnTo>
                  <a:lnTo>
                    <a:pt x="92216" y="130470"/>
                  </a:lnTo>
                  <a:lnTo>
                    <a:pt x="110820" y="126606"/>
                  </a:lnTo>
                  <a:lnTo>
                    <a:pt x="185346" y="126606"/>
                  </a:lnTo>
                  <a:lnTo>
                    <a:pt x="183614" y="118215"/>
                  </a:lnTo>
                  <a:lnTo>
                    <a:pt x="168987" y="99153"/>
                  </a:lnTo>
                  <a:lnTo>
                    <a:pt x="146658" y="87176"/>
                  </a:lnTo>
                  <a:lnTo>
                    <a:pt x="118300" y="83019"/>
                  </a:lnTo>
                  <a:close/>
                </a:path>
                <a:path w="193675" h="295275">
                  <a:moveTo>
                    <a:pt x="159384" y="235762"/>
                  </a:moveTo>
                  <a:lnTo>
                    <a:pt x="146768" y="241107"/>
                  </a:lnTo>
                  <a:lnTo>
                    <a:pt x="133137" y="245163"/>
                  </a:lnTo>
                  <a:lnTo>
                    <a:pt x="118415" y="247739"/>
                  </a:lnTo>
                  <a:lnTo>
                    <a:pt x="102527" y="248640"/>
                  </a:lnTo>
                  <a:lnTo>
                    <a:pt x="160623" y="248640"/>
                  </a:lnTo>
                  <a:lnTo>
                    <a:pt x="159384" y="235762"/>
                  </a:lnTo>
                  <a:close/>
                </a:path>
                <a:path w="193675" h="295275">
                  <a:moveTo>
                    <a:pt x="185346" y="126606"/>
                  </a:moveTo>
                  <a:lnTo>
                    <a:pt x="110820" y="126606"/>
                  </a:lnTo>
                  <a:lnTo>
                    <a:pt x="120040" y="127869"/>
                  </a:lnTo>
                  <a:lnTo>
                    <a:pt x="126963" y="131429"/>
                  </a:lnTo>
                  <a:lnTo>
                    <a:pt x="131317" y="136936"/>
                  </a:lnTo>
                  <a:lnTo>
                    <a:pt x="132829" y="144043"/>
                  </a:lnTo>
                  <a:lnTo>
                    <a:pt x="128469" y="155627"/>
                  </a:lnTo>
                  <a:lnTo>
                    <a:pt x="115390" y="163287"/>
                  </a:lnTo>
                  <a:lnTo>
                    <a:pt x="93594" y="167446"/>
                  </a:lnTo>
                  <a:lnTo>
                    <a:pt x="63080" y="168529"/>
                  </a:lnTo>
                  <a:lnTo>
                    <a:pt x="181956" y="168529"/>
                  </a:lnTo>
                  <a:lnTo>
                    <a:pt x="188861" y="143624"/>
                  </a:lnTo>
                  <a:lnTo>
                    <a:pt x="185346" y="12660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219" name="object 219"/>
          <p:cNvGrpSpPr/>
          <p:nvPr/>
        </p:nvGrpSpPr>
        <p:grpSpPr>
          <a:xfrm>
            <a:off x="5658201" y="121646"/>
            <a:ext cx="349250" cy="264795"/>
            <a:chOff x="5658201" y="121646"/>
            <a:chExt cx="349250" cy="264795"/>
          </a:xfrm>
        </p:grpSpPr>
        <p:sp>
          <p:nvSpPr>
            <p:cNvPr id="220" name="object 220"/>
            <p:cNvSpPr/>
            <p:nvPr/>
          </p:nvSpPr>
          <p:spPr>
            <a:xfrm>
              <a:off x="5658201" y="173955"/>
              <a:ext cx="188874" cy="211683"/>
            </a:xfrm>
            <a:prstGeom prst="rect">
              <a:avLst/>
            </a:prstGeom>
            <a:blipFill>
              <a:blip r:embed="rId10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21" name="object 221"/>
            <p:cNvSpPr/>
            <p:nvPr/>
          </p:nvSpPr>
          <p:spPr>
            <a:xfrm>
              <a:off x="5871154" y="121646"/>
              <a:ext cx="136525" cy="264795"/>
            </a:xfrm>
            <a:custGeom>
              <a:avLst/>
              <a:gdLst/>
              <a:ahLst/>
              <a:cxnLst/>
              <a:rect l="l" t="t" r="r" b="b"/>
              <a:pathLst>
                <a:path w="136525" h="264795">
                  <a:moveTo>
                    <a:pt x="103771" y="0"/>
                  </a:moveTo>
                  <a:lnTo>
                    <a:pt x="42748" y="14109"/>
                  </a:lnTo>
                  <a:lnTo>
                    <a:pt x="34455" y="56883"/>
                  </a:lnTo>
                  <a:lnTo>
                    <a:pt x="8293" y="56883"/>
                  </a:lnTo>
                  <a:lnTo>
                    <a:pt x="0" y="102120"/>
                  </a:lnTo>
                  <a:lnTo>
                    <a:pt x="25730" y="102120"/>
                  </a:lnTo>
                  <a:lnTo>
                    <a:pt x="9956" y="183057"/>
                  </a:lnTo>
                  <a:lnTo>
                    <a:pt x="8086" y="193861"/>
                  </a:lnTo>
                  <a:lnTo>
                    <a:pt x="6794" y="203501"/>
                  </a:lnTo>
                  <a:lnTo>
                    <a:pt x="6045" y="212365"/>
                  </a:lnTo>
                  <a:lnTo>
                    <a:pt x="5803" y="220840"/>
                  </a:lnTo>
                  <a:lnTo>
                    <a:pt x="9022" y="238332"/>
                  </a:lnTo>
                  <a:lnTo>
                    <a:pt x="18780" y="252123"/>
                  </a:lnTo>
                  <a:lnTo>
                    <a:pt x="35229" y="261166"/>
                  </a:lnTo>
                  <a:lnTo>
                    <a:pt x="58521" y="264414"/>
                  </a:lnTo>
                  <a:lnTo>
                    <a:pt x="68411" y="264108"/>
                  </a:lnTo>
                  <a:lnTo>
                    <a:pt x="78187" y="263220"/>
                  </a:lnTo>
                  <a:lnTo>
                    <a:pt x="86953" y="261788"/>
                  </a:lnTo>
                  <a:lnTo>
                    <a:pt x="93814" y="259854"/>
                  </a:lnTo>
                  <a:lnTo>
                    <a:pt x="100863" y="212953"/>
                  </a:lnTo>
                  <a:lnTo>
                    <a:pt x="95478" y="213779"/>
                  </a:lnTo>
                  <a:lnTo>
                    <a:pt x="71386" y="213779"/>
                  </a:lnTo>
                  <a:lnTo>
                    <a:pt x="67246" y="206717"/>
                  </a:lnTo>
                  <a:lnTo>
                    <a:pt x="67246" y="196748"/>
                  </a:lnTo>
                  <a:lnTo>
                    <a:pt x="67532" y="190928"/>
                  </a:lnTo>
                  <a:lnTo>
                    <a:pt x="68284" y="184361"/>
                  </a:lnTo>
                  <a:lnTo>
                    <a:pt x="69346" y="177558"/>
                  </a:lnTo>
                  <a:lnTo>
                    <a:pt x="84264" y="102120"/>
                  </a:lnTo>
                  <a:lnTo>
                    <a:pt x="127431" y="102120"/>
                  </a:lnTo>
                  <a:lnTo>
                    <a:pt x="136143" y="56883"/>
                  </a:lnTo>
                  <a:lnTo>
                    <a:pt x="92976" y="56883"/>
                  </a:lnTo>
                  <a:lnTo>
                    <a:pt x="10377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222" name="object 222"/>
          <p:cNvGrpSpPr/>
          <p:nvPr/>
        </p:nvGrpSpPr>
        <p:grpSpPr>
          <a:xfrm>
            <a:off x="6086156" y="90103"/>
            <a:ext cx="1053465" cy="378460"/>
            <a:chOff x="6086156" y="90103"/>
            <a:chExt cx="1053465" cy="378460"/>
          </a:xfrm>
        </p:grpSpPr>
        <p:sp>
          <p:nvSpPr>
            <p:cNvPr id="223" name="object 223"/>
            <p:cNvSpPr/>
            <p:nvPr/>
          </p:nvSpPr>
          <p:spPr>
            <a:xfrm>
              <a:off x="6086156" y="173960"/>
              <a:ext cx="213360" cy="290195"/>
            </a:xfrm>
            <a:custGeom>
              <a:avLst/>
              <a:gdLst/>
              <a:ahLst/>
              <a:cxnLst/>
              <a:rect l="l" t="t" r="r" b="b"/>
              <a:pathLst>
                <a:path w="213360" h="290195">
                  <a:moveTo>
                    <a:pt x="182340" y="178066"/>
                  </a:moveTo>
                  <a:lnTo>
                    <a:pt x="126199" y="178066"/>
                  </a:lnTo>
                  <a:lnTo>
                    <a:pt x="101701" y="289725"/>
                  </a:lnTo>
                  <a:lnTo>
                    <a:pt x="161480" y="289725"/>
                  </a:lnTo>
                  <a:lnTo>
                    <a:pt x="182340" y="178066"/>
                  </a:lnTo>
                  <a:close/>
                </a:path>
                <a:path w="213360" h="290195">
                  <a:moveTo>
                    <a:pt x="138226" y="0"/>
                  </a:moveTo>
                  <a:lnTo>
                    <a:pt x="87992" y="7857"/>
                  </a:lnTo>
                  <a:lnTo>
                    <a:pt x="49229" y="28984"/>
                  </a:lnTo>
                  <a:lnTo>
                    <a:pt x="21761" y="59713"/>
                  </a:lnTo>
                  <a:lnTo>
                    <a:pt x="5410" y="96376"/>
                  </a:lnTo>
                  <a:lnTo>
                    <a:pt x="0" y="135305"/>
                  </a:lnTo>
                  <a:lnTo>
                    <a:pt x="4542" y="166748"/>
                  </a:lnTo>
                  <a:lnTo>
                    <a:pt x="17337" y="190987"/>
                  </a:lnTo>
                  <a:lnTo>
                    <a:pt x="37134" y="206584"/>
                  </a:lnTo>
                  <a:lnTo>
                    <a:pt x="62687" y="212102"/>
                  </a:lnTo>
                  <a:lnTo>
                    <a:pt x="80125" y="209993"/>
                  </a:lnTo>
                  <a:lnTo>
                    <a:pt x="96983" y="203642"/>
                  </a:lnTo>
                  <a:lnTo>
                    <a:pt x="112364" y="193012"/>
                  </a:lnTo>
                  <a:lnTo>
                    <a:pt x="125374" y="178066"/>
                  </a:lnTo>
                  <a:lnTo>
                    <a:pt x="182340" y="178066"/>
                  </a:lnTo>
                  <a:lnTo>
                    <a:pt x="184976" y="163957"/>
                  </a:lnTo>
                  <a:lnTo>
                    <a:pt x="87591" y="163957"/>
                  </a:lnTo>
                  <a:lnTo>
                    <a:pt x="77330" y="161581"/>
                  </a:lnTo>
                  <a:lnTo>
                    <a:pt x="69330" y="154612"/>
                  </a:lnTo>
                  <a:lnTo>
                    <a:pt x="64133" y="143286"/>
                  </a:lnTo>
                  <a:lnTo>
                    <a:pt x="62280" y="127838"/>
                  </a:lnTo>
                  <a:lnTo>
                    <a:pt x="66806" y="98886"/>
                  </a:lnTo>
                  <a:lnTo>
                    <a:pt x="79501" y="72426"/>
                  </a:lnTo>
                  <a:lnTo>
                    <a:pt x="99046" y="53127"/>
                  </a:lnTo>
                  <a:lnTo>
                    <a:pt x="124117" y="45656"/>
                  </a:lnTo>
                  <a:lnTo>
                    <a:pt x="207077" y="45656"/>
                  </a:lnTo>
                  <a:lnTo>
                    <a:pt x="213359" y="12026"/>
                  </a:lnTo>
                  <a:lnTo>
                    <a:pt x="197366" y="7699"/>
                  </a:lnTo>
                  <a:lnTo>
                    <a:pt x="179384" y="3836"/>
                  </a:lnTo>
                  <a:lnTo>
                    <a:pt x="159606" y="1063"/>
                  </a:lnTo>
                  <a:lnTo>
                    <a:pt x="138226" y="0"/>
                  </a:lnTo>
                  <a:close/>
                </a:path>
                <a:path w="213360" h="290195">
                  <a:moveTo>
                    <a:pt x="207077" y="45656"/>
                  </a:moveTo>
                  <a:lnTo>
                    <a:pt x="134086" y="45656"/>
                  </a:lnTo>
                  <a:lnTo>
                    <a:pt x="141973" y="47320"/>
                  </a:lnTo>
                  <a:lnTo>
                    <a:pt x="147370" y="50228"/>
                  </a:lnTo>
                  <a:lnTo>
                    <a:pt x="136994" y="104597"/>
                  </a:lnTo>
                  <a:lnTo>
                    <a:pt x="117584" y="148126"/>
                  </a:lnTo>
                  <a:lnTo>
                    <a:pt x="87591" y="163957"/>
                  </a:lnTo>
                  <a:lnTo>
                    <a:pt x="184976" y="163957"/>
                  </a:lnTo>
                  <a:lnTo>
                    <a:pt x="207077" y="4565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4" name="object 224"/>
            <p:cNvSpPr/>
            <p:nvPr/>
          </p:nvSpPr>
          <p:spPr>
            <a:xfrm>
              <a:off x="6324851" y="173955"/>
              <a:ext cx="415925" cy="212111"/>
            </a:xfrm>
            <a:prstGeom prst="rect">
              <a:avLst/>
            </a:prstGeom>
            <a:blipFill>
              <a:blip r:embed="rId10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25" name="object 225"/>
            <p:cNvSpPr/>
            <p:nvPr/>
          </p:nvSpPr>
          <p:spPr>
            <a:xfrm>
              <a:off x="6784774" y="90103"/>
              <a:ext cx="160655" cy="378460"/>
            </a:xfrm>
            <a:custGeom>
              <a:avLst/>
              <a:gdLst/>
              <a:ahLst/>
              <a:cxnLst/>
              <a:rect l="l" t="t" r="r" b="b"/>
              <a:pathLst>
                <a:path w="160654" h="378459">
                  <a:moveTo>
                    <a:pt x="130759" y="0"/>
                  </a:moveTo>
                  <a:lnTo>
                    <a:pt x="117494" y="2459"/>
                  </a:lnTo>
                  <a:lnTo>
                    <a:pt x="106526" y="9394"/>
                  </a:lnTo>
                  <a:lnTo>
                    <a:pt x="99060" y="20145"/>
                  </a:lnTo>
                  <a:lnTo>
                    <a:pt x="96304" y="34048"/>
                  </a:lnTo>
                  <a:lnTo>
                    <a:pt x="98449" y="46109"/>
                  </a:lnTo>
                  <a:lnTo>
                    <a:pt x="104446" y="55257"/>
                  </a:lnTo>
                  <a:lnTo>
                    <a:pt x="113636" y="61062"/>
                  </a:lnTo>
                  <a:lnTo>
                    <a:pt x="125361" y="63093"/>
                  </a:lnTo>
                  <a:lnTo>
                    <a:pt x="138925" y="60818"/>
                  </a:lnTo>
                  <a:lnTo>
                    <a:pt x="150153" y="54224"/>
                  </a:lnTo>
                  <a:lnTo>
                    <a:pt x="157803" y="43660"/>
                  </a:lnTo>
                  <a:lnTo>
                    <a:pt x="160629" y="29476"/>
                  </a:lnTo>
                  <a:lnTo>
                    <a:pt x="158412" y="17337"/>
                  </a:lnTo>
                  <a:lnTo>
                    <a:pt x="152228" y="8042"/>
                  </a:lnTo>
                  <a:lnTo>
                    <a:pt x="142777" y="2094"/>
                  </a:lnTo>
                  <a:lnTo>
                    <a:pt x="130759" y="0"/>
                  </a:lnTo>
                  <a:close/>
                </a:path>
                <a:path w="160654" h="378459">
                  <a:moveTo>
                    <a:pt x="7061" y="329590"/>
                  </a:moveTo>
                  <a:lnTo>
                    <a:pt x="0" y="374827"/>
                  </a:lnTo>
                  <a:lnTo>
                    <a:pt x="28638" y="378155"/>
                  </a:lnTo>
                  <a:lnTo>
                    <a:pt x="44393" y="376883"/>
                  </a:lnTo>
                  <a:lnTo>
                    <a:pt x="84264" y="356565"/>
                  </a:lnTo>
                  <a:lnTo>
                    <a:pt x="99632" y="330835"/>
                  </a:lnTo>
                  <a:lnTo>
                    <a:pt x="14947" y="330835"/>
                  </a:lnTo>
                  <a:lnTo>
                    <a:pt x="11214" y="330415"/>
                  </a:lnTo>
                  <a:lnTo>
                    <a:pt x="7061" y="329590"/>
                  </a:lnTo>
                  <a:close/>
                </a:path>
                <a:path w="160654" h="378459">
                  <a:moveTo>
                    <a:pt x="149440" y="88417"/>
                  </a:moveTo>
                  <a:lnTo>
                    <a:pt x="89661" y="88417"/>
                  </a:lnTo>
                  <a:lnTo>
                    <a:pt x="52298" y="287248"/>
                  </a:lnTo>
                  <a:lnTo>
                    <a:pt x="46434" y="309462"/>
                  </a:lnTo>
                  <a:lnTo>
                    <a:pt x="38969" y="322733"/>
                  </a:lnTo>
                  <a:lnTo>
                    <a:pt x="30181" y="329159"/>
                  </a:lnTo>
                  <a:lnTo>
                    <a:pt x="20345" y="330835"/>
                  </a:lnTo>
                  <a:lnTo>
                    <a:pt x="99632" y="330835"/>
                  </a:lnTo>
                  <a:lnTo>
                    <a:pt x="101022" y="327925"/>
                  </a:lnTo>
                  <a:lnTo>
                    <a:pt x="107317" y="308232"/>
                  </a:lnTo>
                  <a:lnTo>
                    <a:pt x="112483" y="284340"/>
                  </a:lnTo>
                  <a:lnTo>
                    <a:pt x="149440" y="8841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6" name="object 226"/>
            <p:cNvSpPr/>
            <p:nvPr/>
          </p:nvSpPr>
          <p:spPr>
            <a:xfrm>
              <a:off x="6950390" y="173955"/>
              <a:ext cx="188874" cy="211683"/>
            </a:xfrm>
            <a:prstGeom prst="rect">
              <a:avLst/>
            </a:prstGeom>
            <a:blipFill>
              <a:blip r:embed="rId10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227" name="object 227"/>
          <p:cNvGrpSpPr/>
          <p:nvPr/>
        </p:nvGrpSpPr>
        <p:grpSpPr>
          <a:xfrm>
            <a:off x="7241790" y="90103"/>
            <a:ext cx="468630" cy="295910"/>
            <a:chOff x="7241790" y="90103"/>
            <a:chExt cx="468630" cy="295910"/>
          </a:xfrm>
        </p:grpSpPr>
        <p:sp>
          <p:nvSpPr>
            <p:cNvPr id="228" name="object 228"/>
            <p:cNvSpPr/>
            <p:nvPr/>
          </p:nvSpPr>
          <p:spPr>
            <a:xfrm>
              <a:off x="7241790" y="178523"/>
              <a:ext cx="208368" cy="202971"/>
            </a:xfrm>
            <a:prstGeom prst="rect">
              <a:avLst/>
            </a:prstGeom>
            <a:blipFill>
              <a:blip r:embed="rId10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29" name="object 229"/>
            <p:cNvSpPr/>
            <p:nvPr/>
          </p:nvSpPr>
          <p:spPr>
            <a:xfrm>
              <a:off x="7441037" y="90103"/>
              <a:ext cx="111760" cy="291465"/>
            </a:xfrm>
            <a:custGeom>
              <a:avLst/>
              <a:gdLst/>
              <a:ahLst/>
              <a:cxnLst/>
              <a:rect l="l" t="t" r="r" b="b"/>
              <a:pathLst>
                <a:path w="111759" h="291465">
                  <a:moveTo>
                    <a:pt x="81356" y="0"/>
                  </a:moveTo>
                  <a:lnTo>
                    <a:pt x="68321" y="2459"/>
                  </a:lnTo>
                  <a:lnTo>
                    <a:pt x="57432" y="9394"/>
                  </a:lnTo>
                  <a:lnTo>
                    <a:pt x="49891" y="20145"/>
                  </a:lnTo>
                  <a:lnTo>
                    <a:pt x="46901" y="34048"/>
                  </a:lnTo>
                  <a:lnTo>
                    <a:pt x="49105" y="46109"/>
                  </a:lnTo>
                  <a:lnTo>
                    <a:pt x="55200" y="55257"/>
                  </a:lnTo>
                  <a:lnTo>
                    <a:pt x="64410" y="61062"/>
                  </a:lnTo>
                  <a:lnTo>
                    <a:pt x="75958" y="63093"/>
                  </a:lnTo>
                  <a:lnTo>
                    <a:pt x="89524" y="60818"/>
                  </a:lnTo>
                  <a:lnTo>
                    <a:pt x="100757" y="54224"/>
                  </a:lnTo>
                  <a:lnTo>
                    <a:pt x="108410" y="43660"/>
                  </a:lnTo>
                  <a:lnTo>
                    <a:pt x="111239" y="29476"/>
                  </a:lnTo>
                  <a:lnTo>
                    <a:pt x="109022" y="17337"/>
                  </a:lnTo>
                  <a:lnTo>
                    <a:pt x="102836" y="8042"/>
                  </a:lnTo>
                  <a:lnTo>
                    <a:pt x="93381" y="2094"/>
                  </a:lnTo>
                  <a:lnTo>
                    <a:pt x="81356" y="0"/>
                  </a:lnTo>
                  <a:close/>
                </a:path>
                <a:path w="111759" h="291465">
                  <a:moveTo>
                    <a:pt x="98374" y="88417"/>
                  </a:moveTo>
                  <a:lnTo>
                    <a:pt x="38607" y="88417"/>
                  </a:lnTo>
                  <a:lnTo>
                    <a:pt x="0" y="291401"/>
                  </a:lnTo>
                  <a:lnTo>
                    <a:pt x="59778" y="291401"/>
                  </a:lnTo>
                  <a:lnTo>
                    <a:pt x="98374" y="8841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30" name="object 230"/>
            <p:cNvSpPr/>
            <p:nvPr/>
          </p:nvSpPr>
          <p:spPr>
            <a:xfrm>
              <a:off x="7543965" y="173959"/>
              <a:ext cx="166458" cy="211683"/>
            </a:xfrm>
            <a:prstGeom prst="rect">
              <a:avLst/>
            </a:prstGeom>
            <a:blipFill>
              <a:blip r:embed="rId10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231" name="object 231"/>
          <p:cNvGrpSpPr/>
          <p:nvPr/>
        </p:nvGrpSpPr>
        <p:grpSpPr>
          <a:xfrm>
            <a:off x="7793017" y="86784"/>
            <a:ext cx="808355" cy="344170"/>
            <a:chOff x="7793017" y="86784"/>
            <a:chExt cx="808355" cy="344170"/>
          </a:xfrm>
        </p:grpSpPr>
        <p:sp>
          <p:nvSpPr>
            <p:cNvPr id="232" name="object 232"/>
            <p:cNvSpPr/>
            <p:nvPr/>
          </p:nvSpPr>
          <p:spPr>
            <a:xfrm>
              <a:off x="7978978" y="173955"/>
              <a:ext cx="188874" cy="211683"/>
            </a:xfrm>
            <a:prstGeom prst="rect">
              <a:avLst/>
            </a:prstGeom>
            <a:blipFill>
              <a:blip r:embed="rId1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33" name="object 233"/>
            <p:cNvSpPr/>
            <p:nvPr/>
          </p:nvSpPr>
          <p:spPr>
            <a:xfrm>
              <a:off x="7793017" y="173959"/>
              <a:ext cx="166458" cy="211683"/>
            </a:xfrm>
            <a:prstGeom prst="rect">
              <a:avLst/>
            </a:prstGeom>
            <a:blipFill>
              <a:blip r:embed="rId1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34" name="object 234"/>
            <p:cNvSpPr/>
            <p:nvPr/>
          </p:nvSpPr>
          <p:spPr>
            <a:xfrm>
              <a:off x="8192347" y="178523"/>
              <a:ext cx="208788" cy="207543"/>
            </a:xfrm>
            <a:prstGeom prst="rect">
              <a:avLst/>
            </a:prstGeom>
            <a:blipFill>
              <a:blip r:embed="rId1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35" name="object 235"/>
            <p:cNvSpPr/>
            <p:nvPr/>
          </p:nvSpPr>
          <p:spPr>
            <a:xfrm>
              <a:off x="8413177" y="86784"/>
              <a:ext cx="116839" cy="295275"/>
            </a:xfrm>
            <a:custGeom>
              <a:avLst/>
              <a:gdLst/>
              <a:ahLst/>
              <a:cxnLst/>
              <a:rect l="l" t="t" r="r" b="b"/>
              <a:pathLst>
                <a:path w="116840" h="295275">
                  <a:moveTo>
                    <a:pt x="116217" y="0"/>
                  </a:moveTo>
                  <a:lnTo>
                    <a:pt x="56451" y="0"/>
                  </a:lnTo>
                  <a:lnTo>
                    <a:pt x="0" y="294716"/>
                  </a:lnTo>
                  <a:lnTo>
                    <a:pt x="59778" y="294716"/>
                  </a:lnTo>
                  <a:lnTo>
                    <a:pt x="11621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36" name="object 236"/>
            <p:cNvSpPr/>
            <p:nvPr/>
          </p:nvSpPr>
          <p:spPr>
            <a:xfrm>
              <a:off x="8488732" y="308865"/>
              <a:ext cx="112064" cy="122034"/>
            </a:xfrm>
            <a:prstGeom prst="rect">
              <a:avLst/>
            </a:prstGeom>
            <a:blipFill>
              <a:blip r:embed="rId1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237" name="object 237"/>
          <p:cNvGrpSpPr/>
          <p:nvPr/>
        </p:nvGrpSpPr>
        <p:grpSpPr>
          <a:xfrm>
            <a:off x="1472280" y="496503"/>
            <a:ext cx="354965" cy="378460"/>
            <a:chOff x="1472280" y="496503"/>
            <a:chExt cx="354965" cy="378460"/>
          </a:xfrm>
        </p:grpSpPr>
        <p:sp>
          <p:nvSpPr>
            <p:cNvPr id="238" name="object 238"/>
            <p:cNvSpPr/>
            <p:nvPr/>
          </p:nvSpPr>
          <p:spPr>
            <a:xfrm>
              <a:off x="1472280" y="496503"/>
              <a:ext cx="160655" cy="378460"/>
            </a:xfrm>
            <a:custGeom>
              <a:avLst/>
              <a:gdLst/>
              <a:ahLst/>
              <a:cxnLst/>
              <a:rect l="l" t="t" r="r" b="b"/>
              <a:pathLst>
                <a:path w="160655" h="378459">
                  <a:moveTo>
                    <a:pt x="130759" y="0"/>
                  </a:moveTo>
                  <a:lnTo>
                    <a:pt x="117494" y="2459"/>
                  </a:lnTo>
                  <a:lnTo>
                    <a:pt x="106526" y="9394"/>
                  </a:lnTo>
                  <a:lnTo>
                    <a:pt x="99060" y="20145"/>
                  </a:lnTo>
                  <a:lnTo>
                    <a:pt x="96304" y="34048"/>
                  </a:lnTo>
                  <a:lnTo>
                    <a:pt x="98451" y="46109"/>
                  </a:lnTo>
                  <a:lnTo>
                    <a:pt x="104451" y="55257"/>
                  </a:lnTo>
                  <a:lnTo>
                    <a:pt x="113641" y="61062"/>
                  </a:lnTo>
                  <a:lnTo>
                    <a:pt x="125361" y="63093"/>
                  </a:lnTo>
                  <a:lnTo>
                    <a:pt x="138927" y="60818"/>
                  </a:lnTo>
                  <a:lnTo>
                    <a:pt x="150160" y="54224"/>
                  </a:lnTo>
                  <a:lnTo>
                    <a:pt x="157813" y="43660"/>
                  </a:lnTo>
                  <a:lnTo>
                    <a:pt x="160642" y="29476"/>
                  </a:lnTo>
                  <a:lnTo>
                    <a:pt x="158425" y="17337"/>
                  </a:lnTo>
                  <a:lnTo>
                    <a:pt x="152239" y="8042"/>
                  </a:lnTo>
                  <a:lnTo>
                    <a:pt x="142784" y="2094"/>
                  </a:lnTo>
                  <a:lnTo>
                    <a:pt x="130759" y="0"/>
                  </a:lnTo>
                  <a:close/>
                </a:path>
                <a:path w="160655" h="378459">
                  <a:moveTo>
                    <a:pt x="7061" y="329590"/>
                  </a:moveTo>
                  <a:lnTo>
                    <a:pt x="0" y="374827"/>
                  </a:lnTo>
                  <a:lnTo>
                    <a:pt x="28651" y="378155"/>
                  </a:lnTo>
                  <a:lnTo>
                    <a:pt x="44404" y="376883"/>
                  </a:lnTo>
                  <a:lnTo>
                    <a:pt x="84264" y="356565"/>
                  </a:lnTo>
                  <a:lnTo>
                    <a:pt x="99632" y="330835"/>
                  </a:lnTo>
                  <a:lnTo>
                    <a:pt x="14947" y="330835"/>
                  </a:lnTo>
                  <a:lnTo>
                    <a:pt x="11214" y="330415"/>
                  </a:lnTo>
                  <a:lnTo>
                    <a:pt x="7061" y="329590"/>
                  </a:lnTo>
                  <a:close/>
                </a:path>
                <a:path w="160655" h="378459">
                  <a:moveTo>
                    <a:pt x="149440" y="88417"/>
                  </a:moveTo>
                  <a:lnTo>
                    <a:pt x="89674" y="88417"/>
                  </a:lnTo>
                  <a:lnTo>
                    <a:pt x="52298" y="287248"/>
                  </a:lnTo>
                  <a:lnTo>
                    <a:pt x="46436" y="309462"/>
                  </a:lnTo>
                  <a:lnTo>
                    <a:pt x="38974" y="322733"/>
                  </a:lnTo>
                  <a:lnTo>
                    <a:pt x="30186" y="329159"/>
                  </a:lnTo>
                  <a:lnTo>
                    <a:pt x="20345" y="330835"/>
                  </a:lnTo>
                  <a:lnTo>
                    <a:pt x="99632" y="330835"/>
                  </a:lnTo>
                  <a:lnTo>
                    <a:pt x="101022" y="327925"/>
                  </a:lnTo>
                  <a:lnTo>
                    <a:pt x="107317" y="308232"/>
                  </a:lnTo>
                  <a:lnTo>
                    <a:pt x="112483" y="284340"/>
                  </a:lnTo>
                  <a:lnTo>
                    <a:pt x="149440" y="8841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39" name="object 239"/>
            <p:cNvSpPr/>
            <p:nvPr/>
          </p:nvSpPr>
          <p:spPr>
            <a:xfrm>
              <a:off x="1637894" y="580355"/>
              <a:ext cx="188874" cy="211683"/>
            </a:xfrm>
            <a:prstGeom prst="rect">
              <a:avLst/>
            </a:prstGeom>
            <a:blipFill>
              <a:blip r:embed="rId1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240" name="object 240"/>
          <p:cNvGrpSpPr/>
          <p:nvPr/>
        </p:nvGrpSpPr>
        <p:grpSpPr>
          <a:xfrm>
            <a:off x="1908935" y="496503"/>
            <a:ext cx="681990" cy="296545"/>
            <a:chOff x="1908935" y="496503"/>
            <a:chExt cx="681990" cy="296545"/>
          </a:xfrm>
        </p:grpSpPr>
        <p:sp>
          <p:nvSpPr>
            <p:cNvPr id="241" name="object 241"/>
            <p:cNvSpPr/>
            <p:nvPr/>
          </p:nvSpPr>
          <p:spPr>
            <a:xfrm>
              <a:off x="1908935" y="580359"/>
              <a:ext cx="166458" cy="211683"/>
            </a:xfrm>
            <a:prstGeom prst="rect">
              <a:avLst/>
            </a:prstGeom>
            <a:blipFill>
              <a:blip r:embed="rId1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42" name="object 242"/>
            <p:cNvSpPr/>
            <p:nvPr/>
          </p:nvSpPr>
          <p:spPr>
            <a:xfrm>
              <a:off x="2100303" y="584923"/>
              <a:ext cx="208787" cy="207543"/>
            </a:xfrm>
            <a:prstGeom prst="rect">
              <a:avLst/>
            </a:prstGeom>
            <a:blipFill>
              <a:blip r:embed="rId1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43" name="object 243"/>
            <p:cNvSpPr/>
            <p:nvPr/>
          </p:nvSpPr>
          <p:spPr>
            <a:xfrm>
              <a:off x="2321125" y="496503"/>
              <a:ext cx="111760" cy="291465"/>
            </a:xfrm>
            <a:custGeom>
              <a:avLst/>
              <a:gdLst/>
              <a:ahLst/>
              <a:cxnLst/>
              <a:rect l="l" t="t" r="r" b="b"/>
              <a:pathLst>
                <a:path w="111760" h="291465">
                  <a:moveTo>
                    <a:pt x="81356" y="0"/>
                  </a:moveTo>
                  <a:lnTo>
                    <a:pt x="68326" y="2459"/>
                  </a:lnTo>
                  <a:lnTo>
                    <a:pt x="57437" y="9394"/>
                  </a:lnTo>
                  <a:lnTo>
                    <a:pt x="49893" y="20145"/>
                  </a:lnTo>
                  <a:lnTo>
                    <a:pt x="46901" y="34048"/>
                  </a:lnTo>
                  <a:lnTo>
                    <a:pt x="49105" y="46109"/>
                  </a:lnTo>
                  <a:lnTo>
                    <a:pt x="55200" y="55257"/>
                  </a:lnTo>
                  <a:lnTo>
                    <a:pt x="64410" y="61062"/>
                  </a:lnTo>
                  <a:lnTo>
                    <a:pt x="75958" y="63093"/>
                  </a:lnTo>
                  <a:lnTo>
                    <a:pt x="89529" y="60818"/>
                  </a:lnTo>
                  <a:lnTo>
                    <a:pt x="100761" y="54224"/>
                  </a:lnTo>
                  <a:lnTo>
                    <a:pt x="108412" y="43660"/>
                  </a:lnTo>
                  <a:lnTo>
                    <a:pt x="111239" y="29476"/>
                  </a:lnTo>
                  <a:lnTo>
                    <a:pt x="109022" y="17337"/>
                  </a:lnTo>
                  <a:lnTo>
                    <a:pt x="102836" y="8042"/>
                  </a:lnTo>
                  <a:lnTo>
                    <a:pt x="93381" y="2094"/>
                  </a:lnTo>
                  <a:lnTo>
                    <a:pt x="81356" y="0"/>
                  </a:lnTo>
                  <a:close/>
                </a:path>
                <a:path w="111760" h="291465">
                  <a:moveTo>
                    <a:pt x="98374" y="88417"/>
                  </a:moveTo>
                  <a:lnTo>
                    <a:pt x="38608" y="88417"/>
                  </a:lnTo>
                  <a:lnTo>
                    <a:pt x="0" y="291401"/>
                  </a:lnTo>
                  <a:lnTo>
                    <a:pt x="59778" y="291401"/>
                  </a:lnTo>
                  <a:lnTo>
                    <a:pt x="98374" y="8841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4" name="object 244"/>
            <p:cNvSpPr/>
            <p:nvPr/>
          </p:nvSpPr>
          <p:spPr>
            <a:xfrm>
              <a:off x="2424054" y="580359"/>
              <a:ext cx="166458" cy="211683"/>
            </a:xfrm>
            <a:prstGeom prst="rect">
              <a:avLst/>
            </a:prstGeom>
            <a:blipFill>
              <a:blip r:embed="rId1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245" name="object 245"/>
          <p:cNvGrpSpPr/>
          <p:nvPr/>
        </p:nvGrpSpPr>
        <p:grpSpPr>
          <a:xfrm>
            <a:off x="2687227" y="493179"/>
            <a:ext cx="1108710" cy="381635"/>
            <a:chOff x="2687227" y="493179"/>
            <a:chExt cx="1108710" cy="381635"/>
          </a:xfrm>
        </p:grpSpPr>
        <p:sp>
          <p:nvSpPr>
            <p:cNvPr id="246" name="object 246"/>
            <p:cNvSpPr/>
            <p:nvPr/>
          </p:nvSpPr>
          <p:spPr>
            <a:xfrm>
              <a:off x="2687227" y="580359"/>
              <a:ext cx="207124" cy="212102"/>
            </a:xfrm>
            <a:prstGeom prst="rect">
              <a:avLst/>
            </a:prstGeom>
            <a:blipFill>
              <a:blip r:embed="rId1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47" name="object 247"/>
            <p:cNvSpPr/>
            <p:nvPr/>
          </p:nvSpPr>
          <p:spPr>
            <a:xfrm>
              <a:off x="2921749" y="493178"/>
              <a:ext cx="874394" cy="381635"/>
            </a:xfrm>
            <a:custGeom>
              <a:avLst/>
              <a:gdLst/>
              <a:ahLst/>
              <a:cxnLst/>
              <a:rect l="l" t="t" r="r" b="b"/>
              <a:pathLst>
                <a:path w="874395" h="381634">
                  <a:moveTo>
                    <a:pt x="206705" y="157746"/>
                  </a:moveTo>
                  <a:lnTo>
                    <a:pt x="203593" y="135331"/>
                  </a:lnTo>
                  <a:lnTo>
                    <a:pt x="203060" y="131495"/>
                  </a:lnTo>
                  <a:lnTo>
                    <a:pt x="195287" y="115824"/>
                  </a:lnTo>
                  <a:lnTo>
                    <a:pt x="191871" y="108927"/>
                  </a:lnTo>
                  <a:lnTo>
                    <a:pt x="172732" y="93141"/>
                  </a:lnTo>
                  <a:lnTo>
                    <a:pt x="145275" y="87185"/>
                  </a:lnTo>
                  <a:lnTo>
                    <a:pt x="144030" y="87325"/>
                  </a:lnTo>
                  <a:lnTo>
                    <a:pt x="144030" y="170205"/>
                  </a:lnTo>
                  <a:lnTo>
                    <a:pt x="139598" y="198361"/>
                  </a:lnTo>
                  <a:lnTo>
                    <a:pt x="127266" y="225513"/>
                  </a:lnTo>
                  <a:lnTo>
                    <a:pt x="108483" y="245960"/>
                  </a:lnTo>
                  <a:lnTo>
                    <a:pt x="84670" y="254038"/>
                  </a:lnTo>
                  <a:lnTo>
                    <a:pt x="75387" y="252590"/>
                  </a:lnTo>
                  <a:lnTo>
                    <a:pt x="68275" y="248285"/>
                  </a:lnTo>
                  <a:lnTo>
                    <a:pt x="63652" y="241261"/>
                  </a:lnTo>
                  <a:lnTo>
                    <a:pt x="61836" y="231622"/>
                  </a:lnTo>
                  <a:lnTo>
                    <a:pt x="61429" y="222910"/>
                  </a:lnTo>
                  <a:lnTo>
                    <a:pt x="63093" y="215849"/>
                  </a:lnTo>
                  <a:lnTo>
                    <a:pt x="63919" y="209219"/>
                  </a:lnTo>
                  <a:lnTo>
                    <a:pt x="75387" y="168770"/>
                  </a:lnTo>
                  <a:lnTo>
                    <a:pt x="101574" y="139331"/>
                  </a:lnTo>
                  <a:lnTo>
                    <a:pt x="117462" y="135331"/>
                  </a:lnTo>
                  <a:lnTo>
                    <a:pt x="129324" y="138036"/>
                  </a:lnTo>
                  <a:lnTo>
                    <a:pt x="137591" y="145453"/>
                  </a:lnTo>
                  <a:lnTo>
                    <a:pt x="142443" y="156527"/>
                  </a:lnTo>
                  <a:lnTo>
                    <a:pt x="144030" y="170205"/>
                  </a:lnTo>
                  <a:lnTo>
                    <a:pt x="144030" y="87325"/>
                  </a:lnTo>
                  <a:lnTo>
                    <a:pt x="127076" y="89154"/>
                  </a:lnTo>
                  <a:lnTo>
                    <a:pt x="110197" y="94818"/>
                  </a:lnTo>
                  <a:lnTo>
                    <a:pt x="95199" y="103822"/>
                  </a:lnTo>
                  <a:lnTo>
                    <a:pt x="82600" y="115824"/>
                  </a:lnTo>
                  <a:lnTo>
                    <a:pt x="81762" y="115824"/>
                  </a:lnTo>
                  <a:lnTo>
                    <a:pt x="105841" y="0"/>
                  </a:lnTo>
                  <a:lnTo>
                    <a:pt x="45656" y="0"/>
                  </a:lnTo>
                  <a:lnTo>
                    <a:pt x="4559" y="205473"/>
                  </a:lnTo>
                  <a:lnTo>
                    <a:pt x="0" y="242417"/>
                  </a:lnTo>
                  <a:lnTo>
                    <a:pt x="4508" y="266547"/>
                  </a:lnTo>
                  <a:lnTo>
                    <a:pt x="18046" y="284403"/>
                  </a:lnTo>
                  <a:lnTo>
                    <a:pt x="40614" y="295490"/>
                  </a:lnTo>
                  <a:lnTo>
                    <a:pt x="72212" y="299288"/>
                  </a:lnTo>
                  <a:lnTo>
                    <a:pt x="121272" y="290906"/>
                  </a:lnTo>
                  <a:lnTo>
                    <a:pt x="159004" y="268478"/>
                  </a:lnTo>
                  <a:lnTo>
                    <a:pt x="170891" y="254038"/>
                  </a:lnTo>
                  <a:lnTo>
                    <a:pt x="185661" y="236093"/>
                  </a:lnTo>
                  <a:lnTo>
                    <a:pt x="201485" y="197815"/>
                  </a:lnTo>
                  <a:lnTo>
                    <a:pt x="206705" y="157746"/>
                  </a:lnTo>
                  <a:close/>
                </a:path>
                <a:path w="874395" h="381634">
                  <a:moveTo>
                    <a:pt x="339128" y="12"/>
                  </a:moveTo>
                  <a:lnTo>
                    <a:pt x="279349" y="12"/>
                  </a:lnTo>
                  <a:lnTo>
                    <a:pt x="222897" y="294728"/>
                  </a:lnTo>
                  <a:lnTo>
                    <a:pt x="282676" y="294728"/>
                  </a:lnTo>
                  <a:lnTo>
                    <a:pt x="339128" y="12"/>
                  </a:lnTo>
                  <a:close/>
                </a:path>
                <a:path w="874395" h="381634">
                  <a:moveTo>
                    <a:pt x="431266" y="91744"/>
                  </a:moveTo>
                  <a:lnTo>
                    <a:pt x="371500" y="91744"/>
                  </a:lnTo>
                  <a:lnTo>
                    <a:pt x="332892" y="294728"/>
                  </a:lnTo>
                  <a:lnTo>
                    <a:pt x="392671" y="294728"/>
                  </a:lnTo>
                  <a:lnTo>
                    <a:pt x="431266" y="91744"/>
                  </a:lnTo>
                  <a:close/>
                </a:path>
                <a:path w="874395" h="381634">
                  <a:moveTo>
                    <a:pt x="444131" y="32804"/>
                  </a:moveTo>
                  <a:lnTo>
                    <a:pt x="441921" y="20662"/>
                  </a:lnTo>
                  <a:lnTo>
                    <a:pt x="435737" y="11379"/>
                  </a:lnTo>
                  <a:lnTo>
                    <a:pt x="426275" y="5422"/>
                  </a:lnTo>
                  <a:lnTo>
                    <a:pt x="414248" y="3327"/>
                  </a:lnTo>
                  <a:lnTo>
                    <a:pt x="401218" y="5791"/>
                  </a:lnTo>
                  <a:lnTo>
                    <a:pt x="390334" y="12725"/>
                  </a:lnTo>
                  <a:lnTo>
                    <a:pt x="382790" y="23482"/>
                  </a:lnTo>
                  <a:lnTo>
                    <a:pt x="379793" y="37376"/>
                  </a:lnTo>
                  <a:lnTo>
                    <a:pt x="382003" y="49441"/>
                  </a:lnTo>
                  <a:lnTo>
                    <a:pt x="388099" y="58585"/>
                  </a:lnTo>
                  <a:lnTo>
                    <a:pt x="397306" y="64389"/>
                  </a:lnTo>
                  <a:lnTo>
                    <a:pt x="408851" y="66421"/>
                  </a:lnTo>
                  <a:lnTo>
                    <a:pt x="422427" y="64147"/>
                  </a:lnTo>
                  <a:lnTo>
                    <a:pt x="433654" y="57556"/>
                  </a:lnTo>
                  <a:lnTo>
                    <a:pt x="441312" y="46990"/>
                  </a:lnTo>
                  <a:lnTo>
                    <a:pt x="444131" y="32804"/>
                  </a:lnTo>
                  <a:close/>
                </a:path>
                <a:path w="874395" h="381634">
                  <a:moveTo>
                    <a:pt x="660400" y="101307"/>
                  </a:moveTo>
                  <a:lnTo>
                    <a:pt x="643763" y="95250"/>
                  </a:lnTo>
                  <a:lnTo>
                    <a:pt x="625627" y="90817"/>
                  </a:lnTo>
                  <a:lnTo>
                    <a:pt x="606107" y="88099"/>
                  </a:lnTo>
                  <a:lnTo>
                    <a:pt x="595642" y="87642"/>
                  </a:lnTo>
                  <a:lnTo>
                    <a:pt x="595642" y="136575"/>
                  </a:lnTo>
                  <a:lnTo>
                    <a:pt x="585266" y="190957"/>
                  </a:lnTo>
                  <a:lnTo>
                    <a:pt x="578243" y="214236"/>
                  </a:lnTo>
                  <a:lnTo>
                    <a:pt x="567423" y="231889"/>
                  </a:lnTo>
                  <a:lnTo>
                    <a:pt x="554101" y="243078"/>
                  </a:lnTo>
                  <a:lnTo>
                    <a:pt x="539610" y="246989"/>
                  </a:lnTo>
                  <a:lnTo>
                    <a:pt x="527621" y="244335"/>
                  </a:lnTo>
                  <a:lnTo>
                    <a:pt x="519061" y="236982"/>
                  </a:lnTo>
                  <a:lnTo>
                    <a:pt x="513930" y="225806"/>
                  </a:lnTo>
                  <a:lnTo>
                    <a:pt x="512216" y="211709"/>
                  </a:lnTo>
                  <a:lnTo>
                    <a:pt x="516801" y="183095"/>
                  </a:lnTo>
                  <a:lnTo>
                    <a:pt x="529602" y="157797"/>
                  </a:lnTo>
                  <a:lnTo>
                    <a:pt x="549160" y="139738"/>
                  </a:lnTo>
                  <a:lnTo>
                    <a:pt x="574052" y="132842"/>
                  </a:lnTo>
                  <a:lnTo>
                    <a:pt x="582358" y="132842"/>
                  </a:lnTo>
                  <a:lnTo>
                    <a:pt x="591083" y="134505"/>
                  </a:lnTo>
                  <a:lnTo>
                    <a:pt x="595642" y="136575"/>
                  </a:lnTo>
                  <a:lnTo>
                    <a:pt x="595642" y="87642"/>
                  </a:lnTo>
                  <a:lnTo>
                    <a:pt x="537159" y="94627"/>
                  </a:lnTo>
                  <a:lnTo>
                    <a:pt x="499148" y="114858"/>
                  </a:lnTo>
                  <a:lnTo>
                    <a:pt x="471576" y="144741"/>
                  </a:lnTo>
                  <a:lnTo>
                    <a:pt x="454787" y="181114"/>
                  </a:lnTo>
                  <a:lnTo>
                    <a:pt x="449110" y="220840"/>
                  </a:lnTo>
                  <a:lnTo>
                    <a:pt x="453809" y="248754"/>
                  </a:lnTo>
                  <a:lnTo>
                    <a:pt x="466763" y="271741"/>
                  </a:lnTo>
                  <a:lnTo>
                    <a:pt x="487184" y="287324"/>
                  </a:lnTo>
                  <a:lnTo>
                    <a:pt x="514286" y="293065"/>
                  </a:lnTo>
                  <a:lnTo>
                    <a:pt x="531304" y="291249"/>
                  </a:lnTo>
                  <a:lnTo>
                    <a:pt x="546455" y="285750"/>
                  </a:lnTo>
                  <a:lnTo>
                    <a:pt x="560057" y="276428"/>
                  </a:lnTo>
                  <a:lnTo>
                    <a:pt x="572401" y="263182"/>
                  </a:lnTo>
                  <a:lnTo>
                    <a:pt x="573227" y="263182"/>
                  </a:lnTo>
                  <a:lnTo>
                    <a:pt x="561136" y="305790"/>
                  </a:lnTo>
                  <a:lnTo>
                    <a:pt x="530212" y="331457"/>
                  </a:lnTo>
                  <a:lnTo>
                    <a:pt x="509295" y="334175"/>
                  </a:lnTo>
                  <a:lnTo>
                    <a:pt x="495388" y="333349"/>
                  </a:lnTo>
                  <a:lnTo>
                    <a:pt x="480555" y="331050"/>
                  </a:lnTo>
                  <a:lnTo>
                    <a:pt x="466813" y="327507"/>
                  </a:lnTo>
                  <a:lnTo>
                    <a:pt x="456171" y="322961"/>
                  </a:lnTo>
                  <a:lnTo>
                    <a:pt x="442468" y="368617"/>
                  </a:lnTo>
                  <a:lnTo>
                    <a:pt x="454774" y="373951"/>
                  </a:lnTo>
                  <a:lnTo>
                    <a:pt x="470496" y="378015"/>
                  </a:lnTo>
                  <a:lnTo>
                    <a:pt x="488708" y="380580"/>
                  </a:lnTo>
                  <a:lnTo>
                    <a:pt x="508469" y="381482"/>
                  </a:lnTo>
                  <a:lnTo>
                    <a:pt x="529018" y="380365"/>
                  </a:lnTo>
                  <a:lnTo>
                    <a:pt x="569175" y="369570"/>
                  </a:lnTo>
                  <a:lnTo>
                    <a:pt x="602945" y="341591"/>
                  </a:lnTo>
                  <a:lnTo>
                    <a:pt x="623468" y="295681"/>
                  </a:lnTo>
                  <a:lnTo>
                    <a:pt x="633653" y="246989"/>
                  </a:lnTo>
                  <a:lnTo>
                    <a:pt x="654608" y="132842"/>
                  </a:lnTo>
                  <a:lnTo>
                    <a:pt x="660400" y="101307"/>
                  </a:lnTo>
                  <a:close/>
                </a:path>
                <a:path w="874395" h="381634">
                  <a:moveTo>
                    <a:pt x="869607" y="147789"/>
                  </a:moveTo>
                  <a:lnTo>
                    <a:pt x="866089" y="130771"/>
                  </a:lnTo>
                  <a:lnTo>
                    <a:pt x="864362" y="122377"/>
                  </a:lnTo>
                  <a:lnTo>
                    <a:pt x="849731" y="103314"/>
                  </a:lnTo>
                  <a:lnTo>
                    <a:pt x="827392" y="91338"/>
                  </a:lnTo>
                  <a:lnTo>
                    <a:pt x="813574" y="89319"/>
                  </a:lnTo>
                  <a:lnTo>
                    <a:pt x="813574" y="148209"/>
                  </a:lnTo>
                  <a:lnTo>
                    <a:pt x="809218" y="159791"/>
                  </a:lnTo>
                  <a:lnTo>
                    <a:pt x="796137" y="167449"/>
                  </a:lnTo>
                  <a:lnTo>
                    <a:pt x="774344" y="171615"/>
                  </a:lnTo>
                  <a:lnTo>
                    <a:pt x="743826" y="172694"/>
                  </a:lnTo>
                  <a:lnTo>
                    <a:pt x="749122" y="158089"/>
                  </a:lnTo>
                  <a:lnTo>
                    <a:pt x="758825" y="144564"/>
                  </a:lnTo>
                  <a:lnTo>
                    <a:pt x="772960" y="134632"/>
                  </a:lnTo>
                  <a:lnTo>
                    <a:pt x="791565" y="130771"/>
                  </a:lnTo>
                  <a:lnTo>
                    <a:pt x="800785" y="132029"/>
                  </a:lnTo>
                  <a:lnTo>
                    <a:pt x="807707" y="135597"/>
                  </a:lnTo>
                  <a:lnTo>
                    <a:pt x="812063" y="141097"/>
                  </a:lnTo>
                  <a:lnTo>
                    <a:pt x="813574" y="148209"/>
                  </a:lnTo>
                  <a:lnTo>
                    <a:pt x="813574" y="89319"/>
                  </a:lnTo>
                  <a:lnTo>
                    <a:pt x="749554" y="98209"/>
                  </a:lnTo>
                  <a:lnTo>
                    <a:pt x="712343" y="127088"/>
                  </a:lnTo>
                  <a:lnTo>
                    <a:pt x="688898" y="167563"/>
                  </a:lnTo>
                  <a:lnTo>
                    <a:pt x="680745" y="213372"/>
                  </a:lnTo>
                  <a:lnTo>
                    <a:pt x="686320" y="248970"/>
                  </a:lnTo>
                  <a:lnTo>
                    <a:pt x="702945" y="275882"/>
                  </a:lnTo>
                  <a:lnTo>
                    <a:pt x="730465" y="292925"/>
                  </a:lnTo>
                  <a:lnTo>
                    <a:pt x="768731" y="298869"/>
                  </a:lnTo>
                  <a:lnTo>
                    <a:pt x="786663" y="298094"/>
                  </a:lnTo>
                  <a:lnTo>
                    <a:pt x="806043" y="295503"/>
                  </a:lnTo>
                  <a:lnTo>
                    <a:pt x="825652" y="290652"/>
                  </a:lnTo>
                  <a:lnTo>
                    <a:pt x="844283" y="283108"/>
                  </a:lnTo>
                  <a:lnTo>
                    <a:pt x="841362" y="252806"/>
                  </a:lnTo>
                  <a:lnTo>
                    <a:pt x="840130" y="239928"/>
                  </a:lnTo>
                  <a:lnTo>
                    <a:pt x="827506" y="245275"/>
                  </a:lnTo>
                  <a:lnTo>
                    <a:pt x="813879" y="249326"/>
                  </a:lnTo>
                  <a:lnTo>
                    <a:pt x="799160" y="251904"/>
                  </a:lnTo>
                  <a:lnTo>
                    <a:pt x="783272" y="252806"/>
                  </a:lnTo>
                  <a:lnTo>
                    <a:pt x="770928" y="251802"/>
                  </a:lnTo>
                  <a:lnTo>
                    <a:pt x="738022" y="222084"/>
                  </a:lnTo>
                  <a:lnTo>
                    <a:pt x="738022" y="216268"/>
                  </a:lnTo>
                  <a:lnTo>
                    <a:pt x="792899" y="213741"/>
                  </a:lnTo>
                  <a:lnTo>
                    <a:pt x="834326" y="202272"/>
                  </a:lnTo>
                  <a:lnTo>
                    <a:pt x="860488" y="180670"/>
                  </a:lnTo>
                  <a:lnTo>
                    <a:pt x="862698" y="172694"/>
                  </a:lnTo>
                  <a:lnTo>
                    <a:pt x="869607" y="147789"/>
                  </a:lnTo>
                  <a:close/>
                </a:path>
                <a:path w="874395" h="381634">
                  <a:moveTo>
                    <a:pt x="874166" y="4165"/>
                  </a:moveTo>
                  <a:lnTo>
                    <a:pt x="815225" y="4165"/>
                  </a:lnTo>
                  <a:lnTo>
                    <a:pt x="776211" y="67259"/>
                  </a:lnTo>
                  <a:lnTo>
                    <a:pt x="820204" y="67259"/>
                  </a:lnTo>
                  <a:lnTo>
                    <a:pt x="874166" y="416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248" name="object 248"/>
          <p:cNvGrpSpPr/>
          <p:nvPr/>
        </p:nvGrpSpPr>
        <p:grpSpPr>
          <a:xfrm>
            <a:off x="3885990" y="493189"/>
            <a:ext cx="422275" cy="299720"/>
            <a:chOff x="3885990" y="493189"/>
            <a:chExt cx="422275" cy="299720"/>
          </a:xfrm>
        </p:grpSpPr>
        <p:sp>
          <p:nvSpPr>
            <p:cNvPr id="249" name="object 249"/>
            <p:cNvSpPr/>
            <p:nvPr/>
          </p:nvSpPr>
          <p:spPr>
            <a:xfrm>
              <a:off x="3885990" y="493189"/>
              <a:ext cx="233045" cy="299720"/>
            </a:xfrm>
            <a:custGeom>
              <a:avLst/>
              <a:gdLst/>
              <a:ahLst/>
              <a:cxnLst/>
              <a:rect l="l" t="t" r="r" b="b"/>
              <a:pathLst>
                <a:path w="233045" h="299720">
                  <a:moveTo>
                    <a:pt x="127850" y="87172"/>
                  </a:moveTo>
                  <a:lnTo>
                    <a:pt x="85064" y="94469"/>
                  </a:lnTo>
                  <a:lnTo>
                    <a:pt x="49671" y="114475"/>
                  </a:lnTo>
                  <a:lnTo>
                    <a:pt x="22886" y="144363"/>
                  </a:lnTo>
                  <a:lnTo>
                    <a:pt x="5923" y="181306"/>
                  </a:lnTo>
                  <a:lnTo>
                    <a:pt x="0" y="222478"/>
                  </a:lnTo>
                  <a:lnTo>
                    <a:pt x="5014" y="255320"/>
                  </a:lnTo>
                  <a:lnTo>
                    <a:pt x="18630" y="279403"/>
                  </a:lnTo>
                  <a:lnTo>
                    <a:pt x="38704" y="294223"/>
                  </a:lnTo>
                  <a:lnTo>
                    <a:pt x="63093" y="299275"/>
                  </a:lnTo>
                  <a:lnTo>
                    <a:pt x="80944" y="297234"/>
                  </a:lnTo>
                  <a:lnTo>
                    <a:pt x="98485" y="290720"/>
                  </a:lnTo>
                  <a:lnTo>
                    <a:pt x="114935" y="279146"/>
                  </a:lnTo>
                  <a:lnTo>
                    <a:pt x="129514" y="261924"/>
                  </a:lnTo>
                  <a:lnTo>
                    <a:pt x="184828" y="261924"/>
                  </a:lnTo>
                  <a:lnTo>
                    <a:pt x="185442" y="256058"/>
                  </a:lnTo>
                  <a:lnTo>
                    <a:pt x="186137" y="251129"/>
                  </a:lnTo>
                  <a:lnTo>
                    <a:pt x="90500" y="251129"/>
                  </a:lnTo>
                  <a:lnTo>
                    <a:pt x="78732" y="248607"/>
                  </a:lnTo>
                  <a:lnTo>
                    <a:pt x="69845" y="241220"/>
                  </a:lnTo>
                  <a:lnTo>
                    <a:pt x="64227" y="229237"/>
                  </a:lnTo>
                  <a:lnTo>
                    <a:pt x="62268" y="212928"/>
                  </a:lnTo>
                  <a:lnTo>
                    <a:pt x="66780" y="183888"/>
                  </a:lnTo>
                  <a:lnTo>
                    <a:pt x="79387" y="158038"/>
                  </a:lnTo>
                  <a:lnTo>
                    <a:pt x="98690" y="139504"/>
                  </a:lnTo>
                  <a:lnTo>
                    <a:pt x="123291" y="132410"/>
                  </a:lnTo>
                  <a:lnTo>
                    <a:pt x="207656" y="132410"/>
                  </a:lnTo>
                  <a:lnTo>
                    <a:pt x="215401" y="91732"/>
                  </a:lnTo>
                  <a:lnTo>
                    <a:pt x="155663" y="91732"/>
                  </a:lnTo>
                  <a:lnTo>
                    <a:pt x="148803" y="89615"/>
                  </a:lnTo>
                  <a:lnTo>
                    <a:pt x="141595" y="88204"/>
                  </a:lnTo>
                  <a:lnTo>
                    <a:pt x="134468" y="87417"/>
                  </a:lnTo>
                  <a:lnTo>
                    <a:pt x="127850" y="87172"/>
                  </a:lnTo>
                  <a:close/>
                </a:path>
                <a:path w="233045" h="299720">
                  <a:moveTo>
                    <a:pt x="184828" y="261924"/>
                  </a:moveTo>
                  <a:lnTo>
                    <a:pt x="130340" y="261924"/>
                  </a:lnTo>
                  <a:lnTo>
                    <a:pt x="127431" y="294716"/>
                  </a:lnTo>
                  <a:lnTo>
                    <a:pt x="182219" y="294716"/>
                  </a:lnTo>
                  <a:lnTo>
                    <a:pt x="183365" y="275912"/>
                  </a:lnTo>
                  <a:lnTo>
                    <a:pt x="184828" y="261924"/>
                  </a:lnTo>
                  <a:close/>
                </a:path>
                <a:path w="233045" h="299720">
                  <a:moveTo>
                    <a:pt x="207656" y="132410"/>
                  </a:moveTo>
                  <a:lnTo>
                    <a:pt x="133248" y="132410"/>
                  </a:lnTo>
                  <a:lnTo>
                    <a:pt x="142379" y="135737"/>
                  </a:lnTo>
                  <a:lnTo>
                    <a:pt x="146938" y="139458"/>
                  </a:lnTo>
                  <a:lnTo>
                    <a:pt x="136575" y="194246"/>
                  </a:lnTo>
                  <a:lnTo>
                    <a:pt x="116962" y="237166"/>
                  </a:lnTo>
                  <a:lnTo>
                    <a:pt x="90500" y="251129"/>
                  </a:lnTo>
                  <a:lnTo>
                    <a:pt x="186137" y="251129"/>
                  </a:lnTo>
                  <a:lnTo>
                    <a:pt x="188295" y="235817"/>
                  </a:lnTo>
                  <a:lnTo>
                    <a:pt x="191769" y="215849"/>
                  </a:lnTo>
                  <a:lnTo>
                    <a:pt x="207656" y="132410"/>
                  </a:lnTo>
                  <a:close/>
                </a:path>
                <a:path w="233045" h="299720">
                  <a:moveTo>
                    <a:pt x="232867" y="0"/>
                  </a:moveTo>
                  <a:lnTo>
                    <a:pt x="173100" y="0"/>
                  </a:lnTo>
                  <a:lnTo>
                    <a:pt x="155663" y="91732"/>
                  </a:lnTo>
                  <a:lnTo>
                    <a:pt x="215401" y="91732"/>
                  </a:lnTo>
                  <a:lnTo>
                    <a:pt x="23286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0" name="object 250"/>
            <p:cNvSpPr/>
            <p:nvPr/>
          </p:nvSpPr>
          <p:spPr>
            <a:xfrm>
              <a:off x="4119269" y="580355"/>
              <a:ext cx="188874" cy="211683"/>
            </a:xfrm>
            <a:prstGeom prst="rect">
              <a:avLst/>
            </a:prstGeom>
            <a:blipFill>
              <a:blip r:embed="rId1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251" name="object 251"/>
          <p:cNvGrpSpPr/>
          <p:nvPr/>
        </p:nvGrpSpPr>
        <p:grpSpPr>
          <a:xfrm>
            <a:off x="4390309" y="496503"/>
            <a:ext cx="989330" cy="296545"/>
            <a:chOff x="4390309" y="496503"/>
            <a:chExt cx="989330" cy="296545"/>
          </a:xfrm>
        </p:grpSpPr>
        <p:sp>
          <p:nvSpPr>
            <p:cNvPr id="252" name="object 252"/>
            <p:cNvSpPr/>
            <p:nvPr/>
          </p:nvSpPr>
          <p:spPr>
            <a:xfrm>
              <a:off x="4390309" y="580359"/>
              <a:ext cx="166471" cy="211683"/>
            </a:xfrm>
            <a:prstGeom prst="rect">
              <a:avLst/>
            </a:prstGeom>
            <a:blipFill>
              <a:blip r:embed="rId1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53" name="object 253"/>
            <p:cNvSpPr/>
            <p:nvPr/>
          </p:nvSpPr>
          <p:spPr>
            <a:xfrm>
              <a:off x="4577109" y="580357"/>
              <a:ext cx="383536" cy="212105"/>
            </a:xfrm>
            <a:prstGeom prst="rect">
              <a:avLst/>
            </a:prstGeom>
            <a:blipFill>
              <a:blip r:embed="rId1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54" name="object 254"/>
            <p:cNvSpPr/>
            <p:nvPr/>
          </p:nvSpPr>
          <p:spPr>
            <a:xfrm>
              <a:off x="4977663" y="496506"/>
              <a:ext cx="244475" cy="296545"/>
            </a:xfrm>
            <a:custGeom>
              <a:avLst/>
              <a:gdLst/>
              <a:ahLst/>
              <a:cxnLst/>
              <a:rect l="l" t="t" r="r" b="b"/>
              <a:pathLst>
                <a:path w="244475" h="296545">
                  <a:moveTo>
                    <a:pt x="136144" y="88430"/>
                  </a:moveTo>
                  <a:lnTo>
                    <a:pt x="92976" y="88430"/>
                  </a:lnTo>
                  <a:lnTo>
                    <a:pt x="103771" y="31546"/>
                  </a:lnTo>
                  <a:lnTo>
                    <a:pt x="42748" y="45656"/>
                  </a:lnTo>
                  <a:lnTo>
                    <a:pt x="34455" y="88430"/>
                  </a:lnTo>
                  <a:lnTo>
                    <a:pt x="8293" y="88430"/>
                  </a:lnTo>
                  <a:lnTo>
                    <a:pt x="0" y="133667"/>
                  </a:lnTo>
                  <a:lnTo>
                    <a:pt x="25730" y="133667"/>
                  </a:lnTo>
                  <a:lnTo>
                    <a:pt x="9956" y="214604"/>
                  </a:lnTo>
                  <a:lnTo>
                    <a:pt x="8077" y="225412"/>
                  </a:lnTo>
                  <a:lnTo>
                    <a:pt x="6794" y="235051"/>
                  </a:lnTo>
                  <a:lnTo>
                    <a:pt x="6045" y="243916"/>
                  </a:lnTo>
                  <a:lnTo>
                    <a:pt x="5803" y="252387"/>
                  </a:lnTo>
                  <a:lnTo>
                    <a:pt x="9017" y="269875"/>
                  </a:lnTo>
                  <a:lnTo>
                    <a:pt x="18770" y="283667"/>
                  </a:lnTo>
                  <a:lnTo>
                    <a:pt x="35229" y="292709"/>
                  </a:lnTo>
                  <a:lnTo>
                    <a:pt x="58521" y="295960"/>
                  </a:lnTo>
                  <a:lnTo>
                    <a:pt x="68402" y="295656"/>
                  </a:lnTo>
                  <a:lnTo>
                    <a:pt x="78181" y="294767"/>
                  </a:lnTo>
                  <a:lnTo>
                    <a:pt x="86944" y="293331"/>
                  </a:lnTo>
                  <a:lnTo>
                    <a:pt x="93814" y="291401"/>
                  </a:lnTo>
                  <a:lnTo>
                    <a:pt x="100863" y="244500"/>
                  </a:lnTo>
                  <a:lnTo>
                    <a:pt x="95478" y="245325"/>
                  </a:lnTo>
                  <a:lnTo>
                    <a:pt x="71386" y="245325"/>
                  </a:lnTo>
                  <a:lnTo>
                    <a:pt x="67246" y="238264"/>
                  </a:lnTo>
                  <a:lnTo>
                    <a:pt x="67246" y="228295"/>
                  </a:lnTo>
                  <a:lnTo>
                    <a:pt x="67525" y="222478"/>
                  </a:lnTo>
                  <a:lnTo>
                    <a:pt x="68275" y="215912"/>
                  </a:lnTo>
                  <a:lnTo>
                    <a:pt x="69342" y="209105"/>
                  </a:lnTo>
                  <a:lnTo>
                    <a:pt x="84264" y="133667"/>
                  </a:lnTo>
                  <a:lnTo>
                    <a:pt x="127431" y="133667"/>
                  </a:lnTo>
                  <a:lnTo>
                    <a:pt x="136144" y="88430"/>
                  </a:lnTo>
                  <a:close/>
                </a:path>
                <a:path w="244475" h="296545">
                  <a:moveTo>
                    <a:pt x="231609" y="88417"/>
                  </a:moveTo>
                  <a:lnTo>
                    <a:pt x="171843" y="88417"/>
                  </a:lnTo>
                  <a:lnTo>
                    <a:pt x="133235" y="291401"/>
                  </a:lnTo>
                  <a:lnTo>
                    <a:pt x="193014" y="291401"/>
                  </a:lnTo>
                  <a:lnTo>
                    <a:pt x="231609" y="88417"/>
                  </a:lnTo>
                  <a:close/>
                </a:path>
                <a:path w="244475" h="296545">
                  <a:moveTo>
                    <a:pt x="244475" y="29476"/>
                  </a:moveTo>
                  <a:lnTo>
                    <a:pt x="242265" y="17335"/>
                  </a:lnTo>
                  <a:lnTo>
                    <a:pt x="236080" y="8051"/>
                  </a:lnTo>
                  <a:lnTo>
                    <a:pt x="226618" y="2095"/>
                  </a:lnTo>
                  <a:lnTo>
                    <a:pt x="214591" y="0"/>
                  </a:lnTo>
                  <a:lnTo>
                    <a:pt x="201561" y="2463"/>
                  </a:lnTo>
                  <a:lnTo>
                    <a:pt x="190677" y="9398"/>
                  </a:lnTo>
                  <a:lnTo>
                    <a:pt x="183134" y="20154"/>
                  </a:lnTo>
                  <a:lnTo>
                    <a:pt x="180136" y="34048"/>
                  </a:lnTo>
                  <a:lnTo>
                    <a:pt x="182346" y="46113"/>
                  </a:lnTo>
                  <a:lnTo>
                    <a:pt x="188442" y="55257"/>
                  </a:lnTo>
                  <a:lnTo>
                    <a:pt x="197650" y="61061"/>
                  </a:lnTo>
                  <a:lnTo>
                    <a:pt x="209194" y="63093"/>
                  </a:lnTo>
                  <a:lnTo>
                    <a:pt x="222758" y="60820"/>
                  </a:lnTo>
                  <a:lnTo>
                    <a:pt x="233997" y="54229"/>
                  </a:lnTo>
                  <a:lnTo>
                    <a:pt x="241655" y="43662"/>
                  </a:lnTo>
                  <a:lnTo>
                    <a:pt x="244475" y="2947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5" name="object 255"/>
            <p:cNvSpPr/>
            <p:nvPr/>
          </p:nvSpPr>
          <p:spPr>
            <a:xfrm>
              <a:off x="5220900" y="580357"/>
              <a:ext cx="158559" cy="207543"/>
            </a:xfrm>
            <a:prstGeom prst="rect">
              <a:avLst/>
            </a:prstGeom>
            <a:blipFill>
              <a:blip r:embed="rId1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256" name="object 256"/>
          <p:cNvGrpSpPr/>
          <p:nvPr/>
        </p:nvGrpSpPr>
        <p:grpSpPr>
          <a:xfrm>
            <a:off x="5434670" y="580356"/>
            <a:ext cx="875030" cy="290195"/>
            <a:chOff x="5434670" y="580356"/>
            <a:chExt cx="875030" cy="290195"/>
          </a:xfrm>
        </p:grpSpPr>
        <p:sp>
          <p:nvSpPr>
            <p:cNvPr id="257" name="object 257"/>
            <p:cNvSpPr/>
            <p:nvPr/>
          </p:nvSpPr>
          <p:spPr>
            <a:xfrm>
              <a:off x="5434670" y="580365"/>
              <a:ext cx="232410" cy="290195"/>
            </a:xfrm>
            <a:custGeom>
              <a:avLst/>
              <a:gdLst/>
              <a:ahLst/>
              <a:cxnLst/>
              <a:rect l="l" t="t" r="r" b="b"/>
              <a:pathLst>
                <a:path w="232410" h="290194">
                  <a:moveTo>
                    <a:pt x="104597" y="4559"/>
                  </a:moveTo>
                  <a:lnTo>
                    <a:pt x="51041" y="4559"/>
                  </a:lnTo>
                  <a:lnTo>
                    <a:pt x="48666" y="22823"/>
                  </a:lnTo>
                  <a:lnTo>
                    <a:pt x="45808" y="42537"/>
                  </a:lnTo>
                  <a:lnTo>
                    <a:pt x="42468" y="63514"/>
                  </a:lnTo>
                  <a:lnTo>
                    <a:pt x="39014" y="83019"/>
                  </a:lnTo>
                  <a:lnTo>
                    <a:pt x="0" y="289725"/>
                  </a:lnTo>
                  <a:lnTo>
                    <a:pt x="59359" y="289725"/>
                  </a:lnTo>
                  <a:lnTo>
                    <a:pt x="75958" y="203796"/>
                  </a:lnTo>
                  <a:lnTo>
                    <a:pt x="150179" y="203796"/>
                  </a:lnTo>
                  <a:lnTo>
                    <a:pt x="162682" y="200881"/>
                  </a:lnTo>
                  <a:lnTo>
                    <a:pt x="199756" y="170903"/>
                  </a:lnTo>
                  <a:lnTo>
                    <a:pt x="201992" y="166852"/>
                  </a:lnTo>
                  <a:lnTo>
                    <a:pt x="112483" y="166852"/>
                  </a:lnTo>
                  <a:lnTo>
                    <a:pt x="104233" y="166171"/>
                  </a:lnTo>
                  <a:lnTo>
                    <a:pt x="96915" y="164207"/>
                  </a:lnTo>
                  <a:lnTo>
                    <a:pt x="90532" y="161076"/>
                  </a:lnTo>
                  <a:lnTo>
                    <a:pt x="85089" y="156895"/>
                  </a:lnTo>
                  <a:lnTo>
                    <a:pt x="92557" y="113296"/>
                  </a:lnTo>
                  <a:lnTo>
                    <a:pt x="100474" y="86314"/>
                  </a:lnTo>
                  <a:lnTo>
                    <a:pt x="112280" y="65786"/>
                  </a:lnTo>
                  <a:lnTo>
                    <a:pt x="126886" y="52724"/>
                  </a:lnTo>
                  <a:lnTo>
                    <a:pt x="143205" y="48145"/>
                  </a:lnTo>
                  <a:lnTo>
                    <a:pt x="228151" y="48145"/>
                  </a:lnTo>
                  <a:lnTo>
                    <a:pt x="228033" y="47271"/>
                  </a:lnTo>
                  <a:lnTo>
                    <a:pt x="221481" y="34023"/>
                  </a:lnTo>
                  <a:lnTo>
                    <a:pt x="100863" y="34023"/>
                  </a:lnTo>
                  <a:lnTo>
                    <a:pt x="104597" y="4559"/>
                  </a:lnTo>
                  <a:close/>
                </a:path>
                <a:path w="232410" h="290194">
                  <a:moveTo>
                    <a:pt x="150179" y="203796"/>
                  </a:moveTo>
                  <a:lnTo>
                    <a:pt x="76796" y="203796"/>
                  </a:lnTo>
                  <a:lnTo>
                    <a:pt x="83335" y="206852"/>
                  </a:lnTo>
                  <a:lnTo>
                    <a:pt x="92094" y="209511"/>
                  </a:lnTo>
                  <a:lnTo>
                    <a:pt x="102642" y="211390"/>
                  </a:lnTo>
                  <a:lnTo>
                    <a:pt x="114553" y="212102"/>
                  </a:lnTo>
                  <a:lnTo>
                    <a:pt x="150179" y="203796"/>
                  </a:lnTo>
                  <a:close/>
                </a:path>
                <a:path w="232410" h="290194">
                  <a:moveTo>
                    <a:pt x="228151" y="48145"/>
                  </a:moveTo>
                  <a:lnTo>
                    <a:pt x="143205" y="48145"/>
                  </a:lnTo>
                  <a:lnTo>
                    <a:pt x="155520" y="51055"/>
                  </a:lnTo>
                  <a:lnTo>
                    <a:pt x="163595" y="58674"/>
                  </a:lnTo>
                  <a:lnTo>
                    <a:pt x="168011" y="69330"/>
                  </a:lnTo>
                  <a:lnTo>
                    <a:pt x="169354" y="81356"/>
                  </a:lnTo>
                  <a:lnTo>
                    <a:pt x="164963" y="111517"/>
                  </a:lnTo>
                  <a:lnTo>
                    <a:pt x="152906" y="139039"/>
                  </a:lnTo>
                  <a:lnTo>
                    <a:pt x="134855" y="159094"/>
                  </a:lnTo>
                  <a:lnTo>
                    <a:pt x="112483" y="166852"/>
                  </a:lnTo>
                  <a:lnTo>
                    <a:pt x="201992" y="166852"/>
                  </a:lnTo>
                  <a:lnTo>
                    <a:pt x="223597" y="127695"/>
                  </a:lnTo>
                  <a:lnTo>
                    <a:pt x="232028" y="76784"/>
                  </a:lnTo>
                  <a:lnTo>
                    <a:pt x="228151" y="48145"/>
                  </a:lnTo>
                  <a:close/>
                </a:path>
                <a:path w="232410" h="290194">
                  <a:moveTo>
                    <a:pt x="166852" y="0"/>
                  </a:moveTo>
                  <a:lnTo>
                    <a:pt x="148680" y="2222"/>
                  </a:lnTo>
                  <a:lnTo>
                    <a:pt x="131319" y="8763"/>
                  </a:lnTo>
                  <a:lnTo>
                    <a:pt x="115437" y="19427"/>
                  </a:lnTo>
                  <a:lnTo>
                    <a:pt x="101701" y="34023"/>
                  </a:lnTo>
                  <a:lnTo>
                    <a:pt x="221481" y="34023"/>
                  </a:lnTo>
                  <a:lnTo>
                    <a:pt x="215942" y="22823"/>
                  </a:lnTo>
                  <a:lnTo>
                    <a:pt x="195601" y="6159"/>
                  </a:lnTo>
                  <a:lnTo>
                    <a:pt x="16685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8" name="object 258"/>
            <p:cNvSpPr/>
            <p:nvPr/>
          </p:nvSpPr>
          <p:spPr>
            <a:xfrm>
              <a:off x="5693257" y="580359"/>
              <a:ext cx="207124" cy="212102"/>
            </a:xfrm>
            <a:prstGeom prst="rect">
              <a:avLst/>
            </a:prstGeom>
            <a:blipFill>
              <a:blip r:embed="rId12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59" name="object 259"/>
            <p:cNvSpPr/>
            <p:nvPr/>
          </p:nvSpPr>
          <p:spPr>
            <a:xfrm>
              <a:off x="5929861" y="580356"/>
              <a:ext cx="379390" cy="212110"/>
            </a:xfrm>
            <a:prstGeom prst="rect">
              <a:avLst/>
            </a:prstGeom>
            <a:blipFill>
              <a:blip r:embed="rId12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260" name="object 260"/>
          <p:cNvGrpSpPr/>
          <p:nvPr/>
        </p:nvGrpSpPr>
        <p:grpSpPr>
          <a:xfrm>
            <a:off x="6387701" y="488624"/>
            <a:ext cx="816610" cy="304165"/>
            <a:chOff x="6387701" y="488624"/>
            <a:chExt cx="816610" cy="304165"/>
          </a:xfrm>
        </p:grpSpPr>
        <p:sp>
          <p:nvSpPr>
            <p:cNvPr id="261" name="object 261"/>
            <p:cNvSpPr/>
            <p:nvPr/>
          </p:nvSpPr>
          <p:spPr>
            <a:xfrm>
              <a:off x="6387701" y="488624"/>
              <a:ext cx="164465" cy="299720"/>
            </a:xfrm>
            <a:custGeom>
              <a:avLst/>
              <a:gdLst/>
              <a:ahLst/>
              <a:cxnLst/>
              <a:rect l="l" t="t" r="r" b="b"/>
              <a:pathLst>
                <a:path w="164465" h="299720">
                  <a:moveTo>
                    <a:pt x="132003" y="0"/>
                  </a:moveTo>
                  <a:lnTo>
                    <a:pt x="87346" y="10501"/>
                  </a:lnTo>
                  <a:lnTo>
                    <a:pt x="51212" y="50017"/>
                  </a:lnTo>
                  <a:lnTo>
                    <a:pt x="38188" y="96304"/>
                  </a:lnTo>
                  <a:lnTo>
                    <a:pt x="12039" y="96304"/>
                  </a:lnTo>
                  <a:lnTo>
                    <a:pt x="3327" y="141541"/>
                  </a:lnTo>
                  <a:lnTo>
                    <a:pt x="29463" y="141541"/>
                  </a:lnTo>
                  <a:lnTo>
                    <a:pt x="0" y="299275"/>
                  </a:lnTo>
                  <a:lnTo>
                    <a:pt x="59359" y="299275"/>
                  </a:lnTo>
                  <a:lnTo>
                    <a:pt x="88823" y="141541"/>
                  </a:lnTo>
                  <a:lnTo>
                    <a:pt x="128676" y="141541"/>
                  </a:lnTo>
                  <a:lnTo>
                    <a:pt x="137388" y="96304"/>
                  </a:lnTo>
                  <a:lnTo>
                    <a:pt x="97129" y="96304"/>
                  </a:lnTo>
                  <a:lnTo>
                    <a:pt x="99212" y="86321"/>
                  </a:lnTo>
                  <a:lnTo>
                    <a:pt x="103545" y="71907"/>
                  </a:lnTo>
                  <a:lnTo>
                    <a:pt x="110880" y="60021"/>
                  </a:lnTo>
                  <a:lnTo>
                    <a:pt x="121097" y="51947"/>
                  </a:lnTo>
                  <a:lnTo>
                    <a:pt x="134073" y="48971"/>
                  </a:lnTo>
                  <a:lnTo>
                    <a:pt x="141960" y="48971"/>
                  </a:lnTo>
                  <a:lnTo>
                    <a:pt x="148183" y="50215"/>
                  </a:lnTo>
                  <a:lnTo>
                    <a:pt x="153593" y="52717"/>
                  </a:lnTo>
                  <a:lnTo>
                    <a:pt x="163957" y="4965"/>
                  </a:lnTo>
                  <a:lnTo>
                    <a:pt x="158210" y="2968"/>
                  </a:lnTo>
                  <a:lnTo>
                    <a:pt x="150942" y="1397"/>
                  </a:lnTo>
                  <a:lnTo>
                    <a:pt x="142193" y="368"/>
                  </a:lnTo>
                  <a:lnTo>
                    <a:pt x="13200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2" name="object 262"/>
            <p:cNvSpPr/>
            <p:nvPr/>
          </p:nvSpPr>
          <p:spPr>
            <a:xfrm>
              <a:off x="6518464" y="580364"/>
              <a:ext cx="212521" cy="212102"/>
            </a:xfrm>
            <a:prstGeom prst="rect">
              <a:avLst/>
            </a:prstGeom>
            <a:blipFill>
              <a:blip r:embed="rId12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63" name="object 263"/>
            <p:cNvSpPr/>
            <p:nvPr/>
          </p:nvSpPr>
          <p:spPr>
            <a:xfrm>
              <a:off x="6745500" y="496503"/>
              <a:ext cx="111760" cy="291465"/>
            </a:xfrm>
            <a:custGeom>
              <a:avLst/>
              <a:gdLst/>
              <a:ahLst/>
              <a:cxnLst/>
              <a:rect l="l" t="t" r="r" b="b"/>
              <a:pathLst>
                <a:path w="111759" h="291465">
                  <a:moveTo>
                    <a:pt x="81356" y="0"/>
                  </a:moveTo>
                  <a:lnTo>
                    <a:pt x="68321" y="2459"/>
                  </a:lnTo>
                  <a:lnTo>
                    <a:pt x="57432" y="9394"/>
                  </a:lnTo>
                  <a:lnTo>
                    <a:pt x="49891" y="20145"/>
                  </a:lnTo>
                  <a:lnTo>
                    <a:pt x="46901" y="34048"/>
                  </a:lnTo>
                  <a:lnTo>
                    <a:pt x="49105" y="46109"/>
                  </a:lnTo>
                  <a:lnTo>
                    <a:pt x="55200" y="55257"/>
                  </a:lnTo>
                  <a:lnTo>
                    <a:pt x="64410" y="61062"/>
                  </a:lnTo>
                  <a:lnTo>
                    <a:pt x="75958" y="63093"/>
                  </a:lnTo>
                  <a:lnTo>
                    <a:pt x="89524" y="60818"/>
                  </a:lnTo>
                  <a:lnTo>
                    <a:pt x="100757" y="54224"/>
                  </a:lnTo>
                  <a:lnTo>
                    <a:pt x="108410" y="43660"/>
                  </a:lnTo>
                  <a:lnTo>
                    <a:pt x="111239" y="29476"/>
                  </a:lnTo>
                  <a:lnTo>
                    <a:pt x="109022" y="17337"/>
                  </a:lnTo>
                  <a:lnTo>
                    <a:pt x="102836" y="8042"/>
                  </a:lnTo>
                  <a:lnTo>
                    <a:pt x="93381" y="2094"/>
                  </a:lnTo>
                  <a:lnTo>
                    <a:pt x="81356" y="0"/>
                  </a:lnTo>
                  <a:close/>
                </a:path>
                <a:path w="111759" h="291465">
                  <a:moveTo>
                    <a:pt x="98374" y="88417"/>
                  </a:moveTo>
                  <a:lnTo>
                    <a:pt x="38607" y="88417"/>
                  </a:lnTo>
                  <a:lnTo>
                    <a:pt x="0" y="291401"/>
                  </a:lnTo>
                  <a:lnTo>
                    <a:pt x="59778" y="291401"/>
                  </a:lnTo>
                  <a:lnTo>
                    <a:pt x="98374" y="8841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4" name="object 264"/>
            <p:cNvSpPr/>
            <p:nvPr/>
          </p:nvSpPr>
          <p:spPr>
            <a:xfrm>
              <a:off x="6855492" y="580355"/>
              <a:ext cx="348672" cy="211683"/>
            </a:xfrm>
            <a:prstGeom prst="rect">
              <a:avLst/>
            </a:prstGeom>
            <a:blipFill>
              <a:blip r:embed="rId12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265" name="object 265"/>
          <p:cNvGrpSpPr/>
          <p:nvPr/>
        </p:nvGrpSpPr>
        <p:grpSpPr>
          <a:xfrm>
            <a:off x="7293406" y="493184"/>
            <a:ext cx="477520" cy="299085"/>
            <a:chOff x="7293406" y="493184"/>
            <a:chExt cx="477520" cy="299085"/>
          </a:xfrm>
        </p:grpSpPr>
        <p:sp>
          <p:nvSpPr>
            <p:cNvPr id="266" name="object 266"/>
            <p:cNvSpPr/>
            <p:nvPr/>
          </p:nvSpPr>
          <p:spPr>
            <a:xfrm>
              <a:off x="7293406" y="493184"/>
              <a:ext cx="116839" cy="295275"/>
            </a:xfrm>
            <a:custGeom>
              <a:avLst/>
              <a:gdLst/>
              <a:ahLst/>
              <a:cxnLst/>
              <a:rect l="l" t="t" r="r" b="b"/>
              <a:pathLst>
                <a:path w="116840" h="295275">
                  <a:moveTo>
                    <a:pt x="116217" y="0"/>
                  </a:moveTo>
                  <a:lnTo>
                    <a:pt x="56451" y="0"/>
                  </a:lnTo>
                  <a:lnTo>
                    <a:pt x="0" y="294716"/>
                  </a:lnTo>
                  <a:lnTo>
                    <a:pt x="59778" y="294716"/>
                  </a:lnTo>
                  <a:lnTo>
                    <a:pt x="11621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7" name="object 267"/>
            <p:cNvSpPr/>
            <p:nvPr/>
          </p:nvSpPr>
          <p:spPr>
            <a:xfrm>
              <a:off x="7409623" y="580355"/>
              <a:ext cx="361138" cy="211687"/>
            </a:xfrm>
            <a:prstGeom prst="rect">
              <a:avLst/>
            </a:prstGeom>
            <a:blipFill>
              <a:blip r:embed="rId12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268" name="object 268"/>
          <p:cNvGrpSpPr/>
          <p:nvPr/>
        </p:nvGrpSpPr>
        <p:grpSpPr>
          <a:xfrm>
            <a:off x="7867069" y="580354"/>
            <a:ext cx="1328420" cy="212725"/>
            <a:chOff x="7867069" y="580354"/>
            <a:chExt cx="1328420" cy="212725"/>
          </a:xfrm>
        </p:grpSpPr>
        <p:sp>
          <p:nvSpPr>
            <p:cNvPr id="269" name="object 269"/>
            <p:cNvSpPr/>
            <p:nvPr/>
          </p:nvSpPr>
          <p:spPr>
            <a:xfrm>
              <a:off x="7867069" y="580354"/>
              <a:ext cx="383941" cy="212107"/>
            </a:xfrm>
            <a:prstGeom prst="rect">
              <a:avLst/>
            </a:prstGeom>
            <a:blipFill>
              <a:blip r:embed="rId12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70" name="object 270"/>
            <p:cNvSpPr/>
            <p:nvPr/>
          </p:nvSpPr>
          <p:spPr>
            <a:xfrm>
              <a:off x="8280489" y="580364"/>
              <a:ext cx="534035" cy="212725"/>
            </a:xfrm>
            <a:custGeom>
              <a:avLst/>
              <a:gdLst/>
              <a:ahLst/>
              <a:cxnLst/>
              <a:rect l="l" t="t" r="r" b="b"/>
              <a:pathLst>
                <a:path w="534034" h="212725">
                  <a:moveTo>
                    <a:pt x="208788" y="4559"/>
                  </a:moveTo>
                  <a:lnTo>
                    <a:pt x="149009" y="4559"/>
                  </a:lnTo>
                  <a:lnTo>
                    <a:pt x="131165" y="98374"/>
                  </a:lnTo>
                  <a:lnTo>
                    <a:pt x="123037" y="125717"/>
                  </a:lnTo>
                  <a:lnTo>
                    <a:pt x="111340" y="146215"/>
                  </a:lnTo>
                  <a:lnTo>
                    <a:pt x="97307" y="159080"/>
                  </a:lnTo>
                  <a:lnTo>
                    <a:pt x="82181" y="163537"/>
                  </a:lnTo>
                  <a:lnTo>
                    <a:pt x="72517" y="161709"/>
                  </a:lnTo>
                  <a:lnTo>
                    <a:pt x="66255" y="156692"/>
                  </a:lnTo>
                  <a:lnTo>
                    <a:pt x="62865" y="149174"/>
                  </a:lnTo>
                  <a:lnTo>
                    <a:pt x="61849" y="139865"/>
                  </a:lnTo>
                  <a:lnTo>
                    <a:pt x="62064" y="133858"/>
                  </a:lnTo>
                  <a:lnTo>
                    <a:pt x="62661" y="127215"/>
                  </a:lnTo>
                  <a:lnTo>
                    <a:pt x="64744" y="113309"/>
                  </a:lnTo>
                  <a:lnTo>
                    <a:pt x="85090" y="4559"/>
                  </a:lnTo>
                  <a:lnTo>
                    <a:pt x="25323" y="4559"/>
                  </a:lnTo>
                  <a:lnTo>
                    <a:pt x="2273" y="128092"/>
                  </a:lnTo>
                  <a:lnTo>
                    <a:pt x="977" y="137642"/>
                  </a:lnTo>
                  <a:lnTo>
                    <a:pt x="228" y="146659"/>
                  </a:lnTo>
                  <a:lnTo>
                    <a:pt x="0" y="155232"/>
                  </a:lnTo>
                  <a:lnTo>
                    <a:pt x="3543" y="180416"/>
                  </a:lnTo>
                  <a:lnTo>
                    <a:pt x="13792" y="198145"/>
                  </a:lnTo>
                  <a:lnTo>
                    <a:pt x="30111" y="208648"/>
                  </a:lnTo>
                  <a:lnTo>
                    <a:pt x="51892" y="212102"/>
                  </a:lnTo>
                  <a:lnTo>
                    <a:pt x="70256" y="209943"/>
                  </a:lnTo>
                  <a:lnTo>
                    <a:pt x="88353" y="203174"/>
                  </a:lnTo>
                  <a:lnTo>
                    <a:pt x="105752" y="191439"/>
                  </a:lnTo>
                  <a:lnTo>
                    <a:pt x="122034" y="174320"/>
                  </a:lnTo>
                  <a:lnTo>
                    <a:pt x="122859" y="174320"/>
                  </a:lnTo>
                  <a:lnTo>
                    <a:pt x="119126" y="207530"/>
                  </a:lnTo>
                  <a:lnTo>
                    <a:pt x="171843" y="207530"/>
                  </a:lnTo>
                  <a:lnTo>
                    <a:pt x="179247" y="160147"/>
                  </a:lnTo>
                  <a:lnTo>
                    <a:pt x="182626" y="141528"/>
                  </a:lnTo>
                  <a:lnTo>
                    <a:pt x="208788" y="4559"/>
                  </a:lnTo>
                  <a:close/>
                </a:path>
                <a:path w="534034" h="212725">
                  <a:moveTo>
                    <a:pt x="379387" y="406"/>
                  </a:moveTo>
                  <a:lnTo>
                    <a:pt x="375653" y="0"/>
                  </a:lnTo>
                  <a:lnTo>
                    <a:pt x="368185" y="0"/>
                  </a:lnTo>
                  <a:lnTo>
                    <a:pt x="348310" y="3403"/>
                  </a:lnTo>
                  <a:lnTo>
                    <a:pt x="330669" y="12915"/>
                  </a:lnTo>
                  <a:lnTo>
                    <a:pt x="315582" y="27482"/>
                  </a:lnTo>
                  <a:lnTo>
                    <a:pt x="303428" y="46062"/>
                  </a:lnTo>
                  <a:lnTo>
                    <a:pt x="302183" y="46062"/>
                  </a:lnTo>
                  <a:lnTo>
                    <a:pt x="305917" y="4572"/>
                  </a:lnTo>
                  <a:lnTo>
                    <a:pt x="254038" y="4572"/>
                  </a:lnTo>
                  <a:lnTo>
                    <a:pt x="250240" y="40678"/>
                  </a:lnTo>
                  <a:lnTo>
                    <a:pt x="247434" y="63398"/>
                  </a:lnTo>
                  <a:lnTo>
                    <a:pt x="243662" y="86741"/>
                  </a:lnTo>
                  <a:lnTo>
                    <a:pt x="220827" y="207543"/>
                  </a:lnTo>
                  <a:lnTo>
                    <a:pt x="280606" y="207543"/>
                  </a:lnTo>
                  <a:lnTo>
                    <a:pt x="294716" y="131991"/>
                  </a:lnTo>
                  <a:lnTo>
                    <a:pt x="314947" y="80111"/>
                  </a:lnTo>
                  <a:lnTo>
                    <a:pt x="358216" y="58115"/>
                  </a:lnTo>
                  <a:lnTo>
                    <a:pt x="364871" y="58115"/>
                  </a:lnTo>
                  <a:lnTo>
                    <a:pt x="367766" y="58521"/>
                  </a:lnTo>
                  <a:lnTo>
                    <a:pt x="379387" y="406"/>
                  </a:lnTo>
                  <a:close/>
                </a:path>
                <a:path w="534034" h="212725">
                  <a:moveTo>
                    <a:pt x="533806" y="10363"/>
                  </a:moveTo>
                  <a:lnTo>
                    <a:pt x="524751" y="6299"/>
                  </a:lnTo>
                  <a:lnTo>
                    <a:pt x="512787" y="3009"/>
                  </a:lnTo>
                  <a:lnTo>
                    <a:pt x="498259" y="800"/>
                  </a:lnTo>
                  <a:lnTo>
                    <a:pt x="481507" y="0"/>
                  </a:lnTo>
                  <a:lnTo>
                    <a:pt x="445490" y="5003"/>
                  </a:lnTo>
                  <a:lnTo>
                    <a:pt x="417258" y="19138"/>
                  </a:lnTo>
                  <a:lnTo>
                    <a:pt x="398843" y="41148"/>
                  </a:lnTo>
                  <a:lnTo>
                    <a:pt x="392252" y="69723"/>
                  </a:lnTo>
                  <a:lnTo>
                    <a:pt x="395668" y="87210"/>
                  </a:lnTo>
                  <a:lnTo>
                    <a:pt x="404964" y="101841"/>
                  </a:lnTo>
                  <a:lnTo>
                    <a:pt x="418693" y="113919"/>
                  </a:lnTo>
                  <a:lnTo>
                    <a:pt x="435432" y="123698"/>
                  </a:lnTo>
                  <a:lnTo>
                    <a:pt x="447268" y="130238"/>
                  </a:lnTo>
                  <a:lnTo>
                    <a:pt x="455091" y="136461"/>
                  </a:lnTo>
                  <a:lnTo>
                    <a:pt x="459422" y="142836"/>
                  </a:lnTo>
                  <a:lnTo>
                    <a:pt x="460756" y="149847"/>
                  </a:lnTo>
                  <a:lnTo>
                    <a:pt x="459117" y="156895"/>
                  </a:lnTo>
                  <a:lnTo>
                    <a:pt x="454266" y="162712"/>
                  </a:lnTo>
                  <a:lnTo>
                    <a:pt x="446214" y="166649"/>
                  </a:lnTo>
                  <a:lnTo>
                    <a:pt x="435025" y="168097"/>
                  </a:lnTo>
                  <a:lnTo>
                    <a:pt x="420116" y="166712"/>
                  </a:lnTo>
                  <a:lnTo>
                    <a:pt x="405485" y="163220"/>
                  </a:lnTo>
                  <a:lnTo>
                    <a:pt x="392341" y="158648"/>
                  </a:lnTo>
                  <a:lnTo>
                    <a:pt x="381889" y="153987"/>
                  </a:lnTo>
                  <a:lnTo>
                    <a:pt x="367347" y="195922"/>
                  </a:lnTo>
                  <a:lnTo>
                    <a:pt x="378536" y="202234"/>
                  </a:lnTo>
                  <a:lnTo>
                    <a:pt x="393344" y="207225"/>
                  </a:lnTo>
                  <a:lnTo>
                    <a:pt x="410718" y="210502"/>
                  </a:lnTo>
                  <a:lnTo>
                    <a:pt x="429615" y="211683"/>
                  </a:lnTo>
                  <a:lnTo>
                    <a:pt x="466725" y="207073"/>
                  </a:lnTo>
                  <a:lnTo>
                    <a:pt x="496176" y="193421"/>
                  </a:lnTo>
                  <a:lnTo>
                    <a:pt x="515594" y="171056"/>
                  </a:lnTo>
                  <a:lnTo>
                    <a:pt x="522592" y="140296"/>
                  </a:lnTo>
                  <a:lnTo>
                    <a:pt x="518617" y="121272"/>
                  </a:lnTo>
                  <a:lnTo>
                    <a:pt x="508215" y="106108"/>
                  </a:lnTo>
                  <a:lnTo>
                    <a:pt x="493699" y="94132"/>
                  </a:lnTo>
                  <a:lnTo>
                    <a:pt x="477354" y="84683"/>
                  </a:lnTo>
                  <a:lnTo>
                    <a:pt x="466458" y="78892"/>
                  </a:lnTo>
                  <a:lnTo>
                    <a:pt x="458673" y="73215"/>
                  </a:lnTo>
                  <a:lnTo>
                    <a:pt x="453999" y="67449"/>
                  </a:lnTo>
                  <a:lnTo>
                    <a:pt x="452450" y="61429"/>
                  </a:lnTo>
                  <a:lnTo>
                    <a:pt x="454380" y="54089"/>
                  </a:lnTo>
                  <a:lnTo>
                    <a:pt x="459803" y="48463"/>
                  </a:lnTo>
                  <a:lnTo>
                    <a:pt x="468198" y="44856"/>
                  </a:lnTo>
                  <a:lnTo>
                    <a:pt x="479005" y="43586"/>
                  </a:lnTo>
                  <a:lnTo>
                    <a:pt x="491667" y="44424"/>
                  </a:lnTo>
                  <a:lnTo>
                    <a:pt x="502767" y="46596"/>
                  </a:lnTo>
                  <a:lnTo>
                    <a:pt x="512165" y="49530"/>
                  </a:lnTo>
                  <a:lnTo>
                    <a:pt x="519696" y="52705"/>
                  </a:lnTo>
                  <a:lnTo>
                    <a:pt x="533806" y="1036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71" name="object 271"/>
            <p:cNvSpPr/>
            <p:nvPr/>
          </p:nvSpPr>
          <p:spPr>
            <a:xfrm>
              <a:off x="8833797" y="580355"/>
              <a:ext cx="361137" cy="211687"/>
            </a:xfrm>
            <a:prstGeom prst="rect">
              <a:avLst/>
            </a:prstGeom>
            <a:blipFill>
              <a:blip r:embed="rId12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72" name="object 272"/>
          <p:cNvSpPr/>
          <p:nvPr/>
        </p:nvSpPr>
        <p:spPr>
          <a:xfrm>
            <a:off x="8448690" y="6041340"/>
            <a:ext cx="1570421" cy="111492"/>
          </a:xfrm>
          <a:prstGeom prst="rect">
            <a:avLst/>
          </a:prstGeom>
          <a:blipFill>
            <a:blip r:embed="rId1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pSp>
        <p:nvGrpSpPr>
          <p:cNvPr id="273" name="object 273"/>
          <p:cNvGrpSpPr/>
          <p:nvPr/>
        </p:nvGrpSpPr>
        <p:grpSpPr>
          <a:xfrm>
            <a:off x="10490700" y="6786942"/>
            <a:ext cx="106680" cy="569595"/>
            <a:chOff x="10490700" y="6786942"/>
            <a:chExt cx="106680" cy="569595"/>
          </a:xfrm>
        </p:grpSpPr>
        <p:sp>
          <p:nvSpPr>
            <p:cNvPr id="274" name="object 274"/>
            <p:cNvSpPr/>
            <p:nvPr/>
          </p:nvSpPr>
          <p:spPr>
            <a:xfrm>
              <a:off x="10494219" y="7280447"/>
              <a:ext cx="96710" cy="75933"/>
            </a:xfrm>
            <a:prstGeom prst="rect">
              <a:avLst/>
            </a:prstGeom>
            <a:blipFill>
              <a:blip r:embed="rId12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75" name="object 275"/>
            <p:cNvSpPr/>
            <p:nvPr/>
          </p:nvSpPr>
          <p:spPr>
            <a:xfrm>
              <a:off x="10490700" y="7084913"/>
              <a:ext cx="106083" cy="170500"/>
            </a:xfrm>
            <a:prstGeom prst="rect">
              <a:avLst/>
            </a:prstGeom>
            <a:blipFill>
              <a:blip r:embed="rId13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76" name="object 276"/>
            <p:cNvSpPr/>
            <p:nvPr/>
          </p:nvSpPr>
          <p:spPr>
            <a:xfrm>
              <a:off x="10490700" y="6786942"/>
              <a:ext cx="106083" cy="277896"/>
            </a:xfrm>
            <a:prstGeom prst="rect">
              <a:avLst/>
            </a:prstGeom>
            <a:blipFill>
              <a:blip r:embed="rId13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12"/>
            <a:ext cx="10692130" cy="1158875"/>
            <a:chOff x="0" y="12"/>
            <a:chExt cx="10692130" cy="1158875"/>
          </a:xfrm>
        </p:grpSpPr>
        <p:sp>
          <p:nvSpPr>
            <p:cNvPr id="3" name="object 3"/>
            <p:cNvSpPr/>
            <p:nvPr/>
          </p:nvSpPr>
          <p:spPr>
            <a:xfrm>
              <a:off x="230797" y="288619"/>
              <a:ext cx="413384" cy="479425"/>
            </a:xfrm>
            <a:custGeom>
              <a:avLst/>
              <a:gdLst/>
              <a:ahLst/>
              <a:cxnLst/>
              <a:rect l="l" t="t" r="r" b="b"/>
              <a:pathLst>
                <a:path w="413384" h="479425">
                  <a:moveTo>
                    <a:pt x="272707" y="12407"/>
                  </a:moveTo>
                  <a:lnTo>
                    <a:pt x="271094" y="3708"/>
                  </a:lnTo>
                  <a:lnTo>
                    <a:pt x="270205" y="1689"/>
                  </a:lnTo>
                  <a:lnTo>
                    <a:pt x="267944" y="88"/>
                  </a:lnTo>
                  <a:lnTo>
                    <a:pt x="265772" y="0"/>
                  </a:lnTo>
                  <a:lnTo>
                    <a:pt x="262229" y="647"/>
                  </a:lnTo>
                  <a:lnTo>
                    <a:pt x="232130" y="14643"/>
                  </a:lnTo>
                  <a:lnTo>
                    <a:pt x="210235" y="26238"/>
                  </a:lnTo>
                  <a:lnTo>
                    <a:pt x="204444" y="28498"/>
                  </a:lnTo>
                  <a:lnTo>
                    <a:pt x="198323" y="30099"/>
                  </a:lnTo>
                  <a:lnTo>
                    <a:pt x="164998" y="40246"/>
                  </a:lnTo>
                  <a:lnTo>
                    <a:pt x="155981" y="42418"/>
                  </a:lnTo>
                  <a:lnTo>
                    <a:pt x="153568" y="42506"/>
                  </a:lnTo>
                  <a:lnTo>
                    <a:pt x="151003" y="42176"/>
                  </a:lnTo>
                  <a:lnTo>
                    <a:pt x="148094" y="42176"/>
                  </a:lnTo>
                  <a:lnTo>
                    <a:pt x="145199" y="42659"/>
                  </a:lnTo>
                  <a:lnTo>
                    <a:pt x="142303" y="43637"/>
                  </a:lnTo>
                  <a:lnTo>
                    <a:pt x="135851" y="44919"/>
                  </a:lnTo>
                  <a:lnTo>
                    <a:pt x="122745" y="49022"/>
                  </a:lnTo>
                  <a:lnTo>
                    <a:pt x="117678" y="49911"/>
                  </a:lnTo>
                  <a:lnTo>
                    <a:pt x="67932" y="53276"/>
                  </a:lnTo>
                  <a:lnTo>
                    <a:pt x="65506" y="53276"/>
                  </a:lnTo>
                  <a:lnTo>
                    <a:pt x="38785" y="55854"/>
                  </a:lnTo>
                  <a:lnTo>
                    <a:pt x="20675" y="58191"/>
                  </a:lnTo>
                  <a:lnTo>
                    <a:pt x="5143" y="61175"/>
                  </a:lnTo>
                  <a:lnTo>
                    <a:pt x="2565" y="63195"/>
                  </a:lnTo>
                  <a:lnTo>
                    <a:pt x="0" y="69951"/>
                  </a:lnTo>
                  <a:lnTo>
                    <a:pt x="635" y="73253"/>
                  </a:lnTo>
                  <a:lnTo>
                    <a:pt x="5867" y="79540"/>
                  </a:lnTo>
                  <a:lnTo>
                    <a:pt x="13830" y="86601"/>
                  </a:lnTo>
                  <a:lnTo>
                    <a:pt x="16090" y="87820"/>
                  </a:lnTo>
                  <a:lnTo>
                    <a:pt x="21247" y="88785"/>
                  </a:lnTo>
                  <a:lnTo>
                    <a:pt x="23660" y="89509"/>
                  </a:lnTo>
                  <a:lnTo>
                    <a:pt x="30429" y="92405"/>
                  </a:lnTo>
                  <a:lnTo>
                    <a:pt x="34772" y="93129"/>
                  </a:lnTo>
                  <a:lnTo>
                    <a:pt x="53594" y="90792"/>
                  </a:lnTo>
                  <a:lnTo>
                    <a:pt x="55854" y="87896"/>
                  </a:lnTo>
                  <a:lnTo>
                    <a:pt x="58191" y="86461"/>
                  </a:lnTo>
                  <a:lnTo>
                    <a:pt x="83375" y="83718"/>
                  </a:lnTo>
                  <a:lnTo>
                    <a:pt x="110426" y="80492"/>
                  </a:lnTo>
                  <a:lnTo>
                    <a:pt x="111633" y="80657"/>
                  </a:lnTo>
                  <a:lnTo>
                    <a:pt x="112598" y="81940"/>
                  </a:lnTo>
                  <a:lnTo>
                    <a:pt x="113004" y="83235"/>
                  </a:lnTo>
                  <a:lnTo>
                    <a:pt x="113322" y="85813"/>
                  </a:lnTo>
                  <a:lnTo>
                    <a:pt x="112915" y="86931"/>
                  </a:lnTo>
                  <a:lnTo>
                    <a:pt x="111709" y="101104"/>
                  </a:lnTo>
                  <a:lnTo>
                    <a:pt x="110426" y="127660"/>
                  </a:lnTo>
                  <a:lnTo>
                    <a:pt x="109778" y="133464"/>
                  </a:lnTo>
                  <a:lnTo>
                    <a:pt x="109461" y="139255"/>
                  </a:lnTo>
                  <a:lnTo>
                    <a:pt x="109461" y="150850"/>
                  </a:lnTo>
                  <a:lnTo>
                    <a:pt x="108978" y="162433"/>
                  </a:lnTo>
                  <a:lnTo>
                    <a:pt x="108331" y="167919"/>
                  </a:lnTo>
                  <a:lnTo>
                    <a:pt x="105435" y="201244"/>
                  </a:lnTo>
                  <a:lnTo>
                    <a:pt x="105117" y="208788"/>
                  </a:lnTo>
                  <a:lnTo>
                    <a:pt x="105117" y="224256"/>
                  </a:lnTo>
                  <a:lnTo>
                    <a:pt x="104635" y="239229"/>
                  </a:lnTo>
                  <a:lnTo>
                    <a:pt x="104635" y="245021"/>
                  </a:lnTo>
                  <a:lnTo>
                    <a:pt x="103746" y="271589"/>
                  </a:lnTo>
                  <a:lnTo>
                    <a:pt x="103987" y="307657"/>
                  </a:lnTo>
                  <a:lnTo>
                    <a:pt x="101092" y="343230"/>
                  </a:lnTo>
                  <a:lnTo>
                    <a:pt x="101257" y="350621"/>
                  </a:lnTo>
                  <a:lnTo>
                    <a:pt x="105117" y="380250"/>
                  </a:lnTo>
                  <a:lnTo>
                    <a:pt x="105752" y="383146"/>
                  </a:lnTo>
                  <a:lnTo>
                    <a:pt x="106883" y="391845"/>
                  </a:lnTo>
                  <a:lnTo>
                    <a:pt x="106883" y="394741"/>
                  </a:lnTo>
                  <a:lnTo>
                    <a:pt x="106565" y="397649"/>
                  </a:lnTo>
                  <a:lnTo>
                    <a:pt x="105600" y="416471"/>
                  </a:lnTo>
                  <a:lnTo>
                    <a:pt x="105270" y="422579"/>
                  </a:lnTo>
                  <a:lnTo>
                    <a:pt x="104152" y="435305"/>
                  </a:lnTo>
                  <a:lnTo>
                    <a:pt x="105117" y="435305"/>
                  </a:lnTo>
                  <a:lnTo>
                    <a:pt x="114287" y="472325"/>
                  </a:lnTo>
                  <a:lnTo>
                    <a:pt x="136817" y="479412"/>
                  </a:lnTo>
                  <a:lnTo>
                    <a:pt x="141655" y="479094"/>
                  </a:lnTo>
                  <a:lnTo>
                    <a:pt x="150672" y="476529"/>
                  </a:lnTo>
                  <a:lnTo>
                    <a:pt x="155181" y="474586"/>
                  </a:lnTo>
                  <a:lnTo>
                    <a:pt x="159689" y="472008"/>
                  </a:lnTo>
                  <a:lnTo>
                    <a:pt x="169659" y="467995"/>
                  </a:lnTo>
                  <a:lnTo>
                    <a:pt x="195910" y="437845"/>
                  </a:lnTo>
                  <a:lnTo>
                    <a:pt x="197599" y="427850"/>
                  </a:lnTo>
                  <a:lnTo>
                    <a:pt x="197358" y="417436"/>
                  </a:lnTo>
                  <a:lnTo>
                    <a:pt x="194627" y="392963"/>
                  </a:lnTo>
                  <a:lnTo>
                    <a:pt x="193255" y="387019"/>
                  </a:lnTo>
                  <a:lnTo>
                    <a:pt x="193179" y="385076"/>
                  </a:lnTo>
                  <a:lnTo>
                    <a:pt x="193497" y="383146"/>
                  </a:lnTo>
                  <a:lnTo>
                    <a:pt x="193814" y="378002"/>
                  </a:lnTo>
                  <a:lnTo>
                    <a:pt x="193738" y="373011"/>
                  </a:lnTo>
                  <a:lnTo>
                    <a:pt x="191566" y="353212"/>
                  </a:lnTo>
                  <a:lnTo>
                    <a:pt x="190271" y="338239"/>
                  </a:lnTo>
                  <a:lnTo>
                    <a:pt x="190119" y="331000"/>
                  </a:lnTo>
                  <a:lnTo>
                    <a:pt x="189788" y="326478"/>
                  </a:lnTo>
                  <a:lnTo>
                    <a:pt x="190119" y="292912"/>
                  </a:lnTo>
                  <a:lnTo>
                    <a:pt x="189636" y="286562"/>
                  </a:lnTo>
                  <a:lnTo>
                    <a:pt x="189636" y="282054"/>
                  </a:lnTo>
                  <a:lnTo>
                    <a:pt x="188823" y="269735"/>
                  </a:lnTo>
                  <a:lnTo>
                    <a:pt x="187706" y="261442"/>
                  </a:lnTo>
                  <a:lnTo>
                    <a:pt x="188099" y="259270"/>
                  </a:lnTo>
                  <a:lnTo>
                    <a:pt x="187706" y="258051"/>
                  </a:lnTo>
                  <a:lnTo>
                    <a:pt x="186080" y="251625"/>
                  </a:lnTo>
                  <a:lnTo>
                    <a:pt x="184873" y="245110"/>
                  </a:lnTo>
                  <a:lnTo>
                    <a:pt x="181902" y="218452"/>
                  </a:lnTo>
                  <a:lnTo>
                    <a:pt x="180454" y="207835"/>
                  </a:lnTo>
                  <a:lnTo>
                    <a:pt x="180771" y="200431"/>
                  </a:lnTo>
                  <a:lnTo>
                    <a:pt x="180619" y="195033"/>
                  </a:lnTo>
                  <a:lnTo>
                    <a:pt x="179324" y="184416"/>
                  </a:lnTo>
                  <a:lnTo>
                    <a:pt x="178206" y="179019"/>
                  </a:lnTo>
                  <a:lnTo>
                    <a:pt x="176593" y="173545"/>
                  </a:lnTo>
                  <a:lnTo>
                    <a:pt x="176593" y="170154"/>
                  </a:lnTo>
                  <a:lnTo>
                    <a:pt x="175145" y="148920"/>
                  </a:lnTo>
                  <a:lnTo>
                    <a:pt x="171284" y="105448"/>
                  </a:lnTo>
                  <a:lnTo>
                    <a:pt x="168859" y="85153"/>
                  </a:lnTo>
                  <a:lnTo>
                    <a:pt x="166611" y="69075"/>
                  </a:lnTo>
                  <a:lnTo>
                    <a:pt x="167576" y="67297"/>
                  </a:lnTo>
                  <a:lnTo>
                    <a:pt x="179324" y="62458"/>
                  </a:lnTo>
                  <a:lnTo>
                    <a:pt x="184315" y="61010"/>
                  </a:lnTo>
                  <a:lnTo>
                    <a:pt x="191719" y="58445"/>
                  </a:lnTo>
                  <a:lnTo>
                    <a:pt x="213537" y="49911"/>
                  </a:lnTo>
                  <a:lnTo>
                    <a:pt x="220548" y="46355"/>
                  </a:lnTo>
                  <a:lnTo>
                    <a:pt x="238963" y="35331"/>
                  </a:lnTo>
                  <a:lnTo>
                    <a:pt x="250888" y="29222"/>
                  </a:lnTo>
                  <a:lnTo>
                    <a:pt x="263042" y="22377"/>
                  </a:lnTo>
                  <a:lnTo>
                    <a:pt x="271094" y="16586"/>
                  </a:lnTo>
                  <a:lnTo>
                    <a:pt x="272707" y="12407"/>
                  </a:lnTo>
                  <a:close/>
                </a:path>
                <a:path w="413384" h="479425">
                  <a:moveTo>
                    <a:pt x="312140" y="179501"/>
                  </a:moveTo>
                  <a:lnTo>
                    <a:pt x="311823" y="175958"/>
                  </a:lnTo>
                  <a:lnTo>
                    <a:pt x="311759" y="174675"/>
                  </a:lnTo>
                  <a:lnTo>
                    <a:pt x="311658" y="174193"/>
                  </a:lnTo>
                  <a:lnTo>
                    <a:pt x="311340" y="173545"/>
                  </a:lnTo>
                  <a:lnTo>
                    <a:pt x="309727" y="171932"/>
                  </a:lnTo>
                  <a:lnTo>
                    <a:pt x="308356" y="170243"/>
                  </a:lnTo>
                  <a:lnTo>
                    <a:pt x="300634" y="161239"/>
                  </a:lnTo>
                  <a:lnTo>
                    <a:pt x="299910" y="160680"/>
                  </a:lnTo>
                  <a:lnTo>
                    <a:pt x="289115" y="155194"/>
                  </a:lnTo>
                  <a:lnTo>
                    <a:pt x="288150" y="154546"/>
                  </a:lnTo>
                  <a:lnTo>
                    <a:pt x="287108" y="154152"/>
                  </a:lnTo>
                  <a:lnTo>
                    <a:pt x="284848" y="153835"/>
                  </a:lnTo>
                  <a:lnTo>
                    <a:pt x="283806" y="153581"/>
                  </a:lnTo>
                  <a:lnTo>
                    <a:pt x="282841" y="153263"/>
                  </a:lnTo>
                  <a:lnTo>
                    <a:pt x="276390" y="152946"/>
                  </a:lnTo>
                  <a:lnTo>
                    <a:pt x="269963" y="153263"/>
                  </a:lnTo>
                  <a:lnTo>
                    <a:pt x="245808" y="169367"/>
                  </a:lnTo>
                  <a:lnTo>
                    <a:pt x="245325" y="170002"/>
                  </a:lnTo>
                  <a:lnTo>
                    <a:pt x="244690" y="170649"/>
                  </a:lnTo>
                  <a:lnTo>
                    <a:pt x="243065" y="172580"/>
                  </a:lnTo>
                  <a:lnTo>
                    <a:pt x="242912" y="174675"/>
                  </a:lnTo>
                  <a:lnTo>
                    <a:pt x="245491" y="179184"/>
                  </a:lnTo>
                  <a:lnTo>
                    <a:pt x="245808" y="181279"/>
                  </a:lnTo>
                  <a:lnTo>
                    <a:pt x="245173" y="183210"/>
                  </a:lnTo>
                  <a:lnTo>
                    <a:pt x="245656" y="183692"/>
                  </a:lnTo>
                  <a:lnTo>
                    <a:pt x="245656" y="184010"/>
                  </a:lnTo>
                  <a:lnTo>
                    <a:pt x="245808" y="184162"/>
                  </a:lnTo>
                  <a:lnTo>
                    <a:pt x="246138" y="184162"/>
                  </a:lnTo>
                  <a:lnTo>
                    <a:pt x="247751" y="185470"/>
                  </a:lnTo>
                  <a:lnTo>
                    <a:pt x="251282" y="193344"/>
                  </a:lnTo>
                  <a:lnTo>
                    <a:pt x="252577" y="194792"/>
                  </a:lnTo>
                  <a:lnTo>
                    <a:pt x="254825" y="195757"/>
                  </a:lnTo>
                  <a:lnTo>
                    <a:pt x="257073" y="197370"/>
                  </a:lnTo>
                  <a:lnTo>
                    <a:pt x="259422" y="198589"/>
                  </a:lnTo>
                  <a:lnTo>
                    <a:pt x="264248" y="200190"/>
                  </a:lnTo>
                  <a:lnTo>
                    <a:pt x="266738" y="200279"/>
                  </a:lnTo>
                  <a:lnTo>
                    <a:pt x="269316" y="199631"/>
                  </a:lnTo>
                  <a:lnTo>
                    <a:pt x="271564" y="198983"/>
                  </a:lnTo>
                  <a:lnTo>
                    <a:pt x="273672" y="199148"/>
                  </a:lnTo>
                  <a:lnTo>
                    <a:pt x="275602" y="200113"/>
                  </a:lnTo>
                  <a:lnTo>
                    <a:pt x="277533" y="200761"/>
                  </a:lnTo>
                  <a:lnTo>
                    <a:pt x="279463" y="201155"/>
                  </a:lnTo>
                  <a:lnTo>
                    <a:pt x="283324" y="201472"/>
                  </a:lnTo>
                  <a:lnTo>
                    <a:pt x="285089" y="201244"/>
                  </a:lnTo>
                  <a:lnTo>
                    <a:pt x="286702" y="200583"/>
                  </a:lnTo>
                  <a:lnTo>
                    <a:pt x="290398" y="198983"/>
                  </a:lnTo>
                  <a:lnTo>
                    <a:pt x="292506" y="198107"/>
                  </a:lnTo>
                  <a:lnTo>
                    <a:pt x="298297" y="195846"/>
                  </a:lnTo>
                  <a:lnTo>
                    <a:pt x="301028" y="194487"/>
                  </a:lnTo>
                  <a:lnTo>
                    <a:pt x="303606" y="192862"/>
                  </a:lnTo>
                  <a:lnTo>
                    <a:pt x="306819" y="190931"/>
                  </a:lnTo>
                  <a:lnTo>
                    <a:pt x="309079" y="188518"/>
                  </a:lnTo>
                  <a:lnTo>
                    <a:pt x="311658" y="182727"/>
                  </a:lnTo>
                  <a:lnTo>
                    <a:pt x="312140" y="179501"/>
                  </a:lnTo>
                  <a:close/>
                </a:path>
                <a:path w="413384" h="479425">
                  <a:moveTo>
                    <a:pt x="412762" y="243090"/>
                  </a:moveTo>
                  <a:lnTo>
                    <a:pt x="410819" y="243751"/>
                  </a:lnTo>
                  <a:lnTo>
                    <a:pt x="409536" y="244716"/>
                  </a:lnTo>
                  <a:lnTo>
                    <a:pt x="408901" y="245986"/>
                  </a:lnTo>
                  <a:lnTo>
                    <a:pt x="407606" y="246634"/>
                  </a:lnTo>
                  <a:lnTo>
                    <a:pt x="406641" y="247599"/>
                  </a:lnTo>
                  <a:lnTo>
                    <a:pt x="406006" y="248894"/>
                  </a:lnTo>
                  <a:lnTo>
                    <a:pt x="405345" y="250177"/>
                  </a:lnTo>
                  <a:lnTo>
                    <a:pt x="404545" y="251294"/>
                  </a:lnTo>
                  <a:lnTo>
                    <a:pt x="402932" y="252920"/>
                  </a:lnTo>
                  <a:lnTo>
                    <a:pt x="402056" y="253873"/>
                  </a:lnTo>
                  <a:lnTo>
                    <a:pt x="399796" y="256463"/>
                  </a:lnTo>
                  <a:lnTo>
                    <a:pt x="398589" y="257429"/>
                  </a:lnTo>
                  <a:lnTo>
                    <a:pt x="396011" y="258711"/>
                  </a:lnTo>
                  <a:lnTo>
                    <a:pt x="395046" y="259753"/>
                  </a:lnTo>
                  <a:lnTo>
                    <a:pt x="393763" y="262648"/>
                  </a:lnTo>
                  <a:lnTo>
                    <a:pt x="392798" y="264185"/>
                  </a:lnTo>
                  <a:lnTo>
                    <a:pt x="391502" y="265798"/>
                  </a:lnTo>
                  <a:lnTo>
                    <a:pt x="390537" y="267716"/>
                  </a:lnTo>
                  <a:lnTo>
                    <a:pt x="389648" y="268859"/>
                  </a:lnTo>
                  <a:lnTo>
                    <a:pt x="388048" y="269494"/>
                  </a:lnTo>
                  <a:lnTo>
                    <a:pt x="387324" y="269811"/>
                  </a:lnTo>
                  <a:lnTo>
                    <a:pt x="386029" y="270459"/>
                  </a:lnTo>
                  <a:lnTo>
                    <a:pt x="385229" y="271272"/>
                  </a:lnTo>
                  <a:lnTo>
                    <a:pt x="383298" y="273850"/>
                  </a:lnTo>
                  <a:lnTo>
                    <a:pt x="382168" y="274967"/>
                  </a:lnTo>
                  <a:lnTo>
                    <a:pt x="380885" y="275932"/>
                  </a:lnTo>
                  <a:lnTo>
                    <a:pt x="380555" y="276250"/>
                  </a:lnTo>
                  <a:lnTo>
                    <a:pt x="380161" y="276415"/>
                  </a:lnTo>
                  <a:lnTo>
                    <a:pt x="379196" y="276415"/>
                  </a:lnTo>
                  <a:lnTo>
                    <a:pt x="378790" y="276733"/>
                  </a:lnTo>
                  <a:lnTo>
                    <a:pt x="378142" y="278028"/>
                  </a:lnTo>
                  <a:lnTo>
                    <a:pt x="377825" y="278434"/>
                  </a:lnTo>
                  <a:lnTo>
                    <a:pt x="377177" y="278752"/>
                  </a:lnTo>
                  <a:lnTo>
                    <a:pt x="377024" y="278993"/>
                  </a:lnTo>
                  <a:lnTo>
                    <a:pt x="377024" y="279311"/>
                  </a:lnTo>
                  <a:lnTo>
                    <a:pt x="373634" y="286080"/>
                  </a:lnTo>
                  <a:lnTo>
                    <a:pt x="372351" y="287693"/>
                  </a:lnTo>
                  <a:lnTo>
                    <a:pt x="369455" y="293801"/>
                  </a:lnTo>
                  <a:lnTo>
                    <a:pt x="364832" y="304660"/>
                  </a:lnTo>
                  <a:lnTo>
                    <a:pt x="358673" y="317461"/>
                  </a:lnTo>
                  <a:lnTo>
                    <a:pt x="357378" y="320370"/>
                  </a:lnTo>
                  <a:lnTo>
                    <a:pt x="355930" y="323342"/>
                  </a:lnTo>
                  <a:lnTo>
                    <a:pt x="352704" y="329476"/>
                  </a:lnTo>
                  <a:lnTo>
                    <a:pt x="351091" y="332765"/>
                  </a:lnTo>
                  <a:lnTo>
                    <a:pt x="349491" y="336308"/>
                  </a:lnTo>
                  <a:lnTo>
                    <a:pt x="346913" y="340817"/>
                  </a:lnTo>
                  <a:lnTo>
                    <a:pt x="344411" y="345567"/>
                  </a:lnTo>
                  <a:lnTo>
                    <a:pt x="339585" y="355561"/>
                  </a:lnTo>
                  <a:lnTo>
                    <a:pt x="336130" y="360768"/>
                  </a:lnTo>
                  <a:lnTo>
                    <a:pt x="331622" y="366242"/>
                  </a:lnTo>
                  <a:lnTo>
                    <a:pt x="328079" y="370433"/>
                  </a:lnTo>
                  <a:lnTo>
                    <a:pt x="324612" y="374624"/>
                  </a:lnTo>
                  <a:lnTo>
                    <a:pt x="317855" y="382981"/>
                  </a:lnTo>
                  <a:lnTo>
                    <a:pt x="314553" y="385089"/>
                  </a:lnTo>
                  <a:lnTo>
                    <a:pt x="307467" y="385089"/>
                  </a:lnTo>
                  <a:lnTo>
                    <a:pt x="304406" y="381381"/>
                  </a:lnTo>
                  <a:lnTo>
                    <a:pt x="302158" y="373976"/>
                  </a:lnTo>
                  <a:lnTo>
                    <a:pt x="299910" y="367182"/>
                  </a:lnTo>
                  <a:lnTo>
                    <a:pt x="298958" y="360768"/>
                  </a:lnTo>
                  <a:lnTo>
                    <a:pt x="299072" y="349592"/>
                  </a:lnTo>
                  <a:lnTo>
                    <a:pt x="299046" y="340817"/>
                  </a:lnTo>
                  <a:lnTo>
                    <a:pt x="298919" y="337273"/>
                  </a:lnTo>
                  <a:lnTo>
                    <a:pt x="298361" y="330835"/>
                  </a:lnTo>
                  <a:lnTo>
                    <a:pt x="298272" y="329476"/>
                  </a:lnTo>
                  <a:lnTo>
                    <a:pt x="298056" y="325361"/>
                  </a:lnTo>
                  <a:lnTo>
                    <a:pt x="298132" y="319405"/>
                  </a:lnTo>
                  <a:lnTo>
                    <a:pt x="298208" y="317233"/>
                  </a:lnTo>
                  <a:lnTo>
                    <a:pt x="299847" y="304431"/>
                  </a:lnTo>
                  <a:lnTo>
                    <a:pt x="300393" y="298310"/>
                  </a:lnTo>
                  <a:lnTo>
                    <a:pt x="300710" y="291871"/>
                  </a:lnTo>
                  <a:lnTo>
                    <a:pt x="300799" y="284784"/>
                  </a:lnTo>
                  <a:lnTo>
                    <a:pt x="301040" y="278434"/>
                  </a:lnTo>
                  <a:lnTo>
                    <a:pt x="301447" y="271272"/>
                  </a:lnTo>
                  <a:lnTo>
                    <a:pt x="302158" y="262407"/>
                  </a:lnTo>
                  <a:lnTo>
                    <a:pt x="302425" y="258711"/>
                  </a:lnTo>
                  <a:lnTo>
                    <a:pt x="302323" y="256946"/>
                  </a:lnTo>
                  <a:lnTo>
                    <a:pt x="301828" y="253809"/>
                  </a:lnTo>
                  <a:lnTo>
                    <a:pt x="298589" y="246316"/>
                  </a:lnTo>
                  <a:lnTo>
                    <a:pt x="297332" y="242455"/>
                  </a:lnTo>
                  <a:lnTo>
                    <a:pt x="296367" y="238264"/>
                  </a:lnTo>
                  <a:lnTo>
                    <a:pt x="294919" y="236816"/>
                  </a:lnTo>
                  <a:lnTo>
                    <a:pt x="293624" y="236169"/>
                  </a:lnTo>
                  <a:lnTo>
                    <a:pt x="292417" y="235356"/>
                  </a:lnTo>
                  <a:lnTo>
                    <a:pt x="290156" y="233426"/>
                  </a:lnTo>
                  <a:lnTo>
                    <a:pt x="288798" y="232638"/>
                  </a:lnTo>
                  <a:lnTo>
                    <a:pt x="287185" y="231990"/>
                  </a:lnTo>
                  <a:lnTo>
                    <a:pt x="285572" y="231025"/>
                  </a:lnTo>
                  <a:lnTo>
                    <a:pt x="263156" y="225590"/>
                  </a:lnTo>
                  <a:lnTo>
                    <a:pt x="256552" y="226529"/>
                  </a:lnTo>
                  <a:lnTo>
                    <a:pt x="237121" y="241490"/>
                  </a:lnTo>
                  <a:lnTo>
                    <a:pt x="236715" y="242773"/>
                  </a:lnTo>
                  <a:lnTo>
                    <a:pt x="235750" y="245351"/>
                  </a:lnTo>
                  <a:lnTo>
                    <a:pt x="235356" y="246634"/>
                  </a:lnTo>
                  <a:lnTo>
                    <a:pt x="235026" y="247929"/>
                  </a:lnTo>
                  <a:lnTo>
                    <a:pt x="232130" y="266268"/>
                  </a:lnTo>
                  <a:lnTo>
                    <a:pt x="230530" y="274002"/>
                  </a:lnTo>
                  <a:lnTo>
                    <a:pt x="229476" y="281660"/>
                  </a:lnTo>
                  <a:lnTo>
                    <a:pt x="228511" y="296773"/>
                  </a:lnTo>
                  <a:lnTo>
                    <a:pt x="228092" y="304660"/>
                  </a:lnTo>
                  <a:lnTo>
                    <a:pt x="227838" y="310870"/>
                  </a:lnTo>
                  <a:lnTo>
                    <a:pt x="227914" y="320370"/>
                  </a:lnTo>
                  <a:lnTo>
                    <a:pt x="233426" y="370433"/>
                  </a:lnTo>
                  <a:lnTo>
                    <a:pt x="252653" y="403834"/>
                  </a:lnTo>
                  <a:lnTo>
                    <a:pt x="259181" y="410197"/>
                  </a:lnTo>
                  <a:lnTo>
                    <a:pt x="263042" y="414375"/>
                  </a:lnTo>
                  <a:lnTo>
                    <a:pt x="267703" y="416636"/>
                  </a:lnTo>
                  <a:lnTo>
                    <a:pt x="273189" y="416953"/>
                  </a:lnTo>
                  <a:lnTo>
                    <a:pt x="279298" y="419862"/>
                  </a:lnTo>
                  <a:lnTo>
                    <a:pt x="286385" y="421309"/>
                  </a:lnTo>
                  <a:lnTo>
                    <a:pt x="301510" y="421309"/>
                  </a:lnTo>
                  <a:lnTo>
                    <a:pt x="307314" y="420344"/>
                  </a:lnTo>
                  <a:lnTo>
                    <a:pt x="311823" y="418414"/>
                  </a:lnTo>
                  <a:lnTo>
                    <a:pt x="316649" y="416471"/>
                  </a:lnTo>
                  <a:lnTo>
                    <a:pt x="345948" y="387985"/>
                  </a:lnTo>
                  <a:lnTo>
                    <a:pt x="368084" y="349592"/>
                  </a:lnTo>
                  <a:lnTo>
                    <a:pt x="381520" y="316344"/>
                  </a:lnTo>
                  <a:lnTo>
                    <a:pt x="384098" y="310870"/>
                  </a:lnTo>
                  <a:lnTo>
                    <a:pt x="387642" y="304431"/>
                  </a:lnTo>
                  <a:lnTo>
                    <a:pt x="391502" y="294767"/>
                  </a:lnTo>
                  <a:lnTo>
                    <a:pt x="400685" y="273519"/>
                  </a:lnTo>
                  <a:lnTo>
                    <a:pt x="402297" y="270624"/>
                  </a:lnTo>
                  <a:lnTo>
                    <a:pt x="403656" y="267487"/>
                  </a:lnTo>
                  <a:lnTo>
                    <a:pt x="405917" y="260731"/>
                  </a:lnTo>
                  <a:lnTo>
                    <a:pt x="407441" y="256946"/>
                  </a:lnTo>
                  <a:lnTo>
                    <a:pt x="409384" y="252755"/>
                  </a:lnTo>
                  <a:lnTo>
                    <a:pt x="410019" y="251155"/>
                  </a:lnTo>
                  <a:lnTo>
                    <a:pt x="410578" y="249542"/>
                  </a:lnTo>
                  <a:lnTo>
                    <a:pt x="411556" y="246316"/>
                  </a:lnTo>
                  <a:lnTo>
                    <a:pt x="412115" y="244716"/>
                  </a:lnTo>
                  <a:lnTo>
                    <a:pt x="412762" y="243090"/>
                  </a:lnTo>
                  <a:close/>
                </a:path>
              </a:pathLst>
            </a:custGeom>
            <a:solidFill>
              <a:srgbClr val="FCB55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740794" y="310851"/>
              <a:ext cx="458646" cy="45847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1265758" y="288619"/>
              <a:ext cx="413384" cy="479425"/>
            </a:xfrm>
            <a:custGeom>
              <a:avLst/>
              <a:gdLst/>
              <a:ahLst/>
              <a:cxnLst/>
              <a:rect l="l" t="t" r="r" b="b"/>
              <a:pathLst>
                <a:path w="413385" h="479425">
                  <a:moveTo>
                    <a:pt x="272707" y="12407"/>
                  </a:moveTo>
                  <a:lnTo>
                    <a:pt x="271094" y="3708"/>
                  </a:lnTo>
                  <a:lnTo>
                    <a:pt x="270205" y="1689"/>
                  </a:lnTo>
                  <a:lnTo>
                    <a:pt x="267944" y="88"/>
                  </a:lnTo>
                  <a:lnTo>
                    <a:pt x="265772" y="0"/>
                  </a:lnTo>
                  <a:lnTo>
                    <a:pt x="262229" y="647"/>
                  </a:lnTo>
                  <a:lnTo>
                    <a:pt x="232130" y="14643"/>
                  </a:lnTo>
                  <a:lnTo>
                    <a:pt x="210235" y="26238"/>
                  </a:lnTo>
                  <a:lnTo>
                    <a:pt x="204444" y="28498"/>
                  </a:lnTo>
                  <a:lnTo>
                    <a:pt x="198323" y="30099"/>
                  </a:lnTo>
                  <a:lnTo>
                    <a:pt x="164998" y="40246"/>
                  </a:lnTo>
                  <a:lnTo>
                    <a:pt x="155981" y="42418"/>
                  </a:lnTo>
                  <a:lnTo>
                    <a:pt x="153568" y="42506"/>
                  </a:lnTo>
                  <a:lnTo>
                    <a:pt x="151003" y="42176"/>
                  </a:lnTo>
                  <a:lnTo>
                    <a:pt x="148094" y="42176"/>
                  </a:lnTo>
                  <a:lnTo>
                    <a:pt x="145199" y="42659"/>
                  </a:lnTo>
                  <a:lnTo>
                    <a:pt x="142303" y="43637"/>
                  </a:lnTo>
                  <a:lnTo>
                    <a:pt x="135851" y="44919"/>
                  </a:lnTo>
                  <a:lnTo>
                    <a:pt x="122745" y="49022"/>
                  </a:lnTo>
                  <a:lnTo>
                    <a:pt x="117678" y="49911"/>
                  </a:lnTo>
                  <a:lnTo>
                    <a:pt x="67932" y="53276"/>
                  </a:lnTo>
                  <a:lnTo>
                    <a:pt x="65506" y="53276"/>
                  </a:lnTo>
                  <a:lnTo>
                    <a:pt x="38785" y="55854"/>
                  </a:lnTo>
                  <a:lnTo>
                    <a:pt x="20675" y="58191"/>
                  </a:lnTo>
                  <a:lnTo>
                    <a:pt x="5143" y="61175"/>
                  </a:lnTo>
                  <a:lnTo>
                    <a:pt x="2565" y="63195"/>
                  </a:lnTo>
                  <a:lnTo>
                    <a:pt x="0" y="69951"/>
                  </a:lnTo>
                  <a:lnTo>
                    <a:pt x="635" y="73253"/>
                  </a:lnTo>
                  <a:lnTo>
                    <a:pt x="5867" y="79540"/>
                  </a:lnTo>
                  <a:lnTo>
                    <a:pt x="13830" y="86601"/>
                  </a:lnTo>
                  <a:lnTo>
                    <a:pt x="16090" y="87820"/>
                  </a:lnTo>
                  <a:lnTo>
                    <a:pt x="21247" y="88785"/>
                  </a:lnTo>
                  <a:lnTo>
                    <a:pt x="23660" y="89509"/>
                  </a:lnTo>
                  <a:lnTo>
                    <a:pt x="30429" y="92405"/>
                  </a:lnTo>
                  <a:lnTo>
                    <a:pt x="34772" y="93129"/>
                  </a:lnTo>
                  <a:lnTo>
                    <a:pt x="53594" y="90792"/>
                  </a:lnTo>
                  <a:lnTo>
                    <a:pt x="55854" y="87896"/>
                  </a:lnTo>
                  <a:lnTo>
                    <a:pt x="58191" y="86461"/>
                  </a:lnTo>
                  <a:lnTo>
                    <a:pt x="83375" y="83718"/>
                  </a:lnTo>
                  <a:lnTo>
                    <a:pt x="110426" y="80492"/>
                  </a:lnTo>
                  <a:lnTo>
                    <a:pt x="111633" y="80657"/>
                  </a:lnTo>
                  <a:lnTo>
                    <a:pt x="112598" y="81940"/>
                  </a:lnTo>
                  <a:lnTo>
                    <a:pt x="113004" y="83235"/>
                  </a:lnTo>
                  <a:lnTo>
                    <a:pt x="113322" y="85813"/>
                  </a:lnTo>
                  <a:lnTo>
                    <a:pt x="112915" y="86931"/>
                  </a:lnTo>
                  <a:lnTo>
                    <a:pt x="111709" y="101104"/>
                  </a:lnTo>
                  <a:lnTo>
                    <a:pt x="110426" y="127660"/>
                  </a:lnTo>
                  <a:lnTo>
                    <a:pt x="109778" y="133464"/>
                  </a:lnTo>
                  <a:lnTo>
                    <a:pt x="109461" y="139255"/>
                  </a:lnTo>
                  <a:lnTo>
                    <a:pt x="109461" y="150850"/>
                  </a:lnTo>
                  <a:lnTo>
                    <a:pt x="108978" y="162433"/>
                  </a:lnTo>
                  <a:lnTo>
                    <a:pt x="108331" y="167919"/>
                  </a:lnTo>
                  <a:lnTo>
                    <a:pt x="105435" y="201244"/>
                  </a:lnTo>
                  <a:lnTo>
                    <a:pt x="105117" y="208788"/>
                  </a:lnTo>
                  <a:lnTo>
                    <a:pt x="105117" y="224256"/>
                  </a:lnTo>
                  <a:lnTo>
                    <a:pt x="104635" y="239229"/>
                  </a:lnTo>
                  <a:lnTo>
                    <a:pt x="104635" y="245021"/>
                  </a:lnTo>
                  <a:lnTo>
                    <a:pt x="103746" y="271589"/>
                  </a:lnTo>
                  <a:lnTo>
                    <a:pt x="103987" y="307657"/>
                  </a:lnTo>
                  <a:lnTo>
                    <a:pt x="101092" y="343230"/>
                  </a:lnTo>
                  <a:lnTo>
                    <a:pt x="101257" y="350621"/>
                  </a:lnTo>
                  <a:lnTo>
                    <a:pt x="105117" y="380250"/>
                  </a:lnTo>
                  <a:lnTo>
                    <a:pt x="105752" y="383146"/>
                  </a:lnTo>
                  <a:lnTo>
                    <a:pt x="106883" y="391845"/>
                  </a:lnTo>
                  <a:lnTo>
                    <a:pt x="106883" y="394741"/>
                  </a:lnTo>
                  <a:lnTo>
                    <a:pt x="106565" y="397649"/>
                  </a:lnTo>
                  <a:lnTo>
                    <a:pt x="105600" y="416471"/>
                  </a:lnTo>
                  <a:lnTo>
                    <a:pt x="105270" y="422579"/>
                  </a:lnTo>
                  <a:lnTo>
                    <a:pt x="104152" y="435305"/>
                  </a:lnTo>
                  <a:lnTo>
                    <a:pt x="105117" y="435305"/>
                  </a:lnTo>
                  <a:lnTo>
                    <a:pt x="114287" y="472325"/>
                  </a:lnTo>
                  <a:lnTo>
                    <a:pt x="136817" y="479412"/>
                  </a:lnTo>
                  <a:lnTo>
                    <a:pt x="141655" y="479094"/>
                  </a:lnTo>
                  <a:lnTo>
                    <a:pt x="150672" y="476529"/>
                  </a:lnTo>
                  <a:lnTo>
                    <a:pt x="155181" y="474586"/>
                  </a:lnTo>
                  <a:lnTo>
                    <a:pt x="159689" y="472008"/>
                  </a:lnTo>
                  <a:lnTo>
                    <a:pt x="169659" y="467995"/>
                  </a:lnTo>
                  <a:lnTo>
                    <a:pt x="195910" y="437845"/>
                  </a:lnTo>
                  <a:lnTo>
                    <a:pt x="197599" y="427850"/>
                  </a:lnTo>
                  <a:lnTo>
                    <a:pt x="197358" y="417436"/>
                  </a:lnTo>
                  <a:lnTo>
                    <a:pt x="194627" y="392963"/>
                  </a:lnTo>
                  <a:lnTo>
                    <a:pt x="193255" y="387019"/>
                  </a:lnTo>
                  <a:lnTo>
                    <a:pt x="193179" y="385076"/>
                  </a:lnTo>
                  <a:lnTo>
                    <a:pt x="193497" y="383146"/>
                  </a:lnTo>
                  <a:lnTo>
                    <a:pt x="193814" y="378002"/>
                  </a:lnTo>
                  <a:lnTo>
                    <a:pt x="193738" y="373011"/>
                  </a:lnTo>
                  <a:lnTo>
                    <a:pt x="191566" y="353212"/>
                  </a:lnTo>
                  <a:lnTo>
                    <a:pt x="190271" y="338239"/>
                  </a:lnTo>
                  <a:lnTo>
                    <a:pt x="190119" y="331000"/>
                  </a:lnTo>
                  <a:lnTo>
                    <a:pt x="189788" y="326478"/>
                  </a:lnTo>
                  <a:lnTo>
                    <a:pt x="190119" y="292912"/>
                  </a:lnTo>
                  <a:lnTo>
                    <a:pt x="189636" y="286562"/>
                  </a:lnTo>
                  <a:lnTo>
                    <a:pt x="189636" y="282054"/>
                  </a:lnTo>
                  <a:lnTo>
                    <a:pt x="188823" y="269735"/>
                  </a:lnTo>
                  <a:lnTo>
                    <a:pt x="187706" y="261442"/>
                  </a:lnTo>
                  <a:lnTo>
                    <a:pt x="188099" y="259270"/>
                  </a:lnTo>
                  <a:lnTo>
                    <a:pt x="187706" y="258051"/>
                  </a:lnTo>
                  <a:lnTo>
                    <a:pt x="186080" y="251625"/>
                  </a:lnTo>
                  <a:lnTo>
                    <a:pt x="184873" y="245110"/>
                  </a:lnTo>
                  <a:lnTo>
                    <a:pt x="181902" y="218452"/>
                  </a:lnTo>
                  <a:lnTo>
                    <a:pt x="180454" y="207835"/>
                  </a:lnTo>
                  <a:lnTo>
                    <a:pt x="180771" y="200431"/>
                  </a:lnTo>
                  <a:lnTo>
                    <a:pt x="180619" y="195033"/>
                  </a:lnTo>
                  <a:lnTo>
                    <a:pt x="179324" y="184416"/>
                  </a:lnTo>
                  <a:lnTo>
                    <a:pt x="178206" y="179019"/>
                  </a:lnTo>
                  <a:lnTo>
                    <a:pt x="176593" y="173545"/>
                  </a:lnTo>
                  <a:lnTo>
                    <a:pt x="176593" y="170154"/>
                  </a:lnTo>
                  <a:lnTo>
                    <a:pt x="175145" y="148920"/>
                  </a:lnTo>
                  <a:lnTo>
                    <a:pt x="171284" y="105448"/>
                  </a:lnTo>
                  <a:lnTo>
                    <a:pt x="168859" y="85153"/>
                  </a:lnTo>
                  <a:lnTo>
                    <a:pt x="166611" y="69075"/>
                  </a:lnTo>
                  <a:lnTo>
                    <a:pt x="167576" y="67297"/>
                  </a:lnTo>
                  <a:lnTo>
                    <a:pt x="179324" y="62458"/>
                  </a:lnTo>
                  <a:lnTo>
                    <a:pt x="184315" y="61010"/>
                  </a:lnTo>
                  <a:lnTo>
                    <a:pt x="191719" y="58445"/>
                  </a:lnTo>
                  <a:lnTo>
                    <a:pt x="213537" y="49911"/>
                  </a:lnTo>
                  <a:lnTo>
                    <a:pt x="220548" y="46355"/>
                  </a:lnTo>
                  <a:lnTo>
                    <a:pt x="238963" y="35331"/>
                  </a:lnTo>
                  <a:lnTo>
                    <a:pt x="250888" y="29222"/>
                  </a:lnTo>
                  <a:lnTo>
                    <a:pt x="263042" y="22377"/>
                  </a:lnTo>
                  <a:lnTo>
                    <a:pt x="271094" y="16586"/>
                  </a:lnTo>
                  <a:lnTo>
                    <a:pt x="272707" y="12407"/>
                  </a:lnTo>
                  <a:close/>
                </a:path>
                <a:path w="413385" h="479425">
                  <a:moveTo>
                    <a:pt x="312140" y="179501"/>
                  </a:moveTo>
                  <a:lnTo>
                    <a:pt x="311823" y="175958"/>
                  </a:lnTo>
                  <a:lnTo>
                    <a:pt x="311746" y="174675"/>
                  </a:lnTo>
                  <a:lnTo>
                    <a:pt x="311658" y="174193"/>
                  </a:lnTo>
                  <a:lnTo>
                    <a:pt x="311340" y="173545"/>
                  </a:lnTo>
                  <a:lnTo>
                    <a:pt x="309727" y="171932"/>
                  </a:lnTo>
                  <a:lnTo>
                    <a:pt x="308356" y="170243"/>
                  </a:lnTo>
                  <a:lnTo>
                    <a:pt x="300634" y="161239"/>
                  </a:lnTo>
                  <a:lnTo>
                    <a:pt x="299910" y="160680"/>
                  </a:lnTo>
                  <a:lnTo>
                    <a:pt x="289115" y="155194"/>
                  </a:lnTo>
                  <a:lnTo>
                    <a:pt x="288150" y="154546"/>
                  </a:lnTo>
                  <a:lnTo>
                    <a:pt x="287108" y="154152"/>
                  </a:lnTo>
                  <a:lnTo>
                    <a:pt x="284848" y="153835"/>
                  </a:lnTo>
                  <a:lnTo>
                    <a:pt x="283806" y="153581"/>
                  </a:lnTo>
                  <a:lnTo>
                    <a:pt x="282841" y="153263"/>
                  </a:lnTo>
                  <a:lnTo>
                    <a:pt x="276390" y="152946"/>
                  </a:lnTo>
                  <a:lnTo>
                    <a:pt x="269963" y="153263"/>
                  </a:lnTo>
                  <a:lnTo>
                    <a:pt x="245808" y="169367"/>
                  </a:lnTo>
                  <a:lnTo>
                    <a:pt x="245325" y="170002"/>
                  </a:lnTo>
                  <a:lnTo>
                    <a:pt x="244690" y="170649"/>
                  </a:lnTo>
                  <a:lnTo>
                    <a:pt x="243065" y="172580"/>
                  </a:lnTo>
                  <a:lnTo>
                    <a:pt x="242912" y="174675"/>
                  </a:lnTo>
                  <a:lnTo>
                    <a:pt x="245491" y="179184"/>
                  </a:lnTo>
                  <a:lnTo>
                    <a:pt x="245808" y="181279"/>
                  </a:lnTo>
                  <a:lnTo>
                    <a:pt x="245173" y="183210"/>
                  </a:lnTo>
                  <a:lnTo>
                    <a:pt x="245656" y="183692"/>
                  </a:lnTo>
                  <a:lnTo>
                    <a:pt x="245656" y="184010"/>
                  </a:lnTo>
                  <a:lnTo>
                    <a:pt x="245808" y="184162"/>
                  </a:lnTo>
                  <a:lnTo>
                    <a:pt x="246138" y="184162"/>
                  </a:lnTo>
                  <a:lnTo>
                    <a:pt x="247751" y="185470"/>
                  </a:lnTo>
                  <a:lnTo>
                    <a:pt x="251282" y="193344"/>
                  </a:lnTo>
                  <a:lnTo>
                    <a:pt x="252577" y="194792"/>
                  </a:lnTo>
                  <a:lnTo>
                    <a:pt x="254825" y="195757"/>
                  </a:lnTo>
                  <a:lnTo>
                    <a:pt x="257073" y="197370"/>
                  </a:lnTo>
                  <a:lnTo>
                    <a:pt x="259422" y="198589"/>
                  </a:lnTo>
                  <a:lnTo>
                    <a:pt x="264248" y="200190"/>
                  </a:lnTo>
                  <a:lnTo>
                    <a:pt x="266738" y="200279"/>
                  </a:lnTo>
                  <a:lnTo>
                    <a:pt x="269316" y="199631"/>
                  </a:lnTo>
                  <a:lnTo>
                    <a:pt x="271564" y="198983"/>
                  </a:lnTo>
                  <a:lnTo>
                    <a:pt x="273672" y="199148"/>
                  </a:lnTo>
                  <a:lnTo>
                    <a:pt x="275602" y="200113"/>
                  </a:lnTo>
                  <a:lnTo>
                    <a:pt x="277533" y="200761"/>
                  </a:lnTo>
                  <a:lnTo>
                    <a:pt x="279463" y="201155"/>
                  </a:lnTo>
                  <a:lnTo>
                    <a:pt x="283324" y="201472"/>
                  </a:lnTo>
                  <a:lnTo>
                    <a:pt x="285089" y="201244"/>
                  </a:lnTo>
                  <a:lnTo>
                    <a:pt x="286702" y="200583"/>
                  </a:lnTo>
                  <a:lnTo>
                    <a:pt x="290398" y="198983"/>
                  </a:lnTo>
                  <a:lnTo>
                    <a:pt x="292506" y="198107"/>
                  </a:lnTo>
                  <a:lnTo>
                    <a:pt x="298297" y="195846"/>
                  </a:lnTo>
                  <a:lnTo>
                    <a:pt x="301028" y="194487"/>
                  </a:lnTo>
                  <a:lnTo>
                    <a:pt x="303606" y="192862"/>
                  </a:lnTo>
                  <a:lnTo>
                    <a:pt x="306819" y="190931"/>
                  </a:lnTo>
                  <a:lnTo>
                    <a:pt x="309079" y="188518"/>
                  </a:lnTo>
                  <a:lnTo>
                    <a:pt x="311658" y="182727"/>
                  </a:lnTo>
                  <a:lnTo>
                    <a:pt x="312140" y="179501"/>
                  </a:lnTo>
                  <a:close/>
                </a:path>
                <a:path w="413385" h="479425">
                  <a:moveTo>
                    <a:pt x="412762" y="243090"/>
                  </a:moveTo>
                  <a:lnTo>
                    <a:pt x="410819" y="243751"/>
                  </a:lnTo>
                  <a:lnTo>
                    <a:pt x="409536" y="244716"/>
                  </a:lnTo>
                  <a:lnTo>
                    <a:pt x="408901" y="245986"/>
                  </a:lnTo>
                  <a:lnTo>
                    <a:pt x="407606" y="246634"/>
                  </a:lnTo>
                  <a:lnTo>
                    <a:pt x="406641" y="247599"/>
                  </a:lnTo>
                  <a:lnTo>
                    <a:pt x="406006" y="248894"/>
                  </a:lnTo>
                  <a:lnTo>
                    <a:pt x="405345" y="250177"/>
                  </a:lnTo>
                  <a:lnTo>
                    <a:pt x="404545" y="251294"/>
                  </a:lnTo>
                  <a:lnTo>
                    <a:pt x="402932" y="252920"/>
                  </a:lnTo>
                  <a:lnTo>
                    <a:pt x="402056" y="253873"/>
                  </a:lnTo>
                  <a:lnTo>
                    <a:pt x="399796" y="256463"/>
                  </a:lnTo>
                  <a:lnTo>
                    <a:pt x="398589" y="257429"/>
                  </a:lnTo>
                  <a:lnTo>
                    <a:pt x="396011" y="258711"/>
                  </a:lnTo>
                  <a:lnTo>
                    <a:pt x="395046" y="259753"/>
                  </a:lnTo>
                  <a:lnTo>
                    <a:pt x="393763" y="262648"/>
                  </a:lnTo>
                  <a:lnTo>
                    <a:pt x="392798" y="264185"/>
                  </a:lnTo>
                  <a:lnTo>
                    <a:pt x="391502" y="265798"/>
                  </a:lnTo>
                  <a:lnTo>
                    <a:pt x="390537" y="267716"/>
                  </a:lnTo>
                  <a:lnTo>
                    <a:pt x="389648" y="268859"/>
                  </a:lnTo>
                  <a:lnTo>
                    <a:pt x="388048" y="269494"/>
                  </a:lnTo>
                  <a:lnTo>
                    <a:pt x="387324" y="269811"/>
                  </a:lnTo>
                  <a:lnTo>
                    <a:pt x="386029" y="270459"/>
                  </a:lnTo>
                  <a:lnTo>
                    <a:pt x="385229" y="271272"/>
                  </a:lnTo>
                  <a:lnTo>
                    <a:pt x="383298" y="273850"/>
                  </a:lnTo>
                  <a:lnTo>
                    <a:pt x="382168" y="274967"/>
                  </a:lnTo>
                  <a:lnTo>
                    <a:pt x="380885" y="275932"/>
                  </a:lnTo>
                  <a:lnTo>
                    <a:pt x="380555" y="276250"/>
                  </a:lnTo>
                  <a:lnTo>
                    <a:pt x="380161" y="276415"/>
                  </a:lnTo>
                  <a:lnTo>
                    <a:pt x="379196" y="276415"/>
                  </a:lnTo>
                  <a:lnTo>
                    <a:pt x="378790" y="276733"/>
                  </a:lnTo>
                  <a:lnTo>
                    <a:pt x="378142" y="278028"/>
                  </a:lnTo>
                  <a:lnTo>
                    <a:pt x="377825" y="278434"/>
                  </a:lnTo>
                  <a:lnTo>
                    <a:pt x="377177" y="278752"/>
                  </a:lnTo>
                  <a:lnTo>
                    <a:pt x="377024" y="278993"/>
                  </a:lnTo>
                  <a:lnTo>
                    <a:pt x="377024" y="279311"/>
                  </a:lnTo>
                  <a:lnTo>
                    <a:pt x="373634" y="286080"/>
                  </a:lnTo>
                  <a:lnTo>
                    <a:pt x="372351" y="287693"/>
                  </a:lnTo>
                  <a:lnTo>
                    <a:pt x="369455" y="293801"/>
                  </a:lnTo>
                  <a:lnTo>
                    <a:pt x="364832" y="304660"/>
                  </a:lnTo>
                  <a:lnTo>
                    <a:pt x="358673" y="317461"/>
                  </a:lnTo>
                  <a:lnTo>
                    <a:pt x="357378" y="320370"/>
                  </a:lnTo>
                  <a:lnTo>
                    <a:pt x="355930" y="323342"/>
                  </a:lnTo>
                  <a:lnTo>
                    <a:pt x="352704" y="329476"/>
                  </a:lnTo>
                  <a:lnTo>
                    <a:pt x="351091" y="332765"/>
                  </a:lnTo>
                  <a:lnTo>
                    <a:pt x="349491" y="336308"/>
                  </a:lnTo>
                  <a:lnTo>
                    <a:pt x="346913" y="340817"/>
                  </a:lnTo>
                  <a:lnTo>
                    <a:pt x="344411" y="345567"/>
                  </a:lnTo>
                  <a:lnTo>
                    <a:pt x="339585" y="355561"/>
                  </a:lnTo>
                  <a:lnTo>
                    <a:pt x="336130" y="360768"/>
                  </a:lnTo>
                  <a:lnTo>
                    <a:pt x="331622" y="366242"/>
                  </a:lnTo>
                  <a:lnTo>
                    <a:pt x="328079" y="370433"/>
                  </a:lnTo>
                  <a:lnTo>
                    <a:pt x="324612" y="374624"/>
                  </a:lnTo>
                  <a:lnTo>
                    <a:pt x="317855" y="382981"/>
                  </a:lnTo>
                  <a:lnTo>
                    <a:pt x="314553" y="385089"/>
                  </a:lnTo>
                  <a:lnTo>
                    <a:pt x="307467" y="385089"/>
                  </a:lnTo>
                  <a:lnTo>
                    <a:pt x="304406" y="381381"/>
                  </a:lnTo>
                  <a:lnTo>
                    <a:pt x="302158" y="373976"/>
                  </a:lnTo>
                  <a:lnTo>
                    <a:pt x="299897" y="367182"/>
                  </a:lnTo>
                  <a:lnTo>
                    <a:pt x="298958" y="360768"/>
                  </a:lnTo>
                  <a:lnTo>
                    <a:pt x="299072" y="349592"/>
                  </a:lnTo>
                  <a:lnTo>
                    <a:pt x="299034" y="340817"/>
                  </a:lnTo>
                  <a:lnTo>
                    <a:pt x="298919" y="337273"/>
                  </a:lnTo>
                  <a:lnTo>
                    <a:pt x="298361" y="330835"/>
                  </a:lnTo>
                  <a:lnTo>
                    <a:pt x="298259" y="329476"/>
                  </a:lnTo>
                  <a:lnTo>
                    <a:pt x="298056" y="325361"/>
                  </a:lnTo>
                  <a:lnTo>
                    <a:pt x="298119" y="319405"/>
                  </a:lnTo>
                  <a:lnTo>
                    <a:pt x="298208" y="317233"/>
                  </a:lnTo>
                  <a:lnTo>
                    <a:pt x="299834" y="304431"/>
                  </a:lnTo>
                  <a:lnTo>
                    <a:pt x="300393" y="298310"/>
                  </a:lnTo>
                  <a:lnTo>
                    <a:pt x="300710" y="291871"/>
                  </a:lnTo>
                  <a:lnTo>
                    <a:pt x="300799" y="284784"/>
                  </a:lnTo>
                  <a:lnTo>
                    <a:pt x="301028" y="278434"/>
                  </a:lnTo>
                  <a:lnTo>
                    <a:pt x="301447" y="271272"/>
                  </a:lnTo>
                  <a:lnTo>
                    <a:pt x="302158" y="262407"/>
                  </a:lnTo>
                  <a:lnTo>
                    <a:pt x="302412" y="258711"/>
                  </a:lnTo>
                  <a:lnTo>
                    <a:pt x="302323" y="256946"/>
                  </a:lnTo>
                  <a:lnTo>
                    <a:pt x="301828" y="253809"/>
                  </a:lnTo>
                  <a:lnTo>
                    <a:pt x="298577" y="246316"/>
                  </a:lnTo>
                  <a:lnTo>
                    <a:pt x="297332" y="242455"/>
                  </a:lnTo>
                  <a:lnTo>
                    <a:pt x="296367" y="238264"/>
                  </a:lnTo>
                  <a:lnTo>
                    <a:pt x="294919" y="236816"/>
                  </a:lnTo>
                  <a:lnTo>
                    <a:pt x="293624" y="236169"/>
                  </a:lnTo>
                  <a:lnTo>
                    <a:pt x="292417" y="235356"/>
                  </a:lnTo>
                  <a:lnTo>
                    <a:pt x="290156" y="233426"/>
                  </a:lnTo>
                  <a:lnTo>
                    <a:pt x="288798" y="232638"/>
                  </a:lnTo>
                  <a:lnTo>
                    <a:pt x="287185" y="231990"/>
                  </a:lnTo>
                  <a:lnTo>
                    <a:pt x="285572" y="231025"/>
                  </a:lnTo>
                  <a:lnTo>
                    <a:pt x="263156" y="225590"/>
                  </a:lnTo>
                  <a:lnTo>
                    <a:pt x="256540" y="226529"/>
                  </a:lnTo>
                  <a:lnTo>
                    <a:pt x="237121" y="241490"/>
                  </a:lnTo>
                  <a:lnTo>
                    <a:pt x="236715" y="242773"/>
                  </a:lnTo>
                  <a:lnTo>
                    <a:pt x="235750" y="245351"/>
                  </a:lnTo>
                  <a:lnTo>
                    <a:pt x="235356" y="246634"/>
                  </a:lnTo>
                  <a:lnTo>
                    <a:pt x="235026" y="247929"/>
                  </a:lnTo>
                  <a:lnTo>
                    <a:pt x="232130" y="266268"/>
                  </a:lnTo>
                  <a:lnTo>
                    <a:pt x="230530" y="274002"/>
                  </a:lnTo>
                  <a:lnTo>
                    <a:pt x="229476" y="281660"/>
                  </a:lnTo>
                  <a:lnTo>
                    <a:pt x="228511" y="296773"/>
                  </a:lnTo>
                  <a:lnTo>
                    <a:pt x="228092" y="304660"/>
                  </a:lnTo>
                  <a:lnTo>
                    <a:pt x="227838" y="310870"/>
                  </a:lnTo>
                  <a:lnTo>
                    <a:pt x="227914" y="320370"/>
                  </a:lnTo>
                  <a:lnTo>
                    <a:pt x="233426" y="370433"/>
                  </a:lnTo>
                  <a:lnTo>
                    <a:pt x="252653" y="403834"/>
                  </a:lnTo>
                  <a:lnTo>
                    <a:pt x="259181" y="410197"/>
                  </a:lnTo>
                  <a:lnTo>
                    <a:pt x="263042" y="414375"/>
                  </a:lnTo>
                  <a:lnTo>
                    <a:pt x="267703" y="416636"/>
                  </a:lnTo>
                  <a:lnTo>
                    <a:pt x="273189" y="416953"/>
                  </a:lnTo>
                  <a:lnTo>
                    <a:pt x="279298" y="419862"/>
                  </a:lnTo>
                  <a:lnTo>
                    <a:pt x="286385" y="421309"/>
                  </a:lnTo>
                  <a:lnTo>
                    <a:pt x="301510" y="421309"/>
                  </a:lnTo>
                  <a:lnTo>
                    <a:pt x="307314" y="420344"/>
                  </a:lnTo>
                  <a:lnTo>
                    <a:pt x="311823" y="418414"/>
                  </a:lnTo>
                  <a:lnTo>
                    <a:pt x="316649" y="416471"/>
                  </a:lnTo>
                  <a:lnTo>
                    <a:pt x="345948" y="387985"/>
                  </a:lnTo>
                  <a:lnTo>
                    <a:pt x="347865" y="385089"/>
                  </a:lnTo>
                  <a:lnTo>
                    <a:pt x="348526" y="384111"/>
                  </a:lnTo>
                  <a:lnTo>
                    <a:pt x="368071" y="349592"/>
                  </a:lnTo>
                  <a:lnTo>
                    <a:pt x="381520" y="316344"/>
                  </a:lnTo>
                  <a:lnTo>
                    <a:pt x="384098" y="310870"/>
                  </a:lnTo>
                  <a:lnTo>
                    <a:pt x="387642" y="304431"/>
                  </a:lnTo>
                  <a:lnTo>
                    <a:pt x="391502" y="294767"/>
                  </a:lnTo>
                  <a:lnTo>
                    <a:pt x="400685" y="273519"/>
                  </a:lnTo>
                  <a:lnTo>
                    <a:pt x="402297" y="270624"/>
                  </a:lnTo>
                  <a:lnTo>
                    <a:pt x="403656" y="267487"/>
                  </a:lnTo>
                  <a:lnTo>
                    <a:pt x="405917" y="260731"/>
                  </a:lnTo>
                  <a:lnTo>
                    <a:pt x="407441" y="256946"/>
                  </a:lnTo>
                  <a:lnTo>
                    <a:pt x="409384" y="252755"/>
                  </a:lnTo>
                  <a:lnTo>
                    <a:pt x="410019" y="251155"/>
                  </a:lnTo>
                  <a:lnTo>
                    <a:pt x="410578" y="249542"/>
                  </a:lnTo>
                  <a:lnTo>
                    <a:pt x="411556" y="246316"/>
                  </a:lnTo>
                  <a:lnTo>
                    <a:pt x="412115" y="244716"/>
                  </a:lnTo>
                  <a:lnTo>
                    <a:pt x="412762" y="243090"/>
                  </a:lnTo>
                  <a:close/>
                </a:path>
              </a:pathLst>
            </a:custGeom>
            <a:solidFill>
              <a:srgbClr val="FCB55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1775752" y="310851"/>
              <a:ext cx="458651" cy="45847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2326623" y="353171"/>
              <a:ext cx="1248947" cy="406501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3702158" y="304233"/>
              <a:ext cx="107950" cy="457834"/>
            </a:xfrm>
            <a:custGeom>
              <a:avLst/>
              <a:gdLst/>
              <a:ahLst/>
              <a:cxnLst/>
              <a:rect l="l" t="t" r="r" b="b"/>
              <a:pathLst>
                <a:path w="107950" h="457834">
                  <a:moveTo>
                    <a:pt x="55625" y="0"/>
                  </a:moveTo>
                  <a:lnTo>
                    <a:pt x="53060" y="0"/>
                  </a:lnTo>
                  <a:lnTo>
                    <a:pt x="50152" y="647"/>
                  </a:lnTo>
                  <a:lnTo>
                    <a:pt x="36139" y="26568"/>
                  </a:lnTo>
                  <a:lnTo>
                    <a:pt x="35826" y="29629"/>
                  </a:lnTo>
                  <a:lnTo>
                    <a:pt x="33248" y="42506"/>
                  </a:lnTo>
                  <a:lnTo>
                    <a:pt x="32600" y="45389"/>
                  </a:lnTo>
                  <a:lnTo>
                    <a:pt x="32118" y="48386"/>
                  </a:lnTo>
                  <a:lnTo>
                    <a:pt x="31470" y="54495"/>
                  </a:lnTo>
                  <a:lnTo>
                    <a:pt x="30987" y="57632"/>
                  </a:lnTo>
                  <a:lnTo>
                    <a:pt x="29070" y="67297"/>
                  </a:lnTo>
                  <a:lnTo>
                    <a:pt x="28105" y="73571"/>
                  </a:lnTo>
                  <a:lnTo>
                    <a:pt x="26809" y="85813"/>
                  </a:lnTo>
                  <a:lnTo>
                    <a:pt x="26009" y="92087"/>
                  </a:lnTo>
                  <a:lnTo>
                    <a:pt x="25044" y="98526"/>
                  </a:lnTo>
                  <a:lnTo>
                    <a:pt x="22455" y="117166"/>
                  </a:lnTo>
                  <a:lnTo>
                    <a:pt x="15620" y="173621"/>
                  </a:lnTo>
                  <a:lnTo>
                    <a:pt x="10418" y="230364"/>
                  </a:lnTo>
                  <a:lnTo>
                    <a:pt x="7810" y="274167"/>
                  </a:lnTo>
                  <a:lnTo>
                    <a:pt x="7327" y="280441"/>
                  </a:lnTo>
                  <a:lnTo>
                    <a:pt x="5397" y="300253"/>
                  </a:lnTo>
                  <a:lnTo>
                    <a:pt x="5275" y="302818"/>
                  </a:lnTo>
                  <a:lnTo>
                    <a:pt x="5216" y="309892"/>
                  </a:lnTo>
                  <a:lnTo>
                    <a:pt x="4991" y="312407"/>
                  </a:lnTo>
                  <a:lnTo>
                    <a:pt x="4025" y="317868"/>
                  </a:lnTo>
                  <a:lnTo>
                    <a:pt x="4584" y="320522"/>
                  </a:lnTo>
                  <a:lnTo>
                    <a:pt x="6210" y="323100"/>
                  </a:lnTo>
                  <a:lnTo>
                    <a:pt x="8458" y="327291"/>
                  </a:lnTo>
                  <a:lnTo>
                    <a:pt x="11595" y="331558"/>
                  </a:lnTo>
                  <a:lnTo>
                    <a:pt x="19646" y="340245"/>
                  </a:lnTo>
                  <a:lnTo>
                    <a:pt x="23914" y="342734"/>
                  </a:lnTo>
                  <a:lnTo>
                    <a:pt x="28422" y="343382"/>
                  </a:lnTo>
                  <a:lnTo>
                    <a:pt x="30022" y="343712"/>
                  </a:lnTo>
                  <a:lnTo>
                    <a:pt x="31559" y="343788"/>
                  </a:lnTo>
                  <a:lnTo>
                    <a:pt x="34467" y="343471"/>
                  </a:lnTo>
                  <a:lnTo>
                    <a:pt x="35991" y="343382"/>
                  </a:lnTo>
                  <a:lnTo>
                    <a:pt x="42354" y="343382"/>
                  </a:lnTo>
                  <a:lnTo>
                    <a:pt x="43395" y="343077"/>
                  </a:lnTo>
                  <a:lnTo>
                    <a:pt x="44361" y="342417"/>
                  </a:lnTo>
                  <a:lnTo>
                    <a:pt x="46774" y="341452"/>
                  </a:lnTo>
                  <a:lnTo>
                    <a:pt x="47269" y="341452"/>
                  </a:lnTo>
                  <a:lnTo>
                    <a:pt x="47891" y="340817"/>
                  </a:lnTo>
                  <a:lnTo>
                    <a:pt x="48463" y="340563"/>
                  </a:lnTo>
                  <a:lnTo>
                    <a:pt x="49758" y="340563"/>
                  </a:lnTo>
                  <a:lnTo>
                    <a:pt x="49987" y="340334"/>
                  </a:lnTo>
                  <a:lnTo>
                    <a:pt x="50634" y="339039"/>
                  </a:lnTo>
                  <a:lnTo>
                    <a:pt x="53212" y="335495"/>
                  </a:lnTo>
                  <a:lnTo>
                    <a:pt x="55473" y="331723"/>
                  </a:lnTo>
                  <a:lnTo>
                    <a:pt x="59334" y="323659"/>
                  </a:lnTo>
                  <a:lnTo>
                    <a:pt x="61264" y="319887"/>
                  </a:lnTo>
                  <a:lnTo>
                    <a:pt x="63195" y="316331"/>
                  </a:lnTo>
                  <a:lnTo>
                    <a:pt x="67055" y="309892"/>
                  </a:lnTo>
                  <a:lnTo>
                    <a:pt x="70116" y="302818"/>
                  </a:lnTo>
                  <a:lnTo>
                    <a:pt x="72377" y="295084"/>
                  </a:lnTo>
                  <a:lnTo>
                    <a:pt x="74942" y="287680"/>
                  </a:lnTo>
                  <a:lnTo>
                    <a:pt x="76555" y="279958"/>
                  </a:lnTo>
                  <a:lnTo>
                    <a:pt x="78485" y="255968"/>
                  </a:lnTo>
                  <a:lnTo>
                    <a:pt x="79133" y="248246"/>
                  </a:lnTo>
                  <a:lnTo>
                    <a:pt x="81546" y="222161"/>
                  </a:lnTo>
                  <a:lnTo>
                    <a:pt x="82194" y="218300"/>
                  </a:lnTo>
                  <a:lnTo>
                    <a:pt x="84772" y="202209"/>
                  </a:lnTo>
                  <a:lnTo>
                    <a:pt x="85407" y="198018"/>
                  </a:lnTo>
                  <a:lnTo>
                    <a:pt x="88620" y="182003"/>
                  </a:lnTo>
                  <a:lnTo>
                    <a:pt x="91846" y="166217"/>
                  </a:lnTo>
                  <a:lnTo>
                    <a:pt x="93141" y="158089"/>
                  </a:lnTo>
                  <a:lnTo>
                    <a:pt x="94106" y="149720"/>
                  </a:lnTo>
                  <a:lnTo>
                    <a:pt x="98932" y="112521"/>
                  </a:lnTo>
                  <a:lnTo>
                    <a:pt x="99580" y="106413"/>
                  </a:lnTo>
                  <a:lnTo>
                    <a:pt x="100710" y="100456"/>
                  </a:lnTo>
                  <a:lnTo>
                    <a:pt x="103924" y="88861"/>
                  </a:lnTo>
                  <a:lnTo>
                    <a:pt x="105041" y="82753"/>
                  </a:lnTo>
                  <a:lnTo>
                    <a:pt x="105702" y="76314"/>
                  </a:lnTo>
                  <a:lnTo>
                    <a:pt x="106337" y="73405"/>
                  </a:lnTo>
                  <a:lnTo>
                    <a:pt x="106819" y="70434"/>
                  </a:lnTo>
                  <a:lnTo>
                    <a:pt x="107467" y="64325"/>
                  </a:lnTo>
                  <a:lnTo>
                    <a:pt x="107619" y="61175"/>
                  </a:lnTo>
                  <a:lnTo>
                    <a:pt x="107558" y="54495"/>
                  </a:lnTo>
                  <a:lnTo>
                    <a:pt x="96443" y="31559"/>
                  </a:lnTo>
                  <a:lnTo>
                    <a:pt x="94589" y="29146"/>
                  </a:lnTo>
                  <a:lnTo>
                    <a:pt x="92541" y="26403"/>
                  </a:lnTo>
                  <a:lnTo>
                    <a:pt x="91046" y="24307"/>
                  </a:lnTo>
                  <a:lnTo>
                    <a:pt x="89357" y="22542"/>
                  </a:lnTo>
                  <a:lnTo>
                    <a:pt x="81546" y="16903"/>
                  </a:lnTo>
                  <a:lnTo>
                    <a:pt x="79298" y="14973"/>
                  </a:lnTo>
                  <a:lnTo>
                    <a:pt x="77368" y="12966"/>
                  </a:lnTo>
                  <a:lnTo>
                    <a:pt x="74142" y="8775"/>
                  </a:lnTo>
                  <a:lnTo>
                    <a:pt x="72047" y="6934"/>
                  </a:lnTo>
                  <a:lnTo>
                    <a:pt x="69481" y="5308"/>
                  </a:lnTo>
                  <a:lnTo>
                    <a:pt x="67221" y="4025"/>
                  </a:lnTo>
                  <a:lnTo>
                    <a:pt x="64566" y="2832"/>
                  </a:lnTo>
                  <a:lnTo>
                    <a:pt x="58432" y="571"/>
                  </a:lnTo>
                  <a:lnTo>
                    <a:pt x="55625" y="0"/>
                  </a:lnTo>
                  <a:close/>
                </a:path>
                <a:path w="107950" h="457834">
                  <a:moveTo>
                    <a:pt x="49758" y="340563"/>
                  </a:moveTo>
                  <a:lnTo>
                    <a:pt x="48463" y="340563"/>
                  </a:lnTo>
                  <a:lnTo>
                    <a:pt x="49428" y="340893"/>
                  </a:lnTo>
                  <a:lnTo>
                    <a:pt x="49758" y="340563"/>
                  </a:lnTo>
                  <a:close/>
                </a:path>
                <a:path w="107950" h="457834">
                  <a:moveTo>
                    <a:pt x="18275" y="379133"/>
                  </a:moveTo>
                  <a:lnTo>
                    <a:pt x="14427" y="379133"/>
                  </a:lnTo>
                  <a:lnTo>
                    <a:pt x="12649" y="379933"/>
                  </a:lnTo>
                  <a:lnTo>
                    <a:pt x="11036" y="381546"/>
                  </a:lnTo>
                  <a:lnTo>
                    <a:pt x="9423" y="382498"/>
                  </a:lnTo>
                  <a:lnTo>
                    <a:pt x="8127" y="384035"/>
                  </a:lnTo>
                  <a:lnTo>
                    <a:pt x="7162" y="386130"/>
                  </a:lnTo>
                  <a:lnTo>
                    <a:pt x="5397" y="390067"/>
                  </a:lnTo>
                  <a:lnTo>
                    <a:pt x="4762" y="391680"/>
                  </a:lnTo>
                  <a:lnTo>
                    <a:pt x="3149" y="394258"/>
                  </a:lnTo>
                  <a:lnTo>
                    <a:pt x="2184" y="396671"/>
                  </a:lnTo>
                  <a:lnTo>
                    <a:pt x="1536" y="401180"/>
                  </a:lnTo>
                  <a:lnTo>
                    <a:pt x="1054" y="403580"/>
                  </a:lnTo>
                  <a:lnTo>
                    <a:pt x="406" y="406184"/>
                  </a:lnTo>
                  <a:lnTo>
                    <a:pt x="226" y="407454"/>
                  </a:lnTo>
                  <a:lnTo>
                    <a:pt x="134" y="409066"/>
                  </a:lnTo>
                  <a:lnTo>
                    <a:pt x="241" y="410590"/>
                  </a:lnTo>
                  <a:lnTo>
                    <a:pt x="1536" y="414781"/>
                  </a:lnTo>
                  <a:lnTo>
                    <a:pt x="1536" y="417118"/>
                  </a:lnTo>
                  <a:lnTo>
                    <a:pt x="888" y="419696"/>
                  </a:lnTo>
                  <a:lnTo>
                    <a:pt x="571" y="421944"/>
                  </a:lnTo>
                  <a:lnTo>
                    <a:pt x="330" y="424281"/>
                  </a:lnTo>
                  <a:lnTo>
                    <a:pt x="0" y="429107"/>
                  </a:lnTo>
                  <a:lnTo>
                    <a:pt x="241" y="431596"/>
                  </a:lnTo>
                  <a:lnTo>
                    <a:pt x="26327" y="457682"/>
                  </a:lnTo>
                  <a:lnTo>
                    <a:pt x="30848" y="456399"/>
                  </a:lnTo>
                  <a:lnTo>
                    <a:pt x="46291" y="437565"/>
                  </a:lnTo>
                  <a:lnTo>
                    <a:pt x="48793" y="432498"/>
                  </a:lnTo>
                  <a:lnTo>
                    <a:pt x="51028" y="427659"/>
                  </a:lnTo>
                  <a:lnTo>
                    <a:pt x="52082" y="425170"/>
                  </a:lnTo>
                  <a:lnTo>
                    <a:pt x="53060" y="422592"/>
                  </a:lnTo>
                  <a:lnTo>
                    <a:pt x="54025" y="420344"/>
                  </a:lnTo>
                  <a:lnTo>
                    <a:pt x="54584" y="418731"/>
                  </a:lnTo>
                  <a:lnTo>
                    <a:pt x="54902" y="416788"/>
                  </a:lnTo>
                  <a:lnTo>
                    <a:pt x="55295" y="415175"/>
                  </a:lnTo>
                  <a:lnTo>
                    <a:pt x="55956" y="412940"/>
                  </a:lnTo>
                  <a:lnTo>
                    <a:pt x="56426" y="409066"/>
                  </a:lnTo>
                  <a:lnTo>
                    <a:pt x="55778" y="408419"/>
                  </a:lnTo>
                  <a:lnTo>
                    <a:pt x="55473" y="407454"/>
                  </a:lnTo>
                  <a:lnTo>
                    <a:pt x="55473" y="404888"/>
                  </a:lnTo>
                  <a:lnTo>
                    <a:pt x="55295" y="403923"/>
                  </a:lnTo>
                  <a:lnTo>
                    <a:pt x="54990" y="403275"/>
                  </a:lnTo>
                  <a:lnTo>
                    <a:pt x="54330" y="402628"/>
                  </a:lnTo>
                  <a:lnTo>
                    <a:pt x="53771" y="401980"/>
                  </a:lnTo>
                  <a:lnTo>
                    <a:pt x="52806" y="400697"/>
                  </a:lnTo>
                  <a:lnTo>
                    <a:pt x="52412" y="399884"/>
                  </a:lnTo>
                  <a:lnTo>
                    <a:pt x="50799" y="395135"/>
                  </a:lnTo>
                  <a:lnTo>
                    <a:pt x="49504" y="391604"/>
                  </a:lnTo>
                  <a:lnTo>
                    <a:pt x="35178" y="381546"/>
                  </a:lnTo>
                  <a:lnTo>
                    <a:pt x="33248" y="380580"/>
                  </a:lnTo>
                  <a:lnTo>
                    <a:pt x="31241" y="380098"/>
                  </a:lnTo>
                  <a:lnTo>
                    <a:pt x="27050" y="380098"/>
                  </a:lnTo>
                  <a:lnTo>
                    <a:pt x="24879" y="379933"/>
                  </a:lnTo>
                  <a:lnTo>
                    <a:pt x="20370" y="379285"/>
                  </a:lnTo>
                  <a:lnTo>
                    <a:pt x="18275" y="379133"/>
                  </a:lnTo>
                  <a:close/>
                </a:path>
              </a:pathLst>
            </a:custGeom>
            <a:solidFill>
              <a:srgbClr val="FCB55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3966306" y="484991"/>
              <a:ext cx="212521" cy="21211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4204570" y="484981"/>
              <a:ext cx="390194" cy="211696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4615927" y="484981"/>
              <a:ext cx="173507" cy="211696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4866220" y="397823"/>
              <a:ext cx="116839" cy="295275"/>
            </a:xfrm>
            <a:custGeom>
              <a:avLst/>
              <a:gdLst/>
              <a:ahLst/>
              <a:cxnLst/>
              <a:rect l="l" t="t" r="r" b="b"/>
              <a:pathLst>
                <a:path w="116839" h="295275">
                  <a:moveTo>
                    <a:pt x="116230" y="0"/>
                  </a:moveTo>
                  <a:lnTo>
                    <a:pt x="56451" y="0"/>
                  </a:lnTo>
                  <a:lnTo>
                    <a:pt x="0" y="294716"/>
                  </a:lnTo>
                  <a:lnTo>
                    <a:pt x="59778" y="294716"/>
                  </a:lnTo>
                  <a:lnTo>
                    <a:pt x="11623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/>
            <p:cNvSpPr/>
            <p:nvPr/>
          </p:nvSpPr>
          <p:spPr>
            <a:xfrm>
              <a:off x="4982443" y="484981"/>
              <a:ext cx="188874" cy="211696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/>
            <p:cNvSpPr/>
            <p:nvPr/>
          </p:nvSpPr>
          <p:spPr>
            <a:xfrm>
              <a:off x="5215303" y="401143"/>
              <a:ext cx="160655" cy="378460"/>
            </a:xfrm>
            <a:custGeom>
              <a:avLst/>
              <a:gdLst/>
              <a:ahLst/>
              <a:cxnLst/>
              <a:rect l="l" t="t" r="r" b="b"/>
              <a:pathLst>
                <a:path w="160654" h="378459">
                  <a:moveTo>
                    <a:pt x="130746" y="0"/>
                  </a:moveTo>
                  <a:lnTo>
                    <a:pt x="117488" y="2457"/>
                  </a:lnTo>
                  <a:lnTo>
                    <a:pt x="106524" y="9388"/>
                  </a:lnTo>
                  <a:lnTo>
                    <a:pt x="99060" y="20134"/>
                  </a:lnTo>
                  <a:lnTo>
                    <a:pt x="96304" y="34035"/>
                  </a:lnTo>
                  <a:lnTo>
                    <a:pt x="98451" y="46103"/>
                  </a:lnTo>
                  <a:lnTo>
                    <a:pt x="104451" y="55256"/>
                  </a:lnTo>
                  <a:lnTo>
                    <a:pt x="113641" y="61062"/>
                  </a:lnTo>
                  <a:lnTo>
                    <a:pt x="125361" y="63093"/>
                  </a:lnTo>
                  <a:lnTo>
                    <a:pt x="138927" y="60818"/>
                  </a:lnTo>
                  <a:lnTo>
                    <a:pt x="150160" y="54224"/>
                  </a:lnTo>
                  <a:lnTo>
                    <a:pt x="157813" y="43660"/>
                  </a:lnTo>
                  <a:lnTo>
                    <a:pt x="160642" y="29476"/>
                  </a:lnTo>
                  <a:lnTo>
                    <a:pt x="158423" y="17337"/>
                  </a:lnTo>
                  <a:lnTo>
                    <a:pt x="152233" y="8042"/>
                  </a:lnTo>
                  <a:lnTo>
                    <a:pt x="142773" y="2094"/>
                  </a:lnTo>
                  <a:lnTo>
                    <a:pt x="130746" y="0"/>
                  </a:lnTo>
                  <a:close/>
                </a:path>
                <a:path w="160654" h="378459">
                  <a:moveTo>
                    <a:pt x="7061" y="329577"/>
                  </a:moveTo>
                  <a:lnTo>
                    <a:pt x="0" y="374827"/>
                  </a:lnTo>
                  <a:lnTo>
                    <a:pt x="28638" y="378155"/>
                  </a:lnTo>
                  <a:lnTo>
                    <a:pt x="44393" y="376882"/>
                  </a:lnTo>
                  <a:lnTo>
                    <a:pt x="84264" y="356565"/>
                  </a:lnTo>
                  <a:lnTo>
                    <a:pt x="99636" y="330822"/>
                  </a:lnTo>
                  <a:lnTo>
                    <a:pt x="14947" y="330822"/>
                  </a:lnTo>
                  <a:lnTo>
                    <a:pt x="11201" y="330415"/>
                  </a:lnTo>
                  <a:lnTo>
                    <a:pt x="7061" y="329577"/>
                  </a:lnTo>
                  <a:close/>
                </a:path>
                <a:path w="160654" h="378459">
                  <a:moveTo>
                    <a:pt x="149440" y="88417"/>
                  </a:moveTo>
                  <a:lnTo>
                    <a:pt x="89662" y="88417"/>
                  </a:lnTo>
                  <a:lnTo>
                    <a:pt x="52298" y="287235"/>
                  </a:lnTo>
                  <a:lnTo>
                    <a:pt x="46429" y="309455"/>
                  </a:lnTo>
                  <a:lnTo>
                    <a:pt x="38965" y="322726"/>
                  </a:lnTo>
                  <a:lnTo>
                    <a:pt x="30179" y="329148"/>
                  </a:lnTo>
                  <a:lnTo>
                    <a:pt x="20345" y="330822"/>
                  </a:lnTo>
                  <a:lnTo>
                    <a:pt x="99636" y="330822"/>
                  </a:lnTo>
                  <a:lnTo>
                    <a:pt x="101022" y="327920"/>
                  </a:lnTo>
                  <a:lnTo>
                    <a:pt x="107317" y="308230"/>
                  </a:lnTo>
                  <a:lnTo>
                    <a:pt x="112483" y="284340"/>
                  </a:lnTo>
                  <a:lnTo>
                    <a:pt x="149440" y="8841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/>
            <p:cNvSpPr/>
            <p:nvPr/>
          </p:nvSpPr>
          <p:spPr>
            <a:xfrm>
              <a:off x="5380918" y="484981"/>
              <a:ext cx="188874" cy="211696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/>
            <p:cNvSpPr/>
            <p:nvPr/>
          </p:nvSpPr>
          <p:spPr>
            <a:xfrm>
              <a:off x="5594275" y="489563"/>
              <a:ext cx="208787" cy="207543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/>
            <p:cNvSpPr/>
            <p:nvPr/>
          </p:nvSpPr>
          <p:spPr>
            <a:xfrm>
              <a:off x="5896871" y="397828"/>
              <a:ext cx="233045" cy="299720"/>
            </a:xfrm>
            <a:custGeom>
              <a:avLst/>
              <a:gdLst/>
              <a:ahLst/>
              <a:cxnLst/>
              <a:rect l="l" t="t" r="r" b="b"/>
              <a:pathLst>
                <a:path w="233045" h="299720">
                  <a:moveTo>
                    <a:pt x="127850" y="87160"/>
                  </a:moveTo>
                  <a:lnTo>
                    <a:pt x="85064" y="94459"/>
                  </a:lnTo>
                  <a:lnTo>
                    <a:pt x="49671" y="114470"/>
                  </a:lnTo>
                  <a:lnTo>
                    <a:pt x="22886" y="144364"/>
                  </a:lnTo>
                  <a:lnTo>
                    <a:pt x="5923" y="181309"/>
                  </a:lnTo>
                  <a:lnTo>
                    <a:pt x="0" y="222478"/>
                  </a:lnTo>
                  <a:lnTo>
                    <a:pt x="5013" y="255320"/>
                  </a:lnTo>
                  <a:lnTo>
                    <a:pt x="18626" y="279403"/>
                  </a:lnTo>
                  <a:lnTo>
                    <a:pt x="38699" y="294223"/>
                  </a:lnTo>
                  <a:lnTo>
                    <a:pt x="63093" y="299275"/>
                  </a:lnTo>
                  <a:lnTo>
                    <a:pt x="80942" y="297232"/>
                  </a:lnTo>
                  <a:lnTo>
                    <a:pt x="98478" y="290715"/>
                  </a:lnTo>
                  <a:lnTo>
                    <a:pt x="114925" y="279140"/>
                  </a:lnTo>
                  <a:lnTo>
                    <a:pt x="129501" y="261924"/>
                  </a:lnTo>
                  <a:lnTo>
                    <a:pt x="184828" y="261924"/>
                  </a:lnTo>
                  <a:lnTo>
                    <a:pt x="185442" y="256054"/>
                  </a:lnTo>
                  <a:lnTo>
                    <a:pt x="186136" y="251129"/>
                  </a:lnTo>
                  <a:lnTo>
                    <a:pt x="90487" y="251129"/>
                  </a:lnTo>
                  <a:lnTo>
                    <a:pt x="78721" y="248605"/>
                  </a:lnTo>
                  <a:lnTo>
                    <a:pt x="69838" y="241215"/>
                  </a:lnTo>
                  <a:lnTo>
                    <a:pt x="64225" y="229232"/>
                  </a:lnTo>
                  <a:lnTo>
                    <a:pt x="62268" y="212928"/>
                  </a:lnTo>
                  <a:lnTo>
                    <a:pt x="66780" y="183886"/>
                  </a:lnTo>
                  <a:lnTo>
                    <a:pt x="79386" y="158032"/>
                  </a:lnTo>
                  <a:lnTo>
                    <a:pt x="98685" y="139494"/>
                  </a:lnTo>
                  <a:lnTo>
                    <a:pt x="123278" y="132397"/>
                  </a:lnTo>
                  <a:lnTo>
                    <a:pt x="207659" y="132397"/>
                  </a:lnTo>
                  <a:lnTo>
                    <a:pt x="215401" y="91732"/>
                  </a:lnTo>
                  <a:lnTo>
                    <a:pt x="155663" y="91732"/>
                  </a:lnTo>
                  <a:lnTo>
                    <a:pt x="148803" y="89613"/>
                  </a:lnTo>
                  <a:lnTo>
                    <a:pt x="141595" y="88198"/>
                  </a:lnTo>
                  <a:lnTo>
                    <a:pt x="134468" y="87406"/>
                  </a:lnTo>
                  <a:lnTo>
                    <a:pt x="127850" y="87160"/>
                  </a:lnTo>
                  <a:close/>
                </a:path>
                <a:path w="233045" h="299720">
                  <a:moveTo>
                    <a:pt x="184828" y="261924"/>
                  </a:moveTo>
                  <a:lnTo>
                    <a:pt x="130340" y="261924"/>
                  </a:lnTo>
                  <a:lnTo>
                    <a:pt x="127431" y="294716"/>
                  </a:lnTo>
                  <a:lnTo>
                    <a:pt x="182219" y="294716"/>
                  </a:lnTo>
                  <a:lnTo>
                    <a:pt x="183365" y="275910"/>
                  </a:lnTo>
                  <a:lnTo>
                    <a:pt x="184828" y="261924"/>
                  </a:lnTo>
                  <a:close/>
                </a:path>
                <a:path w="233045" h="299720">
                  <a:moveTo>
                    <a:pt x="207659" y="132397"/>
                  </a:moveTo>
                  <a:lnTo>
                    <a:pt x="133235" y="132397"/>
                  </a:lnTo>
                  <a:lnTo>
                    <a:pt x="142379" y="135724"/>
                  </a:lnTo>
                  <a:lnTo>
                    <a:pt x="146938" y="139458"/>
                  </a:lnTo>
                  <a:lnTo>
                    <a:pt x="136563" y="194246"/>
                  </a:lnTo>
                  <a:lnTo>
                    <a:pt x="116949" y="237166"/>
                  </a:lnTo>
                  <a:lnTo>
                    <a:pt x="90487" y="251129"/>
                  </a:lnTo>
                  <a:lnTo>
                    <a:pt x="186136" y="251129"/>
                  </a:lnTo>
                  <a:lnTo>
                    <a:pt x="188295" y="235812"/>
                  </a:lnTo>
                  <a:lnTo>
                    <a:pt x="191769" y="215849"/>
                  </a:lnTo>
                  <a:lnTo>
                    <a:pt x="207659" y="132397"/>
                  </a:lnTo>
                  <a:close/>
                </a:path>
                <a:path w="233045" h="299720">
                  <a:moveTo>
                    <a:pt x="232867" y="0"/>
                  </a:moveTo>
                  <a:lnTo>
                    <a:pt x="173088" y="0"/>
                  </a:lnTo>
                  <a:lnTo>
                    <a:pt x="155663" y="91732"/>
                  </a:lnTo>
                  <a:lnTo>
                    <a:pt x="215401" y="91732"/>
                  </a:lnTo>
                  <a:lnTo>
                    <a:pt x="23286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/>
            <p:cNvSpPr/>
            <p:nvPr/>
          </p:nvSpPr>
          <p:spPr>
            <a:xfrm>
              <a:off x="6130150" y="484981"/>
              <a:ext cx="188861" cy="211696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/>
            <p:cNvSpPr/>
            <p:nvPr/>
          </p:nvSpPr>
          <p:spPr>
            <a:xfrm>
              <a:off x="6408247" y="397823"/>
              <a:ext cx="116839" cy="295275"/>
            </a:xfrm>
            <a:custGeom>
              <a:avLst/>
              <a:gdLst/>
              <a:ahLst/>
              <a:cxnLst/>
              <a:rect l="l" t="t" r="r" b="b"/>
              <a:pathLst>
                <a:path w="116840" h="295275">
                  <a:moveTo>
                    <a:pt x="116217" y="0"/>
                  </a:moveTo>
                  <a:lnTo>
                    <a:pt x="56451" y="0"/>
                  </a:lnTo>
                  <a:lnTo>
                    <a:pt x="0" y="294716"/>
                  </a:lnTo>
                  <a:lnTo>
                    <a:pt x="59778" y="294716"/>
                  </a:lnTo>
                  <a:lnTo>
                    <a:pt x="11621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/>
            <p:cNvSpPr/>
            <p:nvPr/>
          </p:nvSpPr>
          <p:spPr>
            <a:xfrm>
              <a:off x="6523235" y="484991"/>
              <a:ext cx="212521" cy="212115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1" name="object 21"/>
            <p:cNvSpPr/>
            <p:nvPr/>
          </p:nvSpPr>
          <p:spPr>
            <a:xfrm>
              <a:off x="6824560" y="397827"/>
              <a:ext cx="437515" cy="381635"/>
            </a:xfrm>
            <a:custGeom>
              <a:avLst/>
              <a:gdLst/>
              <a:ahLst/>
              <a:cxnLst/>
              <a:rect l="l" t="t" r="r" b="b"/>
              <a:pathLst>
                <a:path w="437515" h="381634">
                  <a:moveTo>
                    <a:pt x="116217" y="0"/>
                  </a:moveTo>
                  <a:lnTo>
                    <a:pt x="56451" y="0"/>
                  </a:lnTo>
                  <a:lnTo>
                    <a:pt x="0" y="294716"/>
                  </a:lnTo>
                  <a:lnTo>
                    <a:pt x="59778" y="294716"/>
                  </a:lnTo>
                  <a:lnTo>
                    <a:pt x="116217" y="0"/>
                  </a:lnTo>
                  <a:close/>
                </a:path>
                <a:path w="437515" h="381634">
                  <a:moveTo>
                    <a:pt x="208381" y="91744"/>
                  </a:moveTo>
                  <a:lnTo>
                    <a:pt x="148615" y="91744"/>
                  </a:lnTo>
                  <a:lnTo>
                    <a:pt x="110007" y="294728"/>
                  </a:lnTo>
                  <a:lnTo>
                    <a:pt x="169786" y="294728"/>
                  </a:lnTo>
                  <a:lnTo>
                    <a:pt x="208381" y="91744"/>
                  </a:lnTo>
                  <a:close/>
                </a:path>
                <a:path w="437515" h="381634">
                  <a:moveTo>
                    <a:pt x="221246" y="32804"/>
                  </a:moveTo>
                  <a:lnTo>
                    <a:pt x="219024" y="20662"/>
                  </a:lnTo>
                  <a:lnTo>
                    <a:pt x="212839" y="11366"/>
                  </a:lnTo>
                  <a:lnTo>
                    <a:pt x="203390" y="5422"/>
                  </a:lnTo>
                  <a:lnTo>
                    <a:pt x="191363" y="3327"/>
                  </a:lnTo>
                  <a:lnTo>
                    <a:pt x="178320" y="5778"/>
                  </a:lnTo>
                  <a:lnTo>
                    <a:pt x="167436" y="12712"/>
                  </a:lnTo>
                  <a:lnTo>
                    <a:pt x="159893" y="23456"/>
                  </a:lnTo>
                  <a:lnTo>
                    <a:pt x="156908" y="37363"/>
                  </a:lnTo>
                  <a:lnTo>
                    <a:pt x="159105" y="49428"/>
                  </a:lnTo>
                  <a:lnTo>
                    <a:pt x="165201" y="58572"/>
                  </a:lnTo>
                  <a:lnTo>
                    <a:pt x="174409" y="64389"/>
                  </a:lnTo>
                  <a:lnTo>
                    <a:pt x="185966" y="66421"/>
                  </a:lnTo>
                  <a:lnTo>
                    <a:pt x="199529" y="64135"/>
                  </a:lnTo>
                  <a:lnTo>
                    <a:pt x="210756" y="57543"/>
                  </a:lnTo>
                  <a:lnTo>
                    <a:pt x="218414" y="46977"/>
                  </a:lnTo>
                  <a:lnTo>
                    <a:pt x="221246" y="32804"/>
                  </a:lnTo>
                  <a:close/>
                </a:path>
                <a:path w="437515" h="381634">
                  <a:moveTo>
                    <a:pt x="437515" y="101282"/>
                  </a:moveTo>
                  <a:lnTo>
                    <a:pt x="420865" y="95224"/>
                  </a:lnTo>
                  <a:lnTo>
                    <a:pt x="402742" y="90792"/>
                  </a:lnTo>
                  <a:lnTo>
                    <a:pt x="383222" y="88087"/>
                  </a:lnTo>
                  <a:lnTo>
                    <a:pt x="372757" y="87630"/>
                  </a:lnTo>
                  <a:lnTo>
                    <a:pt x="372757" y="136563"/>
                  </a:lnTo>
                  <a:lnTo>
                    <a:pt x="362381" y="190944"/>
                  </a:lnTo>
                  <a:lnTo>
                    <a:pt x="355358" y="214236"/>
                  </a:lnTo>
                  <a:lnTo>
                    <a:pt x="344525" y="231876"/>
                  </a:lnTo>
                  <a:lnTo>
                    <a:pt x="331203" y="243065"/>
                  </a:lnTo>
                  <a:lnTo>
                    <a:pt x="316712" y="246976"/>
                  </a:lnTo>
                  <a:lnTo>
                    <a:pt x="304723" y="244322"/>
                  </a:lnTo>
                  <a:lnTo>
                    <a:pt x="296164" y="236969"/>
                  </a:lnTo>
                  <a:lnTo>
                    <a:pt x="291033" y="225793"/>
                  </a:lnTo>
                  <a:lnTo>
                    <a:pt x="289318" y="211696"/>
                  </a:lnTo>
                  <a:lnTo>
                    <a:pt x="293903" y="183083"/>
                  </a:lnTo>
                  <a:lnTo>
                    <a:pt x="306692" y="157784"/>
                  </a:lnTo>
                  <a:lnTo>
                    <a:pt x="326263" y="139725"/>
                  </a:lnTo>
                  <a:lnTo>
                    <a:pt x="351167" y="132829"/>
                  </a:lnTo>
                  <a:lnTo>
                    <a:pt x="359473" y="132829"/>
                  </a:lnTo>
                  <a:lnTo>
                    <a:pt x="368185" y="134493"/>
                  </a:lnTo>
                  <a:lnTo>
                    <a:pt x="372757" y="136563"/>
                  </a:lnTo>
                  <a:lnTo>
                    <a:pt x="372757" y="87630"/>
                  </a:lnTo>
                  <a:lnTo>
                    <a:pt x="314261" y="94602"/>
                  </a:lnTo>
                  <a:lnTo>
                    <a:pt x="276250" y="114846"/>
                  </a:lnTo>
                  <a:lnTo>
                    <a:pt x="248691" y="144729"/>
                  </a:lnTo>
                  <a:lnTo>
                    <a:pt x="231889" y="181102"/>
                  </a:lnTo>
                  <a:lnTo>
                    <a:pt x="226225" y="220827"/>
                  </a:lnTo>
                  <a:lnTo>
                    <a:pt x="230924" y="248754"/>
                  </a:lnTo>
                  <a:lnTo>
                    <a:pt x="243865" y="271729"/>
                  </a:lnTo>
                  <a:lnTo>
                    <a:pt x="264287" y="287312"/>
                  </a:lnTo>
                  <a:lnTo>
                    <a:pt x="291401" y="293052"/>
                  </a:lnTo>
                  <a:lnTo>
                    <a:pt x="308419" y="291249"/>
                  </a:lnTo>
                  <a:lnTo>
                    <a:pt x="323570" y="285737"/>
                  </a:lnTo>
                  <a:lnTo>
                    <a:pt x="337159" y="276415"/>
                  </a:lnTo>
                  <a:lnTo>
                    <a:pt x="349504" y="263169"/>
                  </a:lnTo>
                  <a:lnTo>
                    <a:pt x="350329" y="263169"/>
                  </a:lnTo>
                  <a:lnTo>
                    <a:pt x="338251" y="305777"/>
                  </a:lnTo>
                  <a:lnTo>
                    <a:pt x="307327" y="331444"/>
                  </a:lnTo>
                  <a:lnTo>
                    <a:pt x="286410" y="334149"/>
                  </a:lnTo>
                  <a:lnTo>
                    <a:pt x="272503" y="333336"/>
                  </a:lnTo>
                  <a:lnTo>
                    <a:pt x="257670" y="331038"/>
                  </a:lnTo>
                  <a:lnTo>
                    <a:pt x="243916" y="327494"/>
                  </a:lnTo>
                  <a:lnTo>
                    <a:pt x="233286" y="322948"/>
                  </a:lnTo>
                  <a:lnTo>
                    <a:pt x="219583" y="368604"/>
                  </a:lnTo>
                  <a:lnTo>
                    <a:pt x="231876" y="373938"/>
                  </a:lnTo>
                  <a:lnTo>
                    <a:pt x="247599" y="377990"/>
                  </a:lnTo>
                  <a:lnTo>
                    <a:pt x="265811" y="380568"/>
                  </a:lnTo>
                  <a:lnTo>
                    <a:pt x="285584" y="381469"/>
                  </a:lnTo>
                  <a:lnTo>
                    <a:pt x="306133" y="380352"/>
                  </a:lnTo>
                  <a:lnTo>
                    <a:pt x="346290" y="369557"/>
                  </a:lnTo>
                  <a:lnTo>
                    <a:pt x="380047" y="341591"/>
                  </a:lnTo>
                  <a:lnTo>
                    <a:pt x="384200" y="334149"/>
                  </a:lnTo>
                  <a:lnTo>
                    <a:pt x="391947" y="320294"/>
                  </a:lnTo>
                  <a:lnTo>
                    <a:pt x="400570" y="295656"/>
                  </a:lnTo>
                  <a:lnTo>
                    <a:pt x="406793" y="268566"/>
                  </a:lnTo>
                  <a:lnTo>
                    <a:pt x="407784" y="263169"/>
                  </a:lnTo>
                  <a:lnTo>
                    <a:pt x="410756" y="246976"/>
                  </a:lnTo>
                  <a:lnTo>
                    <a:pt x="431723" y="132829"/>
                  </a:lnTo>
                  <a:lnTo>
                    <a:pt x="437515" y="10128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" name="object 22"/>
            <p:cNvSpPr/>
            <p:nvPr/>
          </p:nvSpPr>
          <p:spPr>
            <a:xfrm>
              <a:off x="7276188" y="484983"/>
              <a:ext cx="209626" cy="207556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3" name="object 23"/>
            <p:cNvSpPr/>
            <p:nvPr/>
          </p:nvSpPr>
          <p:spPr>
            <a:xfrm>
              <a:off x="7516106" y="484981"/>
              <a:ext cx="188874" cy="211696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4" name="object 24"/>
            <p:cNvSpPr/>
            <p:nvPr/>
          </p:nvSpPr>
          <p:spPr>
            <a:xfrm>
              <a:off x="7809154" y="408203"/>
              <a:ext cx="1737995" cy="288925"/>
            </a:xfrm>
            <a:custGeom>
              <a:avLst/>
              <a:gdLst/>
              <a:ahLst/>
              <a:cxnLst/>
              <a:rect l="l" t="t" r="r" b="b"/>
              <a:pathLst>
                <a:path w="1737995" h="288925">
                  <a:moveTo>
                    <a:pt x="234530" y="12039"/>
                  </a:moveTo>
                  <a:lnTo>
                    <a:pt x="225933" y="8064"/>
                  </a:lnTo>
                  <a:lnTo>
                    <a:pt x="212420" y="4152"/>
                  </a:lnTo>
                  <a:lnTo>
                    <a:pt x="194716" y="1181"/>
                  </a:lnTo>
                  <a:lnTo>
                    <a:pt x="173507" y="0"/>
                  </a:lnTo>
                  <a:lnTo>
                    <a:pt x="144868" y="1803"/>
                  </a:lnTo>
                  <a:lnTo>
                    <a:pt x="93370" y="16637"/>
                  </a:lnTo>
                  <a:lnTo>
                    <a:pt x="41681" y="54838"/>
                  </a:lnTo>
                  <a:lnTo>
                    <a:pt x="19405" y="86918"/>
                  </a:lnTo>
                  <a:lnTo>
                    <a:pt x="5080" y="125450"/>
                  </a:lnTo>
                  <a:lnTo>
                    <a:pt x="0" y="169773"/>
                  </a:lnTo>
                  <a:lnTo>
                    <a:pt x="8940" y="219494"/>
                  </a:lnTo>
                  <a:lnTo>
                    <a:pt x="34137" y="256832"/>
                  </a:lnTo>
                  <a:lnTo>
                    <a:pt x="73202" y="280327"/>
                  </a:lnTo>
                  <a:lnTo>
                    <a:pt x="123710" y="288480"/>
                  </a:lnTo>
                  <a:lnTo>
                    <a:pt x="147332" y="287540"/>
                  </a:lnTo>
                  <a:lnTo>
                    <a:pt x="197586" y="276453"/>
                  </a:lnTo>
                  <a:lnTo>
                    <a:pt x="192595" y="228295"/>
                  </a:lnTo>
                  <a:lnTo>
                    <a:pt x="181089" y="232181"/>
                  </a:lnTo>
                  <a:lnTo>
                    <a:pt x="168059" y="235051"/>
                  </a:lnTo>
                  <a:lnTo>
                    <a:pt x="154025" y="236829"/>
                  </a:lnTo>
                  <a:lnTo>
                    <a:pt x="139471" y="237439"/>
                  </a:lnTo>
                  <a:lnTo>
                    <a:pt x="107022" y="232079"/>
                  </a:lnTo>
                  <a:lnTo>
                    <a:pt x="83807" y="216941"/>
                  </a:lnTo>
                  <a:lnTo>
                    <a:pt x="69837" y="193484"/>
                  </a:lnTo>
                  <a:lnTo>
                    <a:pt x="65176" y="163131"/>
                  </a:lnTo>
                  <a:lnTo>
                    <a:pt x="67881" y="135280"/>
                  </a:lnTo>
                  <a:lnTo>
                    <a:pt x="87757" y="89700"/>
                  </a:lnTo>
                  <a:lnTo>
                    <a:pt x="117551" y="63728"/>
                  </a:lnTo>
                  <a:lnTo>
                    <a:pt x="167690" y="51473"/>
                  </a:lnTo>
                  <a:lnTo>
                    <a:pt x="184607" y="52311"/>
                  </a:lnTo>
                  <a:lnTo>
                    <a:pt x="198932" y="54483"/>
                  </a:lnTo>
                  <a:lnTo>
                    <a:pt x="210312" y="57429"/>
                  </a:lnTo>
                  <a:lnTo>
                    <a:pt x="218351" y="60604"/>
                  </a:lnTo>
                  <a:lnTo>
                    <a:pt x="234530" y="12039"/>
                  </a:lnTo>
                  <a:close/>
                </a:path>
                <a:path w="1737995" h="288925">
                  <a:moveTo>
                    <a:pt x="498106" y="116636"/>
                  </a:moveTo>
                  <a:lnTo>
                    <a:pt x="490855" y="70218"/>
                  </a:lnTo>
                  <a:lnTo>
                    <a:pt x="478993" y="49809"/>
                  </a:lnTo>
                  <a:lnTo>
                    <a:pt x="469366" y="33261"/>
                  </a:lnTo>
                  <a:lnTo>
                    <a:pt x="434606" y="9232"/>
                  </a:lnTo>
                  <a:lnTo>
                    <a:pt x="434606" y="118300"/>
                  </a:lnTo>
                  <a:lnTo>
                    <a:pt x="432384" y="144564"/>
                  </a:lnTo>
                  <a:lnTo>
                    <a:pt x="415163" y="198335"/>
                  </a:lnTo>
                  <a:lnTo>
                    <a:pt x="390258" y="227190"/>
                  </a:lnTo>
                  <a:lnTo>
                    <a:pt x="353656" y="239090"/>
                  </a:lnTo>
                  <a:lnTo>
                    <a:pt x="327355" y="233870"/>
                  </a:lnTo>
                  <a:lnTo>
                    <a:pt x="309143" y="219430"/>
                  </a:lnTo>
                  <a:lnTo>
                    <a:pt x="298551" y="197599"/>
                  </a:lnTo>
                  <a:lnTo>
                    <a:pt x="295135" y="170192"/>
                  </a:lnTo>
                  <a:lnTo>
                    <a:pt x="297434" y="143598"/>
                  </a:lnTo>
                  <a:lnTo>
                    <a:pt x="315099" y="91033"/>
                  </a:lnTo>
                  <a:lnTo>
                    <a:pt x="340334" y="62077"/>
                  </a:lnTo>
                  <a:lnTo>
                    <a:pt x="378155" y="49809"/>
                  </a:lnTo>
                  <a:lnTo>
                    <a:pt x="405536" y="55613"/>
                  </a:lnTo>
                  <a:lnTo>
                    <a:pt x="422884" y="70980"/>
                  </a:lnTo>
                  <a:lnTo>
                    <a:pt x="431977" y="92887"/>
                  </a:lnTo>
                  <a:lnTo>
                    <a:pt x="434606" y="118300"/>
                  </a:lnTo>
                  <a:lnTo>
                    <a:pt x="434606" y="9232"/>
                  </a:lnTo>
                  <a:lnTo>
                    <a:pt x="434022" y="8826"/>
                  </a:lnTo>
                  <a:lnTo>
                    <a:pt x="385216" y="0"/>
                  </a:lnTo>
                  <a:lnTo>
                    <a:pt x="355942" y="2730"/>
                  </a:lnTo>
                  <a:lnTo>
                    <a:pt x="304419" y="23126"/>
                  </a:lnTo>
                  <a:lnTo>
                    <a:pt x="261226" y="66725"/>
                  </a:lnTo>
                  <a:lnTo>
                    <a:pt x="235064" y="134645"/>
                  </a:lnTo>
                  <a:lnTo>
                    <a:pt x="231635" y="172262"/>
                  </a:lnTo>
                  <a:lnTo>
                    <a:pt x="239128" y="217982"/>
                  </a:lnTo>
                  <a:lnTo>
                    <a:pt x="261048" y="255028"/>
                  </a:lnTo>
                  <a:lnTo>
                    <a:pt x="296595" y="279844"/>
                  </a:lnTo>
                  <a:lnTo>
                    <a:pt x="344944" y="288899"/>
                  </a:lnTo>
                  <a:lnTo>
                    <a:pt x="375107" y="286169"/>
                  </a:lnTo>
                  <a:lnTo>
                    <a:pt x="402539" y="278269"/>
                  </a:lnTo>
                  <a:lnTo>
                    <a:pt x="427012" y="265607"/>
                  </a:lnTo>
                  <a:lnTo>
                    <a:pt x="448297" y="248627"/>
                  </a:lnTo>
                  <a:lnTo>
                    <a:pt x="455879" y="239090"/>
                  </a:lnTo>
                  <a:lnTo>
                    <a:pt x="469569" y="221881"/>
                  </a:lnTo>
                  <a:lnTo>
                    <a:pt x="485190" y="189953"/>
                  </a:lnTo>
                  <a:lnTo>
                    <a:pt x="494817" y="154368"/>
                  </a:lnTo>
                  <a:lnTo>
                    <a:pt x="498106" y="116636"/>
                  </a:lnTo>
                  <a:close/>
                </a:path>
                <a:path w="1737995" h="288925">
                  <a:moveTo>
                    <a:pt x="782459" y="4572"/>
                  </a:moveTo>
                  <a:lnTo>
                    <a:pt x="715632" y="4572"/>
                  </a:lnTo>
                  <a:lnTo>
                    <a:pt x="652957" y="137401"/>
                  </a:lnTo>
                  <a:lnTo>
                    <a:pt x="642797" y="159296"/>
                  </a:lnTo>
                  <a:lnTo>
                    <a:pt x="633031" y="181190"/>
                  </a:lnTo>
                  <a:lnTo>
                    <a:pt x="623887" y="202768"/>
                  </a:lnTo>
                  <a:lnTo>
                    <a:pt x="615594" y="223735"/>
                  </a:lnTo>
                  <a:lnTo>
                    <a:pt x="614768" y="223735"/>
                  </a:lnTo>
                  <a:lnTo>
                    <a:pt x="613435" y="202196"/>
                  </a:lnTo>
                  <a:lnTo>
                    <a:pt x="610146" y="159588"/>
                  </a:lnTo>
                  <a:lnTo>
                    <a:pt x="595668" y="4572"/>
                  </a:lnTo>
                  <a:lnTo>
                    <a:pt x="533831" y="4572"/>
                  </a:lnTo>
                  <a:lnTo>
                    <a:pt x="568693" y="284340"/>
                  </a:lnTo>
                  <a:lnTo>
                    <a:pt x="638009" y="284340"/>
                  </a:lnTo>
                  <a:lnTo>
                    <a:pt x="782459" y="4572"/>
                  </a:lnTo>
                  <a:close/>
                </a:path>
                <a:path w="1737995" h="288925">
                  <a:moveTo>
                    <a:pt x="873772" y="4572"/>
                  </a:moveTo>
                  <a:lnTo>
                    <a:pt x="813993" y="4572"/>
                  </a:lnTo>
                  <a:lnTo>
                    <a:pt x="760857" y="284340"/>
                  </a:lnTo>
                  <a:lnTo>
                    <a:pt x="820635" y="284340"/>
                  </a:lnTo>
                  <a:lnTo>
                    <a:pt x="873772" y="4572"/>
                  </a:lnTo>
                  <a:close/>
                </a:path>
                <a:path w="1737995" h="288925">
                  <a:moveTo>
                    <a:pt x="1144828" y="120383"/>
                  </a:moveTo>
                  <a:lnTo>
                    <a:pt x="1142034" y="91986"/>
                  </a:lnTo>
                  <a:lnTo>
                    <a:pt x="1134605" y="68186"/>
                  </a:lnTo>
                  <a:lnTo>
                    <a:pt x="1124267" y="50647"/>
                  </a:lnTo>
                  <a:lnTo>
                    <a:pt x="1123048" y="48577"/>
                  </a:lnTo>
                  <a:lnTo>
                    <a:pt x="1107884" y="32791"/>
                  </a:lnTo>
                  <a:lnTo>
                    <a:pt x="1088072" y="19481"/>
                  </a:lnTo>
                  <a:lnTo>
                    <a:pt x="1079652" y="16141"/>
                  </a:lnTo>
                  <a:lnTo>
                    <a:pt x="1079652" y="120789"/>
                  </a:lnTo>
                  <a:lnTo>
                    <a:pt x="1077798" y="145110"/>
                  </a:lnTo>
                  <a:lnTo>
                    <a:pt x="1063193" y="187515"/>
                  </a:lnTo>
                  <a:lnTo>
                    <a:pt x="1035062" y="219113"/>
                  </a:lnTo>
                  <a:lnTo>
                    <a:pt x="994791" y="235699"/>
                  </a:lnTo>
                  <a:lnTo>
                    <a:pt x="971321" y="237845"/>
                  </a:lnTo>
                  <a:lnTo>
                    <a:pt x="963853" y="237769"/>
                  </a:lnTo>
                  <a:lnTo>
                    <a:pt x="956995" y="237490"/>
                  </a:lnTo>
                  <a:lnTo>
                    <a:pt x="950772" y="236969"/>
                  </a:lnTo>
                  <a:lnTo>
                    <a:pt x="945159" y="236181"/>
                  </a:lnTo>
                  <a:lnTo>
                    <a:pt x="980440" y="52298"/>
                  </a:lnTo>
                  <a:lnTo>
                    <a:pt x="986675" y="51054"/>
                  </a:lnTo>
                  <a:lnTo>
                    <a:pt x="995387" y="50647"/>
                  </a:lnTo>
                  <a:lnTo>
                    <a:pt x="1005763" y="50647"/>
                  </a:lnTo>
                  <a:lnTo>
                    <a:pt x="1038148" y="55422"/>
                  </a:lnTo>
                  <a:lnTo>
                    <a:pt x="1061237" y="69215"/>
                  </a:lnTo>
                  <a:lnTo>
                    <a:pt x="1075055" y="91262"/>
                  </a:lnTo>
                  <a:lnTo>
                    <a:pt x="1079652" y="120789"/>
                  </a:lnTo>
                  <a:lnTo>
                    <a:pt x="1079652" y="16141"/>
                  </a:lnTo>
                  <a:lnTo>
                    <a:pt x="1064298" y="10020"/>
                  </a:lnTo>
                  <a:lnTo>
                    <a:pt x="1036789" y="4368"/>
                  </a:lnTo>
                  <a:lnTo>
                    <a:pt x="1005763" y="2489"/>
                  </a:lnTo>
                  <a:lnTo>
                    <a:pt x="985647" y="2882"/>
                  </a:lnTo>
                  <a:lnTo>
                    <a:pt x="965923" y="4051"/>
                  </a:lnTo>
                  <a:lnTo>
                    <a:pt x="946810" y="6007"/>
                  </a:lnTo>
                  <a:lnTo>
                    <a:pt x="928547" y="8724"/>
                  </a:lnTo>
                  <a:lnTo>
                    <a:pt x="876668" y="281012"/>
                  </a:lnTo>
                  <a:lnTo>
                    <a:pt x="889660" y="282854"/>
                  </a:lnTo>
                  <a:lnTo>
                    <a:pt x="907389" y="284454"/>
                  </a:lnTo>
                  <a:lnTo>
                    <a:pt x="928865" y="285572"/>
                  </a:lnTo>
                  <a:lnTo>
                    <a:pt x="953046" y="286004"/>
                  </a:lnTo>
                  <a:lnTo>
                    <a:pt x="995019" y="283857"/>
                  </a:lnTo>
                  <a:lnTo>
                    <a:pt x="1030681" y="277177"/>
                  </a:lnTo>
                  <a:lnTo>
                    <a:pt x="1061046" y="265684"/>
                  </a:lnTo>
                  <a:lnTo>
                    <a:pt x="1087120" y="249059"/>
                  </a:lnTo>
                  <a:lnTo>
                    <a:pt x="1098092" y="237845"/>
                  </a:lnTo>
                  <a:lnTo>
                    <a:pt x="1110856" y="224815"/>
                  </a:lnTo>
                  <a:lnTo>
                    <a:pt x="1129055" y="194525"/>
                  </a:lnTo>
                  <a:lnTo>
                    <a:pt x="1140726" y="159346"/>
                  </a:lnTo>
                  <a:lnTo>
                    <a:pt x="1144828" y="120383"/>
                  </a:lnTo>
                  <a:close/>
                </a:path>
                <a:path w="1737995" h="288925">
                  <a:moveTo>
                    <a:pt x="1282636" y="154419"/>
                  </a:moveTo>
                  <a:lnTo>
                    <a:pt x="1175131" y="154419"/>
                  </a:lnTo>
                  <a:lnTo>
                    <a:pt x="1167244" y="196342"/>
                  </a:lnTo>
                  <a:lnTo>
                    <a:pt x="1274749" y="196342"/>
                  </a:lnTo>
                  <a:lnTo>
                    <a:pt x="1282636" y="154419"/>
                  </a:lnTo>
                  <a:close/>
                </a:path>
                <a:path w="1737995" h="288925">
                  <a:moveTo>
                    <a:pt x="1474812" y="14528"/>
                  </a:moveTo>
                  <a:lnTo>
                    <a:pt x="1426248" y="14528"/>
                  </a:lnTo>
                  <a:lnTo>
                    <a:pt x="1351114" y="47320"/>
                  </a:lnTo>
                  <a:lnTo>
                    <a:pt x="1352778" y="94221"/>
                  </a:lnTo>
                  <a:lnTo>
                    <a:pt x="1405915" y="70561"/>
                  </a:lnTo>
                  <a:lnTo>
                    <a:pt x="1406740" y="70561"/>
                  </a:lnTo>
                  <a:lnTo>
                    <a:pt x="1366481" y="284340"/>
                  </a:lnTo>
                  <a:lnTo>
                    <a:pt x="1424178" y="284340"/>
                  </a:lnTo>
                  <a:lnTo>
                    <a:pt x="1474812" y="14528"/>
                  </a:lnTo>
                  <a:close/>
                </a:path>
                <a:path w="1737995" h="288925">
                  <a:moveTo>
                    <a:pt x="1737563" y="104190"/>
                  </a:moveTo>
                  <a:lnTo>
                    <a:pt x="1726476" y="56045"/>
                  </a:lnTo>
                  <a:lnTo>
                    <a:pt x="1689061" y="17157"/>
                  </a:lnTo>
                  <a:lnTo>
                    <a:pt x="1677365" y="14986"/>
                  </a:lnTo>
                  <a:lnTo>
                    <a:pt x="1677365" y="94653"/>
                  </a:lnTo>
                  <a:lnTo>
                    <a:pt x="1677263" y="104190"/>
                  </a:lnTo>
                  <a:lnTo>
                    <a:pt x="1676958" y="110832"/>
                  </a:lnTo>
                  <a:lnTo>
                    <a:pt x="1675295" y="116230"/>
                  </a:lnTo>
                  <a:lnTo>
                    <a:pt x="1673631" y="122034"/>
                  </a:lnTo>
                  <a:lnTo>
                    <a:pt x="1632953" y="146951"/>
                  </a:lnTo>
                  <a:lnTo>
                    <a:pt x="1620215" y="144399"/>
                  </a:lnTo>
                  <a:lnTo>
                    <a:pt x="1610385" y="137147"/>
                  </a:lnTo>
                  <a:lnTo>
                    <a:pt x="1604073" y="125755"/>
                  </a:lnTo>
                  <a:lnTo>
                    <a:pt x="1601825" y="110832"/>
                  </a:lnTo>
                  <a:lnTo>
                    <a:pt x="1605191" y="90893"/>
                  </a:lnTo>
                  <a:lnTo>
                    <a:pt x="1614385" y="73317"/>
                  </a:lnTo>
                  <a:lnTo>
                    <a:pt x="1628101" y="60807"/>
                  </a:lnTo>
                  <a:lnTo>
                    <a:pt x="1644992" y="56045"/>
                  </a:lnTo>
                  <a:lnTo>
                    <a:pt x="1659509" y="59042"/>
                  </a:lnTo>
                  <a:lnTo>
                    <a:pt x="1669592" y="67246"/>
                  </a:lnTo>
                  <a:lnTo>
                    <a:pt x="1675460" y="79502"/>
                  </a:lnTo>
                  <a:lnTo>
                    <a:pt x="1677365" y="94653"/>
                  </a:lnTo>
                  <a:lnTo>
                    <a:pt x="1677365" y="14986"/>
                  </a:lnTo>
                  <a:lnTo>
                    <a:pt x="1607286" y="18669"/>
                  </a:lnTo>
                  <a:lnTo>
                    <a:pt x="1572361" y="42189"/>
                  </a:lnTo>
                  <a:lnTo>
                    <a:pt x="1548942" y="76682"/>
                  </a:lnTo>
                  <a:lnTo>
                    <a:pt x="1540395" y="118300"/>
                  </a:lnTo>
                  <a:lnTo>
                    <a:pt x="1545678" y="148107"/>
                  </a:lnTo>
                  <a:lnTo>
                    <a:pt x="1560474" y="171183"/>
                  </a:lnTo>
                  <a:lnTo>
                    <a:pt x="1583296" y="186080"/>
                  </a:lnTo>
                  <a:lnTo>
                    <a:pt x="1612620" y="191363"/>
                  </a:lnTo>
                  <a:lnTo>
                    <a:pt x="1626323" y="190182"/>
                  </a:lnTo>
                  <a:lnTo>
                    <a:pt x="1640014" y="186588"/>
                  </a:lnTo>
                  <a:lnTo>
                    <a:pt x="1652778" y="180505"/>
                  </a:lnTo>
                  <a:lnTo>
                    <a:pt x="1663674" y="171856"/>
                  </a:lnTo>
                  <a:lnTo>
                    <a:pt x="1664512" y="172262"/>
                  </a:lnTo>
                  <a:lnTo>
                    <a:pt x="1634744" y="211899"/>
                  </a:lnTo>
                  <a:lnTo>
                    <a:pt x="1595450" y="233489"/>
                  </a:lnTo>
                  <a:lnTo>
                    <a:pt x="1556156" y="239102"/>
                  </a:lnTo>
                  <a:lnTo>
                    <a:pt x="1549107" y="239509"/>
                  </a:lnTo>
                  <a:lnTo>
                    <a:pt x="1542465" y="238671"/>
                  </a:lnTo>
                  <a:lnTo>
                    <a:pt x="1534985" y="288074"/>
                  </a:lnTo>
                  <a:lnTo>
                    <a:pt x="1541018" y="288366"/>
                  </a:lnTo>
                  <a:lnTo>
                    <a:pt x="1547761" y="288531"/>
                  </a:lnTo>
                  <a:lnTo>
                    <a:pt x="1555889" y="288480"/>
                  </a:lnTo>
                  <a:lnTo>
                    <a:pt x="1620862" y="277596"/>
                  </a:lnTo>
                  <a:lnTo>
                    <a:pt x="1669072" y="251548"/>
                  </a:lnTo>
                  <a:lnTo>
                    <a:pt x="1716709" y="191096"/>
                  </a:lnTo>
                  <a:lnTo>
                    <a:pt x="1723783" y="171856"/>
                  </a:lnTo>
                  <a:lnTo>
                    <a:pt x="1731772" y="150164"/>
                  </a:lnTo>
                  <a:lnTo>
                    <a:pt x="1732178" y="146951"/>
                  </a:lnTo>
                  <a:lnTo>
                    <a:pt x="1737563" y="10419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5" name="object 25"/>
          <p:cNvSpPr/>
          <p:nvPr/>
        </p:nvSpPr>
        <p:spPr>
          <a:xfrm>
            <a:off x="2115616" y="1784895"/>
            <a:ext cx="524510" cy="382270"/>
          </a:xfrm>
          <a:custGeom>
            <a:avLst/>
            <a:gdLst/>
            <a:ahLst/>
            <a:cxnLst/>
            <a:rect l="l" t="t" r="r" b="b"/>
            <a:pathLst>
              <a:path w="524510" h="382269">
                <a:moveTo>
                  <a:pt x="238645" y="306260"/>
                </a:moveTo>
                <a:lnTo>
                  <a:pt x="93891" y="306260"/>
                </a:lnTo>
                <a:lnTo>
                  <a:pt x="152019" y="0"/>
                </a:lnTo>
                <a:lnTo>
                  <a:pt x="71539" y="0"/>
                </a:lnTo>
                <a:lnTo>
                  <a:pt x="0" y="376682"/>
                </a:lnTo>
                <a:lnTo>
                  <a:pt x="225234" y="376682"/>
                </a:lnTo>
                <a:lnTo>
                  <a:pt x="238645" y="306260"/>
                </a:lnTo>
                <a:close/>
              </a:path>
              <a:path w="524510" h="382269">
                <a:moveTo>
                  <a:pt x="524192" y="178841"/>
                </a:moveTo>
                <a:lnTo>
                  <a:pt x="497446" y="118973"/>
                </a:lnTo>
                <a:lnTo>
                  <a:pt x="448754" y="100114"/>
                </a:lnTo>
                <a:lnTo>
                  <a:pt x="448754" y="179400"/>
                </a:lnTo>
                <a:lnTo>
                  <a:pt x="442887" y="194995"/>
                </a:lnTo>
                <a:lnTo>
                  <a:pt x="425284" y="205308"/>
                </a:lnTo>
                <a:lnTo>
                  <a:pt x="395935" y="210908"/>
                </a:lnTo>
                <a:lnTo>
                  <a:pt x="354850" y="212356"/>
                </a:lnTo>
                <a:lnTo>
                  <a:pt x="362000" y="192697"/>
                </a:lnTo>
                <a:lnTo>
                  <a:pt x="375056" y="174510"/>
                </a:lnTo>
                <a:lnTo>
                  <a:pt x="394081" y="161124"/>
                </a:lnTo>
                <a:lnTo>
                  <a:pt x="419125" y="155917"/>
                </a:lnTo>
                <a:lnTo>
                  <a:pt x="431533" y="157619"/>
                </a:lnTo>
                <a:lnTo>
                  <a:pt x="440855" y="162420"/>
                </a:lnTo>
                <a:lnTo>
                  <a:pt x="446722" y="169837"/>
                </a:lnTo>
                <a:lnTo>
                  <a:pt x="448754" y="179400"/>
                </a:lnTo>
                <a:lnTo>
                  <a:pt x="448754" y="100114"/>
                </a:lnTo>
                <a:lnTo>
                  <a:pt x="383044" y="104051"/>
                </a:lnTo>
                <a:lnTo>
                  <a:pt x="343928" y="122783"/>
                </a:lnTo>
                <a:lnTo>
                  <a:pt x="312458" y="150964"/>
                </a:lnTo>
                <a:lnTo>
                  <a:pt x="289229" y="186080"/>
                </a:lnTo>
                <a:lnTo>
                  <a:pt x="274840" y="225640"/>
                </a:lnTo>
                <a:lnTo>
                  <a:pt x="269913" y="267144"/>
                </a:lnTo>
                <a:lnTo>
                  <a:pt x="277431" y="315074"/>
                </a:lnTo>
                <a:lnTo>
                  <a:pt x="299821" y="351320"/>
                </a:lnTo>
                <a:lnTo>
                  <a:pt x="336880" y="374256"/>
                </a:lnTo>
                <a:lnTo>
                  <a:pt x="388391" y="382257"/>
                </a:lnTo>
                <a:lnTo>
                  <a:pt x="412534" y="381228"/>
                </a:lnTo>
                <a:lnTo>
                  <a:pt x="438619" y="377723"/>
                </a:lnTo>
                <a:lnTo>
                  <a:pt x="465023" y="371182"/>
                </a:lnTo>
                <a:lnTo>
                  <a:pt x="490105" y="361022"/>
                </a:lnTo>
                <a:lnTo>
                  <a:pt x="486194" y="320230"/>
                </a:lnTo>
                <a:lnTo>
                  <a:pt x="484517" y="302907"/>
                </a:lnTo>
                <a:lnTo>
                  <a:pt x="467525" y="310095"/>
                </a:lnTo>
                <a:lnTo>
                  <a:pt x="449173" y="315556"/>
                </a:lnTo>
                <a:lnTo>
                  <a:pt x="429348" y="319024"/>
                </a:lnTo>
                <a:lnTo>
                  <a:pt x="407949" y="320230"/>
                </a:lnTo>
                <a:lnTo>
                  <a:pt x="391337" y="318884"/>
                </a:lnTo>
                <a:lnTo>
                  <a:pt x="355409" y="298996"/>
                </a:lnTo>
                <a:lnTo>
                  <a:pt x="347027" y="271043"/>
                </a:lnTo>
                <a:lnTo>
                  <a:pt x="407517" y="269240"/>
                </a:lnTo>
                <a:lnTo>
                  <a:pt x="456717" y="259918"/>
                </a:lnTo>
                <a:lnTo>
                  <a:pt x="493382" y="242277"/>
                </a:lnTo>
                <a:lnTo>
                  <a:pt x="516293" y="215519"/>
                </a:lnTo>
                <a:lnTo>
                  <a:pt x="516966" y="212356"/>
                </a:lnTo>
                <a:lnTo>
                  <a:pt x="524192" y="178841"/>
                </a:lnTo>
                <a:close/>
              </a:path>
            </a:pathLst>
          </a:custGeom>
          <a:solidFill>
            <a:srgbClr val="33536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2738120" y="1811718"/>
            <a:ext cx="1071245" cy="461009"/>
          </a:xfrm>
          <a:custGeom>
            <a:avLst/>
            <a:gdLst/>
            <a:ahLst/>
            <a:cxnLst/>
            <a:rect l="l" t="t" r="r" b="b"/>
            <a:pathLst>
              <a:path w="1071245" h="461010">
                <a:moveTo>
                  <a:pt x="312420" y="173812"/>
                </a:moveTo>
                <a:lnTo>
                  <a:pt x="307187" y="135255"/>
                </a:lnTo>
                <a:lnTo>
                  <a:pt x="307035" y="134073"/>
                </a:lnTo>
                <a:lnTo>
                  <a:pt x="298221" y="116255"/>
                </a:lnTo>
                <a:lnTo>
                  <a:pt x="290753" y="101155"/>
                </a:lnTo>
                <a:lnTo>
                  <a:pt x="263372" y="78714"/>
                </a:lnTo>
                <a:lnTo>
                  <a:pt x="228028" y="71145"/>
                </a:lnTo>
                <a:lnTo>
                  <a:pt x="228028" y="179959"/>
                </a:lnTo>
                <a:lnTo>
                  <a:pt x="222110" y="220586"/>
                </a:lnTo>
                <a:lnTo>
                  <a:pt x="205879" y="257644"/>
                </a:lnTo>
                <a:lnTo>
                  <a:pt x="181571" y="284645"/>
                </a:lnTo>
                <a:lnTo>
                  <a:pt x="151460" y="295097"/>
                </a:lnTo>
                <a:lnTo>
                  <a:pt x="140347" y="294182"/>
                </a:lnTo>
                <a:lnTo>
                  <a:pt x="130492" y="291528"/>
                </a:lnTo>
                <a:lnTo>
                  <a:pt x="121894" y="287299"/>
                </a:lnTo>
                <a:lnTo>
                  <a:pt x="114566" y="281673"/>
                </a:lnTo>
                <a:lnTo>
                  <a:pt x="124637" y="222999"/>
                </a:lnTo>
                <a:lnTo>
                  <a:pt x="135280" y="186651"/>
                </a:lnTo>
                <a:lnTo>
                  <a:pt x="151180" y="159004"/>
                </a:lnTo>
                <a:lnTo>
                  <a:pt x="170840" y="141414"/>
                </a:lnTo>
                <a:lnTo>
                  <a:pt x="192811" y="135255"/>
                </a:lnTo>
                <a:lnTo>
                  <a:pt x="209384" y="139166"/>
                </a:lnTo>
                <a:lnTo>
                  <a:pt x="220268" y="149428"/>
                </a:lnTo>
                <a:lnTo>
                  <a:pt x="226212" y="163779"/>
                </a:lnTo>
                <a:lnTo>
                  <a:pt x="228028" y="179959"/>
                </a:lnTo>
                <a:lnTo>
                  <a:pt x="228028" y="71145"/>
                </a:lnTo>
                <a:lnTo>
                  <a:pt x="176809" y="82232"/>
                </a:lnTo>
                <a:lnTo>
                  <a:pt x="136931" y="116255"/>
                </a:lnTo>
                <a:lnTo>
                  <a:pt x="135813" y="116255"/>
                </a:lnTo>
                <a:lnTo>
                  <a:pt x="140830" y="76568"/>
                </a:lnTo>
                <a:lnTo>
                  <a:pt x="68745" y="76568"/>
                </a:lnTo>
                <a:lnTo>
                  <a:pt x="65532" y="101155"/>
                </a:lnTo>
                <a:lnTo>
                  <a:pt x="61683" y="127698"/>
                </a:lnTo>
                <a:lnTo>
                  <a:pt x="57188" y="155943"/>
                </a:lnTo>
                <a:lnTo>
                  <a:pt x="52539" y="182194"/>
                </a:lnTo>
                <a:lnTo>
                  <a:pt x="0" y="460514"/>
                </a:lnTo>
                <a:lnTo>
                  <a:pt x="79921" y="460514"/>
                </a:lnTo>
                <a:lnTo>
                  <a:pt x="102273" y="344830"/>
                </a:lnTo>
                <a:lnTo>
                  <a:pt x="103390" y="344830"/>
                </a:lnTo>
                <a:lnTo>
                  <a:pt x="112191" y="348932"/>
                </a:lnTo>
                <a:lnTo>
                  <a:pt x="123990" y="352513"/>
                </a:lnTo>
                <a:lnTo>
                  <a:pt x="138201" y="355041"/>
                </a:lnTo>
                <a:lnTo>
                  <a:pt x="154254" y="356006"/>
                </a:lnTo>
                <a:lnTo>
                  <a:pt x="198958" y="349110"/>
                </a:lnTo>
                <a:lnTo>
                  <a:pt x="207530" y="344830"/>
                </a:lnTo>
                <a:lnTo>
                  <a:pt x="237477" y="329882"/>
                </a:lnTo>
                <a:lnTo>
                  <a:pt x="268960" y="300532"/>
                </a:lnTo>
                <a:lnTo>
                  <a:pt x="272402" y="295097"/>
                </a:lnTo>
                <a:lnTo>
                  <a:pt x="292519" y="263271"/>
                </a:lnTo>
                <a:lnTo>
                  <a:pt x="307301" y="220294"/>
                </a:lnTo>
                <a:lnTo>
                  <a:pt x="312420" y="173812"/>
                </a:lnTo>
                <a:close/>
              </a:path>
              <a:path w="1071245" h="461010">
                <a:moveTo>
                  <a:pt x="627011" y="182753"/>
                </a:moveTo>
                <a:lnTo>
                  <a:pt x="619226" y="139026"/>
                </a:lnTo>
                <a:lnTo>
                  <a:pt x="614349" y="131330"/>
                </a:lnTo>
                <a:lnTo>
                  <a:pt x="596620" y="103327"/>
                </a:lnTo>
                <a:lnTo>
                  <a:pt x="560285" y="79248"/>
                </a:lnTo>
                <a:lnTo>
                  <a:pt x="543750" y="76276"/>
                </a:lnTo>
                <a:lnTo>
                  <a:pt x="543750" y="183311"/>
                </a:lnTo>
                <a:lnTo>
                  <a:pt x="539216" y="220497"/>
                </a:lnTo>
                <a:lnTo>
                  <a:pt x="525932" y="256527"/>
                </a:lnTo>
                <a:lnTo>
                  <a:pt x="504367" y="283756"/>
                </a:lnTo>
                <a:lnTo>
                  <a:pt x="475005" y="294538"/>
                </a:lnTo>
                <a:lnTo>
                  <a:pt x="456399" y="290715"/>
                </a:lnTo>
                <a:lnTo>
                  <a:pt x="442722" y="279933"/>
                </a:lnTo>
                <a:lnTo>
                  <a:pt x="434289" y="263169"/>
                </a:lnTo>
                <a:lnTo>
                  <a:pt x="431406" y="241439"/>
                </a:lnTo>
                <a:lnTo>
                  <a:pt x="435470" y="206311"/>
                </a:lnTo>
                <a:lnTo>
                  <a:pt x="448449" y="170459"/>
                </a:lnTo>
                <a:lnTo>
                  <a:pt x="470230" y="142557"/>
                </a:lnTo>
                <a:lnTo>
                  <a:pt x="500710" y="131330"/>
                </a:lnTo>
                <a:lnTo>
                  <a:pt x="521106" y="135915"/>
                </a:lnTo>
                <a:lnTo>
                  <a:pt x="534377" y="147891"/>
                </a:lnTo>
                <a:lnTo>
                  <a:pt x="541578" y="164579"/>
                </a:lnTo>
                <a:lnTo>
                  <a:pt x="543750" y="183311"/>
                </a:lnTo>
                <a:lnTo>
                  <a:pt x="543750" y="76276"/>
                </a:lnTo>
                <a:lnTo>
                  <a:pt x="465467" y="76619"/>
                </a:lnTo>
                <a:lnTo>
                  <a:pt x="425792" y="94081"/>
                </a:lnTo>
                <a:lnTo>
                  <a:pt x="393255" y="121132"/>
                </a:lnTo>
                <a:lnTo>
                  <a:pt x="368833" y="156108"/>
                </a:lnTo>
                <a:lnTo>
                  <a:pt x="353466" y="197332"/>
                </a:lnTo>
                <a:lnTo>
                  <a:pt x="348132" y="243116"/>
                </a:lnTo>
                <a:lnTo>
                  <a:pt x="356463" y="289280"/>
                </a:lnTo>
                <a:lnTo>
                  <a:pt x="379984" y="324916"/>
                </a:lnTo>
                <a:lnTo>
                  <a:pt x="416509" y="347878"/>
                </a:lnTo>
                <a:lnTo>
                  <a:pt x="463829" y="356006"/>
                </a:lnTo>
                <a:lnTo>
                  <a:pt x="508901" y="350113"/>
                </a:lnTo>
                <a:lnTo>
                  <a:pt x="548347" y="333324"/>
                </a:lnTo>
                <a:lnTo>
                  <a:pt x="581037" y="306895"/>
                </a:lnTo>
                <a:lnTo>
                  <a:pt x="605815" y="272135"/>
                </a:lnTo>
                <a:lnTo>
                  <a:pt x="621512" y="230327"/>
                </a:lnTo>
                <a:lnTo>
                  <a:pt x="627011" y="182753"/>
                </a:lnTo>
                <a:close/>
              </a:path>
              <a:path w="1071245" h="461010">
                <a:moveTo>
                  <a:pt x="864489" y="70980"/>
                </a:moveTo>
                <a:lnTo>
                  <a:pt x="859459" y="70421"/>
                </a:lnTo>
                <a:lnTo>
                  <a:pt x="849401" y="70421"/>
                </a:lnTo>
                <a:lnTo>
                  <a:pt x="822655" y="75006"/>
                </a:lnTo>
                <a:lnTo>
                  <a:pt x="798893" y="87820"/>
                </a:lnTo>
                <a:lnTo>
                  <a:pt x="778586" y="107429"/>
                </a:lnTo>
                <a:lnTo>
                  <a:pt x="762215" y="132448"/>
                </a:lnTo>
                <a:lnTo>
                  <a:pt x="760539" y="132448"/>
                </a:lnTo>
                <a:lnTo>
                  <a:pt x="765568" y="76555"/>
                </a:lnTo>
                <a:lnTo>
                  <a:pt x="695718" y="76555"/>
                </a:lnTo>
                <a:lnTo>
                  <a:pt x="690613" y="125183"/>
                </a:lnTo>
                <a:lnTo>
                  <a:pt x="686828" y="155790"/>
                </a:lnTo>
                <a:lnTo>
                  <a:pt x="681736" y="187223"/>
                </a:lnTo>
                <a:lnTo>
                  <a:pt x="651002" y="349859"/>
                </a:lnTo>
                <a:lnTo>
                  <a:pt x="731481" y="349859"/>
                </a:lnTo>
                <a:lnTo>
                  <a:pt x="750481" y="248132"/>
                </a:lnTo>
                <a:lnTo>
                  <a:pt x="760857" y="209956"/>
                </a:lnTo>
                <a:lnTo>
                  <a:pt x="802347" y="156654"/>
                </a:lnTo>
                <a:lnTo>
                  <a:pt x="835977" y="148653"/>
                </a:lnTo>
                <a:lnTo>
                  <a:pt x="844931" y="148653"/>
                </a:lnTo>
                <a:lnTo>
                  <a:pt x="848842" y="149212"/>
                </a:lnTo>
                <a:lnTo>
                  <a:pt x="864489" y="70980"/>
                </a:lnTo>
                <a:close/>
              </a:path>
              <a:path w="1071245" h="461010">
                <a:moveTo>
                  <a:pt x="1070673" y="76555"/>
                </a:moveTo>
                <a:lnTo>
                  <a:pt x="1012532" y="76555"/>
                </a:lnTo>
                <a:lnTo>
                  <a:pt x="1027074" y="0"/>
                </a:lnTo>
                <a:lnTo>
                  <a:pt x="944918" y="18999"/>
                </a:lnTo>
                <a:lnTo>
                  <a:pt x="933729" y="76555"/>
                </a:lnTo>
                <a:lnTo>
                  <a:pt x="898537" y="76555"/>
                </a:lnTo>
                <a:lnTo>
                  <a:pt x="887349" y="137477"/>
                </a:lnTo>
                <a:lnTo>
                  <a:pt x="922007" y="137477"/>
                </a:lnTo>
                <a:lnTo>
                  <a:pt x="900772" y="246456"/>
                </a:lnTo>
                <a:lnTo>
                  <a:pt x="898245" y="261010"/>
                </a:lnTo>
                <a:lnTo>
                  <a:pt x="896505" y="273989"/>
                </a:lnTo>
                <a:lnTo>
                  <a:pt x="895502" y="285915"/>
                </a:lnTo>
                <a:lnTo>
                  <a:pt x="895172" y="297319"/>
                </a:lnTo>
                <a:lnTo>
                  <a:pt x="899502" y="320878"/>
                </a:lnTo>
                <a:lnTo>
                  <a:pt x="912647" y="339445"/>
                </a:lnTo>
                <a:lnTo>
                  <a:pt x="934796" y="351624"/>
                </a:lnTo>
                <a:lnTo>
                  <a:pt x="966152" y="355993"/>
                </a:lnTo>
                <a:lnTo>
                  <a:pt x="979474" y="355587"/>
                </a:lnTo>
                <a:lnTo>
                  <a:pt x="992632" y="354393"/>
                </a:lnTo>
                <a:lnTo>
                  <a:pt x="1004430" y="352463"/>
                </a:lnTo>
                <a:lnTo>
                  <a:pt x="1013650" y="349859"/>
                </a:lnTo>
                <a:lnTo>
                  <a:pt x="1023150" y="286702"/>
                </a:lnTo>
                <a:lnTo>
                  <a:pt x="1015898" y="287820"/>
                </a:lnTo>
                <a:lnTo>
                  <a:pt x="1000810" y="287820"/>
                </a:lnTo>
                <a:lnTo>
                  <a:pt x="989914" y="286131"/>
                </a:lnTo>
                <a:lnTo>
                  <a:pt x="982853" y="281393"/>
                </a:lnTo>
                <a:lnTo>
                  <a:pt x="979030" y="274142"/>
                </a:lnTo>
                <a:lnTo>
                  <a:pt x="977887" y="264896"/>
                </a:lnTo>
                <a:lnTo>
                  <a:pt x="978281" y="257048"/>
                </a:lnTo>
                <a:lnTo>
                  <a:pt x="979297" y="248208"/>
                </a:lnTo>
                <a:lnTo>
                  <a:pt x="980719" y="239052"/>
                </a:lnTo>
                <a:lnTo>
                  <a:pt x="1000810" y="137477"/>
                </a:lnTo>
                <a:lnTo>
                  <a:pt x="1058926" y="137477"/>
                </a:lnTo>
                <a:lnTo>
                  <a:pt x="1070673" y="76555"/>
                </a:lnTo>
                <a:close/>
              </a:path>
            </a:pathLst>
          </a:custGeom>
          <a:solidFill>
            <a:srgbClr val="33536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3914914" y="1764766"/>
            <a:ext cx="602615" cy="403225"/>
          </a:xfrm>
          <a:custGeom>
            <a:avLst/>
            <a:gdLst/>
            <a:ahLst/>
            <a:cxnLst/>
            <a:rect l="l" t="t" r="r" b="b"/>
            <a:pathLst>
              <a:path w="602614" h="403225">
                <a:moveTo>
                  <a:pt x="313524" y="0"/>
                </a:moveTo>
                <a:lnTo>
                  <a:pt x="233045" y="0"/>
                </a:lnTo>
                <a:lnTo>
                  <a:pt x="209588" y="123507"/>
                </a:lnTo>
                <a:lnTo>
                  <a:pt x="200355" y="120675"/>
                </a:lnTo>
                <a:lnTo>
                  <a:pt x="197853" y="120192"/>
                </a:lnTo>
                <a:lnTo>
                  <a:pt x="197853" y="187782"/>
                </a:lnTo>
                <a:lnTo>
                  <a:pt x="183870" y="261569"/>
                </a:lnTo>
                <a:lnTo>
                  <a:pt x="172923" y="295452"/>
                </a:lnTo>
                <a:lnTo>
                  <a:pt x="157467" y="319328"/>
                </a:lnTo>
                <a:lnTo>
                  <a:pt x="139712" y="333476"/>
                </a:lnTo>
                <a:lnTo>
                  <a:pt x="121843" y="338124"/>
                </a:lnTo>
                <a:lnTo>
                  <a:pt x="106006" y="334733"/>
                </a:lnTo>
                <a:lnTo>
                  <a:pt x="94030" y="324777"/>
                </a:lnTo>
                <a:lnTo>
                  <a:pt x="86474" y="308648"/>
                </a:lnTo>
                <a:lnTo>
                  <a:pt x="83832" y="286702"/>
                </a:lnTo>
                <a:lnTo>
                  <a:pt x="89916" y="247599"/>
                </a:lnTo>
                <a:lnTo>
                  <a:pt x="106895" y="212801"/>
                </a:lnTo>
                <a:lnTo>
                  <a:pt x="132880" y="187833"/>
                </a:lnTo>
                <a:lnTo>
                  <a:pt x="165989" y="178282"/>
                </a:lnTo>
                <a:lnTo>
                  <a:pt x="175768" y="179057"/>
                </a:lnTo>
                <a:lnTo>
                  <a:pt x="184645" y="181152"/>
                </a:lnTo>
                <a:lnTo>
                  <a:pt x="192176" y="184175"/>
                </a:lnTo>
                <a:lnTo>
                  <a:pt x="197853" y="187782"/>
                </a:lnTo>
                <a:lnTo>
                  <a:pt x="197853" y="120192"/>
                </a:lnTo>
                <a:lnTo>
                  <a:pt x="190652" y="118770"/>
                </a:lnTo>
                <a:lnTo>
                  <a:pt x="181063" y="117703"/>
                </a:lnTo>
                <a:lnTo>
                  <a:pt x="172148" y="117373"/>
                </a:lnTo>
                <a:lnTo>
                  <a:pt x="123494" y="124269"/>
                </a:lnTo>
                <a:lnTo>
                  <a:pt x="81559" y="143497"/>
                </a:lnTo>
                <a:lnTo>
                  <a:pt x="47307" y="172834"/>
                </a:lnTo>
                <a:lnTo>
                  <a:pt x="21653" y="210096"/>
                </a:lnTo>
                <a:lnTo>
                  <a:pt x="5575" y="253085"/>
                </a:lnTo>
                <a:lnTo>
                  <a:pt x="0" y="299567"/>
                </a:lnTo>
                <a:lnTo>
                  <a:pt x="6756" y="343776"/>
                </a:lnTo>
                <a:lnTo>
                  <a:pt x="25082" y="376199"/>
                </a:lnTo>
                <a:lnTo>
                  <a:pt x="52108" y="396151"/>
                </a:lnTo>
                <a:lnTo>
                  <a:pt x="84950" y="402945"/>
                </a:lnTo>
                <a:lnTo>
                  <a:pt x="108978" y="400202"/>
                </a:lnTo>
                <a:lnTo>
                  <a:pt x="132600" y="391426"/>
                </a:lnTo>
                <a:lnTo>
                  <a:pt x="154749" y="375843"/>
                </a:lnTo>
                <a:lnTo>
                  <a:pt x="174371" y="352653"/>
                </a:lnTo>
                <a:lnTo>
                  <a:pt x="175488" y="352653"/>
                </a:lnTo>
                <a:lnTo>
                  <a:pt x="171589" y="396811"/>
                </a:lnTo>
                <a:lnTo>
                  <a:pt x="245351" y="396811"/>
                </a:lnTo>
                <a:lnTo>
                  <a:pt x="246888" y="371487"/>
                </a:lnTo>
                <a:lnTo>
                  <a:pt x="248869" y="352653"/>
                </a:lnTo>
                <a:lnTo>
                  <a:pt x="258203" y="290626"/>
                </a:lnTo>
                <a:lnTo>
                  <a:pt x="279590" y="178282"/>
                </a:lnTo>
                <a:lnTo>
                  <a:pt x="290017" y="123507"/>
                </a:lnTo>
                <a:lnTo>
                  <a:pt x="313524" y="0"/>
                </a:lnTo>
                <a:close/>
              </a:path>
              <a:path w="602614" h="403225">
                <a:moveTo>
                  <a:pt x="602437" y="123507"/>
                </a:moveTo>
                <a:lnTo>
                  <a:pt x="521957" y="123507"/>
                </a:lnTo>
                <a:lnTo>
                  <a:pt x="497928" y="249809"/>
                </a:lnTo>
                <a:lnTo>
                  <a:pt x="486994" y="286639"/>
                </a:lnTo>
                <a:lnTo>
                  <a:pt x="471233" y="314223"/>
                </a:lnTo>
                <a:lnTo>
                  <a:pt x="452335" y="331546"/>
                </a:lnTo>
                <a:lnTo>
                  <a:pt x="431977" y="337553"/>
                </a:lnTo>
                <a:lnTo>
                  <a:pt x="418973" y="335102"/>
                </a:lnTo>
                <a:lnTo>
                  <a:pt x="410527" y="328345"/>
                </a:lnTo>
                <a:lnTo>
                  <a:pt x="405968" y="318236"/>
                </a:lnTo>
                <a:lnTo>
                  <a:pt x="404596" y="305714"/>
                </a:lnTo>
                <a:lnTo>
                  <a:pt x="404888" y="297611"/>
                </a:lnTo>
                <a:lnTo>
                  <a:pt x="405714" y="288671"/>
                </a:lnTo>
                <a:lnTo>
                  <a:pt x="406946" y="279311"/>
                </a:lnTo>
                <a:lnTo>
                  <a:pt x="408508" y="269938"/>
                </a:lnTo>
                <a:lnTo>
                  <a:pt x="435902" y="123507"/>
                </a:lnTo>
                <a:lnTo>
                  <a:pt x="355422" y="123507"/>
                </a:lnTo>
                <a:lnTo>
                  <a:pt x="324383" y="289839"/>
                </a:lnTo>
                <a:lnTo>
                  <a:pt x="322643" y="302704"/>
                </a:lnTo>
                <a:lnTo>
                  <a:pt x="321640" y="314833"/>
                </a:lnTo>
                <a:lnTo>
                  <a:pt x="321322" y="326390"/>
                </a:lnTo>
                <a:lnTo>
                  <a:pt x="326110" y="360286"/>
                </a:lnTo>
                <a:lnTo>
                  <a:pt x="339902" y="384162"/>
                </a:lnTo>
                <a:lnTo>
                  <a:pt x="361873" y="398297"/>
                </a:lnTo>
                <a:lnTo>
                  <a:pt x="391185" y="402945"/>
                </a:lnTo>
                <a:lnTo>
                  <a:pt x="415925" y="400037"/>
                </a:lnTo>
                <a:lnTo>
                  <a:pt x="440296" y="390931"/>
                </a:lnTo>
                <a:lnTo>
                  <a:pt x="463727" y="375132"/>
                </a:lnTo>
                <a:lnTo>
                  <a:pt x="485635" y="352094"/>
                </a:lnTo>
                <a:lnTo>
                  <a:pt x="486752" y="352094"/>
                </a:lnTo>
                <a:lnTo>
                  <a:pt x="481723" y="396811"/>
                </a:lnTo>
                <a:lnTo>
                  <a:pt x="552704" y="396811"/>
                </a:lnTo>
                <a:lnTo>
                  <a:pt x="562686" y="332994"/>
                </a:lnTo>
                <a:lnTo>
                  <a:pt x="567232" y="307936"/>
                </a:lnTo>
                <a:lnTo>
                  <a:pt x="602437" y="123507"/>
                </a:lnTo>
                <a:close/>
              </a:path>
            </a:pathLst>
          </a:custGeom>
          <a:solidFill>
            <a:srgbClr val="33536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4636325" y="1882139"/>
            <a:ext cx="1895475" cy="390525"/>
          </a:xfrm>
          <a:custGeom>
            <a:avLst/>
            <a:gdLst/>
            <a:ahLst/>
            <a:cxnLst/>
            <a:rect l="l" t="t" r="r" b="b"/>
            <a:pathLst>
              <a:path w="1895475" h="390525">
                <a:moveTo>
                  <a:pt x="432574" y="73215"/>
                </a:moveTo>
                <a:lnTo>
                  <a:pt x="428066" y="42202"/>
                </a:lnTo>
                <a:lnTo>
                  <a:pt x="414972" y="19215"/>
                </a:lnTo>
                <a:lnTo>
                  <a:pt x="393903" y="4914"/>
                </a:lnTo>
                <a:lnTo>
                  <a:pt x="365506" y="0"/>
                </a:lnTo>
                <a:lnTo>
                  <a:pt x="339445" y="3086"/>
                </a:lnTo>
                <a:lnTo>
                  <a:pt x="314579" y="12496"/>
                </a:lnTo>
                <a:lnTo>
                  <a:pt x="291706" y="28524"/>
                </a:lnTo>
                <a:lnTo>
                  <a:pt x="271614" y="51409"/>
                </a:lnTo>
                <a:lnTo>
                  <a:pt x="266674" y="33235"/>
                </a:lnTo>
                <a:lnTo>
                  <a:pt x="254711" y="16700"/>
                </a:lnTo>
                <a:lnTo>
                  <a:pt x="234988" y="4660"/>
                </a:lnTo>
                <a:lnTo>
                  <a:pt x="206781" y="0"/>
                </a:lnTo>
                <a:lnTo>
                  <a:pt x="180809" y="2908"/>
                </a:lnTo>
                <a:lnTo>
                  <a:pt x="156133" y="11950"/>
                </a:lnTo>
                <a:lnTo>
                  <a:pt x="133464" y="27584"/>
                </a:lnTo>
                <a:lnTo>
                  <a:pt x="113461" y="50292"/>
                </a:lnTo>
                <a:lnTo>
                  <a:pt x="112344" y="50292"/>
                </a:lnTo>
                <a:lnTo>
                  <a:pt x="117360" y="6134"/>
                </a:lnTo>
                <a:lnTo>
                  <a:pt x="48056" y="6134"/>
                </a:lnTo>
                <a:lnTo>
                  <a:pt x="45326" y="25285"/>
                </a:lnTo>
                <a:lnTo>
                  <a:pt x="38404" y="69888"/>
                </a:lnTo>
                <a:lnTo>
                  <a:pt x="34099" y="95008"/>
                </a:lnTo>
                <a:lnTo>
                  <a:pt x="0" y="279438"/>
                </a:lnTo>
                <a:lnTo>
                  <a:pt x="77685" y="279438"/>
                </a:lnTo>
                <a:lnTo>
                  <a:pt x="100037" y="156476"/>
                </a:lnTo>
                <a:lnTo>
                  <a:pt x="110731" y="119443"/>
                </a:lnTo>
                <a:lnTo>
                  <a:pt x="145542" y="71132"/>
                </a:lnTo>
                <a:lnTo>
                  <a:pt x="165989" y="64274"/>
                </a:lnTo>
                <a:lnTo>
                  <a:pt x="178257" y="66916"/>
                </a:lnTo>
                <a:lnTo>
                  <a:pt x="186182" y="74117"/>
                </a:lnTo>
                <a:lnTo>
                  <a:pt x="190436" y="84772"/>
                </a:lnTo>
                <a:lnTo>
                  <a:pt x="191706" y="97790"/>
                </a:lnTo>
                <a:lnTo>
                  <a:pt x="191401" y="105117"/>
                </a:lnTo>
                <a:lnTo>
                  <a:pt x="190576" y="112814"/>
                </a:lnTo>
                <a:lnTo>
                  <a:pt x="189331" y="120827"/>
                </a:lnTo>
                <a:lnTo>
                  <a:pt x="159842" y="279438"/>
                </a:lnTo>
                <a:lnTo>
                  <a:pt x="237528" y="279438"/>
                </a:lnTo>
                <a:lnTo>
                  <a:pt x="260438" y="155359"/>
                </a:lnTo>
                <a:lnTo>
                  <a:pt x="271094" y="118021"/>
                </a:lnTo>
                <a:lnTo>
                  <a:pt x="304368" y="70802"/>
                </a:lnTo>
                <a:lnTo>
                  <a:pt x="324142" y="64274"/>
                </a:lnTo>
                <a:lnTo>
                  <a:pt x="336435" y="66662"/>
                </a:lnTo>
                <a:lnTo>
                  <a:pt x="344970" y="73355"/>
                </a:lnTo>
                <a:lnTo>
                  <a:pt x="349923" y="83591"/>
                </a:lnTo>
                <a:lnTo>
                  <a:pt x="351536" y="96672"/>
                </a:lnTo>
                <a:lnTo>
                  <a:pt x="351243" y="104825"/>
                </a:lnTo>
                <a:lnTo>
                  <a:pt x="350418" y="113233"/>
                </a:lnTo>
                <a:lnTo>
                  <a:pt x="349173" y="121754"/>
                </a:lnTo>
                <a:lnTo>
                  <a:pt x="320243" y="279438"/>
                </a:lnTo>
                <a:lnTo>
                  <a:pt x="397929" y="279438"/>
                </a:lnTo>
                <a:lnTo>
                  <a:pt x="427545" y="120154"/>
                </a:lnTo>
                <a:lnTo>
                  <a:pt x="429514" y="108572"/>
                </a:lnTo>
                <a:lnTo>
                  <a:pt x="431101" y="95846"/>
                </a:lnTo>
                <a:lnTo>
                  <a:pt x="432181" y="83540"/>
                </a:lnTo>
                <a:lnTo>
                  <a:pt x="432574" y="73215"/>
                </a:lnTo>
                <a:close/>
              </a:path>
              <a:path w="1895475" h="390525">
                <a:moveTo>
                  <a:pt x="757212" y="13411"/>
                </a:moveTo>
                <a:lnTo>
                  <a:pt x="737958" y="8242"/>
                </a:lnTo>
                <a:lnTo>
                  <a:pt x="715505" y="3975"/>
                </a:lnTo>
                <a:lnTo>
                  <a:pt x="691273" y="1066"/>
                </a:lnTo>
                <a:lnTo>
                  <a:pt x="666673" y="0"/>
                </a:lnTo>
                <a:lnTo>
                  <a:pt x="666673" y="63157"/>
                </a:lnTo>
                <a:lnTo>
                  <a:pt x="653808" y="126314"/>
                </a:lnTo>
                <a:lnTo>
                  <a:pt x="641705" y="169354"/>
                </a:lnTo>
                <a:lnTo>
                  <a:pt x="625246" y="198678"/>
                </a:lnTo>
                <a:lnTo>
                  <a:pt x="606590" y="215417"/>
                </a:lnTo>
                <a:lnTo>
                  <a:pt x="587870" y="220751"/>
                </a:lnTo>
                <a:lnTo>
                  <a:pt x="573278" y="217449"/>
                </a:lnTo>
                <a:lnTo>
                  <a:pt x="562991" y="208178"/>
                </a:lnTo>
                <a:lnTo>
                  <a:pt x="556895" y="193878"/>
                </a:lnTo>
                <a:lnTo>
                  <a:pt x="554888" y="175488"/>
                </a:lnTo>
                <a:lnTo>
                  <a:pt x="561644" y="136131"/>
                </a:lnTo>
                <a:lnTo>
                  <a:pt x="580390" y="99123"/>
                </a:lnTo>
                <a:lnTo>
                  <a:pt x="608876" y="71653"/>
                </a:lnTo>
                <a:lnTo>
                  <a:pt x="644867" y="60909"/>
                </a:lnTo>
                <a:lnTo>
                  <a:pt x="652691" y="60909"/>
                </a:lnTo>
                <a:lnTo>
                  <a:pt x="660527" y="62026"/>
                </a:lnTo>
                <a:lnTo>
                  <a:pt x="666673" y="63157"/>
                </a:lnTo>
                <a:lnTo>
                  <a:pt x="666673" y="0"/>
                </a:lnTo>
                <a:lnTo>
                  <a:pt x="613435" y="5715"/>
                </a:lnTo>
                <a:lnTo>
                  <a:pt x="568998" y="21653"/>
                </a:lnTo>
                <a:lnTo>
                  <a:pt x="533146" y="45974"/>
                </a:lnTo>
                <a:lnTo>
                  <a:pt x="505650" y="76847"/>
                </a:lnTo>
                <a:lnTo>
                  <a:pt x="486283" y="112458"/>
                </a:lnTo>
                <a:lnTo>
                  <a:pt x="474840" y="150977"/>
                </a:lnTo>
                <a:lnTo>
                  <a:pt x="471068" y="190576"/>
                </a:lnTo>
                <a:lnTo>
                  <a:pt x="477075" y="229463"/>
                </a:lnTo>
                <a:lnTo>
                  <a:pt x="493979" y="259448"/>
                </a:lnTo>
                <a:lnTo>
                  <a:pt x="520103" y="278752"/>
                </a:lnTo>
                <a:lnTo>
                  <a:pt x="553770" y="285584"/>
                </a:lnTo>
                <a:lnTo>
                  <a:pt x="578002" y="282511"/>
                </a:lnTo>
                <a:lnTo>
                  <a:pt x="602119" y="272376"/>
                </a:lnTo>
                <a:lnTo>
                  <a:pt x="624979" y="253758"/>
                </a:lnTo>
                <a:lnTo>
                  <a:pt x="645426" y="225234"/>
                </a:lnTo>
                <a:lnTo>
                  <a:pt x="647115" y="225234"/>
                </a:lnTo>
                <a:lnTo>
                  <a:pt x="645871" y="239674"/>
                </a:lnTo>
                <a:lnTo>
                  <a:pt x="644715" y="253758"/>
                </a:lnTo>
                <a:lnTo>
                  <a:pt x="643801" y="266877"/>
                </a:lnTo>
                <a:lnTo>
                  <a:pt x="643191" y="279438"/>
                </a:lnTo>
                <a:lnTo>
                  <a:pt x="717524" y="279438"/>
                </a:lnTo>
                <a:lnTo>
                  <a:pt x="717765" y="250799"/>
                </a:lnTo>
                <a:lnTo>
                  <a:pt x="719455" y="225234"/>
                </a:lnTo>
                <a:lnTo>
                  <a:pt x="719747" y="220751"/>
                </a:lnTo>
                <a:lnTo>
                  <a:pt x="719899" y="218376"/>
                </a:lnTo>
                <a:lnTo>
                  <a:pt x="723506" y="185750"/>
                </a:lnTo>
                <a:lnTo>
                  <a:pt x="728154" y="156489"/>
                </a:lnTo>
                <a:lnTo>
                  <a:pt x="747572" y="60909"/>
                </a:lnTo>
                <a:lnTo>
                  <a:pt x="757212" y="13411"/>
                </a:lnTo>
                <a:close/>
              </a:path>
              <a:path w="1895475" h="390525">
                <a:moveTo>
                  <a:pt x="988529" y="13957"/>
                </a:moveTo>
                <a:lnTo>
                  <a:pt x="976350" y="8483"/>
                </a:lnTo>
                <a:lnTo>
                  <a:pt x="960247" y="4051"/>
                </a:lnTo>
                <a:lnTo>
                  <a:pt x="940676" y="1079"/>
                </a:lnTo>
                <a:lnTo>
                  <a:pt x="918121" y="0"/>
                </a:lnTo>
                <a:lnTo>
                  <a:pt x="869645" y="6731"/>
                </a:lnTo>
                <a:lnTo>
                  <a:pt x="831634" y="25781"/>
                </a:lnTo>
                <a:lnTo>
                  <a:pt x="806831" y="55397"/>
                </a:lnTo>
                <a:lnTo>
                  <a:pt x="797953" y="93878"/>
                </a:lnTo>
                <a:lnTo>
                  <a:pt x="802563" y="117424"/>
                </a:lnTo>
                <a:lnTo>
                  <a:pt x="815073" y="137134"/>
                </a:lnTo>
                <a:lnTo>
                  <a:pt x="833564" y="153377"/>
                </a:lnTo>
                <a:lnTo>
                  <a:pt x="856081" y="166535"/>
                </a:lnTo>
                <a:lnTo>
                  <a:pt x="872020" y="175348"/>
                </a:lnTo>
                <a:lnTo>
                  <a:pt x="882561" y="183730"/>
                </a:lnTo>
                <a:lnTo>
                  <a:pt x="888377" y="192328"/>
                </a:lnTo>
                <a:lnTo>
                  <a:pt x="890168" y="201752"/>
                </a:lnTo>
                <a:lnTo>
                  <a:pt x="887984" y="211251"/>
                </a:lnTo>
                <a:lnTo>
                  <a:pt x="881443" y="219075"/>
                </a:lnTo>
                <a:lnTo>
                  <a:pt x="870610" y="224383"/>
                </a:lnTo>
                <a:lnTo>
                  <a:pt x="855522" y="226339"/>
                </a:lnTo>
                <a:lnTo>
                  <a:pt x="835456" y="224472"/>
                </a:lnTo>
                <a:lnTo>
                  <a:pt x="815771" y="219773"/>
                </a:lnTo>
                <a:lnTo>
                  <a:pt x="798068" y="213614"/>
                </a:lnTo>
                <a:lnTo>
                  <a:pt x="783983" y="207340"/>
                </a:lnTo>
                <a:lnTo>
                  <a:pt x="764425" y="263779"/>
                </a:lnTo>
                <a:lnTo>
                  <a:pt x="779487" y="272288"/>
                </a:lnTo>
                <a:lnTo>
                  <a:pt x="799426" y="279006"/>
                </a:lnTo>
                <a:lnTo>
                  <a:pt x="822820" y="283425"/>
                </a:lnTo>
                <a:lnTo>
                  <a:pt x="848258" y="285013"/>
                </a:lnTo>
                <a:lnTo>
                  <a:pt x="898232" y="278803"/>
                </a:lnTo>
                <a:lnTo>
                  <a:pt x="937882" y="260438"/>
                </a:lnTo>
                <a:lnTo>
                  <a:pt x="964018" y="230327"/>
                </a:lnTo>
                <a:lnTo>
                  <a:pt x="973442" y="188899"/>
                </a:lnTo>
                <a:lnTo>
                  <a:pt x="968095" y="163283"/>
                </a:lnTo>
                <a:lnTo>
                  <a:pt x="954087" y="142862"/>
                </a:lnTo>
                <a:lnTo>
                  <a:pt x="934542" y="126733"/>
                </a:lnTo>
                <a:lnTo>
                  <a:pt x="912520" y="113995"/>
                </a:lnTo>
                <a:lnTo>
                  <a:pt x="897851" y="106197"/>
                </a:lnTo>
                <a:lnTo>
                  <a:pt x="887374" y="98564"/>
                </a:lnTo>
                <a:lnTo>
                  <a:pt x="881087" y="90817"/>
                </a:lnTo>
                <a:lnTo>
                  <a:pt x="878979" y="82715"/>
                </a:lnTo>
                <a:lnTo>
                  <a:pt x="881583" y="72821"/>
                </a:lnTo>
                <a:lnTo>
                  <a:pt x="888911" y="65239"/>
                </a:lnTo>
                <a:lnTo>
                  <a:pt x="900214" y="60388"/>
                </a:lnTo>
                <a:lnTo>
                  <a:pt x="914755" y="58674"/>
                </a:lnTo>
                <a:lnTo>
                  <a:pt x="931811" y="59817"/>
                </a:lnTo>
                <a:lnTo>
                  <a:pt x="946759" y="62725"/>
                </a:lnTo>
                <a:lnTo>
                  <a:pt x="959396" y="66687"/>
                </a:lnTo>
                <a:lnTo>
                  <a:pt x="969518" y="70967"/>
                </a:lnTo>
                <a:lnTo>
                  <a:pt x="988529" y="13957"/>
                </a:lnTo>
                <a:close/>
              </a:path>
              <a:path w="1895475" h="390525">
                <a:moveTo>
                  <a:pt x="1300911" y="16192"/>
                </a:moveTo>
                <a:lnTo>
                  <a:pt x="1279359" y="10363"/>
                </a:lnTo>
                <a:lnTo>
                  <a:pt x="1255153" y="5168"/>
                </a:lnTo>
                <a:lnTo>
                  <a:pt x="1228521" y="1435"/>
                </a:lnTo>
                <a:lnTo>
                  <a:pt x="1212049" y="622"/>
                </a:lnTo>
                <a:lnTo>
                  <a:pt x="1212049" y="67614"/>
                </a:lnTo>
                <a:lnTo>
                  <a:pt x="1198079" y="140830"/>
                </a:lnTo>
                <a:lnTo>
                  <a:pt x="1187678" y="174307"/>
                </a:lnTo>
                <a:lnTo>
                  <a:pt x="1171943" y="199453"/>
                </a:lnTo>
                <a:lnTo>
                  <a:pt x="1152639" y="215265"/>
                </a:lnTo>
                <a:lnTo>
                  <a:pt x="1131570" y="220751"/>
                </a:lnTo>
                <a:lnTo>
                  <a:pt x="1117752" y="217563"/>
                </a:lnTo>
                <a:lnTo>
                  <a:pt x="1106982" y="208178"/>
                </a:lnTo>
                <a:lnTo>
                  <a:pt x="1099972" y="192925"/>
                </a:lnTo>
                <a:lnTo>
                  <a:pt x="1097483" y="172123"/>
                </a:lnTo>
                <a:lnTo>
                  <a:pt x="1103566" y="133146"/>
                </a:lnTo>
                <a:lnTo>
                  <a:pt x="1120673" y="97523"/>
                </a:lnTo>
                <a:lnTo>
                  <a:pt x="1146987" y="71539"/>
                </a:lnTo>
                <a:lnTo>
                  <a:pt x="1180757" y="61468"/>
                </a:lnTo>
                <a:lnTo>
                  <a:pt x="1190282" y="61887"/>
                </a:lnTo>
                <a:lnTo>
                  <a:pt x="1198702" y="63080"/>
                </a:lnTo>
                <a:lnTo>
                  <a:pt x="1205979" y="65011"/>
                </a:lnTo>
                <a:lnTo>
                  <a:pt x="1212049" y="67614"/>
                </a:lnTo>
                <a:lnTo>
                  <a:pt x="1212049" y="622"/>
                </a:lnTo>
                <a:lnTo>
                  <a:pt x="1142301" y="7442"/>
                </a:lnTo>
                <a:lnTo>
                  <a:pt x="1095616" y="27863"/>
                </a:lnTo>
                <a:lnTo>
                  <a:pt x="1059548" y="58407"/>
                </a:lnTo>
                <a:lnTo>
                  <a:pt x="1033945" y="96202"/>
                </a:lnTo>
                <a:lnTo>
                  <a:pt x="1018692" y="138417"/>
                </a:lnTo>
                <a:lnTo>
                  <a:pt x="1013650" y="182181"/>
                </a:lnTo>
                <a:lnTo>
                  <a:pt x="1019759" y="224510"/>
                </a:lnTo>
                <a:lnTo>
                  <a:pt x="1036980" y="257149"/>
                </a:lnTo>
                <a:lnTo>
                  <a:pt x="1063625" y="278142"/>
                </a:lnTo>
                <a:lnTo>
                  <a:pt x="1098029" y="285572"/>
                </a:lnTo>
                <a:lnTo>
                  <a:pt x="1121511" y="282740"/>
                </a:lnTo>
                <a:lnTo>
                  <a:pt x="1144206" y="274193"/>
                </a:lnTo>
                <a:lnTo>
                  <a:pt x="1164907" y="259892"/>
                </a:lnTo>
                <a:lnTo>
                  <a:pt x="1182433" y="239750"/>
                </a:lnTo>
                <a:lnTo>
                  <a:pt x="1183551" y="239750"/>
                </a:lnTo>
                <a:lnTo>
                  <a:pt x="1150569" y="390093"/>
                </a:lnTo>
                <a:lnTo>
                  <a:pt x="1231049" y="390093"/>
                </a:lnTo>
                <a:lnTo>
                  <a:pt x="1259128" y="239750"/>
                </a:lnTo>
                <a:lnTo>
                  <a:pt x="1262684" y="220751"/>
                </a:lnTo>
                <a:lnTo>
                  <a:pt x="1292440" y="61468"/>
                </a:lnTo>
                <a:lnTo>
                  <a:pt x="1300911" y="16192"/>
                </a:lnTo>
                <a:close/>
              </a:path>
              <a:path w="1895475" h="390525">
                <a:moveTo>
                  <a:pt x="1616062" y="6134"/>
                </a:moveTo>
                <a:lnTo>
                  <a:pt x="1535582" y="6134"/>
                </a:lnTo>
                <a:lnTo>
                  <a:pt x="1511554" y="132435"/>
                </a:lnTo>
                <a:lnTo>
                  <a:pt x="1500619" y="169265"/>
                </a:lnTo>
                <a:lnTo>
                  <a:pt x="1484871" y="196850"/>
                </a:lnTo>
                <a:lnTo>
                  <a:pt x="1465961" y="214172"/>
                </a:lnTo>
                <a:lnTo>
                  <a:pt x="1445602" y="220179"/>
                </a:lnTo>
                <a:lnTo>
                  <a:pt x="1432598" y="217728"/>
                </a:lnTo>
                <a:lnTo>
                  <a:pt x="1424165" y="210972"/>
                </a:lnTo>
                <a:lnTo>
                  <a:pt x="1419593" y="200863"/>
                </a:lnTo>
                <a:lnTo>
                  <a:pt x="1418221" y="188341"/>
                </a:lnTo>
                <a:lnTo>
                  <a:pt x="1418513" y="180238"/>
                </a:lnTo>
                <a:lnTo>
                  <a:pt x="1419339" y="171297"/>
                </a:lnTo>
                <a:lnTo>
                  <a:pt x="1420583" y="161937"/>
                </a:lnTo>
                <a:lnTo>
                  <a:pt x="1422133" y="152565"/>
                </a:lnTo>
                <a:lnTo>
                  <a:pt x="1449527" y="6134"/>
                </a:lnTo>
                <a:lnTo>
                  <a:pt x="1369047" y="6134"/>
                </a:lnTo>
                <a:lnTo>
                  <a:pt x="1338008" y="172466"/>
                </a:lnTo>
                <a:lnTo>
                  <a:pt x="1336281" y="185331"/>
                </a:lnTo>
                <a:lnTo>
                  <a:pt x="1335265" y="197459"/>
                </a:lnTo>
                <a:lnTo>
                  <a:pt x="1334947" y="209016"/>
                </a:lnTo>
                <a:lnTo>
                  <a:pt x="1339735" y="242912"/>
                </a:lnTo>
                <a:lnTo>
                  <a:pt x="1353540" y="266788"/>
                </a:lnTo>
                <a:lnTo>
                  <a:pt x="1375511" y="280924"/>
                </a:lnTo>
                <a:lnTo>
                  <a:pt x="1404810" y="285572"/>
                </a:lnTo>
                <a:lnTo>
                  <a:pt x="1429550" y="282663"/>
                </a:lnTo>
                <a:lnTo>
                  <a:pt x="1453921" y="273558"/>
                </a:lnTo>
                <a:lnTo>
                  <a:pt x="1477352" y="257759"/>
                </a:lnTo>
                <a:lnTo>
                  <a:pt x="1499260" y="234721"/>
                </a:lnTo>
                <a:lnTo>
                  <a:pt x="1500378" y="234721"/>
                </a:lnTo>
                <a:lnTo>
                  <a:pt x="1495348" y="279438"/>
                </a:lnTo>
                <a:lnTo>
                  <a:pt x="1566329" y="279438"/>
                </a:lnTo>
                <a:lnTo>
                  <a:pt x="1576311" y="215620"/>
                </a:lnTo>
                <a:lnTo>
                  <a:pt x="1580857" y="190563"/>
                </a:lnTo>
                <a:lnTo>
                  <a:pt x="1616062" y="6134"/>
                </a:lnTo>
                <a:close/>
              </a:path>
              <a:path w="1895475" h="390525">
                <a:moveTo>
                  <a:pt x="1894890" y="81597"/>
                </a:moveTo>
                <a:lnTo>
                  <a:pt x="1868131" y="21729"/>
                </a:lnTo>
                <a:lnTo>
                  <a:pt x="1819452" y="2870"/>
                </a:lnTo>
                <a:lnTo>
                  <a:pt x="1819452" y="82156"/>
                </a:lnTo>
                <a:lnTo>
                  <a:pt x="1813585" y="97751"/>
                </a:lnTo>
                <a:lnTo>
                  <a:pt x="1795970" y="108064"/>
                </a:lnTo>
                <a:lnTo>
                  <a:pt x="1766633" y="113665"/>
                </a:lnTo>
                <a:lnTo>
                  <a:pt x="1725561" y="115112"/>
                </a:lnTo>
                <a:lnTo>
                  <a:pt x="1732686" y="95453"/>
                </a:lnTo>
                <a:lnTo>
                  <a:pt x="1745754" y="77266"/>
                </a:lnTo>
                <a:lnTo>
                  <a:pt x="1764779" y="63881"/>
                </a:lnTo>
                <a:lnTo>
                  <a:pt x="1789836" y="58674"/>
                </a:lnTo>
                <a:lnTo>
                  <a:pt x="1802244" y="60375"/>
                </a:lnTo>
                <a:lnTo>
                  <a:pt x="1811553" y="65176"/>
                </a:lnTo>
                <a:lnTo>
                  <a:pt x="1817408" y="72593"/>
                </a:lnTo>
                <a:lnTo>
                  <a:pt x="1819452" y="82156"/>
                </a:lnTo>
                <a:lnTo>
                  <a:pt x="1819452" y="2870"/>
                </a:lnTo>
                <a:lnTo>
                  <a:pt x="1753743" y="6807"/>
                </a:lnTo>
                <a:lnTo>
                  <a:pt x="1714627" y="25539"/>
                </a:lnTo>
                <a:lnTo>
                  <a:pt x="1683156" y="53721"/>
                </a:lnTo>
                <a:lnTo>
                  <a:pt x="1659915" y="88836"/>
                </a:lnTo>
                <a:lnTo>
                  <a:pt x="1645539" y="128397"/>
                </a:lnTo>
                <a:lnTo>
                  <a:pt x="1640611" y="169900"/>
                </a:lnTo>
                <a:lnTo>
                  <a:pt x="1648117" y="217830"/>
                </a:lnTo>
                <a:lnTo>
                  <a:pt x="1670507" y="254076"/>
                </a:lnTo>
                <a:lnTo>
                  <a:pt x="1707565" y="277012"/>
                </a:lnTo>
                <a:lnTo>
                  <a:pt x="1759089" y="285013"/>
                </a:lnTo>
                <a:lnTo>
                  <a:pt x="1783232" y="283984"/>
                </a:lnTo>
                <a:lnTo>
                  <a:pt x="1809318" y="280479"/>
                </a:lnTo>
                <a:lnTo>
                  <a:pt x="1835721" y="273939"/>
                </a:lnTo>
                <a:lnTo>
                  <a:pt x="1860816" y="263779"/>
                </a:lnTo>
                <a:lnTo>
                  <a:pt x="1856879" y="222986"/>
                </a:lnTo>
                <a:lnTo>
                  <a:pt x="1855216" y="205663"/>
                </a:lnTo>
                <a:lnTo>
                  <a:pt x="1838223" y="212852"/>
                </a:lnTo>
                <a:lnTo>
                  <a:pt x="1819871" y="218313"/>
                </a:lnTo>
                <a:lnTo>
                  <a:pt x="1800047" y="221780"/>
                </a:lnTo>
                <a:lnTo>
                  <a:pt x="1778647" y="222986"/>
                </a:lnTo>
                <a:lnTo>
                  <a:pt x="1762023" y="221640"/>
                </a:lnTo>
                <a:lnTo>
                  <a:pt x="1726120" y="201752"/>
                </a:lnTo>
                <a:lnTo>
                  <a:pt x="1717738" y="173799"/>
                </a:lnTo>
                <a:lnTo>
                  <a:pt x="1778215" y="171996"/>
                </a:lnTo>
                <a:lnTo>
                  <a:pt x="1827415" y="162674"/>
                </a:lnTo>
                <a:lnTo>
                  <a:pt x="1864080" y="145034"/>
                </a:lnTo>
                <a:lnTo>
                  <a:pt x="1886978" y="118275"/>
                </a:lnTo>
                <a:lnTo>
                  <a:pt x="1887664" y="115112"/>
                </a:lnTo>
                <a:lnTo>
                  <a:pt x="1894890" y="81597"/>
                </a:lnTo>
                <a:close/>
              </a:path>
            </a:pathLst>
          </a:custGeom>
          <a:solidFill>
            <a:srgbClr val="33536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6658585" y="1764766"/>
            <a:ext cx="1951989" cy="403225"/>
          </a:xfrm>
          <a:custGeom>
            <a:avLst/>
            <a:gdLst/>
            <a:ahLst/>
            <a:cxnLst/>
            <a:rect l="l" t="t" r="r" b="b"/>
            <a:pathLst>
              <a:path w="1951990" h="403225">
                <a:moveTo>
                  <a:pt x="313524" y="0"/>
                </a:moveTo>
                <a:lnTo>
                  <a:pt x="233045" y="0"/>
                </a:lnTo>
                <a:lnTo>
                  <a:pt x="209588" y="123507"/>
                </a:lnTo>
                <a:lnTo>
                  <a:pt x="200355" y="120675"/>
                </a:lnTo>
                <a:lnTo>
                  <a:pt x="197853" y="120192"/>
                </a:lnTo>
                <a:lnTo>
                  <a:pt x="197853" y="187782"/>
                </a:lnTo>
                <a:lnTo>
                  <a:pt x="183870" y="261569"/>
                </a:lnTo>
                <a:lnTo>
                  <a:pt x="172910" y="295452"/>
                </a:lnTo>
                <a:lnTo>
                  <a:pt x="157467" y="319328"/>
                </a:lnTo>
                <a:lnTo>
                  <a:pt x="139700" y="333476"/>
                </a:lnTo>
                <a:lnTo>
                  <a:pt x="121843" y="338124"/>
                </a:lnTo>
                <a:lnTo>
                  <a:pt x="105994" y="334733"/>
                </a:lnTo>
                <a:lnTo>
                  <a:pt x="94030" y="324777"/>
                </a:lnTo>
                <a:lnTo>
                  <a:pt x="86461" y="308648"/>
                </a:lnTo>
                <a:lnTo>
                  <a:pt x="83832" y="286702"/>
                </a:lnTo>
                <a:lnTo>
                  <a:pt x="89903" y="247599"/>
                </a:lnTo>
                <a:lnTo>
                  <a:pt x="106883" y="212801"/>
                </a:lnTo>
                <a:lnTo>
                  <a:pt x="132867" y="187833"/>
                </a:lnTo>
                <a:lnTo>
                  <a:pt x="165989" y="178282"/>
                </a:lnTo>
                <a:lnTo>
                  <a:pt x="175755" y="179057"/>
                </a:lnTo>
                <a:lnTo>
                  <a:pt x="184645" y="181152"/>
                </a:lnTo>
                <a:lnTo>
                  <a:pt x="192163" y="184175"/>
                </a:lnTo>
                <a:lnTo>
                  <a:pt x="197853" y="187782"/>
                </a:lnTo>
                <a:lnTo>
                  <a:pt x="197853" y="120192"/>
                </a:lnTo>
                <a:lnTo>
                  <a:pt x="190652" y="118770"/>
                </a:lnTo>
                <a:lnTo>
                  <a:pt x="181051" y="117703"/>
                </a:lnTo>
                <a:lnTo>
                  <a:pt x="172148" y="117373"/>
                </a:lnTo>
                <a:lnTo>
                  <a:pt x="123482" y="124269"/>
                </a:lnTo>
                <a:lnTo>
                  <a:pt x="81559" y="143497"/>
                </a:lnTo>
                <a:lnTo>
                  <a:pt x="47294" y="172834"/>
                </a:lnTo>
                <a:lnTo>
                  <a:pt x="21640" y="210096"/>
                </a:lnTo>
                <a:lnTo>
                  <a:pt x="5562" y="253085"/>
                </a:lnTo>
                <a:lnTo>
                  <a:pt x="0" y="299567"/>
                </a:lnTo>
                <a:lnTo>
                  <a:pt x="6743" y="343776"/>
                </a:lnTo>
                <a:lnTo>
                  <a:pt x="25082" y="376199"/>
                </a:lnTo>
                <a:lnTo>
                  <a:pt x="52108" y="396151"/>
                </a:lnTo>
                <a:lnTo>
                  <a:pt x="84950" y="402945"/>
                </a:lnTo>
                <a:lnTo>
                  <a:pt x="108978" y="400202"/>
                </a:lnTo>
                <a:lnTo>
                  <a:pt x="132588" y="391426"/>
                </a:lnTo>
                <a:lnTo>
                  <a:pt x="154736" y="375843"/>
                </a:lnTo>
                <a:lnTo>
                  <a:pt x="174371" y="352653"/>
                </a:lnTo>
                <a:lnTo>
                  <a:pt x="175488" y="352653"/>
                </a:lnTo>
                <a:lnTo>
                  <a:pt x="171589" y="396811"/>
                </a:lnTo>
                <a:lnTo>
                  <a:pt x="245351" y="396811"/>
                </a:lnTo>
                <a:lnTo>
                  <a:pt x="246888" y="371487"/>
                </a:lnTo>
                <a:lnTo>
                  <a:pt x="248856" y="352653"/>
                </a:lnTo>
                <a:lnTo>
                  <a:pt x="249682" y="344766"/>
                </a:lnTo>
                <a:lnTo>
                  <a:pt x="250621" y="338124"/>
                </a:lnTo>
                <a:lnTo>
                  <a:pt x="253517" y="317512"/>
                </a:lnTo>
                <a:lnTo>
                  <a:pt x="258203" y="290626"/>
                </a:lnTo>
                <a:lnTo>
                  <a:pt x="279577" y="178282"/>
                </a:lnTo>
                <a:lnTo>
                  <a:pt x="290004" y="123507"/>
                </a:lnTo>
                <a:lnTo>
                  <a:pt x="313524" y="0"/>
                </a:lnTo>
                <a:close/>
              </a:path>
              <a:path w="1951990" h="403225">
                <a:moveTo>
                  <a:pt x="438111" y="123520"/>
                </a:moveTo>
                <a:lnTo>
                  <a:pt x="357632" y="123520"/>
                </a:lnTo>
                <a:lnTo>
                  <a:pt x="305650" y="396811"/>
                </a:lnTo>
                <a:lnTo>
                  <a:pt x="386130" y="396811"/>
                </a:lnTo>
                <a:lnTo>
                  <a:pt x="438111" y="123520"/>
                </a:lnTo>
                <a:close/>
              </a:path>
              <a:path w="1951990" h="403225">
                <a:moveTo>
                  <a:pt x="455434" y="44157"/>
                </a:moveTo>
                <a:lnTo>
                  <a:pt x="452450" y="27825"/>
                </a:lnTo>
                <a:lnTo>
                  <a:pt x="444119" y="15303"/>
                </a:lnTo>
                <a:lnTo>
                  <a:pt x="431393" y="7302"/>
                </a:lnTo>
                <a:lnTo>
                  <a:pt x="415188" y="4483"/>
                </a:lnTo>
                <a:lnTo>
                  <a:pt x="397662" y="7785"/>
                </a:lnTo>
                <a:lnTo>
                  <a:pt x="382993" y="17119"/>
                </a:lnTo>
                <a:lnTo>
                  <a:pt x="372833" y="31597"/>
                </a:lnTo>
                <a:lnTo>
                  <a:pt x="368808" y="50304"/>
                </a:lnTo>
                <a:lnTo>
                  <a:pt x="371779" y="66560"/>
                </a:lnTo>
                <a:lnTo>
                  <a:pt x="379996" y="78879"/>
                </a:lnTo>
                <a:lnTo>
                  <a:pt x="392391" y="86690"/>
                </a:lnTo>
                <a:lnTo>
                  <a:pt x="407936" y="89420"/>
                </a:lnTo>
                <a:lnTo>
                  <a:pt x="426199" y="86360"/>
                </a:lnTo>
                <a:lnTo>
                  <a:pt x="441325" y="77482"/>
                </a:lnTo>
                <a:lnTo>
                  <a:pt x="451637" y="63258"/>
                </a:lnTo>
                <a:lnTo>
                  <a:pt x="455434" y="44157"/>
                </a:lnTo>
                <a:close/>
              </a:path>
              <a:path w="1951990" h="403225">
                <a:moveTo>
                  <a:pt x="886320" y="190588"/>
                </a:moveTo>
                <a:lnTo>
                  <a:pt x="881811" y="159575"/>
                </a:lnTo>
                <a:lnTo>
                  <a:pt x="868718" y="136588"/>
                </a:lnTo>
                <a:lnTo>
                  <a:pt x="847648" y="122288"/>
                </a:lnTo>
                <a:lnTo>
                  <a:pt x="819251" y="117373"/>
                </a:lnTo>
                <a:lnTo>
                  <a:pt x="793191" y="120459"/>
                </a:lnTo>
                <a:lnTo>
                  <a:pt x="768324" y="129870"/>
                </a:lnTo>
                <a:lnTo>
                  <a:pt x="745451" y="145897"/>
                </a:lnTo>
                <a:lnTo>
                  <a:pt x="725360" y="168783"/>
                </a:lnTo>
                <a:lnTo>
                  <a:pt x="720420" y="150609"/>
                </a:lnTo>
                <a:lnTo>
                  <a:pt x="708456" y="134073"/>
                </a:lnTo>
                <a:lnTo>
                  <a:pt x="688733" y="122034"/>
                </a:lnTo>
                <a:lnTo>
                  <a:pt x="660527" y="117373"/>
                </a:lnTo>
                <a:lnTo>
                  <a:pt x="634555" y="120281"/>
                </a:lnTo>
                <a:lnTo>
                  <a:pt x="609879" y="129324"/>
                </a:lnTo>
                <a:lnTo>
                  <a:pt x="587209" y="144957"/>
                </a:lnTo>
                <a:lnTo>
                  <a:pt x="567207" y="167665"/>
                </a:lnTo>
                <a:lnTo>
                  <a:pt x="566089" y="167665"/>
                </a:lnTo>
                <a:lnTo>
                  <a:pt x="571106" y="123507"/>
                </a:lnTo>
                <a:lnTo>
                  <a:pt x="501802" y="123507"/>
                </a:lnTo>
                <a:lnTo>
                  <a:pt x="499071" y="142659"/>
                </a:lnTo>
                <a:lnTo>
                  <a:pt x="492150" y="187261"/>
                </a:lnTo>
                <a:lnTo>
                  <a:pt x="487845" y="212382"/>
                </a:lnTo>
                <a:lnTo>
                  <a:pt x="453745" y="396811"/>
                </a:lnTo>
                <a:lnTo>
                  <a:pt x="531431" y="396811"/>
                </a:lnTo>
                <a:lnTo>
                  <a:pt x="553783" y="273850"/>
                </a:lnTo>
                <a:lnTo>
                  <a:pt x="564476" y="236816"/>
                </a:lnTo>
                <a:lnTo>
                  <a:pt x="599287" y="188506"/>
                </a:lnTo>
                <a:lnTo>
                  <a:pt x="619734" y="181648"/>
                </a:lnTo>
                <a:lnTo>
                  <a:pt x="632002" y="184289"/>
                </a:lnTo>
                <a:lnTo>
                  <a:pt x="639927" y="191490"/>
                </a:lnTo>
                <a:lnTo>
                  <a:pt x="644182" y="202145"/>
                </a:lnTo>
                <a:lnTo>
                  <a:pt x="645452" y="215163"/>
                </a:lnTo>
                <a:lnTo>
                  <a:pt x="645147" y="222491"/>
                </a:lnTo>
                <a:lnTo>
                  <a:pt x="644321" y="230187"/>
                </a:lnTo>
                <a:lnTo>
                  <a:pt x="643077" y="238201"/>
                </a:lnTo>
                <a:lnTo>
                  <a:pt x="613587" y="396811"/>
                </a:lnTo>
                <a:lnTo>
                  <a:pt x="691273" y="396811"/>
                </a:lnTo>
                <a:lnTo>
                  <a:pt x="714184" y="272732"/>
                </a:lnTo>
                <a:lnTo>
                  <a:pt x="724839" y="235394"/>
                </a:lnTo>
                <a:lnTo>
                  <a:pt x="758113" y="188175"/>
                </a:lnTo>
                <a:lnTo>
                  <a:pt x="777887" y="181648"/>
                </a:lnTo>
                <a:lnTo>
                  <a:pt x="790181" y="184035"/>
                </a:lnTo>
                <a:lnTo>
                  <a:pt x="798715" y="190728"/>
                </a:lnTo>
                <a:lnTo>
                  <a:pt x="803668" y="200964"/>
                </a:lnTo>
                <a:lnTo>
                  <a:pt x="805281" y="214045"/>
                </a:lnTo>
                <a:lnTo>
                  <a:pt x="804989" y="222199"/>
                </a:lnTo>
                <a:lnTo>
                  <a:pt x="804164" y="230606"/>
                </a:lnTo>
                <a:lnTo>
                  <a:pt x="802919" y="239128"/>
                </a:lnTo>
                <a:lnTo>
                  <a:pt x="773988" y="396811"/>
                </a:lnTo>
                <a:lnTo>
                  <a:pt x="851674" y="396811"/>
                </a:lnTo>
                <a:lnTo>
                  <a:pt x="881291" y="237528"/>
                </a:lnTo>
                <a:lnTo>
                  <a:pt x="883259" y="225945"/>
                </a:lnTo>
                <a:lnTo>
                  <a:pt x="884847" y="213220"/>
                </a:lnTo>
                <a:lnTo>
                  <a:pt x="885926" y="200914"/>
                </a:lnTo>
                <a:lnTo>
                  <a:pt x="886320" y="190588"/>
                </a:lnTo>
                <a:close/>
              </a:path>
              <a:path w="1951990" h="403225">
                <a:moveTo>
                  <a:pt x="1050556" y="123520"/>
                </a:moveTo>
                <a:lnTo>
                  <a:pt x="970076" y="123520"/>
                </a:lnTo>
                <a:lnTo>
                  <a:pt x="918095" y="396811"/>
                </a:lnTo>
                <a:lnTo>
                  <a:pt x="998575" y="396811"/>
                </a:lnTo>
                <a:lnTo>
                  <a:pt x="1050556" y="123520"/>
                </a:lnTo>
                <a:close/>
              </a:path>
              <a:path w="1951990" h="403225">
                <a:moveTo>
                  <a:pt x="1067879" y="44157"/>
                </a:moveTo>
                <a:lnTo>
                  <a:pt x="1064895" y="27825"/>
                </a:lnTo>
                <a:lnTo>
                  <a:pt x="1056563" y="15303"/>
                </a:lnTo>
                <a:lnTo>
                  <a:pt x="1043825" y="7302"/>
                </a:lnTo>
                <a:lnTo>
                  <a:pt x="1027633" y="4483"/>
                </a:lnTo>
                <a:lnTo>
                  <a:pt x="1010094" y="7785"/>
                </a:lnTo>
                <a:lnTo>
                  <a:pt x="995438" y="17119"/>
                </a:lnTo>
                <a:lnTo>
                  <a:pt x="985278" y="31597"/>
                </a:lnTo>
                <a:lnTo>
                  <a:pt x="981252" y="50304"/>
                </a:lnTo>
                <a:lnTo>
                  <a:pt x="984224" y="66560"/>
                </a:lnTo>
                <a:lnTo>
                  <a:pt x="992428" y="78879"/>
                </a:lnTo>
                <a:lnTo>
                  <a:pt x="1004836" y="86690"/>
                </a:lnTo>
                <a:lnTo>
                  <a:pt x="1020381" y="89420"/>
                </a:lnTo>
                <a:lnTo>
                  <a:pt x="1038644" y="86360"/>
                </a:lnTo>
                <a:lnTo>
                  <a:pt x="1053769" y="77482"/>
                </a:lnTo>
                <a:lnTo>
                  <a:pt x="1064069" y="63258"/>
                </a:lnTo>
                <a:lnTo>
                  <a:pt x="1067879" y="44157"/>
                </a:lnTo>
                <a:close/>
              </a:path>
              <a:path w="1951990" h="403225">
                <a:moveTo>
                  <a:pt x="1348435" y="191706"/>
                </a:moveTo>
                <a:lnTo>
                  <a:pt x="1343799" y="160286"/>
                </a:lnTo>
                <a:lnTo>
                  <a:pt x="1330274" y="136931"/>
                </a:lnTo>
                <a:lnTo>
                  <a:pt x="1308354" y="122389"/>
                </a:lnTo>
                <a:lnTo>
                  <a:pt x="1278585" y="117373"/>
                </a:lnTo>
                <a:lnTo>
                  <a:pt x="1251839" y="120383"/>
                </a:lnTo>
                <a:lnTo>
                  <a:pt x="1226527" y="129667"/>
                </a:lnTo>
                <a:lnTo>
                  <a:pt x="1203198" y="145669"/>
                </a:lnTo>
                <a:lnTo>
                  <a:pt x="1182446" y="168783"/>
                </a:lnTo>
                <a:lnTo>
                  <a:pt x="1181328" y="168783"/>
                </a:lnTo>
                <a:lnTo>
                  <a:pt x="1186916" y="123507"/>
                </a:lnTo>
                <a:lnTo>
                  <a:pt x="1115377" y="123507"/>
                </a:lnTo>
                <a:lnTo>
                  <a:pt x="1109370" y="163969"/>
                </a:lnTo>
                <a:lnTo>
                  <a:pt x="1105471" y="187261"/>
                </a:lnTo>
                <a:lnTo>
                  <a:pt x="1066203" y="396811"/>
                </a:lnTo>
                <a:lnTo>
                  <a:pt x="1146683" y="396811"/>
                </a:lnTo>
                <a:lnTo>
                  <a:pt x="1169593" y="275526"/>
                </a:lnTo>
                <a:lnTo>
                  <a:pt x="1181265" y="235483"/>
                </a:lnTo>
                <a:lnTo>
                  <a:pt x="1198016" y="206235"/>
                </a:lnTo>
                <a:lnTo>
                  <a:pt x="1217599" y="188302"/>
                </a:lnTo>
                <a:lnTo>
                  <a:pt x="1237780" y="182206"/>
                </a:lnTo>
                <a:lnTo>
                  <a:pt x="1250454" y="184594"/>
                </a:lnTo>
                <a:lnTo>
                  <a:pt x="1258735" y="191287"/>
                </a:lnTo>
                <a:lnTo>
                  <a:pt x="1263230" y="201523"/>
                </a:lnTo>
                <a:lnTo>
                  <a:pt x="1264602" y="214604"/>
                </a:lnTo>
                <a:lnTo>
                  <a:pt x="1264399" y="222326"/>
                </a:lnTo>
                <a:lnTo>
                  <a:pt x="1263827" y="230187"/>
                </a:lnTo>
                <a:lnTo>
                  <a:pt x="1262951" y="237959"/>
                </a:lnTo>
                <a:lnTo>
                  <a:pt x="1261808" y="245351"/>
                </a:lnTo>
                <a:lnTo>
                  <a:pt x="1233297" y="396811"/>
                </a:lnTo>
                <a:lnTo>
                  <a:pt x="1313789" y="396811"/>
                </a:lnTo>
                <a:lnTo>
                  <a:pt x="1343964" y="238086"/>
                </a:lnTo>
                <a:lnTo>
                  <a:pt x="1345603" y="226910"/>
                </a:lnTo>
                <a:lnTo>
                  <a:pt x="1347038" y="214477"/>
                </a:lnTo>
                <a:lnTo>
                  <a:pt x="1348041" y="202247"/>
                </a:lnTo>
                <a:lnTo>
                  <a:pt x="1348435" y="191706"/>
                </a:lnTo>
                <a:close/>
              </a:path>
              <a:path w="1951990" h="403225">
                <a:moveTo>
                  <a:pt x="1673085" y="123507"/>
                </a:moveTo>
                <a:lnTo>
                  <a:pt x="1592605" y="123507"/>
                </a:lnTo>
                <a:lnTo>
                  <a:pt x="1568577" y="249809"/>
                </a:lnTo>
                <a:lnTo>
                  <a:pt x="1557642" y="286639"/>
                </a:lnTo>
                <a:lnTo>
                  <a:pt x="1541881" y="314223"/>
                </a:lnTo>
                <a:lnTo>
                  <a:pt x="1522984" y="331546"/>
                </a:lnTo>
                <a:lnTo>
                  <a:pt x="1502625" y="337553"/>
                </a:lnTo>
                <a:lnTo>
                  <a:pt x="1489621" y="335102"/>
                </a:lnTo>
                <a:lnTo>
                  <a:pt x="1481175" y="328345"/>
                </a:lnTo>
                <a:lnTo>
                  <a:pt x="1476616" y="318236"/>
                </a:lnTo>
                <a:lnTo>
                  <a:pt x="1475244" y="305714"/>
                </a:lnTo>
                <a:lnTo>
                  <a:pt x="1475536" y="297611"/>
                </a:lnTo>
                <a:lnTo>
                  <a:pt x="1476349" y="288671"/>
                </a:lnTo>
                <a:lnTo>
                  <a:pt x="1477594" y="279311"/>
                </a:lnTo>
                <a:lnTo>
                  <a:pt x="1479143" y="269938"/>
                </a:lnTo>
                <a:lnTo>
                  <a:pt x="1506537" y="123507"/>
                </a:lnTo>
                <a:lnTo>
                  <a:pt x="1426057" y="123507"/>
                </a:lnTo>
                <a:lnTo>
                  <a:pt x="1395031" y="289839"/>
                </a:lnTo>
                <a:lnTo>
                  <a:pt x="1393291" y="302704"/>
                </a:lnTo>
                <a:lnTo>
                  <a:pt x="1392288" y="314833"/>
                </a:lnTo>
                <a:lnTo>
                  <a:pt x="1391970" y="326390"/>
                </a:lnTo>
                <a:lnTo>
                  <a:pt x="1396746" y="360286"/>
                </a:lnTo>
                <a:lnTo>
                  <a:pt x="1410550" y="384162"/>
                </a:lnTo>
                <a:lnTo>
                  <a:pt x="1432521" y="398297"/>
                </a:lnTo>
                <a:lnTo>
                  <a:pt x="1461820" y="402945"/>
                </a:lnTo>
                <a:lnTo>
                  <a:pt x="1486560" y="400037"/>
                </a:lnTo>
                <a:lnTo>
                  <a:pt x="1510931" y="390931"/>
                </a:lnTo>
                <a:lnTo>
                  <a:pt x="1534363" y="375132"/>
                </a:lnTo>
                <a:lnTo>
                  <a:pt x="1556283" y="352094"/>
                </a:lnTo>
                <a:lnTo>
                  <a:pt x="1557401" y="352094"/>
                </a:lnTo>
                <a:lnTo>
                  <a:pt x="1552359" y="396811"/>
                </a:lnTo>
                <a:lnTo>
                  <a:pt x="1623339" y="396811"/>
                </a:lnTo>
                <a:lnTo>
                  <a:pt x="1633321" y="332994"/>
                </a:lnTo>
                <a:lnTo>
                  <a:pt x="1637880" y="307936"/>
                </a:lnTo>
                <a:lnTo>
                  <a:pt x="1673085" y="123507"/>
                </a:lnTo>
                <a:close/>
              </a:path>
              <a:path w="1951990" h="403225">
                <a:moveTo>
                  <a:pt x="1951901" y="198970"/>
                </a:moveTo>
                <a:lnTo>
                  <a:pt x="1947164" y="176047"/>
                </a:lnTo>
                <a:lnTo>
                  <a:pt x="1944839" y="164769"/>
                </a:lnTo>
                <a:lnTo>
                  <a:pt x="1925154" y="139103"/>
                </a:lnTo>
                <a:lnTo>
                  <a:pt x="1895094" y="122974"/>
                </a:lnTo>
                <a:lnTo>
                  <a:pt x="1876463" y="120243"/>
                </a:lnTo>
                <a:lnTo>
                  <a:pt x="1876463" y="199529"/>
                </a:lnTo>
                <a:lnTo>
                  <a:pt x="1870595" y="215125"/>
                </a:lnTo>
                <a:lnTo>
                  <a:pt x="1852993" y="225437"/>
                </a:lnTo>
                <a:lnTo>
                  <a:pt x="1823643" y="231038"/>
                </a:lnTo>
                <a:lnTo>
                  <a:pt x="1782559" y="232486"/>
                </a:lnTo>
                <a:lnTo>
                  <a:pt x="1789696" y="212826"/>
                </a:lnTo>
                <a:lnTo>
                  <a:pt x="1802765" y="194640"/>
                </a:lnTo>
                <a:lnTo>
                  <a:pt x="1821789" y="181254"/>
                </a:lnTo>
                <a:lnTo>
                  <a:pt x="1846834" y="176047"/>
                </a:lnTo>
                <a:lnTo>
                  <a:pt x="1859254" y="177749"/>
                </a:lnTo>
                <a:lnTo>
                  <a:pt x="1868576" y="182549"/>
                </a:lnTo>
                <a:lnTo>
                  <a:pt x="1874431" y="189966"/>
                </a:lnTo>
                <a:lnTo>
                  <a:pt x="1876463" y="199529"/>
                </a:lnTo>
                <a:lnTo>
                  <a:pt x="1876463" y="120243"/>
                </a:lnTo>
                <a:lnTo>
                  <a:pt x="1810766" y="124180"/>
                </a:lnTo>
                <a:lnTo>
                  <a:pt x="1771650" y="142913"/>
                </a:lnTo>
                <a:lnTo>
                  <a:pt x="1740166" y="171094"/>
                </a:lnTo>
                <a:lnTo>
                  <a:pt x="1716938" y="206209"/>
                </a:lnTo>
                <a:lnTo>
                  <a:pt x="1702549" y="245770"/>
                </a:lnTo>
                <a:lnTo>
                  <a:pt x="1697621" y="287274"/>
                </a:lnTo>
                <a:lnTo>
                  <a:pt x="1705127" y="335203"/>
                </a:lnTo>
                <a:lnTo>
                  <a:pt x="1727517" y="371449"/>
                </a:lnTo>
                <a:lnTo>
                  <a:pt x="1764576" y="394385"/>
                </a:lnTo>
                <a:lnTo>
                  <a:pt x="1816100" y="402386"/>
                </a:lnTo>
                <a:lnTo>
                  <a:pt x="1840242" y="401358"/>
                </a:lnTo>
                <a:lnTo>
                  <a:pt x="1866328" y="397852"/>
                </a:lnTo>
                <a:lnTo>
                  <a:pt x="1892731" y="391312"/>
                </a:lnTo>
                <a:lnTo>
                  <a:pt x="1917814" y="381152"/>
                </a:lnTo>
                <a:lnTo>
                  <a:pt x="1913890" y="340360"/>
                </a:lnTo>
                <a:lnTo>
                  <a:pt x="1912226" y="323037"/>
                </a:lnTo>
                <a:lnTo>
                  <a:pt x="1895233" y="330225"/>
                </a:lnTo>
                <a:lnTo>
                  <a:pt x="1876882" y="335686"/>
                </a:lnTo>
                <a:lnTo>
                  <a:pt x="1857057" y="339153"/>
                </a:lnTo>
                <a:lnTo>
                  <a:pt x="1835658" y="340360"/>
                </a:lnTo>
                <a:lnTo>
                  <a:pt x="1819046" y="339013"/>
                </a:lnTo>
                <a:lnTo>
                  <a:pt x="1783118" y="319125"/>
                </a:lnTo>
                <a:lnTo>
                  <a:pt x="1774736" y="291172"/>
                </a:lnTo>
                <a:lnTo>
                  <a:pt x="1835226" y="289369"/>
                </a:lnTo>
                <a:lnTo>
                  <a:pt x="1884426" y="280047"/>
                </a:lnTo>
                <a:lnTo>
                  <a:pt x="1921090" y="262407"/>
                </a:lnTo>
                <a:lnTo>
                  <a:pt x="1943989" y="235648"/>
                </a:lnTo>
                <a:lnTo>
                  <a:pt x="1944674" y="232486"/>
                </a:lnTo>
                <a:lnTo>
                  <a:pt x="1951901" y="198970"/>
                </a:lnTo>
                <a:close/>
              </a:path>
            </a:pathLst>
          </a:custGeom>
          <a:solidFill>
            <a:srgbClr val="33536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2513508" y="2552699"/>
            <a:ext cx="1059180" cy="285750"/>
          </a:xfrm>
          <a:custGeom>
            <a:avLst/>
            <a:gdLst/>
            <a:ahLst/>
            <a:cxnLst/>
            <a:rect l="l" t="t" r="r" b="b"/>
            <a:pathLst>
              <a:path w="1059179" h="285750">
                <a:moveTo>
                  <a:pt x="432574" y="73215"/>
                </a:moveTo>
                <a:lnTo>
                  <a:pt x="428066" y="42202"/>
                </a:lnTo>
                <a:lnTo>
                  <a:pt x="414959" y="19215"/>
                </a:lnTo>
                <a:lnTo>
                  <a:pt x="393890" y="4914"/>
                </a:lnTo>
                <a:lnTo>
                  <a:pt x="365493" y="0"/>
                </a:lnTo>
                <a:lnTo>
                  <a:pt x="339432" y="3073"/>
                </a:lnTo>
                <a:lnTo>
                  <a:pt x="314566" y="12496"/>
                </a:lnTo>
                <a:lnTo>
                  <a:pt x="291706" y="28524"/>
                </a:lnTo>
                <a:lnTo>
                  <a:pt x="271614" y="51409"/>
                </a:lnTo>
                <a:lnTo>
                  <a:pt x="266661" y="33235"/>
                </a:lnTo>
                <a:lnTo>
                  <a:pt x="254698" y="16687"/>
                </a:lnTo>
                <a:lnTo>
                  <a:pt x="234988" y="4648"/>
                </a:lnTo>
                <a:lnTo>
                  <a:pt x="206781" y="0"/>
                </a:lnTo>
                <a:lnTo>
                  <a:pt x="180797" y="2908"/>
                </a:lnTo>
                <a:lnTo>
                  <a:pt x="156133" y="11938"/>
                </a:lnTo>
                <a:lnTo>
                  <a:pt x="133451" y="27584"/>
                </a:lnTo>
                <a:lnTo>
                  <a:pt x="113449" y="50292"/>
                </a:lnTo>
                <a:lnTo>
                  <a:pt x="112331" y="50292"/>
                </a:lnTo>
                <a:lnTo>
                  <a:pt x="117360" y="6134"/>
                </a:lnTo>
                <a:lnTo>
                  <a:pt x="48056" y="6134"/>
                </a:lnTo>
                <a:lnTo>
                  <a:pt x="45326" y="25285"/>
                </a:lnTo>
                <a:lnTo>
                  <a:pt x="38392" y="69875"/>
                </a:lnTo>
                <a:lnTo>
                  <a:pt x="34086" y="95008"/>
                </a:lnTo>
                <a:lnTo>
                  <a:pt x="0" y="279438"/>
                </a:lnTo>
                <a:lnTo>
                  <a:pt x="77673" y="279438"/>
                </a:lnTo>
                <a:lnTo>
                  <a:pt x="100037" y="156476"/>
                </a:lnTo>
                <a:lnTo>
                  <a:pt x="110731" y="119443"/>
                </a:lnTo>
                <a:lnTo>
                  <a:pt x="145529" y="71132"/>
                </a:lnTo>
                <a:lnTo>
                  <a:pt x="165976" y="64274"/>
                </a:lnTo>
                <a:lnTo>
                  <a:pt x="178244" y="66916"/>
                </a:lnTo>
                <a:lnTo>
                  <a:pt x="186169" y="74117"/>
                </a:lnTo>
                <a:lnTo>
                  <a:pt x="190423" y="84772"/>
                </a:lnTo>
                <a:lnTo>
                  <a:pt x="191693" y="97790"/>
                </a:lnTo>
                <a:lnTo>
                  <a:pt x="191389" y="105117"/>
                </a:lnTo>
                <a:lnTo>
                  <a:pt x="190576" y="112814"/>
                </a:lnTo>
                <a:lnTo>
                  <a:pt x="189331" y="120827"/>
                </a:lnTo>
                <a:lnTo>
                  <a:pt x="159829" y="279438"/>
                </a:lnTo>
                <a:lnTo>
                  <a:pt x="237515" y="279438"/>
                </a:lnTo>
                <a:lnTo>
                  <a:pt x="260438" y="155359"/>
                </a:lnTo>
                <a:lnTo>
                  <a:pt x="271094" y="118021"/>
                </a:lnTo>
                <a:lnTo>
                  <a:pt x="304355" y="70802"/>
                </a:lnTo>
                <a:lnTo>
                  <a:pt x="324142" y="64274"/>
                </a:lnTo>
                <a:lnTo>
                  <a:pt x="336435" y="66662"/>
                </a:lnTo>
                <a:lnTo>
                  <a:pt x="344957" y="73342"/>
                </a:lnTo>
                <a:lnTo>
                  <a:pt x="349923" y="83591"/>
                </a:lnTo>
                <a:lnTo>
                  <a:pt x="351536" y="96672"/>
                </a:lnTo>
                <a:lnTo>
                  <a:pt x="351231" y="104825"/>
                </a:lnTo>
                <a:lnTo>
                  <a:pt x="350405" y="113233"/>
                </a:lnTo>
                <a:lnTo>
                  <a:pt x="349173" y="121754"/>
                </a:lnTo>
                <a:lnTo>
                  <a:pt x="320230" y="279438"/>
                </a:lnTo>
                <a:lnTo>
                  <a:pt x="397916" y="279438"/>
                </a:lnTo>
                <a:lnTo>
                  <a:pt x="427532" y="120154"/>
                </a:lnTo>
                <a:lnTo>
                  <a:pt x="429501" y="108572"/>
                </a:lnTo>
                <a:lnTo>
                  <a:pt x="431101" y="95846"/>
                </a:lnTo>
                <a:lnTo>
                  <a:pt x="432181" y="83527"/>
                </a:lnTo>
                <a:lnTo>
                  <a:pt x="432574" y="73215"/>
                </a:lnTo>
                <a:close/>
              </a:path>
              <a:path w="1059179" h="285750">
                <a:moveTo>
                  <a:pt x="752729" y="112331"/>
                </a:moveTo>
                <a:lnTo>
                  <a:pt x="744943" y="68605"/>
                </a:lnTo>
                <a:lnTo>
                  <a:pt x="740067" y="60909"/>
                </a:lnTo>
                <a:lnTo>
                  <a:pt x="722337" y="32893"/>
                </a:lnTo>
                <a:lnTo>
                  <a:pt x="686003" y="8826"/>
                </a:lnTo>
                <a:lnTo>
                  <a:pt x="669467" y="5854"/>
                </a:lnTo>
                <a:lnTo>
                  <a:pt x="669467" y="112890"/>
                </a:lnTo>
                <a:lnTo>
                  <a:pt x="664933" y="150063"/>
                </a:lnTo>
                <a:lnTo>
                  <a:pt x="651649" y="186105"/>
                </a:lnTo>
                <a:lnTo>
                  <a:pt x="630085" y="213334"/>
                </a:lnTo>
                <a:lnTo>
                  <a:pt x="600722" y="224116"/>
                </a:lnTo>
                <a:lnTo>
                  <a:pt x="582117" y="220294"/>
                </a:lnTo>
                <a:lnTo>
                  <a:pt x="568439" y="209511"/>
                </a:lnTo>
                <a:lnTo>
                  <a:pt x="560006" y="192747"/>
                </a:lnTo>
                <a:lnTo>
                  <a:pt x="557123" y="171018"/>
                </a:lnTo>
                <a:lnTo>
                  <a:pt x="561187" y="135890"/>
                </a:lnTo>
                <a:lnTo>
                  <a:pt x="574167" y="100025"/>
                </a:lnTo>
                <a:lnTo>
                  <a:pt x="595947" y="72136"/>
                </a:lnTo>
                <a:lnTo>
                  <a:pt x="626427" y="60909"/>
                </a:lnTo>
                <a:lnTo>
                  <a:pt x="646823" y="65493"/>
                </a:lnTo>
                <a:lnTo>
                  <a:pt x="660095" y="77457"/>
                </a:lnTo>
                <a:lnTo>
                  <a:pt x="667296" y="94157"/>
                </a:lnTo>
                <a:lnTo>
                  <a:pt x="669467" y="112890"/>
                </a:lnTo>
                <a:lnTo>
                  <a:pt x="669467" y="5854"/>
                </a:lnTo>
                <a:lnTo>
                  <a:pt x="591185" y="6184"/>
                </a:lnTo>
                <a:lnTo>
                  <a:pt x="551510" y="23660"/>
                </a:lnTo>
                <a:lnTo>
                  <a:pt x="518972" y="50711"/>
                </a:lnTo>
                <a:lnTo>
                  <a:pt x="494550" y="85686"/>
                </a:lnTo>
                <a:lnTo>
                  <a:pt x="479183" y="126911"/>
                </a:lnTo>
                <a:lnTo>
                  <a:pt x="473849" y="172694"/>
                </a:lnTo>
                <a:lnTo>
                  <a:pt x="482180" y="218859"/>
                </a:lnTo>
                <a:lnTo>
                  <a:pt x="505701" y="254495"/>
                </a:lnTo>
                <a:lnTo>
                  <a:pt x="542226" y="277456"/>
                </a:lnTo>
                <a:lnTo>
                  <a:pt x="589546" y="285584"/>
                </a:lnTo>
                <a:lnTo>
                  <a:pt x="634619" y="279692"/>
                </a:lnTo>
                <a:lnTo>
                  <a:pt x="674065" y="262890"/>
                </a:lnTo>
                <a:lnTo>
                  <a:pt x="706755" y="236474"/>
                </a:lnTo>
                <a:lnTo>
                  <a:pt x="715556" y="224116"/>
                </a:lnTo>
                <a:lnTo>
                  <a:pt x="731532" y="201714"/>
                </a:lnTo>
                <a:lnTo>
                  <a:pt x="747229" y="159893"/>
                </a:lnTo>
                <a:lnTo>
                  <a:pt x="752729" y="112331"/>
                </a:lnTo>
                <a:close/>
              </a:path>
              <a:path w="1059179" h="285750">
                <a:moveTo>
                  <a:pt x="1058951" y="74333"/>
                </a:moveTo>
                <a:lnTo>
                  <a:pt x="1054315" y="42913"/>
                </a:lnTo>
                <a:lnTo>
                  <a:pt x="1040777" y="19558"/>
                </a:lnTo>
                <a:lnTo>
                  <a:pt x="1018857" y="5016"/>
                </a:lnTo>
                <a:lnTo>
                  <a:pt x="989088" y="0"/>
                </a:lnTo>
                <a:lnTo>
                  <a:pt x="962355" y="2997"/>
                </a:lnTo>
                <a:lnTo>
                  <a:pt x="937031" y="12293"/>
                </a:lnTo>
                <a:lnTo>
                  <a:pt x="913714" y="28282"/>
                </a:lnTo>
                <a:lnTo>
                  <a:pt x="892962" y="51409"/>
                </a:lnTo>
                <a:lnTo>
                  <a:pt x="891832" y="51409"/>
                </a:lnTo>
                <a:lnTo>
                  <a:pt x="897432" y="6134"/>
                </a:lnTo>
                <a:lnTo>
                  <a:pt x="825893" y="6134"/>
                </a:lnTo>
                <a:lnTo>
                  <a:pt x="819886" y="46583"/>
                </a:lnTo>
                <a:lnTo>
                  <a:pt x="815987" y="69875"/>
                </a:lnTo>
                <a:lnTo>
                  <a:pt x="776719" y="279438"/>
                </a:lnTo>
                <a:lnTo>
                  <a:pt x="857199" y="279438"/>
                </a:lnTo>
                <a:lnTo>
                  <a:pt x="880110" y="158153"/>
                </a:lnTo>
                <a:lnTo>
                  <a:pt x="891781" y="118110"/>
                </a:lnTo>
                <a:lnTo>
                  <a:pt x="908532" y="88861"/>
                </a:lnTo>
                <a:lnTo>
                  <a:pt x="928128" y="70929"/>
                </a:lnTo>
                <a:lnTo>
                  <a:pt x="948296" y="64833"/>
                </a:lnTo>
                <a:lnTo>
                  <a:pt x="960970" y="67221"/>
                </a:lnTo>
                <a:lnTo>
                  <a:pt x="969251" y="73901"/>
                </a:lnTo>
                <a:lnTo>
                  <a:pt x="973747" y="84150"/>
                </a:lnTo>
                <a:lnTo>
                  <a:pt x="975118" y="97231"/>
                </a:lnTo>
                <a:lnTo>
                  <a:pt x="974915" y="104952"/>
                </a:lnTo>
                <a:lnTo>
                  <a:pt x="974344" y="112814"/>
                </a:lnTo>
                <a:lnTo>
                  <a:pt x="973455" y="120586"/>
                </a:lnTo>
                <a:lnTo>
                  <a:pt x="972312" y="127977"/>
                </a:lnTo>
                <a:lnTo>
                  <a:pt x="943813" y="279438"/>
                </a:lnTo>
                <a:lnTo>
                  <a:pt x="1024293" y="279438"/>
                </a:lnTo>
                <a:lnTo>
                  <a:pt x="1054481" y="120713"/>
                </a:lnTo>
                <a:lnTo>
                  <a:pt x="1056119" y="109537"/>
                </a:lnTo>
                <a:lnTo>
                  <a:pt x="1057554" y="97104"/>
                </a:lnTo>
                <a:lnTo>
                  <a:pt x="1058557" y="84874"/>
                </a:lnTo>
                <a:lnTo>
                  <a:pt x="1058951" y="74333"/>
                </a:lnTo>
                <a:close/>
              </a:path>
            </a:pathLst>
          </a:custGeom>
          <a:solidFill>
            <a:srgbClr val="33536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3714343" y="2482278"/>
            <a:ext cx="1668780" cy="461009"/>
          </a:xfrm>
          <a:custGeom>
            <a:avLst/>
            <a:gdLst/>
            <a:ahLst/>
            <a:cxnLst/>
            <a:rect l="l" t="t" r="r" b="b"/>
            <a:pathLst>
              <a:path w="1668779" h="461010">
                <a:moveTo>
                  <a:pt x="286143" y="83832"/>
                </a:moveTo>
                <a:lnTo>
                  <a:pt x="266890" y="78663"/>
                </a:lnTo>
                <a:lnTo>
                  <a:pt x="244436" y="74396"/>
                </a:lnTo>
                <a:lnTo>
                  <a:pt x="220205" y="71488"/>
                </a:lnTo>
                <a:lnTo>
                  <a:pt x="195605" y="70421"/>
                </a:lnTo>
                <a:lnTo>
                  <a:pt x="195605" y="133578"/>
                </a:lnTo>
                <a:lnTo>
                  <a:pt x="182753" y="196735"/>
                </a:lnTo>
                <a:lnTo>
                  <a:pt x="170637" y="239776"/>
                </a:lnTo>
                <a:lnTo>
                  <a:pt x="154178" y="269100"/>
                </a:lnTo>
                <a:lnTo>
                  <a:pt x="135509" y="285838"/>
                </a:lnTo>
                <a:lnTo>
                  <a:pt x="116801" y="291172"/>
                </a:lnTo>
                <a:lnTo>
                  <a:pt x="102209" y="287870"/>
                </a:lnTo>
                <a:lnTo>
                  <a:pt x="91935" y="278599"/>
                </a:lnTo>
                <a:lnTo>
                  <a:pt x="85839" y="264287"/>
                </a:lnTo>
                <a:lnTo>
                  <a:pt x="83832" y="245910"/>
                </a:lnTo>
                <a:lnTo>
                  <a:pt x="90576" y="206540"/>
                </a:lnTo>
                <a:lnTo>
                  <a:pt x="109321" y="169545"/>
                </a:lnTo>
                <a:lnTo>
                  <a:pt x="137820" y="142074"/>
                </a:lnTo>
                <a:lnTo>
                  <a:pt x="173812" y="131330"/>
                </a:lnTo>
                <a:lnTo>
                  <a:pt x="181635" y="131330"/>
                </a:lnTo>
                <a:lnTo>
                  <a:pt x="189471" y="132448"/>
                </a:lnTo>
                <a:lnTo>
                  <a:pt x="195605" y="133578"/>
                </a:lnTo>
                <a:lnTo>
                  <a:pt x="195605" y="70421"/>
                </a:lnTo>
                <a:lnTo>
                  <a:pt x="142354" y="76136"/>
                </a:lnTo>
                <a:lnTo>
                  <a:pt x="97917" y="92062"/>
                </a:lnTo>
                <a:lnTo>
                  <a:pt x="62064" y="116382"/>
                </a:lnTo>
                <a:lnTo>
                  <a:pt x="34569" y="147269"/>
                </a:lnTo>
                <a:lnTo>
                  <a:pt x="15214" y="182880"/>
                </a:lnTo>
                <a:lnTo>
                  <a:pt x="3759" y="221399"/>
                </a:lnTo>
                <a:lnTo>
                  <a:pt x="0" y="260997"/>
                </a:lnTo>
                <a:lnTo>
                  <a:pt x="6007" y="299885"/>
                </a:lnTo>
                <a:lnTo>
                  <a:pt x="22910" y="329869"/>
                </a:lnTo>
                <a:lnTo>
                  <a:pt x="49034" y="349173"/>
                </a:lnTo>
                <a:lnTo>
                  <a:pt x="82715" y="356006"/>
                </a:lnTo>
                <a:lnTo>
                  <a:pt x="106934" y="352933"/>
                </a:lnTo>
                <a:lnTo>
                  <a:pt x="131051" y="342798"/>
                </a:lnTo>
                <a:lnTo>
                  <a:pt x="153911" y="324180"/>
                </a:lnTo>
                <a:lnTo>
                  <a:pt x="174371" y="295656"/>
                </a:lnTo>
                <a:lnTo>
                  <a:pt x="176047" y="295656"/>
                </a:lnTo>
                <a:lnTo>
                  <a:pt x="174802" y="310095"/>
                </a:lnTo>
                <a:lnTo>
                  <a:pt x="173659" y="324180"/>
                </a:lnTo>
                <a:lnTo>
                  <a:pt x="172745" y="337299"/>
                </a:lnTo>
                <a:lnTo>
                  <a:pt x="172135" y="349859"/>
                </a:lnTo>
                <a:lnTo>
                  <a:pt x="246468" y="349859"/>
                </a:lnTo>
                <a:lnTo>
                  <a:pt x="246710" y="321208"/>
                </a:lnTo>
                <a:lnTo>
                  <a:pt x="248386" y="295656"/>
                </a:lnTo>
                <a:lnTo>
                  <a:pt x="248678" y="291172"/>
                </a:lnTo>
                <a:lnTo>
                  <a:pt x="248831" y="288798"/>
                </a:lnTo>
                <a:lnTo>
                  <a:pt x="252425" y="256171"/>
                </a:lnTo>
                <a:lnTo>
                  <a:pt x="257086" y="226910"/>
                </a:lnTo>
                <a:lnTo>
                  <a:pt x="276491" y="131330"/>
                </a:lnTo>
                <a:lnTo>
                  <a:pt x="286143" y="83832"/>
                </a:lnTo>
                <a:close/>
              </a:path>
              <a:path w="1668779" h="461010">
                <a:moveTo>
                  <a:pt x="596265" y="173812"/>
                </a:moveTo>
                <a:lnTo>
                  <a:pt x="591045" y="135255"/>
                </a:lnTo>
                <a:lnTo>
                  <a:pt x="590892" y="134073"/>
                </a:lnTo>
                <a:lnTo>
                  <a:pt x="582079" y="116255"/>
                </a:lnTo>
                <a:lnTo>
                  <a:pt x="574611" y="101155"/>
                </a:lnTo>
                <a:lnTo>
                  <a:pt x="547217" y="78714"/>
                </a:lnTo>
                <a:lnTo>
                  <a:pt x="511873" y="71145"/>
                </a:lnTo>
                <a:lnTo>
                  <a:pt x="511873" y="179959"/>
                </a:lnTo>
                <a:lnTo>
                  <a:pt x="505968" y="220586"/>
                </a:lnTo>
                <a:lnTo>
                  <a:pt x="489724" y="257644"/>
                </a:lnTo>
                <a:lnTo>
                  <a:pt x="465429" y="284645"/>
                </a:lnTo>
                <a:lnTo>
                  <a:pt x="435305" y="295097"/>
                </a:lnTo>
                <a:lnTo>
                  <a:pt x="424205" y="294170"/>
                </a:lnTo>
                <a:lnTo>
                  <a:pt x="414350" y="291528"/>
                </a:lnTo>
                <a:lnTo>
                  <a:pt x="405752" y="287299"/>
                </a:lnTo>
                <a:lnTo>
                  <a:pt x="398411" y="281673"/>
                </a:lnTo>
                <a:lnTo>
                  <a:pt x="408482" y="222999"/>
                </a:lnTo>
                <a:lnTo>
                  <a:pt x="419138" y="186651"/>
                </a:lnTo>
                <a:lnTo>
                  <a:pt x="435025" y="159004"/>
                </a:lnTo>
                <a:lnTo>
                  <a:pt x="454698" y="141414"/>
                </a:lnTo>
                <a:lnTo>
                  <a:pt x="476656" y="135255"/>
                </a:lnTo>
                <a:lnTo>
                  <a:pt x="493242" y="139166"/>
                </a:lnTo>
                <a:lnTo>
                  <a:pt x="504113" y="149428"/>
                </a:lnTo>
                <a:lnTo>
                  <a:pt x="510070" y="163766"/>
                </a:lnTo>
                <a:lnTo>
                  <a:pt x="511873" y="179959"/>
                </a:lnTo>
                <a:lnTo>
                  <a:pt x="511873" y="71145"/>
                </a:lnTo>
                <a:lnTo>
                  <a:pt x="460667" y="82219"/>
                </a:lnTo>
                <a:lnTo>
                  <a:pt x="420776" y="116255"/>
                </a:lnTo>
                <a:lnTo>
                  <a:pt x="419658" y="116255"/>
                </a:lnTo>
                <a:lnTo>
                  <a:pt x="424675" y="76568"/>
                </a:lnTo>
                <a:lnTo>
                  <a:pt x="352590" y="76568"/>
                </a:lnTo>
                <a:lnTo>
                  <a:pt x="349389" y="101155"/>
                </a:lnTo>
                <a:lnTo>
                  <a:pt x="345541" y="127698"/>
                </a:lnTo>
                <a:lnTo>
                  <a:pt x="341045" y="155930"/>
                </a:lnTo>
                <a:lnTo>
                  <a:pt x="336384" y="182194"/>
                </a:lnTo>
                <a:lnTo>
                  <a:pt x="283845" y="460514"/>
                </a:lnTo>
                <a:lnTo>
                  <a:pt x="363766" y="460514"/>
                </a:lnTo>
                <a:lnTo>
                  <a:pt x="386118" y="344830"/>
                </a:lnTo>
                <a:lnTo>
                  <a:pt x="387235" y="344830"/>
                </a:lnTo>
                <a:lnTo>
                  <a:pt x="396049" y="348932"/>
                </a:lnTo>
                <a:lnTo>
                  <a:pt x="407847" y="352513"/>
                </a:lnTo>
                <a:lnTo>
                  <a:pt x="422059" y="355041"/>
                </a:lnTo>
                <a:lnTo>
                  <a:pt x="438099" y="356006"/>
                </a:lnTo>
                <a:lnTo>
                  <a:pt x="482803" y="349110"/>
                </a:lnTo>
                <a:lnTo>
                  <a:pt x="491375" y="344830"/>
                </a:lnTo>
                <a:lnTo>
                  <a:pt x="521335" y="329882"/>
                </a:lnTo>
                <a:lnTo>
                  <a:pt x="552818" y="300532"/>
                </a:lnTo>
                <a:lnTo>
                  <a:pt x="556260" y="295097"/>
                </a:lnTo>
                <a:lnTo>
                  <a:pt x="576376" y="263271"/>
                </a:lnTo>
                <a:lnTo>
                  <a:pt x="591146" y="220294"/>
                </a:lnTo>
                <a:lnTo>
                  <a:pt x="596265" y="173812"/>
                </a:lnTo>
                <a:close/>
              </a:path>
              <a:path w="1668779" h="461010">
                <a:moveTo>
                  <a:pt x="910310" y="173812"/>
                </a:moveTo>
                <a:lnTo>
                  <a:pt x="905090" y="135255"/>
                </a:lnTo>
                <a:lnTo>
                  <a:pt x="861263" y="78714"/>
                </a:lnTo>
                <a:lnTo>
                  <a:pt x="825931" y="71145"/>
                </a:lnTo>
                <a:lnTo>
                  <a:pt x="825931" y="179959"/>
                </a:lnTo>
                <a:lnTo>
                  <a:pt x="820013" y="220586"/>
                </a:lnTo>
                <a:lnTo>
                  <a:pt x="803783" y="257644"/>
                </a:lnTo>
                <a:lnTo>
                  <a:pt x="779475" y="284645"/>
                </a:lnTo>
                <a:lnTo>
                  <a:pt x="749350" y="295097"/>
                </a:lnTo>
                <a:lnTo>
                  <a:pt x="738238" y="294170"/>
                </a:lnTo>
                <a:lnTo>
                  <a:pt x="728395" y="291528"/>
                </a:lnTo>
                <a:lnTo>
                  <a:pt x="719797" y="287299"/>
                </a:lnTo>
                <a:lnTo>
                  <a:pt x="712470" y="281673"/>
                </a:lnTo>
                <a:lnTo>
                  <a:pt x="722528" y="222999"/>
                </a:lnTo>
                <a:lnTo>
                  <a:pt x="733183" y="186651"/>
                </a:lnTo>
                <a:lnTo>
                  <a:pt x="749071" y="159004"/>
                </a:lnTo>
                <a:lnTo>
                  <a:pt x="768743" y="141414"/>
                </a:lnTo>
                <a:lnTo>
                  <a:pt x="790714" y="135255"/>
                </a:lnTo>
                <a:lnTo>
                  <a:pt x="807300" y="139166"/>
                </a:lnTo>
                <a:lnTo>
                  <a:pt x="818172" y="149428"/>
                </a:lnTo>
                <a:lnTo>
                  <a:pt x="824115" y="163766"/>
                </a:lnTo>
                <a:lnTo>
                  <a:pt x="825931" y="179959"/>
                </a:lnTo>
                <a:lnTo>
                  <a:pt x="825931" y="71145"/>
                </a:lnTo>
                <a:lnTo>
                  <a:pt x="774712" y="82219"/>
                </a:lnTo>
                <a:lnTo>
                  <a:pt x="734822" y="116255"/>
                </a:lnTo>
                <a:lnTo>
                  <a:pt x="733704" y="116255"/>
                </a:lnTo>
                <a:lnTo>
                  <a:pt x="738733" y="76568"/>
                </a:lnTo>
                <a:lnTo>
                  <a:pt x="666648" y="76568"/>
                </a:lnTo>
                <a:lnTo>
                  <a:pt x="663435" y="101155"/>
                </a:lnTo>
                <a:lnTo>
                  <a:pt x="659587" y="127698"/>
                </a:lnTo>
                <a:lnTo>
                  <a:pt x="655091" y="155930"/>
                </a:lnTo>
                <a:lnTo>
                  <a:pt x="650430" y="182194"/>
                </a:lnTo>
                <a:lnTo>
                  <a:pt x="597903" y="460514"/>
                </a:lnTo>
                <a:lnTo>
                  <a:pt x="677811" y="460514"/>
                </a:lnTo>
                <a:lnTo>
                  <a:pt x="700176" y="344830"/>
                </a:lnTo>
                <a:lnTo>
                  <a:pt x="701294" y="344830"/>
                </a:lnTo>
                <a:lnTo>
                  <a:pt x="710107" y="348932"/>
                </a:lnTo>
                <a:lnTo>
                  <a:pt x="721893" y="352513"/>
                </a:lnTo>
                <a:lnTo>
                  <a:pt x="736104" y="355041"/>
                </a:lnTo>
                <a:lnTo>
                  <a:pt x="752144" y="356006"/>
                </a:lnTo>
                <a:lnTo>
                  <a:pt x="796848" y="349110"/>
                </a:lnTo>
                <a:lnTo>
                  <a:pt x="805421" y="344830"/>
                </a:lnTo>
                <a:lnTo>
                  <a:pt x="835380" y="329882"/>
                </a:lnTo>
                <a:lnTo>
                  <a:pt x="866851" y="300532"/>
                </a:lnTo>
                <a:lnTo>
                  <a:pt x="870292" y="295097"/>
                </a:lnTo>
                <a:lnTo>
                  <a:pt x="890422" y="263271"/>
                </a:lnTo>
                <a:lnTo>
                  <a:pt x="905192" y="220294"/>
                </a:lnTo>
                <a:lnTo>
                  <a:pt x="910310" y="173812"/>
                </a:lnTo>
                <a:close/>
              </a:path>
              <a:path w="1668779" h="461010">
                <a:moveTo>
                  <a:pt x="1224902" y="182753"/>
                </a:moveTo>
                <a:lnTo>
                  <a:pt x="1217129" y="139026"/>
                </a:lnTo>
                <a:lnTo>
                  <a:pt x="1212253" y="131330"/>
                </a:lnTo>
                <a:lnTo>
                  <a:pt x="1194511" y="103314"/>
                </a:lnTo>
                <a:lnTo>
                  <a:pt x="1158176" y="79248"/>
                </a:lnTo>
                <a:lnTo>
                  <a:pt x="1141641" y="76276"/>
                </a:lnTo>
                <a:lnTo>
                  <a:pt x="1141641" y="183311"/>
                </a:lnTo>
                <a:lnTo>
                  <a:pt x="1137107" y="220484"/>
                </a:lnTo>
                <a:lnTo>
                  <a:pt x="1123823" y="256527"/>
                </a:lnTo>
                <a:lnTo>
                  <a:pt x="1102258" y="283756"/>
                </a:lnTo>
                <a:lnTo>
                  <a:pt x="1072896" y="294538"/>
                </a:lnTo>
                <a:lnTo>
                  <a:pt x="1054290" y="290715"/>
                </a:lnTo>
                <a:lnTo>
                  <a:pt x="1040612" y="279933"/>
                </a:lnTo>
                <a:lnTo>
                  <a:pt x="1032179" y="263169"/>
                </a:lnTo>
                <a:lnTo>
                  <a:pt x="1029296" y="241439"/>
                </a:lnTo>
                <a:lnTo>
                  <a:pt x="1033373" y="206311"/>
                </a:lnTo>
                <a:lnTo>
                  <a:pt x="1046353" y="170446"/>
                </a:lnTo>
                <a:lnTo>
                  <a:pt x="1068133" y="142557"/>
                </a:lnTo>
                <a:lnTo>
                  <a:pt x="1098600" y="131330"/>
                </a:lnTo>
                <a:lnTo>
                  <a:pt x="1118997" y="135915"/>
                </a:lnTo>
                <a:lnTo>
                  <a:pt x="1132281" y="147878"/>
                </a:lnTo>
                <a:lnTo>
                  <a:pt x="1139469" y="164579"/>
                </a:lnTo>
                <a:lnTo>
                  <a:pt x="1141641" y="183311"/>
                </a:lnTo>
                <a:lnTo>
                  <a:pt x="1141641" y="76276"/>
                </a:lnTo>
                <a:lnTo>
                  <a:pt x="1063371" y="76606"/>
                </a:lnTo>
                <a:lnTo>
                  <a:pt x="1023696" y="94081"/>
                </a:lnTo>
                <a:lnTo>
                  <a:pt x="991158" y="121132"/>
                </a:lnTo>
                <a:lnTo>
                  <a:pt x="966724" y="156108"/>
                </a:lnTo>
                <a:lnTo>
                  <a:pt x="951357" y="197332"/>
                </a:lnTo>
                <a:lnTo>
                  <a:pt x="946023" y="243116"/>
                </a:lnTo>
                <a:lnTo>
                  <a:pt x="954354" y="289280"/>
                </a:lnTo>
                <a:lnTo>
                  <a:pt x="977887" y="324916"/>
                </a:lnTo>
                <a:lnTo>
                  <a:pt x="1014399" y="347878"/>
                </a:lnTo>
                <a:lnTo>
                  <a:pt x="1061720" y="356006"/>
                </a:lnTo>
                <a:lnTo>
                  <a:pt x="1106792" y="350113"/>
                </a:lnTo>
                <a:lnTo>
                  <a:pt x="1146251" y="333311"/>
                </a:lnTo>
                <a:lnTo>
                  <a:pt x="1178941" y="306895"/>
                </a:lnTo>
                <a:lnTo>
                  <a:pt x="1187742" y="294538"/>
                </a:lnTo>
                <a:lnTo>
                  <a:pt x="1203706" y="272135"/>
                </a:lnTo>
                <a:lnTo>
                  <a:pt x="1219415" y="230314"/>
                </a:lnTo>
                <a:lnTo>
                  <a:pt x="1224902" y="182753"/>
                </a:lnTo>
                <a:close/>
              </a:path>
              <a:path w="1668779" h="461010">
                <a:moveTo>
                  <a:pt x="1462379" y="70980"/>
                </a:moveTo>
                <a:lnTo>
                  <a:pt x="1457350" y="70421"/>
                </a:lnTo>
                <a:lnTo>
                  <a:pt x="1447292" y="70421"/>
                </a:lnTo>
                <a:lnTo>
                  <a:pt x="1420545" y="75006"/>
                </a:lnTo>
                <a:lnTo>
                  <a:pt x="1396784" y="87807"/>
                </a:lnTo>
                <a:lnTo>
                  <a:pt x="1376476" y="107429"/>
                </a:lnTo>
                <a:lnTo>
                  <a:pt x="1360106" y="132448"/>
                </a:lnTo>
                <a:lnTo>
                  <a:pt x="1358430" y="132448"/>
                </a:lnTo>
                <a:lnTo>
                  <a:pt x="1363459" y="76555"/>
                </a:lnTo>
                <a:lnTo>
                  <a:pt x="1293609" y="76555"/>
                </a:lnTo>
                <a:lnTo>
                  <a:pt x="1288503" y="125183"/>
                </a:lnTo>
                <a:lnTo>
                  <a:pt x="1284719" y="155790"/>
                </a:lnTo>
                <a:lnTo>
                  <a:pt x="1279626" y="187223"/>
                </a:lnTo>
                <a:lnTo>
                  <a:pt x="1248892" y="349859"/>
                </a:lnTo>
                <a:lnTo>
                  <a:pt x="1329372" y="349859"/>
                </a:lnTo>
                <a:lnTo>
                  <a:pt x="1348371" y="248132"/>
                </a:lnTo>
                <a:lnTo>
                  <a:pt x="1358747" y="209956"/>
                </a:lnTo>
                <a:lnTo>
                  <a:pt x="1400238" y="156654"/>
                </a:lnTo>
                <a:lnTo>
                  <a:pt x="1433868" y="148653"/>
                </a:lnTo>
                <a:lnTo>
                  <a:pt x="1442821" y="148653"/>
                </a:lnTo>
                <a:lnTo>
                  <a:pt x="1446733" y="149212"/>
                </a:lnTo>
                <a:lnTo>
                  <a:pt x="1462379" y="70980"/>
                </a:lnTo>
                <a:close/>
              </a:path>
              <a:path w="1668779" h="461010">
                <a:moveTo>
                  <a:pt x="1668564" y="76555"/>
                </a:moveTo>
                <a:lnTo>
                  <a:pt x="1610436" y="76555"/>
                </a:lnTo>
                <a:lnTo>
                  <a:pt x="1624965" y="0"/>
                </a:lnTo>
                <a:lnTo>
                  <a:pt x="1542808" y="18999"/>
                </a:lnTo>
                <a:lnTo>
                  <a:pt x="1531632" y="76555"/>
                </a:lnTo>
                <a:lnTo>
                  <a:pt x="1496428" y="76555"/>
                </a:lnTo>
                <a:lnTo>
                  <a:pt x="1485252" y="137477"/>
                </a:lnTo>
                <a:lnTo>
                  <a:pt x="1519910" y="137477"/>
                </a:lnTo>
                <a:lnTo>
                  <a:pt x="1498663" y="246456"/>
                </a:lnTo>
                <a:lnTo>
                  <a:pt x="1496148" y="261010"/>
                </a:lnTo>
                <a:lnTo>
                  <a:pt x="1494409" y="273989"/>
                </a:lnTo>
                <a:lnTo>
                  <a:pt x="1493405" y="285915"/>
                </a:lnTo>
                <a:lnTo>
                  <a:pt x="1493075" y="297319"/>
                </a:lnTo>
                <a:lnTo>
                  <a:pt x="1497406" y="320878"/>
                </a:lnTo>
                <a:lnTo>
                  <a:pt x="1510550" y="339445"/>
                </a:lnTo>
                <a:lnTo>
                  <a:pt x="1532686" y="351624"/>
                </a:lnTo>
                <a:lnTo>
                  <a:pt x="1564055" y="355993"/>
                </a:lnTo>
                <a:lnTo>
                  <a:pt x="1577378" y="355587"/>
                </a:lnTo>
                <a:lnTo>
                  <a:pt x="1590535" y="354393"/>
                </a:lnTo>
                <a:lnTo>
                  <a:pt x="1602333" y="352463"/>
                </a:lnTo>
                <a:lnTo>
                  <a:pt x="1611553" y="349859"/>
                </a:lnTo>
                <a:lnTo>
                  <a:pt x="1621053" y="286702"/>
                </a:lnTo>
                <a:lnTo>
                  <a:pt x="1613789" y="287820"/>
                </a:lnTo>
                <a:lnTo>
                  <a:pt x="1598701" y="287820"/>
                </a:lnTo>
                <a:lnTo>
                  <a:pt x="1587817" y="286131"/>
                </a:lnTo>
                <a:lnTo>
                  <a:pt x="1580756" y="281393"/>
                </a:lnTo>
                <a:lnTo>
                  <a:pt x="1576933" y="274142"/>
                </a:lnTo>
                <a:lnTo>
                  <a:pt x="1575790" y="264896"/>
                </a:lnTo>
                <a:lnTo>
                  <a:pt x="1576184" y="257048"/>
                </a:lnTo>
                <a:lnTo>
                  <a:pt x="1577187" y="248208"/>
                </a:lnTo>
                <a:lnTo>
                  <a:pt x="1578622" y="239052"/>
                </a:lnTo>
                <a:lnTo>
                  <a:pt x="1598701" y="137477"/>
                </a:lnTo>
                <a:lnTo>
                  <a:pt x="1656829" y="137477"/>
                </a:lnTo>
                <a:lnTo>
                  <a:pt x="1668564" y="76555"/>
                </a:lnTo>
                <a:close/>
              </a:path>
            </a:pathLst>
          </a:custGeom>
          <a:solidFill>
            <a:srgbClr val="33536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5490159" y="2552699"/>
            <a:ext cx="554355" cy="285115"/>
          </a:xfrm>
          <a:custGeom>
            <a:avLst/>
            <a:gdLst/>
            <a:ahLst/>
            <a:cxnLst/>
            <a:rect l="l" t="t" r="r" b="b"/>
            <a:pathLst>
              <a:path w="554354" h="285114">
                <a:moveTo>
                  <a:pt x="254279" y="81597"/>
                </a:moveTo>
                <a:lnTo>
                  <a:pt x="227533" y="21729"/>
                </a:lnTo>
                <a:lnTo>
                  <a:pt x="178841" y="2870"/>
                </a:lnTo>
                <a:lnTo>
                  <a:pt x="178841" y="82156"/>
                </a:lnTo>
                <a:lnTo>
                  <a:pt x="172974" y="97751"/>
                </a:lnTo>
                <a:lnTo>
                  <a:pt x="155371" y="108064"/>
                </a:lnTo>
                <a:lnTo>
                  <a:pt x="126034" y="113652"/>
                </a:lnTo>
                <a:lnTo>
                  <a:pt x="84950" y="115112"/>
                </a:lnTo>
                <a:lnTo>
                  <a:pt x="92087" y="95453"/>
                </a:lnTo>
                <a:lnTo>
                  <a:pt x="105143" y="77254"/>
                </a:lnTo>
                <a:lnTo>
                  <a:pt x="124180" y="63881"/>
                </a:lnTo>
                <a:lnTo>
                  <a:pt x="149225" y="58674"/>
                </a:lnTo>
                <a:lnTo>
                  <a:pt x="161632" y="60375"/>
                </a:lnTo>
                <a:lnTo>
                  <a:pt x="170954" y="65176"/>
                </a:lnTo>
                <a:lnTo>
                  <a:pt x="176809" y="72593"/>
                </a:lnTo>
                <a:lnTo>
                  <a:pt x="178841" y="82156"/>
                </a:lnTo>
                <a:lnTo>
                  <a:pt x="178841" y="2870"/>
                </a:lnTo>
                <a:lnTo>
                  <a:pt x="113144" y="6807"/>
                </a:lnTo>
                <a:lnTo>
                  <a:pt x="74028" y="25539"/>
                </a:lnTo>
                <a:lnTo>
                  <a:pt x="42557" y="53721"/>
                </a:lnTo>
                <a:lnTo>
                  <a:pt x="19316" y="88836"/>
                </a:lnTo>
                <a:lnTo>
                  <a:pt x="4940" y="128397"/>
                </a:lnTo>
                <a:lnTo>
                  <a:pt x="0" y="169900"/>
                </a:lnTo>
                <a:lnTo>
                  <a:pt x="7518" y="217830"/>
                </a:lnTo>
                <a:lnTo>
                  <a:pt x="29908" y="254076"/>
                </a:lnTo>
                <a:lnTo>
                  <a:pt x="66967" y="277012"/>
                </a:lnTo>
                <a:lnTo>
                  <a:pt x="118478" y="285013"/>
                </a:lnTo>
                <a:lnTo>
                  <a:pt x="142633" y="283972"/>
                </a:lnTo>
                <a:lnTo>
                  <a:pt x="168719" y="280479"/>
                </a:lnTo>
                <a:lnTo>
                  <a:pt x="195122" y="273939"/>
                </a:lnTo>
                <a:lnTo>
                  <a:pt x="220205" y="263779"/>
                </a:lnTo>
                <a:lnTo>
                  <a:pt x="216281" y="222986"/>
                </a:lnTo>
                <a:lnTo>
                  <a:pt x="214604" y="205663"/>
                </a:lnTo>
                <a:lnTo>
                  <a:pt x="197624" y="212852"/>
                </a:lnTo>
                <a:lnTo>
                  <a:pt x="179273" y="218313"/>
                </a:lnTo>
                <a:lnTo>
                  <a:pt x="159435" y="221780"/>
                </a:lnTo>
                <a:lnTo>
                  <a:pt x="138036" y="222986"/>
                </a:lnTo>
                <a:lnTo>
                  <a:pt x="121424" y="221640"/>
                </a:lnTo>
                <a:lnTo>
                  <a:pt x="85509" y="201752"/>
                </a:lnTo>
                <a:lnTo>
                  <a:pt x="77127" y="173799"/>
                </a:lnTo>
                <a:lnTo>
                  <a:pt x="137617" y="171996"/>
                </a:lnTo>
                <a:lnTo>
                  <a:pt x="186804" y="162674"/>
                </a:lnTo>
                <a:lnTo>
                  <a:pt x="223469" y="145034"/>
                </a:lnTo>
                <a:lnTo>
                  <a:pt x="246380" y="118275"/>
                </a:lnTo>
                <a:lnTo>
                  <a:pt x="247053" y="115112"/>
                </a:lnTo>
                <a:lnTo>
                  <a:pt x="254279" y="81597"/>
                </a:lnTo>
                <a:close/>
              </a:path>
              <a:path w="554354" h="285114">
                <a:moveTo>
                  <a:pt x="553808" y="74333"/>
                </a:moveTo>
                <a:lnTo>
                  <a:pt x="549186" y="42913"/>
                </a:lnTo>
                <a:lnTo>
                  <a:pt x="535647" y="19558"/>
                </a:lnTo>
                <a:lnTo>
                  <a:pt x="513727" y="5016"/>
                </a:lnTo>
                <a:lnTo>
                  <a:pt x="483946" y="0"/>
                </a:lnTo>
                <a:lnTo>
                  <a:pt x="457212" y="2997"/>
                </a:lnTo>
                <a:lnTo>
                  <a:pt x="431901" y="12293"/>
                </a:lnTo>
                <a:lnTo>
                  <a:pt x="408571" y="28282"/>
                </a:lnTo>
                <a:lnTo>
                  <a:pt x="387819" y="51409"/>
                </a:lnTo>
                <a:lnTo>
                  <a:pt x="386689" y="51409"/>
                </a:lnTo>
                <a:lnTo>
                  <a:pt x="392290" y="6134"/>
                </a:lnTo>
                <a:lnTo>
                  <a:pt x="320751" y="6134"/>
                </a:lnTo>
                <a:lnTo>
                  <a:pt x="314744" y="46583"/>
                </a:lnTo>
                <a:lnTo>
                  <a:pt x="310857" y="69875"/>
                </a:lnTo>
                <a:lnTo>
                  <a:pt x="271576" y="279438"/>
                </a:lnTo>
                <a:lnTo>
                  <a:pt x="352056" y="279438"/>
                </a:lnTo>
                <a:lnTo>
                  <a:pt x="374967" y="158153"/>
                </a:lnTo>
                <a:lnTo>
                  <a:pt x="386638" y="118110"/>
                </a:lnTo>
                <a:lnTo>
                  <a:pt x="403402" y="88861"/>
                </a:lnTo>
                <a:lnTo>
                  <a:pt x="422986" y="70929"/>
                </a:lnTo>
                <a:lnTo>
                  <a:pt x="443153" y="64833"/>
                </a:lnTo>
                <a:lnTo>
                  <a:pt x="455828" y="67221"/>
                </a:lnTo>
                <a:lnTo>
                  <a:pt x="464108" y="73901"/>
                </a:lnTo>
                <a:lnTo>
                  <a:pt x="468617" y="84150"/>
                </a:lnTo>
                <a:lnTo>
                  <a:pt x="469976" y="97231"/>
                </a:lnTo>
                <a:lnTo>
                  <a:pt x="469773" y="104952"/>
                </a:lnTo>
                <a:lnTo>
                  <a:pt x="469214" y="112814"/>
                </a:lnTo>
                <a:lnTo>
                  <a:pt x="468325" y="120586"/>
                </a:lnTo>
                <a:lnTo>
                  <a:pt x="467169" y="127977"/>
                </a:lnTo>
                <a:lnTo>
                  <a:pt x="438670" y="279438"/>
                </a:lnTo>
                <a:lnTo>
                  <a:pt x="519150" y="279438"/>
                </a:lnTo>
                <a:lnTo>
                  <a:pt x="549338" y="120713"/>
                </a:lnTo>
                <a:lnTo>
                  <a:pt x="550976" y="109537"/>
                </a:lnTo>
                <a:lnTo>
                  <a:pt x="552411" y="97104"/>
                </a:lnTo>
                <a:lnTo>
                  <a:pt x="553427" y="84874"/>
                </a:lnTo>
                <a:lnTo>
                  <a:pt x="553808" y="74333"/>
                </a:lnTo>
                <a:close/>
              </a:path>
            </a:pathLst>
          </a:custGeom>
          <a:solidFill>
            <a:srgbClr val="33536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6188646" y="2440914"/>
            <a:ext cx="2021205" cy="517525"/>
          </a:xfrm>
          <a:custGeom>
            <a:avLst/>
            <a:gdLst/>
            <a:ahLst/>
            <a:cxnLst/>
            <a:rect l="l" t="t" r="r" b="b"/>
            <a:pathLst>
              <a:path w="2021204" h="517525">
                <a:moveTo>
                  <a:pt x="278879" y="224116"/>
                </a:moveTo>
                <a:lnTo>
                  <a:pt x="271094" y="180390"/>
                </a:lnTo>
                <a:lnTo>
                  <a:pt x="248488" y="144678"/>
                </a:lnTo>
                <a:lnTo>
                  <a:pt x="212153" y="120611"/>
                </a:lnTo>
                <a:lnTo>
                  <a:pt x="195618" y="117640"/>
                </a:lnTo>
                <a:lnTo>
                  <a:pt x="195618" y="224675"/>
                </a:lnTo>
                <a:lnTo>
                  <a:pt x="191084" y="261848"/>
                </a:lnTo>
                <a:lnTo>
                  <a:pt x="177800" y="297891"/>
                </a:lnTo>
                <a:lnTo>
                  <a:pt x="156235" y="325120"/>
                </a:lnTo>
                <a:lnTo>
                  <a:pt x="126873" y="335902"/>
                </a:lnTo>
                <a:lnTo>
                  <a:pt x="108267" y="332079"/>
                </a:lnTo>
                <a:lnTo>
                  <a:pt x="94589" y="321297"/>
                </a:lnTo>
                <a:lnTo>
                  <a:pt x="86156" y="304533"/>
                </a:lnTo>
                <a:lnTo>
                  <a:pt x="83273" y="282803"/>
                </a:lnTo>
                <a:lnTo>
                  <a:pt x="87350" y="247675"/>
                </a:lnTo>
                <a:lnTo>
                  <a:pt x="100330" y="211810"/>
                </a:lnTo>
                <a:lnTo>
                  <a:pt x="122097" y="183921"/>
                </a:lnTo>
                <a:lnTo>
                  <a:pt x="152577" y="172694"/>
                </a:lnTo>
                <a:lnTo>
                  <a:pt x="172974" y="177279"/>
                </a:lnTo>
                <a:lnTo>
                  <a:pt x="186258" y="189242"/>
                </a:lnTo>
                <a:lnTo>
                  <a:pt x="193446" y="205943"/>
                </a:lnTo>
                <a:lnTo>
                  <a:pt x="195618" y="224675"/>
                </a:lnTo>
                <a:lnTo>
                  <a:pt x="195618" y="117640"/>
                </a:lnTo>
                <a:lnTo>
                  <a:pt x="117335" y="117970"/>
                </a:lnTo>
                <a:lnTo>
                  <a:pt x="77660" y="135445"/>
                </a:lnTo>
                <a:lnTo>
                  <a:pt x="45135" y="162496"/>
                </a:lnTo>
                <a:lnTo>
                  <a:pt x="20701" y="197472"/>
                </a:lnTo>
                <a:lnTo>
                  <a:pt x="5334" y="238696"/>
                </a:lnTo>
                <a:lnTo>
                  <a:pt x="0" y="284480"/>
                </a:lnTo>
                <a:lnTo>
                  <a:pt x="8331" y="330644"/>
                </a:lnTo>
                <a:lnTo>
                  <a:pt x="31864" y="366280"/>
                </a:lnTo>
                <a:lnTo>
                  <a:pt x="68376" y="389242"/>
                </a:lnTo>
                <a:lnTo>
                  <a:pt x="115697" y="397370"/>
                </a:lnTo>
                <a:lnTo>
                  <a:pt x="160769" y="391477"/>
                </a:lnTo>
                <a:lnTo>
                  <a:pt x="200228" y="374675"/>
                </a:lnTo>
                <a:lnTo>
                  <a:pt x="232918" y="348259"/>
                </a:lnTo>
                <a:lnTo>
                  <a:pt x="241719" y="335902"/>
                </a:lnTo>
                <a:lnTo>
                  <a:pt x="257683" y="313499"/>
                </a:lnTo>
                <a:lnTo>
                  <a:pt x="273392" y="271678"/>
                </a:lnTo>
                <a:lnTo>
                  <a:pt x="278879" y="224116"/>
                </a:lnTo>
                <a:close/>
              </a:path>
              <a:path w="2021204" h="517525">
                <a:moveTo>
                  <a:pt x="590702" y="117919"/>
                </a:moveTo>
                <a:lnTo>
                  <a:pt x="498487" y="117919"/>
                </a:lnTo>
                <a:lnTo>
                  <a:pt x="468312" y="160959"/>
                </a:lnTo>
                <a:lnTo>
                  <a:pt x="460235" y="172808"/>
                </a:lnTo>
                <a:lnTo>
                  <a:pt x="439242" y="204546"/>
                </a:lnTo>
                <a:lnTo>
                  <a:pt x="437565" y="204546"/>
                </a:lnTo>
                <a:lnTo>
                  <a:pt x="420243" y="158724"/>
                </a:lnTo>
                <a:lnTo>
                  <a:pt x="404037" y="117919"/>
                </a:lnTo>
                <a:lnTo>
                  <a:pt x="315734" y="117919"/>
                </a:lnTo>
                <a:lnTo>
                  <a:pt x="379996" y="249821"/>
                </a:lnTo>
                <a:lnTo>
                  <a:pt x="261518" y="391223"/>
                </a:lnTo>
                <a:lnTo>
                  <a:pt x="354291" y="391223"/>
                </a:lnTo>
                <a:lnTo>
                  <a:pt x="386715" y="343700"/>
                </a:lnTo>
                <a:lnTo>
                  <a:pt x="395160" y="330339"/>
                </a:lnTo>
                <a:lnTo>
                  <a:pt x="414655" y="297878"/>
                </a:lnTo>
                <a:lnTo>
                  <a:pt x="416331" y="297878"/>
                </a:lnTo>
                <a:lnTo>
                  <a:pt x="423938" y="321284"/>
                </a:lnTo>
                <a:lnTo>
                  <a:pt x="428358" y="333641"/>
                </a:lnTo>
                <a:lnTo>
                  <a:pt x="433654" y="347624"/>
                </a:lnTo>
                <a:lnTo>
                  <a:pt x="450977" y="391223"/>
                </a:lnTo>
                <a:lnTo>
                  <a:pt x="539280" y="391223"/>
                </a:lnTo>
                <a:lnTo>
                  <a:pt x="475576" y="250380"/>
                </a:lnTo>
                <a:lnTo>
                  <a:pt x="590702" y="117919"/>
                </a:lnTo>
                <a:close/>
              </a:path>
              <a:path w="2021204" h="517525">
                <a:moveTo>
                  <a:pt x="873442" y="117919"/>
                </a:moveTo>
                <a:lnTo>
                  <a:pt x="788492" y="117919"/>
                </a:lnTo>
                <a:lnTo>
                  <a:pt x="738759" y="238086"/>
                </a:lnTo>
                <a:lnTo>
                  <a:pt x="730910" y="258254"/>
                </a:lnTo>
                <a:lnTo>
                  <a:pt x="714717" y="301802"/>
                </a:lnTo>
                <a:lnTo>
                  <a:pt x="713600" y="301802"/>
                </a:lnTo>
                <a:lnTo>
                  <a:pt x="687895" y="117919"/>
                </a:lnTo>
                <a:lnTo>
                  <a:pt x="602945" y="117919"/>
                </a:lnTo>
                <a:lnTo>
                  <a:pt x="657161" y="365506"/>
                </a:lnTo>
                <a:lnTo>
                  <a:pt x="658279" y="371652"/>
                </a:lnTo>
                <a:lnTo>
                  <a:pt x="658279" y="375005"/>
                </a:lnTo>
                <a:lnTo>
                  <a:pt x="655472" y="378917"/>
                </a:lnTo>
                <a:lnTo>
                  <a:pt x="646912" y="392315"/>
                </a:lnTo>
                <a:lnTo>
                  <a:pt x="611327" y="426427"/>
                </a:lnTo>
                <a:lnTo>
                  <a:pt x="575398" y="444741"/>
                </a:lnTo>
                <a:lnTo>
                  <a:pt x="564934" y="448221"/>
                </a:lnTo>
                <a:lnTo>
                  <a:pt x="582828" y="516966"/>
                </a:lnTo>
                <a:lnTo>
                  <a:pt x="621449" y="504050"/>
                </a:lnTo>
                <a:lnTo>
                  <a:pt x="670572" y="470585"/>
                </a:lnTo>
                <a:lnTo>
                  <a:pt x="697204" y="441972"/>
                </a:lnTo>
                <a:lnTo>
                  <a:pt x="723099" y="406793"/>
                </a:lnTo>
                <a:lnTo>
                  <a:pt x="748995" y="364401"/>
                </a:lnTo>
                <a:lnTo>
                  <a:pt x="775639" y="314083"/>
                </a:lnTo>
                <a:lnTo>
                  <a:pt x="873442" y="117919"/>
                </a:lnTo>
                <a:close/>
              </a:path>
              <a:path w="2021204" h="517525">
                <a:moveTo>
                  <a:pt x="1144447" y="130784"/>
                </a:moveTo>
                <a:lnTo>
                  <a:pt x="1122045" y="122631"/>
                </a:lnTo>
                <a:lnTo>
                  <a:pt x="1097648" y="116674"/>
                </a:lnTo>
                <a:lnTo>
                  <a:pt x="1071372" y="113030"/>
                </a:lnTo>
                <a:lnTo>
                  <a:pt x="1057275" y="112407"/>
                </a:lnTo>
                <a:lnTo>
                  <a:pt x="1057275" y="178282"/>
                </a:lnTo>
                <a:lnTo>
                  <a:pt x="1043292" y="251498"/>
                </a:lnTo>
                <a:lnTo>
                  <a:pt x="1033856" y="282854"/>
                </a:lnTo>
                <a:lnTo>
                  <a:pt x="1019263" y="306616"/>
                </a:lnTo>
                <a:lnTo>
                  <a:pt x="1001331" y="321691"/>
                </a:lnTo>
                <a:lnTo>
                  <a:pt x="981824" y="326948"/>
                </a:lnTo>
                <a:lnTo>
                  <a:pt x="965682" y="323380"/>
                </a:lnTo>
                <a:lnTo>
                  <a:pt x="954163" y="313461"/>
                </a:lnTo>
                <a:lnTo>
                  <a:pt x="947242" y="298411"/>
                </a:lnTo>
                <a:lnTo>
                  <a:pt x="944930" y="279438"/>
                </a:lnTo>
                <a:lnTo>
                  <a:pt x="951115" y="240919"/>
                </a:lnTo>
                <a:lnTo>
                  <a:pt x="968336" y="206857"/>
                </a:lnTo>
                <a:lnTo>
                  <a:pt x="994689" y="182537"/>
                </a:lnTo>
                <a:lnTo>
                  <a:pt x="1028204" y="173253"/>
                </a:lnTo>
                <a:lnTo>
                  <a:pt x="1036612" y="173647"/>
                </a:lnTo>
                <a:lnTo>
                  <a:pt x="1044638" y="174726"/>
                </a:lnTo>
                <a:lnTo>
                  <a:pt x="1051712" y="176326"/>
                </a:lnTo>
                <a:lnTo>
                  <a:pt x="1057275" y="178282"/>
                </a:lnTo>
                <a:lnTo>
                  <a:pt x="1057275" y="112407"/>
                </a:lnTo>
                <a:lnTo>
                  <a:pt x="988390" y="118833"/>
                </a:lnTo>
                <a:lnTo>
                  <a:pt x="942873" y="138328"/>
                </a:lnTo>
                <a:lnTo>
                  <a:pt x="907008" y="167817"/>
                </a:lnTo>
                <a:lnTo>
                  <a:pt x="881062" y="204851"/>
                </a:lnTo>
                <a:lnTo>
                  <a:pt x="865314" y="246976"/>
                </a:lnTo>
                <a:lnTo>
                  <a:pt x="859993" y="291744"/>
                </a:lnTo>
                <a:lnTo>
                  <a:pt x="866317" y="329336"/>
                </a:lnTo>
                <a:lnTo>
                  <a:pt x="883742" y="360273"/>
                </a:lnTo>
                <a:lnTo>
                  <a:pt x="911225" y="381266"/>
                </a:lnTo>
                <a:lnTo>
                  <a:pt x="947724" y="388988"/>
                </a:lnTo>
                <a:lnTo>
                  <a:pt x="970648" y="386549"/>
                </a:lnTo>
                <a:lnTo>
                  <a:pt x="991044" y="379133"/>
                </a:lnTo>
                <a:lnTo>
                  <a:pt x="1009345" y="366585"/>
                </a:lnTo>
                <a:lnTo>
                  <a:pt x="1025969" y="348742"/>
                </a:lnTo>
                <a:lnTo>
                  <a:pt x="1027087" y="348742"/>
                </a:lnTo>
                <a:lnTo>
                  <a:pt x="1010818" y="406120"/>
                </a:lnTo>
                <a:lnTo>
                  <a:pt x="969187" y="440664"/>
                </a:lnTo>
                <a:lnTo>
                  <a:pt x="941031" y="444309"/>
                </a:lnTo>
                <a:lnTo>
                  <a:pt x="922312" y="443217"/>
                </a:lnTo>
                <a:lnTo>
                  <a:pt x="902322" y="440118"/>
                </a:lnTo>
                <a:lnTo>
                  <a:pt x="883805" y="435356"/>
                </a:lnTo>
                <a:lnTo>
                  <a:pt x="869492" y="429221"/>
                </a:lnTo>
                <a:lnTo>
                  <a:pt x="851052" y="490702"/>
                </a:lnTo>
                <a:lnTo>
                  <a:pt x="867613" y="497890"/>
                </a:lnTo>
                <a:lnTo>
                  <a:pt x="888771" y="503351"/>
                </a:lnTo>
                <a:lnTo>
                  <a:pt x="913282" y="506818"/>
                </a:lnTo>
                <a:lnTo>
                  <a:pt x="939901" y="508025"/>
                </a:lnTo>
                <a:lnTo>
                  <a:pt x="967574" y="506526"/>
                </a:lnTo>
                <a:lnTo>
                  <a:pt x="1021638" y="491998"/>
                </a:lnTo>
                <a:lnTo>
                  <a:pt x="1067104" y="454329"/>
                </a:lnTo>
                <a:lnTo>
                  <a:pt x="1094740" y="392480"/>
                </a:lnTo>
                <a:lnTo>
                  <a:pt x="1104430" y="348742"/>
                </a:lnTo>
                <a:lnTo>
                  <a:pt x="1108430" y="326948"/>
                </a:lnTo>
                <a:lnTo>
                  <a:pt x="1136650" y="173253"/>
                </a:lnTo>
                <a:lnTo>
                  <a:pt x="1144447" y="130784"/>
                </a:lnTo>
                <a:close/>
              </a:path>
              <a:path w="2021204" h="517525">
                <a:moveTo>
                  <a:pt x="1369644" y="84963"/>
                </a:moveTo>
                <a:lnTo>
                  <a:pt x="1327721" y="0"/>
                </a:lnTo>
                <a:lnTo>
                  <a:pt x="1250035" y="0"/>
                </a:lnTo>
                <a:lnTo>
                  <a:pt x="1312075" y="84963"/>
                </a:lnTo>
                <a:lnTo>
                  <a:pt x="1369644" y="84963"/>
                </a:lnTo>
                <a:close/>
              </a:path>
              <a:path w="2021204" h="517525">
                <a:moveTo>
                  <a:pt x="1426083" y="193382"/>
                </a:moveTo>
                <a:lnTo>
                  <a:pt x="1421345" y="170459"/>
                </a:lnTo>
                <a:lnTo>
                  <a:pt x="1419021" y="159181"/>
                </a:lnTo>
                <a:lnTo>
                  <a:pt x="1399324" y="133515"/>
                </a:lnTo>
                <a:lnTo>
                  <a:pt x="1369263" y="117386"/>
                </a:lnTo>
                <a:lnTo>
                  <a:pt x="1350645" y="114655"/>
                </a:lnTo>
                <a:lnTo>
                  <a:pt x="1350645" y="193941"/>
                </a:lnTo>
                <a:lnTo>
                  <a:pt x="1344777" y="209537"/>
                </a:lnTo>
                <a:lnTo>
                  <a:pt x="1327162" y="219849"/>
                </a:lnTo>
                <a:lnTo>
                  <a:pt x="1297825" y="225437"/>
                </a:lnTo>
                <a:lnTo>
                  <a:pt x="1256741" y="226898"/>
                </a:lnTo>
                <a:lnTo>
                  <a:pt x="1263878" y="207238"/>
                </a:lnTo>
                <a:lnTo>
                  <a:pt x="1276934" y="189039"/>
                </a:lnTo>
                <a:lnTo>
                  <a:pt x="1295971" y="175666"/>
                </a:lnTo>
                <a:lnTo>
                  <a:pt x="1321015" y="170459"/>
                </a:lnTo>
                <a:lnTo>
                  <a:pt x="1333423" y="172161"/>
                </a:lnTo>
                <a:lnTo>
                  <a:pt x="1342745" y="176961"/>
                </a:lnTo>
                <a:lnTo>
                  <a:pt x="1348613" y="184378"/>
                </a:lnTo>
                <a:lnTo>
                  <a:pt x="1350645" y="193941"/>
                </a:lnTo>
                <a:lnTo>
                  <a:pt x="1350645" y="114655"/>
                </a:lnTo>
                <a:lnTo>
                  <a:pt x="1284935" y="118592"/>
                </a:lnTo>
                <a:lnTo>
                  <a:pt x="1245819" y="137325"/>
                </a:lnTo>
                <a:lnTo>
                  <a:pt x="1214348" y="165506"/>
                </a:lnTo>
                <a:lnTo>
                  <a:pt x="1191107" y="200621"/>
                </a:lnTo>
                <a:lnTo>
                  <a:pt x="1176731" y="240182"/>
                </a:lnTo>
                <a:lnTo>
                  <a:pt x="1171803" y="281686"/>
                </a:lnTo>
                <a:lnTo>
                  <a:pt x="1179309" y="329615"/>
                </a:lnTo>
                <a:lnTo>
                  <a:pt x="1201699" y="365861"/>
                </a:lnTo>
                <a:lnTo>
                  <a:pt x="1238758" y="388797"/>
                </a:lnTo>
                <a:lnTo>
                  <a:pt x="1290281" y="396798"/>
                </a:lnTo>
                <a:lnTo>
                  <a:pt x="1314424" y="395757"/>
                </a:lnTo>
                <a:lnTo>
                  <a:pt x="1340510" y="392264"/>
                </a:lnTo>
                <a:lnTo>
                  <a:pt x="1366913" y="385724"/>
                </a:lnTo>
                <a:lnTo>
                  <a:pt x="1391996" y="375564"/>
                </a:lnTo>
                <a:lnTo>
                  <a:pt x="1388071" y="334772"/>
                </a:lnTo>
                <a:lnTo>
                  <a:pt x="1386408" y="317449"/>
                </a:lnTo>
                <a:lnTo>
                  <a:pt x="1369415" y="324637"/>
                </a:lnTo>
                <a:lnTo>
                  <a:pt x="1351064" y="330098"/>
                </a:lnTo>
                <a:lnTo>
                  <a:pt x="1331239" y="333565"/>
                </a:lnTo>
                <a:lnTo>
                  <a:pt x="1309839" y="334772"/>
                </a:lnTo>
                <a:lnTo>
                  <a:pt x="1293215" y="333425"/>
                </a:lnTo>
                <a:lnTo>
                  <a:pt x="1257300" y="313537"/>
                </a:lnTo>
                <a:lnTo>
                  <a:pt x="1248918" y="285584"/>
                </a:lnTo>
                <a:lnTo>
                  <a:pt x="1309408" y="283781"/>
                </a:lnTo>
                <a:lnTo>
                  <a:pt x="1358595" y="274459"/>
                </a:lnTo>
                <a:lnTo>
                  <a:pt x="1395272" y="256819"/>
                </a:lnTo>
                <a:lnTo>
                  <a:pt x="1418170" y="230060"/>
                </a:lnTo>
                <a:lnTo>
                  <a:pt x="1418856" y="226898"/>
                </a:lnTo>
                <a:lnTo>
                  <a:pt x="1426083" y="193382"/>
                </a:lnTo>
                <a:close/>
              </a:path>
              <a:path w="2021204" h="517525">
                <a:moveTo>
                  <a:pt x="1725612" y="186118"/>
                </a:moveTo>
                <a:lnTo>
                  <a:pt x="1720977" y="154698"/>
                </a:lnTo>
                <a:lnTo>
                  <a:pt x="1707438" y="131343"/>
                </a:lnTo>
                <a:lnTo>
                  <a:pt x="1685518" y="116801"/>
                </a:lnTo>
                <a:lnTo>
                  <a:pt x="1655749" y="111785"/>
                </a:lnTo>
                <a:lnTo>
                  <a:pt x="1629016" y="114782"/>
                </a:lnTo>
                <a:lnTo>
                  <a:pt x="1603692" y="124079"/>
                </a:lnTo>
                <a:lnTo>
                  <a:pt x="1580375" y="140068"/>
                </a:lnTo>
                <a:lnTo>
                  <a:pt x="1559610" y="163195"/>
                </a:lnTo>
                <a:lnTo>
                  <a:pt x="1558493" y="163195"/>
                </a:lnTo>
                <a:lnTo>
                  <a:pt x="1564093" y="117919"/>
                </a:lnTo>
                <a:lnTo>
                  <a:pt x="1492554" y="117919"/>
                </a:lnTo>
                <a:lnTo>
                  <a:pt x="1486535" y="158369"/>
                </a:lnTo>
                <a:lnTo>
                  <a:pt x="1482648" y="181660"/>
                </a:lnTo>
                <a:lnTo>
                  <a:pt x="1443367" y="391223"/>
                </a:lnTo>
                <a:lnTo>
                  <a:pt x="1523847" y="391223"/>
                </a:lnTo>
                <a:lnTo>
                  <a:pt x="1546771" y="269938"/>
                </a:lnTo>
                <a:lnTo>
                  <a:pt x="1558442" y="229895"/>
                </a:lnTo>
                <a:lnTo>
                  <a:pt x="1575193" y="200647"/>
                </a:lnTo>
                <a:lnTo>
                  <a:pt x="1594789" y="182714"/>
                </a:lnTo>
                <a:lnTo>
                  <a:pt x="1614957" y="176618"/>
                </a:lnTo>
                <a:lnTo>
                  <a:pt x="1627632" y="179006"/>
                </a:lnTo>
                <a:lnTo>
                  <a:pt x="1635899" y="185686"/>
                </a:lnTo>
                <a:lnTo>
                  <a:pt x="1640408" y="195935"/>
                </a:lnTo>
                <a:lnTo>
                  <a:pt x="1641767" y="209016"/>
                </a:lnTo>
                <a:lnTo>
                  <a:pt x="1641563" y="216738"/>
                </a:lnTo>
                <a:lnTo>
                  <a:pt x="1640992" y="224599"/>
                </a:lnTo>
                <a:lnTo>
                  <a:pt x="1640116" y="232371"/>
                </a:lnTo>
                <a:lnTo>
                  <a:pt x="1638973" y="239763"/>
                </a:lnTo>
                <a:lnTo>
                  <a:pt x="1610474" y="391223"/>
                </a:lnTo>
                <a:lnTo>
                  <a:pt x="1690954" y="391223"/>
                </a:lnTo>
                <a:lnTo>
                  <a:pt x="1721129" y="232498"/>
                </a:lnTo>
                <a:lnTo>
                  <a:pt x="1722780" y="221322"/>
                </a:lnTo>
                <a:lnTo>
                  <a:pt x="1724215" y="208889"/>
                </a:lnTo>
                <a:lnTo>
                  <a:pt x="1725231" y="196659"/>
                </a:lnTo>
                <a:lnTo>
                  <a:pt x="1725612" y="186118"/>
                </a:lnTo>
                <a:close/>
              </a:path>
              <a:path w="2021204" h="517525">
                <a:moveTo>
                  <a:pt x="2020633" y="193382"/>
                </a:moveTo>
                <a:lnTo>
                  <a:pt x="1993874" y="133515"/>
                </a:lnTo>
                <a:lnTo>
                  <a:pt x="1945195" y="114655"/>
                </a:lnTo>
                <a:lnTo>
                  <a:pt x="1945195" y="193941"/>
                </a:lnTo>
                <a:lnTo>
                  <a:pt x="1939315" y="209537"/>
                </a:lnTo>
                <a:lnTo>
                  <a:pt x="1921713" y="219849"/>
                </a:lnTo>
                <a:lnTo>
                  <a:pt x="1892363" y="225437"/>
                </a:lnTo>
                <a:lnTo>
                  <a:pt x="1851291" y="226898"/>
                </a:lnTo>
                <a:lnTo>
                  <a:pt x="1858429" y="207238"/>
                </a:lnTo>
                <a:lnTo>
                  <a:pt x="1871484" y="189039"/>
                </a:lnTo>
                <a:lnTo>
                  <a:pt x="1890509" y="175666"/>
                </a:lnTo>
                <a:lnTo>
                  <a:pt x="1915566" y="170459"/>
                </a:lnTo>
                <a:lnTo>
                  <a:pt x="1927974" y="172161"/>
                </a:lnTo>
                <a:lnTo>
                  <a:pt x="1937296" y="176961"/>
                </a:lnTo>
                <a:lnTo>
                  <a:pt x="1943150" y="184378"/>
                </a:lnTo>
                <a:lnTo>
                  <a:pt x="1945195" y="193941"/>
                </a:lnTo>
                <a:lnTo>
                  <a:pt x="1945195" y="114655"/>
                </a:lnTo>
                <a:lnTo>
                  <a:pt x="1879485" y="118592"/>
                </a:lnTo>
                <a:lnTo>
                  <a:pt x="1840369" y="137325"/>
                </a:lnTo>
                <a:lnTo>
                  <a:pt x="1808899" y="165506"/>
                </a:lnTo>
                <a:lnTo>
                  <a:pt x="1785658" y="200621"/>
                </a:lnTo>
                <a:lnTo>
                  <a:pt x="1771281" y="240182"/>
                </a:lnTo>
                <a:lnTo>
                  <a:pt x="1766354" y="281686"/>
                </a:lnTo>
                <a:lnTo>
                  <a:pt x="1773859" y="329615"/>
                </a:lnTo>
                <a:lnTo>
                  <a:pt x="1796249" y="365861"/>
                </a:lnTo>
                <a:lnTo>
                  <a:pt x="1833308" y="388797"/>
                </a:lnTo>
                <a:lnTo>
                  <a:pt x="1884832" y="396798"/>
                </a:lnTo>
                <a:lnTo>
                  <a:pt x="1908975" y="395757"/>
                </a:lnTo>
                <a:lnTo>
                  <a:pt x="1935060" y="392264"/>
                </a:lnTo>
                <a:lnTo>
                  <a:pt x="1961451" y="385724"/>
                </a:lnTo>
                <a:lnTo>
                  <a:pt x="1986546" y="375564"/>
                </a:lnTo>
                <a:lnTo>
                  <a:pt x="1982622" y="334772"/>
                </a:lnTo>
                <a:lnTo>
                  <a:pt x="1980958" y="317449"/>
                </a:lnTo>
                <a:lnTo>
                  <a:pt x="1963966" y="324637"/>
                </a:lnTo>
                <a:lnTo>
                  <a:pt x="1945601" y="330098"/>
                </a:lnTo>
                <a:lnTo>
                  <a:pt x="1925777" y="333565"/>
                </a:lnTo>
                <a:lnTo>
                  <a:pt x="1904390" y="334772"/>
                </a:lnTo>
                <a:lnTo>
                  <a:pt x="1887766" y="333425"/>
                </a:lnTo>
                <a:lnTo>
                  <a:pt x="1851850" y="313537"/>
                </a:lnTo>
                <a:lnTo>
                  <a:pt x="1843468" y="285584"/>
                </a:lnTo>
                <a:lnTo>
                  <a:pt x="1903958" y="283781"/>
                </a:lnTo>
                <a:lnTo>
                  <a:pt x="1953145" y="274459"/>
                </a:lnTo>
                <a:lnTo>
                  <a:pt x="1989810" y="256819"/>
                </a:lnTo>
                <a:lnTo>
                  <a:pt x="2012721" y="230060"/>
                </a:lnTo>
                <a:lnTo>
                  <a:pt x="2013407" y="226898"/>
                </a:lnTo>
                <a:lnTo>
                  <a:pt x="2020633" y="193382"/>
                </a:lnTo>
                <a:close/>
              </a:path>
            </a:pathLst>
          </a:custGeom>
          <a:solidFill>
            <a:srgbClr val="33536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/>
          <p:nvPr/>
        </p:nvSpPr>
        <p:spPr>
          <a:xfrm>
            <a:off x="9817723" y="190426"/>
            <a:ext cx="745451" cy="745451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pSp>
        <p:nvGrpSpPr>
          <p:cNvPr id="35" name="object 35"/>
          <p:cNvGrpSpPr/>
          <p:nvPr/>
        </p:nvGrpSpPr>
        <p:grpSpPr>
          <a:xfrm>
            <a:off x="4323337" y="3524326"/>
            <a:ext cx="1950085" cy="3230880"/>
            <a:chOff x="4323337" y="3524326"/>
            <a:chExt cx="1950085" cy="3230880"/>
          </a:xfrm>
        </p:grpSpPr>
        <p:sp>
          <p:nvSpPr>
            <p:cNvPr id="36" name="object 36"/>
            <p:cNvSpPr/>
            <p:nvPr/>
          </p:nvSpPr>
          <p:spPr>
            <a:xfrm>
              <a:off x="4471893" y="5418424"/>
              <a:ext cx="1703070" cy="1325245"/>
            </a:xfrm>
            <a:custGeom>
              <a:avLst/>
              <a:gdLst/>
              <a:ahLst/>
              <a:cxnLst/>
              <a:rect l="l" t="t" r="r" b="b"/>
              <a:pathLst>
                <a:path w="1703070" h="1325245">
                  <a:moveTo>
                    <a:pt x="251015" y="56997"/>
                  </a:moveTo>
                  <a:lnTo>
                    <a:pt x="232644" y="102465"/>
                  </a:lnTo>
                  <a:lnTo>
                    <a:pt x="214031" y="151129"/>
                  </a:lnTo>
                  <a:lnTo>
                    <a:pt x="195178" y="202994"/>
                  </a:lnTo>
                  <a:lnTo>
                    <a:pt x="176085" y="258063"/>
                  </a:lnTo>
                  <a:lnTo>
                    <a:pt x="160620" y="304998"/>
                  </a:lnTo>
                  <a:lnTo>
                    <a:pt x="145856" y="352182"/>
                  </a:lnTo>
                  <a:lnTo>
                    <a:pt x="131794" y="399615"/>
                  </a:lnTo>
                  <a:lnTo>
                    <a:pt x="118432" y="447297"/>
                  </a:lnTo>
                  <a:lnTo>
                    <a:pt x="105772" y="495230"/>
                  </a:lnTo>
                  <a:lnTo>
                    <a:pt x="93812" y="543411"/>
                  </a:lnTo>
                  <a:lnTo>
                    <a:pt x="82554" y="591843"/>
                  </a:lnTo>
                  <a:lnTo>
                    <a:pt x="71997" y="640524"/>
                  </a:lnTo>
                  <a:lnTo>
                    <a:pt x="62140" y="689454"/>
                  </a:lnTo>
                  <a:lnTo>
                    <a:pt x="52985" y="738635"/>
                  </a:lnTo>
                  <a:lnTo>
                    <a:pt x="44532" y="788065"/>
                  </a:lnTo>
                  <a:lnTo>
                    <a:pt x="36779" y="837745"/>
                  </a:lnTo>
                  <a:lnTo>
                    <a:pt x="29727" y="887674"/>
                  </a:lnTo>
                  <a:lnTo>
                    <a:pt x="23377" y="937854"/>
                  </a:lnTo>
                  <a:lnTo>
                    <a:pt x="17728" y="988283"/>
                  </a:lnTo>
                  <a:lnTo>
                    <a:pt x="12780" y="1038963"/>
                  </a:lnTo>
                  <a:lnTo>
                    <a:pt x="8533" y="1089892"/>
                  </a:lnTo>
                  <a:lnTo>
                    <a:pt x="4987" y="1141071"/>
                  </a:lnTo>
                  <a:lnTo>
                    <a:pt x="2143" y="1192501"/>
                  </a:lnTo>
                  <a:lnTo>
                    <a:pt x="0" y="1244180"/>
                  </a:lnTo>
                  <a:lnTo>
                    <a:pt x="49203" y="1256812"/>
                  </a:lnTo>
                  <a:lnTo>
                    <a:pt x="98912" y="1268526"/>
                  </a:lnTo>
                  <a:lnTo>
                    <a:pt x="149127" y="1279325"/>
                  </a:lnTo>
                  <a:lnTo>
                    <a:pt x="199847" y="1289206"/>
                  </a:lnTo>
                  <a:lnTo>
                    <a:pt x="251074" y="1298170"/>
                  </a:lnTo>
                  <a:lnTo>
                    <a:pt x="302806" y="1306217"/>
                  </a:lnTo>
                  <a:lnTo>
                    <a:pt x="355044" y="1313346"/>
                  </a:lnTo>
                  <a:lnTo>
                    <a:pt x="407787" y="1319557"/>
                  </a:lnTo>
                  <a:lnTo>
                    <a:pt x="461035" y="1324851"/>
                  </a:lnTo>
                  <a:lnTo>
                    <a:pt x="459143" y="1255836"/>
                  </a:lnTo>
                  <a:lnTo>
                    <a:pt x="457628" y="1188385"/>
                  </a:lnTo>
                  <a:lnTo>
                    <a:pt x="456492" y="1122496"/>
                  </a:lnTo>
                  <a:lnTo>
                    <a:pt x="455734" y="1058171"/>
                  </a:lnTo>
                  <a:lnTo>
                    <a:pt x="455353" y="995409"/>
                  </a:lnTo>
                  <a:lnTo>
                    <a:pt x="455351" y="934209"/>
                  </a:lnTo>
                  <a:lnTo>
                    <a:pt x="455727" y="874573"/>
                  </a:lnTo>
                  <a:lnTo>
                    <a:pt x="456480" y="816500"/>
                  </a:lnTo>
                  <a:lnTo>
                    <a:pt x="457612" y="759990"/>
                  </a:lnTo>
                  <a:lnTo>
                    <a:pt x="459122" y="705043"/>
                  </a:lnTo>
                  <a:lnTo>
                    <a:pt x="461009" y="651659"/>
                  </a:lnTo>
                  <a:lnTo>
                    <a:pt x="463275" y="599838"/>
                  </a:lnTo>
                  <a:lnTo>
                    <a:pt x="465919" y="549580"/>
                  </a:lnTo>
                  <a:lnTo>
                    <a:pt x="468940" y="500886"/>
                  </a:lnTo>
                  <a:lnTo>
                    <a:pt x="472340" y="453754"/>
                  </a:lnTo>
                  <a:lnTo>
                    <a:pt x="476118" y="408185"/>
                  </a:lnTo>
                  <a:lnTo>
                    <a:pt x="480274" y="364180"/>
                  </a:lnTo>
                  <a:lnTo>
                    <a:pt x="484808" y="321738"/>
                  </a:lnTo>
                  <a:lnTo>
                    <a:pt x="489719" y="280859"/>
                  </a:lnTo>
                  <a:lnTo>
                    <a:pt x="495009" y="241543"/>
                  </a:lnTo>
                  <a:lnTo>
                    <a:pt x="500678" y="203790"/>
                  </a:lnTo>
                  <a:lnTo>
                    <a:pt x="513148" y="132974"/>
                  </a:lnTo>
                  <a:lnTo>
                    <a:pt x="519950" y="99910"/>
                  </a:lnTo>
                  <a:lnTo>
                    <a:pt x="251015" y="56997"/>
                  </a:lnTo>
                  <a:close/>
                </a:path>
                <a:path w="1703070" h="1325245">
                  <a:moveTo>
                    <a:pt x="1339583" y="0"/>
                  </a:moveTo>
                  <a:lnTo>
                    <a:pt x="1347584" y="65966"/>
                  </a:lnTo>
                  <a:lnTo>
                    <a:pt x="1352384" y="111417"/>
                  </a:lnTo>
                  <a:lnTo>
                    <a:pt x="1357051" y="159905"/>
                  </a:lnTo>
                  <a:lnTo>
                    <a:pt x="1362267" y="209488"/>
                  </a:lnTo>
                  <a:lnTo>
                    <a:pt x="1368032" y="260167"/>
                  </a:lnTo>
                  <a:lnTo>
                    <a:pt x="1374346" y="311942"/>
                  </a:lnTo>
                  <a:lnTo>
                    <a:pt x="1381208" y="364814"/>
                  </a:lnTo>
                  <a:lnTo>
                    <a:pt x="1388620" y="418783"/>
                  </a:lnTo>
                  <a:lnTo>
                    <a:pt x="1396580" y="473849"/>
                  </a:lnTo>
                  <a:lnTo>
                    <a:pt x="1404877" y="528419"/>
                  </a:lnTo>
                  <a:lnTo>
                    <a:pt x="1415698" y="595114"/>
                  </a:lnTo>
                  <a:lnTo>
                    <a:pt x="1422056" y="633010"/>
                  </a:lnTo>
                  <a:lnTo>
                    <a:pt x="1429044" y="673937"/>
                  </a:lnTo>
                  <a:lnTo>
                    <a:pt x="1436662" y="717895"/>
                  </a:lnTo>
                  <a:lnTo>
                    <a:pt x="1444912" y="764886"/>
                  </a:lnTo>
                  <a:lnTo>
                    <a:pt x="1453792" y="814907"/>
                  </a:lnTo>
                  <a:lnTo>
                    <a:pt x="1463302" y="867961"/>
                  </a:lnTo>
                  <a:lnTo>
                    <a:pt x="1473443" y="924046"/>
                  </a:lnTo>
                  <a:lnTo>
                    <a:pt x="1484215" y="983163"/>
                  </a:lnTo>
                  <a:lnTo>
                    <a:pt x="1495616" y="1045311"/>
                  </a:lnTo>
                  <a:lnTo>
                    <a:pt x="1507648" y="1110491"/>
                  </a:lnTo>
                  <a:lnTo>
                    <a:pt x="1520309" y="1178703"/>
                  </a:lnTo>
                  <a:lnTo>
                    <a:pt x="1533601" y="1249946"/>
                  </a:lnTo>
                  <a:lnTo>
                    <a:pt x="1583785" y="1239460"/>
                  </a:lnTo>
                  <a:lnTo>
                    <a:pt x="1628687" y="1227851"/>
                  </a:lnTo>
                  <a:lnTo>
                    <a:pt x="1668305" y="1215124"/>
                  </a:lnTo>
                  <a:lnTo>
                    <a:pt x="1702638" y="1201280"/>
                  </a:lnTo>
                  <a:lnTo>
                    <a:pt x="1447634" y="334108"/>
                  </a:lnTo>
                  <a:lnTo>
                    <a:pt x="1390422" y="140510"/>
                  </a:lnTo>
                  <a:lnTo>
                    <a:pt x="1375613" y="90695"/>
                  </a:lnTo>
                  <a:lnTo>
                    <a:pt x="1362055" y="45570"/>
                  </a:lnTo>
                  <a:lnTo>
                    <a:pt x="1345826" y="9656"/>
                  </a:lnTo>
                  <a:lnTo>
                    <a:pt x="1339583" y="0"/>
                  </a:lnTo>
                  <a:close/>
                </a:path>
              </a:pathLst>
            </a:custGeom>
            <a:solidFill>
              <a:srgbClr val="399CB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7" name="object 37"/>
            <p:cNvSpPr/>
            <p:nvPr/>
          </p:nvSpPr>
          <p:spPr>
            <a:xfrm>
              <a:off x="4722910" y="5126435"/>
              <a:ext cx="1482725" cy="1628775"/>
            </a:xfrm>
            <a:custGeom>
              <a:avLst/>
              <a:gdLst/>
              <a:ahLst/>
              <a:cxnLst/>
              <a:rect l="l" t="t" r="r" b="b"/>
              <a:pathLst>
                <a:path w="1482725" h="1628775">
                  <a:moveTo>
                    <a:pt x="452069" y="0"/>
                  </a:moveTo>
                  <a:lnTo>
                    <a:pt x="396948" y="7608"/>
                  </a:lnTo>
                  <a:lnTo>
                    <a:pt x="345825" y="16597"/>
                  </a:lnTo>
                  <a:lnTo>
                    <a:pt x="298697" y="26970"/>
                  </a:lnTo>
                  <a:lnTo>
                    <a:pt x="255563" y="38729"/>
                  </a:lnTo>
                  <a:lnTo>
                    <a:pt x="216420" y="51879"/>
                  </a:lnTo>
                  <a:lnTo>
                    <a:pt x="164954" y="79094"/>
                  </a:lnTo>
                  <a:lnTo>
                    <a:pt x="111729" y="137685"/>
                  </a:lnTo>
                  <a:lnTo>
                    <a:pt x="84457" y="178746"/>
                  </a:lnTo>
                  <a:lnTo>
                    <a:pt x="56745" y="227649"/>
                  </a:lnTo>
                  <a:lnTo>
                    <a:pt x="28592" y="284395"/>
                  </a:lnTo>
                  <a:lnTo>
                    <a:pt x="0" y="348983"/>
                  </a:lnTo>
                  <a:lnTo>
                    <a:pt x="268935" y="391896"/>
                  </a:lnTo>
                  <a:lnTo>
                    <a:pt x="262132" y="424960"/>
                  </a:lnTo>
                  <a:lnTo>
                    <a:pt x="249662" y="495776"/>
                  </a:lnTo>
                  <a:lnTo>
                    <a:pt x="243994" y="533529"/>
                  </a:lnTo>
                  <a:lnTo>
                    <a:pt x="238704" y="572846"/>
                  </a:lnTo>
                  <a:lnTo>
                    <a:pt x="233792" y="613725"/>
                  </a:lnTo>
                  <a:lnTo>
                    <a:pt x="229258" y="656168"/>
                  </a:lnTo>
                  <a:lnTo>
                    <a:pt x="225102" y="700174"/>
                  </a:lnTo>
                  <a:lnTo>
                    <a:pt x="221325" y="745743"/>
                  </a:lnTo>
                  <a:lnTo>
                    <a:pt x="217925" y="792875"/>
                  </a:lnTo>
                  <a:lnTo>
                    <a:pt x="214903" y="841570"/>
                  </a:lnTo>
                  <a:lnTo>
                    <a:pt x="212259" y="891828"/>
                  </a:lnTo>
                  <a:lnTo>
                    <a:pt x="209994" y="943650"/>
                  </a:lnTo>
                  <a:lnTo>
                    <a:pt x="208106" y="997034"/>
                  </a:lnTo>
                  <a:lnTo>
                    <a:pt x="206596" y="1051981"/>
                  </a:lnTo>
                  <a:lnTo>
                    <a:pt x="205465" y="1108491"/>
                  </a:lnTo>
                  <a:lnTo>
                    <a:pt x="204711" y="1166564"/>
                  </a:lnTo>
                  <a:lnTo>
                    <a:pt x="204336" y="1226200"/>
                  </a:lnTo>
                  <a:lnTo>
                    <a:pt x="204338" y="1287399"/>
                  </a:lnTo>
                  <a:lnTo>
                    <a:pt x="204718" y="1350161"/>
                  </a:lnTo>
                  <a:lnTo>
                    <a:pt x="205477" y="1414486"/>
                  </a:lnTo>
                  <a:lnTo>
                    <a:pt x="206613" y="1480373"/>
                  </a:lnTo>
                  <a:lnTo>
                    <a:pt x="208127" y="1547823"/>
                  </a:lnTo>
                  <a:lnTo>
                    <a:pt x="210019" y="1616836"/>
                  </a:lnTo>
                  <a:lnTo>
                    <a:pt x="257289" y="1620560"/>
                  </a:lnTo>
                  <a:lnTo>
                    <a:pt x="304938" y="1623554"/>
                  </a:lnTo>
                  <a:lnTo>
                    <a:pt x="352969" y="1625819"/>
                  </a:lnTo>
                  <a:lnTo>
                    <a:pt x="401380" y="1627355"/>
                  </a:lnTo>
                  <a:lnTo>
                    <a:pt x="450172" y="1628162"/>
                  </a:lnTo>
                  <a:lnTo>
                    <a:pt x="499344" y="1628240"/>
                  </a:lnTo>
                  <a:lnTo>
                    <a:pt x="548897" y="1627589"/>
                  </a:lnTo>
                  <a:lnTo>
                    <a:pt x="598830" y="1626209"/>
                  </a:lnTo>
                  <a:lnTo>
                    <a:pt x="649144" y="1624100"/>
                  </a:lnTo>
                  <a:lnTo>
                    <a:pt x="699838" y="1621262"/>
                  </a:lnTo>
                  <a:lnTo>
                    <a:pt x="750913" y="1617696"/>
                  </a:lnTo>
                  <a:lnTo>
                    <a:pt x="802369" y="1613400"/>
                  </a:lnTo>
                  <a:lnTo>
                    <a:pt x="854204" y="1608375"/>
                  </a:lnTo>
                  <a:lnTo>
                    <a:pt x="906421" y="1602621"/>
                  </a:lnTo>
                  <a:lnTo>
                    <a:pt x="959017" y="1596138"/>
                  </a:lnTo>
                  <a:lnTo>
                    <a:pt x="1011994" y="1588926"/>
                  </a:lnTo>
                  <a:lnTo>
                    <a:pt x="1065352" y="1580985"/>
                  </a:lnTo>
                  <a:lnTo>
                    <a:pt x="1119090" y="1572315"/>
                  </a:lnTo>
                  <a:lnTo>
                    <a:pt x="1173208" y="1562917"/>
                  </a:lnTo>
                  <a:lnTo>
                    <a:pt x="1227706" y="1552789"/>
                  </a:lnTo>
                  <a:lnTo>
                    <a:pt x="1282585" y="1541932"/>
                  </a:lnTo>
                  <a:lnTo>
                    <a:pt x="1233199" y="1275149"/>
                  </a:lnTo>
                  <a:lnTo>
                    <a:pt x="1193896" y="1056873"/>
                  </a:lnTo>
                  <a:lnTo>
                    <a:pt x="1171040" y="925000"/>
                  </a:lnTo>
                  <a:lnTo>
                    <a:pt x="1158957" y="852243"/>
                  </a:lnTo>
                  <a:lnTo>
                    <a:pt x="1149398" y="791614"/>
                  </a:lnTo>
                  <a:lnTo>
                    <a:pt x="1137604" y="710777"/>
                  </a:lnTo>
                  <a:lnTo>
                    <a:pt x="1130193" y="656805"/>
                  </a:lnTo>
                  <a:lnTo>
                    <a:pt x="1123330" y="603930"/>
                  </a:lnTo>
                  <a:lnTo>
                    <a:pt x="1117016" y="552154"/>
                  </a:lnTo>
                  <a:lnTo>
                    <a:pt x="1111252" y="501474"/>
                  </a:lnTo>
                  <a:lnTo>
                    <a:pt x="1106036" y="451890"/>
                  </a:lnTo>
                  <a:lnTo>
                    <a:pt x="1099369" y="383243"/>
                  </a:lnTo>
                  <a:lnTo>
                    <a:pt x="1092968" y="327532"/>
                  </a:lnTo>
                  <a:lnTo>
                    <a:pt x="1088567" y="291985"/>
                  </a:lnTo>
                  <a:lnTo>
                    <a:pt x="1094809" y="301642"/>
                  </a:lnTo>
                  <a:lnTo>
                    <a:pt x="1100088" y="310727"/>
                  </a:lnTo>
                  <a:lnTo>
                    <a:pt x="1104407" y="319246"/>
                  </a:lnTo>
                  <a:lnTo>
                    <a:pt x="1107770" y="327202"/>
                  </a:lnTo>
                  <a:lnTo>
                    <a:pt x="1451622" y="1493265"/>
                  </a:lnTo>
                  <a:lnTo>
                    <a:pt x="1467643" y="1485425"/>
                  </a:lnTo>
                  <a:lnTo>
                    <a:pt x="1482369" y="1477251"/>
                  </a:lnTo>
                  <a:lnTo>
                    <a:pt x="1304299" y="845119"/>
                  </a:lnTo>
                  <a:lnTo>
                    <a:pt x="1270419" y="722947"/>
                  </a:lnTo>
                  <a:lnTo>
                    <a:pt x="1255721" y="670725"/>
                  </a:lnTo>
                  <a:lnTo>
                    <a:pt x="1240739" y="618842"/>
                  </a:lnTo>
                  <a:lnTo>
                    <a:pt x="1225470" y="567296"/>
                  </a:lnTo>
                  <a:lnTo>
                    <a:pt x="1209916" y="516090"/>
                  </a:lnTo>
                  <a:lnTo>
                    <a:pt x="1194076" y="465222"/>
                  </a:lnTo>
                  <a:lnTo>
                    <a:pt x="1177951" y="414693"/>
                  </a:lnTo>
                  <a:lnTo>
                    <a:pt x="1161541" y="364502"/>
                  </a:lnTo>
                  <a:lnTo>
                    <a:pt x="1144846" y="314651"/>
                  </a:lnTo>
                  <a:lnTo>
                    <a:pt x="1127865" y="265138"/>
                  </a:lnTo>
                  <a:lnTo>
                    <a:pt x="1110600" y="215965"/>
                  </a:lnTo>
                  <a:lnTo>
                    <a:pt x="1093050" y="167131"/>
                  </a:lnTo>
                  <a:lnTo>
                    <a:pt x="993797" y="105981"/>
                  </a:lnTo>
                  <a:lnTo>
                    <a:pt x="956017" y="83883"/>
                  </a:lnTo>
                  <a:lnTo>
                    <a:pt x="924037" y="71359"/>
                  </a:lnTo>
                  <a:lnTo>
                    <a:pt x="881892" y="53635"/>
                  </a:lnTo>
                  <a:lnTo>
                    <a:pt x="829582" y="30705"/>
                  </a:lnTo>
                  <a:lnTo>
                    <a:pt x="767105" y="2565"/>
                  </a:lnTo>
                  <a:lnTo>
                    <a:pt x="775910" y="13814"/>
                  </a:lnTo>
                  <a:lnTo>
                    <a:pt x="800417" y="48031"/>
                  </a:lnTo>
                  <a:lnTo>
                    <a:pt x="818535" y="84412"/>
                  </a:lnTo>
                  <a:lnTo>
                    <a:pt x="826336" y="133672"/>
                  </a:lnTo>
                  <a:lnTo>
                    <a:pt x="824975" y="159405"/>
                  </a:lnTo>
                  <a:lnTo>
                    <a:pt x="815853" y="222801"/>
                  </a:lnTo>
                  <a:lnTo>
                    <a:pt x="797288" y="282035"/>
                  </a:lnTo>
                  <a:lnTo>
                    <a:pt x="769997" y="331828"/>
                  </a:lnTo>
                  <a:lnTo>
                    <a:pt x="741181" y="365442"/>
                  </a:lnTo>
                  <a:lnTo>
                    <a:pt x="700043" y="388372"/>
                  </a:lnTo>
                  <a:lnTo>
                    <a:pt x="667019" y="395813"/>
                  </a:lnTo>
                  <a:lnTo>
                    <a:pt x="656818" y="395411"/>
                  </a:lnTo>
                  <a:lnTo>
                    <a:pt x="613757" y="380050"/>
                  </a:lnTo>
                  <a:lnTo>
                    <a:pt x="564774" y="346142"/>
                  </a:lnTo>
                  <a:lnTo>
                    <a:pt x="535953" y="318286"/>
                  </a:lnTo>
                  <a:lnTo>
                    <a:pt x="512344" y="285071"/>
                  </a:lnTo>
                  <a:lnTo>
                    <a:pt x="480965" y="225848"/>
                  </a:lnTo>
                  <a:lnTo>
                    <a:pt x="461683" y="185064"/>
                  </a:lnTo>
                  <a:lnTo>
                    <a:pt x="442982" y="141919"/>
                  </a:lnTo>
                  <a:lnTo>
                    <a:pt x="429172" y="104703"/>
                  </a:lnTo>
                  <a:lnTo>
                    <a:pt x="416217" y="48031"/>
                  </a:lnTo>
                  <a:lnTo>
                    <a:pt x="417495" y="30621"/>
                  </a:lnTo>
                  <a:lnTo>
                    <a:pt x="423899" y="16814"/>
                  </a:lnTo>
                  <a:lnTo>
                    <a:pt x="435424" y="6608"/>
                  </a:lnTo>
                  <a:lnTo>
                    <a:pt x="452069" y="0"/>
                  </a:lnTo>
                  <a:close/>
                </a:path>
              </a:pathLst>
            </a:custGeom>
            <a:solidFill>
              <a:srgbClr val="4EADC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8" name="object 38"/>
            <p:cNvSpPr/>
            <p:nvPr/>
          </p:nvSpPr>
          <p:spPr>
            <a:xfrm>
              <a:off x="5139127" y="4692299"/>
              <a:ext cx="410209" cy="829944"/>
            </a:xfrm>
            <a:custGeom>
              <a:avLst/>
              <a:gdLst/>
              <a:ahLst/>
              <a:cxnLst/>
              <a:rect l="l" t="t" r="r" b="b"/>
              <a:pathLst>
                <a:path w="410210" h="829945">
                  <a:moveTo>
                    <a:pt x="75552" y="0"/>
                  </a:moveTo>
                  <a:lnTo>
                    <a:pt x="64033" y="167119"/>
                  </a:lnTo>
                  <a:lnTo>
                    <a:pt x="56753" y="285564"/>
                  </a:lnTo>
                  <a:lnTo>
                    <a:pt x="54191" y="333334"/>
                  </a:lnTo>
                  <a:lnTo>
                    <a:pt x="52346" y="373468"/>
                  </a:lnTo>
                  <a:lnTo>
                    <a:pt x="50584" y="422833"/>
                  </a:lnTo>
                  <a:lnTo>
                    <a:pt x="50584" y="430949"/>
                  </a:lnTo>
                  <a:lnTo>
                    <a:pt x="49301" y="430949"/>
                  </a:lnTo>
                  <a:lnTo>
                    <a:pt x="48018" y="431368"/>
                  </a:lnTo>
                  <a:lnTo>
                    <a:pt x="46735" y="432219"/>
                  </a:lnTo>
                  <a:lnTo>
                    <a:pt x="42684" y="432219"/>
                  </a:lnTo>
                  <a:lnTo>
                    <a:pt x="38417" y="433514"/>
                  </a:lnTo>
                  <a:lnTo>
                    <a:pt x="36283" y="433717"/>
                  </a:lnTo>
                  <a:lnTo>
                    <a:pt x="35852" y="434136"/>
                  </a:lnTo>
                  <a:lnTo>
                    <a:pt x="19207" y="440745"/>
                  </a:lnTo>
                  <a:lnTo>
                    <a:pt x="7681" y="450951"/>
                  </a:lnTo>
                  <a:lnTo>
                    <a:pt x="1278" y="464758"/>
                  </a:lnTo>
                  <a:lnTo>
                    <a:pt x="0" y="482168"/>
                  </a:lnTo>
                  <a:lnTo>
                    <a:pt x="4034" y="507546"/>
                  </a:lnTo>
                  <a:lnTo>
                    <a:pt x="26765" y="576056"/>
                  </a:lnTo>
                  <a:lnTo>
                    <a:pt x="45465" y="619201"/>
                  </a:lnTo>
                  <a:lnTo>
                    <a:pt x="64748" y="659985"/>
                  </a:lnTo>
                  <a:lnTo>
                    <a:pt x="96127" y="719208"/>
                  </a:lnTo>
                  <a:lnTo>
                    <a:pt x="119736" y="752422"/>
                  </a:lnTo>
                  <a:lnTo>
                    <a:pt x="148557" y="780279"/>
                  </a:lnTo>
                  <a:lnTo>
                    <a:pt x="182734" y="804983"/>
                  </a:lnTo>
                  <a:lnTo>
                    <a:pt x="220916" y="825385"/>
                  </a:lnTo>
                  <a:lnTo>
                    <a:pt x="250802" y="829950"/>
                  </a:lnTo>
                  <a:lnTo>
                    <a:pt x="261238" y="829233"/>
                  </a:lnTo>
                  <a:lnTo>
                    <a:pt x="310565" y="810018"/>
                  </a:lnTo>
                  <a:lnTo>
                    <a:pt x="339370" y="784885"/>
                  </a:lnTo>
                  <a:lnTo>
                    <a:pt x="368185" y="742797"/>
                  </a:lnTo>
                  <a:lnTo>
                    <a:pt x="391553" y="687554"/>
                  </a:lnTo>
                  <a:lnTo>
                    <a:pt x="405320" y="624319"/>
                  </a:lnTo>
                  <a:lnTo>
                    <a:pt x="410119" y="567809"/>
                  </a:lnTo>
                  <a:lnTo>
                    <a:pt x="409401" y="547122"/>
                  </a:lnTo>
                  <a:lnTo>
                    <a:pt x="397159" y="506020"/>
                  </a:lnTo>
                  <a:lnTo>
                    <a:pt x="376352" y="470683"/>
                  </a:lnTo>
                  <a:lnTo>
                    <a:pt x="350888" y="436702"/>
                  </a:lnTo>
                  <a:lnTo>
                    <a:pt x="352531" y="308325"/>
                  </a:lnTo>
                  <a:lnTo>
                    <a:pt x="353351" y="204950"/>
                  </a:lnTo>
                  <a:lnTo>
                    <a:pt x="353453" y="162636"/>
                  </a:lnTo>
                  <a:lnTo>
                    <a:pt x="75552" y="0"/>
                  </a:lnTo>
                  <a:close/>
                </a:path>
              </a:pathLst>
            </a:custGeom>
            <a:solidFill>
              <a:srgbClr val="FCCEC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9" name="object 39"/>
            <p:cNvSpPr/>
            <p:nvPr/>
          </p:nvSpPr>
          <p:spPr>
            <a:xfrm>
              <a:off x="4911171" y="4054532"/>
              <a:ext cx="1176020" cy="1121410"/>
            </a:xfrm>
            <a:custGeom>
              <a:avLst/>
              <a:gdLst/>
              <a:ahLst/>
              <a:cxnLst/>
              <a:rect l="l" t="t" r="r" b="b"/>
              <a:pathLst>
                <a:path w="1176020" h="1121410">
                  <a:moveTo>
                    <a:pt x="781202" y="0"/>
                  </a:moveTo>
                  <a:lnTo>
                    <a:pt x="740706" y="26976"/>
                  </a:lnTo>
                  <a:lnTo>
                    <a:pt x="687057" y="55067"/>
                  </a:lnTo>
                  <a:lnTo>
                    <a:pt x="649804" y="72128"/>
                  </a:lnTo>
                  <a:lnTo>
                    <a:pt x="588662" y="93573"/>
                  </a:lnTo>
                  <a:lnTo>
                    <a:pt x="564769" y="97955"/>
                  </a:lnTo>
                  <a:lnTo>
                    <a:pt x="567194" y="112471"/>
                  </a:lnTo>
                  <a:lnTo>
                    <a:pt x="572631" y="134012"/>
                  </a:lnTo>
                  <a:lnTo>
                    <a:pt x="578881" y="152747"/>
                  </a:lnTo>
                  <a:lnTo>
                    <a:pt x="587356" y="174670"/>
                  </a:lnTo>
                  <a:lnTo>
                    <a:pt x="598055" y="199783"/>
                  </a:lnTo>
                  <a:lnTo>
                    <a:pt x="570652" y="193194"/>
                  </a:lnTo>
                  <a:lnTo>
                    <a:pt x="511101" y="163743"/>
                  </a:lnTo>
                  <a:lnTo>
                    <a:pt x="478955" y="140881"/>
                  </a:lnTo>
                  <a:lnTo>
                    <a:pt x="443093" y="109935"/>
                  </a:lnTo>
                  <a:lnTo>
                    <a:pt x="415556" y="78752"/>
                  </a:lnTo>
                  <a:lnTo>
                    <a:pt x="412368" y="114462"/>
                  </a:lnTo>
                  <a:lnTo>
                    <a:pt x="400634" y="150802"/>
                  </a:lnTo>
                  <a:lnTo>
                    <a:pt x="380355" y="187777"/>
                  </a:lnTo>
                  <a:lnTo>
                    <a:pt x="351536" y="225386"/>
                  </a:lnTo>
                  <a:lnTo>
                    <a:pt x="310384" y="267023"/>
                  </a:lnTo>
                  <a:lnTo>
                    <a:pt x="270852" y="296468"/>
                  </a:lnTo>
                  <a:lnTo>
                    <a:pt x="267308" y="309069"/>
                  </a:lnTo>
                  <a:lnTo>
                    <a:pt x="250525" y="391876"/>
                  </a:lnTo>
                  <a:lnTo>
                    <a:pt x="244119" y="443752"/>
                  </a:lnTo>
                  <a:lnTo>
                    <a:pt x="243319" y="464883"/>
                  </a:lnTo>
                  <a:lnTo>
                    <a:pt x="243683" y="488031"/>
                  </a:lnTo>
                  <a:lnTo>
                    <a:pt x="243967" y="494969"/>
                  </a:lnTo>
                  <a:lnTo>
                    <a:pt x="233465" y="488864"/>
                  </a:lnTo>
                  <a:lnTo>
                    <a:pt x="197218" y="457187"/>
                  </a:lnTo>
                  <a:lnTo>
                    <a:pt x="164271" y="412491"/>
                  </a:lnTo>
                  <a:lnTo>
                    <a:pt x="151117" y="368833"/>
                  </a:lnTo>
                  <a:lnTo>
                    <a:pt x="144708" y="367425"/>
                  </a:lnTo>
                  <a:lnTo>
                    <a:pt x="138090" y="366421"/>
                  </a:lnTo>
                  <a:lnTo>
                    <a:pt x="131257" y="365820"/>
                  </a:lnTo>
                  <a:lnTo>
                    <a:pt x="124206" y="365620"/>
                  </a:lnTo>
                  <a:lnTo>
                    <a:pt x="98600" y="369143"/>
                  </a:lnTo>
                  <a:lnTo>
                    <a:pt x="53141" y="397322"/>
                  </a:lnTo>
                  <a:lnTo>
                    <a:pt x="18725" y="447508"/>
                  </a:lnTo>
                  <a:lnTo>
                    <a:pt x="2081" y="500019"/>
                  </a:lnTo>
                  <a:lnTo>
                    <a:pt x="0" y="526986"/>
                  </a:lnTo>
                  <a:lnTo>
                    <a:pt x="4481" y="557805"/>
                  </a:lnTo>
                  <a:lnTo>
                    <a:pt x="40333" y="608393"/>
                  </a:lnTo>
                  <a:lnTo>
                    <a:pt x="94800" y="638809"/>
                  </a:lnTo>
                  <a:lnTo>
                    <a:pt x="135455" y="650968"/>
                  </a:lnTo>
                  <a:lnTo>
                    <a:pt x="153022" y="652487"/>
                  </a:lnTo>
                  <a:lnTo>
                    <a:pt x="161099" y="652487"/>
                  </a:lnTo>
                  <a:lnTo>
                    <a:pt x="168351" y="651649"/>
                  </a:lnTo>
                  <a:lnTo>
                    <a:pt x="174802" y="649935"/>
                  </a:lnTo>
                  <a:lnTo>
                    <a:pt x="181927" y="684113"/>
                  </a:lnTo>
                  <a:lnTo>
                    <a:pt x="198577" y="748145"/>
                  </a:lnTo>
                  <a:lnTo>
                    <a:pt x="229825" y="832406"/>
                  </a:lnTo>
                  <a:lnTo>
                    <a:pt x="254812" y="881357"/>
                  </a:lnTo>
                  <a:lnTo>
                    <a:pt x="283063" y="924853"/>
                  </a:lnTo>
                  <a:lnTo>
                    <a:pt x="314579" y="962894"/>
                  </a:lnTo>
                  <a:lnTo>
                    <a:pt x="349357" y="995478"/>
                  </a:lnTo>
                  <a:lnTo>
                    <a:pt x="387400" y="1022603"/>
                  </a:lnTo>
                  <a:lnTo>
                    <a:pt x="433847" y="1048782"/>
                  </a:lnTo>
                  <a:lnTo>
                    <a:pt x="481702" y="1070930"/>
                  </a:lnTo>
                  <a:lnTo>
                    <a:pt x="530967" y="1089048"/>
                  </a:lnTo>
                  <a:lnTo>
                    <a:pt x="581641" y="1103135"/>
                  </a:lnTo>
                  <a:lnTo>
                    <a:pt x="633725" y="1113193"/>
                  </a:lnTo>
                  <a:lnTo>
                    <a:pt x="687220" y="1119221"/>
                  </a:lnTo>
                  <a:lnTo>
                    <a:pt x="742124" y="1121219"/>
                  </a:lnTo>
                  <a:lnTo>
                    <a:pt x="801447" y="1119419"/>
                  </a:lnTo>
                  <a:lnTo>
                    <a:pt x="851955" y="1114018"/>
                  </a:lnTo>
                  <a:lnTo>
                    <a:pt x="893655" y="1105017"/>
                  </a:lnTo>
                  <a:lnTo>
                    <a:pt x="953164" y="1075317"/>
                  </a:lnTo>
                  <a:lnTo>
                    <a:pt x="982418" y="1049661"/>
                  </a:lnTo>
                  <a:lnTo>
                    <a:pt x="1014314" y="1015441"/>
                  </a:lnTo>
                  <a:lnTo>
                    <a:pt x="1048854" y="972654"/>
                  </a:lnTo>
                  <a:lnTo>
                    <a:pt x="1070875" y="939671"/>
                  </a:lnTo>
                  <a:lnTo>
                    <a:pt x="1090464" y="901461"/>
                  </a:lnTo>
                  <a:lnTo>
                    <a:pt x="1107623" y="858025"/>
                  </a:lnTo>
                  <a:lnTo>
                    <a:pt x="1122352" y="809362"/>
                  </a:lnTo>
                  <a:lnTo>
                    <a:pt x="1134649" y="755471"/>
                  </a:lnTo>
                  <a:lnTo>
                    <a:pt x="1144517" y="696351"/>
                  </a:lnTo>
                  <a:lnTo>
                    <a:pt x="1151953" y="632002"/>
                  </a:lnTo>
                  <a:lnTo>
                    <a:pt x="1159637" y="514819"/>
                  </a:lnTo>
                  <a:lnTo>
                    <a:pt x="1165402" y="436067"/>
                  </a:lnTo>
                  <a:lnTo>
                    <a:pt x="1168407" y="390162"/>
                  </a:lnTo>
                  <a:lnTo>
                    <a:pt x="1171117" y="340285"/>
                  </a:lnTo>
                  <a:lnTo>
                    <a:pt x="1173532" y="286428"/>
                  </a:lnTo>
                  <a:lnTo>
                    <a:pt x="1175651" y="228587"/>
                  </a:lnTo>
                  <a:lnTo>
                    <a:pt x="1165662" y="220285"/>
                  </a:lnTo>
                  <a:lnTo>
                    <a:pt x="1155606" y="211439"/>
                  </a:lnTo>
                  <a:lnTo>
                    <a:pt x="1120972" y="175967"/>
                  </a:lnTo>
                  <a:lnTo>
                    <a:pt x="1088953" y="129542"/>
                  </a:lnTo>
                  <a:lnTo>
                    <a:pt x="1061021" y="81318"/>
                  </a:lnTo>
                  <a:lnTo>
                    <a:pt x="1059004" y="99286"/>
                  </a:lnTo>
                  <a:lnTo>
                    <a:pt x="1040536" y="153682"/>
                  </a:lnTo>
                  <a:lnTo>
                    <a:pt x="1017097" y="191728"/>
                  </a:lnTo>
                  <a:lnTo>
                    <a:pt x="1006589" y="206184"/>
                  </a:lnTo>
                  <a:lnTo>
                    <a:pt x="992707" y="191806"/>
                  </a:lnTo>
                  <a:lnTo>
                    <a:pt x="968695" y="160107"/>
                  </a:lnTo>
                  <a:lnTo>
                    <a:pt x="945126" y="113093"/>
                  </a:lnTo>
                  <a:lnTo>
                    <a:pt x="929758" y="48427"/>
                  </a:lnTo>
                  <a:lnTo>
                    <a:pt x="927836" y="11518"/>
                  </a:lnTo>
                  <a:lnTo>
                    <a:pt x="919204" y="30805"/>
                  </a:lnTo>
                  <a:lnTo>
                    <a:pt x="882713" y="69544"/>
                  </a:lnTo>
                  <a:lnTo>
                    <a:pt x="830055" y="103348"/>
                  </a:lnTo>
                  <a:lnTo>
                    <a:pt x="774343" y="129599"/>
                  </a:lnTo>
                  <a:lnTo>
                    <a:pt x="743419" y="141503"/>
                  </a:lnTo>
                  <a:lnTo>
                    <a:pt x="742784" y="110769"/>
                  </a:lnTo>
                  <a:lnTo>
                    <a:pt x="744502" y="87476"/>
                  </a:lnTo>
                  <a:lnTo>
                    <a:pt x="749658" y="64344"/>
                  </a:lnTo>
                  <a:lnTo>
                    <a:pt x="758258" y="41375"/>
                  </a:lnTo>
                  <a:lnTo>
                    <a:pt x="770305" y="18567"/>
                  </a:lnTo>
                  <a:lnTo>
                    <a:pt x="781202" y="0"/>
                  </a:lnTo>
                  <a:close/>
                </a:path>
              </a:pathLst>
            </a:custGeom>
            <a:solidFill>
              <a:srgbClr val="A97BB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0" name="object 40"/>
            <p:cNvSpPr/>
            <p:nvPr/>
          </p:nvSpPr>
          <p:spPr>
            <a:xfrm>
              <a:off x="4682566" y="3524326"/>
              <a:ext cx="1590586" cy="1371600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1" name="object 41"/>
            <p:cNvSpPr/>
            <p:nvPr/>
          </p:nvSpPr>
          <p:spPr>
            <a:xfrm>
              <a:off x="4835277" y="3775334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79">
                  <a:moveTo>
                    <a:pt x="0" y="0"/>
                  </a:moveTo>
                  <a:lnTo>
                    <a:pt x="952" y="1562"/>
                  </a:lnTo>
                  <a:lnTo>
                    <a:pt x="1701" y="3035"/>
                  </a:lnTo>
                  <a:lnTo>
                    <a:pt x="2247" y="4495"/>
                  </a:lnTo>
                </a:path>
              </a:pathLst>
            </a:custGeom>
            <a:ln w="12700">
              <a:solidFill>
                <a:srgbClr val="5C5F6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2" name="object 42"/>
            <p:cNvSpPr/>
            <p:nvPr/>
          </p:nvSpPr>
          <p:spPr>
            <a:xfrm>
              <a:off x="5404220" y="4384300"/>
              <a:ext cx="598805" cy="168275"/>
            </a:xfrm>
            <a:custGeom>
              <a:avLst/>
              <a:gdLst/>
              <a:ahLst/>
              <a:cxnLst/>
              <a:rect l="l" t="t" r="r" b="b"/>
              <a:pathLst>
                <a:path w="598804" h="168275">
                  <a:moveTo>
                    <a:pt x="5753" y="58267"/>
                  </a:moveTo>
                  <a:lnTo>
                    <a:pt x="1905" y="58267"/>
                  </a:lnTo>
                  <a:lnTo>
                    <a:pt x="647" y="64668"/>
                  </a:lnTo>
                  <a:lnTo>
                    <a:pt x="0" y="71297"/>
                  </a:lnTo>
                  <a:lnTo>
                    <a:pt x="0" y="78117"/>
                  </a:lnTo>
                  <a:lnTo>
                    <a:pt x="14766" y="127704"/>
                  </a:lnTo>
                  <a:lnTo>
                    <a:pt x="55225" y="161204"/>
                  </a:lnTo>
                  <a:lnTo>
                    <a:pt x="89649" y="167766"/>
                  </a:lnTo>
                  <a:lnTo>
                    <a:pt x="107534" y="166126"/>
                  </a:lnTo>
                  <a:lnTo>
                    <a:pt x="124061" y="161204"/>
                  </a:lnTo>
                  <a:lnTo>
                    <a:pt x="139228" y="153000"/>
                  </a:lnTo>
                  <a:lnTo>
                    <a:pt x="153035" y="141516"/>
                  </a:lnTo>
                  <a:lnTo>
                    <a:pt x="161552" y="131279"/>
                  </a:lnTo>
                  <a:lnTo>
                    <a:pt x="88353" y="131279"/>
                  </a:lnTo>
                  <a:lnTo>
                    <a:pt x="75114" y="130597"/>
                  </a:lnTo>
                  <a:lnTo>
                    <a:pt x="37622" y="112055"/>
                  </a:lnTo>
                  <a:lnTo>
                    <a:pt x="27533" y="71716"/>
                  </a:lnTo>
                  <a:lnTo>
                    <a:pt x="27533" y="58915"/>
                  </a:lnTo>
                  <a:lnTo>
                    <a:pt x="13449" y="58915"/>
                  </a:lnTo>
                  <a:lnTo>
                    <a:pt x="9601" y="58483"/>
                  </a:lnTo>
                  <a:lnTo>
                    <a:pt x="5753" y="58267"/>
                  </a:lnTo>
                  <a:close/>
                </a:path>
                <a:path w="598804" h="168275">
                  <a:moveTo>
                    <a:pt x="153035" y="14719"/>
                  </a:moveTo>
                  <a:lnTo>
                    <a:pt x="145724" y="18643"/>
                  </a:lnTo>
                  <a:lnTo>
                    <a:pt x="132280" y="25692"/>
                  </a:lnTo>
                  <a:lnTo>
                    <a:pt x="126149" y="28816"/>
                  </a:lnTo>
                  <a:lnTo>
                    <a:pt x="127863" y="30391"/>
                  </a:lnTo>
                  <a:lnTo>
                    <a:pt x="147916" y="65951"/>
                  </a:lnTo>
                  <a:lnTo>
                    <a:pt x="147236" y="73876"/>
                  </a:lnTo>
                  <a:lnTo>
                    <a:pt x="127753" y="113974"/>
                  </a:lnTo>
                  <a:lnTo>
                    <a:pt x="88353" y="131279"/>
                  </a:lnTo>
                  <a:lnTo>
                    <a:pt x="161552" y="131279"/>
                  </a:lnTo>
                  <a:lnTo>
                    <a:pt x="164527" y="127704"/>
                  </a:lnTo>
                  <a:lnTo>
                    <a:pt x="172734" y="112536"/>
                  </a:lnTo>
                  <a:lnTo>
                    <a:pt x="177657" y="96008"/>
                  </a:lnTo>
                  <a:lnTo>
                    <a:pt x="179298" y="78117"/>
                  </a:lnTo>
                  <a:lnTo>
                    <a:pt x="177657" y="60226"/>
                  </a:lnTo>
                  <a:lnTo>
                    <a:pt x="172734" y="43699"/>
                  </a:lnTo>
                  <a:lnTo>
                    <a:pt x="164527" y="28531"/>
                  </a:lnTo>
                  <a:lnTo>
                    <a:pt x="153035" y="14719"/>
                  </a:lnTo>
                  <a:close/>
                </a:path>
                <a:path w="598804" h="168275">
                  <a:moveTo>
                    <a:pt x="27533" y="58267"/>
                  </a:moveTo>
                  <a:lnTo>
                    <a:pt x="23037" y="58699"/>
                  </a:lnTo>
                  <a:lnTo>
                    <a:pt x="18338" y="58915"/>
                  </a:lnTo>
                  <a:lnTo>
                    <a:pt x="27533" y="58915"/>
                  </a:lnTo>
                  <a:lnTo>
                    <a:pt x="27533" y="58267"/>
                  </a:lnTo>
                  <a:close/>
                </a:path>
                <a:path w="598804" h="168275">
                  <a:moveTo>
                    <a:pt x="452069" y="0"/>
                  </a:moveTo>
                  <a:lnTo>
                    <a:pt x="451510" y="977"/>
                  </a:lnTo>
                  <a:lnTo>
                    <a:pt x="450888" y="1828"/>
                  </a:lnTo>
                  <a:lnTo>
                    <a:pt x="450151" y="2552"/>
                  </a:lnTo>
                  <a:lnTo>
                    <a:pt x="438666" y="16364"/>
                  </a:lnTo>
                  <a:lnTo>
                    <a:pt x="430463" y="31532"/>
                  </a:lnTo>
                  <a:lnTo>
                    <a:pt x="425541" y="48060"/>
                  </a:lnTo>
                  <a:lnTo>
                    <a:pt x="423900" y="65951"/>
                  </a:lnTo>
                  <a:lnTo>
                    <a:pt x="425541" y="83842"/>
                  </a:lnTo>
                  <a:lnTo>
                    <a:pt x="450151" y="129349"/>
                  </a:lnTo>
                  <a:lnTo>
                    <a:pt x="495657" y="153957"/>
                  </a:lnTo>
                  <a:lnTo>
                    <a:pt x="513549" y="155600"/>
                  </a:lnTo>
                  <a:lnTo>
                    <a:pt x="531440" y="153957"/>
                  </a:lnTo>
                  <a:lnTo>
                    <a:pt x="576948" y="129349"/>
                  </a:lnTo>
                  <a:lnTo>
                    <a:pt x="587075" y="117170"/>
                  </a:lnTo>
                  <a:lnTo>
                    <a:pt x="531482" y="117170"/>
                  </a:lnTo>
                  <a:lnTo>
                    <a:pt x="519830" y="116331"/>
                  </a:lnTo>
                  <a:lnTo>
                    <a:pt x="483288" y="95609"/>
                  </a:lnTo>
                  <a:lnTo>
                    <a:pt x="473189" y="62115"/>
                  </a:lnTo>
                  <a:lnTo>
                    <a:pt x="473270" y="52385"/>
                  </a:lnTo>
                  <a:lnTo>
                    <a:pt x="478955" y="14096"/>
                  </a:lnTo>
                  <a:lnTo>
                    <a:pt x="452069" y="0"/>
                  </a:lnTo>
                  <a:close/>
                </a:path>
                <a:path w="598804" h="168275">
                  <a:moveTo>
                    <a:pt x="577583" y="78765"/>
                  </a:moveTo>
                  <a:lnTo>
                    <a:pt x="556293" y="112214"/>
                  </a:lnTo>
                  <a:lnTo>
                    <a:pt x="531482" y="117170"/>
                  </a:lnTo>
                  <a:lnTo>
                    <a:pt x="587075" y="117170"/>
                  </a:lnTo>
                  <a:lnTo>
                    <a:pt x="590242" y="112679"/>
                  </a:lnTo>
                  <a:lnTo>
                    <a:pt x="595079" y="103640"/>
                  </a:lnTo>
                  <a:lnTo>
                    <a:pt x="598716" y="94132"/>
                  </a:lnTo>
                  <a:lnTo>
                    <a:pt x="577583" y="7876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3" name="object 43"/>
            <p:cNvSpPr/>
            <p:nvPr/>
          </p:nvSpPr>
          <p:spPr>
            <a:xfrm>
              <a:off x="5431755" y="4398397"/>
              <a:ext cx="550545" cy="117475"/>
            </a:xfrm>
            <a:custGeom>
              <a:avLst/>
              <a:gdLst/>
              <a:ahLst/>
              <a:cxnLst/>
              <a:rect l="l" t="t" r="r" b="b"/>
              <a:pathLst>
                <a:path w="550545" h="117475">
                  <a:moveTo>
                    <a:pt x="98615" y="14719"/>
                  </a:moveTo>
                  <a:lnTo>
                    <a:pt x="59682" y="32935"/>
                  </a:lnTo>
                  <a:lnTo>
                    <a:pt x="20945" y="42217"/>
                  </a:lnTo>
                  <a:lnTo>
                    <a:pt x="0" y="44170"/>
                  </a:lnTo>
                  <a:lnTo>
                    <a:pt x="0" y="57619"/>
                  </a:lnTo>
                  <a:lnTo>
                    <a:pt x="10088" y="97958"/>
                  </a:lnTo>
                  <a:lnTo>
                    <a:pt x="47580" y="116500"/>
                  </a:lnTo>
                  <a:lnTo>
                    <a:pt x="60820" y="117182"/>
                  </a:lnTo>
                  <a:lnTo>
                    <a:pt x="75879" y="115257"/>
                  </a:lnTo>
                  <a:lnTo>
                    <a:pt x="109499" y="86436"/>
                  </a:lnTo>
                  <a:lnTo>
                    <a:pt x="120383" y="51854"/>
                  </a:lnTo>
                  <a:lnTo>
                    <a:pt x="119342" y="45294"/>
                  </a:lnTo>
                  <a:lnTo>
                    <a:pt x="100329" y="16294"/>
                  </a:lnTo>
                  <a:lnTo>
                    <a:pt x="98615" y="14719"/>
                  </a:lnTo>
                  <a:close/>
                </a:path>
                <a:path w="550545" h="117475">
                  <a:moveTo>
                    <a:pt x="451421" y="0"/>
                  </a:moveTo>
                  <a:lnTo>
                    <a:pt x="445736" y="38288"/>
                  </a:lnTo>
                  <a:lnTo>
                    <a:pt x="445655" y="48018"/>
                  </a:lnTo>
                  <a:lnTo>
                    <a:pt x="446779" y="60700"/>
                  </a:lnTo>
                  <a:lnTo>
                    <a:pt x="472123" y="95518"/>
                  </a:lnTo>
                  <a:lnTo>
                    <a:pt x="503948" y="103073"/>
                  </a:lnTo>
                  <a:lnTo>
                    <a:pt x="517514" y="101834"/>
                  </a:lnTo>
                  <a:lnTo>
                    <a:pt x="548830" y="72250"/>
                  </a:lnTo>
                  <a:lnTo>
                    <a:pt x="550049" y="64668"/>
                  </a:lnTo>
                  <a:lnTo>
                    <a:pt x="541947" y="58957"/>
                  </a:lnTo>
                  <a:lnTo>
                    <a:pt x="533487" y="52892"/>
                  </a:lnTo>
                  <a:lnTo>
                    <a:pt x="515467" y="39687"/>
                  </a:lnTo>
                  <a:lnTo>
                    <a:pt x="502220" y="30641"/>
                  </a:lnTo>
                  <a:lnTo>
                    <a:pt x="487130" y="21010"/>
                  </a:lnTo>
                  <a:lnTo>
                    <a:pt x="470197" y="10796"/>
                  </a:lnTo>
                  <a:lnTo>
                    <a:pt x="451421" y="0"/>
                  </a:lnTo>
                  <a:close/>
                </a:path>
              </a:pathLst>
            </a:custGeom>
            <a:solidFill>
              <a:srgbClr val="66625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4" name="object 44"/>
            <p:cNvSpPr/>
            <p:nvPr/>
          </p:nvSpPr>
          <p:spPr>
            <a:xfrm>
              <a:off x="5735681" y="4639664"/>
              <a:ext cx="80276" cy="144310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5" name="object 45"/>
            <p:cNvSpPr/>
            <p:nvPr/>
          </p:nvSpPr>
          <p:spPr>
            <a:xfrm>
              <a:off x="5393390" y="4320324"/>
              <a:ext cx="167665" cy="70967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6" name="object 46"/>
            <p:cNvSpPr/>
            <p:nvPr/>
          </p:nvSpPr>
          <p:spPr>
            <a:xfrm>
              <a:off x="5866592" y="4311358"/>
              <a:ext cx="154203" cy="95300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7" name="object 47"/>
            <p:cNvSpPr/>
            <p:nvPr/>
          </p:nvSpPr>
          <p:spPr>
            <a:xfrm>
              <a:off x="5267194" y="4664767"/>
              <a:ext cx="810260" cy="521334"/>
            </a:xfrm>
            <a:custGeom>
              <a:avLst/>
              <a:gdLst/>
              <a:ahLst/>
              <a:cxnLst/>
              <a:rect l="l" t="t" r="r" b="b"/>
              <a:pathLst>
                <a:path w="810260" h="521335">
                  <a:moveTo>
                    <a:pt x="808088" y="0"/>
                  </a:moveTo>
                  <a:lnTo>
                    <a:pt x="747579" y="9902"/>
                  </a:lnTo>
                  <a:lnTo>
                    <a:pt x="707239" y="14391"/>
                  </a:lnTo>
                  <a:lnTo>
                    <a:pt x="660171" y="18567"/>
                  </a:lnTo>
                  <a:lnTo>
                    <a:pt x="609509" y="21952"/>
                  </a:lnTo>
                  <a:lnTo>
                    <a:pt x="560001" y="24452"/>
                  </a:lnTo>
                  <a:lnTo>
                    <a:pt x="511646" y="26069"/>
                  </a:lnTo>
                  <a:lnTo>
                    <a:pt x="464446" y="26801"/>
                  </a:lnTo>
                  <a:lnTo>
                    <a:pt x="418399" y="26648"/>
                  </a:lnTo>
                  <a:lnTo>
                    <a:pt x="373507" y="25610"/>
                  </a:lnTo>
                  <a:lnTo>
                    <a:pt x="329768" y="23685"/>
                  </a:lnTo>
                  <a:lnTo>
                    <a:pt x="208507" y="16867"/>
                  </a:lnTo>
                  <a:lnTo>
                    <a:pt x="170146" y="14489"/>
                  </a:lnTo>
                  <a:lnTo>
                    <a:pt x="107762" y="9850"/>
                  </a:lnTo>
                  <a:lnTo>
                    <a:pt x="54432" y="5118"/>
                  </a:lnTo>
                  <a:lnTo>
                    <a:pt x="46144" y="38764"/>
                  </a:lnTo>
                  <a:lnTo>
                    <a:pt x="32693" y="105682"/>
                  </a:lnTo>
                  <a:lnTo>
                    <a:pt x="25123" y="159441"/>
                  </a:lnTo>
                  <a:lnTo>
                    <a:pt x="23204" y="198499"/>
                  </a:lnTo>
                  <a:lnTo>
                    <a:pt x="24164" y="238842"/>
                  </a:lnTo>
                  <a:lnTo>
                    <a:pt x="24767" y="247329"/>
                  </a:lnTo>
                  <a:lnTo>
                    <a:pt x="26885" y="262318"/>
                  </a:lnTo>
                  <a:lnTo>
                    <a:pt x="27520" y="268071"/>
                  </a:lnTo>
                  <a:lnTo>
                    <a:pt x="27520" y="271500"/>
                  </a:lnTo>
                  <a:lnTo>
                    <a:pt x="26880" y="273976"/>
                  </a:lnTo>
                  <a:lnTo>
                    <a:pt x="21761" y="288068"/>
                  </a:lnTo>
                  <a:lnTo>
                    <a:pt x="17284" y="299681"/>
                  </a:lnTo>
                  <a:lnTo>
                    <a:pt x="12524" y="314480"/>
                  </a:lnTo>
                  <a:lnTo>
                    <a:pt x="9123" y="328166"/>
                  </a:lnTo>
                  <a:lnTo>
                    <a:pt x="7081" y="340735"/>
                  </a:lnTo>
                  <a:lnTo>
                    <a:pt x="5979" y="357635"/>
                  </a:lnTo>
                  <a:lnTo>
                    <a:pt x="4772" y="366277"/>
                  </a:lnTo>
                  <a:lnTo>
                    <a:pt x="0" y="393153"/>
                  </a:lnTo>
                  <a:lnTo>
                    <a:pt x="28" y="408450"/>
                  </a:lnTo>
                  <a:lnTo>
                    <a:pt x="5692" y="421130"/>
                  </a:lnTo>
                  <a:lnTo>
                    <a:pt x="77512" y="455824"/>
                  </a:lnTo>
                  <a:lnTo>
                    <a:pt x="117340" y="471165"/>
                  </a:lnTo>
                  <a:lnTo>
                    <a:pt x="153402" y="484641"/>
                  </a:lnTo>
                  <a:lnTo>
                    <a:pt x="219545" y="506027"/>
                  </a:lnTo>
                  <a:lnTo>
                    <a:pt x="260389" y="513448"/>
                  </a:lnTo>
                  <a:lnTo>
                    <a:pt x="308227" y="518515"/>
                  </a:lnTo>
                  <a:lnTo>
                    <a:pt x="363054" y="521233"/>
                  </a:lnTo>
                  <a:lnTo>
                    <a:pt x="418714" y="521319"/>
                  </a:lnTo>
                  <a:lnTo>
                    <a:pt x="469071" y="518358"/>
                  </a:lnTo>
                  <a:lnTo>
                    <a:pt x="514127" y="512351"/>
                  </a:lnTo>
                  <a:lnTo>
                    <a:pt x="553885" y="503300"/>
                  </a:lnTo>
                  <a:lnTo>
                    <a:pt x="616188" y="484470"/>
                  </a:lnTo>
                  <a:lnTo>
                    <a:pt x="653135" y="470649"/>
                  </a:lnTo>
                  <a:lnTo>
                    <a:pt x="690876" y="448300"/>
                  </a:lnTo>
                  <a:lnTo>
                    <a:pt x="728448" y="410735"/>
                  </a:lnTo>
                  <a:lnTo>
                    <a:pt x="749820" y="372021"/>
                  </a:lnTo>
                  <a:lnTo>
                    <a:pt x="758467" y="326717"/>
                  </a:lnTo>
                  <a:lnTo>
                    <a:pt x="761752" y="285658"/>
                  </a:lnTo>
                  <a:lnTo>
                    <a:pt x="762952" y="274372"/>
                  </a:lnTo>
                  <a:lnTo>
                    <a:pt x="764952" y="264526"/>
                  </a:lnTo>
                  <a:lnTo>
                    <a:pt x="767753" y="256120"/>
                  </a:lnTo>
                  <a:lnTo>
                    <a:pt x="778630" y="226990"/>
                  </a:lnTo>
                  <a:lnTo>
                    <a:pt x="784402" y="210032"/>
                  </a:lnTo>
                  <a:lnTo>
                    <a:pt x="796404" y="153838"/>
                  </a:lnTo>
                  <a:lnTo>
                    <a:pt x="804969" y="99290"/>
                  </a:lnTo>
                  <a:lnTo>
                    <a:pt x="809446" y="57995"/>
                  </a:lnTo>
                  <a:lnTo>
                    <a:pt x="810006" y="44195"/>
                  </a:lnTo>
                  <a:lnTo>
                    <a:pt x="809888" y="31253"/>
                  </a:lnTo>
                  <a:lnTo>
                    <a:pt x="809532" y="19573"/>
                  </a:lnTo>
                  <a:lnTo>
                    <a:pt x="808934" y="9155"/>
                  </a:lnTo>
                  <a:lnTo>
                    <a:pt x="808088" y="0"/>
                  </a:lnTo>
                  <a:close/>
                </a:path>
              </a:pathLst>
            </a:custGeom>
            <a:solidFill>
              <a:srgbClr val="5DC7D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8" name="object 48"/>
            <p:cNvSpPr/>
            <p:nvPr/>
          </p:nvSpPr>
          <p:spPr>
            <a:xfrm>
              <a:off x="5062927" y="4414390"/>
              <a:ext cx="291465" cy="655320"/>
            </a:xfrm>
            <a:custGeom>
              <a:avLst/>
              <a:gdLst/>
              <a:ahLst/>
              <a:cxnLst/>
              <a:rect l="l" t="t" r="r" b="b"/>
              <a:pathLst>
                <a:path w="291464" h="655320">
                  <a:moveTo>
                    <a:pt x="18567" y="292633"/>
                  </a:moveTo>
                  <a:lnTo>
                    <a:pt x="42229" y="356124"/>
                  </a:lnTo>
                  <a:lnTo>
                    <a:pt x="66380" y="414419"/>
                  </a:lnTo>
                  <a:lnTo>
                    <a:pt x="91020" y="467518"/>
                  </a:lnTo>
                  <a:lnTo>
                    <a:pt x="116149" y="515421"/>
                  </a:lnTo>
                  <a:lnTo>
                    <a:pt x="141767" y="558127"/>
                  </a:lnTo>
                  <a:lnTo>
                    <a:pt x="167873" y="595637"/>
                  </a:lnTo>
                  <a:lnTo>
                    <a:pt x="194468" y="627950"/>
                  </a:lnTo>
                  <a:lnTo>
                    <a:pt x="221551" y="655065"/>
                  </a:lnTo>
                </a:path>
                <a:path w="291464" h="655320">
                  <a:moveTo>
                    <a:pt x="0" y="0"/>
                  </a:moveTo>
                  <a:lnTo>
                    <a:pt x="34410" y="46722"/>
                  </a:lnTo>
                  <a:lnTo>
                    <a:pt x="69394" y="90135"/>
                  </a:lnTo>
                  <a:lnTo>
                    <a:pt x="104952" y="130238"/>
                  </a:lnTo>
                  <a:lnTo>
                    <a:pt x="141084" y="167031"/>
                  </a:lnTo>
                  <a:lnTo>
                    <a:pt x="177790" y="200516"/>
                  </a:lnTo>
                  <a:lnTo>
                    <a:pt x="215069" y="230691"/>
                  </a:lnTo>
                  <a:lnTo>
                    <a:pt x="252923" y="257557"/>
                  </a:lnTo>
                  <a:lnTo>
                    <a:pt x="291350" y="281114"/>
                  </a:lnTo>
                </a:path>
              </a:pathLst>
            </a:custGeom>
            <a:ln w="12700">
              <a:solidFill>
                <a:srgbClr val="5DC7D4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9" name="object 49"/>
            <p:cNvSpPr/>
            <p:nvPr/>
          </p:nvSpPr>
          <p:spPr>
            <a:xfrm>
              <a:off x="5222371" y="4377253"/>
              <a:ext cx="62865" cy="99060"/>
            </a:xfrm>
            <a:custGeom>
              <a:avLst/>
              <a:gdLst/>
              <a:ahLst/>
              <a:cxnLst/>
              <a:rect l="l" t="t" r="r" b="b"/>
              <a:pathLst>
                <a:path w="62864" h="99060">
                  <a:moveTo>
                    <a:pt x="11524" y="51628"/>
                  </a:moveTo>
                  <a:lnTo>
                    <a:pt x="5122" y="55392"/>
                  </a:lnTo>
                  <a:lnTo>
                    <a:pt x="1280" y="63159"/>
                  </a:lnTo>
                  <a:lnTo>
                    <a:pt x="0" y="74930"/>
                  </a:lnTo>
                  <a:lnTo>
                    <a:pt x="0" y="87096"/>
                  </a:lnTo>
                  <a:lnTo>
                    <a:pt x="2120" y="94767"/>
                  </a:lnTo>
                  <a:lnTo>
                    <a:pt x="8305" y="98615"/>
                  </a:lnTo>
                  <a:lnTo>
                    <a:pt x="18567" y="98615"/>
                  </a:lnTo>
                  <a:lnTo>
                    <a:pt x="28092" y="97334"/>
                  </a:lnTo>
                  <a:lnTo>
                    <a:pt x="34894" y="93491"/>
                  </a:lnTo>
                  <a:lnTo>
                    <a:pt x="38975" y="87085"/>
                  </a:lnTo>
                  <a:lnTo>
                    <a:pt x="40335" y="78117"/>
                  </a:lnTo>
                  <a:lnTo>
                    <a:pt x="39092" y="68554"/>
                  </a:lnTo>
                  <a:lnTo>
                    <a:pt x="35367" y="60991"/>
                  </a:lnTo>
                  <a:lnTo>
                    <a:pt x="29164" y="55429"/>
                  </a:lnTo>
                  <a:lnTo>
                    <a:pt x="20485" y="51866"/>
                  </a:lnTo>
                  <a:lnTo>
                    <a:pt x="11524" y="51628"/>
                  </a:lnTo>
                  <a:close/>
                </a:path>
                <a:path w="62864" h="99060">
                  <a:moveTo>
                    <a:pt x="57619" y="0"/>
                  </a:moveTo>
                  <a:lnTo>
                    <a:pt x="32016" y="23063"/>
                  </a:lnTo>
                  <a:lnTo>
                    <a:pt x="32016" y="23482"/>
                  </a:lnTo>
                  <a:lnTo>
                    <a:pt x="32435" y="25831"/>
                  </a:lnTo>
                  <a:lnTo>
                    <a:pt x="33286" y="30099"/>
                  </a:lnTo>
                  <a:lnTo>
                    <a:pt x="35432" y="34366"/>
                  </a:lnTo>
                  <a:lnTo>
                    <a:pt x="40119" y="36499"/>
                  </a:lnTo>
                  <a:lnTo>
                    <a:pt x="57619" y="36499"/>
                  </a:lnTo>
                  <a:lnTo>
                    <a:pt x="62750" y="30530"/>
                  </a:lnTo>
                  <a:lnTo>
                    <a:pt x="62750" y="5753"/>
                  </a:lnTo>
                  <a:lnTo>
                    <a:pt x="5761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0" name="object 50"/>
            <p:cNvSpPr/>
            <p:nvPr/>
          </p:nvSpPr>
          <p:spPr>
            <a:xfrm>
              <a:off x="4323337" y="5191112"/>
              <a:ext cx="685800" cy="1517650"/>
            </a:xfrm>
            <a:custGeom>
              <a:avLst/>
              <a:gdLst/>
              <a:ahLst/>
              <a:cxnLst/>
              <a:rect l="l" t="t" r="r" b="b"/>
              <a:pathLst>
                <a:path w="685800" h="1517650">
                  <a:moveTo>
                    <a:pt x="599351" y="0"/>
                  </a:moveTo>
                  <a:lnTo>
                    <a:pt x="551803" y="24349"/>
                  </a:lnTo>
                  <a:lnTo>
                    <a:pt x="523589" y="57646"/>
                  </a:lnTo>
                  <a:lnTo>
                    <a:pt x="492417" y="105029"/>
                  </a:lnTo>
                  <a:lnTo>
                    <a:pt x="470344" y="142111"/>
                  </a:lnTo>
                  <a:lnTo>
                    <a:pt x="448094" y="181221"/>
                  </a:lnTo>
                  <a:lnTo>
                    <a:pt x="425665" y="222361"/>
                  </a:lnTo>
                  <a:lnTo>
                    <a:pt x="403059" y="265530"/>
                  </a:lnTo>
                  <a:lnTo>
                    <a:pt x="380276" y="310730"/>
                  </a:lnTo>
                  <a:lnTo>
                    <a:pt x="357314" y="357962"/>
                  </a:lnTo>
                  <a:lnTo>
                    <a:pt x="317927" y="446482"/>
                  </a:lnTo>
                  <a:lnTo>
                    <a:pt x="231800" y="645464"/>
                  </a:lnTo>
                  <a:lnTo>
                    <a:pt x="214837" y="685943"/>
                  </a:lnTo>
                  <a:lnTo>
                    <a:pt x="198203" y="727496"/>
                  </a:lnTo>
                  <a:lnTo>
                    <a:pt x="181900" y="770125"/>
                  </a:lnTo>
                  <a:lnTo>
                    <a:pt x="165927" y="813829"/>
                  </a:lnTo>
                  <a:lnTo>
                    <a:pt x="150285" y="858609"/>
                  </a:lnTo>
                  <a:lnTo>
                    <a:pt x="134972" y="904464"/>
                  </a:lnTo>
                  <a:lnTo>
                    <a:pt x="119989" y="951394"/>
                  </a:lnTo>
                  <a:lnTo>
                    <a:pt x="105336" y="999401"/>
                  </a:lnTo>
                  <a:lnTo>
                    <a:pt x="91014" y="1048483"/>
                  </a:lnTo>
                  <a:lnTo>
                    <a:pt x="77022" y="1098640"/>
                  </a:lnTo>
                  <a:lnTo>
                    <a:pt x="63359" y="1149874"/>
                  </a:lnTo>
                  <a:lnTo>
                    <a:pt x="50027" y="1202184"/>
                  </a:lnTo>
                  <a:lnTo>
                    <a:pt x="37025" y="1255570"/>
                  </a:lnTo>
                  <a:lnTo>
                    <a:pt x="24353" y="1310031"/>
                  </a:lnTo>
                  <a:lnTo>
                    <a:pt x="12011" y="1365569"/>
                  </a:lnTo>
                  <a:lnTo>
                    <a:pt x="0" y="1422184"/>
                  </a:lnTo>
                  <a:lnTo>
                    <a:pt x="48846" y="1440768"/>
                  </a:lnTo>
                  <a:lnTo>
                    <a:pt x="98372" y="1457450"/>
                  </a:lnTo>
                  <a:lnTo>
                    <a:pt x="148578" y="1472229"/>
                  </a:lnTo>
                  <a:lnTo>
                    <a:pt x="199464" y="1485106"/>
                  </a:lnTo>
                  <a:lnTo>
                    <a:pt x="251031" y="1496080"/>
                  </a:lnTo>
                  <a:lnTo>
                    <a:pt x="303278" y="1505151"/>
                  </a:lnTo>
                  <a:lnTo>
                    <a:pt x="356207" y="1512320"/>
                  </a:lnTo>
                  <a:lnTo>
                    <a:pt x="409816" y="1517586"/>
                  </a:lnTo>
                  <a:lnTo>
                    <a:pt x="431364" y="1373709"/>
                  </a:lnTo>
                  <a:lnTo>
                    <a:pt x="452185" y="1240900"/>
                  </a:lnTo>
                  <a:lnTo>
                    <a:pt x="462323" y="1178647"/>
                  </a:lnTo>
                  <a:lnTo>
                    <a:pt x="472279" y="1119160"/>
                  </a:lnTo>
                  <a:lnTo>
                    <a:pt x="482053" y="1062440"/>
                  </a:lnTo>
                  <a:lnTo>
                    <a:pt x="491645" y="1008487"/>
                  </a:lnTo>
                  <a:lnTo>
                    <a:pt x="501056" y="957300"/>
                  </a:lnTo>
                  <a:lnTo>
                    <a:pt x="510285" y="908880"/>
                  </a:lnTo>
                  <a:lnTo>
                    <a:pt x="519332" y="863227"/>
                  </a:lnTo>
                  <a:lnTo>
                    <a:pt x="528197" y="820341"/>
                  </a:lnTo>
                  <a:lnTo>
                    <a:pt x="536880" y="780221"/>
                  </a:lnTo>
                  <a:lnTo>
                    <a:pt x="545382" y="742868"/>
                  </a:lnTo>
                  <a:lnTo>
                    <a:pt x="561840" y="676460"/>
                  </a:lnTo>
                  <a:lnTo>
                    <a:pt x="577570" y="621118"/>
                  </a:lnTo>
                  <a:lnTo>
                    <a:pt x="602637" y="541793"/>
                  </a:lnTo>
                  <a:lnTo>
                    <a:pt x="624891" y="474988"/>
                  </a:lnTo>
                  <a:lnTo>
                    <a:pt x="644334" y="420703"/>
                  </a:lnTo>
                  <a:lnTo>
                    <a:pt x="660966" y="378938"/>
                  </a:lnTo>
                  <a:lnTo>
                    <a:pt x="685799" y="332968"/>
                  </a:lnTo>
                  <a:lnTo>
                    <a:pt x="684973" y="277720"/>
                  </a:lnTo>
                  <a:lnTo>
                    <a:pt x="680305" y="225034"/>
                  </a:lnTo>
                  <a:lnTo>
                    <a:pt x="671797" y="174908"/>
                  </a:lnTo>
                  <a:lnTo>
                    <a:pt x="659447" y="127343"/>
                  </a:lnTo>
                  <a:lnTo>
                    <a:pt x="643256" y="82337"/>
                  </a:lnTo>
                  <a:lnTo>
                    <a:pt x="623224" y="39890"/>
                  </a:lnTo>
                  <a:lnTo>
                    <a:pt x="599351" y="0"/>
                  </a:lnTo>
                  <a:close/>
                </a:path>
              </a:pathLst>
            </a:custGeom>
            <a:solidFill>
              <a:srgbClr val="4EADC7"/>
            </a:solid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0692130" cy="1484630"/>
          </a:xfrm>
          <a:custGeom>
            <a:avLst/>
            <a:gdLst/>
            <a:ahLst/>
            <a:cxnLst/>
            <a:rect l="l" t="t" r="r" b="b"/>
            <a:pathLst>
              <a:path w="10692130" h="1484630">
                <a:moveTo>
                  <a:pt x="10692003" y="0"/>
                </a:moveTo>
                <a:lnTo>
                  <a:pt x="0" y="0"/>
                </a:lnTo>
                <a:lnTo>
                  <a:pt x="0" y="1484439"/>
                </a:lnTo>
                <a:lnTo>
                  <a:pt x="10692003" y="1484439"/>
                </a:lnTo>
                <a:lnTo>
                  <a:pt x="10692003" y="0"/>
                </a:lnTo>
                <a:close/>
              </a:path>
            </a:pathLst>
          </a:custGeom>
          <a:solidFill>
            <a:srgbClr val="33536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0" y="6401714"/>
            <a:ext cx="10692130" cy="1158875"/>
          </a:xfrm>
          <a:custGeom>
            <a:avLst/>
            <a:gdLst/>
            <a:ahLst/>
            <a:cxnLst/>
            <a:rect l="l" t="t" r="r" b="b"/>
            <a:pathLst>
              <a:path w="10692130" h="1158875">
                <a:moveTo>
                  <a:pt x="10692003" y="0"/>
                </a:moveTo>
                <a:lnTo>
                  <a:pt x="0" y="0"/>
                </a:lnTo>
                <a:lnTo>
                  <a:pt x="0" y="1158290"/>
                </a:lnTo>
                <a:lnTo>
                  <a:pt x="10692003" y="1158290"/>
                </a:lnTo>
                <a:lnTo>
                  <a:pt x="10692003" y="0"/>
                </a:lnTo>
                <a:close/>
              </a:path>
            </a:pathLst>
          </a:custGeom>
          <a:solidFill>
            <a:srgbClr val="335361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4" name="object 4"/>
          <p:cNvGrpSpPr/>
          <p:nvPr/>
        </p:nvGrpSpPr>
        <p:grpSpPr>
          <a:xfrm>
            <a:off x="842595" y="293382"/>
            <a:ext cx="389890" cy="284480"/>
            <a:chOff x="842595" y="293382"/>
            <a:chExt cx="389890" cy="284480"/>
          </a:xfrm>
        </p:grpSpPr>
        <p:sp>
          <p:nvSpPr>
            <p:cNvPr id="5" name="object 5"/>
            <p:cNvSpPr/>
            <p:nvPr/>
          </p:nvSpPr>
          <p:spPr>
            <a:xfrm>
              <a:off x="842595" y="293382"/>
              <a:ext cx="177800" cy="280035"/>
            </a:xfrm>
            <a:custGeom>
              <a:avLst/>
              <a:gdLst/>
              <a:ahLst/>
              <a:cxnLst/>
              <a:rect l="l" t="t" r="r" b="b"/>
              <a:pathLst>
                <a:path w="177800" h="280034">
                  <a:moveTo>
                    <a:pt x="112902" y="0"/>
                  </a:moveTo>
                  <a:lnTo>
                    <a:pt x="53136" y="0"/>
                  </a:lnTo>
                  <a:lnTo>
                    <a:pt x="0" y="279768"/>
                  </a:lnTo>
                  <a:lnTo>
                    <a:pt x="167284" y="279768"/>
                  </a:lnTo>
                  <a:lnTo>
                    <a:pt x="177241" y="227469"/>
                  </a:lnTo>
                  <a:lnTo>
                    <a:pt x="69735" y="227469"/>
                  </a:lnTo>
                  <a:lnTo>
                    <a:pt x="11290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1043091" y="365597"/>
              <a:ext cx="188874" cy="211696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7" name="object 7"/>
          <p:cNvGrpSpPr/>
          <p:nvPr/>
        </p:nvGrpSpPr>
        <p:grpSpPr>
          <a:xfrm>
            <a:off x="1305011" y="313301"/>
            <a:ext cx="795655" cy="342265"/>
            <a:chOff x="1305011" y="313301"/>
            <a:chExt cx="795655" cy="342265"/>
          </a:xfrm>
        </p:grpSpPr>
        <p:sp>
          <p:nvSpPr>
            <p:cNvPr id="8" name="object 8"/>
            <p:cNvSpPr/>
            <p:nvPr/>
          </p:nvSpPr>
          <p:spPr>
            <a:xfrm>
              <a:off x="1305011" y="365607"/>
              <a:ext cx="232410" cy="290195"/>
            </a:xfrm>
            <a:custGeom>
              <a:avLst/>
              <a:gdLst/>
              <a:ahLst/>
              <a:cxnLst/>
              <a:rect l="l" t="t" r="r" b="b"/>
              <a:pathLst>
                <a:path w="232409" h="290195">
                  <a:moveTo>
                    <a:pt x="104597" y="4572"/>
                  </a:moveTo>
                  <a:lnTo>
                    <a:pt x="51054" y="4572"/>
                  </a:lnTo>
                  <a:lnTo>
                    <a:pt x="48672" y="22828"/>
                  </a:lnTo>
                  <a:lnTo>
                    <a:pt x="45810" y="42548"/>
                  </a:lnTo>
                  <a:lnTo>
                    <a:pt x="42468" y="63522"/>
                  </a:lnTo>
                  <a:lnTo>
                    <a:pt x="39014" y="83019"/>
                  </a:lnTo>
                  <a:lnTo>
                    <a:pt x="0" y="289737"/>
                  </a:lnTo>
                  <a:lnTo>
                    <a:pt x="59359" y="289737"/>
                  </a:lnTo>
                  <a:lnTo>
                    <a:pt x="75958" y="203809"/>
                  </a:lnTo>
                  <a:lnTo>
                    <a:pt x="150178" y="203809"/>
                  </a:lnTo>
                  <a:lnTo>
                    <a:pt x="162682" y="200894"/>
                  </a:lnTo>
                  <a:lnTo>
                    <a:pt x="199756" y="170915"/>
                  </a:lnTo>
                  <a:lnTo>
                    <a:pt x="201991" y="166865"/>
                  </a:lnTo>
                  <a:lnTo>
                    <a:pt x="112483" y="166865"/>
                  </a:lnTo>
                  <a:lnTo>
                    <a:pt x="104235" y="166184"/>
                  </a:lnTo>
                  <a:lnTo>
                    <a:pt x="96920" y="164220"/>
                  </a:lnTo>
                  <a:lnTo>
                    <a:pt x="90538" y="161089"/>
                  </a:lnTo>
                  <a:lnTo>
                    <a:pt x="85090" y="156908"/>
                  </a:lnTo>
                  <a:lnTo>
                    <a:pt x="92570" y="113309"/>
                  </a:lnTo>
                  <a:lnTo>
                    <a:pt x="100480" y="86322"/>
                  </a:lnTo>
                  <a:lnTo>
                    <a:pt x="112282" y="65793"/>
                  </a:lnTo>
                  <a:lnTo>
                    <a:pt x="126887" y="52735"/>
                  </a:lnTo>
                  <a:lnTo>
                    <a:pt x="143205" y="48158"/>
                  </a:lnTo>
                  <a:lnTo>
                    <a:pt x="228152" y="48158"/>
                  </a:lnTo>
                  <a:lnTo>
                    <a:pt x="228033" y="47277"/>
                  </a:lnTo>
                  <a:lnTo>
                    <a:pt x="221486" y="34036"/>
                  </a:lnTo>
                  <a:lnTo>
                    <a:pt x="100863" y="34036"/>
                  </a:lnTo>
                  <a:lnTo>
                    <a:pt x="104597" y="4572"/>
                  </a:lnTo>
                  <a:close/>
                </a:path>
                <a:path w="232409" h="290195">
                  <a:moveTo>
                    <a:pt x="150178" y="203809"/>
                  </a:moveTo>
                  <a:lnTo>
                    <a:pt x="76796" y="203809"/>
                  </a:lnTo>
                  <a:lnTo>
                    <a:pt x="83337" y="206859"/>
                  </a:lnTo>
                  <a:lnTo>
                    <a:pt x="92098" y="209519"/>
                  </a:lnTo>
                  <a:lnTo>
                    <a:pt x="102648" y="211401"/>
                  </a:lnTo>
                  <a:lnTo>
                    <a:pt x="114554" y="212115"/>
                  </a:lnTo>
                  <a:lnTo>
                    <a:pt x="150178" y="203809"/>
                  </a:lnTo>
                  <a:close/>
                </a:path>
                <a:path w="232409" h="290195">
                  <a:moveTo>
                    <a:pt x="228152" y="48158"/>
                  </a:moveTo>
                  <a:lnTo>
                    <a:pt x="143205" y="48158"/>
                  </a:lnTo>
                  <a:lnTo>
                    <a:pt x="155520" y="51068"/>
                  </a:lnTo>
                  <a:lnTo>
                    <a:pt x="163595" y="58685"/>
                  </a:lnTo>
                  <a:lnTo>
                    <a:pt x="168011" y="69337"/>
                  </a:lnTo>
                  <a:lnTo>
                    <a:pt x="169354" y="81356"/>
                  </a:lnTo>
                  <a:lnTo>
                    <a:pt x="164963" y="111524"/>
                  </a:lnTo>
                  <a:lnTo>
                    <a:pt x="152906" y="139050"/>
                  </a:lnTo>
                  <a:lnTo>
                    <a:pt x="134855" y="159106"/>
                  </a:lnTo>
                  <a:lnTo>
                    <a:pt x="112483" y="166865"/>
                  </a:lnTo>
                  <a:lnTo>
                    <a:pt x="201991" y="166865"/>
                  </a:lnTo>
                  <a:lnTo>
                    <a:pt x="223597" y="127703"/>
                  </a:lnTo>
                  <a:lnTo>
                    <a:pt x="232029" y="76784"/>
                  </a:lnTo>
                  <a:lnTo>
                    <a:pt x="228152" y="48158"/>
                  </a:lnTo>
                  <a:close/>
                </a:path>
                <a:path w="232409" h="290195">
                  <a:moveTo>
                    <a:pt x="166865" y="0"/>
                  </a:moveTo>
                  <a:lnTo>
                    <a:pt x="148687" y="2224"/>
                  </a:lnTo>
                  <a:lnTo>
                    <a:pt x="131325" y="8769"/>
                  </a:lnTo>
                  <a:lnTo>
                    <a:pt x="115442" y="19438"/>
                  </a:lnTo>
                  <a:lnTo>
                    <a:pt x="101701" y="34036"/>
                  </a:lnTo>
                  <a:lnTo>
                    <a:pt x="221486" y="34036"/>
                  </a:lnTo>
                  <a:lnTo>
                    <a:pt x="215944" y="22828"/>
                  </a:lnTo>
                  <a:lnTo>
                    <a:pt x="195606" y="6161"/>
                  </a:lnTo>
                  <a:lnTo>
                    <a:pt x="16686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1563612" y="365598"/>
              <a:ext cx="383536" cy="212117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1964167" y="313301"/>
              <a:ext cx="136525" cy="264795"/>
            </a:xfrm>
            <a:custGeom>
              <a:avLst/>
              <a:gdLst/>
              <a:ahLst/>
              <a:cxnLst/>
              <a:rect l="l" t="t" r="r" b="b"/>
              <a:pathLst>
                <a:path w="136525" h="264795">
                  <a:moveTo>
                    <a:pt x="103771" y="0"/>
                  </a:moveTo>
                  <a:lnTo>
                    <a:pt x="42748" y="14109"/>
                  </a:lnTo>
                  <a:lnTo>
                    <a:pt x="34442" y="56883"/>
                  </a:lnTo>
                  <a:lnTo>
                    <a:pt x="8293" y="56883"/>
                  </a:lnTo>
                  <a:lnTo>
                    <a:pt x="0" y="102120"/>
                  </a:lnTo>
                  <a:lnTo>
                    <a:pt x="25730" y="102120"/>
                  </a:lnTo>
                  <a:lnTo>
                    <a:pt x="9956" y="183057"/>
                  </a:lnTo>
                  <a:lnTo>
                    <a:pt x="8080" y="193861"/>
                  </a:lnTo>
                  <a:lnTo>
                    <a:pt x="6789" y="203501"/>
                  </a:lnTo>
                  <a:lnTo>
                    <a:pt x="6043" y="212365"/>
                  </a:lnTo>
                  <a:lnTo>
                    <a:pt x="5803" y="220840"/>
                  </a:lnTo>
                  <a:lnTo>
                    <a:pt x="9020" y="238326"/>
                  </a:lnTo>
                  <a:lnTo>
                    <a:pt x="18775" y="252118"/>
                  </a:lnTo>
                  <a:lnTo>
                    <a:pt x="35223" y="261164"/>
                  </a:lnTo>
                  <a:lnTo>
                    <a:pt x="58521" y="264414"/>
                  </a:lnTo>
                  <a:lnTo>
                    <a:pt x="68411" y="264108"/>
                  </a:lnTo>
                  <a:lnTo>
                    <a:pt x="78185" y="263220"/>
                  </a:lnTo>
                  <a:lnTo>
                    <a:pt x="86948" y="261788"/>
                  </a:lnTo>
                  <a:lnTo>
                    <a:pt x="93802" y="259854"/>
                  </a:lnTo>
                  <a:lnTo>
                    <a:pt x="100863" y="212953"/>
                  </a:lnTo>
                  <a:lnTo>
                    <a:pt x="95465" y="213779"/>
                  </a:lnTo>
                  <a:lnTo>
                    <a:pt x="71386" y="213779"/>
                  </a:lnTo>
                  <a:lnTo>
                    <a:pt x="67233" y="206717"/>
                  </a:lnTo>
                  <a:lnTo>
                    <a:pt x="67233" y="196761"/>
                  </a:lnTo>
                  <a:lnTo>
                    <a:pt x="67519" y="190933"/>
                  </a:lnTo>
                  <a:lnTo>
                    <a:pt x="68273" y="184361"/>
                  </a:lnTo>
                  <a:lnTo>
                    <a:pt x="69339" y="177553"/>
                  </a:lnTo>
                  <a:lnTo>
                    <a:pt x="84264" y="102120"/>
                  </a:lnTo>
                  <a:lnTo>
                    <a:pt x="127419" y="102120"/>
                  </a:lnTo>
                  <a:lnTo>
                    <a:pt x="136143" y="56883"/>
                  </a:lnTo>
                  <a:lnTo>
                    <a:pt x="92976" y="56883"/>
                  </a:lnTo>
                  <a:lnTo>
                    <a:pt x="10377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1" name="object 11"/>
          <p:cNvGrpSpPr/>
          <p:nvPr/>
        </p:nvGrpSpPr>
        <p:grpSpPr>
          <a:xfrm>
            <a:off x="2179180" y="278443"/>
            <a:ext cx="447675" cy="299720"/>
            <a:chOff x="2179180" y="278443"/>
            <a:chExt cx="447675" cy="299720"/>
          </a:xfrm>
        </p:grpSpPr>
        <p:sp>
          <p:nvSpPr>
            <p:cNvPr id="12" name="object 12"/>
            <p:cNvSpPr/>
            <p:nvPr/>
          </p:nvSpPr>
          <p:spPr>
            <a:xfrm>
              <a:off x="2179180" y="278443"/>
              <a:ext cx="233045" cy="299720"/>
            </a:xfrm>
            <a:custGeom>
              <a:avLst/>
              <a:gdLst/>
              <a:ahLst/>
              <a:cxnLst/>
              <a:rect l="l" t="t" r="r" b="b"/>
              <a:pathLst>
                <a:path w="233044" h="299720">
                  <a:moveTo>
                    <a:pt x="127838" y="87160"/>
                  </a:moveTo>
                  <a:lnTo>
                    <a:pt x="85057" y="94459"/>
                  </a:lnTo>
                  <a:lnTo>
                    <a:pt x="49668" y="114470"/>
                  </a:lnTo>
                  <a:lnTo>
                    <a:pt x="22885" y="144364"/>
                  </a:lnTo>
                  <a:lnTo>
                    <a:pt x="5923" y="181309"/>
                  </a:lnTo>
                  <a:lnTo>
                    <a:pt x="0" y="222478"/>
                  </a:lnTo>
                  <a:lnTo>
                    <a:pt x="5012" y="255320"/>
                  </a:lnTo>
                  <a:lnTo>
                    <a:pt x="18624" y="279403"/>
                  </a:lnTo>
                  <a:lnTo>
                    <a:pt x="38694" y="294223"/>
                  </a:lnTo>
                  <a:lnTo>
                    <a:pt x="63080" y="299275"/>
                  </a:lnTo>
                  <a:lnTo>
                    <a:pt x="80936" y="297232"/>
                  </a:lnTo>
                  <a:lnTo>
                    <a:pt x="98477" y="290715"/>
                  </a:lnTo>
                  <a:lnTo>
                    <a:pt x="114924" y="279140"/>
                  </a:lnTo>
                  <a:lnTo>
                    <a:pt x="129501" y="261924"/>
                  </a:lnTo>
                  <a:lnTo>
                    <a:pt x="184828" y="261924"/>
                  </a:lnTo>
                  <a:lnTo>
                    <a:pt x="185442" y="256054"/>
                  </a:lnTo>
                  <a:lnTo>
                    <a:pt x="186136" y="251129"/>
                  </a:lnTo>
                  <a:lnTo>
                    <a:pt x="90487" y="251129"/>
                  </a:lnTo>
                  <a:lnTo>
                    <a:pt x="78719" y="248605"/>
                  </a:lnTo>
                  <a:lnTo>
                    <a:pt x="69832" y="241215"/>
                  </a:lnTo>
                  <a:lnTo>
                    <a:pt x="64214" y="229232"/>
                  </a:lnTo>
                  <a:lnTo>
                    <a:pt x="62255" y="212928"/>
                  </a:lnTo>
                  <a:lnTo>
                    <a:pt x="66770" y="183886"/>
                  </a:lnTo>
                  <a:lnTo>
                    <a:pt x="79379" y="158032"/>
                  </a:lnTo>
                  <a:lnTo>
                    <a:pt x="98683" y="139494"/>
                  </a:lnTo>
                  <a:lnTo>
                    <a:pt x="123278" y="132397"/>
                  </a:lnTo>
                  <a:lnTo>
                    <a:pt x="207659" y="132397"/>
                  </a:lnTo>
                  <a:lnTo>
                    <a:pt x="215401" y="91732"/>
                  </a:lnTo>
                  <a:lnTo>
                    <a:pt x="155663" y="91732"/>
                  </a:lnTo>
                  <a:lnTo>
                    <a:pt x="148803" y="89613"/>
                  </a:lnTo>
                  <a:lnTo>
                    <a:pt x="141593" y="88198"/>
                  </a:lnTo>
                  <a:lnTo>
                    <a:pt x="134463" y="87406"/>
                  </a:lnTo>
                  <a:lnTo>
                    <a:pt x="127838" y="87160"/>
                  </a:lnTo>
                  <a:close/>
                </a:path>
                <a:path w="233044" h="299720">
                  <a:moveTo>
                    <a:pt x="184828" y="261924"/>
                  </a:moveTo>
                  <a:lnTo>
                    <a:pt x="130327" y="261924"/>
                  </a:lnTo>
                  <a:lnTo>
                    <a:pt x="127431" y="294716"/>
                  </a:lnTo>
                  <a:lnTo>
                    <a:pt x="182219" y="294716"/>
                  </a:lnTo>
                  <a:lnTo>
                    <a:pt x="183365" y="275910"/>
                  </a:lnTo>
                  <a:lnTo>
                    <a:pt x="184828" y="261924"/>
                  </a:lnTo>
                  <a:close/>
                </a:path>
                <a:path w="233044" h="299720">
                  <a:moveTo>
                    <a:pt x="207659" y="132397"/>
                  </a:moveTo>
                  <a:lnTo>
                    <a:pt x="133235" y="132397"/>
                  </a:lnTo>
                  <a:lnTo>
                    <a:pt x="142379" y="135724"/>
                  </a:lnTo>
                  <a:lnTo>
                    <a:pt x="146938" y="139458"/>
                  </a:lnTo>
                  <a:lnTo>
                    <a:pt x="136563" y="194246"/>
                  </a:lnTo>
                  <a:lnTo>
                    <a:pt x="116949" y="237166"/>
                  </a:lnTo>
                  <a:lnTo>
                    <a:pt x="90487" y="251129"/>
                  </a:lnTo>
                  <a:lnTo>
                    <a:pt x="186136" y="251129"/>
                  </a:lnTo>
                  <a:lnTo>
                    <a:pt x="188295" y="235812"/>
                  </a:lnTo>
                  <a:lnTo>
                    <a:pt x="191769" y="215849"/>
                  </a:lnTo>
                  <a:lnTo>
                    <a:pt x="207659" y="132397"/>
                  </a:lnTo>
                  <a:close/>
                </a:path>
                <a:path w="233044" h="299720">
                  <a:moveTo>
                    <a:pt x="232867" y="0"/>
                  </a:moveTo>
                  <a:lnTo>
                    <a:pt x="173088" y="0"/>
                  </a:lnTo>
                  <a:lnTo>
                    <a:pt x="155663" y="91732"/>
                  </a:lnTo>
                  <a:lnTo>
                    <a:pt x="215401" y="91732"/>
                  </a:lnTo>
                  <a:lnTo>
                    <a:pt x="23286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/>
            <p:cNvSpPr/>
            <p:nvPr/>
          </p:nvSpPr>
          <p:spPr>
            <a:xfrm>
              <a:off x="2417852" y="370178"/>
              <a:ext cx="208787" cy="207543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4" name="object 14"/>
          <p:cNvGrpSpPr/>
          <p:nvPr/>
        </p:nvGrpSpPr>
        <p:grpSpPr>
          <a:xfrm>
            <a:off x="2715056" y="365597"/>
            <a:ext cx="1407795" cy="290195"/>
            <a:chOff x="2715056" y="365597"/>
            <a:chExt cx="1407795" cy="290195"/>
          </a:xfrm>
        </p:grpSpPr>
        <p:sp>
          <p:nvSpPr>
            <p:cNvPr id="15" name="object 15"/>
            <p:cNvSpPr/>
            <p:nvPr/>
          </p:nvSpPr>
          <p:spPr>
            <a:xfrm>
              <a:off x="2715056" y="365598"/>
              <a:ext cx="321310" cy="207645"/>
            </a:xfrm>
            <a:custGeom>
              <a:avLst/>
              <a:gdLst/>
              <a:ahLst/>
              <a:cxnLst/>
              <a:rect l="l" t="t" r="r" b="b"/>
              <a:pathLst>
                <a:path w="321310" h="207645">
                  <a:moveTo>
                    <a:pt x="271462" y="0"/>
                  </a:moveTo>
                  <a:lnTo>
                    <a:pt x="252102" y="2289"/>
                  </a:lnTo>
                  <a:lnTo>
                    <a:pt x="233638" y="9290"/>
                  </a:lnTo>
                  <a:lnTo>
                    <a:pt x="216655" y="21195"/>
                  </a:lnTo>
                  <a:lnTo>
                    <a:pt x="201739" y="38201"/>
                  </a:lnTo>
                  <a:lnTo>
                    <a:pt x="198067" y="24699"/>
                  </a:lnTo>
                  <a:lnTo>
                    <a:pt x="189180" y="12404"/>
                  </a:lnTo>
                  <a:lnTo>
                    <a:pt x="174534" y="3457"/>
                  </a:lnTo>
                  <a:lnTo>
                    <a:pt x="153581" y="0"/>
                  </a:lnTo>
                  <a:lnTo>
                    <a:pt x="134286" y="2160"/>
                  </a:lnTo>
                  <a:lnTo>
                    <a:pt x="115965" y="8877"/>
                  </a:lnTo>
                  <a:lnTo>
                    <a:pt x="99122" y="20498"/>
                  </a:lnTo>
                  <a:lnTo>
                    <a:pt x="84264" y="37376"/>
                  </a:lnTo>
                  <a:lnTo>
                    <a:pt x="83426" y="37376"/>
                  </a:lnTo>
                  <a:lnTo>
                    <a:pt x="87160" y="4584"/>
                  </a:lnTo>
                  <a:lnTo>
                    <a:pt x="35699" y="4584"/>
                  </a:lnTo>
                  <a:lnTo>
                    <a:pt x="31286" y="34617"/>
                  </a:lnTo>
                  <a:lnTo>
                    <a:pt x="25311" y="70573"/>
                  </a:lnTo>
                  <a:lnTo>
                    <a:pt x="0" y="207556"/>
                  </a:lnTo>
                  <a:lnTo>
                    <a:pt x="57696" y="207556"/>
                  </a:lnTo>
                  <a:lnTo>
                    <a:pt x="74307" y="116243"/>
                  </a:lnTo>
                  <a:lnTo>
                    <a:pt x="82243" y="88726"/>
                  </a:lnTo>
                  <a:lnTo>
                    <a:pt x="93959" y="67046"/>
                  </a:lnTo>
                  <a:lnTo>
                    <a:pt x="108092" y="52838"/>
                  </a:lnTo>
                  <a:lnTo>
                    <a:pt x="123278" y="47739"/>
                  </a:lnTo>
                  <a:lnTo>
                    <a:pt x="132392" y="49705"/>
                  </a:lnTo>
                  <a:lnTo>
                    <a:pt x="138277" y="55057"/>
                  </a:lnTo>
                  <a:lnTo>
                    <a:pt x="141438" y="62976"/>
                  </a:lnTo>
                  <a:lnTo>
                    <a:pt x="142379" y="72643"/>
                  </a:lnTo>
                  <a:lnTo>
                    <a:pt x="142379" y="79705"/>
                  </a:lnTo>
                  <a:lnTo>
                    <a:pt x="141122" y="87591"/>
                  </a:lnTo>
                  <a:lnTo>
                    <a:pt x="118719" y="207556"/>
                  </a:lnTo>
                  <a:lnTo>
                    <a:pt x="176415" y="207556"/>
                  </a:lnTo>
                  <a:lnTo>
                    <a:pt x="193421" y="115404"/>
                  </a:lnTo>
                  <a:lnTo>
                    <a:pt x="212577" y="66317"/>
                  </a:lnTo>
                  <a:lnTo>
                    <a:pt x="240753" y="47739"/>
                  </a:lnTo>
                  <a:lnTo>
                    <a:pt x="249885" y="49517"/>
                  </a:lnTo>
                  <a:lnTo>
                    <a:pt x="256217" y="54487"/>
                  </a:lnTo>
                  <a:lnTo>
                    <a:pt x="259904" y="62103"/>
                  </a:lnTo>
                  <a:lnTo>
                    <a:pt x="261099" y="71818"/>
                  </a:lnTo>
                  <a:lnTo>
                    <a:pt x="261099" y="79705"/>
                  </a:lnTo>
                  <a:lnTo>
                    <a:pt x="259842" y="88417"/>
                  </a:lnTo>
                  <a:lnTo>
                    <a:pt x="258178" y="96723"/>
                  </a:lnTo>
                  <a:lnTo>
                    <a:pt x="237845" y="207556"/>
                  </a:lnTo>
                  <a:lnTo>
                    <a:pt x="295541" y="207556"/>
                  </a:lnTo>
                  <a:lnTo>
                    <a:pt x="319002" y="80650"/>
                  </a:lnTo>
                  <a:lnTo>
                    <a:pt x="320192" y="71194"/>
                  </a:lnTo>
                  <a:lnTo>
                    <a:pt x="320992" y="62050"/>
                  </a:lnTo>
                  <a:lnTo>
                    <a:pt x="321284" y="54381"/>
                  </a:lnTo>
                  <a:lnTo>
                    <a:pt x="317936" y="31353"/>
                  </a:lnTo>
                  <a:lnTo>
                    <a:pt x="308203" y="14274"/>
                  </a:lnTo>
                  <a:lnTo>
                    <a:pt x="292556" y="3653"/>
                  </a:lnTo>
                  <a:lnTo>
                    <a:pt x="27146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/>
            <p:cNvSpPr/>
            <p:nvPr/>
          </p:nvSpPr>
          <p:spPr>
            <a:xfrm>
              <a:off x="3064982" y="365601"/>
              <a:ext cx="384368" cy="212120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/>
            <p:cNvSpPr/>
            <p:nvPr/>
          </p:nvSpPr>
          <p:spPr>
            <a:xfrm>
              <a:off x="3468021" y="365602"/>
              <a:ext cx="213360" cy="290195"/>
            </a:xfrm>
            <a:custGeom>
              <a:avLst/>
              <a:gdLst/>
              <a:ahLst/>
              <a:cxnLst/>
              <a:rect l="l" t="t" r="r" b="b"/>
              <a:pathLst>
                <a:path w="213360" h="290195">
                  <a:moveTo>
                    <a:pt x="182342" y="178066"/>
                  </a:moveTo>
                  <a:lnTo>
                    <a:pt x="126199" y="178066"/>
                  </a:lnTo>
                  <a:lnTo>
                    <a:pt x="101701" y="289737"/>
                  </a:lnTo>
                  <a:lnTo>
                    <a:pt x="161480" y="289737"/>
                  </a:lnTo>
                  <a:lnTo>
                    <a:pt x="182342" y="178066"/>
                  </a:lnTo>
                  <a:close/>
                </a:path>
                <a:path w="213360" h="290195">
                  <a:moveTo>
                    <a:pt x="138226" y="0"/>
                  </a:moveTo>
                  <a:lnTo>
                    <a:pt x="87992" y="7857"/>
                  </a:lnTo>
                  <a:lnTo>
                    <a:pt x="49229" y="28985"/>
                  </a:lnTo>
                  <a:lnTo>
                    <a:pt x="21761" y="59716"/>
                  </a:lnTo>
                  <a:lnTo>
                    <a:pt x="5410" y="96383"/>
                  </a:lnTo>
                  <a:lnTo>
                    <a:pt x="0" y="135318"/>
                  </a:lnTo>
                  <a:lnTo>
                    <a:pt x="4542" y="166756"/>
                  </a:lnTo>
                  <a:lnTo>
                    <a:pt x="17337" y="190995"/>
                  </a:lnTo>
                  <a:lnTo>
                    <a:pt x="37134" y="206595"/>
                  </a:lnTo>
                  <a:lnTo>
                    <a:pt x="62687" y="212115"/>
                  </a:lnTo>
                  <a:lnTo>
                    <a:pt x="80125" y="210006"/>
                  </a:lnTo>
                  <a:lnTo>
                    <a:pt x="96983" y="203654"/>
                  </a:lnTo>
                  <a:lnTo>
                    <a:pt x="112364" y="193020"/>
                  </a:lnTo>
                  <a:lnTo>
                    <a:pt x="125374" y="178066"/>
                  </a:lnTo>
                  <a:lnTo>
                    <a:pt x="182342" y="178066"/>
                  </a:lnTo>
                  <a:lnTo>
                    <a:pt x="184976" y="163969"/>
                  </a:lnTo>
                  <a:lnTo>
                    <a:pt x="87591" y="163969"/>
                  </a:lnTo>
                  <a:lnTo>
                    <a:pt x="77328" y="161594"/>
                  </a:lnTo>
                  <a:lnTo>
                    <a:pt x="69324" y="154625"/>
                  </a:lnTo>
                  <a:lnTo>
                    <a:pt x="64122" y="143299"/>
                  </a:lnTo>
                  <a:lnTo>
                    <a:pt x="62268" y="127850"/>
                  </a:lnTo>
                  <a:lnTo>
                    <a:pt x="66795" y="98899"/>
                  </a:lnTo>
                  <a:lnTo>
                    <a:pt x="79495" y="72439"/>
                  </a:lnTo>
                  <a:lnTo>
                    <a:pt x="99044" y="53139"/>
                  </a:lnTo>
                  <a:lnTo>
                    <a:pt x="124117" y="45669"/>
                  </a:lnTo>
                  <a:lnTo>
                    <a:pt x="207077" y="45669"/>
                  </a:lnTo>
                  <a:lnTo>
                    <a:pt x="213359" y="12039"/>
                  </a:lnTo>
                  <a:lnTo>
                    <a:pt x="197366" y="7704"/>
                  </a:lnTo>
                  <a:lnTo>
                    <a:pt x="179384" y="3838"/>
                  </a:lnTo>
                  <a:lnTo>
                    <a:pt x="159606" y="1063"/>
                  </a:lnTo>
                  <a:lnTo>
                    <a:pt x="138226" y="0"/>
                  </a:lnTo>
                  <a:close/>
                </a:path>
                <a:path w="213360" h="290195">
                  <a:moveTo>
                    <a:pt x="207077" y="45669"/>
                  </a:moveTo>
                  <a:lnTo>
                    <a:pt x="134086" y="45669"/>
                  </a:lnTo>
                  <a:lnTo>
                    <a:pt x="141960" y="47320"/>
                  </a:lnTo>
                  <a:lnTo>
                    <a:pt x="147370" y="50228"/>
                  </a:lnTo>
                  <a:lnTo>
                    <a:pt x="136994" y="104609"/>
                  </a:lnTo>
                  <a:lnTo>
                    <a:pt x="117584" y="148139"/>
                  </a:lnTo>
                  <a:lnTo>
                    <a:pt x="87591" y="163969"/>
                  </a:lnTo>
                  <a:lnTo>
                    <a:pt x="184976" y="163969"/>
                  </a:lnTo>
                  <a:lnTo>
                    <a:pt x="207077" y="4566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/>
            <p:cNvSpPr/>
            <p:nvPr/>
          </p:nvSpPr>
          <p:spPr>
            <a:xfrm>
              <a:off x="3706715" y="365597"/>
              <a:ext cx="415926" cy="212124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9" name="object 19"/>
          <p:cNvGrpSpPr/>
          <p:nvPr/>
        </p:nvGrpSpPr>
        <p:grpSpPr>
          <a:xfrm>
            <a:off x="4217282" y="278443"/>
            <a:ext cx="1450340" cy="299720"/>
            <a:chOff x="4217282" y="278443"/>
            <a:chExt cx="1450340" cy="299720"/>
          </a:xfrm>
        </p:grpSpPr>
        <p:sp>
          <p:nvSpPr>
            <p:cNvPr id="20" name="object 20"/>
            <p:cNvSpPr/>
            <p:nvPr/>
          </p:nvSpPr>
          <p:spPr>
            <a:xfrm>
              <a:off x="4217276" y="278447"/>
              <a:ext cx="793750" cy="299720"/>
            </a:xfrm>
            <a:custGeom>
              <a:avLst/>
              <a:gdLst/>
              <a:ahLst/>
              <a:cxnLst/>
              <a:rect l="l" t="t" r="r" b="b"/>
              <a:pathLst>
                <a:path w="793750" h="299720">
                  <a:moveTo>
                    <a:pt x="232867" y="0"/>
                  </a:moveTo>
                  <a:lnTo>
                    <a:pt x="173101" y="0"/>
                  </a:lnTo>
                  <a:lnTo>
                    <a:pt x="155663" y="91732"/>
                  </a:lnTo>
                  <a:lnTo>
                    <a:pt x="148805" y="89611"/>
                  </a:lnTo>
                  <a:lnTo>
                    <a:pt x="146939" y="89255"/>
                  </a:lnTo>
                  <a:lnTo>
                    <a:pt x="146939" y="139458"/>
                  </a:lnTo>
                  <a:lnTo>
                    <a:pt x="136563" y="194246"/>
                  </a:lnTo>
                  <a:lnTo>
                    <a:pt x="128435" y="219430"/>
                  </a:lnTo>
                  <a:lnTo>
                    <a:pt x="116954" y="237172"/>
                  </a:lnTo>
                  <a:lnTo>
                    <a:pt x="103759" y="247675"/>
                  </a:lnTo>
                  <a:lnTo>
                    <a:pt x="90487" y="251129"/>
                  </a:lnTo>
                  <a:lnTo>
                    <a:pt x="78727" y="248602"/>
                  </a:lnTo>
                  <a:lnTo>
                    <a:pt x="69837" y="241223"/>
                  </a:lnTo>
                  <a:lnTo>
                    <a:pt x="64211" y="229235"/>
                  </a:lnTo>
                  <a:lnTo>
                    <a:pt x="62255" y="212928"/>
                  </a:lnTo>
                  <a:lnTo>
                    <a:pt x="66763" y="183883"/>
                  </a:lnTo>
                  <a:lnTo>
                    <a:pt x="79375" y="158038"/>
                  </a:lnTo>
                  <a:lnTo>
                    <a:pt x="98679" y="139496"/>
                  </a:lnTo>
                  <a:lnTo>
                    <a:pt x="123278" y="132397"/>
                  </a:lnTo>
                  <a:lnTo>
                    <a:pt x="133248" y="132397"/>
                  </a:lnTo>
                  <a:lnTo>
                    <a:pt x="142379" y="135724"/>
                  </a:lnTo>
                  <a:lnTo>
                    <a:pt x="146939" y="139458"/>
                  </a:lnTo>
                  <a:lnTo>
                    <a:pt x="146939" y="89255"/>
                  </a:lnTo>
                  <a:lnTo>
                    <a:pt x="141592" y="88201"/>
                  </a:lnTo>
                  <a:lnTo>
                    <a:pt x="134467" y="87414"/>
                  </a:lnTo>
                  <a:lnTo>
                    <a:pt x="127850" y="87160"/>
                  </a:lnTo>
                  <a:lnTo>
                    <a:pt x="85064" y="94462"/>
                  </a:lnTo>
                  <a:lnTo>
                    <a:pt x="49669" y="114477"/>
                  </a:lnTo>
                  <a:lnTo>
                    <a:pt x="22885" y="144360"/>
                  </a:lnTo>
                  <a:lnTo>
                    <a:pt x="5918" y="181317"/>
                  </a:lnTo>
                  <a:lnTo>
                    <a:pt x="0" y="222478"/>
                  </a:lnTo>
                  <a:lnTo>
                    <a:pt x="5016" y="255320"/>
                  </a:lnTo>
                  <a:lnTo>
                    <a:pt x="18630" y="279400"/>
                  </a:lnTo>
                  <a:lnTo>
                    <a:pt x="38696" y="294220"/>
                  </a:lnTo>
                  <a:lnTo>
                    <a:pt x="63080" y="299275"/>
                  </a:lnTo>
                  <a:lnTo>
                    <a:pt x="80937" y="297230"/>
                  </a:lnTo>
                  <a:lnTo>
                    <a:pt x="98475" y="290715"/>
                  </a:lnTo>
                  <a:lnTo>
                    <a:pt x="114922" y="279146"/>
                  </a:lnTo>
                  <a:lnTo>
                    <a:pt x="129501" y="261924"/>
                  </a:lnTo>
                  <a:lnTo>
                    <a:pt x="130327" y="261924"/>
                  </a:lnTo>
                  <a:lnTo>
                    <a:pt x="127431" y="294716"/>
                  </a:lnTo>
                  <a:lnTo>
                    <a:pt x="182219" y="294716"/>
                  </a:lnTo>
                  <a:lnTo>
                    <a:pt x="183362" y="275907"/>
                  </a:lnTo>
                  <a:lnTo>
                    <a:pt x="184823" y="261924"/>
                  </a:lnTo>
                  <a:lnTo>
                    <a:pt x="191770" y="215849"/>
                  </a:lnTo>
                  <a:lnTo>
                    <a:pt x="207657" y="132397"/>
                  </a:lnTo>
                  <a:lnTo>
                    <a:pt x="215404" y="91732"/>
                  </a:lnTo>
                  <a:lnTo>
                    <a:pt x="232867" y="0"/>
                  </a:lnTo>
                  <a:close/>
                </a:path>
                <a:path w="793750" h="299720">
                  <a:moveTo>
                    <a:pt x="325437" y="91732"/>
                  </a:moveTo>
                  <a:lnTo>
                    <a:pt x="265671" y="91732"/>
                  </a:lnTo>
                  <a:lnTo>
                    <a:pt x="227063" y="294716"/>
                  </a:lnTo>
                  <a:lnTo>
                    <a:pt x="286842" y="294716"/>
                  </a:lnTo>
                  <a:lnTo>
                    <a:pt x="325437" y="91732"/>
                  </a:lnTo>
                  <a:close/>
                </a:path>
                <a:path w="793750" h="299720">
                  <a:moveTo>
                    <a:pt x="338302" y="32791"/>
                  </a:moveTo>
                  <a:lnTo>
                    <a:pt x="336080" y="20650"/>
                  </a:lnTo>
                  <a:lnTo>
                    <a:pt x="329895" y="11353"/>
                  </a:lnTo>
                  <a:lnTo>
                    <a:pt x="320446" y="5410"/>
                  </a:lnTo>
                  <a:lnTo>
                    <a:pt x="308419" y="3314"/>
                  </a:lnTo>
                  <a:lnTo>
                    <a:pt x="295389" y="5778"/>
                  </a:lnTo>
                  <a:lnTo>
                    <a:pt x="284492" y="12700"/>
                  </a:lnTo>
                  <a:lnTo>
                    <a:pt x="276948" y="23456"/>
                  </a:lnTo>
                  <a:lnTo>
                    <a:pt x="273964" y="37350"/>
                  </a:lnTo>
                  <a:lnTo>
                    <a:pt x="276161" y="49415"/>
                  </a:lnTo>
                  <a:lnTo>
                    <a:pt x="282257" y="58572"/>
                  </a:lnTo>
                  <a:lnTo>
                    <a:pt x="291477" y="64376"/>
                  </a:lnTo>
                  <a:lnTo>
                    <a:pt x="303022" y="66408"/>
                  </a:lnTo>
                  <a:lnTo>
                    <a:pt x="316585" y="64135"/>
                  </a:lnTo>
                  <a:lnTo>
                    <a:pt x="327825" y="57543"/>
                  </a:lnTo>
                  <a:lnTo>
                    <a:pt x="335470" y="46977"/>
                  </a:lnTo>
                  <a:lnTo>
                    <a:pt x="338302" y="32791"/>
                  </a:lnTo>
                  <a:close/>
                </a:path>
                <a:path w="793750" h="299720">
                  <a:moveTo>
                    <a:pt x="658342" y="141541"/>
                  </a:moveTo>
                  <a:lnTo>
                    <a:pt x="654989" y="118516"/>
                  </a:lnTo>
                  <a:lnTo>
                    <a:pt x="645261" y="101434"/>
                  </a:lnTo>
                  <a:lnTo>
                    <a:pt x="629615" y="90805"/>
                  </a:lnTo>
                  <a:lnTo>
                    <a:pt x="608533" y="87160"/>
                  </a:lnTo>
                  <a:lnTo>
                    <a:pt x="589165" y="89446"/>
                  </a:lnTo>
                  <a:lnTo>
                    <a:pt x="570699" y="96443"/>
                  </a:lnTo>
                  <a:lnTo>
                    <a:pt x="553720" y="108356"/>
                  </a:lnTo>
                  <a:lnTo>
                    <a:pt x="538797" y="125361"/>
                  </a:lnTo>
                  <a:lnTo>
                    <a:pt x="535127" y="111861"/>
                  </a:lnTo>
                  <a:lnTo>
                    <a:pt x="526237" y="99568"/>
                  </a:lnTo>
                  <a:lnTo>
                    <a:pt x="511594" y="90614"/>
                  </a:lnTo>
                  <a:lnTo>
                    <a:pt x="490651" y="87160"/>
                  </a:lnTo>
                  <a:lnTo>
                    <a:pt x="471347" y="89319"/>
                  </a:lnTo>
                  <a:lnTo>
                    <a:pt x="453021" y="96037"/>
                  </a:lnTo>
                  <a:lnTo>
                    <a:pt x="436181" y="107657"/>
                  </a:lnTo>
                  <a:lnTo>
                    <a:pt x="421322" y="124536"/>
                  </a:lnTo>
                  <a:lnTo>
                    <a:pt x="420484" y="124536"/>
                  </a:lnTo>
                  <a:lnTo>
                    <a:pt x="424230" y="91744"/>
                  </a:lnTo>
                  <a:lnTo>
                    <a:pt x="372757" y="91744"/>
                  </a:lnTo>
                  <a:lnTo>
                    <a:pt x="368350" y="121780"/>
                  </a:lnTo>
                  <a:lnTo>
                    <a:pt x="362381" y="157734"/>
                  </a:lnTo>
                  <a:lnTo>
                    <a:pt x="337058" y="294716"/>
                  </a:lnTo>
                  <a:lnTo>
                    <a:pt x="394754" y="294716"/>
                  </a:lnTo>
                  <a:lnTo>
                    <a:pt x="411365" y="203403"/>
                  </a:lnTo>
                  <a:lnTo>
                    <a:pt x="419303" y="175882"/>
                  </a:lnTo>
                  <a:lnTo>
                    <a:pt x="431012" y="154203"/>
                  </a:lnTo>
                  <a:lnTo>
                    <a:pt x="445147" y="139992"/>
                  </a:lnTo>
                  <a:lnTo>
                    <a:pt x="460336" y="134899"/>
                  </a:lnTo>
                  <a:lnTo>
                    <a:pt x="469455" y="136867"/>
                  </a:lnTo>
                  <a:lnTo>
                    <a:pt x="475335" y="142214"/>
                  </a:lnTo>
                  <a:lnTo>
                    <a:pt x="478497" y="150139"/>
                  </a:lnTo>
                  <a:lnTo>
                    <a:pt x="479437" y="159804"/>
                  </a:lnTo>
                  <a:lnTo>
                    <a:pt x="479437" y="166865"/>
                  </a:lnTo>
                  <a:lnTo>
                    <a:pt x="478180" y="174752"/>
                  </a:lnTo>
                  <a:lnTo>
                    <a:pt x="455777" y="294716"/>
                  </a:lnTo>
                  <a:lnTo>
                    <a:pt x="513473" y="294716"/>
                  </a:lnTo>
                  <a:lnTo>
                    <a:pt x="530491" y="202565"/>
                  </a:lnTo>
                  <a:lnTo>
                    <a:pt x="549630" y="153479"/>
                  </a:lnTo>
                  <a:lnTo>
                    <a:pt x="577811" y="134899"/>
                  </a:lnTo>
                  <a:lnTo>
                    <a:pt x="586943" y="136677"/>
                  </a:lnTo>
                  <a:lnTo>
                    <a:pt x="593267" y="141643"/>
                  </a:lnTo>
                  <a:lnTo>
                    <a:pt x="596963" y="149263"/>
                  </a:lnTo>
                  <a:lnTo>
                    <a:pt x="598157" y="158978"/>
                  </a:lnTo>
                  <a:lnTo>
                    <a:pt x="598157" y="166865"/>
                  </a:lnTo>
                  <a:lnTo>
                    <a:pt x="596912" y="175577"/>
                  </a:lnTo>
                  <a:lnTo>
                    <a:pt x="595249" y="183883"/>
                  </a:lnTo>
                  <a:lnTo>
                    <a:pt x="574916" y="294716"/>
                  </a:lnTo>
                  <a:lnTo>
                    <a:pt x="632599" y="294716"/>
                  </a:lnTo>
                  <a:lnTo>
                    <a:pt x="654608" y="176415"/>
                  </a:lnTo>
                  <a:lnTo>
                    <a:pt x="656056" y="167805"/>
                  </a:lnTo>
                  <a:lnTo>
                    <a:pt x="657250" y="158356"/>
                  </a:lnTo>
                  <a:lnTo>
                    <a:pt x="658050" y="149212"/>
                  </a:lnTo>
                  <a:lnTo>
                    <a:pt x="658342" y="141541"/>
                  </a:lnTo>
                  <a:close/>
                </a:path>
                <a:path w="793750" h="299720">
                  <a:moveTo>
                    <a:pt x="780364" y="91732"/>
                  </a:moveTo>
                  <a:lnTo>
                    <a:pt x="720598" y="91732"/>
                  </a:lnTo>
                  <a:lnTo>
                    <a:pt x="681990" y="294716"/>
                  </a:lnTo>
                  <a:lnTo>
                    <a:pt x="741768" y="294716"/>
                  </a:lnTo>
                  <a:lnTo>
                    <a:pt x="780364" y="91732"/>
                  </a:lnTo>
                  <a:close/>
                </a:path>
                <a:path w="793750" h="299720">
                  <a:moveTo>
                    <a:pt x="793229" y="32791"/>
                  </a:moveTo>
                  <a:lnTo>
                    <a:pt x="791019" y="20650"/>
                  </a:lnTo>
                  <a:lnTo>
                    <a:pt x="784834" y="11353"/>
                  </a:lnTo>
                  <a:lnTo>
                    <a:pt x="775373" y="5410"/>
                  </a:lnTo>
                  <a:lnTo>
                    <a:pt x="763346" y="3314"/>
                  </a:lnTo>
                  <a:lnTo>
                    <a:pt x="750316" y="5778"/>
                  </a:lnTo>
                  <a:lnTo>
                    <a:pt x="739419" y="12700"/>
                  </a:lnTo>
                  <a:lnTo>
                    <a:pt x="731888" y="23456"/>
                  </a:lnTo>
                  <a:lnTo>
                    <a:pt x="728891" y="37350"/>
                  </a:lnTo>
                  <a:lnTo>
                    <a:pt x="731100" y="49415"/>
                  </a:lnTo>
                  <a:lnTo>
                    <a:pt x="737196" y="58572"/>
                  </a:lnTo>
                  <a:lnTo>
                    <a:pt x="746404" y="64376"/>
                  </a:lnTo>
                  <a:lnTo>
                    <a:pt x="757948" y="66408"/>
                  </a:lnTo>
                  <a:lnTo>
                    <a:pt x="771512" y="64135"/>
                  </a:lnTo>
                  <a:lnTo>
                    <a:pt x="782751" y="57543"/>
                  </a:lnTo>
                  <a:lnTo>
                    <a:pt x="790397" y="46977"/>
                  </a:lnTo>
                  <a:lnTo>
                    <a:pt x="793229" y="3279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" name="object 21"/>
            <p:cNvSpPr/>
            <p:nvPr/>
          </p:nvSpPr>
          <p:spPr>
            <a:xfrm>
              <a:off x="5009267" y="365598"/>
              <a:ext cx="209626" cy="207556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2" name="object 22"/>
            <p:cNvSpPr/>
            <p:nvPr/>
          </p:nvSpPr>
          <p:spPr>
            <a:xfrm>
              <a:off x="5251266" y="365597"/>
              <a:ext cx="415937" cy="212124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23" name="object 23"/>
          <p:cNvGrpSpPr/>
          <p:nvPr/>
        </p:nvGrpSpPr>
        <p:grpSpPr>
          <a:xfrm>
            <a:off x="5756446" y="365598"/>
            <a:ext cx="786765" cy="212725"/>
            <a:chOff x="5756446" y="365598"/>
            <a:chExt cx="786765" cy="212725"/>
          </a:xfrm>
        </p:grpSpPr>
        <p:sp>
          <p:nvSpPr>
            <p:cNvPr id="24" name="object 24"/>
            <p:cNvSpPr/>
            <p:nvPr/>
          </p:nvSpPr>
          <p:spPr>
            <a:xfrm>
              <a:off x="5756446" y="365598"/>
              <a:ext cx="321310" cy="207645"/>
            </a:xfrm>
            <a:custGeom>
              <a:avLst/>
              <a:gdLst/>
              <a:ahLst/>
              <a:cxnLst/>
              <a:rect l="l" t="t" r="r" b="b"/>
              <a:pathLst>
                <a:path w="321310" h="207645">
                  <a:moveTo>
                    <a:pt x="271475" y="0"/>
                  </a:moveTo>
                  <a:lnTo>
                    <a:pt x="252110" y="2289"/>
                  </a:lnTo>
                  <a:lnTo>
                    <a:pt x="233645" y="9290"/>
                  </a:lnTo>
                  <a:lnTo>
                    <a:pt x="216661" y="21195"/>
                  </a:lnTo>
                  <a:lnTo>
                    <a:pt x="201739" y="38201"/>
                  </a:lnTo>
                  <a:lnTo>
                    <a:pt x="198067" y="24699"/>
                  </a:lnTo>
                  <a:lnTo>
                    <a:pt x="189182" y="12404"/>
                  </a:lnTo>
                  <a:lnTo>
                    <a:pt x="174539" y="3457"/>
                  </a:lnTo>
                  <a:lnTo>
                    <a:pt x="153593" y="0"/>
                  </a:lnTo>
                  <a:lnTo>
                    <a:pt x="134292" y="2160"/>
                  </a:lnTo>
                  <a:lnTo>
                    <a:pt x="115966" y="8877"/>
                  </a:lnTo>
                  <a:lnTo>
                    <a:pt x="99122" y="20498"/>
                  </a:lnTo>
                  <a:lnTo>
                    <a:pt x="84264" y="37376"/>
                  </a:lnTo>
                  <a:lnTo>
                    <a:pt x="83426" y="37376"/>
                  </a:lnTo>
                  <a:lnTo>
                    <a:pt x="87172" y="4584"/>
                  </a:lnTo>
                  <a:lnTo>
                    <a:pt x="35699" y="4584"/>
                  </a:lnTo>
                  <a:lnTo>
                    <a:pt x="31292" y="34617"/>
                  </a:lnTo>
                  <a:lnTo>
                    <a:pt x="25323" y="70573"/>
                  </a:lnTo>
                  <a:lnTo>
                    <a:pt x="0" y="207556"/>
                  </a:lnTo>
                  <a:lnTo>
                    <a:pt x="57696" y="207556"/>
                  </a:lnTo>
                  <a:lnTo>
                    <a:pt x="74307" y="116243"/>
                  </a:lnTo>
                  <a:lnTo>
                    <a:pt x="82243" y="88726"/>
                  </a:lnTo>
                  <a:lnTo>
                    <a:pt x="93959" y="67046"/>
                  </a:lnTo>
                  <a:lnTo>
                    <a:pt x="108092" y="52838"/>
                  </a:lnTo>
                  <a:lnTo>
                    <a:pt x="123278" y="47739"/>
                  </a:lnTo>
                  <a:lnTo>
                    <a:pt x="132398" y="49705"/>
                  </a:lnTo>
                  <a:lnTo>
                    <a:pt x="138282" y="55057"/>
                  </a:lnTo>
                  <a:lnTo>
                    <a:pt x="141440" y="62976"/>
                  </a:lnTo>
                  <a:lnTo>
                    <a:pt x="142379" y="72643"/>
                  </a:lnTo>
                  <a:lnTo>
                    <a:pt x="142379" y="79705"/>
                  </a:lnTo>
                  <a:lnTo>
                    <a:pt x="141122" y="87591"/>
                  </a:lnTo>
                  <a:lnTo>
                    <a:pt x="118719" y="207556"/>
                  </a:lnTo>
                  <a:lnTo>
                    <a:pt x="176415" y="207556"/>
                  </a:lnTo>
                  <a:lnTo>
                    <a:pt x="193433" y="115404"/>
                  </a:lnTo>
                  <a:lnTo>
                    <a:pt x="212578" y="66317"/>
                  </a:lnTo>
                  <a:lnTo>
                    <a:pt x="240753" y="47739"/>
                  </a:lnTo>
                  <a:lnTo>
                    <a:pt x="249885" y="49517"/>
                  </a:lnTo>
                  <a:lnTo>
                    <a:pt x="256217" y="54487"/>
                  </a:lnTo>
                  <a:lnTo>
                    <a:pt x="259904" y="62103"/>
                  </a:lnTo>
                  <a:lnTo>
                    <a:pt x="261099" y="71818"/>
                  </a:lnTo>
                  <a:lnTo>
                    <a:pt x="261099" y="79705"/>
                  </a:lnTo>
                  <a:lnTo>
                    <a:pt x="259854" y="88417"/>
                  </a:lnTo>
                  <a:lnTo>
                    <a:pt x="258190" y="96723"/>
                  </a:lnTo>
                  <a:lnTo>
                    <a:pt x="237858" y="207556"/>
                  </a:lnTo>
                  <a:lnTo>
                    <a:pt x="295541" y="207556"/>
                  </a:lnTo>
                  <a:lnTo>
                    <a:pt x="317550" y="89255"/>
                  </a:lnTo>
                  <a:lnTo>
                    <a:pt x="319007" y="80650"/>
                  </a:lnTo>
                  <a:lnTo>
                    <a:pt x="320193" y="71194"/>
                  </a:lnTo>
                  <a:lnTo>
                    <a:pt x="320992" y="62050"/>
                  </a:lnTo>
                  <a:lnTo>
                    <a:pt x="321284" y="54381"/>
                  </a:lnTo>
                  <a:lnTo>
                    <a:pt x="317936" y="31353"/>
                  </a:lnTo>
                  <a:lnTo>
                    <a:pt x="308205" y="14274"/>
                  </a:lnTo>
                  <a:lnTo>
                    <a:pt x="292561" y="3653"/>
                  </a:lnTo>
                  <a:lnTo>
                    <a:pt x="27147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" name="object 25"/>
            <p:cNvSpPr/>
            <p:nvPr/>
          </p:nvSpPr>
          <p:spPr>
            <a:xfrm>
              <a:off x="6108438" y="365598"/>
              <a:ext cx="434591" cy="212117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26" name="object 26"/>
          <p:cNvGrpSpPr/>
          <p:nvPr/>
        </p:nvGrpSpPr>
        <p:grpSpPr>
          <a:xfrm>
            <a:off x="6648477" y="313301"/>
            <a:ext cx="1239520" cy="342265"/>
            <a:chOff x="6648477" y="313301"/>
            <a:chExt cx="1239520" cy="342265"/>
          </a:xfrm>
        </p:grpSpPr>
        <p:sp>
          <p:nvSpPr>
            <p:cNvPr id="27" name="object 27"/>
            <p:cNvSpPr/>
            <p:nvPr/>
          </p:nvSpPr>
          <p:spPr>
            <a:xfrm>
              <a:off x="6648477" y="365606"/>
              <a:ext cx="212521" cy="212115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8" name="object 28"/>
            <p:cNvSpPr/>
            <p:nvPr/>
          </p:nvSpPr>
          <p:spPr>
            <a:xfrm>
              <a:off x="6859308" y="365607"/>
              <a:ext cx="465455" cy="290195"/>
            </a:xfrm>
            <a:custGeom>
              <a:avLst/>
              <a:gdLst/>
              <a:ahLst/>
              <a:cxnLst/>
              <a:rect l="l" t="t" r="r" b="b"/>
              <a:pathLst>
                <a:path w="465454" h="290195">
                  <a:moveTo>
                    <a:pt x="232029" y="76784"/>
                  </a:moveTo>
                  <a:lnTo>
                    <a:pt x="221488" y="34036"/>
                  </a:lnTo>
                  <a:lnTo>
                    <a:pt x="169354" y="546"/>
                  </a:lnTo>
                  <a:lnTo>
                    <a:pt x="169354" y="81356"/>
                  </a:lnTo>
                  <a:lnTo>
                    <a:pt x="164960" y="111531"/>
                  </a:lnTo>
                  <a:lnTo>
                    <a:pt x="152908" y="139052"/>
                  </a:lnTo>
                  <a:lnTo>
                    <a:pt x="134861" y="159118"/>
                  </a:lnTo>
                  <a:lnTo>
                    <a:pt x="112483" y="166865"/>
                  </a:lnTo>
                  <a:lnTo>
                    <a:pt x="104228" y="166192"/>
                  </a:lnTo>
                  <a:lnTo>
                    <a:pt x="96913" y="164223"/>
                  </a:lnTo>
                  <a:lnTo>
                    <a:pt x="90538" y="161099"/>
                  </a:lnTo>
                  <a:lnTo>
                    <a:pt x="85090" y="156908"/>
                  </a:lnTo>
                  <a:lnTo>
                    <a:pt x="92557" y="113309"/>
                  </a:lnTo>
                  <a:lnTo>
                    <a:pt x="100469" y="86334"/>
                  </a:lnTo>
                  <a:lnTo>
                    <a:pt x="112280" y="65798"/>
                  </a:lnTo>
                  <a:lnTo>
                    <a:pt x="126885" y="52743"/>
                  </a:lnTo>
                  <a:lnTo>
                    <a:pt x="143205" y="48158"/>
                  </a:lnTo>
                  <a:lnTo>
                    <a:pt x="155524" y="51079"/>
                  </a:lnTo>
                  <a:lnTo>
                    <a:pt x="163601" y="58686"/>
                  </a:lnTo>
                  <a:lnTo>
                    <a:pt x="168008" y="69342"/>
                  </a:lnTo>
                  <a:lnTo>
                    <a:pt x="169354" y="81356"/>
                  </a:lnTo>
                  <a:lnTo>
                    <a:pt x="169354" y="546"/>
                  </a:lnTo>
                  <a:lnTo>
                    <a:pt x="131318" y="8775"/>
                  </a:lnTo>
                  <a:lnTo>
                    <a:pt x="101701" y="34036"/>
                  </a:lnTo>
                  <a:lnTo>
                    <a:pt x="100863" y="34036"/>
                  </a:lnTo>
                  <a:lnTo>
                    <a:pt x="104597" y="4572"/>
                  </a:lnTo>
                  <a:lnTo>
                    <a:pt x="51041" y="4572"/>
                  </a:lnTo>
                  <a:lnTo>
                    <a:pt x="48666" y="22834"/>
                  </a:lnTo>
                  <a:lnTo>
                    <a:pt x="45808" y="42557"/>
                  </a:lnTo>
                  <a:lnTo>
                    <a:pt x="42468" y="63525"/>
                  </a:lnTo>
                  <a:lnTo>
                    <a:pt x="39014" y="83019"/>
                  </a:lnTo>
                  <a:lnTo>
                    <a:pt x="0" y="289737"/>
                  </a:lnTo>
                  <a:lnTo>
                    <a:pt x="59359" y="289737"/>
                  </a:lnTo>
                  <a:lnTo>
                    <a:pt x="75958" y="203809"/>
                  </a:lnTo>
                  <a:lnTo>
                    <a:pt x="76796" y="203809"/>
                  </a:lnTo>
                  <a:lnTo>
                    <a:pt x="83337" y="206870"/>
                  </a:lnTo>
                  <a:lnTo>
                    <a:pt x="92100" y="209524"/>
                  </a:lnTo>
                  <a:lnTo>
                    <a:pt x="102641" y="211404"/>
                  </a:lnTo>
                  <a:lnTo>
                    <a:pt x="114554" y="212115"/>
                  </a:lnTo>
                  <a:lnTo>
                    <a:pt x="150177" y="203809"/>
                  </a:lnTo>
                  <a:lnTo>
                    <a:pt x="162687" y="200901"/>
                  </a:lnTo>
                  <a:lnTo>
                    <a:pt x="199758" y="170916"/>
                  </a:lnTo>
                  <a:lnTo>
                    <a:pt x="201993" y="166865"/>
                  </a:lnTo>
                  <a:lnTo>
                    <a:pt x="223596" y="127711"/>
                  </a:lnTo>
                  <a:lnTo>
                    <a:pt x="232029" y="76784"/>
                  </a:lnTo>
                  <a:close/>
                </a:path>
                <a:path w="465454" h="290195">
                  <a:moveTo>
                    <a:pt x="465302" y="76784"/>
                  </a:moveTo>
                  <a:lnTo>
                    <a:pt x="461429" y="48158"/>
                  </a:lnTo>
                  <a:lnTo>
                    <a:pt x="461314" y="47282"/>
                  </a:lnTo>
                  <a:lnTo>
                    <a:pt x="454761" y="34036"/>
                  </a:lnTo>
                  <a:lnTo>
                    <a:pt x="449224" y="22834"/>
                  </a:lnTo>
                  <a:lnTo>
                    <a:pt x="428879" y="6172"/>
                  </a:lnTo>
                  <a:lnTo>
                    <a:pt x="402628" y="546"/>
                  </a:lnTo>
                  <a:lnTo>
                    <a:pt x="402628" y="81356"/>
                  </a:lnTo>
                  <a:lnTo>
                    <a:pt x="398233" y="111531"/>
                  </a:lnTo>
                  <a:lnTo>
                    <a:pt x="386181" y="139052"/>
                  </a:lnTo>
                  <a:lnTo>
                    <a:pt x="368134" y="159118"/>
                  </a:lnTo>
                  <a:lnTo>
                    <a:pt x="345757" y="166865"/>
                  </a:lnTo>
                  <a:lnTo>
                    <a:pt x="337515" y="166192"/>
                  </a:lnTo>
                  <a:lnTo>
                    <a:pt x="330187" y="164223"/>
                  </a:lnTo>
                  <a:lnTo>
                    <a:pt x="323811" y="161099"/>
                  </a:lnTo>
                  <a:lnTo>
                    <a:pt x="318363" y="156908"/>
                  </a:lnTo>
                  <a:lnTo>
                    <a:pt x="325831" y="113309"/>
                  </a:lnTo>
                  <a:lnTo>
                    <a:pt x="333756" y="86334"/>
                  </a:lnTo>
                  <a:lnTo>
                    <a:pt x="345554" y="65798"/>
                  </a:lnTo>
                  <a:lnTo>
                    <a:pt x="360159" y="52743"/>
                  </a:lnTo>
                  <a:lnTo>
                    <a:pt x="376478" y="48158"/>
                  </a:lnTo>
                  <a:lnTo>
                    <a:pt x="388797" y="51079"/>
                  </a:lnTo>
                  <a:lnTo>
                    <a:pt x="396875" y="58686"/>
                  </a:lnTo>
                  <a:lnTo>
                    <a:pt x="401281" y="69342"/>
                  </a:lnTo>
                  <a:lnTo>
                    <a:pt x="402628" y="81356"/>
                  </a:lnTo>
                  <a:lnTo>
                    <a:pt x="402628" y="546"/>
                  </a:lnTo>
                  <a:lnTo>
                    <a:pt x="364591" y="8775"/>
                  </a:lnTo>
                  <a:lnTo>
                    <a:pt x="334975" y="34036"/>
                  </a:lnTo>
                  <a:lnTo>
                    <a:pt x="334137" y="34036"/>
                  </a:lnTo>
                  <a:lnTo>
                    <a:pt x="337870" y="4572"/>
                  </a:lnTo>
                  <a:lnTo>
                    <a:pt x="284314" y="4572"/>
                  </a:lnTo>
                  <a:lnTo>
                    <a:pt x="281940" y="22834"/>
                  </a:lnTo>
                  <a:lnTo>
                    <a:pt x="279082" y="42557"/>
                  </a:lnTo>
                  <a:lnTo>
                    <a:pt x="275742" y="63525"/>
                  </a:lnTo>
                  <a:lnTo>
                    <a:pt x="272288" y="83019"/>
                  </a:lnTo>
                  <a:lnTo>
                    <a:pt x="233273" y="289737"/>
                  </a:lnTo>
                  <a:lnTo>
                    <a:pt x="292633" y="289737"/>
                  </a:lnTo>
                  <a:lnTo>
                    <a:pt x="309232" y="203809"/>
                  </a:lnTo>
                  <a:lnTo>
                    <a:pt x="310070" y="203809"/>
                  </a:lnTo>
                  <a:lnTo>
                    <a:pt x="316611" y="206870"/>
                  </a:lnTo>
                  <a:lnTo>
                    <a:pt x="325361" y="209524"/>
                  </a:lnTo>
                  <a:lnTo>
                    <a:pt x="335915" y="211404"/>
                  </a:lnTo>
                  <a:lnTo>
                    <a:pt x="347827" y="212115"/>
                  </a:lnTo>
                  <a:lnTo>
                    <a:pt x="383451" y="203809"/>
                  </a:lnTo>
                  <a:lnTo>
                    <a:pt x="395960" y="200901"/>
                  </a:lnTo>
                  <a:lnTo>
                    <a:pt x="433031" y="170916"/>
                  </a:lnTo>
                  <a:lnTo>
                    <a:pt x="435267" y="166865"/>
                  </a:lnTo>
                  <a:lnTo>
                    <a:pt x="456869" y="127711"/>
                  </a:lnTo>
                  <a:lnTo>
                    <a:pt x="465302" y="7678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9" name="object 29"/>
            <p:cNvSpPr/>
            <p:nvPr/>
          </p:nvSpPr>
          <p:spPr>
            <a:xfrm>
              <a:off x="7351177" y="365598"/>
              <a:ext cx="383537" cy="212117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0" name="object 30"/>
            <p:cNvSpPr/>
            <p:nvPr/>
          </p:nvSpPr>
          <p:spPr>
            <a:xfrm>
              <a:off x="7751734" y="313301"/>
              <a:ext cx="136525" cy="264795"/>
            </a:xfrm>
            <a:custGeom>
              <a:avLst/>
              <a:gdLst/>
              <a:ahLst/>
              <a:cxnLst/>
              <a:rect l="l" t="t" r="r" b="b"/>
              <a:pathLst>
                <a:path w="136525" h="264795">
                  <a:moveTo>
                    <a:pt x="103771" y="0"/>
                  </a:moveTo>
                  <a:lnTo>
                    <a:pt x="42748" y="14109"/>
                  </a:lnTo>
                  <a:lnTo>
                    <a:pt x="34455" y="56883"/>
                  </a:lnTo>
                  <a:lnTo>
                    <a:pt x="8293" y="56883"/>
                  </a:lnTo>
                  <a:lnTo>
                    <a:pt x="0" y="102120"/>
                  </a:lnTo>
                  <a:lnTo>
                    <a:pt x="25730" y="102120"/>
                  </a:lnTo>
                  <a:lnTo>
                    <a:pt x="9956" y="183057"/>
                  </a:lnTo>
                  <a:lnTo>
                    <a:pt x="8086" y="193861"/>
                  </a:lnTo>
                  <a:lnTo>
                    <a:pt x="6794" y="203501"/>
                  </a:lnTo>
                  <a:lnTo>
                    <a:pt x="6045" y="212365"/>
                  </a:lnTo>
                  <a:lnTo>
                    <a:pt x="5803" y="220840"/>
                  </a:lnTo>
                  <a:lnTo>
                    <a:pt x="9022" y="238326"/>
                  </a:lnTo>
                  <a:lnTo>
                    <a:pt x="18780" y="252118"/>
                  </a:lnTo>
                  <a:lnTo>
                    <a:pt x="35229" y="261164"/>
                  </a:lnTo>
                  <a:lnTo>
                    <a:pt x="58521" y="264414"/>
                  </a:lnTo>
                  <a:lnTo>
                    <a:pt x="68411" y="264108"/>
                  </a:lnTo>
                  <a:lnTo>
                    <a:pt x="78187" y="263220"/>
                  </a:lnTo>
                  <a:lnTo>
                    <a:pt x="86953" y="261788"/>
                  </a:lnTo>
                  <a:lnTo>
                    <a:pt x="93814" y="259854"/>
                  </a:lnTo>
                  <a:lnTo>
                    <a:pt x="100863" y="212953"/>
                  </a:lnTo>
                  <a:lnTo>
                    <a:pt x="95478" y="213779"/>
                  </a:lnTo>
                  <a:lnTo>
                    <a:pt x="71386" y="213779"/>
                  </a:lnTo>
                  <a:lnTo>
                    <a:pt x="67246" y="206717"/>
                  </a:lnTo>
                  <a:lnTo>
                    <a:pt x="67246" y="196761"/>
                  </a:lnTo>
                  <a:lnTo>
                    <a:pt x="67532" y="190933"/>
                  </a:lnTo>
                  <a:lnTo>
                    <a:pt x="68284" y="184361"/>
                  </a:lnTo>
                  <a:lnTo>
                    <a:pt x="69346" y="177553"/>
                  </a:lnTo>
                  <a:lnTo>
                    <a:pt x="84264" y="102120"/>
                  </a:lnTo>
                  <a:lnTo>
                    <a:pt x="127431" y="102120"/>
                  </a:lnTo>
                  <a:lnTo>
                    <a:pt x="136144" y="56883"/>
                  </a:lnTo>
                  <a:lnTo>
                    <a:pt x="92976" y="56883"/>
                  </a:lnTo>
                  <a:lnTo>
                    <a:pt x="10377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31" name="object 31"/>
          <p:cNvSpPr/>
          <p:nvPr/>
        </p:nvSpPr>
        <p:spPr>
          <a:xfrm>
            <a:off x="7967567" y="365597"/>
            <a:ext cx="411368" cy="211696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pSp>
        <p:nvGrpSpPr>
          <p:cNvPr id="32" name="object 32"/>
          <p:cNvGrpSpPr/>
          <p:nvPr/>
        </p:nvGrpSpPr>
        <p:grpSpPr>
          <a:xfrm>
            <a:off x="8486439" y="282590"/>
            <a:ext cx="1501140" cy="384175"/>
            <a:chOff x="8486439" y="282590"/>
            <a:chExt cx="1501140" cy="384175"/>
          </a:xfrm>
        </p:grpSpPr>
        <p:sp>
          <p:nvSpPr>
            <p:cNvPr id="33" name="object 33"/>
            <p:cNvSpPr/>
            <p:nvPr/>
          </p:nvSpPr>
          <p:spPr>
            <a:xfrm>
              <a:off x="8486439" y="365601"/>
              <a:ext cx="438768" cy="212115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4" name="object 34"/>
            <p:cNvSpPr/>
            <p:nvPr/>
          </p:nvSpPr>
          <p:spPr>
            <a:xfrm>
              <a:off x="8906078" y="282600"/>
              <a:ext cx="640080" cy="384175"/>
            </a:xfrm>
            <a:custGeom>
              <a:avLst/>
              <a:gdLst/>
              <a:ahLst/>
              <a:cxnLst/>
              <a:rect l="l" t="t" r="r" b="b"/>
              <a:pathLst>
                <a:path w="640079" h="384175">
                  <a:moveTo>
                    <a:pt x="229133" y="87579"/>
                  </a:moveTo>
                  <a:lnTo>
                    <a:pt x="166039" y="87579"/>
                  </a:lnTo>
                  <a:lnTo>
                    <a:pt x="129095" y="176809"/>
                  </a:lnTo>
                  <a:lnTo>
                    <a:pt x="123266" y="191808"/>
                  </a:lnTo>
                  <a:lnTo>
                    <a:pt x="111239" y="224142"/>
                  </a:lnTo>
                  <a:lnTo>
                    <a:pt x="110413" y="224142"/>
                  </a:lnTo>
                  <a:lnTo>
                    <a:pt x="91313" y="87579"/>
                  </a:lnTo>
                  <a:lnTo>
                    <a:pt x="28219" y="87579"/>
                  </a:lnTo>
                  <a:lnTo>
                    <a:pt x="68491" y="271462"/>
                  </a:lnTo>
                  <a:lnTo>
                    <a:pt x="69329" y="276021"/>
                  </a:lnTo>
                  <a:lnTo>
                    <a:pt x="69329" y="278511"/>
                  </a:lnTo>
                  <a:lnTo>
                    <a:pt x="67233" y="281419"/>
                  </a:lnTo>
                  <a:lnTo>
                    <a:pt x="60896" y="291376"/>
                  </a:lnTo>
                  <a:lnTo>
                    <a:pt x="25501" y="322326"/>
                  </a:lnTo>
                  <a:lnTo>
                    <a:pt x="0" y="332892"/>
                  </a:lnTo>
                  <a:lnTo>
                    <a:pt x="13271" y="383946"/>
                  </a:lnTo>
                  <a:lnTo>
                    <a:pt x="60159" y="364045"/>
                  </a:lnTo>
                  <a:lnTo>
                    <a:pt x="98234" y="328244"/>
                  </a:lnTo>
                  <a:lnTo>
                    <a:pt x="136715" y="270649"/>
                  </a:lnTo>
                  <a:lnTo>
                    <a:pt x="156489" y="233273"/>
                  </a:lnTo>
                  <a:lnTo>
                    <a:pt x="229133" y="87579"/>
                  </a:lnTo>
                  <a:close/>
                </a:path>
                <a:path w="640079" h="384175">
                  <a:moveTo>
                    <a:pt x="430479" y="97129"/>
                  </a:moveTo>
                  <a:lnTo>
                    <a:pt x="413829" y="91071"/>
                  </a:lnTo>
                  <a:lnTo>
                    <a:pt x="395706" y="86639"/>
                  </a:lnTo>
                  <a:lnTo>
                    <a:pt x="376186" y="83921"/>
                  </a:lnTo>
                  <a:lnTo>
                    <a:pt x="365721" y="83464"/>
                  </a:lnTo>
                  <a:lnTo>
                    <a:pt x="365721" y="132410"/>
                  </a:lnTo>
                  <a:lnTo>
                    <a:pt x="355346" y="186791"/>
                  </a:lnTo>
                  <a:lnTo>
                    <a:pt x="348322" y="210070"/>
                  </a:lnTo>
                  <a:lnTo>
                    <a:pt x="337489" y="227723"/>
                  </a:lnTo>
                  <a:lnTo>
                    <a:pt x="324167" y="238912"/>
                  </a:lnTo>
                  <a:lnTo>
                    <a:pt x="309676" y="242824"/>
                  </a:lnTo>
                  <a:lnTo>
                    <a:pt x="297688" y="240169"/>
                  </a:lnTo>
                  <a:lnTo>
                    <a:pt x="289128" y="232803"/>
                  </a:lnTo>
                  <a:lnTo>
                    <a:pt x="283997" y="221640"/>
                  </a:lnTo>
                  <a:lnTo>
                    <a:pt x="282282" y="207543"/>
                  </a:lnTo>
                  <a:lnTo>
                    <a:pt x="286867" y="178930"/>
                  </a:lnTo>
                  <a:lnTo>
                    <a:pt x="299656" y="153631"/>
                  </a:lnTo>
                  <a:lnTo>
                    <a:pt x="319227" y="135572"/>
                  </a:lnTo>
                  <a:lnTo>
                    <a:pt x="344131" y="128676"/>
                  </a:lnTo>
                  <a:lnTo>
                    <a:pt x="352437" y="128676"/>
                  </a:lnTo>
                  <a:lnTo>
                    <a:pt x="361149" y="130340"/>
                  </a:lnTo>
                  <a:lnTo>
                    <a:pt x="365721" y="132410"/>
                  </a:lnTo>
                  <a:lnTo>
                    <a:pt x="365721" y="83464"/>
                  </a:lnTo>
                  <a:lnTo>
                    <a:pt x="307225" y="90449"/>
                  </a:lnTo>
                  <a:lnTo>
                    <a:pt x="269214" y="110693"/>
                  </a:lnTo>
                  <a:lnTo>
                    <a:pt x="241655" y="140563"/>
                  </a:lnTo>
                  <a:lnTo>
                    <a:pt x="224853" y="176949"/>
                  </a:lnTo>
                  <a:lnTo>
                    <a:pt x="219189" y="216674"/>
                  </a:lnTo>
                  <a:lnTo>
                    <a:pt x="223888" y="244589"/>
                  </a:lnTo>
                  <a:lnTo>
                    <a:pt x="236829" y="267576"/>
                  </a:lnTo>
                  <a:lnTo>
                    <a:pt x="257251" y="283159"/>
                  </a:lnTo>
                  <a:lnTo>
                    <a:pt x="284365" y="288899"/>
                  </a:lnTo>
                  <a:lnTo>
                    <a:pt x="301383" y="287083"/>
                  </a:lnTo>
                  <a:lnTo>
                    <a:pt x="316534" y="281584"/>
                  </a:lnTo>
                  <a:lnTo>
                    <a:pt x="330123" y="272262"/>
                  </a:lnTo>
                  <a:lnTo>
                    <a:pt x="342468" y="259016"/>
                  </a:lnTo>
                  <a:lnTo>
                    <a:pt x="343293" y="259016"/>
                  </a:lnTo>
                  <a:lnTo>
                    <a:pt x="331216" y="301625"/>
                  </a:lnTo>
                  <a:lnTo>
                    <a:pt x="300291" y="327279"/>
                  </a:lnTo>
                  <a:lnTo>
                    <a:pt x="279374" y="329996"/>
                  </a:lnTo>
                  <a:lnTo>
                    <a:pt x="265468" y="329171"/>
                  </a:lnTo>
                  <a:lnTo>
                    <a:pt x="250634" y="326872"/>
                  </a:lnTo>
                  <a:lnTo>
                    <a:pt x="236880" y="323342"/>
                  </a:lnTo>
                  <a:lnTo>
                    <a:pt x="226250" y="318795"/>
                  </a:lnTo>
                  <a:lnTo>
                    <a:pt x="212547" y="364451"/>
                  </a:lnTo>
                  <a:lnTo>
                    <a:pt x="224840" y="369785"/>
                  </a:lnTo>
                  <a:lnTo>
                    <a:pt x="240563" y="373837"/>
                  </a:lnTo>
                  <a:lnTo>
                    <a:pt x="258775" y="376415"/>
                  </a:lnTo>
                  <a:lnTo>
                    <a:pt x="278549" y="377317"/>
                  </a:lnTo>
                  <a:lnTo>
                    <a:pt x="299097" y="376199"/>
                  </a:lnTo>
                  <a:lnTo>
                    <a:pt x="339255" y="365404"/>
                  </a:lnTo>
                  <a:lnTo>
                    <a:pt x="373011" y="337426"/>
                  </a:lnTo>
                  <a:lnTo>
                    <a:pt x="377164" y="329996"/>
                  </a:lnTo>
                  <a:lnTo>
                    <a:pt x="384911" y="316141"/>
                  </a:lnTo>
                  <a:lnTo>
                    <a:pt x="393534" y="291503"/>
                  </a:lnTo>
                  <a:lnTo>
                    <a:pt x="399757" y="264414"/>
                  </a:lnTo>
                  <a:lnTo>
                    <a:pt x="400748" y="259016"/>
                  </a:lnTo>
                  <a:lnTo>
                    <a:pt x="403720" y="242824"/>
                  </a:lnTo>
                  <a:lnTo>
                    <a:pt x="424688" y="128676"/>
                  </a:lnTo>
                  <a:lnTo>
                    <a:pt x="430479" y="97129"/>
                  </a:lnTo>
                  <a:close/>
                </a:path>
                <a:path w="640079" h="384175">
                  <a:moveTo>
                    <a:pt x="597763" y="63093"/>
                  </a:moveTo>
                  <a:lnTo>
                    <a:pt x="566635" y="0"/>
                  </a:lnTo>
                  <a:lnTo>
                    <a:pt x="508939" y="0"/>
                  </a:lnTo>
                  <a:lnTo>
                    <a:pt x="555015" y="63093"/>
                  </a:lnTo>
                  <a:lnTo>
                    <a:pt x="597763" y="63093"/>
                  </a:lnTo>
                  <a:close/>
                </a:path>
                <a:path w="640079" h="384175">
                  <a:moveTo>
                    <a:pt x="639686" y="143624"/>
                  </a:moveTo>
                  <a:lnTo>
                    <a:pt x="619810" y="99148"/>
                  </a:lnTo>
                  <a:lnTo>
                    <a:pt x="583641" y="85140"/>
                  </a:lnTo>
                  <a:lnTo>
                    <a:pt x="583641" y="144030"/>
                  </a:lnTo>
                  <a:lnTo>
                    <a:pt x="579272" y="155625"/>
                  </a:lnTo>
                  <a:lnTo>
                    <a:pt x="566204" y="163283"/>
                  </a:lnTo>
                  <a:lnTo>
                    <a:pt x="544410" y="167436"/>
                  </a:lnTo>
                  <a:lnTo>
                    <a:pt x="513905" y="168529"/>
                  </a:lnTo>
                  <a:lnTo>
                    <a:pt x="519201" y="153911"/>
                  </a:lnTo>
                  <a:lnTo>
                    <a:pt x="528904" y="140398"/>
                  </a:lnTo>
                  <a:lnTo>
                    <a:pt x="543039" y="130467"/>
                  </a:lnTo>
                  <a:lnTo>
                    <a:pt x="561644" y="126606"/>
                  </a:lnTo>
                  <a:lnTo>
                    <a:pt x="570852" y="127863"/>
                  </a:lnTo>
                  <a:lnTo>
                    <a:pt x="577773" y="131432"/>
                  </a:lnTo>
                  <a:lnTo>
                    <a:pt x="582129" y="136931"/>
                  </a:lnTo>
                  <a:lnTo>
                    <a:pt x="583641" y="144030"/>
                  </a:lnTo>
                  <a:lnTo>
                    <a:pt x="583641" y="85140"/>
                  </a:lnTo>
                  <a:lnTo>
                    <a:pt x="519633" y="94030"/>
                  </a:lnTo>
                  <a:lnTo>
                    <a:pt x="482409" y="122910"/>
                  </a:lnTo>
                  <a:lnTo>
                    <a:pt x="458965" y="163398"/>
                  </a:lnTo>
                  <a:lnTo>
                    <a:pt x="450811" y="209207"/>
                  </a:lnTo>
                  <a:lnTo>
                    <a:pt x="456387" y="244792"/>
                  </a:lnTo>
                  <a:lnTo>
                    <a:pt x="473011" y="271716"/>
                  </a:lnTo>
                  <a:lnTo>
                    <a:pt x="500545" y="288747"/>
                  </a:lnTo>
                  <a:lnTo>
                    <a:pt x="538810" y="294703"/>
                  </a:lnTo>
                  <a:lnTo>
                    <a:pt x="556742" y="293928"/>
                  </a:lnTo>
                  <a:lnTo>
                    <a:pt x="576122" y="291325"/>
                  </a:lnTo>
                  <a:lnTo>
                    <a:pt x="595718" y="286473"/>
                  </a:lnTo>
                  <a:lnTo>
                    <a:pt x="614362" y="278942"/>
                  </a:lnTo>
                  <a:lnTo>
                    <a:pt x="611441" y="248627"/>
                  </a:lnTo>
                  <a:lnTo>
                    <a:pt x="610209" y="235775"/>
                  </a:lnTo>
                  <a:lnTo>
                    <a:pt x="597585" y="241109"/>
                  </a:lnTo>
                  <a:lnTo>
                    <a:pt x="583958" y="245160"/>
                  </a:lnTo>
                  <a:lnTo>
                    <a:pt x="569239" y="247726"/>
                  </a:lnTo>
                  <a:lnTo>
                    <a:pt x="553351" y="248627"/>
                  </a:lnTo>
                  <a:lnTo>
                    <a:pt x="541007" y="247624"/>
                  </a:lnTo>
                  <a:lnTo>
                    <a:pt x="508101" y="217919"/>
                  </a:lnTo>
                  <a:lnTo>
                    <a:pt x="508101" y="212102"/>
                  </a:lnTo>
                  <a:lnTo>
                    <a:pt x="562978" y="209575"/>
                  </a:lnTo>
                  <a:lnTo>
                    <a:pt x="604393" y="198094"/>
                  </a:lnTo>
                  <a:lnTo>
                    <a:pt x="630567" y="176504"/>
                  </a:lnTo>
                  <a:lnTo>
                    <a:pt x="632777" y="168529"/>
                  </a:lnTo>
                  <a:lnTo>
                    <a:pt x="639686" y="14362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5" name="object 35"/>
            <p:cNvSpPr/>
            <p:nvPr/>
          </p:nvSpPr>
          <p:spPr>
            <a:xfrm>
              <a:off x="9558633" y="365598"/>
              <a:ext cx="209626" cy="207556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6" name="object 36"/>
            <p:cNvSpPr/>
            <p:nvPr/>
          </p:nvSpPr>
          <p:spPr>
            <a:xfrm>
              <a:off x="9798550" y="365597"/>
              <a:ext cx="188874" cy="211696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37" name="object 37"/>
          <p:cNvSpPr/>
          <p:nvPr/>
        </p:nvSpPr>
        <p:spPr>
          <a:xfrm>
            <a:off x="682895" y="1933207"/>
            <a:ext cx="350031" cy="173780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pSp>
        <p:nvGrpSpPr>
          <p:cNvPr id="38" name="object 38"/>
          <p:cNvGrpSpPr/>
          <p:nvPr/>
        </p:nvGrpSpPr>
        <p:grpSpPr>
          <a:xfrm>
            <a:off x="1107230" y="1977414"/>
            <a:ext cx="992505" cy="177800"/>
            <a:chOff x="1107230" y="1977414"/>
            <a:chExt cx="992505" cy="177800"/>
          </a:xfrm>
        </p:grpSpPr>
        <p:sp>
          <p:nvSpPr>
            <p:cNvPr id="39" name="object 39"/>
            <p:cNvSpPr/>
            <p:nvPr/>
          </p:nvSpPr>
          <p:spPr>
            <a:xfrm>
              <a:off x="1107230" y="1977420"/>
              <a:ext cx="190195" cy="127025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0" name="object 40"/>
            <p:cNvSpPr/>
            <p:nvPr/>
          </p:nvSpPr>
          <p:spPr>
            <a:xfrm>
              <a:off x="1320285" y="1977414"/>
              <a:ext cx="114426" cy="129819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1" name="object 41"/>
            <p:cNvSpPr/>
            <p:nvPr/>
          </p:nvSpPr>
          <p:spPr>
            <a:xfrm>
              <a:off x="1456516" y="1977414"/>
              <a:ext cx="240419" cy="177330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2" name="object 42"/>
            <p:cNvSpPr/>
            <p:nvPr/>
          </p:nvSpPr>
          <p:spPr>
            <a:xfrm>
              <a:off x="1726676" y="1980201"/>
              <a:ext cx="119545" cy="127038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3" name="object 43"/>
            <p:cNvSpPr/>
            <p:nvPr/>
          </p:nvSpPr>
          <p:spPr>
            <a:xfrm>
              <a:off x="1869319" y="1977420"/>
              <a:ext cx="229923" cy="129567"/>
            </a:xfrm>
            <a:prstGeom prst="rect">
              <a:avLst/>
            </a:prstGeom>
            <a:blipFill>
              <a:blip r:embed="rId2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44" name="object 44"/>
          <p:cNvGrpSpPr/>
          <p:nvPr/>
        </p:nvGrpSpPr>
        <p:grpSpPr>
          <a:xfrm>
            <a:off x="2167393" y="1924061"/>
            <a:ext cx="1421765" cy="233679"/>
            <a:chOff x="2167393" y="1924061"/>
            <a:chExt cx="1421765" cy="233679"/>
          </a:xfrm>
        </p:grpSpPr>
        <p:sp>
          <p:nvSpPr>
            <p:cNvPr id="45" name="object 45"/>
            <p:cNvSpPr/>
            <p:nvPr/>
          </p:nvSpPr>
          <p:spPr>
            <a:xfrm>
              <a:off x="2290053" y="1924061"/>
              <a:ext cx="118783" cy="180378"/>
            </a:xfrm>
            <a:prstGeom prst="rect">
              <a:avLst/>
            </a:prstGeom>
            <a:blipFill>
              <a:blip r:embed="rId2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6" name="object 46"/>
            <p:cNvSpPr/>
            <p:nvPr/>
          </p:nvSpPr>
          <p:spPr>
            <a:xfrm>
              <a:off x="2167393" y="1977412"/>
              <a:ext cx="101384" cy="129565"/>
            </a:xfrm>
            <a:prstGeom prst="rect">
              <a:avLst/>
            </a:prstGeom>
            <a:blipFill>
              <a:blip r:embed="rId2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7" name="object 47"/>
            <p:cNvSpPr/>
            <p:nvPr/>
          </p:nvSpPr>
          <p:spPr>
            <a:xfrm>
              <a:off x="2439098" y="1926094"/>
              <a:ext cx="41275" cy="178435"/>
            </a:xfrm>
            <a:custGeom>
              <a:avLst/>
              <a:gdLst/>
              <a:ahLst/>
              <a:cxnLst/>
              <a:rect l="l" t="t" r="r" b="b"/>
              <a:pathLst>
                <a:path w="41275" h="178435">
                  <a:moveTo>
                    <a:pt x="39928" y="54114"/>
                  </a:moveTo>
                  <a:lnTo>
                    <a:pt x="1028" y="54114"/>
                  </a:lnTo>
                  <a:lnTo>
                    <a:pt x="1028" y="178346"/>
                  </a:lnTo>
                  <a:lnTo>
                    <a:pt x="39928" y="178346"/>
                  </a:lnTo>
                  <a:lnTo>
                    <a:pt x="39928" y="54114"/>
                  </a:lnTo>
                  <a:close/>
                </a:path>
                <a:path w="41275" h="178435">
                  <a:moveTo>
                    <a:pt x="20485" y="0"/>
                  </a:moveTo>
                  <a:lnTo>
                    <a:pt x="11955" y="1484"/>
                  </a:lnTo>
                  <a:lnTo>
                    <a:pt x="5441" y="5589"/>
                  </a:lnTo>
                  <a:lnTo>
                    <a:pt x="1329" y="11792"/>
                  </a:lnTo>
                  <a:lnTo>
                    <a:pt x="0" y="19570"/>
                  </a:lnTo>
                  <a:lnTo>
                    <a:pt x="1324" y="27082"/>
                  </a:lnTo>
                  <a:lnTo>
                    <a:pt x="5408" y="33218"/>
                  </a:lnTo>
                  <a:lnTo>
                    <a:pt x="11842" y="37356"/>
                  </a:lnTo>
                  <a:lnTo>
                    <a:pt x="20218" y="38874"/>
                  </a:lnTo>
                  <a:lnTo>
                    <a:pt x="28901" y="37356"/>
                  </a:lnTo>
                  <a:lnTo>
                    <a:pt x="35521" y="33218"/>
                  </a:lnTo>
                  <a:lnTo>
                    <a:pt x="39742" y="27082"/>
                  </a:lnTo>
                  <a:lnTo>
                    <a:pt x="41224" y="19570"/>
                  </a:lnTo>
                  <a:lnTo>
                    <a:pt x="39633" y="11792"/>
                  </a:lnTo>
                  <a:lnTo>
                    <a:pt x="35455" y="5589"/>
                  </a:lnTo>
                  <a:lnTo>
                    <a:pt x="28976" y="1484"/>
                  </a:lnTo>
                  <a:lnTo>
                    <a:pt x="20485" y="0"/>
                  </a:lnTo>
                  <a:close/>
                </a:path>
              </a:pathLst>
            </a:custGeom>
            <a:solidFill>
              <a:srgbClr val="33536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8" name="object 48"/>
            <p:cNvSpPr/>
            <p:nvPr/>
          </p:nvSpPr>
          <p:spPr>
            <a:xfrm>
              <a:off x="2509266" y="1977421"/>
              <a:ext cx="77812" cy="127025"/>
            </a:xfrm>
            <a:prstGeom prst="rect">
              <a:avLst/>
            </a:prstGeom>
            <a:blipFill>
              <a:blip r:embed="rId2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9" name="object 49"/>
            <p:cNvSpPr/>
            <p:nvPr/>
          </p:nvSpPr>
          <p:spPr>
            <a:xfrm>
              <a:off x="2606325" y="1980201"/>
              <a:ext cx="119545" cy="127038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0" name="object 50"/>
            <p:cNvSpPr/>
            <p:nvPr/>
          </p:nvSpPr>
          <p:spPr>
            <a:xfrm>
              <a:off x="2755117" y="1977412"/>
              <a:ext cx="215830" cy="180124"/>
            </a:xfrm>
            <a:prstGeom prst="rect">
              <a:avLst/>
            </a:prstGeom>
            <a:blipFill>
              <a:blip r:embed="rId2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1" name="object 51"/>
            <p:cNvSpPr/>
            <p:nvPr/>
          </p:nvSpPr>
          <p:spPr>
            <a:xfrm>
              <a:off x="3000184" y="1926094"/>
              <a:ext cx="41275" cy="178435"/>
            </a:xfrm>
            <a:custGeom>
              <a:avLst/>
              <a:gdLst/>
              <a:ahLst/>
              <a:cxnLst/>
              <a:rect l="l" t="t" r="r" b="b"/>
              <a:pathLst>
                <a:path w="41275" h="178435">
                  <a:moveTo>
                    <a:pt x="39916" y="54114"/>
                  </a:moveTo>
                  <a:lnTo>
                    <a:pt x="1015" y="54114"/>
                  </a:lnTo>
                  <a:lnTo>
                    <a:pt x="1015" y="178346"/>
                  </a:lnTo>
                  <a:lnTo>
                    <a:pt x="39916" y="178346"/>
                  </a:lnTo>
                  <a:lnTo>
                    <a:pt x="39916" y="54114"/>
                  </a:lnTo>
                  <a:close/>
                </a:path>
                <a:path w="41275" h="178435">
                  <a:moveTo>
                    <a:pt x="20472" y="0"/>
                  </a:moveTo>
                  <a:lnTo>
                    <a:pt x="11944" y="1484"/>
                  </a:lnTo>
                  <a:lnTo>
                    <a:pt x="5435" y="5589"/>
                  </a:lnTo>
                  <a:lnTo>
                    <a:pt x="1327" y="11792"/>
                  </a:lnTo>
                  <a:lnTo>
                    <a:pt x="0" y="19570"/>
                  </a:lnTo>
                  <a:lnTo>
                    <a:pt x="1323" y="27082"/>
                  </a:lnTo>
                  <a:lnTo>
                    <a:pt x="5403" y="33218"/>
                  </a:lnTo>
                  <a:lnTo>
                    <a:pt x="11837" y="37356"/>
                  </a:lnTo>
                  <a:lnTo>
                    <a:pt x="20218" y="38874"/>
                  </a:lnTo>
                  <a:lnTo>
                    <a:pt x="28899" y="37356"/>
                  </a:lnTo>
                  <a:lnTo>
                    <a:pt x="35515" y="33218"/>
                  </a:lnTo>
                  <a:lnTo>
                    <a:pt x="39731" y="27082"/>
                  </a:lnTo>
                  <a:lnTo>
                    <a:pt x="41211" y="19570"/>
                  </a:lnTo>
                  <a:lnTo>
                    <a:pt x="39628" y="11792"/>
                  </a:lnTo>
                  <a:lnTo>
                    <a:pt x="35452" y="5589"/>
                  </a:lnTo>
                  <a:lnTo>
                    <a:pt x="28970" y="1484"/>
                  </a:lnTo>
                  <a:lnTo>
                    <a:pt x="20472" y="0"/>
                  </a:lnTo>
                  <a:close/>
                </a:path>
              </a:pathLst>
            </a:custGeom>
            <a:solidFill>
              <a:srgbClr val="33536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2" name="object 52"/>
            <p:cNvSpPr/>
            <p:nvPr/>
          </p:nvSpPr>
          <p:spPr>
            <a:xfrm>
              <a:off x="3064193" y="1977412"/>
              <a:ext cx="229915" cy="129820"/>
            </a:xfrm>
            <a:prstGeom prst="rect">
              <a:avLst/>
            </a:prstGeom>
            <a:blipFill>
              <a:blip r:embed="rId2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3" name="object 53"/>
            <p:cNvSpPr/>
            <p:nvPr/>
          </p:nvSpPr>
          <p:spPr>
            <a:xfrm>
              <a:off x="3322574" y="1980201"/>
              <a:ext cx="266023" cy="127038"/>
            </a:xfrm>
            <a:prstGeom prst="rect">
              <a:avLst/>
            </a:prstGeom>
            <a:blipFill>
              <a:blip r:embed="rId2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54" name="object 54"/>
          <p:cNvGrpSpPr/>
          <p:nvPr/>
        </p:nvGrpSpPr>
        <p:grpSpPr>
          <a:xfrm>
            <a:off x="3655998" y="1977420"/>
            <a:ext cx="263525" cy="130175"/>
            <a:chOff x="3655998" y="1977420"/>
            <a:chExt cx="263525" cy="130175"/>
          </a:xfrm>
        </p:grpSpPr>
        <p:sp>
          <p:nvSpPr>
            <p:cNvPr id="55" name="object 55"/>
            <p:cNvSpPr/>
            <p:nvPr/>
          </p:nvSpPr>
          <p:spPr>
            <a:xfrm>
              <a:off x="3655998" y="1977420"/>
              <a:ext cx="119799" cy="127025"/>
            </a:xfrm>
            <a:prstGeom prst="rect">
              <a:avLst/>
            </a:prstGeom>
            <a:blipFill>
              <a:blip r:embed="rId2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6" name="object 56"/>
            <p:cNvSpPr/>
            <p:nvPr/>
          </p:nvSpPr>
          <p:spPr>
            <a:xfrm>
              <a:off x="3799917" y="1977423"/>
              <a:ext cx="119037" cy="129565"/>
            </a:xfrm>
            <a:prstGeom prst="rect">
              <a:avLst/>
            </a:prstGeom>
            <a:blipFill>
              <a:blip r:embed="rId2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57" name="object 57"/>
          <p:cNvGrpSpPr/>
          <p:nvPr/>
        </p:nvGrpSpPr>
        <p:grpSpPr>
          <a:xfrm>
            <a:off x="674444" y="2228861"/>
            <a:ext cx="1175385" cy="183515"/>
            <a:chOff x="674444" y="2228861"/>
            <a:chExt cx="1175385" cy="183515"/>
          </a:xfrm>
        </p:grpSpPr>
        <p:sp>
          <p:nvSpPr>
            <p:cNvPr id="58" name="object 58"/>
            <p:cNvSpPr/>
            <p:nvPr/>
          </p:nvSpPr>
          <p:spPr>
            <a:xfrm>
              <a:off x="674444" y="2228861"/>
              <a:ext cx="129540" cy="183172"/>
            </a:xfrm>
            <a:prstGeom prst="rect">
              <a:avLst/>
            </a:prstGeom>
            <a:blipFill>
              <a:blip r:embed="rId3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9" name="object 59"/>
            <p:cNvSpPr/>
            <p:nvPr/>
          </p:nvSpPr>
          <p:spPr>
            <a:xfrm>
              <a:off x="833221" y="2230894"/>
              <a:ext cx="41275" cy="178435"/>
            </a:xfrm>
            <a:custGeom>
              <a:avLst/>
              <a:gdLst/>
              <a:ahLst/>
              <a:cxnLst/>
              <a:rect l="l" t="t" r="r" b="b"/>
              <a:pathLst>
                <a:path w="41275" h="178435">
                  <a:moveTo>
                    <a:pt x="39916" y="54114"/>
                  </a:moveTo>
                  <a:lnTo>
                    <a:pt x="1015" y="54114"/>
                  </a:lnTo>
                  <a:lnTo>
                    <a:pt x="1015" y="178346"/>
                  </a:lnTo>
                  <a:lnTo>
                    <a:pt x="39916" y="178346"/>
                  </a:lnTo>
                  <a:lnTo>
                    <a:pt x="39916" y="54114"/>
                  </a:lnTo>
                  <a:close/>
                </a:path>
                <a:path w="41275" h="178435">
                  <a:moveTo>
                    <a:pt x="20485" y="0"/>
                  </a:moveTo>
                  <a:lnTo>
                    <a:pt x="11949" y="1484"/>
                  </a:lnTo>
                  <a:lnTo>
                    <a:pt x="5437" y="5589"/>
                  </a:lnTo>
                  <a:lnTo>
                    <a:pt x="1327" y="11792"/>
                  </a:lnTo>
                  <a:lnTo>
                    <a:pt x="0" y="19570"/>
                  </a:lnTo>
                  <a:lnTo>
                    <a:pt x="1323" y="27082"/>
                  </a:lnTo>
                  <a:lnTo>
                    <a:pt x="5403" y="33218"/>
                  </a:lnTo>
                  <a:lnTo>
                    <a:pt x="11837" y="37356"/>
                  </a:lnTo>
                  <a:lnTo>
                    <a:pt x="20218" y="38874"/>
                  </a:lnTo>
                  <a:lnTo>
                    <a:pt x="28899" y="37356"/>
                  </a:lnTo>
                  <a:lnTo>
                    <a:pt x="35515" y="33218"/>
                  </a:lnTo>
                  <a:lnTo>
                    <a:pt x="39731" y="27082"/>
                  </a:lnTo>
                  <a:lnTo>
                    <a:pt x="41211" y="19570"/>
                  </a:lnTo>
                  <a:lnTo>
                    <a:pt x="39628" y="11792"/>
                  </a:lnTo>
                  <a:lnTo>
                    <a:pt x="35453" y="5589"/>
                  </a:lnTo>
                  <a:lnTo>
                    <a:pt x="28976" y="1484"/>
                  </a:lnTo>
                  <a:lnTo>
                    <a:pt x="20485" y="0"/>
                  </a:lnTo>
                  <a:close/>
                </a:path>
              </a:pathLst>
            </a:custGeom>
            <a:solidFill>
              <a:srgbClr val="33536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0" name="object 60"/>
            <p:cNvSpPr/>
            <p:nvPr/>
          </p:nvSpPr>
          <p:spPr>
            <a:xfrm>
              <a:off x="903385" y="2282220"/>
              <a:ext cx="190195" cy="127025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1" name="object 61"/>
            <p:cNvSpPr/>
            <p:nvPr/>
          </p:nvSpPr>
          <p:spPr>
            <a:xfrm>
              <a:off x="1123607" y="2230894"/>
              <a:ext cx="41275" cy="178435"/>
            </a:xfrm>
            <a:custGeom>
              <a:avLst/>
              <a:gdLst/>
              <a:ahLst/>
              <a:cxnLst/>
              <a:rect l="l" t="t" r="r" b="b"/>
              <a:pathLst>
                <a:path w="41275" h="178435">
                  <a:moveTo>
                    <a:pt x="39928" y="54114"/>
                  </a:moveTo>
                  <a:lnTo>
                    <a:pt x="1028" y="54114"/>
                  </a:lnTo>
                  <a:lnTo>
                    <a:pt x="1028" y="178346"/>
                  </a:lnTo>
                  <a:lnTo>
                    <a:pt x="39928" y="178346"/>
                  </a:lnTo>
                  <a:lnTo>
                    <a:pt x="39928" y="54114"/>
                  </a:lnTo>
                  <a:close/>
                </a:path>
                <a:path w="41275" h="178435">
                  <a:moveTo>
                    <a:pt x="20485" y="0"/>
                  </a:moveTo>
                  <a:lnTo>
                    <a:pt x="11949" y="1484"/>
                  </a:lnTo>
                  <a:lnTo>
                    <a:pt x="5437" y="5589"/>
                  </a:lnTo>
                  <a:lnTo>
                    <a:pt x="1327" y="11792"/>
                  </a:lnTo>
                  <a:lnTo>
                    <a:pt x="0" y="19570"/>
                  </a:lnTo>
                  <a:lnTo>
                    <a:pt x="1323" y="27082"/>
                  </a:lnTo>
                  <a:lnTo>
                    <a:pt x="5403" y="33218"/>
                  </a:lnTo>
                  <a:lnTo>
                    <a:pt x="11837" y="37356"/>
                  </a:lnTo>
                  <a:lnTo>
                    <a:pt x="20218" y="38874"/>
                  </a:lnTo>
                  <a:lnTo>
                    <a:pt x="28901" y="37356"/>
                  </a:lnTo>
                  <a:lnTo>
                    <a:pt x="35521" y="33218"/>
                  </a:lnTo>
                  <a:lnTo>
                    <a:pt x="39742" y="27082"/>
                  </a:lnTo>
                  <a:lnTo>
                    <a:pt x="41224" y="19570"/>
                  </a:lnTo>
                  <a:lnTo>
                    <a:pt x="39633" y="11792"/>
                  </a:lnTo>
                  <a:lnTo>
                    <a:pt x="35455" y="5589"/>
                  </a:lnTo>
                  <a:lnTo>
                    <a:pt x="28976" y="1484"/>
                  </a:lnTo>
                  <a:lnTo>
                    <a:pt x="20485" y="0"/>
                  </a:lnTo>
                  <a:close/>
                </a:path>
              </a:pathLst>
            </a:custGeom>
            <a:solidFill>
              <a:srgbClr val="33536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2" name="object 62"/>
            <p:cNvSpPr/>
            <p:nvPr/>
          </p:nvSpPr>
          <p:spPr>
            <a:xfrm>
              <a:off x="1193773" y="2282220"/>
              <a:ext cx="119799" cy="127025"/>
            </a:xfrm>
            <a:prstGeom prst="rect">
              <a:avLst/>
            </a:prstGeom>
            <a:blipFill>
              <a:blip r:embed="rId2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3" name="object 63"/>
            <p:cNvSpPr/>
            <p:nvPr/>
          </p:nvSpPr>
          <p:spPr>
            <a:xfrm>
              <a:off x="1344349" y="2285001"/>
              <a:ext cx="119545" cy="127038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4" name="object 64"/>
            <p:cNvSpPr/>
            <p:nvPr/>
          </p:nvSpPr>
          <p:spPr>
            <a:xfrm>
              <a:off x="1486992" y="2282223"/>
              <a:ext cx="119037" cy="129565"/>
            </a:xfrm>
            <a:prstGeom prst="rect">
              <a:avLst/>
            </a:prstGeom>
            <a:blipFill>
              <a:blip r:embed="rId3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5" name="object 65"/>
            <p:cNvSpPr/>
            <p:nvPr/>
          </p:nvSpPr>
          <p:spPr>
            <a:xfrm>
              <a:off x="1628352" y="2249443"/>
              <a:ext cx="220968" cy="162344"/>
            </a:xfrm>
            <a:prstGeom prst="rect">
              <a:avLst/>
            </a:prstGeom>
            <a:blipFill>
              <a:blip r:embed="rId3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66" name="object 66"/>
          <p:cNvGrpSpPr/>
          <p:nvPr/>
        </p:nvGrpSpPr>
        <p:grpSpPr>
          <a:xfrm>
            <a:off x="1922590" y="2282214"/>
            <a:ext cx="377190" cy="177800"/>
            <a:chOff x="1922590" y="2282214"/>
            <a:chExt cx="377190" cy="177800"/>
          </a:xfrm>
        </p:grpSpPr>
        <p:sp>
          <p:nvSpPr>
            <p:cNvPr id="67" name="object 67"/>
            <p:cNvSpPr/>
            <p:nvPr/>
          </p:nvSpPr>
          <p:spPr>
            <a:xfrm>
              <a:off x="1922590" y="2282214"/>
              <a:ext cx="260393" cy="177336"/>
            </a:xfrm>
            <a:prstGeom prst="rect">
              <a:avLst/>
            </a:prstGeom>
            <a:blipFill>
              <a:blip r:embed="rId3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8" name="object 68"/>
            <p:cNvSpPr/>
            <p:nvPr/>
          </p:nvSpPr>
          <p:spPr>
            <a:xfrm>
              <a:off x="2204786" y="2282220"/>
              <a:ext cx="94716" cy="129565"/>
            </a:xfrm>
            <a:prstGeom prst="rect">
              <a:avLst/>
            </a:prstGeom>
            <a:blipFill>
              <a:blip r:embed="rId3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69" name="object 69"/>
          <p:cNvGrpSpPr/>
          <p:nvPr/>
        </p:nvGrpSpPr>
        <p:grpSpPr>
          <a:xfrm>
            <a:off x="2374823" y="2228862"/>
            <a:ext cx="887094" cy="231140"/>
            <a:chOff x="2374823" y="2228862"/>
            <a:chExt cx="887094" cy="231140"/>
          </a:xfrm>
        </p:grpSpPr>
        <p:sp>
          <p:nvSpPr>
            <p:cNvPr id="70" name="object 70"/>
            <p:cNvSpPr/>
            <p:nvPr/>
          </p:nvSpPr>
          <p:spPr>
            <a:xfrm>
              <a:off x="2374823" y="2228862"/>
              <a:ext cx="229235" cy="183515"/>
            </a:xfrm>
            <a:custGeom>
              <a:avLst/>
              <a:gdLst/>
              <a:ahLst/>
              <a:cxnLst/>
              <a:rect l="l" t="t" r="r" b="b"/>
              <a:pathLst>
                <a:path w="229235" h="183514">
                  <a:moveTo>
                    <a:pt x="38900" y="0"/>
                  </a:moveTo>
                  <a:lnTo>
                    <a:pt x="0" y="0"/>
                  </a:lnTo>
                  <a:lnTo>
                    <a:pt x="0" y="180378"/>
                  </a:lnTo>
                  <a:lnTo>
                    <a:pt x="38900" y="180378"/>
                  </a:lnTo>
                  <a:lnTo>
                    <a:pt x="38900" y="0"/>
                  </a:lnTo>
                  <a:close/>
                </a:path>
                <a:path w="229235" h="183514">
                  <a:moveTo>
                    <a:pt x="98323" y="6350"/>
                  </a:moveTo>
                  <a:lnTo>
                    <a:pt x="63754" y="6350"/>
                  </a:lnTo>
                  <a:lnTo>
                    <a:pt x="69646" y="75196"/>
                  </a:lnTo>
                  <a:lnTo>
                    <a:pt x="92430" y="75196"/>
                  </a:lnTo>
                  <a:lnTo>
                    <a:pt x="98323" y="6350"/>
                  </a:lnTo>
                  <a:close/>
                </a:path>
                <a:path w="229235" h="183514">
                  <a:moveTo>
                    <a:pt x="229146" y="180378"/>
                  </a:moveTo>
                  <a:lnTo>
                    <a:pt x="227342" y="121691"/>
                  </a:lnTo>
                  <a:lnTo>
                    <a:pt x="227342" y="106959"/>
                  </a:lnTo>
                  <a:lnTo>
                    <a:pt x="224612" y="86271"/>
                  </a:lnTo>
                  <a:lnTo>
                    <a:pt x="221145" y="79768"/>
                  </a:lnTo>
                  <a:lnTo>
                    <a:pt x="215480" y="69202"/>
                  </a:lnTo>
                  <a:lnTo>
                    <a:pt x="198526" y="57619"/>
                  </a:lnTo>
                  <a:lnTo>
                    <a:pt x="189471" y="56146"/>
                  </a:lnTo>
                  <a:lnTo>
                    <a:pt x="189471" y="121691"/>
                  </a:lnTo>
                  <a:lnTo>
                    <a:pt x="189471" y="137439"/>
                  </a:lnTo>
                  <a:lnTo>
                    <a:pt x="189204" y="139725"/>
                  </a:lnTo>
                  <a:lnTo>
                    <a:pt x="188696" y="141770"/>
                  </a:lnTo>
                  <a:lnTo>
                    <a:pt x="186131" y="149644"/>
                  </a:lnTo>
                  <a:lnTo>
                    <a:pt x="178193" y="155994"/>
                  </a:lnTo>
                  <a:lnTo>
                    <a:pt x="159766" y="155994"/>
                  </a:lnTo>
                  <a:lnTo>
                    <a:pt x="153123" y="151168"/>
                  </a:lnTo>
                  <a:lnTo>
                    <a:pt x="153123" y="141262"/>
                  </a:lnTo>
                  <a:lnTo>
                    <a:pt x="155930" y="131851"/>
                  </a:lnTo>
                  <a:lnTo>
                    <a:pt x="163626" y="125768"/>
                  </a:lnTo>
                  <a:lnTo>
                    <a:pt x="175158" y="122542"/>
                  </a:lnTo>
                  <a:lnTo>
                    <a:pt x="189471" y="121691"/>
                  </a:lnTo>
                  <a:lnTo>
                    <a:pt x="189471" y="56146"/>
                  </a:lnTo>
                  <a:lnTo>
                    <a:pt x="172313" y="53352"/>
                  </a:lnTo>
                  <a:lnTo>
                    <a:pt x="156337" y="54381"/>
                  </a:lnTo>
                  <a:lnTo>
                    <a:pt x="142722" y="57010"/>
                  </a:lnTo>
                  <a:lnTo>
                    <a:pt x="131749" y="60540"/>
                  </a:lnTo>
                  <a:lnTo>
                    <a:pt x="123672" y="64274"/>
                  </a:lnTo>
                  <a:lnTo>
                    <a:pt x="130848" y="89166"/>
                  </a:lnTo>
                  <a:lnTo>
                    <a:pt x="137896" y="85559"/>
                  </a:lnTo>
                  <a:lnTo>
                    <a:pt x="146392" y="82575"/>
                  </a:lnTo>
                  <a:lnTo>
                    <a:pt x="155752" y="80530"/>
                  </a:lnTo>
                  <a:lnTo>
                    <a:pt x="165392" y="79768"/>
                  </a:lnTo>
                  <a:lnTo>
                    <a:pt x="177063" y="81343"/>
                  </a:lnTo>
                  <a:lnTo>
                    <a:pt x="183984" y="85293"/>
                  </a:lnTo>
                  <a:lnTo>
                    <a:pt x="187325" y="90487"/>
                  </a:lnTo>
                  <a:lnTo>
                    <a:pt x="188175" y="95770"/>
                  </a:lnTo>
                  <a:lnTo>
                    <a:pt x="188175" y="97561"/>
                  </a:lnTo>
                  <a:lnTo>
                    <a:pt x="158026" y="100342"/>
                  </a:lnTo>
                  <a:lnTo>
                    <a:pt x="134848" y="109118"/>
                  </a:lnTo>
                  <a:lnTo>
                    <a:pt x="119976" y="124002"/>
                  </a:lnTo>
                  <a:lnTo>
                    <a:pt x="114719" y="145059"/>
                  </a:lnTo>
                  <a:lnTo>
                    <a:pt x="117475" y="159385"/>
                  </a:lnTo>
                  <a:lnTo>
                    <a:pt x="125437" y="171551"/>
                  </a:lnTo>
                  <a:lnTo>
                    <a:pt x="138163" y="180009"/>
                  </a:lnTo>
                  <a:lnTo>
                    <a:pt x="155168" y="183172"/>
                  </a:lnTo>
                  <a:lnTo>
                    <a:pt x="165887" y="182194"/>
                  </a:lnTo>
                  <a:lnTo>
                    <a:pt x="175590" y="179273"/>
                  </a:lnTo>
                  <a:lnTo>
                    <a:pt x="184035" y="174498"/>
                  </a:lnTo>
                  <a:lnTo>
                    <a:pt x="190995" y="167932"/>
                  </a:lnTo>
                  <a:lnTo>
                    <a:pt x="191770" y="167932"/>
                  </a:lnTo>
                  <a:lnTo>
                    <a:pt x="194068" y="180378"/>
                  </a:lnTo>
                  <a:lnTo>
                    <a:pt x="229146" y="180378"/>
                  </a:lnTo>
                  <a:close/>
                </a:path>
              </a:pathLst>
            </a:custGeom>
            <a:solidFill>
              <a:srgbClr val="33536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1" name="object 71"/>
            <p:cNvSpPr/>
            <p:nvPr/>
          </p:nvSpPr>
          <p:spPr>
            <a:xfrm>
              <a:off x="2631930" y="2282220"/>
              <a:ext cx="129781" cy="177330"/>
            </a:xfrm>
            <a:prstGeom prst="rect">
              <a:avLst/>
            </a:prstGeom>
            <a:blipFill>
              <a:blip r:embed="rId3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2" name="object 72"/>
            <p:cNvSpPr/>
            <p:nvPr/>
          </p:nvSpPr>
          <p:spPr>
            <a:xfrm>
              <a:off x="2785061" y="2282218"/>
              <a:ext cx="278578" cy="177332"/>
            </a:xfrm>
            <a:prstGeom prst="rect">
              <a:avLst/>
            </a:prstGeom>
            <a:blipFill>
              <a:blip r:embed="rId3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3" name="object 73"/>
            <p:cNvSpPr/>
            <p:nvPr/>
          </p:nvSpPr>
          <p:spPr>
            <a:xfrm>
              <a:off x="3086731" y="2249443"/>
              <a:ext cx="175116" cy="162344"/>
            </a:xfrm>
            <a:prstGeom prst="rect">
              <a:avLst/>
            </a:prstGeom>
            <a:blipFill>
              <a:blip r:embed="rId3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74" name="object 74"/>
          <p:cNvGrpSpPr/>
          <p:nvPr/>
        </p:nvGrpSpPr>
        <p:grpSpPr>
          <a:xfrm>
            <a:off x="3328976" y="2282220"/>
            <a:ext cx="261620" cy="130175"/>
            <a:chOff x="3328976" y="2282220"/>
            <a:chExt cx="261620" cy="130175"/>
          </a:xfrm>
        </p:grpSpPr>
        <p:sp>
          <p:nvSpPr>
            <p:cNvPr id="75" name="object 75"/>
            <p:cNvSpPr/>
            <p:nvPr/>
          </p:nvSpPr>
          <p:spPr>
            <a:xfrm>
              <a:off x="3328976" y="2282223"/>
              <a:ext cx="119037" cy="129565"/>
            </a:xfrm>
            <a:prstGeom prst="rect">
              <a:avLst/>
            </a:prstGeom>
            <a:blipFill>
              <a:blip r:embed="rId3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6" name="object 76"/>
            <p:cNvSpPr/>
            <p:nvPr/>
          </p:nvSpPr>
          <p:spPr>
            <a:xfrm>
              <a:off x="3470336" y="2282220"/>
              <a:ext cx="119799" cy="127025"/>
            </a:xfrm>
            <a:prstGeom prst="rect">
              <a:avLst/>
            </a:prstGeom>
            <a:blipFill>
              <a:blip r:embed="rId2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77" name="object 77"/>
          <p:cNvGrpSpPr/>
          <p:nvPr/>
        </p:nvGrpSpPr>
        <p:grpSpPr>
          <a:xfrm>
            <a:off x="3665982" y="2230889"/>
            <a:ext cx="1026160" cy="234950"/>
            <a:chOff x="3665982" y="2230889"/>
            <a:chExt cx="1026160" cy="234950"/>
          </a:xfrm>
        </p:grpSpPr>
        <p:sp>
          <p:nvSpPr>
            <p:cNvPr id="78" name="object 78"/>
            <p:cNvSpPr/>
            <p:nvPr/>
          </p:nvSpPr>
          <p:spPr>
            <a:xfrm>
              <a:off x="3665982" y="2282215"/>
              <a:ext cx="536575" cy="183515"/>
            </a:xfrm>
            <a:custGeom>
              <a:avLst/>
              <a:gdLst/>
              <a:ahLst/>
              <a:cxnLst/>
              <a:rect l="l" t="t" r="r" b="b"/>
              <a:pathLst>
                <a:path w="536575" h="183514">
                  <a:moveTo>
                    <a:pt x="130810" y="63525"/>
                  </a:moveTo>
                  <a:lnTo>
                    <a:pt x="126199" y="37846"/>
                  </a:lnTo>
                  <a:lnTo>
                    <a:pt x="119468" y="27444"/>
                  </a:lnTo>
                  <a:lnTo>
                    <a:pt x="113207" y="17754"/>
                  </a:lnTo>
                  <a:lnTo>
                    <a:pt x="93002" y="4686"/>
                  </a:lnTo>
                  <a:lnTo>
                    <a:pt x="90500" y="4241"/>
                  </a:lnTo>
                  <a:lnTo>
                    <a:pt x="90500" y="65811"/>
                  </a:lnTo>
                  <a:lnTo>
                    <a:pt x="88861" y="80060"/>
                  </a:lnTo>
                  <a:lnTo>
                    <a:pt x="83870" y="91846"/>
                  </a:lnTo>
                  <a:lnTo>
                    <a:pt x="76047" y="99441"/>
                  </a:lnTo>
                  <a:lnTo>
                    <a:pt x="65798" y="102133"/>
                  </a:lnTo>
                  <a:lnTo>
                    <a:pt x="54762" y="99301"/>
                  </a:lnTo>
                  <a:lnTo>
                    <a:pt x="46748" y="91465"/>
                  </a:lnTo>
                  <a:lnTo>
                    <a:pt x="41846" y="79629"/>
                  </a:lnTo>
                  <a:lnTo>
                    <a:pt x="40195" y="64795"/>
                  </a:lnTo>
                  <a:lnTo>
                    <a:pt x="41567" y="51244"/>
                  </a:lnTo>
                  <a:lnTo>
                    <a:pt x="45986" y="39255"/>
                  </a:lnTo>
                  <a:lnTo>
                    <a:pt x="53911" y="30708"/>
                  </a:lnTo>
                  <a:lnTo>
                    <a:pt x="65798" y="27444"/>
                  </a:lnTo>
                  <a:lnTo>
                    <a:pt x="77114" y="30670"/>
                  </a:lnTo>
                  <a:lnTo>
                    <a:pt x="84823" y="39166"/>
                  </a:lnTo>
                  <a:lnTo>
                    <a:pt x="89230" y="51130"/>
                  </a:lnTo>
                  <a:lnTo>
                    <a:pt x="90487" y="63525"/>
                  </a:lnTo>
                  <a:lnTo>
                    <a:pt x="90500" y="65811"/>
                  </a:lnTo>
                  <a:lnTo>
                    <a:pt x="90500" y="4241"/>
                  </a:lnTo>
                  <a:lnTo>
                    <a:pt x="39420" y="4648"/>
                  </a:lnTo>
                  <a:lnTo>
                    <a:pt x="4787" y="38595"/>
                  </a:lnTo>
                  <a:lnTo>
                    <a:pt x="0" y="65811"/>
                  </a:lnTo>
                  <a:lnTo>
                    <a:pt x="4965" y="92748"/>
                  </a:lnTo>
                  <a:lnTo>
                    <a:pt x="18656" y="112877"/>
                  </a:lnTo>
                  <a:lnTo>
                    <a:pt x="39204" y="125476"/>
                  </a:lnTo>
                  <a:lnTo>
                    <a:pt x="64770" y="129832"/>
                  </a:lnTo>
                  <a:lnTo>
                    <a:pt x="89230" y="125857"/>
                  </a:lnTo>
                  <a:lnTo>
                    <a:pt x="110363" y="113728"/>
                  </a:lnTo>
                  <a:lnTo>
                    <a:pt x="118681" y="102133"/>
                  </a:lnTo>
                  <a:lnTo>
                    <a:pt x="125196" y="93065"/>
                  </a:lnTo>
                  <a:lnTo>
                    <a:pt x="130810" y="63525"/>
                  </a:lnTo>
                  <a:close/>
                </a:path>
                <a:path w="536575" h="183514">
                  <a:moveTo>
                    <a:pt x="264998" y="127025"/>
                  </a:moveTo>
                  <a:lnTo>
                    <a:pt x="223266" y="61988"/>
                  </a:lnTo>
                  <a:lnTo>
                    <a:pt x="264490" y="2794"/>
                  </a:lnTo>
                  <a:lnTo>
                    <a:pt x="222250" y="2794"/>
                  </a:lnTo>
                  <a:lnTo>
                    <a:pt x="207911" y="28968"/>
                  </a:lnTo>
                  <a:lnTo>
                    <a:pt x="201510" y="41922"/>
                  </a:lnTo>
                  <a:lnTo>
                    <a:pt x="201002" y="41922"/>
                  </a:lnTo>
                  <a:lnTo>
                    <a:pt x="190766" y="23380"/>
                  </a:lnTo>
                  <a:lnTo>
                    <a:pt x="178473" y="2794"/>
                  </a:lnTo>
                  <a:lnTo>
                    <a:pt x="134950" y="2794"/>
                  </a:lnTo>
                  <a:lnTo>
                    <a:pt x="176428" y="63766"/>
                  </a:lnTo>
                  <a:lnTo>
                    <a:pt x="133934" y="127025"/>
                  </a:lnTo>
                  <a:lnTo>
                    <a:pt x="176682" y="127025"/>
                  </a:lnTo>
                  <a:lnTo>
                    <a:pt x="194856" y="92481"/>
                  </a:lnTo>
                  <a:lnTo>
                    <a:pt x="197929" y="85877"/>
                  </a:lnTo>
                  <a:lnTo>
                    <a:pt x="198704" y="85877"/>
                  </a:lnTo>
                  <a:lnTo>
                    <a:pt x="204838" y="98577"/>
                  </a:lnTo>
                  <a:lnTo>
                    <a:pt x="220980" y="127025"/>
                  </a:lnTo>
                  <a:lnTo>
                    <a:pt x="264998" y="127025"/>
                  </a:lnTo>
                  <a:close/>
                </a:path>
                <a:path w="536575" h="183514">
                  <a:moveTo>
                    <a:pt x="404050" y="2794"/>
                  </a:moveTo>
                  <a:lnTo>
                    <a:pt x="362331" y="2794"/>
                  </a:lnTo>
                  <a:lnTo>
                    <a:pt x="345173" y="70878"/>
                  </a:lnTo>
                  <a:lnTo>
                    <a:pt x="343128" y="80289"/>
                  </a:lnTo>
                  <a:lnTo>
                    <a:pt x="341337" y="86893"/>
                  </a:lnTo>
                  <a:lnTo>
                    <a:pt x="340563" y="86893"/>
                  </a:lnTo>
                  <a:lnTo>
                    <a:pt x="339026" y="80289"/>
                  </a:lnTo>
                  <a:lnTo>
                    <a:pt x="334429" y="63766"/>
                  </a:lnTo>
                  <a:lnTo>
                    <a:pt x="315734" y="2794"/>
                  </a:lnTo>
                  <a:lnTo>
                    <a:pt x="272478" y="2794"/>
                  </a:lnTo>
                  <a:lnTo>
                    <a:pt x="318300" y="116357"/>
                  </a:lnTo>
                  <a:lnTo>
                    <a:pt x="319824" y="119405"/>
                  </a:lnTo>
                  <a:lnTo>
                    <a:pt x="320090" y="121437"/>
                  </a:lnTo>
                  <a:lnTo>
                    <a:pt x="320090" y="124485"/>
                  </a:lnTo>
                  <a:lnTo>
                    <a:pt x="319316" y="126517"/>
                  </a:lnTo>
                  <a:lnTo>
                    <a:pt x="318046" y="128295"/>
                  </a:lnTo>
                  <a:lnTo>
                    <a:pt x="314198" y="134645"/>
                  </a:lnTo>
                  <a:lnTo>
                    <a:pt x="307797" y="140741"/>
                  </a:lnTo>
                  <a:lnTo>
                    <a:pt x="301917" y="143802"/>
                  </a:lnTo>
                  <a:lnTo>
                    <a:pt x="296024" y="147345"/>
                  </a:lnTo>
                  <a:lnTo>
                    <a:pt x="289877" y="149644"/>
                  </a:lnTo>
                  <a:lnTo>
                    <a:pt x="285013" y="150406"/>
                  </a:lnTo>
                  <a:lnTo>
                    <a:pt x="293217" y="183172"/>
                  </a:lnTo>
                  <a:lnTo>
                    <a:pt x="330835" y="166154"/>
                  </a:lnTo>
                  <a:lnTo>
                    <a:pt x="362407" y="116382"/>
                  </a:lnTo>
                  <a:lnTo>
                    <a:pt x="374865" y="84594"/>
                  </a:lnTo>
                  <a:lnTo>
                    <a:pt x="404050" y="2794"/>
                  </a:lnTo>
                  <a:close/>
                </a:path>
                <a:path w="536575" h="183514">
                  <a:moveTo>
                    <a:pt x="536460" y="2794"/>
                  </a:moveTo>
                  <a:lnTo>
                    <a:pt x="502666" y="2794"/>
                  </a:lnTo>
                  <a:lnTo>
                    <a:pt x="501383" y="17526"/>
                  </a:lnTo>
                  <a:lnTo>
                    <a:pt x="500875" y="17526"/>
                  </a:lnTo>
                  <a:lnTo>
                    <a:pt x="496519" y="12115"/>
                  </a:lnTo>
                  <a:lnTo>
                    <a:pt x="496519" y="50812"/>
                  </a:lnTo>
                  <a:lnTo>
                    <a:pt x="496519" y="74942"/>
                  </a:lnTo>
                  <a:lnTo>
                    <a:pt x="474764" y="97561"/>
                  </a:lnTo>
                  <a:lnTo>
                    <a:pt x="463854" y="95008"/>
                  </a:lnTo>
                  <a:lnTo>
                    <a:pt x="455815" y="87998"/>
                  </a:lnTo>
                  <a:lnTo>
                    <a:pt x="450862" y="77520"/>
                  </a:lnTo>
                  <a:lnTo>
                    <a:pt x="449160" y="64528"/>
                  </a:lnTo>
                  <a:lnTo>
                    <a:pt x="451180" y="49479"/>
                  </a:lnTo>
                  <a:lnTo>
                    <a:pt x="456692" y="38404"/>
                  </a:lnTo>
                  <a:lnTo>
                    <a:pt x="464832" y="31559"/>
                  </a:lnTo>
                  <a:lnTo>
                    <a:pt x="474764" y="29222"/>
                  </a:lnTo>
                  <a:lnTo>
                    <a:pt x="482193" y="30454"/>
                  </a:lnTo>
                  <a:lnTo>
                    <a:pt x="496519" y="50812"/>
                  </a:lnTo>
                  <a:lnTo>
                    <a:pt x="496519" y="12115"/>
                  </a:lnTo>
                  <a:lnTo>
                    <a:pt x="495223" y="10502"/>
                  </a:lnTo>
                  <a:lnTo>
                    <a:pt x="487756" y="4953"/>
                  </a:lnTo>
                  <a:lnTo>
                    <a:pt x="478269" y="1308"/>
                  </a:lnTo>
                  <a:lnTo>
                    <a:pt x="466572" y="0"/>
                  </a:lnTo>
                  <a:lnTo>
                    <a:pt x="444728" y="4597"/>
                  </a:lnTo>
                  <a:lnTo>
                    <a:pt x="426643" y="17691"/>
                  </a:lnTo>
                  <a:lnTo>
                    <a:pt x="414299" y="38265"/>
                  </a:lnTo>
                  <a:lnTo>
                    <a:pt x="409740" y="65290"/>
                  </a:lnTo>
                  <a:lnTo>
                    <a:pt x="413664" y="89890"/>
                  </a:lnTo>
                  <a:lnTo>
                    <a:pt x="424624" y="109093"/>
                  </a:lnTo>
                  <a:lnTo>
                    <a:pt x="441388" y="121564"/>
                  </a:lnTo>
                  <a:lnTo>
                    <a:pt x="462737" y="126009"/>
                  </a:lnTo>
                  <a:lnTo>
                    <a:pt x="473024" y="124942"/>
                  </a:lnTo>
                  <a:lnTo>
                    <a:pt x="482231" y="121793"/>
                  </a:lnTo>
                  <a:lnTo>
                    <a:pt x="490131" y="116687"/>
                  </a:lnTo>
                  <a:lnTo>
                    <a:pt x="496519" y="109753"/>
                  </a:lnTo>
                  <a:lnTo>
                    <a:pt x="497039" y="109753"/>
                  </a:lnTo>
                  <a:lnTo>
                    <a:pt x="497039" y="117881"/>
                  </a:lnTo>
                  <a:lnTo>
                    <a:pt x="494550" y="132651"/>
                  </a:lnTo>
                  <a:lnTo>
                    <a:pt x="487692" y="142849"/>
                  </a:lnTo>
                  <a:lnTo>
                    <a:pt x="477380" y="148755"/>
                  </a:lnTo>
                  <a:lnTo>
                    <a:pt x="464515" y="150660"/>
                  </a:lnTo>
                  <a:lnTo>
                    <a:pt x="453809" y="149834"/>
                  </a:lnTo>
                  <a:lnTo>
                    <a:pt x="443852" y="147675"/>
                  </a:lnTo>
                  <a:lnTo>
                    <a:pt x="435152" y="144653"/>
                  </a:lnTo>
                  <a:lnTo>
                    <a:pt x="428167" y="141249"/>
                  </a:lnTo>
                  <a:lnTo>
                    <a:pt x="420497" y="170472"/>
                  </a:lnTo>
                  <a:lnTo>
                    <a:pt x="429983" y="174663"/>
                  </a:lnTo>
                  <a:lnTo>
                    <a:pt x="441096" y="177685"/>
                  </a:lnTo>
                  <a:lnTo>
                    <a:pt x="453186" y="179514"/>
                  </a:lnTo>
                  <a:lnTo>
                    <a:pt x="465556" y="180124"/>
                  </a:lnTo>
                  <a:lnTo>
                    <a:pt x="479348" y="179387"/>
                  </a:lnTo>
                  <a:lnTo>
                    <a:pt x="516483" y="164884"/>
                  </a:lnTo>
                  <a:lnTo>
                    <a:pt x="527011" y="150660"/>
                  </a:lnTo>
                  <a:lnTo>
                    <a:pt x="531241" y="141224"/>
                  </a:lnTo>
                  <a:lnTo>
                    <a:pt x="534454" y="126047"/>
                  </a:lnTo>
                  <a:lnTo>
                    <a:pt x="535393" y="109753"/>
                  </a:lnTo>
                  <a:lnTo>
                    <a:pt x="535432" y="97561"/>
                  </a:lnTo>
                  <a:lnTo>
                    <a:pt x="535508" y="29222"/>
                  </a:lnTo>
                  <a:lnTo>
                    <a:pt x="535520" y="27165"/>
                  </a:lnTo>
                  <a:lnTo>
                    <a:pt x="535749" y="17526"/>
                  </a:lnTo>
                  <a:lnTo>
                    <a:pt x="536079" y="9271"/>
                  </a:lnTo>
                  <a:lnTo>
                    <a:pt x="536460" y="2794"/>
                  </a:lnTo>
                  <a:close/>
                </a:path>
              </a:pathLst>
            </a:custGeom>
            <a:solidFill>
              <a:srgbClr val="33536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9" name="object 79"/>
            <p:cNvSpPr/>
            <p:nvPr/>
          </p:nvSpPr>
          <p:spPr>
            <a:xfrm>
              <a:off x="4225541" y="2230889"/>
              <a:ext cx="119037" cy="180898"/>
            </a:xfrm>
            <a:prstGeom prst="rect">
              <a:avLst/>
            </a:prstGeom>
            <a:blipFill>
              <a:blip r:embed="rId3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0" name="object 80"/>
            <p:cNvSpPr/>
            <p:nvPr/>
          </p:nvSpPr>
          <p:spPr>
            <a:xfrm>
              <a:off x="4366901" y="2282220"/>
              <a:ext cx="119799" cy="127025"/>
            </a:xfrm>
            <a:prstGeom prst="rect">
              <a:avLst/>
            </a:prstGeom>
            <a:blipFill>
              <a:blip r:embed="rId2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1" name="object 81"/>
            <p:cNvSpPr/>
            <p:nvPr/>
          </p:nvSpPr>
          <p:spPr>
            <a:xfrm>
              <a:off x="4510820" y="2282223"/>
              <a:ext cx="181275" cy="129810"/>
            </a:xfrm>
            <a:prstGeom prst="rect">
              <a:avLst/>
            </a:prstGeom>
            <a:blipFill>
              <a:blip r:embed="rId4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82" name="object 82"/>
          <p:cNvSpPr/>
          <p:nvPr/>
        </p:nvSpPr>
        <p:spPr>
          <a:xfrm>
            <a:off x="4768673" y="2238007"/>
            <a:ext cx="350043" cy="173780"/>
          </a:xfrm>
          <a:prstGeom prst="rect">
            <a:avLst/>
          </a:prstGeom>
          <a:blipFill>
            <a:blip r:embed="rId4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pSp>
        <p:nvGrpSpPr>
          <p:cNvPr id="83" name="object 83"/>
          <p:cNvGrpSpPr/>
          <p:nvPr/>
        </p:nvGrpSpPr>
        <p:grpSpPr>
          <a:xfrm>
            <a:off x="680601" y="2587014"/>
            <a:ext cx="992505" cy="177800"/>
            <a:chOff x="680601" y="2587014"/>
            <a:chExt cx="992505" cy="177800"/>
          </a:xfrm>
        </p:grpSpPr>
        <p:sp>
          <p:nvSpPr>
            <p:cNvPr id="84" name="object 84"/>
            <p:cNvSpPr/>
            <p:nvPr/>
          </p:nvSpPr>
          <p:spPr>
            <a:xfrm>
              <a:off x="680601" y="2587020"/>
              <a:ext cx="190195" cy="127025"/>
            </a:xfrm>
            <a:prstGeom prst="rect">
              <a:avLst/>
            </a:prstGeom>
            <a:blipFill>
              <a:blip r:embed="rId4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5" name="object 85"/>
            <p:cNvSpPr/>
            <p:nvPr/>
          </p:nvSpPr>
          <p:spPr>
            <a:xfrm>
              <a:off x="893657" y="2587014"/>
              <a:ext cx="114426" cy="129819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6" name="object 86"/>
            <p:cNvSpPr/>
            <p:nvPr/>
          </p:nvSpPr>
          <p:spPr>
            <a:xfrm>
              <a:off x="1029887" y="2587014"/>
              <a:ext cx="240419" cy="177330"/>
            </a:xfrm>
            <a:prstGeom prst="rect">
              <a:avLst/>
            </a:prstGeom>
            <a:blipFill>
              <a:blip r:embed="rId4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7" name="object 87"/>
            <p:cNvSpPr/>
            <p:nvPr/>
          </p:nvSpPr>
          <p:spPr>
            <a:xfrm>
              <a:off x="1300049" y="2589801"/>
              <a:ext cx="119545" cy="127038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8" name="object 88"/>
            <p:cNvSpPr/>
            <p:nvPr/>
          </p:nvSpPr>
          <p:spPr>
            <a:xfrm>
              <a:off x="1442690" y="2587020"/>
              <a:ext cx="229923" cy="129567"/>
            </a:xfrm>
            <a:prstGeom prst="rect">
              <a:avLst/>
            </a:prstGeom>
            <a:blipFill>
              <a:blip r:embed="rId4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89" name="object 89"/>
          <p:cNvGrpSpPr/>
          <p:nvPr/>
        </p:nvGrpSpPr>
        <p:grpSpPr>
          <a:xfrm>
            <a:off x="1740762" y="2533661"/>
            <a:ext cx="271780" cy="183515"/>
            <a:chOff x="1740762" y="2533661"/>
            <a:chExt cx="271780" cy="183515"/>
          </a:xfrm>
        </p:grpSpPr>
        <p:sp>
          <p:nvSpPr>
            <p:cNvPr id="90" name="object 90"/>
            <p:cNvSpPr/>
            <p:nvPr/>
          </p:nvSpPr>
          <p:spPr>
            <a:xfrm>
              <a:off x="1740762" y="2533661"/>
              <a:ext cx="129540" cy="183172"/>
            </a:xfrm>
            <a:prstGeom prst="rect">
              <a:avLst/>
            </a:prstGeom>
            <a:blipFill>
              <a:blip r:embed="rId4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91" name="object 91"/>
            <p:cNvSpPr/>
            <p:nvPr/>
          </p:nvSpPr>
          <p:spPr>
            <a:xfrm>
              <a:off x="1893392" y="2587023"/>
              <a:ext cx="119037" cy="129565"/>
            </a:xfrm>
            <a:prstGeom prst="rect">
              <a:avLst/>
            </a:prstGeom>
            <a:blipFill>
              <a:blip r:embed="rId4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92" name="object 92"/>
          <p:cNvGrpSpPr/>
          <p:nvPr/>
        </p:nvGrpSpPr>
        <p:grpSpPr>
          <a:xfrm>
            <a:off x="2086475" y="2535694"/>
            <a:ext cx="1175385" cy="229235"/>
            <a:chOff x="2086475" y="2535694"/>
            <a:chExt cx="1175385" cy="229235"/>
          </a:xfrm>
        </p:grpSpPr>
        <p:sp>
          <p:nvSpPr>
            <p:cNvPr id="93" name="object 93"/>
            <p:cNvSpPr/>
            <p:nvPr/>
          </p:nvSpPr>
          <p:spPr>
            <a:xfrm>
              <a:off x="2086475" y="2587020"/>
              <a:ext cx="129781" cy="177330"/>
            </a:xfrm>
            <a:prstGeom prst="rect">
              <a:avLst/>
            </a:prstGeom>
            <a:blipFill>
              <a:blip r:embed="rId3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94" name="object 94"/>
            <p:cNvSpPr/>
            <p:nvPr/>
          </p:nvSpPr>
          <p:spPr>
            <a:xfrm>
              <a:off x="2239606" y="2535694"/>
              <a:ext cx="725805" cy="181610"/>
            </a:xfrm>
            <a:custGeom>
              <a:avLst/>
              <a:gdLst/>
              <a:ahLst/>
              <a:cxnLst/>
              <a:rect l="l" t="t" r="r" b="b"/>
              <a:pathLst>
                <a:path w="725805" h="181610">
                  <a:moveTo>
                    <a:pt x="77812" y="51841"/>
                  </a:moveTo>
                  <a:lnTo>
                    <a:pt x="74993" y="51333"/>
                  </a:lnTo>
                  <a:lnTo>
                    <a:pt x="69621" y="51333"/>
                  </a:lnTo>
                  <a:lnTo>
                    <a:pt x="60172" y="52806"/>
                  </a:lnTo>
                  <a:lnTo>
                    <a:pt x="50609" y="57391"/>
                  </a:lnTo>
                  <a:lnTo>
                    <a:pt x="42113" y="65366"/>
                  </a:lnTo>
                  <a:lnTo>
                    <a:pt x="35826" y="76987"/>
                  </a:lnTo>
                  <a:lnTo>
                    <a:pt x="34810" y="76987"/>
                  </a:lnTo>
                  <a:lnTo>
                    <a:pt x="33528" y="54114"/>
                  </a:lnTo>
                  <a:lnTo>
                    <a:pt x="0" y="54114"/>
                  </a:lnTo>
                  <a:lnTo>
                    <a:pt x="698" y="71716"/>
                  </a:lnTo>
                  <a:lnTo>
                    <a:pt x="1016" y="95021"/>
                  </a:lnTo>
                  <a:lnTo>
                    <a:pt x="1016" y="178358"/>
                  </a:lnTo>
                  <a:lnTo>
                    <a:pt x="39916" y="178358"/>
                  </a:lnTo>
                  <a:lnTo>
                    <a:pt x="39916" y="112293"/>
                  </a:lnTo>
                  <a:lnTo>
                    <a:pt x="40182" y="109258"/>
                  </a:lnTo>
                  <a:lnTo>
                    <a:pt x="67322" y="87147"/>
                  </a:lnTo>
                  <a:lnTo>
                    <a:pt x="71666" y="87147"/>
                  </a:lnTo>
                  <a:lnTo>
                    <a:pt x="77812" y="88163"/>
                  </a:lnTo>
                  <a:lnTo>
                    <a:pt x="77812" y="51841"/>
                  </a:lnTo>
                  <a:close/>
                </a:path>
                <a:path w="725805" h="181610">
                  <a:moveTo>
                    <a:pt x="219938" y="114846"/>
                  </a:moveTo>
                  <a:lnTo>
                    <a:pt x="202323" y="69075"/>
                  </a:lnTo>
                  <a:lnTo>
                    <a:pt x="179616" y="55562"/>
                  </a:lnTo>
                  <a:lnTo>
                    <a:pt x="179616" y="117132"/>
                  </a:lnTo>
                  <a:lnTo>
                    <a:pt x="177977" y="131381"/>
                  </a:lnTo>
                  <a:lnTo>
                    <a:pt x="172986" y="143167"/>
                  </a:lnTo>
                  <a:lnTo>
                    <a:pt x="165163" y="150761"/>
                  </a:lnTo>
                  <a:lnTo>
                    <a:pt x="154914" y="153454"/>
                  </a:lnTo>
                  <a:lnTo>
                    <a:pt x="143891" y="150622"/>
                  </a:lnTo>
                  <a:lnTo>
                    <a:pt x="135864" y="142786"/>
                  </a:lnTo>
                  <a:lnTo>
                    <a:pt x="130962" y="130949"/>
                  </a:lnTo>
                  <a:lnTo>
                    <a:pt x="129311" y="116116"/>
                  </a:lnTo>
                  <a:lnTo>
                    <a:pt x="130683" y="102565"/>
                  </a:lnTo>
                  <a:lnTo>
                    <a:pt x="135102" y="90576"/>
                  </a:lnTo>
                  <a:lnTo>
                    <a:pt x="143027" y="82029"/>
                  </a:lnTo>
                  <a:lnTo>
                    <a:pt x="154914" y="78765"/>
                  </a:lnTo>
                  <a:lnTo>
                    <a:pt x="166230" y="81991"/>
                  </a:lnTo>
                  <a:lnTo>
                    <a:pt x="173939" y="90487"/>
                  </a:lnTo>
                  <a:lnTo>
                    <a:pt x="178346" y="102450"/>
                  </a:lnTo>
                  <a:lnTo>
                    <a:pt x="179603" y="114846"/>
                  </a:lnTo>
                  <a:lnTo>
                    <a:pt x="179616" y="117132"/>
                  </a:lnTo>
                  <a:lnTo>
                    <a:pt x="179616" y="55562"/>
                  </a:lnTo>
                  <a:lnTo>
                    <a:pt x="128536" y="55968"/>
                  </a:lnTo>
                  <a:lnTo>
                    <a:pt x="93903" y="89916"/>
                  </a:lnTo>
                  <a:lnTo>
                    <a:pt x="89115" y="117132"/>
                  </a:lnTo>
                  <a:lnTo>
                    <a:pt x="94081" y="144068"/>
                  </a:lnTo>
                  <a:lnTo>
                    <a:pt x="107772" y="164198"/>
                  </a:lnTo>
                  <a:lnTo>
                    <a:pt x="128320" y="176796"/>
                  </a:lnTo>
                  <a:lnTo>
                    <a:pt x="153885" y="181152"/>
                  </a:lnTo>
                  <a:lnTo>
                    <a:pt x="178346" y="177177"/>
                  </a:lnTo>
                  <a:lnTo>
                    <a:pt x="199478" y="165049"/>
                  </a:lnTo>
                  <a:lnTo>
                    <a:pt x="207810" y="153454"/>
                  </a:lnTo>
                  <a:lnTo>
                    <a:pt x="214325" y="144386"/>
                  </a:lnTo>
                  <a:lnTo>
                    <a:pt x="219938" y="114846"/>
                  </a:lnTo>
                  <a:close/>
                </a:path>
                <a:path w="725805" h="181610">
                  <a:moveTo>
                    <a:pt x="315468" y="54114"/>
                  </a:moveTo>
                  <a:lnTo>
                    <a:pt x="287566" y="54114"/>
                  </a:lnTo>
                  <a:lnTo>
                    <a:pt x="287566" y="18554"/>
                  </a:lnTo>
                  <a:lnTo>
                    <a:pt x="249428" y="27190"/>
                  </a:lnTo>
                  <a:lnTo>
                    <a:pt x="249428" y="54114"/>
                  </a:lnTo>
                  <a:lnTo>
                    <a:pt x="232791" y="54114"/>
                  </a:lnTo>
                  <a:lnTo>
                    <a:pt x="232791" y="82575"/>
                  </a:lnTo>
                  <a:lnTo>
                    <a:pt x="249428" y="82575"/>
                  </a:lnTo>
                  <a:lnTo>
                    <a:pt x="249428" y="133388"/>
                  </a:lnTo>
                  <a:lnTo>
                    <a:pt x="250088" y="145503"/>
                  </a:lnTo>
                  <a:lnTo>
                    <a:pt x="272364" y="177939"/>
                  </a:lnTo>
                  <a:lnTo>
                    <a:pt x="289356" y="180898"/>
                  </a:lnTo>
                  <a:lnTo>
                    <a:pt x="297230" y="180670"/>
                  </a:lnTo>
                  <a:lnTo>
                    <a:pt x="304228" y="180009"/>
                  </a:lnTo>
                  <a:lnTo>
                    <a:pt x="310121" y="178968"/>
                  </a:lnTo>
                  <a:lnTo>
                    <a:pt x="314706" y="177584"/>
                  </a:lnTo>
                  <a:lnTo>
                    <a:pt x="314439" y="148374"/>
                  </a:lnTo>
                  <a:lnTo>
                    <a:pt x="307797" y="149390"/>
                  </a:lnTo>
                  <a:lnTo>
                    <a:pt x="302920" y="149390"/>
                  </a:lnTo>
                  <a:lnTo>
                    <a:pt x="295554" y="148082"/>
                  </a:lnTo>
                  <a:lnTo>
                    <a:pt x="290817" y="144081"/>
                  </a:lnTo>
                  <a:lnTo>
                    <a:pt x="288302" y="137287"/>
                  </a:lnTo>
                  <a:lnTo>
                    <a:pt x="287566" y="127546"/>
                  </a:lnTo>
                  <a:lnTo>
                    <a:pt x="287566" y="82575"/>
                  </a:lnTo>
                  <a:lnTo>
                    <a:pt x="315468" y="82575"/>
                  </a:lnTo>
                  <a:lnTo>
                    <a:pt x="315468" y="54114"/>
                  </a:lnTo>
                  <a:close/>
                </a:path>
                <a:path w="725805" h="181610">
                  <a:moveTo>
                    <a:pt x="448614" y="113309"/>
                  </a:moveTo>
                  <a:lnTo>
                    <a:pt x="435889" y="70802"/>
                  </a:lnTo>
                  <a:lnTo>
                    <a:pt x="412521" y="55435"/>
                  </a:lnTo>
                  <a:lnTo>
                    <a:pt x="412521" y="102133"/>
                  </a:lnTo>
                  <a:lnTo>
                    <a:pt x="366433" y="102133"/>
                  </a:lnTo>
                  <a:lnTo>
                    <a:pt x="368325" y="93814"/>
                  </a:lnTo>
                  <a:lnTo>
                    <a:pt x="372719" y="85661"/>
                  </a:lnTo>
                  <a:lnTo>
                    <a:pt x="379984" y="79451"/>
                  </a:lnTo>
                  <a:lnTo>
                    <a:pt x="390512" y="76987"/>
                  </a:lnTo>
                  <a:lnTo>
                    <a:pt x="401510" y="79590"/>
                  </a:lnTo>
                  <a:lnTo>
                    <a:pt x="408241" y="86042"/>
                  </a:lnTo>
                  <a:lnTo>
                    <a:pt x="411607" y="94246"/>
                  </a:lnTo>
                  <a:lnTo>
                    <a:pt x="412521" y="102133"/>
                  </a:lnTo>
                  <a:lnTo>
                    <a:pt x="412521" y="55435"/>
                  </a:lnTo>
                  <a:lnTo>
                    <a:pt x="364566" y="57264"/>
                  </a:lnTo>
                  <a:lnTo>
                    <a:pt x="333336" y="93980"/>
                  </a:lnTo>
                  <a:lnTo>
                    <a:pt x="329577" y="117627"/>
                  </a:lnTo>
                  <a:lnTo>
                    <a:pt x="334048" y="143916"/>
                  </a:lnTo>
                  <a:lnTo>
                    <a:pt x="347052" y="163842"/>
                  </a:lnTo>
                  <a:lnTo>
                    <a:pt x="368020" y="176479"/>
                  </a:lnTo>
                  <a:lnTo>
                    <a:pt x="396379" y="180898"/>
                  </a:lnTo>
                  <a:lnTo>
                    <a:pt x="408800" y="180416"/>
                  </a:lnTo>
                  <a:lnTo>
                    <a:pt x="420585" y="178993"/>
                  </a:lnTo>
                  <a:lnTo>
                    <a:pt x="431609" y="176606"/>
                  </a:lnTo>
                  <a:lnTo>
                    <a:pt x="441706" y="173278"/>
                  </a:lnTo>
                  <a:lnTo>
                    <a:pt x="437591" y="152184"/>
                  </a:lnTo>
                  <a:lnTo>
                    <a:pt x="436587" y="147104"/>
                  </a:lnTo>
                  <a:lnTo>
                    <a:pt x="428637" y="149288"/>
                  </a:lnTo>
                  <a:lnTo>
                    <a:pt x="420370" y="150888"/>
                  </a:lnTo>
                  <a:lnTo>
                    <a:pt x="411568" y="151853"/>
                  </a:lnTo>
                  <a:lnTo>
                    <a:pt x="402018" y="152184"/>
                  </a:lnTo>
                  <a:lnTo>
                    <a:pt x="389013" y="150749"/>
                  </a:lnTo>
                  <a:lnTo>
                    <a:pt x="378028" y="146380"/>
                  </a:lnTo>
                  <a:lnTo>
                    <a:pt x="370205" y="139001"/>
                  </a:lnTo>
                  <a:lnTo>
                    <a:pt x="366699" y="128562"/>
                  </a:lnTo>
                  <a:lnTo>
                    <a:pt x="447332" y="128562"/>
                  </a:lnTo>
                  <a:lnTo>
                    <a:pt x="447840" y="125755"/>
                  </a:lnTo>
                  <a:lnTo>
                    <a:pt x="448614" y="119913"/>
                  </a:lnTo>
                  <a:lnTo>
                    <a:pt x="448614" y="113309"/>
                  </a:lnTo>
                  <a:close/>
                </a:path>
                <a:path w="725805" h="181610">
                  <a:moveTo>
                    <a:pt x="566178" y="56146"/>
                  </a:moveTo>
                  <a:lnTo>
                    <a:pt x="559511" y="54114"/>
                  </a:lnTo>
                  <a:lnTo>
                    <a:pt x="552081" y="52590"/>
                  </a:lnTo>
                  <a:lnTo>
                    <a:pt x="544283" y="51650"/>
                  </a:lnTo>
                  <a:lnTo>
                    <a:pt x="536486" y="51320"/>
                  </a:lnTo>
                  <a:lnTo>
                    <a:pt x="505625" y="56540"/>
                  </a:lnTo>
                  <a:lnTo>
                    <a:pt x="483158" y="70726"/>
                  </a:lnTo>
                  <a:lnTo>
                    <a:pt x="469442" y="91732"/>
                  </a:lnTo>
                  <a:lnTo>
                    <a:pt x="464794" y="117373"/>
                  </a:lnTo>
                  <a:lnTo>
                    <a:pt x="469455" y="143814"/>
                  </a:lnTo>
                  <a:lnTo>
                    <a:pt x="482777" y="163804"/>
                  </a:lnTo>
                  <a:lnTo>
                    <a:pt x="503669" y="176466"/>
                  </a:lnTo>
                  <a:lnTo>
                    <a:pt x="531101" y="180886"/>
                  </a:lnTo>
                  <a:lnTo>
                    <a:pt x="541820" y="180441"/>
                  </a:lnTo>
                  <a:lnTo>
                    <a:pt x="561314" y="146850"/>
                  </a:lnTo>
                  <a:lnTo>
                    <a:pt x="555421" y="149136"/>
                  </a:lnTo>
                  <a:lnTo>
                    <a:pt x="548246" y="150660"/>
                  </a:lnTo>
                  <a:lnTo>
                    <a:pt x="539038" y="150660"/>
                  </a:lnTo>
                  <a:lnTo>
                    <a:pt x="525678" y="148437"/>
                  </a:lnTo>
                  <a:lnTo>
                    <a:pt x="514781" y="141833"/>
                  </a:lnTo>
                  <a:lnTo>
                    <a:pt x="507428" y="130937"/>
                  </a:lnTo>
                  <a:lnTo>
                    <a:pt x="504736" y="115849"/>
                  </a:lnTo>
                  <a:lnTo>
                    <a:pt x="506971" y="101841"/>
                  </a:lnTo>
                  <a:lnTo>
                    <a:pt x="513715" y="90830"/>
                  </a:lnTo>
                  <a:lnTo>
                    <a:pt x="524344" y="83629"/>
                  </a:lnTo>
                  <a:lnTo>
                    <a:pt x="538264" y="81051"/>
                  </a:lnTo>
                  <a:lnTo>
                    <a:pt x="548513" y="81051"/>
                  </a:lnTo>
                  <a:lnTo>
                    <a:pt x="555421" y="82829"/>
                  </a:lnTo>
                  <a:lnTo>
                    <a:pt x="560019" y="84848"/>
                  </a:lnTo>
                  <a:lnTo>
                    <a:pt x="566178" y="56146"/>
                  </a:lnTo>
                  <a:close/>
                </a:path>
                <a:path w="725805" h="181610">
                  <a:moveTo>
                    <a:pt x="662965" y="54114"/>
                  </a:moveTo>
                  <a:lnTo>
                    <a:pt x="635063" y="54114"/>
                  </a:lnTo>
                  <a:lnTo>
                    <a:pt x="635063" y="18554"/>
                  </a:lnTo>
                  <a:lnTo>
                    <a:pt x="596925" y="27190"/>
                  </a:lnTo>
                  <a:lnTo>
                    <a:pt x="596925" y="54114"/>
                  </a:lnTo>
                  <a:lnTo>
                    <a:pt x="580288" y="54114"/>
                  </a:lnTo>
                  <a:lnTo>
                    <a:pt x="580288" y="82575"/>
                  </a:lnTo>
                  <a:lnTo>
                    <a:pt x="596925" y="82575"/>
                  </a:lnTo>
                  <a:lnTo>
                    <a:pt x="596925" y="133388"/>
                  </a:lnTo>
                  <a:lnTo>
                    <a:pt x="597598" y="145503"/>
                  </a:lnTo>
                  <a:lnTo>
                    <a:pt x="619861" y="177939"/>
                  </a:lnTo>
                  <a:lnTo>
                    <a:pt x="636854" y="180898"/>
                  </a:lnTo>
                  <a:lnTo>
                    <a:pt x="644740" y="180670"/>
                  </a:lnTo>
                  <a:lnTo>
                    <a:pt x="651738" y="180009"/>
                  </a:lnTo>
                  <a:lnTo>
                    <a:pt x="657631" y="178968"/>
                  </a:lnTo>
                  <a:lnTo>
                    <a:pt x="662203" y="177584"/>
                  </a:lnTo>
                  <a:lnTo>
                    <a:pt x="661936" y="148374"/>
                  </a:lnTo>
                  <a:lnTo>
                    <a:pt x="655294" y="149390"/>
                  </a:lnTo>
                  <a:lnTo>
                    <a:pt x="650417" y="149390"/>
                  </a:lnTo>
                  <a:lnTo>
                    <a:pt x="643051" y="148082"/>
                  </a:lnTo>
                  <a:lnTo>
                    <a:pt x="638327" y="144081"/>
                  </a:lnTo>
                  <a:lnTo>
                    <a:pt x="635800" y="137287"/>
                  </a:lnTo>
                  <a:lnTo>
                    <a:pt x="635063" y="127546"/>
                  </a:lnTo>
                  <a:lnTo>
                    <a:pt x="635063" y="82575"/>
                  </a:lnTo>
                  <a:lnTo>
                    <a:pt x="662965" y="82575"/>
                  </a:lnTo>
                  <a:lnTo>
                    <a:pt x="662965" y="54114"/>
                  </a:lnTo>
                  <a:close/>
                </a:path>
                <a:path w="725805" h="181610">
                  <a:moveTo>
                    <a:pt x="724420" y="54114"/>
                  </a:moveTo>
                  <a:lnTo>
                    <a:pt x="685533" y="54114"/>
                  </a:lnTo>
                  <a:lnTo>
                    <a:pt x="685533" y="178346"/>
                  </a:lnTo>
                  <a:lnTo>
                    <a:pt x="724420" y="178346"/>
                  </a:lnTo>
                  <a:lnTo>
                    <a:pt x="724420" y="54114"/>
                  </a:lnTo>
                  <a:close/>
                </a:path>
                <a:path w="725805" h="181610">
                  <a:moveTo>
                    <a:pt x="725728" y="19570"/>
                  </a:moveTo>
                  <a:lnTo>
                    <a:pt x="724141" y="11798"/>
                  </a:lnTo>
                  <a:lnTo>
                    <a:pt x="719963" y="5600"/>
                  </a:lnTo>
                  <a:lnTo>
                    <a:pt x="713486" y="1485"/>
                  </a:lnTo>
                  <a:lnTo>
                    <a:pt x="704989" y="0"/>
                  </a:lnTo>
                  <a:lnTo>
                    <a:pt x="696455" y="1485"/>
                  </a:lnTo>
                  <a:lnTo>
                    <a:pt x="689940" y="5600"/>
                  </a:lnTo>
                  <a:lnTo>
                    <a:pt x="685838" y="11798"/>
                  </a:lnTo>
                  <a:lnTo>
                    <a:pt x="684517" y="19570"/>
                  </a:lnTo>
                  <a:lnTo>
                    <a:pt x="685825" y="27089"/>
                  </a:lnTo>
                  <a:lnTo>
                    <a:pt x="689914" y="33223"/>
                  </a:lnTo>
                  <a:lnTo>
                    <a:pt x="696341" y="37363"/>
                  </a:lnTo>
                  <a:lnTo>
                    <a:pt x="704735" y="38874"/>
                  </a:lnTo>
                  <a:lnTo>
                    <a:pt x="713409" y="37363"/>
                  </a:lnTo>
                  <a:lnTo>
                    <a:pt x="720026" y="33223"/>
                  </a:lnTo>
                  <a:lnTo>
                    <a:pt x="724242" y="27089"/>
                  </a:lnTo>
                  <a:lnTo>
                    <a:pt x="725728" y="19570"/>
                  </a:lnTo>
                  <a:close/>
                </a:path>
              </a:pathLst>
            </a:custGeom>
            <a:solidFill>
              <a:srgbClr val="33536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5" name="object 95"/>
            <p:cNvSpPr/>
            <p:nvPr/>
          </p:nvSpPr>
          <p:spPr>
            <a:xfrm>
              <a:off x="2988132" y="2587017"/>
              <a:ext cx="130822" cy="129819"/>
            </a:xfrm>
            <a:prstGeom prst="rect">
              <a:avLst/>
            </a:prstGeom>
            <a:blipFill>
              <a:blip r:embed="rId4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96" name="object 96"/>
            <p:cNvSpPr/>
            <p:nvPr/>
          </p:nvSpPr>
          <p:spPr>
            <a:xfrm>
              <a:off x="3142046" y="2587020"/>
              <a:ext cx="119799" cy="127025"/>
            </a:xfrm>
            <a:prstGeom prst="rect">
              <a:avLst/>
            </a:prstGeom>
            <a:blipFill>
              <a:blip r:embed="rId2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97" name="object 97"/>
          <p:cNvGrpSpPr/>
          <p:nvPr/>
        </p:nvGrpSpPr>
        <p:grpSpPr>
          <a:xfrm>
            <a:off x="3344862" y="2533662"/>
            <a:ext cx="878840" cy="183515"/>
            <a:chOff x="3344862" y="2533662"/>
            <a:chExt cx="878840" cy="183515"/>
          </a:xfrm>
        </p:grpSpPr>
        <p:sp>
          <p:nvSpPr>
            <p:cNvPr id="98" name="object 98"/>
            <p:cNvSpPr/>
            <p:nvPr/>
          </p:nvSpPr>
          <p:spPr>
            <a:xfrm>
              <a:off x="3344862" y="2533662"/>
              <a:ext cx="111125" cy="180975"/>
            </a:xfrm>
            <a:custGeom>
              <a:avLst/>
              <a:gdLst/>
              <a:ahLst/>
              <a:cxnLst/>
              <a:rect l="l" t="t" r="r" b="b"/>
              <a:pathLst>
                <a:path w="111125" h="180975">
                  <a:moveTo>
                    <a:pt x="38900" y="0"/>
                  </a:moveTo>
                  <a:lnTo>
                    <a:pt x="0" y="0"/>
                  </a:lnTo>
                  <a:lnTo>
                    <a:pt x="0" y="180378"/>
                  </a:lnTo>
                  <a:lnTo>
                    <a:pt x="38900" y="180378"/>
                  </a:lnTo>
                  <a:lnTo>
                    <a:pt x="38900" y="0"/>
                  </a:lnTo>
                  <a:close/>
                </a:path>
                <a:path w="111125" h="180975">
                  <a:moveTo>
                    <a:pt x="109321" y="56146"/>
                  </a:moveTo>
                  <a:lnTo>
                    <a:pt x="70421" y="56146"/>
                  </a:lnTo>
                  <a:lnTo>
                    <a:pt x="70421" y="180378"/>
                  </a:lnTo>
                  <a:lnTo>
                    <a:pt x="109321" y="180378"/>
                  </a:lnTo>
                  <a:lnTo>
                    <a:pt x="109321" y="56146"/>
                  </a:lnTo>
                  <a:close/>
                </a:path>
                <a:path w="111125" h="180975">
                  <a:moveTo>
                    <a:pt x="110617" y="21602"/>
                  </a:moveTo>
                  <a:lnTo>
                    <a:pt x="109016" y="13830"/>
                  </a:lnTo>
                  <a:lnTo>
                    <a:pt x="104838" y="7632"/>
                  </a:lnTo>
                  <a:lnTo>
                    <a:pt x="98361" y="3517"/>
                  </a:lnTo>
                  <a:lnTo>
                    <a:pt x="89877" y="2032"/>
                  </a:lnTo>
                  <a:lnTo>
                    <a:pt x="81343" y="3517"/>
                  </a:lnTo>
                  <a:lnTo>
                    <a:pt x="74828" y="7632"/>
                  </a:lnTo>
                  <a:lnTo>
                    <a:pt x="70726" y="13830"/>
                  </a:lnTo>
                  <a:lnTo>
                    <a:pt x="69405" y="21602"/>
                  </a:lnTo>
                  <a:lnTo>
                    <a:pt x="70713" y="29121"/>
                  </a:lnTo>
                  <a:lnTo>
                    <a:pt x="74803" y="35255"/>
                  </a:lnTo>
                  <a:lnTo>
                    <a:pt x="81229" y="39395"/>
                  </a:lnTo>
                  <a:lnTo>
                    <a:pt x="89611" y="40906"/>
                  </a:lnTo>
                  <a:lnTo>
                    <a:pt x="98285" y="39395"/>
                  </a:lnTo>
                  <a:lnTo>
                    <a:pt x="104902" y="35255"/>
                  </a:lnTo>
                  <a:lnTo>
                    <a:pt x="109131" y="29121"/>
                  </a:lnTo>
                  <a:lnTo>
                    <a:pt x="110617" y="21602"/>
                  </a:lnTo>
                  <a:close/>
                </a:path>
              </a:pathLst>
            </a:custGeom>
            <a:solidFill>
              <a:srgbClr val="33536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9" name="object 99"/>
            <p:cNvSpPr/>
            <p:nvPr/>
          </p:nvSpPr>
          <p:spPr>
            <a:xfrm>
              <a:off x="3484425" y="2587020"/>
              <a:ext cx="190195" cy="127025"/>
            </a:xfrm>
            <a:prstGeom prst="rect">
              <a:avLst/>
            </a:prstGeom>
            <a:blipFill>
              <a:blip r:embed="rId4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00" name="object 100"/>
            <p:cNvSpPr/>
            <p:nvPr/>
          </p:nvSpPr>
          <p:spPr>
            <a:xfrm>
              <a:off x="3704653" y="2535694"/>
              <a:ext cx="275755" cy="180893"/>
            </a:xfrm>
            <a:prstGeom prst="rect">
              <a:avLst/>
            </a:prstGeom>
            <a:blipFill>
              <a:blip r:embed="rId4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01" name="object 101"/>
            <p:cNvSpPr/>
            <p:nvPr/>
          </p:nvSpPr>
          <p:spPr>
            <a:xfrm>
              <a:off x="4002731" y="2554243"/>
              <a:ext cx="220967" cy="162344"/>
            </a:xfrm>
            <a:prstGeom prst="rect">
              <a:avLst/>
            </a:prstGeom>
            <a:blipFill>
              <a:blip r:embed="rId5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02" name="object 102"/>
          <p:cNvGrpSpPr/>
          <p:nvPr/>
        </p:nvGrpSpPr>
        <p:grpSpPr>
          <a:xfrm>
            <a:off x="4297997" y="2533662"/>
            <a:ext cx="834390" cy="183515"/>
            <a:chOff x="4297997" y="2533662"/>
            <a:chExt cx="834390" cy="183515"/>
          </a:xfrm>
        </p:grpSpPr>
        <p:sp>
          <p:nvSpPr>
            <p:cNvPr id="103" name="object 103"/>
            <p:cNvSpPr/>
            <p:nvPr/>
          </p:nvSpPr>
          <p:spPr>
            <a:xfrm>
              <a:off x="4297997" y="2533662"/>
              <a:ext cx="39370" cy="180975"/>
            </a:xfrm>
            <a:custGeom>
              <a:avLst/>
              <a:gdLst/>
              <a:ahLst/>
              <a:cxnLst/>
              <a:rect l="l" t="t" r="r" b="b"/>
              <a:pathLst>
                <a:path w="39370" h="180975">
                  <a:moveTo>
                    <a:pt x="38900" y="0"/>
                  </a:moveTo>
                  <a:lnTo>
                    <a:pt x="0" y="0"/>
                  </a:lnTo>
                  <a:lnTo>
                    <a:pt x="0" y="180378"/>
                  </a:lnTo>
                  <a:lnTo>
                    <a:pt x="38900" y="180378"/>
                  </a:lnTo>
                  <a:lnTo>
                    <a:pt x="38900" y="0"/>
                  </a:lnTo>
                  <a:close/>
                </a:path>
              </a:pathLst>
            </a:custGeom>
            <a:solidFill>
              <a:srgbClr val="33536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4" name="object 104"/>
            <p:cNvSpPr/>
            <p:nvPr/>
          </p:nvSpPr>
          <p:spPr>
            <a:xfrm>
              <a:off x="4360494" y="2540011"/>
              <a:ext cx="163583" cy="176576"/>
            </a:xfrm>
            <a:prstGeom prst="rect">
              <a:avLst/>
            </a:prstGeom>
            <a:blipFill>
              <a:blip r:embed="rId5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05" name="object 105"/>
            <p:cNvSpPr/>
            <p:nvPr/>
          </p:nvSpPr>
          <p:spPr>
            <a:xfrm>
              <a:off x="4546400" y="2554243"/>
              <a:ext cx="220967" cy="162344"/>
            </a:xfrm>
            <a:prstGeom prst="rect">
              <a:avLst/>
            </a:prstGeom>
            <a:blipFill>
              <a:blip r:embed="rId3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06" name="object 106"/>
            <p:cNvSpPr/>
            <p:nvPr/>
          </p:nvSpPr>
          <p:spPr>
            <a:xfrm>
              <a:off x="4788915" y="2535696"/>
              <a:ext cx="343359" cy="180892"/>
            </a:xfrm>
            <a:prstGeom prst="rect">
              <a:avLst/>
            </a:prstGeom>
            <a:blipFill>
              <a:blip r:embed="rId5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07" name="object 107"/>
          <p:cNvGrpSpPr/>
          <p:nvPr/>
        </p:nvGrpSpPr>
        <p:grpSpPr>
          <a:xfrm>
            <a:off x="674444" y="2838461"/>
            <a:ext cx="382905" cy="183515"/>
            <a:chOff x="674444" y="2838461"/>
            <a:chExt cx="382905" cy="183515"/>
          </a:xfrm>
        </p:grpSpPr>
        <p:sp>
          <p:nvSpPr>
            <p:cNvPr id="108" name="object 108"/>
            <p:cNvSpPr/>
            <p:nvPr/>
          </p:nvSpPr>
          <p:spPr>
            <a:xfrm>
              <a:off x="674444" y="2838461"/>
              <a:ext cx="129540" cy="183172"/>
            </a:xfrm>
            <a:prstGeom prst="rect">
              <a:avLst/>
            </a:prstGeom>
            <a:blipFill>
              <a:blip r:embed="rId5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09" name="object 109"/>
            <p:cNvSpPr/>
            <p:nvPr/>
          </p:nvSpPr>
          <p:spPr>
            <a:xfrm>
              <a:off x="827076" y="2891820"/>
              <a:ext cx="229923" cy="129567"/>
            </a:xfrm>
            <a:prstGeom prst="rect">
              <a:avLst/>
            </a:prstGeom>
            <a:blipFill>
              <a:blip r:embed="rId5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10" name="object 110"/>
          <p:cNvGrpSpPr/>
          <p:nvPr/>
        </p:nvGrpSpPr>
        <p:grpSpPr>
          <a:xfrm>
            <a:off x="1125151" y="2838462"/>
            <a:ext cx="1391285" cy="233679"/>
            <a:chOff x="1125151" y="2838462"/>
            <a:chExt cx="1391285" cy="233679"/>
          </a:xfrm>
        </p:grpSpPr>
        <p:sp>
          <p:nvSpPr>
            <p:cNvPr id="111" name="object 111"/>
            <p:cNvSpPr/>
            <p:nvPr/>
          </p:nvSpPr>
          <p:spPr>
            <a:xfrm>
              <a:off x="1125151" y="2891812"/>
              <a:ext cx="126720" cy="180124"/>
            </a:xfrm>
            <a:prstGeom prst="rect">
              <a:avLst/>
            </a:prstGeom>
            <a:blipFill>
              <a:blip r:embed="rId5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12" name="object 112"/>
            <p:cNvSpPr/>
            <p:nvPr/>
          </p:nvSpPr>
          <p:spPr>
            <a:xfrm>
              <a:off x="1274959" y="2891818"/>
              <a:ext cx="130810" cy="129819"/>
            </a:xfrm>
            <a:prstGeom prst="rect">
              <a:avLst/>
            </a:prstGeom>
            <a:blipFill>
              <a:blip r:embed="rId5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13" name="object 113"/>
            <p:cNvSpPr/>
            <p:nvPr/>
          </p:nvSpPr>
          <p:spPr>
            <a:xfrm>
              <a:off x="1429381" y="2859043"/>
              <a:ext cx="448370" cy="162596"/>
            </a:xfrm>
            <a:prstGeom prst="rect">
              <a:avLst/>
            </a:prstGeom>
            <a:blipFill>
              <a:blip r:embed="rId5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14" name="object 114"/>
            <p:cNvSpPr/>
            <p:nvPr/>
          </p:nvSpPr>
          <p:spPr>
            <a:xfrm>
              <a:off x="1901088" y="2838462"/>
              <a:ext cx="615315" cy="183515"/>
            </a:xfrm>
            <a:custGeom>
              <a:avLst/>
              <a:gdLst/>
              <a:ahLst/>
              <a:cxnLst/>
              <a:rect l="l" t="t" r="r" b="b"/>
              <a:pathLst>
                <a:path w="615314" h="183514">
                  <a:moveTo>
                    <a:pt x="38900" y="0"/>
                  </a:moveTo>
                  <a:lnTo>
                    <a:pt x="0" y="0"/>
                  </a:lnTo>
                  <a:lnTo>
                    <a:pt x="0" y="180378"/>
                  </a:lnTo>
                  <a:lnTo>
                    <a:pt x="38900" y="180378"/>
                  </a:lnTo>
                  <a:lnTo>
                    <a:pt x="38900" y="0"/>
                  </a:lnTo>
                  <a:close/>
                </a:path>
                <a:path w="615314" h="183514">
                  <a:moveTo>
                    <a:pt x="182283" y="115341"/>
                  </a:moveTo>
                  <a:lnTo>
                    <a:pt x="169557" y="72834"/>
                  </a:lnTo>
                  <a:lnTo>
                    <a:pt x="146189" y="57467"/>
                  </a:lnTo>
                  <a:lnTo>
                    <a:pt x="146189" y="104165"/>
                  </a:lnTo>
                  <a:lnTo>
                    <a:pt x="100101" y="104165"/>
                  </a:lnTo>
                  <a:lnTo>
                    <a:pt x="101993" y="95846"/>
                  </a:lnTo>
                  <a:lnTo>
                    <a:pt x="106387" y="87693"/>
                  </a:lnTo>
                  <a:lnTo>
                    <a:pt x="113652" y="81483"/>
                  </a:lnTo>
                  <a:lnTo>
                    <a:pt x="124180" y="79019"/>
                  </a:lnTo>
                  <a:lnTo>
                    <a:pt x="135178" y="81622"/>
                  </a:lnTo>
                  <a:lnTo>
                    <a:pt x="141909" y="88074"/>
                  </a:lnTo>
                  <a:lnTo>
                    <a:pt x="145275" y="96278"/>
                  </a:lnTo>
                  <a:lnTo>
                    <a:pt x="146189" y="104165"/>
                  </a:lnTo>
                  <a:lnTo>
                    <a:pt x="146189" y="57467"/>
                  </a:lnTo>
                  <a:lnTo>
                    <a:pt x="98234" y="59296"/>
                  </a:lnTo>
                  <a:lnTo>
                    <a:pt x="67005" y="96012"/>
                  </a:lnTo>
                  <a:lnTo>
                    <a:pt x="63246" y="119659"/>
                  </a:lnTo>
                  <a:lnTo>
                    <a:pt x="67716" y="145948"/>
                  </a:lnTo>
                  <a:lnTo>
                    <a:pt x="80721" y="165874"/>
                  </a:lnTo>
                  <a:lnTo>
                    <a:pt x="101688" y="178511"/>
                  </a:lnTo>
                  <a:lnTo>
                    <a:pt x="130048" y="182930"/>
                  </a:lnTo>
                  <a:lnTo>
                    <a:pt x="142468" y="182448"/>
                  </a:lnTo>
                  <a:lnTo>
                    <a:pt x="154254" y="181025"/>
                  </a:lnTo>
                  <a:lnTo>
                    <a:pt x="165277" y="178638"/>
                  </a:lnTo>
                  <a:lnTo>
                    <a:pt x="175374" y="175310"/>
                  </a:lnTo>
                  <a:lnTo>
                    <a:pt x="171259" y="154216"/>
                  </a:lnTo>
                  <a:lnTo>
                    <a:pt x="170256" y="149136"/>
                  </a:lnTo>
                  <a:lnTo>
                    <a:pt x="162306" y="151320"/>
                  </a:lnTo>
                  <a:lnTo>
                    <a:pt x="154038" y="152920"/>
                  </a:lnTo>
                  <a:lnTo>
                    <a:pt x="145237" y="153885"/>
                  </a:lnTo>
                  <a:lnTo>
                    <a:pt x="135686" y="154216"/>
                  </a:lnTo>
                  <a:lnTo>
                    <a:pt x="122682" y="152781"/>
                  </a:lnTo>
                  <a:lnTo>
                    <a:pt x="111696" y="148412"/>
                  </a:lnTo>
                  <a:lnTo>
                    <a:pt x="103873" y="141033"/>
                  </a:lnTo>
                  <a:lnTo>
                    <a:pt x="100368" y="130594"/>
                  </a:lnTo>
                  <a:lnTo>
                    <a:pt x="181000" y="130594"/>
                  </a:lnTo>
                  <a:lnTo>
                    <a:pt x="181508" y="127787"/>
                  </a:lnTo>
                  <a:lnTo>
                    <a:pt x="182283" y="121945"/>
                  </a:lnTo>
                  <a:lnTo>
                    <a:pt x="182283" y="115341"/>
                  </a:lnTo>
                  <a:close/>
                </a:path>
                <a:path w="615314" h="183514">
                  <a:moveTo>
                    <a:pt x="277050" y="56146"/>
                  </a:moveTo>
                  <a:lnTo>
                    <a:pt x="249148" y="56146"/>
                  </a:lnTo>
                  <a:lnTo>
                    <a:pt x="249148" y="20586"/>
                  </a:lnTo>
                  <a:lnTo>
                    <a:pt x="211010" y="29222"/>
                  </a:lnTo>
                  <a:lnTo>
                    <a:pt x="211010" y="56146"/>
                  </a:lnTo>
                  <a:lnTo>
                    <a:pt x="194373" y="56146"/>
                  </a:lnTo>
                  <a:lnTo>
                    <a:pt x="194373" y="84607"/>
                  </a:lnTo>
                  <a:lnTo>
                    <a:pt x="211010" y="84607"/>
                  </a:lnTo>
                  <a:lnTo>
                    <a:pt x="211010" y="135420"/>
                  </a:lnTo>
                  <a:lnTo>
                    <a:pt x="211683" y="147535"/>
                  </a:lnTo>
                  <a:lnTo>
                    <a:pt x="233946" y="179971"/>
                  </a:lnTo>
                  <a:lnTo>
                    <a:pt x="250939" y="182930"/>
                  </a:lnTo>
                  <a:lnTo>
                    <a:pt x="258826" y="182702"/>
                  </a:lnTo>
                  <a:lnTo>
                    <a:pt x="265823" y="182041"/>
                  </a:lnTo>
                  <a:lnTo>
                    <a:pt x="271716" y="181000"/>
                  </a:lnTo>
                  <a:lnTo>
                    <a:pt x="276288" y="179616"/>
                  </a:lnTo>
                  <a:lnTo>
                    <a:pt x="276021" y="150406"/>
                  </a:lnTo>
                  <a:lnTo>
                    <a:pt x="269379" y="151422"/>
                  </a:lnTo>
                  <a:lnTo>
                    <a:pt x="264502" y="151422"/>
                  </a:lnTo>
                  <a:lnTo>
                    <a:pt x="257136" y="150114"/>
                  </a:lnTo>
                  <a:lnTo>
                    <a:pt x="252412" y="146113"/>
                  </a:lnTo>
                  <a:lnTo>
                    <a:pt x="249885" y="139319"/>
                  </a:lnTo>
                  <a:lnTo>
                    <a:pt x="249148" y="129578"/>
                  </a:lnTo>
                  <a:lnTo>
                    <a:pt x="249148" y="84607"/>
                  </a:lnTo>
                  <a:lnTo>
                    <a:pt x="277050" y="84607"/>
                  </a:lnTo>
                  <a:lnTo>
                    <a:pt x="277050" y="56146"/>
                  </a:lnTo>
                  <a:close/>
                </a:path>
                <a:path w="615314" h="183514">
                  <a:moveTo>
                    <a:pt x="371030" y="56146"/>
                  </a:moveTo>
                  <a:lnTo>
                    <a:pt x="343128" y="56146"/>
                  </a:lnTo>
                  <a:lnTo>
                    <a:pt x="343128" y="20586"/>
                  </a:lnTo>
                  <a:lnTo>
                    <a:pt x="304990" y="29222"/>
                  </a:lnTo>
                  <a:lnTo>
                    <a:pt x="304990" y="56146"/>
                  </a:lnTo>
                  <a:lnTo>
                    <a:pt x="288353" y="56146"/>
                  </a:lnTo>
                  <a:lnTo>
                    <a:pt x="288353" y="84607"/>
                  </a:lnTo>
                  <a:lnTo>
                    <a:pt x="304990" y="84607"/>
                  </a:lnTo>
                  <a:lnTo>
                    <a:pt x="304990" y="135420"/>
                  </a:lnTo>
                  <a:lnTo>
                    <a:pt x="305663" y="147535"/>
                  </a:lnTo>
                  <a:lnTo>
                    <a:pt x="327926" y="179971"/>
                  </a:lnTo>
                  <a:lnTo>
                    <a:pt x="344919" y="182930"/>
                  </a:lnTo>
                  <a:lnTo>
                    <a:pt x="352806" y="182702"/>
                  </a:lnTo>
                  <a:lnTo>
                    <a:pt x="359803" y="182041"/>
                  </a:lnTo>
                  <a:lnTo>
                    <a:pt x="365696" y="181000"/>
                  </a:lnTo>
                  <a:lnTo>
                    <a:pt x="370268" y="179616"/>
                  </a:lnTo>
                  <a:lnTo>
                    <a:pt x="370001" y="150406"/>
                  </a:lnTo>
                  <a:lnTo>
                    <a:pt x="363359" y="151422"/>
                  </a:lnTo>
                  <a:lnTo>
                    <a:pt x="358482" y="151422"/>
                  </a:lnTo>
                  <a:lnTo>
                    <a:pt x="351116" y="150114"/>
                  </a:lnTo>
                  <a:lnTo>
                    <a:pt x="346392" y="146113"/>
                  </a:lnTo>
                  <a:lnTo>
                    <a:pt x="343877" y="139319"/>
                  </a:lnTo>
                  <a:lnTo>
                    <a:pt x="343128" y="129578"/>
                  </a:lnTo>
                  <a:lnTo>
                    <a:pt x="343128" y="84607"/>
                  </a:lnTo>
                  <a:lnTo>
                    <a:pt x="371030" y="84607"/>
                  </a:lnTo>
                  <a:lnTo>
                    <a:pt x="371030" y="56146"/>
                  </a:lnTo>
                  <a:close/>
                </a:path>
                <a:path w="615314" h="183514">
                  <a:moveTo>
                    <a:pt x="504190" y="115341"/>
                  </a:moveTo>
                  <a:lnTo>
                    <a:pt x="502691" y="104165"/>
                  </a:lnTo>
                  <a:lnTo>
                    <a:pt x="501154" y="92697"/>
                  </a:lnTo>
                  <a:lnTo>
                    <a:pt x="494474" y="79019"/>
                  </a:lnTo>
                  <a:lnTo>
                    <a:pt x="491451" y="72834"/>
                  </a:lnTo>
                  <a:lnTo>
                    <a:pt x="474167" y="58724"/>
                  </a:lnTo>
                  <a:lnTo>
                    <a:pt x="468096" y="57467"/>
                  </a:lnTo>
                  <a:lnTo>
                    <a:pt x="468096" y="104165"/>
                  </a:lnTo>
                  <a:lnTo>
                    <a:pt x="422008" y="104165"/>
                  </a:lnTo>
                  <a:lnTo>
                    <a:pt x="423900" y="95846"/>
                  </a:lnTo>
                  <a:lnTo>
                    <a:pt x="428294" y="87693"/>
                  </a:lnTo>
                  <a:lnTo>
                    <a:pt x="435559" y="81483"/>
                  </a:lnTo>
                  <a:lnTo>
                    <a:pt x="446087" y="79019"/>
                  </a:lnTo>
                  <a:lnTo>
                    <a:pt x="457085" y="81622"/>
                  </a:lnTo>
                  <a:lnTo>
                    <a:pt x="463804" y="88074"/>
                  </a:lnTo>
                  <a:lnTo>
                    <a:pt x="467182" y="96278"/>
                  </a:lnTo>
                  <a:lnTo>
                    <a:pt x="468096" y="104165"/>
                  </a:lnTo>
                  <a:lnTo>
                    <a:pt x="468096" y="57467"/>
                  </a:lnTo>
                  <a:lnTo>
                    <a:pt x="420141" y="59296"/>
                  </a:lnTo>
                  <a:lnTo>
                    <a:pt x="388912" y="96012"/>
                  </a:lnTo>
                  <a:lnTo>
                    <a:pt x="385152" y="119659"/>
                  </a:lnTo>
                  <a:lnTo>
                    <a:pt x="389623" y="145948"/>
                  </a:lnTo>
                  <a:lnTo>
                    <a:pt x="402628" y="165874"/>
                  </a:lnTo>
                  <a:lnTo>
                    <a:pt x="423595" y="178511"/>
                  </a:lnTo>
                  <a:lnTo>
                    <a:pt x="451954" y="182930"/>
                  </a:lnTo>
                  <a:lnTo>
                    <a:pt x="464375" y="182448"/>
                  </a:lnTo>
                  <a:lnTo>
                    <a:pt x="476161" y="181025"/>
                  </a:lnTo>
                  <a:lnTo>
                    <a:pt x="487184" y="178638"/>
                  </a:lnTo>
                  <a:lnTo>
                    <a:pt x="497281" y="175310"/>
                  </a:lnTo>
                  <a:lnTo>
                    <a:pt x="493153" y="154216"/>
                  </a:lnTo>
                  <a:lnTo>
                    <a:pt x="492163" y="149136"/>
                  </a:lnTo>
                  <a:lnTo>
                    <a:pt x="484200" y="151320"/>
                  </a:lnTo>
                  <a:lnTo>
                    <a:pt x="475932" y="152920"/>
                  </a:lnTo>
                  <a:lnTo>
                    <a:pt x="467144" y="153885"/>
                  </a:lnTo>
                  <a:lnTo>
                    <a:pt x="457593" y="154216"/>
                  </a:lnTo>
                  <a:lnTo>
                    <a:pt x="444588" y="152781"/>
                  </a:lnTo>
                  <a:lnTo>
                    <a:pt x="433590" y="148412"/>
                  </a:lnTo>
                  <a:lnTo>
                    <a:pt x="425780" y="141033"/>
                  </a:lnTo>
                  <a:lnTo>
                    <a:pt x="422275" y="130594"/>
                  </a:lnTo>
                  <a:lnTo>
                    <a:pt x="502907" y="130594"/>
                  </a:lnTo>
                  <a:lnTo>
                    <a:pt x="503415" y="127787"/>
                  </a:lnTo>
                  <a:lnTo>
                    <a:pt x="504190" y="121945"/>
                  </a:lnTo>
                  <a:lnTo>
                    <a:pt x="504190" y="115341"/>
                  </a:lnTo>
                  <a:close/>
                </a:path>
                <a:path w="615314" h="183514">
                  <a:moveTo>
                    <a:pt x="615073" y="142786"/>
                  </a:moveTo>
                  <a:lnTo>
                    <a:pt x="581025" y="104419"/>
                  </a:lnTo>
                  <a:lnTo>
                    <a:pt x="565670" y="99085"/>
                  </a:lnTo>
                  <a:lnTo>
                    <a:pt x="560806" y="96037"/>
                  </a:lnTo>
                  <a:lnTo>
                    <a:pt x="560806" y="83845"/>
                  </a:lnTo>
                  <a:lnTo>
                    <a:pt x="566178" y="80035"/>
                  </a:lnTo>
                  <a:lnTo>
                    <a:pt x="575665" y="80035"/>
                  </a:lnTo>
                  <a:lnTo>
                    <a:pt x="583641" y="80721"/>
                  </a:lnTo>
                  <a:lnTo>
                    <a:pt x="591146" y="82448"/>
                  </a:lnTo>
                  <a:lnTo>
                    <a:pt x="597687" y="84747"/>
                  </a:lnTo>
                  <a:lnTo>
                    <a:pt x="602780" y="87147"/>
                  </a:lnTo>
                  <a:lnTo>
                    <a:pt x="609701" y="60477"/>
                  </a:lnTo>
                  <a:lnTo>
                    <a:pt x="602996" y="57746"/>
                  </a:lnTo>
                  <a:lnTo>
                    <a:pt x="594639" y="55486"/>
                  </a:lnTo>
                  <a:lnTo>
                    <a:pt x="584974" y="53936"/>
                  </a:lnTo>
                  <a:lnTo>
                    <a:pt x="574370" y="53365"/>
                  </a:lnTo>
                  <a:lnTo>
                    <a:pt x="553351" y="56464"/>
                  </a:lnTo>
                  <a:lnTo>
                    <a:pt x="537298" y="65011"/>
                  </a:lnTo>
                  <a:lnTo>
                    <a:pt x="527037" y="77901"/>
                  </a:lnTo>
                  <a:lnTo>
                    <a:pt x="523430" y="94005"/>
                  </a:lnTo>
                  <a:lnTo>
                    <a:pt x="525246" y="104851"/>
                  </a:lnTo>
                  <a:lnTo>
                    <a:pt x="531431" y="114973"/>
                  </a:lnTo>
                  <a:lnTo>
                    <a:pt x="542518" y="123952"/>
                  </a:lnTo>
                  <a:lnTo>
                    <a:pt x="559015" y="131356"/>
                  </a:lnTo>
                  <a:lnTo>
                    <a:pt x="573595" y="136182"/>
                  </a:lnTo>
                  <a:lnTo>
                    <a:pt x="577443" y="139230"/>
                  </a:lnTo>
                  <a:lnTo>
                    <a:pt x="577443" y="151930"/>
                  </a:lnTo>
                  <a:lnTo>
                    <a:pt x="572579" y="155994"/>
                  </a:lnTo>
                  <a:lnTo>
                    <a:pt x="560806" y="155994"/>
                  </a:lnTo>
                  <a:lnTo>
                    <a:pt x="551713" y="155130"/>
                  </a:lnTo>
                  <a:lnTo>
                    <a:pt x="542404" y="152908"/>
                  </a:lnTo>
                  <a:lnTo>
                    <a:pt x="533908" y="149885"/>
                  </a:lnTo>
                  <a:lnTo>
                    <a:pt x="527265" y="146596"/>
                  </a:lnTo>
                  <a:lnTo>
                    <a:pt x="520357" y="174294"/>
                  </a:lnTo>
                  <a:lnTo>
                    <a:pt x="528370" y="177787"/>
                  </a:lnTo>
                  <a:lnTo>
                    <a:pt x="537997" y="180517"/>
                  </a:lnTo>
                  <a:lnTo>
                    <a:pt x="548906" y="182295"/>
                  </a:lnTo>
                  <a:lnTo>
                    <a:pt x="560806" y="182930"/>
                  </a:lnTo>
                  <a:lnTo>
                    <a:pt x="584403" y="179908"/>
                  </a:lnTo>
                  <a:lnTo>
                    <a:pt x="601383" y="171526"/>
                  </a:lnTo>
                  <a:lnTo>
                    <a:pt x="611632" y="158813"/>
                  </a:lnTo>
                  <a:lnTo>
                    <a:pt x="615073" y="142786"/>
                  </a:lnTo>
                  <a:close/>
                </a:path>
              </a:pathLst>
            </a:custGeom>
            <a:solidFill>
              <a:srgbClr val="335361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15" name="object 115"/>
          <p:cNvGrpSpPr/>
          <p:nvPr/>
        </p:nvGrpSpPr>
        <p:grpSpPr>
          <a:xfrm>
            <a:off x="2584319" y="2840494"/>
            <a:ext cx="349250" cy="229235"/>
            <a:chOff x="2584319" y="2840494"/>
            <a:chExt cx="349250" cy="229235"/>
          </a:xfrm>
        </p:grpSpPr>
        <p:sp>
          <p:nvSpPr>
            <p:cNvPr id="116" name="object 116"/>
            <p:cNvSpPr/>
            <p:nvPr/>
          </p:nvSpPr>
          <p:spPr>
            <a:xfrm>
              <a:off x="2584319" y="2891814"/>
              <a:ext cx="129286" cy="177330"/>
            </a:xfrm>
            <a:prstGeom prst="rect">
              <a:avLst/>
            </a:prstGeom>
            <a:blipFill>
              <a:blip r:embed="rId5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17" name="object 117"/>
            <p:cNvSpPr/>
            <p:nvPr/>
          </p:nvSpPr>
          <p:spPr>
            <a:xfrm>
              <a:off x="2743347" y="2894601"/>
              <a:ext cx="119545" cy="127038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18" name="object 118"/>
            <p:cNvSpPr/>
            <p:nvPr/>
          </p:nvSpPr>
          <p:spPr>
            <a:xfrm>
              <a:off x="2892132" y="2840494"/>
              <a:ext cx="41275" cy="178435"/>
            </a:xfrm>
            <a:custGeom>
              <a:avLst/>
              <a:gdLst/>
              <a:ahLst/>
              <a:cxnLst/>
              <a:rect l="l" t="t" r="r" b="b"/>
              <a:pathLst>
                <a:path w="41275" h="178435">
                  <a:moveTo>
                    <a:pt x="39916" y="54114"/>
                  </a:moveTo>
                  <a:lnTo>
                    <a:pt x="1015" y="54114"/>
                  </a:lnTo>
                  <a:lnTo>
                    <a:pt x="1015" y="178346"/>
                  </a:lnTo>
                  <a:lnTo>
                    <a:pt x="39916" y="178346"/>
                  </a:lnTo>
                  <a:lnTo>
                    <a:pt x="39916" y="54114"/>
                  </a:lnTo>
                  <a:close/>
                </a:path>
                <a:path w="41275" h="178435">
                  <a:moveTo>
                    <a:pt x="20485" y="0"/>
                  </a:moveTo>
                  <a:lnTo>
                    <a:pt x="11949" y="1484"/>
                  </a:lnTo>
                  <a:lnTo>
                    <a:pt x="5437" y="5589"/>
                  </a:lnTo>
                  <a:lnTo>
                    <a:pt x="1327" y="11792"/>
                  </a:lnTo>
                  <a:lnTo>
                    <a:pt x="0" y="19570"/>
                  </a:lnTo>
                  <a:lnTo>
                    <a:pt x="1323" y="27082"/>
                  </a:lnTo>
                  <a:lnTo>
                    <a:pt x="5403" y="33218"/>
                  </a:lnTo>
                  <a:lnTo>
                    <a:pt x="11837" y="37356"/>
                  </a:lnTo>
                  <a:lnTo>
                    <a:pt x="20218" y="38874"/>
                  </a:lnTo>
                  <a:lnTo>
                    <a:pt x="28899" y="37356"/>
                  </a:lnTo>
                  <a:lnTo>
                    <a:pt x="35515" y="33218"/>
                  </a:lnTo>
                  <a:lnTo>
                    <a:pt x="39731" y="27082"/>
                  </a:lnTo>
                  <a:lnTo>
                    <a:pt x="41211" y="19570"/>
                  </a:lnTo>
                  <a:lnTo>
                    <a:pt x="39628" y="11792"/>
                  </a:lnTo>
                  <a:lnTo>
                    <a:pt x="35453" y="5589"/>
                  </a:lnTo>
                  <a:lnTo>
                    <a:pt x="28976" y="1484"/>
                  </a:lnTo>
                  <a:lnTo>
                    <a:pt x="20485" y="0"/>
                  </a:lnTo>
                  <a:close/>
                </a:path>
              </a:pathLst>
            </a:custGeom>
            <a:solidFill>
              <a:srgbClr val="335361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19" name="object 119"/>
          <p:cNvGrpSpPr/>
          <p:nvPr/>
        </p:nvGrpSpPr>
        <p:grpSpPr>
          <a:xfrm>
            <a:off x="3014022" y="2840494"/>
            <a:ext cx="1204595" cy="229235"/>
            <a:chOff x="3014022" y="2840494"/>
            <a:chExt cx="1204595" cy="229235"/>
          </a:xfrm>
        </p:grpSpPr>
        <p:sp>
          <p:nvSpPr>
            <p:cNvPr id="120" name="object 120"/>
            <p:cNvSpPr/>
            <p:nvPr/>
          </p:nvSpPr>
          <p:spPr>
            <a:xfrm>
              <a:off x="3014022" y="2891817"/>
              <a:ext cx="278564" cy="177332"/>
            </a:xfrm>
            <a:prstGeom prst="rect">
              <a:avLst/>
            </a:prstGeom>
            <a:blipFill>
              <a:blip r:embed="rId5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21" name="object 121"/>
            <p:cNvSpPr/>
            <p:nvPr/>
          </p:nvSpPr>
          <p:spPr>
            <a:xfrm>
              <a:off x="3316198" y="2894601"/>
              <a:ext cx="119545" cy="127038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22" name="object 122"/>
            <p:cNvSpPr/>
            <p:nvPr/>
          </p:nvSpPr>
          <p:spPr>
            <a:xfrm>
              <a:off x="3464990" y="2891821"/>
              <a:ext cx="77812" cy="127025"/>
            </a:xfrm>
            <a:prstGeom prst="rect">
              <a:avLst/>
            </a:prstGeom>
            <a:blipFill>
              <a:blip r:embed="rId2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23" name="object 123"/>
            <p:cNvSpPr/>
            <p:nvPr/>
          </p:nvSpPr>
          <p:spPr>
            <a:xfrm>
              <a:off x="3562299" y="2891814"/>
              <a:ext cx="201747" cy="129819"/>
            </a:xfrm>
            <a:prstGeom prst="rect">
              <a:avLst/>
            </a:prstGeom>
            <a:blipFill>
              <a:blip r:embed="rId6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24" name="object 124"/>
            <p:cNvSpPr/>
            <p:nvPr/>
          </p:nvSpPr>
          <p:spPr>
            <a:xfrm>
              <a:off x="3792004" y="2840494"/>
              <a:ext cx="41275" cy="178435"/>
            </a:xfrm>
            <a:custGeom>
              <a:avLst/>
              <a:gdLst/>
              <a:ahLst/>
              <a:cxnLst/>
              <a:rect l="l" t="t" r="r" b="b"/>
              <a:pathLst>
                <a:path w="41275" h="178435">
                  <a:moveTo>
                    <a:pt x="39916" y="54114"/>
                  </a:moveTo>
                  <a:lnTo>
                    <a:pt x="1015" y="54114"/>
                  </a:lnTo>
                  <a:lnTo>
                    <a:pt x="1015" y="178346"/>
                  </a:lnTo>
                  <a:lnTo>
                    <a:pt x="39916" y="178346"/>
                  </a:lnTo>
                  <a:lnTo>
                    <a:pt x="39916" y="54114"/>
                  </a:lnTo>
                  <a:close/>
                </a:path>
                <a:path w="41275" h="178435">
                  <a:moveTo>
                    <a:pt x="20472" y="0"/>
                  </a:moveTo>
                  <a:lnTo>
                    <a:pt x="11942" y="1484"/>
                  </a:lnTo>
                  <a:lnTo>
                    <a:pt x="5430" y="5589"/>
                  </a:lnTo>
                  <a:lnTo>
                    <a:pt x="1321" y="11792"/>
                  </a:lnTo>
                  <a:lnTo>
                    <a:pt x="0" y="19570"/>
                  </a:lnTo>
                  <a:lnTo>
                    <a:pt x="1317" y="27082"/>
                  </a:lnTo>
                  <a:lnTo>
                    <a:pt x="5399" y="33218"/>
                  </a:lnTo>
                  <a:lnTo>
                    <a:pt x="11835" y="37356"/>
                  </a:lnTo>
                  <a:lnTo>
                    <a:pt x="20218" y="38874"/>
                  </a:lnTo>
                  <a:lnTo>
                    <a:pt x="28893" y="37356"/>
                  </a:lnTo>
                  <a:lnTo>
                    <a:pt x="35510" y="33218"/>
                  </a:lnTo>
                  <a:lnTo>
                    <a:pt x="39729" y="27082"/>
                  </a:lnTo>
                  <a:lnTo>
                    <a:pt x="41211" y="19570"/>
                  </a:lnTo>
                  <a:lnTo>
                    <a:pt x="39621" y="11792"/>
                  </a:lnTo>
                  <a:lnTo>
                    <a:pt x="35442" y="5589"/>
                  </a:lnTo>
                  <a:lnTo>
                    <a:pt x="28963" y="1484"/>
                  </a:lnTo>
                  <a:lnTo>
                    <a:pt x="20472" y="0"/>
                  </a:lnTo>
                  <a:close/>
                </a:path>
              </a:pathLst>
            </a:custGeom>
            <a:solidFill>
              <a:srgbClr val="33536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5" name="object 125"/>
            <p:cNvSpPr/>
            <p:nvPr/>
          </p:nvSpPr>
          <p:spPr>
            <a:xfrm>
              <a:off x="3856013" y="2891822"/>
              <a:ext cx="119037" cy="129565"/>
            </a:xfrm>
            <a:prstGeom prst="rect">
              <a:avLst/>
            </a:prstGeom>
            <a:blipFill>
              <a:blip r:embed="rId4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26" name="object 126"/>
            <p:cNvSpPr/>
            <p:nvPr/>
          </p:nvSpPr>
          <p:spPr>
            <a:xfrm>
              <a:off x="3997373" y="2859042"/>
              <a:ext cx="220968" cy="162344"/>
            </a:xfrm>
            <a:prstGeom prst="rect">
              <a:avLst/>
            </a:prstGeom>
            <a:blipFill>
              <a:blip r:embed="rId6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27" name="object 127"/>
          <p:cNvGrpSpPr/>
          <p:nvPr/>
        </p:nvGrpSpPr>
        <p:grpSpPr>
          <a:xfrm>
            <a:off x="674448" y="3145294"/>
            <a:ext cx="941705" cy="181610"/>
            <a:chOff x="674448" y="3145294"/>
            <a:chExt cx="941705" cy="181610"/>
          </a:xfrm>
        </p:grpSpPr>
        <p:sp>
          <p:nvSpPr>
            <p:cNvPr id="128" name="object 128"/>
            <p:cNvSpPr/>
            <p:nvPr/>
          </p:nvSpPr>
          <p:spPr>
            <a:xfrm>
              <a:off x="674448" y="3196612"/>
              <a:ext cx="243486" cy="129824"/>
            </a:xfrm>
            <a:prstGeom prst="rect">
              <a:avLst/>
            </a:prstGeom>
            <a:blipFill>
              <a:blip r:embed="rId6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29" name="object 129"/>
            <p:cNvSpPr/>
            <p:nvPr/>
          </p:nvSpPr>
          <p:spPr>
            <a:xfrm>
              <a:off x="941039" y="3163842"/>
              <a:ext cx="354125" cy="162345"/>
            </a:xfrm>
            <a:prstGeom prst="rect">
              <a:avLst/>
            </a:prstGeom>
            <a:blipFill>
              <a:blip r:embed="rId6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30" name="object 130"/>
            <p:cNvSpPr/>
            <p:nvPr/>
          </p:nvSpPr>
          <p:spPr>
            <a:xfrm>
              <a:off x="1317487" y="3196620"/>
              <a:ext cx="119799" cy="127025"/>
            </a:xfrm>
            <a:prstGeom prst="rect">
              <a:avLst/>
            </a:prstGeom>
            <a:blipFill>
              <a:blip r:embed="rId2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31" name="object 131"/>
            <p:cNvSpPr/>
            <p:nvPr/>
          </p:nvSpPr>
          <p:spPr>
            <a:xfrm>
              <a:off x="1467548" y="3145294"/>
              <a:ext cx="41275" cy="178435"/>
            </a:xfrm>
            <a:custGeom>
              <a:avLst/>
              <a:gdLst/>
              <a:ahLst/>
              <a:cxnLst/>
              <a:rect l="l" t="t" r="r" b="b"/>
              <a:pathLst>
                <a:path w="41275" h="178435">
                  <a:moveTo>
                    <a:pt x="39928" y="54114"/>
                  </a:moveTo>
                  <a:lnTo>
                    <a:pt x="1028" y="54114"/>
                  </a:lnTo>
                  <a:lnTo>
                    <a:pt x="1028" y="178346"/>
                  </a:lnTo>
                  <a:lnTo>
                    <a:pt x="39928" y="178346"/>
                  </a:lnTo>
                  <a:lnTo>
                    <a:pt x="39928" y="54114"/>
                  </a:lnTo>
                  <a:close/>
                </a:path>
                <a:path w="41275" h="178435">
                  <a:moveTo>
                    <a:pt x="20485" y="0"/>
                  </a:moveTo>
                  <a:lnTo>
                    <a:pt x="11955" y="1484"/>
                  </a:lnTo>
                  <a:lnTo>
                    <a:pt x="5441" y="5589"/>
                  </a:lnTo>
                  <a:lnTo>
                    <a:pt x="1329" y="11792"/>
                  </a:lnTo>
                  <a:lnTo>
                    <a:pt x="0" y="19570"/>
                  </a:lnTo>
                  <a:lnTo>
                    <a:pt x="1324" y="27082"/>
                  </a:lnTo>
                  <a:lnTo>
                    <a:pt x="5408" y="33218"/>
                  </a:lnTo>
                  <a:lnTo>
                    <a:pt x="11842" y="37356"/>
                  </a:lnTo>
                  <a:lnTo>
                    <a:pt x="20218" y="38874"/>
                  </a:lnTo>
                  <a:lnTo>
                    <a:pt x="28901" y="37356"/>
                  </a:lnTo>
                  <a:lnTo>
                    <a:pt x="35521" y="33218"/>
                  </a:lnTo>
                  <a:lnTo>
                    <a:pt x="39742" y="27082"/>
                  </a:lnTo>
                  <a:lnTo>
                    <a:pt x="41224" y="19570"/>
                  </a:lnTo>
                  <a:lnTo>
                    <a:pt x="39633" y="11792"/>
                  </a:lnTo>
                  <a:lnTo>
                    <a:pt x="35455" y="5589"/>
                  </a:lnTo>
                  <a:lnTo>
                    <a:pt x="28976" y="1484"/>
                  </a:lnTo>
                  <a:lnTo>
                    <a:pt x="20485" y="0"/>
                  </a:lnTo>
                  <a:close/>
                </a:path>
              </a:pathLst>
            </a:custGeom>
            <a:solidFill>
              <a:srgbClr val="33536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2" name="object 132"/>
            <p:cNvSpPr/>
            <p:nvPr/>
          </p:nvSpPr>
          <p:spPr>
            <a:xfrm>
              <a:off x="1537716" y="3196621"/>
              <a:ext cx="77812" cy="127025"/>
            </a:xfrm>
            <a:prstGeom prst="rect">
              <a:avLst/>
            </a:prstGeom>
            <a:blipFill>
              <a:blip r:embed="rId2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33" name="object 133"/>
          <p:cNvGrpSpPr/>
          <p:nvPr/>
        </p:nvGrpSpPr>
        <p:grpSpPr>
          <a:xfrm>
            <a:off x="1680598" y="3143261"/>
            <a:ext cx="279400" cy="183515"/>
            <a:chOff x="1680598" y="3143261"/>
            <a:chExt cx="279400" cy="183515"/>
          </a:xfrm>
        </p:grpSpPr>
        <p:sp>
          <p:nvSpPr>
            <p:cNvPr id="134" name="object 134"/>
            <p:cNvSpPr/>
            <p:nvPr/>
          </p:nvSpPr>
          <p:spPr>
            <a:xfrm>
              <a:off x="1680598" y="3143261"/>
              <a:ext cx="129540" cy="183172"/>
            </a:xfrm>
            <a:prstGeom prst="rect">
              <a:avLst/>
            </a:prstGeom>
            <a:blipFill>
              <a:blip r:embed="rId5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35" name="object 135"/>
            <p:cNvSpPr/>
            <p:nvPr/>
          </p:nvSpPr>
          <p:spPr>
            <a:xfrm>
              <a:off x="1839885" y="3199401"/>
              <a:ext cx="119545" cy="127038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36" name="object 136"/>
          <p:cNvGrpSpPr/>
          <p:nvPr/>
        </p:nvGrpSpPr>
        <p:grpSpPr>
          <a:xfrm>
            <a:off x="2028117" y="3145294"/>
            <a:ext cx="296545" cy="178435"/>
            <a:chOff x="2028117" y="3145294"/>
            <a:chExt cx="296545" cy="178435"/>
          </a:xfrm>
        </p:grpSpPr>
        <p:sp>
          <p:nvSpPr>
            <p:cNvPr id="137" name="object 137"/>
            <p:cNvSpPr/>
            <p:nvPr/>
          </p:nvSpPr>
          <p:spPr>
            <a:xfrm>
              <a:off x="2028117" y="3145294"/>
              <a:ext cx="189226" cy="178346"/>
            </a:xfrm>
            <a:prstGeom prst="rect">
              <a:avLst/>
            </a:prstGeom>
            <a:blipFill>
              <a:blip r:embed="rId6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38" name="object 138"/>
            <p:cNvSpPr/>
            <p:nvPr/>
          </p:nvSpPr>
          <p:spPr>
            <a:xfrm>
              <a:off x="2246285" y="3196621"/>
              <a:ext cx="77812" cy="127025"/>
            </a:xfrm>
            <a:prstGeom prst="rect">
              <a:avLst/>
            </a:prstGeom>
            <a:blipFill>
              <a:blip r:embed="rId2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39" name="object 139"/>
          <p:cNvGrpSpPr/>
          <p:nvPr/>
        </p:nvGrpSpPr>
        <p:grpSpPr>
          <a:xfrm>
            <a:off x="2343346" y="3196620"/>
            <a:ext cx="237490" cy="130175"/>
            <a:chOff x="2343346" y="3196620"/>
            <a:chExt cx="237490" cy="130175"/>
          </a:xfrm>
        </p:grpSpPr>
        <p:sp>
          <p:nvSpPr>
            <p:cNvPr id="140" name="object 140"/>
            <p:cNvSpPr/>
            <p:nvPr/>
          </p:nvSpPr>
          <p:spPr>
            <a:xfrm>
              <a:off x="2485984" y="3196620"/>
              <a:ext cx="94716" cy="129565"/>
            </a:xfrm>
            <a:prstGeom prst="rect">
              <a:avLst/>
            </a:prstGeom>
            <a:blipFill>
              <a:blip r:embed="rId3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41" name="object 141"/>
            <p:cNvSpPr/>
            <p:nvPr/>
          </p:nvSpPr>
          <p:spPr>
            <a:xfrm>
              <a:off x="2343346" y="3199401"/>
              <a:ext cx="119545" cy="127038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42" name="object 142"/>
          <p:cNvSpPr/>
          <p:nvPr/>
        </p:nvSpPr>
        <p:spPr>
          <a:xfrm>
            <a:off x="2648856" y="3163843"/>
            <a:ext cx="213796" cy="162345"/>
          </a:xfrm>
          <a:prstGeom prst="rect">
            <a:avLst/>
          </a:prstGeom>
          <a:blipFill>
            <a:blip r:embed="rId6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3" name="object 143"/>
          <p:cNvSpPr/>
          <p:nvPr/>
        </p:nvSpPr>
        <p:spPr>
          <a:xfrm>
            <a:off x="2935931" y="3196620"/>
            <a:ext cx="119799" cy="127025"/>
          </a:xfrm>
          <a:prstGeom prst="rect">
            <a:avLst/>
          </a:prstGeom>
          <a:blipFill>
            <a:blip r:embed="rId6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pSp>
        <p:nvGrpSpPr>
          <p:cNvPr id="144" name="object 144"/>
          <p:cNvGrpSpPr/>
          <p:nvPr/>
        </p:nvGrpSpPr>
        <p:grpSpPr>
          <a:xfrm>
            <a:off x="3079847" y="3196617"/>
            <a:ext cx="274320" cy="130175"/>
            <a:chOff x="3079847" y="3196617"/>
            <a:chExt cx="274320" cy="130175"/>
          </a:xfrm>
        </p:grpSpPr>
        <p:sp>
          <p:nvSpPr>
            <p:cNvPr id="145" name="object 145"/>
            <p:cNvSpPr/>
            <p:nvPr/>
          </p:nvSpPr>
          <p:spPr>
            <a:xfrm>
              <a:off x="3233760" y="3196620"/>
              <a:ext cx="119799" cy="127025"/>
            </a:xfrm>
            <a:prstGeom prst="rect">
              <a:avLst/>
            </a:prstGeom>
            <a:blipFill>
              <a:blip r:embed="rId2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46" name="object 146"/>
            <p:cNvSpPr/>
            <p:nvPr/>
          </p:nvSpPr>
          <p:spPr>
            <a:xfrm>
              <a:off x="3079847" y="3196617"/>
              <a:ext cx="130809" cy="129819"/>
            </a:xfrm>
            <a:prstGeom prst="rect">
              <a:avLst/>
            </a:prstGeom>
            <a:blipFill>
              <a:blip r:embed="rId5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47" name="object 147"/>
          <p:cNvGrpSpPr/>
          <p:nvPr/>
        </p:nvGrpSpPr>
        <p:grpSpPr>
          <a:xfrm>
            <a:off x="3436569" y="3143262"/>
            <a:ext cx="293370" cy="183515"/>
            <a:chOff x="3436569" y="3143262"/>
            <a:chExt cx="293370" cy="183515"/>
          </a:xfrm>
        </p:grpSpPr>
        <p:sp>
          <p:nvSpPr>
            <p:cNvPr id="148" name="object 148"/>
            <p:cNvSpPr/>
            <p:nvPr/>
          </p:nvSpPr>
          <p:spPr>
            <a:xfrm>
              <a:off x="3436569" y="3143262"/>
              <a:ext cx="39370" cy="180975"/>
            </a:xfrm>
            <a:custGeom>
              <a:avLst/>
              <a:gdLst/>
              <a:ahLst/>
              <a:cxnLst/>
              <a:rect l="l" t="t" r="r" b="b"/>
              <a:pathLst>
                <a:path w="39370" h="180975">
                  <a:moveTo>
                    <a:pt x="38900" y="0"/>
                  </a:moveTo>
                  <a:lnTo>
                    <a:pt x="0" y="0"/>
                  </a:lnTo>
                  <a:lnTo>
                    <a:pt x="0" y="180378"/>
                  </a:lnTo>
                  <a:lnTo>
                    <a:pt x="38900" y="180378"/>
                  </a:lnTo>
                  <a:lnTo>
                    <a:pt x="38900" y="0"/>
                  </a:lnTo>
                  <a:close/>
                </a:path>
              </a:pathLst>
            </a:custGeom>
            <a:solidFill>
              <a:srgbClr val="33536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9" name="object 149"/>
            <p:cNvSpPr/>
            <p:nvPr/>
          </p:nvSpPr>
          <p:spPr>
            <a:xfrm>
              <a:off x="3499830" y="3196620"/>
              <a:ext cx="229923" cy="129567"/>
            </a:xfrm>
            <a:prstGeom prst="rect">
              <a:avLst/>
            </a:prstGeom>
            <a:blipFill>
              <a:blip r:embed="rId6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50" name="object 150"/>
          <p:cNvGrpSpPr/>
          <p:nvPr/>
        </p:nvGrpSpPr>
        <p:grpSpPr>
          <a:xfrm>
            <a:off x="3804057" y="3143262"/>
            <a:ext cx="1132840" cy="183515"/>
            <a:chOff x="3804057" y="3143262"/>
            <a:chExt cx="1132840" cy="183515"/>
          </a:xfrm>
        </p:grpSpPr>
        <p:sp>
          <p:nvSpPr>
            <p:cNvPr id="151" name="object 151"/>
            <p:cNvSpPr/>
            <p:nvPr/>
          </p:nvSpPr>
          <p:spPr>
            <a:xfrm>
              <a:off x="3804057" y="3196620"/>
              <a:ext cx="190195" cy="127025"/>
            </a:xfrm>
            <a:prstGeom prst="rect">
              <a:avLst/>
            </a:prstGeom>
            <a:blipFill>
              <a:blip r:embed="rId6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52" name="object 152"/>
            <p:cNvSpPr/>
            <p:nvPr/>
          </p:nvSpPr>
          <p:spPr>
            <a:xfrm>
              <a:off x="4018134" y="3196618"/>
              <a:ext cx="130810" cy="129819"/>
            </a:xfrm>
            <a:prstGeom prst="rect">
              <a:avLst/>
            </a:prstGeom>
            <a:blipFill>
              <a:blip r:embed="rId5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53" name="object 153"/>
            <p:cNvSpPr/>
            <p:nvPr/>
          </p:nvSpPr>
          <p:spPr>
            <a:xfrm>
              <a:off x="4173067" y="3143262"/>
              <a:ext cx="39370" cy="180975"/>
            </a:xfrm>
            <a:custGeom>
              <a:avLst/>
              <a:gdLst/>
              <a:ahLst/>
              <a:cxnLst/>
              <a:rect l="l" t="t" r="r" b="b"/>
              <a:pathLst>
                <a:path w="39370" h="180975">
                  <a:moveTo>
                    <a:pt x="38900" y="0"/>
                  </a:moveTo>
                  <a:lnTo>
                    <a:pt x="0" y="0"/>
                  </a:lnTo>
                  <a:lnTo>
                    <a:pt x="0" y="180378"/>
                  </a:lnTo>
                  <a:lnTo>
                    <a:pt x="38900" y="180378"/>
                  </a:lnTo>
                  <a:lnTo>
                    <a:pt x="38900" y="0"/>
                  </a:lnTo>
                  <a:close/>
                </a:path>
              </a:pathLst>
            </a:custGeom>
            <a:solidFill>
              <a:srgbClr val="33536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4" name="object 154"/>
            <p:cNvSpPr/>
            <p:nvPr/>
          </p:nvSpPr>
          <p:spPr>
            <a:xfrm>
              <a:off x="4236311" y="3145296"/>
              <a:ext cx="236598" cy="180886"/>
            </a:xfrm>
            <a:prstGeom prst="rect">
              <a:avLst/>
            </a:prstGeom>
            <a:blipFill>
              <a:blip r:embed="rId6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55" name="object 155"/>
            <p:cNvSpPr/>
            <p:nvPr/>
          </p:nvSpPr>
          <p:spPr>
            <a:xfrm>
              <a:off x="4493677" y="3199401"/>
              <a:ext cx="119545" cy="127038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56" name="object 156"/>
            <p:cNvSpPr/>
            <p:nvPr/>
          </p:nvSpPr>
          <p:spPr>
            <a:xfrm>
              <a:off x="4643488" y="3143262"/>
              <a:ext cx="39370" cy="180975"/>
            </a:xfrm>
            <a:custGeom>
              <a:avLst/>
              <a:gdLst/>
              <a:ahLst/>
              <a:cxnLst/>
              <a:rect l="l" t="t" r="r" b="b"/>
              <a:pathLst>
                <a:path w="39370" h="180975">
                  <a:moveTo>
                    <a:pt x="38900" y="0"/>
                  </a:moveTo>
                  <a:lnTo>
                    <a:pt x="0" y="0"/>
                  </a:lnTo>
                  <a:lnTo>
                    <a:pt x="0" y="180378"/>
                  </a:lnTo>
                  <a:lnTo>
                    <a:pt x="38900" y="180378"/>
                  </a:lnTo>
                  <a:lnTo>
                    <a:pt x="38900" y="0"/>
                  </a:lnTo>
                  <a:close/>
                </a:path>
              </a:pathLst>
            </a:custGeom>
            <a:solidFill>
              <a:srgbClr val="33536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7" name="object 157"/>
            <p:cNvSpPr/>
            <p:nvPr/>
          </p:nvSpPr>
          <p:spPr>
            <a:xfrm>
              <a:off x="4706739" y="3196620"/>
              <a:ext cx="229923" cy="129567"/>
            </a:xfrm>
            <a:prstGeom prst="rect">
              <a:avLst/>
            </a:prstGeom>
            <a:blipFill>
              <a:blip r:embed="rId7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58" name="object 158"/>
          <p:cNvGrpSpPr/>
          <p:nvPr/>
        </p:nvGrpSpPr>
        <p:grpSpPr>
          <a:xfrm>
            <a:off x="674444" y="3448061"/>
            <a:ext cx="1223010" cy="236854"/>
            <a:chOff x="674444" y="3448061"/>
            <a:chExt cx="1223010" cy="236854"/>
          </a:xfrm>
        </p:grpSpPr>
        <p:sp>
          <p:nvSpPr>
            <p:cNvPr id="159" name="object 159"/>
            <p:cNvSpPr/>
            <p:nvPr/>
          </p:nvSpPr>
          <p:spPr>
            <a:xfrm>
              <a:off x="674444" y="3448061"/>
              <a:ext cx="129540" cy="183172"/>
            </a:xfrm>
            <a:prstGeom prst="rect">
              <a:avLst/>
            </a:prstGeom>
            <a:blipFill>
              <a:blip r:embed="rId5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60" name="object 160"/>
            <p:cNvSpPr/>
            <p:nvPr/>
          </p:nvSpPr>
          <p:spPr>
            <a:xfrm>
              <a:off x="826312" y="3454412"/>
              <a:ext cx="581025" cy="230504"/>
            </a:xfrm>
            <a:custGeom>
              <a:avLst/>
              <a:gdLst/>
              <a:ahLst/>
              <a:cxnLst/>
              <a:rect l="l" t="t" r="r" b="b"/>
              <a:pathLst>
                <a:path w="581025" h="230504">
                  <a:moveTo>
                    <a:pt x="54254" y="0"/>
                  </a:moveTo>
                  <a:lnTo>
                    <a:pt x="17653" y="2286"/>
                  </a:lnTo>
                  <a:lnTo>
                    <a:pt x="14566" y="19405"/>
                  </a:lnTo>
                  <a:lnTo>
                    <a:pt x="10452" y="36880"/>
                  </a:lnTo>
                  <a:lnTo>
                    <a:pt x="5524" y="54203"/>
                  </a:lnTo>
                  <a:lnTo>
                    <a:pt x="0" y="70891"/>
                  </a:lnTo>
                  <a:lnTo>
                    <a:pt x="23545" y="68846"/>
                  </a:lnTo>
                  <a:lnTo>
                    <a:pt x="32080" y="53555"/>
                  </a:lnTo>
                  <a:lnTo>
                    <a:pt x="40246" y="36614"/>
                  </a:lnTo>
                  <a:lnTo>
                    <a:pt x="47739" y="18580"/>
                  </a:lnTo>
                  <a:lnTo>
                    <a:pt x="54254" y="0"/>
                  </a:lnTo>
                  <a:close/>
                </a:path>
                <a:path w="581025" h="230504">
                  <a:moveTo>
                    <a:pt x="175361" y="110528"/>
                  </a:moveTo>
                  <a:lnTo>
                    <a:pt x="170751" y="84848"/>
                  </a:lnTo>
                  <a:lnTo>
                    <a:pt x="164020" y="74447"/>
                  </a:lnTo>
                  <a:lnTo>
                    <a:pt x="157759" y="64757"/>
                  </a:lnTo>
                  <a:lnTo>
                    <a:pt x="137553" y="51689"/>
                  </a:lnTo>
                  <a:lnTo>
                    <a:pt x="135051" y="51244"/>
                  </a:lnTo>
                  <a:lnTo>
                    <a:pt x="135051" y="112814"/>
                  </a:lnTo>
                  <a:lnTo>
                    <a:pt x="133413" y="127063"/>
                  </a:lnTo>
                  <a:lnTo>
                    <a:pt x="128422" y="138849"/>
                  </a:lnTo>
                  <a:lnTo>
                    <a:pt x="120599" y="146443"/>
                  </a:lnTo>
                  <a:lnTo>
                    <a:pt x="110350" y="149136"/>
                  </a:lnTo>
                  <a:lnTo>
                    <a:pt x="99326" y="146304"/>
                  </a:lnTo>
                  <a:lnTo>
                    <a:pt x="91300" y="138468"/>
                  </a:lnTo>
                  <a:lnTo>
                    <a:pt x="86398" y="126631"/>
                  </a:lnTo>
                  <a:lnTo>
                    <a:pt x="84747" y="111798"/>
                  </a:lnTo>
                  <a:lnTo>
                    <a:pt x="86118" y="98247"/>
                  </a:lnTo>
                  <a:lnTo>
                    <a:pt x="90538" y="86258"/>
                  </a:lnTo>
                  <a:lnTo>
                    <a:pt x="98463" y="77711"/>
                  </a:lnTo>
                  <a:lnTo>
                    <a:pt x="110350" y="74447"/>
                  </a:lnTo>
                  <a:lnTo>
                    <a:pt x="121666" y="77673"/>
                  </a:lnTo>
                  <a:lnTo>
                    <a:pt x="129374" y="86169"/>
                  </a:lnTo>
                  <a:lnTo>
                    <a:pt x="133781" y="98132"/>
                  </a:lnTo>
                  <a:lnTo>
                    <a:pt x="135039" y="110528"/>
                  </a:lnTo>
                  <a:lnTo>
                    <a:pt x="135051" y="112814"/>
                  </a:lnTo>
                  <a:lnTo>
                    <a:pt x="135051" y="51244"/>
                  </a:lnTo>
                  <a:lnTo>
                    <a:pt x="83972" y="51650"/>
                  </a:lnTo>
                  <a:lnTo>
                    <a:pt x="49339" y="85598"/>
                  </a:lnTo>
                  <a:lnTo>
                    <a:pt x="44551" y="112814"/>
                  </a:lnTo>
                  <a:lnTo>
                    <a:pt x="49517" y="139750"/>
                  </a:lnTo>
                  <a:lnTo>
                    <a:pt x="63207" y="159880"/>
                  </a:lnTo>
                  <a:lnTo>
                    <a:pt x="83756" y="172478"/>
                  </a:lnTo>
                  <a:lnTo>
                    <a:pt x="109321" y="176834"/>
                  </a:lnTo>
                  <a:lnTo>
                    <a:pt x="133781" y="172859"/>
                  </a:lnTo>
                  <a:lnTo>
                    <a:pt x="154914" y="160731"/>
                  </a:lnTo>
                  <a:lnTo>
                    <a:pt x="163233" y="149136"/>
                  </a:lnTo>
                  <a:lnTo>
                    <a:pt x="169748" y="140068"/>
                  </a:lnTo>
                  <a:lnTo>
                    <a:pt x="175361" y="110528"/>
                  </a:lnTo>
                  <a:close/>
                </a:path>
                <a:path w="581025" h="230504">
                  <a:moveTo>
                    <a:pt x="309537" y="174028"/>
                  </a:moveTo>
                  <a:lnTo>
                    <a:pt x="267817" y="108991"/>
                  </a:lnTo>
                  <a:lnTo>
                    <a:pt x="309029" y="49796"/>
                  </a:lnTo>
                  <a:lnTo>
                    <a:pt x="266788" y="49796"/>
                  </a:lnTo>
                  <a:lnTo>
                    <a:pt x="252450" y="75971"/>
                  </a:lnTo>
                  <a:lnTo>
                    <a:pt x="246049" y="88925"/>
                  </a:lnTo>
                  <a:lnTo>
                    <a:pt x="245541" y="88925"/>
                  </a:lnTo>
                  <a:lnTo>
                    <a:pt x="235305" y="70383"/>
                  </a:lnTo>
                  <a:lnTo>
                    <a:pt x="223012" y="49796"/>
                  </a:lnTo>
                  <a:lnTo>
                    <a:pt x="179489" y="49796"/>
                  </a:lnTo>
                  <a:lnTo>
                    <a:pt x="220967" y="110769"/>
                  </a:lnTo>
                  <a:lnTo>
                    <a:pt x="178473" y="174028"/>
                  </a:lnTo>
                  <a:lnTo>
                    <a:pt x="221221" y="174028"/>
                  </a:lnTo>
                  <a:lnTo>
                    <a:pt x="239395" y="139484"/>
                  </a:lnTo>
                  <a:lnTo>
                    <a:pt x="242468" y="132880"/>
                  </a:lnTo>
                  <a:lnTo>
                    <a:pt x="243243" y="132880"/>
                  </a:lnTo>
                  <a:lnTo>
                    <a:pt x="249377" y="145580"/>
                  </a:lnTo>
                  <a:lnTo>
                    <a:pt x="265518" y="174028"/>
                  </a:lnTo>
                  <a:lnTo>
                    <a:pt x="309537" y="174028"/>
                  </a:lnTo>
                  <a:close/>
                </a:path>
                <a:path w="581025" h="230504">
                  <a:moveTo>
                    <a:pt x="448602" y="49796"/>
                  </a:moveTo>
                  <a:lnTo>
                    <a:pt x="406882" y="49796"/>
                  </a:lnTo>
                  <a:lnTo>
                    <a:pt x="389724" y="117881"/>
                  </a:lnTo>
                  <a:lnTo>
                    <a:pt x="387680" y="127292"/>
                  </a:lnTo>
                  <a:lnTo>
                    <a:pt x="385889" y="133896"/>
                  </a:lnTo>
                  <a:lnTo>
                    <a:pt x="385114" y="133896"/>
                  </a:lnTo>
                  <a:lnTo>
                    <a:pt x="383578" y="127292"/>
                  </a:lnTo>
                  <a:lnTo>
                    <a:pt x="378980" y="110769"/>
                  </a:lnTo>
                  <a:lnTo>
                    <a:pt x="360286" y="49796"/>
                  </a:lnTo>
                  <a:lnTo>
                    <a:pt x="317030" y="49796"/>
                  </a:lnTo>
                  <a:lnTo>
                    <a:pt x="362851" y="163360"/>
                  </a:lnTo>
                  <a:lnTo>
                    <a:pt x="364375" y="166408"/>
                  </a:lnTo>
                  <a:lnTo>
                    <a:pt x="364642" y="168440"/>
                  </a:lnTo>
                  <a:lnTo>
                    <a:pt x="364642" y="171488"/>
                  </a:lnTo>
                  <a:lnTo>
                    <a:pt x="363867" y="173520"/>
                  </a:lnTo>
                  <a:lnTo>
                    <a:pt x="362597" y="175298"/>
                  </a:lnTo>
                  <a:lnTo>
                    <a:pt x="358749" y="181648"/>
                  </a:lnTo>
                  <a:lnTo>
                    <a:pt x="352348" y="187744"/>
                  </a:lnTo>
                  <a:lnTo>
                    <a:pt x="346468" y="190804"/>
                  </a:lnTo>
                  <a:lnTo>
                    <a:pt x="340575" y="194348"/>
                  </a:lnTo>
                  <a:lnTo>
                    <a:pt x="334429" y="196646"/>
                  </a:lnTo>
                  <a:lnTo>
                    <a:pt x="329565" y="197408"/>
                  </a:lnTo>
                  <a:lnTo>
                    <a:pt x="337769" y="230174"/>
                  </a:lnTo>
                  <a:lnTo>
                    <a:pt x="375386" y="213156"/>
                  </a:lnTo>
                  <a:lnTo>
                    <a:pt x="406958" y="163385"/>
                  </a:lnTo>
                  <a:lnTo>
                    <a:pt x="419417" y="131597"/>
                  </a:lnTo>
                  <a:lnTo>
                    <a:pt x="448602" y="49796"/>
                  </a:lnTo>
                  <a:close/>
                </a:path>
                <a:path w="581025" h="230504">
                  <a:moveTo>
                    <a:pt x="580999" y="49796"/>
                  </a:moveTo>
                  <a:lnTo>
                    <a:pt x="547204" y="49796"/>
                  </a:lnTo>
                  <a:lnTo>
                    <a:pt x="545922" y="64528"/>
                  </a:lnTo>
                  <a:lnTo>
                    <a:pt x="545414" y="64528"/>
                  </a:lnTo>
                  <a:lnTo>
                    <a:pt x="541058" y="59118"/>
                  </a:lnTo>
                  <a:lnTo>
                    <a:pt x="541058" y="97815"/>
                  </a:lnTo>
                  <a:lnTo>
                    <a:pt x="541058" y="121945"/>
                  </a:lnTo>
                  <a:lnTo>
                    <a:pt x="519303" y="144564"/>
                  </a:lnTo>
                  <a:lnTo>
                    <a:pt x="508393" y="142011"/>
                  </a:lnTo>
                  <a:lnTo>
                    <a:pt x="500367" y="135001"/>
                  </a:lnTo>
                  <a:lnTo>
                    <a:pt x="495401" y="124523"/>
                  </a:lnTo>
                  <a:lnTo>
                    <a:pt x="493699" y="111531"/>
                  </a:lnTo>
                  <a:lnTo>
                    <a:pt x="495719" y="96481"/>
                  </a:lnTo>
                  <a:lnTo>
                    <a:pt x="501230" y="85407"/>
                  </a:lnTo>
                  <a:lnTo>
                    <a:pt x="509371" y="78562"/>
                  </a:lnTo>
                  <a:lnTo>
                    <a:pt x="519303" y="76225"/>
                  </a:lnTo>
                  <a:lnTo>
                    <a:pt x="526732" y="77457"/>
                  </a:lnTo>
                  <a:lnTo>
                    <a:pt x="541058" y="97815"/>
                  </a:lnTo>
                  <a:lnTo>
                    <a:pt x="541058" y="59118"/>
                  </a:lnTo>
                  <a:lnTo>
                    <a:pt x="539762" y="57505"/>
                  </a:lnTo>
                  <a:lnTo>
                    <a:pt x="532295" y="51955"/>
                  </a:lnTo>
                  <a:lnTo>
                    <a:pt x="522808" y="48310"/>
                  </a:lnTo>
                  <a:lnTo>
                    <a:pt x="511111" y="47002"/>
                  </a:lnTo>
                  <a:lnTo>
                    <a:pt x="489280" y="51600"/>
                  </a:lnTo>
                  <a:lnTo>
                    <a:pt x="471182" y="64693"/>
                  </a:lnTo>
                  <a:lnTo>
                    <a:pt x="458838" y="85267"/>
                  </a:lnTo>
                  <a:lnTo>
                    <a:pt x="454279" y="112293"/>
                  </a:lnTo>
                  <a:lnTo>
                    <a:pt x="458203" y="136893"/>
                  </a:lnTo>
                  <a:lnTo>
                    <a:pt x="469163" y="156095"/>
                  </a:lnTo>
                  <a:lnTo>
                    <a:pt x="485927" y="168567"/>
                  </a:lnTo>
                  <a:lnTo>
                    <a:pt x="507276" y="173012"/>
                  </a:lnTo>
                  <a:lnTo>
                    <a:pt x="517563" y="171945"/>
                  </a:lnTo>
                  <a:lnTo>
                    <a:pt x="526770" y="168795"/>
                  </a:lnTo>
                  <a:lnTo>
                    <a:pt x="534670" y="163690"/>
                  </a:lnTo>
                  <a:lnTo>
                    <a:pt x="541058" y="156756"/>
                  </a:lnTo>
                  <a:lnTo>
                    <a:pt x="541578" y="156756"/>
                  </a:lnTo>
                  <a:lnTo>
                    <a:pt x="541578" y="164884"/>
                  </a:lnTo>
                  <a:lnTo>
                    <a:pt x="539089" y="179654"/>
                  </a:lnTo>
                  <a:lnTo>
                    <a:pt x="532231" y="189852"/>
                  </a:lnTo>
                  <a:lnTo>
                    <a:pt x="521919" y="195757"/>
                  </a:lnTo>
                  <a:lnTo>
                    <a:pt x="509054" y="197662"/>
                  </a:lnTo>
                  <a:lnTo>
                    <a:pt x="498348" y="196837"/>
                  </a:lnTo>
                  <a:lnTo>
                    <a:pt x="488391" y="194678"/>
                  </a:lnTo>
                  <a:lnTo>
                    <a:pt x="479691" y="191655"/>
                  </a:lnTo>
                  <a:lnTo>
                    <a:pt x="472706" y="188252"/>
                  </a:lnTo>
                  <a:lnTo>
                    <a:pt x="465035" y="217474"/>
                  </a:lnTo>
                  <a:lnTo>
                    <a:pt x="474522" y="221665"/>
                  </a:lnTo>
                  <a:lnTo>
                    <a:pt x="485635" y="224688"/>
                  </a:lnTo>
                  <a:lnTo>
                    <a:pt x="497725" y="226517"/>
                  </a:lnTo>
                  <a:lnTo>
                    <a:pt x="510095" y="227126"/>
                  </a:lnTo>
                  <a:lnTo>
                    <a:pt x="523887" y="226390"/>
                  </a:lnTo>
                  <a:lnTo>
                    <a:pt x="561022" y="211886"/>
                  </a:lnTo>
                  <a:lnTo>
                    <a:pt x="571550" y="197662"/>
                  </a:lnTo>
                  <a:lnTo>
                    <a:pt x="575792" y="188226"/>
                  </a:lnTo>
                  <a:lnTo>
                    <a:pt x="578993" y="173050"/>
                  </a:lnTo>
                  <a:lnTo>
                    <a:pt x="579932" y="156756"/>
                  </a:lnTo>
                  <a:lnTo>
                    <a:pt x="579970" y="144564"/>
                  </a:lnTo>
                  <a:lnTo>
                    <a:pt x="580047" y="76225"/>
                  </a:lnTo>
                  <a:lnTo>
                    <a:pt x="580059" y="74168"/>
                  </a:lnTo>
                  <a:lnTo>
                    <a:pt x="580288" y="64528"/>
                  </a:lnTo>
                  <a:lnTo>
                    <a:pt x="580618" y="56273"/>
                  </a:lnTo>
                  <a:lnTo>
                    <a:pt x="580999" y="49796"/>
                  </a:lnTo>
                  <a:close/>
                </a:path>
              </a:pathLst>
            </a:custGeom>
            <a:solidFill>
              <a:srgbClr val="33536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1" name="object 161"/>
            <p:cNvSpPr/>
            <p:nvPr/>
          </p:nvSpPr>
          <p:spPr>
            <a:xfrm>
              <a:off x="1430412" y="3450089"/>
              <a:ext cx="119037" cy="180898"/>
            </a:xfrm>
            <a:prstGeom prst="rect">
              <a:avLst/>
            </a:prstGeom>
            <a:blipFill>
              <a:blip r:embed="rId3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62" name="object 162"/>
            <p:cNvSpPr/>
            <p:nvPr/>
          </p:nvSpPr>
          <p:spPr>
            <a:xfrm>
              <a:off x="1571772" y="3501420"/>
              <a:ext cx="119799" cy="127025"/>
            </a:xfrm>
            <a:prstGeom prst="rect">
              <a:avLst/>
            </a:prstGeom>
            <a:blipFill>
              <a:blip r:embed="rId2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63" name="object 163"/>
            <p:cNvSpPr/>
            <p:nvPr/>
          </p:nvSpPr>
          <p:spPr>
            <a:xfrm>
              <a:off x="1715691" y="3501423"/>
              <a:ext cx="181277" cy="129810"/>
            </a:xfrm>
            <a:prstGeom prst="rect">
              <a:avLst/>
            </a:prstGeom>
            <a:blipFill>
              <a:blip r:embed="rId4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64" name="object 164"/>
          <p:cNvSpPr/>
          <p:nvPr/>
        </p:nvSpPr>
        <p:spPr>
          <a:xfrm>
            <a:off x="673944" y="4066802"/>
            <a:ext cx="235797" cy="171237"/>
          </a:xfrm>
          <a:prstGeom prst="rect">
            <a:avLst/>
          </a:prstGeom>
          <a:blipFill>
            <a:blip r:embed="rId7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5" name="object 165"/>
          <p:cNvSpPr/>
          <p:nvPr/>
        </p:nvSpPr>
        <p:spPr>
          <a:xfrm>
            <a:off x="976880" y="4057655"/>
            <a:ext cx="3289283" cy="230695"/>
          </a:xfrm>
          <a:prstGeom prst="rect">
            <a:avLst/>
          </a:prstGeom>
          <a:blipFill>
            <a:blip r:embed="rId7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6" name="object 166"/>
          <p:cNvSpPr/>
          <p:nvPr/>
        </p:nvSpPr>
        <p:spPr>
          <a:xfrm>
            <a:off x="4334573" y="4054881"/>
            <a:ext cx="559435" cy="186055"/>
          </a:xfrm>
          <a:custGeom>
            <a:avLst/>
            <a:gdLst/>
            <a:ahLst/>
            <a:cxnLst/>
            <a:rect l="l" t="t" r="r" b="b"/>
            <a:pathLst>
              <a:path w="559435" h="186054">
                <a:moveTo>
                  <a:pt x="103936" y="88912"/>
                </a:moveTo>
                <a:lnTo>
                  <a:pt x="101574" y="76593"/>
                </a:lnTo>
                <a:lnTo>
                  <a:pt x="99707" y="73914"/>
                </a:lnTo>
                <a:lnTo>
                  <a:pt x="94589" y="66586"/>
                </a:lnTo>
                <a:lnTo>
                  <a:pt x="83451" y="60020"/>
                </a:lnTo>
                <a:lnTo>
                  <a:pt x="83451" y="79502"/>
                </a:lnTo>
                <a:lnTo>
                  <a:pt x="83451" y="89662"/>
                </a:lnTo>
                <a:lnTo>
                  <a:pt x="78854" y="101358"/>
                </a:lnTo>
                <a:lnTo>
                  <a:pt x="66243" y="108470"/>
                </a:lnTo>
                <a:lnTo>
                  <a:pt x="47383" y="111963"/>
                </a:lnTo>
                <a:lnTo>
                  <a:pt x="24053" y="112788"/>
                </a:lnTo>
                <a:lnTo>
                  <a:pt x="29692" y="98577"/>
                </a:lnTo>
                <a:lnTo>
                  <a:pt x="38620" y="86118"/>
                </a:lnTo>
                <a:lnTo>
                  <a:pt x="50380" y="77279"/>
                </a:lnTo>
                <a:lnTo>
                  <a:pt x="64516" y="73914"/>
                </a:lnTo>
                <a:lnTo>
                  <a:pt x="75780" y="73914"/>
                </a:lnTo>
                <a:lnTo>
                  <a:pt x="83451" y="79502"/>
                </a:lnTo>
                <a:lnTo>
                  <a:pt x="83451" y="60020"/>
                </a:lnTo>
                <a:lnTo>
                  <a:pt x="83197" y="59867"/>
                </a:lnTo>
                <a:lnTo>
                  <a:pt x="67576" y="57404"/>
                </a:lnTo>
                <a:lnTo>
                  <a:pt x="40170" y="64541"/>
                </a:lnTo>
                <a:lnTo>
                  <a:pt x="18821" y="83007"/>
                </a:lnTo>
                <a:lnTo>
                  <a:pt x="4940" y="108419"/>
                </a:lnTo>
                <a:lnTo>
                  <a:pt x="0" y="136410"/>
                </a:lnTo>
                <a:lnTo>
                  <a:pt x="2755" y="155587"/>
                </a:lnTo>
                <a:lnTo>
                  <a:pt x="11264" y="171259"/>
                </a:lnTo>
                <a:lnTo>
                  <a:pt x="25920" y="181825"/>
                </a:lnTo>
                <a:lnTo>
                  <a:pt x="47104" y="185699"/>
                </a:lnTo>
                <a:lnTo>
                  <a:pt x="59232" y="184950"/>
                </a:lnTo>
                <a:lnTo>
                  <a:pt x="70370" y="182880"/>
                </a:lnTo>
                <a:lnTo>
                  <a:pt x="80111" y="179806"/>
                </a:lnTo>
                <a:lnTo>
                  <a:pt x="88061" y="176047"/>
                </a:lnTo>
                <a:lnTo>
                  <a:pt x="86677" y="168935"/>
                </a:lnTo>
                <a:lnTo>
                  <a:pt x="84988" y="160299"/>
                </a:lnTo>
                <a:lnTo>
                  <a:pt x="78600" y="163372"/>
                </a:lnTo>
                <a:lnTo>
                  <a:pt x="70942" y="166141"/>
                </a:lnTo>
                <a:lnTo>
                  <a:pt x="61988" y="168160"/>
                </a:lnTo>
                <a:lnTo>
                  <a:pt x="51714" y="168935"/>
                </a:lnTo>
                <a:lnTo>
                  <a:pt x="42684" y="167894"/>
                </a:lnTo>
                <a:lnTo>
                  <a:pt x="20472" y="134378"/>
                </a:lnTo>
                <a:lnTo>
                  <a:pt x="21501" y="129044"/>
                </a:lnTo>
                <a:lnTo>
                  <a:pt x="53721" y="127635"/>
                </a:lnTo>
                <a:lnTo>
                  <a:pt x="79908" y="121361"/>
                </a:lnTo>
                <a:lnTo>
                  <a:pt x="92011" y="112788"/>
                </a:lnTo>
                <a:lnTo>
                  <a:pt x="97497" y="108902"/>
                </a:lnTo>
                <a:lnTo>
                  <a:pt x="103936" y="88912"/>
                </a:lnTo>
                <a:close/>
              </a:path>
              <a:path w="559435" h="186054">
                <a:moveTo>
                  <a:pt x="280593" y="3302"/>
                </a:moveTo>
                <a:lnTo>
                  <a:pt x="277520" y="1524"/>
                </a:lnTo>
                <a:lnTo>
                  <a:pt x="271894" y="0"/>
                </a:lnTo>
                <a:lnTo>
                  <a:pt x="263448" y="0"/>
                </a:lnTo>
                <a:lnTo>
                  <a:pt x="226631" y="19380"/>
                </a:lnTo>
                <a:lnTo>
                  <a:pt x="212509" y="60210"/>
                </a:lnTo>
                <a:lnTo>
                  <a:pt x="162331" y="60210"/>
                </a:lnTo>
                <a:lnTo>
                  <a:pt x="179387" y="23253"/>
                </a:lnTo>
                <a:lnTo>
                  <a:pt x="190233" y="20320"/>
                </a:lnTo>
                <a:lnTo>
                  <a:pt x="194081" y="20320"/>
                </a:lnTo>
                <a:lnTo>
                  <a:pt x="197916" y="21336"/>
                </a:lnTo>
                <a:lnTo>
                  <a:pt x="200482" y="22860"/>
                </a:lnTo>
                <a:lnTo>
                  <a:pt x="206883" y="6350"/>
                </a:lnTo>
                <a:lnTo>
                  <a:pt x="203034" y="4318"/>
                </a:lnTo>
                <a:lnTo>
                  <a:pt x="197408" y="2794"/>
                </a:lnTo>
                <a:lnTo>
                  <a:pt x="191008" y="2794"/>
                </a:lnTo>
                <a:lnTo>
                  <a:pt x="154216" y="23101"/>
                </a:lnTo>
                <a:lnTo>
                  <a:pt x="141338" y="60210"/>
                </a:lnTo>
                <a:lnTo>
                  <a:pt x="124701" y="60210"/>
                </a:lnTo>
                <a:lnTo>
                  <a:pt x="121627" y="76720"/>
                </a:lnTo>
                <a:lnTo>
                  <a:pt x="138010" y="76720"/>
                </a:lnTo>
                <a:lnTo>
                  <a:pt x="117792" y="183172"/>
                </a:lnTo>
                <a:lnTo>
                  <a:pt x="139039" y="183172"/>
                </a:lnTo>
                <a:lnTo>
                  <a:pt x="159258" y="76720"/>
                </a:lnTo>
                <a:lnTo>
                  <a:pt x="209435" y="76720"/>
                </a:lnTo>
                <a:lnTo>
                  <a:pt x="188950" y="183172"/>
                </a:lnTo>
                <a:lnTo>
                  <a:pt x="210197" y="183172"/>
                </a:lnTo>
                <a:lnTo>
                  <a:pt x="230428" y="76720"/>
                </a:lnTo>
                <a:lnTo>
                  <a:pt x="258076" y="76720"/>
                </a:lnTo>
                <a:lnTo>
                  <a:pt x="261137" y="60210"/>
                </a:lnTo>
                <a:lnTo>
                  <a:pt x="233756" y="60210"/>
                </a:lnTo>
                <a:lnTo>
                  <a:pt x="234772" y="54368"/>
                </a:lnTo>
                <a:lnTo>
                  <a:pt x="238391" y="40068"/>
                </a:lnTo>
                <a:lnTo>
                  <a:pt x="244119" y="28448"/>
                </a:lnTo>
                <a:lnTo>
                  <a:pt x="252349" y="20637"/>
                </a:lnTo>
                <a:lnTo>
                  <a:pt x="263448" y="17780"/>
                </a:lnTo>
                <a:lnTo>
                  <a:pt x="268312" y="17780"/>
                </a:lnTo>
                <a:lnTo>
                  <a:pt x="272656" y="18542"/>
                </a:lnTo>
                <a:lnTo>
                  <a:pt x="275996" y="20066"/>
                </a:lnTo>
                <a:lnTo>
                  <a:pt x="280593" y="3302"/>
                </a:lnTo>
                <a:close/>
              </a:path>
              <a:path w="559435" h="186054">
                <a:moveTo>
                  <a:pt x="377164" y="108724"/>
                </a:moveTo>
                <a:lnTo>
                  <a:pt x="374319" y="89662"/>
                </a:lnTo>
                <a:lnTo>
                  <a:pt x="366039" y="74180"/>
                </a:lnTo>
                <a:lnTo>
                  <a:pt x="365544" y="73253"/>
                </a:lnTo>
                <a:lnTo>
                  <a:pt x="355409" y="65506"/>
                </a:lnTo>
                <a:lnTo>
                  <a:pt x="355409" y="108470"/>
                </a:lnTo>
                <a:lnTo>
                  <a:pt x="352056" y="130073"/>
                </a:lnTo>
                <a:lnTo>
                  <a:pt x="342785" y="149606"/>
                </a:lnTo>
                <a:lnTo>
                  <a:pt x="328828" y="163741"/>
                </a:lnTo>
                <a:lnTo>
                  <a:pt x="311378" y="169202"/>
                </a:lnTo>
                <a:lnTo>
                  <a:pt x="299148" y="166624"/>
                </a:lnTo>
                <a:lnTo>
                  <a:pt x="289966" y="159448"/>
                </a:lnTo>
                <a:lnTo>
                  <a:pt x="284187" y="148501"/>
                </a:lnTo>
                <a:lnTo>
                  <a:pt x="282194" y="134645"/>
                </a:lnTo>
                <a:lnTo>
                  <a:pt x="285254" y="113296"/>
                </a:lnTo>
                <a:lnTo>
                  <a:pt x="294246" y="93827"/>
                </a:lnTo>
                <a:lnTo>
                  <a:pt x="308279" y="79654"/>
                </a:lnTo>
                <a:lnTo>
                  <a:pt x="326466" y="74180"/>
                </a:lnTo>
                <a:lnTo>
                  <a:pt x="340385" y="77533"/>
                </a:lnTo>
                <a:lnTo>
                  <a:pt x="349288" y="85991"/>
                </a:lnTo>
                <a:lnTo>
                  <a:pt x="354012" y="97104"/>
                </a:lnTo>
                <a:lnTo>
                  <a:pt x="355409" y="108470"/>
                </a:lnTo>
                <a:lnTo>
                  <a:pt x="355409" y="65506"/>
                </a:lnTo>
                <a:lnTo>
                  <a:pt x="350481" y="61734"/>
                </a:lnTo>
                <a:lnTo>
                  <a:pt x="328777" y="57404"/>
                </a:lnTo>
                <a:lnTo>
                  <a:pt x="301104" y="63906"/>
                </a:lnTo>
                <a:lnTo>
                  <a:pt x="279400" y="81254"/>
                </a:lnTo>
                <a:lnTo>
                  <a:pt x="265239" y="106172"/>
                </a:lnTo>
                <a:lnTo>
                  <a:pt x="260172" y="135407"/>
                </a:lnTo>
                <a:lnTo>
                  <a:pt x="263372" y="154978"/>
                </a:lnTo>
                <a:lnTo>
                  <a:pt x="272745" y="171069"/>
                </a:lnTo>
                <a:lnTo>
                  <a:pt x="287921" y="181952"/>
                </a:lnTo>
                <a:lnTo>
                  <a:pt x="308546" y="185966"/>
                </a:lnTo>
                <a:lnTo>
                  <a:pt x="336765" y="179222"/>
                </a:lnTo>
                <a:lnTo>
                  <a:pt x="349034" y="169202"/>
                </a:lnTo>
                <a:lnTo>
                  <a:pt x="358406" y="161544"/>
                </a:lnTo>
                <a:lnTo>
                  <a:pt x="372275" y="136766"/>
                </a:lnTo>
                <a:lnTo>
                  <a:pt x="377164" y="108724"/>
                </a:lnTo>
                <a:close/>
              </a:path>
              <a:path w="559435" h="186054">
                <a:moveTo>
                  <a:pt x="473456" y="57912"/>
                </a:moveTo>
                <a:lnTo>
                  <a:pt x="436613" y="75196"/>
                </a:lnTo>
                <a:lnTo>
                  <a:pt x="429679" y="86868"/>
                </a:lnTo>
                <a:lnTo>
                  <a:pt x="428904" y="86868"/>
                </a:lnTo>
                <a:lnTo>
                  <a:pt x="432244" y="60198"/>
                </a:lnTo>
                <a:lnTo>
                  <a:pt x="413550" y="60198"/>
                </a:lnTo>
                <a:lnTo>
                  <a:pt x="412445" y="69608"/>
                </a:lnTo>
                <a:lnTo>
                  <a:pt x="409270" y="91935"/>
                </a:lnTo>
                <a:lnTo>
                  <a:pt x="407149" y="103898"/>
                </a:lnTo>
                <a:lnTo>
                  <a:pt x="392049" y="183159"/>
                </a:lnTo>
                <a:lnTo>
                  <a:pt x="413296" y="183159"/>
                </a:lnTo>
                <a:lnTo>
                  <a:pt x="423532" y="129044"/>
                </a:lnTo>
                <a:lnTo>
                  <a:pt x="438734" y="92875"/>
                </a:lnTo>
                <a:lnTo>
                  <a:pt x="463727" y="78232"/>
                </a:lnTo>
                <a:lnTo>
                  <a:pt x="466026" y="78232"/>
                </a:lnTo>
                <a:lnTo>
                  <a:pt x="469353" y="78740"/>
                </a:lnTo>
                <a:lnTo>
                  <a:pt x="473456" y="57912"/>
                </a:lnTo>
                <a:close/>
              </a:path>
              <a:path w="559435" h="186054">
                <a:moveTo>
                  <a:pt x="558977" y="60210"/>
                </a:moveTo>
                <a:lnTo>
                  <a:pt x="529285" y="60210"/>
                </a:lnTo>
                <a:lnTo>
                  <a:pt x="535686" y="27178"/>
                </a:lnTo>
                <a:lnTo>
                  <a:pt x="513676" y="32512"/>
                </a:lnTo>
                <a:lnTo>
                  <a:pt x="508292" y="60210"/>
                </a:lnTo>
                <a:lnTo>
                  <a:pt x="490626" y="60210"/>
                </a:lnTo>
                <a:lnTo>
                  <a:pt x="487299" y="76720"/>
                </a:lnTo>
                <a:lnTo>
                  <a:pt x="505231" y="76720"/>
                </a:lnTo>
                <a:lnTo>
                  <a:pt x="491134" y="147853"/>
                </a:lnTo>
                <a:lnTo>
                  <a:pt x="490385" y="154965"/>
                </a:lnTo>
                <a:lnTo>
                  <a:pt x="490385" y="162090"/>
                </a:lnTo>
                <a:lnTo>
                  <a:pt x="491794" y="171069"/>
                </a:lnTo>
                <a:lnTo>
                  <a:pt x="496328" y="178689"/>
                </a:lnTo>
                <a:lnTo>
                  <a:pt x="504405" y="183984"/>
                </a:lnTo>
                <a:lnTo>
                  <a:pt x="516483" y="185966"/>
                </a:lnTo>
                <a:lnTo>
                  <a:pt x="522630" y="185966"/>
                </a:lnTo>
                <a:lnTo>
                  <a:pt x="529031" y="185204"/>
                </a:lnTo>
                <a:lnTo>
                  <a:pt x="532866" y="183680"/>
                </a:lnTo>
                <a:lnTo>
                  <a:pt x="533882" y="167157"/>
                </a:lnTo>
                <a:lnTo>
                  <a:pt x="531075" y="167678"/>
                </a:lnTo>
                <a:lnTo>
                  <a:pt x="527481" y="167932"/>
                </a:lnTo>
                <a:lnTo>
                  <a:pt x="515721" y="167932"/>
                </a:lnTo>
                <a:lnTo>
                  <a:pt x="512140" y="163601"/>
                </a:lnTo>
                <a:lnTo>
                  <a:pt x="512140" y="149631"/>
                </a:lnTo>
                <a:lnTo>
                  <a:pt x="513168" y="143281"/>
                </a:lnTo>
                <a:lnTo>
                  <a:pt x="525957" y="76720"/>
                </a:lnTo>
                <a:lnTo>
                  <a:pt x="555650" y="76720"/>
                </a:lnTo>
                <a:lnTo>
                  <a:pt x="558977" y="60210"/>
                </a:lnTo>
                <a:close/>
              </a:path>
            </a:pathLst>
          </a:custGeom>
          <a:solidFill>
            <a:srgbClr val="335361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167" name="object 167"/>
          <p:cNvGrpSpPr/>
          <p:nvPr/>
        </p:nvGrpSpPr>
        <p:grpSpPr>
          <a:xfrm>
            <a:off x="662161" y="4362462"/>
            <a:ext cx="962660" cy="236854"/>
            <a:chOff x="662161" y="4362462"/>
            <a:chExt cx="962660" cy="236854"/>
          </a:xfrm>
        </p:grpSpPr>
        <p:sp>
          <p:nvSpPr>
            <p:cNvPr id="168" name="object 168"/>
            <p:cNvSpPr/>
            <p:nvPr/>
          </p:nvSpPr>
          <p:spPr>
            <a:xfrm>
              <a:off x="662152" y="4362462"/>
              <a:ext cx="667385" cy="236854"/>
            </a:xfrm>
            <a:custGeom>
              <a:avLst/>
              <a:gdLst/>
              <a:ahLst/>
              <a:cxnLst/>
              <a:rect l="l" t="t" r="r" b="b"/>
              <a:pathLst>
                <a:path w="667385" h="236854">
                  <a:moveTo>
                    <a:pt x="130822" y="99085"/>
                  </a:moveTo>
                  <a:lnTo>
                    <a:pt x="109982" y="58394"/>
                  </a:lnTo>
                  <a:lnTo>
                    <a:pt x="108712" y="58127"/>
                  </a:lnTo>
                  <a:lnTo>
                    <a:pt x="108712" y="101117"/>
                  </a:lnTo>
                  <a:lnTo>
                    <a:pt x="104775" y="124548"/>
                  </a:lnTo>
                  <a:lnTo>
                    <a:pt x="93865" y="145732"/>
                  </a:lnTo>
                  <a:lnTo>
                    <a:pt x="77812" y="160883"/>
                  </a:lnTo>
                  <a:lnTo>
                    <a:pt x="58369" y="166662"/>
                  </a:lnTo>
                  <a:lnTo>
                    <a:pt x="48374" y="166662"/>
                  </a:lnTo>
                  <a:lnTo>
                    <a:pt x="40195" y="164122"/>
                  </a:lnTo>
                  <a:lnTo>
                    <a:pt x="34823" y="159804"/>
                  </a:lnTo>
                  <a:lnTo>
                    <a:pt x="40957" y="125501"/>
                  </a:lnTo>
                  <a:lnTo>
                    <a:pt x="59131" y="85966"/>
                  </a:lnTo>
                  <a:lnTo>
                    <a:pt x="84988" y="72148"/>
                  </a:lnTo>
                  <a:lnTo>
                    <a:pt x="96266" y="74777"/>
                  </a:lnTo>
                  <a:lnTo>
                    <a:pt x="103619" y="81521"/>
                  </a:lnTo>
                  <a:lnTo>
                    <a:pt x="107607" y="90703"/>
                  </a:lnTo>
                  <a:lnTo>
                    <a:pt x="108623" y="99085"/>
                  </a:lnTo>
                  <a:lnTo>
                    <a:pt x="108712" y="101117"/>
                  </a:lnTo>
                  <a:lnTo>
                    <a:pt x="108712" y="58127"/>
                  </a:lnTo>
                  <a:lnTo>
                    <a:pt x="92671" y="54622"/>
                  </a:lnTo>
                  <a:lnTo>
                    <a:pt x="80175" y="56426"/>
                  </a:lnTo>
                  <a:lnTo>
                    <a:pt x="68300" y="61582"/>
                  </a:lnTo>
                  <a:lnTo>
                    <a:pt x="57467" y="69735"/>
                  </a:lnTo>
                  <a:lnTo>
                    <a:pt x="48133" y="80530"/>
                  </a:lnTo>
                  <a:lnTo>
                    <a:pt x="47625" y="80530"/>
                  </a:lnTo>
                  <a:lnTo>
                    <a:pt x="51206" y="57416"/>
                  </a:lnTo>
                  <a:lnTo>
                    <a:pt x="31750" y="57416"/>
                  </a:lnTo>
                  <a:lnTo>
                    <a:pt x="30276" y="67424"/>
                  </a:lnTo>
                  <a:lnTo>
                    <a:pt x="28575" y="78409"/>
                  </a:lnTo>
                  <a:lnTo>
                    <a:pt x="26746" y="89827"/>
                  </a:lnTo>
                  <a:lnTo>
                    <a:pt x="24841" y="101117"/>
                  </a:lnTo>
                  <a:lnTo>
                    <a:pt x="0" y="230682"/>
                  </a:lnTo>
                  <a:lnTo>
                    <a:pt x="20993" y="230682"/>
                  </a:lnTo>
                  <a:lnTo>
                    <a:pt x="30975" y="177584"/>
                  </a:lnTo>
                  <a:lnTo>
                    <a:pt x="31483" y="177584"/>
                  </a:lnTo>
                  <a:lnTo>
                    <a:pt x="35864" y="179641"/>
                  </a:lnTo>
                  <a:lnTo>
                    <a:pt x="41757" y="181432"/>
                  </a:lnTo>
                  <a:lnTo>
                    <a:pt x="49237" y="182702"/>
                  </a:lnTo>
                  <a:lnTo>
                    <a:pt x="58369" y="183172"/>
                  </a:lnTo>
                  <a:lnTo>
                    <a:pt x="81076" y="177584"/>
                  </a:lnTo>
                  <a:lnTo>
                    <a:pt x="87083" y="176110"/>
                  </a:lnTo>
                  <a:lnTo>
                    <a:pt x="98640" y="166662"/>
                  </a:lnTo>
                  <a:lnTo>
                    <a:pt x="110058" y="157327"/>
                  </a:lnTo>
                  <a:lnTo>
                    <a:pt x="125298" y="130454"/>
                  </a:lnTo>
                  <a:lnTo>
                    <a:pt x="130822" y="99085"/>
                  </a:lnTo>
                  <a:close/>
                </a:path>
                <a:path w="667385" h="236854">
                  <a:moveTo>
                    <a:pt x="261416" y="87642"/>
                  </a:moveTo>
                  <a:lnTo>
                    <a:pt x="258597" y="72199"/>
                  </a:lnTo>
                  <a:lnTo>
                    <a:pt x="251333" y="61988"/>
                  </a:lnTo>
                  <a:lnTo>
                    <a:pt x="241439" y="56362"/>
                  </a:lnTo>
                  <a:lnTo>
                    <a:pt x="230695" y="54622"/>
                  </a:lnTo>
                  <a:lnTo>
                    <a:pt x="217373" y="56375"/>
                  </a:lnTo>
                  <a:lnTo>
                    <a:pt x="205486" y="61328"/>
                  </a:lnTo>
                  <a:lnTo>
                    <a:pt x="195135" y="69100"/>
                  </a:lnTo>
                  <a:lnTo>
                    <a:pt x="186410" y="79260"/>
                  </a:lnTo>
                  <a:lnTo>
                    <a:pt x="185902" y="79260"/>
                  </a:lnTo>
                  <a:lnTo>
                    <a:pt x="201269" y="0"/>
                  </a:lnTo>
                  <a:lnTo>
                    <a:pt x="180009" y="0"/>
                  </a:lnTo>
                  <a:lnTo>
                    <a:pt x="145453" y="180378"/>
                  </a:lnTo>
                  <a:lnTo>
                    <a:pt x="166700" y="180378"/>
                  </a:lnTo>
                  <a:lnTo>
                    <a:pt x="178219" y="118897"/>
                  </a:lnTo>
                  <a:lnTo>
                    <a:pt x="184670" y="99923"/>
                  </a:lnTo>
                  <a:lnTo>
                    <a:pt x="195110" y="85140"/>
                  </a:lnTo>
                  <a:lnTo>
                    <a:pt x="207670" y="75565"/>
                  </a:lnTo>
                  <a:lnTo>
                    <a:pt x="220459" y="72148"/>
                  </a:lnTo>
                  <a:lnTo>
                    <a:pt x="229285" y="73723"/>
                  </a:lnTo>
                  <a:lnTo>
                    <a:pt x="235242" y="78028"/>
                  </a:lnTo>
                  <a:lnTo>
                    <a:pt x="238607" y="84480"/>
                  </a:lnTo>
                  <a:lnTo>
                    <a:pt x="239661" y="92481"/>
                  </a:lnTo>
                  <a:lnTo>
                    <a:pt x="239661" y="99339"/>
                  </a:lnTo>
                  <a:lnTo>
                    <a:pt x="238887" y="104927"/>
                  </a:lnTo>
                  <a:lnTo>
                    <a:pt x="224294" y="180378"/>
                  </a:lnTo>
                  <a:lnTo>
                    <a:pt x="245541" y="180378"/>
                  </a:lnTo>
                  <a:lnTo>
                    <a:pt x="260642" y="102133"/>
                  </a:lnTo>
                  <a:lnTo>
                    <a:pt x="261416" y="94259"/>
                  </a:lnTo>
                  <a:lnTo>
                    <a:pt x="261416" y="87642"/>
                  </a:lnTo>
                  <a:close/>
                </a:path>
                <a:path w="667385" h="236854">
                  <a:moveTo>
                    <a:pt x="393547" y="57416"/>
                  </a:moveTo>
                  <a:lnTo>
                    <a:pt x="371030" y="57416"/>
                  </a:lnTo>
                  <a:lnTo>
                    <a:pt x="335229" y="135267"/>
                  </a:lnTo>
                  <a:lnTo>
                    <a:pt x="326224" y="155994"/>
                  </a:lnTo>
                  <a:lnTo>
                    <a:pt x="325716" y="155994"/>
                  </a:lnTo>
                  <a:lnTo>
                    <a:pt x="323481" y="141668"/>
                  </a:lnTo>
                  <a:lnTo>
                    <a:pt x="307797" y="57416"/>
                  </a:lnTo>
                  <a:lnTo>
                    <a:pt x="285788" y="57416"/>
                  </a:lnTo>
                  <a:lnTo>
                    <a:pt x="310616" y="173012"/>
                  </a:lnTo>
                  <a:lnTo>
                    <a:pt x="310870" y="176568"/>
                  </a:lnTo>
                  <a:lnTo>
                    <a:pt x="286029" y="206806"/>
                  </a:lnTo>
                  <a:lnTo>
                    <a:pt x="263245" y="218744"/>
                  </a:lnTo>
                  <a:lnTo>
                    <a:pt x="268376" y="236778"/>
                  </a:lnTo>
                  <a:lnTo>
                    <a:pt x="304469" y="215442"/>
                  </a:lnTo>
                  <a:lnTo>
                    <a:pt x="337299" y="169964"/>
                  </a:lnTo>
                  <a:lnTo>
                    <a:pt x="347218" y="150914"/>
                  </a:lnTo>
                  <a:lnTo>
                    <a:pt x="393547" y="57416"/>
                  </a:lnTo>
                  <a:close/>
                </a:path>
                <a:path w="667385" h="236854">
                  <a:moveTo>
                    <a:pt x="476021" y="60718"/>
                  </a:moveTo>
                  <a:lnTo>
                    <a:pt x="471627" y="58483"/>
                  </a:lnTo>
                  <a:lnTo>
                    <a:pt x="465607" y="56527"/>
                  </a:lnTo>
                  <a:lnTo>
                    <a:pt x="458317" y="55156"/>
                  </a:lnTo>
                  <a:lnTo>
                    <a:pt x="450176" y="54622"/>
                  </a:lnTo>
                  <a:lnTo>
                    <a:pt x="432155" y="57543"/>
                  </a:lnTo>
                  <a:lnTo>
                    <a:pt x="417982" y="65582"/>
                  </a:lnTo>
                  <a:lnTo>
                    <a:pt x="408698" y="77673"/>
                  </a:lnTo>
                  <a:lnTo>
                    <a:pt x="405371" y="92735"/>
                  </a:lnTo>
                  <a:lnTo>
                    <a:pt x="406831" y="101765"/>
                  </a:lnTo>
                  <a:lnTo>
                    <a:pt x="411137" y="110070"/>
                  </a:lnTo>
                  <a:lnTo>
                    <a:pt x="418122" y="117525"/>
                  </a:lnTo>
                  <a:lnTo>
                    <a:pt x="427647" y="123977"/>
                  </a:lnTo>
                  <a:lnTo>
                    <a:pt x="435724" y="129159"/>
                  </a:lnTo>
                  <a:lnTo>
                    <a:pt x="441020" y="134340"/>
                  </a:lnTo>
                  <a:lnTo>
                    <a:pt x="443915" y="139992"/>
                  </a:lnTo>
                  <a:lnTo>
                    <a:pt x="444792" y="146596"/>
                  </a:lnTo>
                  <a:lnTo>
                    <a:pt x="443128" y="154343"/>
                  </a:lnTo>
                  <a:lnTo>
                    <a:pt x="438404" y="160731"/>
                  </a:lnTo>
                  <a:lnTo>
                    <a:pt x="430974" y="165061"/>
                  </a:lnTo>
                  <a:lnTo>
                    <a:pt x="421246" y="166662"/>
                  </a:lnTo>
                  <a:lnTo>
                    <a:pt x="413702" y="165976"/>
                  </a:lnTo>
                  <a:lnTo>
                    <a:pt x="406400" y="164185"/>
                  </a:lnTo>
                  <a:lnTo>
                    <a:pt x="399859" y="161734"/>
                  </a:lnTo>
                  <a:lnTo>
                    <a:pt x="394627" y="159042"/>
                  </a:lnTo>
                  <a:lnTo>
                    <a:pt x="388734" y="174536"/>
                  </a:lnTo>
                  <a:lnTo>
                    <a:pt x="394042" y="177673"/>
                  </a:lnTo>
                  <a:lnTo>
                    <a:pt x="401205" y="180352"/>
                  </a:lnTo>
                  <a:lnTo>
                    <a:pt x="409829" y="182219"/>
                  </a:lnTo>
                  <a:lnTo>
                    <a:pt x="419455" y="182918"/>
                  </a:lnTo>
                  <a:lnTo>
                    <a:pt x="437870" y="180251"/>
                  </a:lnTo>
                  <a:lnTo>
                    <a:pt x="452932" y="172440"/>
                  </a:lnTo>
                  <a:lnTo>
                    <a:pt x="463092" y="159778"/>
                  </a:lnTo>
                  <a:lnTo>
                    <a:pt x="466813" y="142532"/>
                  </a:lnTo>
                  <a:lnTo>
                    <a:pt x="465112" y="132816"/>
                  </a:lnTo>
                  <a:lnTo>
                    <a:pt x="460349" y="124206"/>
                  </a:lnTo>
                  <a:lnTo>
                    <a:pt x="452983" y="116700"/>
                  </a:lnTo>
                  <a:lnTo>
                    <a:pt x="443522" y="110261"/>
                  </a:lnTo>
                  <a:lnTo>
                    <a:pt x="436232" y="105727"/>
                  </a:lnTo>
                  <a:lnTo>
                    <a:pt x="430949" y="101028"/>
                  </a:lnTo>
                  <a:lnTo>
                    <a:pt x="427723" y="95796"/>
                  </a:lnTo>
                  <a:lnTo>
                    <a:pt x="426631" y="89687"/>
                  </a:lnTo>
                  <a:lnTo>
                    <a:pt x="428269" y="82283"/>
                  </a:lnTo>
                  <a:lnTo>
                    <a:pt x="432841" y="76415"/>
                  </a:lnTo>
                  <a:lnTo>
                    <a:pt x="439801" y="72529"/>
                  </a:lnTo>
                  <a:lnTo>
                    <a:pt x="448640" y="71132"/>
                  </a:lnTo>
                  <a:lnTo>
                    <a:pt x="457860" y="71132"/>
                  </a:lnTo>
                  <a:lnTo>
                    <a:pt x="465797" y="74180"/>
                  </a:lnTo>
                  <a:lnTo>
                    <a:pt x="470128" y="76733"/>
                  </a:lnTo>
                  <a:lnTo>
                    <a:pt x="476021" y="60718"/>
                  </a:lnTo>
                  <a:close/>
                </a:path>
                <a:path w="667385" h="236854">
                  <a:moveTo>
                    <a:pt x="534162" y="57429"/>
                  </a:moveTo>
                  <a:lnTo>
                    <a:pt x="512914" y="57429"/>
                  </a:lnTo>
                  <a:lnTo>
                    <a:pt x="489102" y="180390"/>
                  </a:lnTo>
                  <a:lnTo>
                    <a:pt x="510349" y="180390"/>
                  </a:lnTo>
                  <a:lnTo>
                    <a:pt x="534162" y="57429"/>
                  </a:lnTo>
                  <a:close/>
                </a:path>
                <a:path w="667385" h="236854">
                  <a:moveTo>
                    <a:pt x="543382" y="14490"/>
                  </a:moveTo>
                  <a:lnTo>
                    <a:pt x="538518" y="8902"/>
                  </a:lnTo>
                  <a:lnTo>
                    <a:pt x="523151" y="8902"/>
                  </a:lnTo>
                  <a:lnTo>
                    <a:pt x="516750" y="14998"/>
                  </a:lnTo>
                  <a:lnTo>
                    <a:pt x="516750" y="30746"/>
                  </a:lnTo>
                  <a:lnTo>
                    <a:pt x="521614" y="36347"/>
                  </a:lnTo>
                  <a:lnTo>
                    <a:pt x="537222" y="36347"/>
                  </a:lnTo>
                  <a:lnTo>
                    <a:pt x="543115" y="30492"/>
                  </a:lnTo>
                  <a:lnTo>
                    <a:pt x="543356" y="23126"/>
                  </a:lnTo>
                  <a:lnTo>
                    <a:pt x="543382" y="14490"/>
                  </a:lnTo>
                  <a:close/>
                </a:path>
                <a:path w="667385" h="236854">
                  <a:moveTo>
                    <a:pt x="667296" y="62750"/>
                  </a:moveTo>
                  <a:lnTo>
                    <a:pt x="659663" y="59766"/>
                  </a:lnTo>
                  <a:lnTo>
                    <a:pt x="650341" y="57162"/>
                  </a:lnTo>
                  <a:lnTo>
                    <a:pt x="644004" y="56083"/>
                  </a:lnTo>
                  <a:lnTo>
                    <a:pt x="644004" y="75971"/>
                  </a:lnTo>
                  <a:lnTo>
                    <a:pt x="635800" y="118402"/>
                  </a:lnTo>
                  <a:lnTo>
                    <a:pt x="629767" y="136436"/>
                  </a:lnTo>
                  <a:lnTo>
                    <a:pt x="619709" y="151587"/>
                  </a:lnTo>
                  <a:lnTo>
                    <a:pt x="606831" y="162026"/>
                  </a:lnTo>
                  <a:lnTo>
                    <a:pt x="592289" y="165912"/>
                  </a:lnTo>
                  <a:lnTo>
                    <a:pt x="583425" y="163906"/>
                  </a:lnTo>
                  <a:lnTo>
                    <a:pt x="576643" y="158064"/>
                  </a:lnTo>
                  <a:lnTo>
                    <a:pt x="572312" y="148653"/>
                  </a:lnTo>
                  <a:lnTo>
                    <a:pt x="570788" y="135928"/>
                  </a:lnTo>
                  <a:lnTo>
                    <a:pt x="575132" y="111417"/>
                  </a:lnTo>
                  <a:lnTo>
                    <a:pt x="586562" y="90932"/>
                  </a:lnTo>
                  <a:lnTo>
                    <a:pt x="603211" y="76873"/>
                  </a:lnTo>
                  <a:lnTo>
                    <a:pt x="623265" y="71653"/>
                  </a:lnTo>
                  <a:lnTo>
                    <a:pt x="632739" y="71653"/>
                  </a:lnTo>
                  <a:lnTo>
                    <a:pt x="639914" y="73685"/>
                  </a:lnTo>
                  <a:lnTo>
                    <a:pt x="644004" y="75971"/>
                  </a:lnTo>
                  <a:lnTo>
                    <a:pt x="644004" y="56083"/>
                  </a:lnTo>
                  <a:lnTo>
                    <a:pt x="639584" y="55321"/>
                  </a:lnTo>
                  <a:lnTo>
                    <a:pt x="627621" y="54622"/>
                  </a:lnTo>
                  <a:lnTo>
                    <a:pt x="594995" y="61976"/>
                  </a:lnTo>
                  <a:lnTo>
                    <a:pt x="570141" y="81203"/>
                  </a:lnTo>
                  <a:lnTo>
                    <a:pt x="554316" y="108102"/>
                  </a:lnTo>
                  <a:lnTo>
                    <a:pt x="548767" y="138468"/>
                  </a:lnTo>
                  <a:lnTo>
                    <a:pt x="551065" y="155638"/>
                  </a:lnTo>
                  <a:lnTo>
                    <a:pt x="557987" y="169875"/>
                  </a:lnTo>
                  <a:lnTo>
                    <a:pt x="569506" y="179590"/>
                  </a:lnTo>
                  <a:lnTo>
                    <a:pt x="585635" y="183184"/>
                  </a:lnTo>
                  <a:lnTo>
                    <a:pt x="597509" y="181546"/>
                  </a:lnTo>
                  <a:lnTo>
                    <a:pt x="609155" y="176707"/>
                  </a:lnTo>
                  <a:lnTo>
                    <a:pt x="619798" y="168821"/>
                  </a:lnTo>
                  <a:lnTo>
                    <a:pt x="622173" y="165912"/>
                  </a:lnTo>
                  <a:lnTo>
                    <a:pt x="628637" y="158026"/>
                  </a:lnTo>
                  <a:lnTo>
                    <a:pt x="629158" y="158026"/>
                  </a:lnTo>
                  <a:lnTo>
                    <a:pt x="614299" y="230695"/>
                  </a:lnTo>
                  <a:lnTo>
                    <a:pt x="635292" y="230695"/>
                  </a:lnTo>
                  <a:lnTo>
                    <a:pt x="649135" y="158026"/>
                  </a:lnTo>
                  <a:lnTo>
                    <a:pt x="665594" y="71653"/>
                  </a:lnTo>
                  <a:lnTo>
                    <a:pt x="667296" y="62750"/>
                  </a:lnTo>
                  <a:close/>
                </a:path>
              </a:pathLst>
            </a:custGeom>
            <a:solidFill>
              <a:srgbClr val="33536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9" name="object 169"/>
            <p:cNvSpPr/>
            <p:nvPr/>
          </p:nvSpPr>
          <p:spPr>
            <a:xfrm>
              <a:off x="1350238" y="4417085"/>
              <a:ext cx="274011" cy="157003"/>
            </a:xfrm>
            <a:prstGeom prst="rect">
              <a:avLst/>
            </a:prstGeom>
            <a:blipFill>
              <a:blip r:embed="rId7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70" name="object 170"/>
          <p:cNvSpPr/>
          <p:nvPr/>
        </p:nvSpPr>
        <p:spPr>
          <a:xfrm>
            <a:off x="1692892" y="4362462"/>
            <a:ext cx="2410917" cy="233467"/>
          </a:xfrm>
          <a:prstGeom prst="rect">
            <a:avLst/>
          </a:prstGeom>
          <a:blipFill>
            <a:blip r:embed="rId7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pSp>
        <p:nvGrpSpPr>
          <p:cNvPr id="171" name="object 171"/>
          <p:cNvGrpSpPr/>
          <p:nvPr/>
        </p:nvGrpSpPr>
        <p:grpSpPr>
          <a:xfrm>
            <a:off x="673172" y="4676155"/>
            <a:ext cx="1134110" cy="222250"/>
            <a:chOff x="673172" y="4676155"/>
            <a:chExt cx="1134110" cy="222250"/>
          </a:xfrm>
        </p:grpSpPr>
        <p:sp>
          <p:nvSpPr>
            <p:cNvPr id="172" name="object 172"/>
            <p:cNvSpPr/>
            <p:nvPr/>
          </p:nvSpPr>
          <p:spPr>
            <a:xfrm>
              <a:off x="673163" y="4676165"/>
              <a:ext cx="681990" cy="222250"/>
            </a:xfrm>
            <a:custGeom>
              <a:avLst/>
              <a:gdLst/>
              <a:ahLst/>
              <a:cxnLst/>
              <a:rect l="l" t="t" r="r" b="b"/>
              <a:pathLst>
                <a:path w="681990" h="222250">
                  <a:moveTo>
                    <a:pt x="81407" y="46228"/>
                  </a:moveTo>
                  <a:lnTo>
                    <a:pt x="44564" y="63512"/>
                  </a:lnTo>
                  <a:lnTo>
                    <a:pt x="37630" y="75184"/>
                  </a:lnTo>
                  <a:lnTo>
                    <a:pt x="36855" y="75184"/>
                  </a:lnTo>
                  <a:lnTo>
                    <a:pt x="40195" y="48514"/>
                  </a:lnTo>
                  <a:lnTo>
                    <a:pt x="21501" y="48514"/>
                  </a:lnTo>
                  <a:lnTo>
                    <a:pt x="20396" y="57924"/>
                  </a:lnTo>
                  <a:lnTo>
                    <a:pt x="17221" y="80251"/>
                  </a:lnTo>
                  <a:lnTo>
                    <a:pt x="15100" y="92214"/>
                  </a:lnTo>
                  <a:lnTo>
                    <a:pt x="0" y="171475"/>
                  </a:lnTo>
                  <a:lnTo>
                    <a:pt x="21247" y="171475"/>
                  </a:lnTo>
                  <a:lnTo>
                    <a:pt x="31483" y="117360"/>
                  </a:lnTo>
                  <a:lnTo>
                    <a:pt x="46685" y="81191"/>
                  </a:lnTo>
                  <a:lnTo>
                    <a:pt x="71678" y="66548"/>
                  </a:lnTo>
                  <a:lnTo>
                    <a:pt x="73977" y="66548"/>
                  </a:lnTo>
                  <a:lnTo>
                    <a:pt x="77304" y="67056"/>
                  </a:lnTo>
                  <a:lnTo>
                    <a:pt x="81407" y="46228"/>
                  </a:lnTo>
                  <a:close/>
                </a:path>
                <a:path w="681990" h="222250">
                  <a:moveTo>
                    <a:pt x="185115" y="77228"/>
                  </a:moveTo>
                  <a:lnTo>
                    <a:pt x="182740" y="64909"/>
                  </a:lnTo>
                  <a:lnTo>
                    <a:pt x="180886" y="62230"/>
                  </a:lnTo>
                  <a:lnTo>
                    <a:pt x="175768" y="54902"/>
                  </a:lnTo>
                  <a:lnTo>
                    <a:pt x="164630" y="48336"/>
                  </a:lnTo>
                  <a:lnTo>
                    <a:pt x="164630" y="67818"/>
                  </a:lnTo>
                  <a:lnTo>
                    <a:pt x="164630" y="77978"/>
                  </a:lnTo>
                  <a:lnTo>
                    <a:pt x="160032" y="89674"/>
                  </a:lnTo>
                  <a:lnTo>
                    <a:pt x="147421" y="96786"/>
                  </a:lnTo>
                  <a:lnTo>
                    <a:pt x="128562" y="100279"/>
                  </a:lnTo>
                  <a:lnTo>
                    <a:pt x="105232" y="101104"/>
                  </a:lnTo>
                  <a:lnTo>
                    <a:pt x="110871" y="86893"/>
                  </a:lnTo>
                  <a:lnTo>
                    <a:pt x="119799" y="74434"/>
                  </a:lnTo>
                  <a:lnTo>
                    <a:pt x="131559" y="65595"/>
                  </a:lnTo>
                  <a:lnTo>
                    <a:pt x="145694" y="62230"/>
                  </a:lnTo>
                  <a:lnTo>
                    <a:pt x="156959" y="62230"/>
                  </a:lnTo>
                  <a:lnTo>
                    <a:pt x="164630" y="67818"/>
                  </a:lnTo>
                  <a:lnTo>
                    <a:pt x="164630" y="48336"/>
                  </a:lnTo>
                  <a:lnTo>
                    <a:pt x="164376" y="48183"/>
                  </a:lnTo>
                  <a:lnTo>
                    <a:pt x="148755" y="45720"/>
                  </a:lnTo>
                  <a:lnTo>
                    <a:pt x="121348" y="52857"/>
                  </a:lnTo>
                  <a:lnTo>
                    <a:pt x="99987" y="71323"/>
                  </a:lnTo>
                  <a:lnTo>
                    <a:pt x="86118" y="96735"/>
                  </a:lnTo>
                  <a:lnTo>
                    <a:pt x="81178" y="124726"/>
                  </a:lnTo>
                  <a:lnTo>
                    <a:pt x="83934" y="143903"/>
                  </a:lnTo>
                  <a:lnTo>
                    <a:pt x="92443" y="159575"/>
                  </a:lnTo>
                  <a:lnTo>
                    <a:pt x="107099" y="170141"/>
                  </a:lnTo>
                  <a:lnTo>
                    <a:pt x="128282" y="174015"/>
                  </a:lnTo>
                  <a:lnTo>
                    <a:pt x="140398" y="173266"/>
                  </a:lnTo>
                  <a:lnTo>
                    <a:pt x="151536" y="171196"/>
                  </a:lnTo>
                  <a:lnTo>
                    <a:pt x="161290" y="168122"/>
                  </a:lnTo>
                  <a:lnTo>
                    <a:pt x="169240" y="164363"/>
                  </a:lnTo>
                  <a:lnTo>
                    <a:pt x="167855" y="157251"/>
                  </a:lnTo>
                  <a:lnTo>
                    <a:pt x="166166" y="148615"/>
                  </a:lnTo>
                  <a:lnTo>
                    <a:pt x="159778" y="151688"/>
                  </a:lnTo>
                  <a:lnTo>
                    <a:pt x="152120" y="154457"/>
                  </a:lnTo>
                  <a:lnTo>
                    <a:pt x="143167" y="156476"/>
                  </a:lnTo>
                  <a:lnTo>
                    <a:pt x="132892" y="157251"/>
                  </a:lnTo>
                  <a:lnTo>
                    <a:pt x="123850" y="156210"/>
                  </a:lnTo>
                  <a:lnTo>
                    <a:pt x="101650" y="122694"/>
                  </a:lnTo>
                  <a:lnTo>
                    <a:pt x="102679" y="117360"/>
                  </a:lnTo>
                  <a:lnTo>
                    <a:pt x="134899" y="115951"/>
                  </a:lnTo>
                  <a:lnTo>
                    <a:pt x="161086" y="109677"/>
                  </a:lnTo>
                  <a:lnTo>
                    <a:pt x="173189" y="101104"/>
                  </a:lnTo>
                  <a:lnTo>
                    <a:pt x="178676" y="97218"/>
                  </a:lnTo>
                  <a:lnTo>
                    <a:pt x="185115" y="77228"/>
                  </a:lnTo>
                  <a:close/>
                </a:path>
                <a:path w="681990" h="222250">
                  <a:moveTo>
                    <a:pt x="278320" y="51816"/>
                  </a:moveTo>
                  <a:lnTo>
                    <a:pt x="273926" y="49580"/>
                  </a:lnTo>
                  <a:lnTo>
                    <a:pt x="267893" y="47625"/>
                  </a:lnTo>
                  <a:lnTo>
                    <a:pt x="260616" y="46253"/>
                  </a:lnTo>
                  <a:lnTo>
                    <a:pt x="252476" y="45720"/>
                  </a:lnTo>
                  <a:lnTo>
                    <a:pt x="234454" y="48641"/>
                  </a:lnTo>
                  <a:lnTo>
                    <a:pt x="220281" y="56680"/>
                  </a:lnTo>
                  <a:lnTo>
                    <a:pt x="210997" y="68770"/>
                  </a:lnTo>
                  <a:lnTo>
                    <a:pt x="207670" y="83832"/>
                  </a:lnTo>
                  <a:lnTo>
                    <a:pt x="209130" y="92862"/>
                  </a:lnTo>
                  <a:lnTo>
                    <a:pt x="213436" y="101168"/>
                  </a:lnTo>
                  <a:lnTo>
                    <a:pt x="220421" y="108623"/>
                  </a:lnTo>
                  <a:lnTo>
                    <a:pt x="229946" y="115074"/>
                  </a:lnTo>
                  <a:lnTo>
                    <a:pt x="238023" y="120256"/>
                  </a:lnTo>
                  <a:lnTo>
                    <a:pt x="243319" y="125437"/>
                  </a:lnTo>
                  <a:lnTo>
                    <a:pt x="246214" y="131089"/>
                  </a:lnTo>
                  <a:lnTo>
                    <a:pt x="247091" y="137693"/>
                  </a:lnTo>
                  <a:lnTo>
                    <a:pt x="245427" y="145440"/>
                  </a:lnTo>
                  <a:lnTo>
                    <a:pt x="240690" y="151828"/>
                  </a:lnTo>
                  <a:lnTo>
                    <a:pt x="233273" y="156159"/>
                  </a:lnTo>
                  <a:lnTo>
                    <a:pt x="223545" y="157759"/>
                  </a:lnTo>
                  <a:lnTo>
                    <a:pt x="216001" y="157073"/>
                  </a:lnTo>
                  <a:lnTo>
                    <a:pt x="208699" y="155282"/>
                  </a:lnTo>
                  <a:lnTo>
                    <a:pt x="202158" y="152831"/>
                  </a:lnTo>
                  <a:lnTo>
                    <a:pt x="196913" y="150139"/>
                  </a:lnTo>
                  <a:lnTo>
                    <a:pt x="191033" y="165633"/>
                  </a:lnTo>
                  <a:lnTo>
                    <a:pt x="196329" y="168770"/>
                  </a:lnTo>
                  <a:lnTo>
                    <a:pt x="203504" y="171450"/>
                  </a:lnTo>
                  <a:lnTo>
                    <a:pt x="212128" y="173316"/>
                  </a:lnTo>
                  <a:lnTo>
                    <a:pt x="221754" y="174015"/>
                  </a:lnTo>
                  <a:lnTo>
                    <a:pt x="240169" y="171348"/>
                  </a:lnTo>
                  <a:lnTo>
                    <a:pt x="255231" y="163537"/>
                  </a:lnTo>
                  <a:lnTo>
                    <a:pt x="265391" y="150876"/>
                  </a:lnTo>
                  <a:lnTo>
                    <a:pt x="269113" y="133629"/>
                  </a:lnTo>
                  <a:lnTo>
                    <a:pt x="267411" y="123913"/>
                  </a:lnTo>
                  <a:lnTo>
                    <a:pt x="262648" y="115303"/>
                  </a:lnTo>
                  <a:lnTo>
                    <a:pt x="255282" y="107797"/>
                  </a:lnTo>
                  <a:lnTo>
                    <a:pt x="245821" y="101358"/>
                  </a:lnTo>
                  <a:lnTo>
                    <a:pt x="238531" y="96824"/>
                  </a:lnTo>
                  <a:lnTo>
                    <a:pt x="233248" y="92125"/>
                  </a:lnTo>
                  <a:lnTo>
                    <a:pt x="230022" y="86893"/>
                  </a:lnTo>
                  <a:lnTo>
                    <a:pt x="228930" y="80784"/>
                  </a:lnTo>
                  <a:lnTo>
                    <a:pt x="230568" y="73380"/>
                  </a:lnTo>
                  <a:lnTo>
                    <a:pt x="235140" y="67513"/>
                  </a:lnTo>
                  <a:lnTo>
                    <a:pt x="242100" y="63627"/>
                  </a:lnTo>
                  <a:lnTo>
                    <a:pt x="250939" y="62230"/>
                  </a:lnTo>
                  <a:lnTo>
                    <a:pt x="260146" y="62230"/>
                  </a:lnTo>
                  <a:lnTo>
                    <a:pt x="268084" y="65278"/>
                  </a:lnTo>
                  <a:lnTo>
                    <a:pt x="272427" y="67830"/>
                  </a:lnTo>
                  <a:lnTo>
                    <a:pt x="278320" y="51816"/>
                  </a:lnTo>
                  <a:close/>
                </a:path>
                <a:path w="681990" h="222250">
                  <a:moveTo>
                    <a:pt x="411226" y="90182"/>
                  </a:moveTo>
                  <a:lnTo>
                    <a:pt x="390372" y="49491"/>
                  </a:lnTo>
                  <a:lnTo>
                    <a:pt x="389115" y="49225"/>
                  </a:lnTo>
                  <a:lnTo>
                    <a:pt x="389115" y="92214"/>
                  </a:lnTo>
                  <a:lnTo>
                    <a:pt x="385165" y="115646"/>
                  </a:lnTo>
                  <a:lnTo>
                    <a:pt x="374256" y="136829"/>
                  </a:lnTo>
                  <a:lnTo>
                    <a:pt x="358203" y="151980"/>
                  </a:lnTo>
                  <a:lnTo>
                    <a:pt x="338772" y="157759"/>
                  </a:lnTo>
                  <a:lnTo>
                    <a:pt x="328777" y="157759"/>
                  </a:lnTo>
                  <a:lnTo>
                    <a:pt x="320598" y="155219"/>
                  </a:lnTo>
                  <a:lnTo>
                    <a:pt x="315226" y="150901"/>
                  </a:lnTo>
                  <a:lnTo>
                    <a:pt x="321360" y="116598"/>
                  </a:lnTo>
                  <a:lnTo>
                    <a:pt x="339534" y="77063"/>
                  </a:lnTo>
                  <a:lnTo>
                    <a:pt x="365391" y="63246"/>
                  </a:lnTo>
                  <a:lnTo>
                    <a:pt x="376669" y="65874"/>
                  </a:lnTo>
                  <a:lnTo>
                    <a:pt x="384009" y="72618"/>
                  </a:lnTo>
                  <a:lnTo>
                    <a:pt x="387997" y="81800"/>
                  </a:lnTo>
                  <a:lnTo>
                    <a:pt x="389013" y="90182"/>
                  </a:lnTo>
                  <a:lnTo>
                    <a:pt x="389115" y="92214"/>
                  </a:lnTo>
                  <a:lnTo>
                    <a:pt x="389115" y="49225"/>
                  </a:lnTo>
                  <a:lnTo>
                    <a:pt x="373075" y="45720"/>
                  </a:lnTo>
                  <a:lnTo>
                    <a:pt x="360565" y="47523"/>
                  </a:lnTo>
                  <a:lnTo>
                    <a:pt x="348691" y="52679"/>
                  </a:lnTo>
                  <a:lnTo>
                    <a:pt x="337870" y="60833"/>
                  </a:lnTo>
                  <a:lnTo>
                    <a:pt x="328536" y="71628"/>
                  </a:lnTo>
                  <a:lnTo>
                    <a:pt x="328028" y="71628"/>
                  </a:lnTo>
                  <a:lnTo>
                    <a:pt x="331609" y="48514"/>
                  </a:lnTo>
                  <a:lnTo>
                    <a:pt x="312153" y="48514"/>
                  </a:lnTo>
                  <a:lnTo>
                    <a:pt x="310667" y="58521"/>
                  </a:lnTo>
                  <a:lnTo>
                    <a:pt x="308978" y="69507"/>
                  </a:lnTo>
                  <a:lnTo>
                    <a:pt x="307136" y="80924"/>
                  </a:lnTo>
                  <a:lnTo>
                    <a:pt x="305244" y="92214"/>
                  </a:lnTo>
                  <a:lnTo>
                    <a:pt x="280403" y="221780"/>
                  </a:lnTo>
                  <a:lnTo>
                    <a:pt x="301396" y="221780"/>
                  </a:lnTo>
                  <a:lnTo>
                    <a:pt x="311378" y="168681"/>
                  </a:lnTo>
                  <a:lnTo>
                    <a:pt x="311886" y="168681"/>
                  </a:lnTo>
                  <a:lnTo>
                    <a:pt x="316255" y="170738"/>
                  </a:lnTo>
                  <a:lnTo>
                    <a:pt x="322160" y="172529"/>
                  </a:lnTo>
                  <a:lnTo>
                    <a:pt x="329628" y="173799"/>
                  </a:lnTo>
                  <a:lnTo>
                    <a:pt x="338772" y="174269"/>
                  </a:lnTo>
                  <a:lnTo>
                    <a:pt x="361480" y="168681"/>
                  </a:lnTo>
                  <a:lnTo>
                    <a:pt x="367474" y="167208"/>
                  </a:lnTo>
                  <a:lnTo>
                    <a:pt x="379031" y="157759"/>
                  </a:lnTo>
                  <a:lnTo>
                    <a:pt x="390448" y="148424"/>
                  </a:lnTo>
                  <a:lnTo>
                    <a:pt x="405701" y="121551"/>
                  </a:lnTo>
                  <a:lnTo>
                    <a:pt x="411226" y="90182"/>
                  </a:lnTo>
                  <a:close/>
                </a:path>
                <a:path w="681990" h="222250">
                  <a:moveTo>
                    <a:pt x="470903" y="48526"/>
                  </a:moveTo>
                  <a:lnTo>
                    <a:pt x="449656" y="48526"/>
                  </a:lnTo>
                  <a:lnTo>
                    <a:pt x="425843" y="171488"/>
                  </a:lnTo>
                  <a:lnTo>
                    <a:pt x="447090" y="171488"/>
                  </a:lnTo>
                  <a:lnTo>
                    <a:pt x="470903" y="48526"/>
                  </a:lnTo>
                  <a:close/>
                </a:path>
                <a:path w="681990" h="222250">
                  <a:moveTo>
                    <a:pt x="480123" y="5588"/>
                  </a:moveTo>
                  <a:lnTo>
                    <a:pt x="475259" y="0"/>
                  </a:lnTo>
                  <a:lnTo>
                    <a:pt x="459892" y="0"/>
                  </a:lnTo>
                  <a:lnTo>
                    <a:pt x="453491" y="6096"/>
                  </a:lnTo>
                  <a:lnTo>
                    <a:pt x="453491" y="21844"/>
                  </a:lnTo>
                  <a:lnTo>
                    <a:pt x="458355" y="27444"/>
                  </a:lnTo>
                  <a:lnTo>
                    <a:pt x="473964" y="27444"/>
                  </a:lnTo>
                  <a:lnTo>
                    <a:pt x="479856" y="21590"/>
                  </a:lnTo>
                  <a:lnTo>
                    <a:pt x="480098" y="14224"/>
                  </a:lnTo>
                  <a:lnTo>
                    <a:pt x="480123" y="5588"/>
                  </a:lnTo>
                  <a:close/>
                </a:path>
                <a:path w="681990" h="222250">
                  <a:moveTo>
                    <a:pt x="565899" y="46228"/>
                  </a:moveTo>
                  <a:lnTo>
                    <a:pt x="529043" y="63512"/>
                  </a:lnTo>
                  <a:lnTo>
                    <a:pt x="522122" y="75184"/>
                  </a:lnTo>
                  <a:lnTo>
                    <a:pt x="521347" y="75184"/>
                  </a:lnTo>
                  <a:lnTo>
                    <a:pt x="524687" y="48514"/>
                  </a:lnTo>
                  <a:lnTo>
                    <a:pt x="505993" y="48514"/>
                  </a:lnTo>
                  <a:lnTo>
                    <a:pt x="504888" y="57924"/>
                  </a:lnTo>
                  <a:lnTo>
                    <a:pt x="501700" y="80251"/>
                  </a:lnTo>
                  <a:lnTo>
                    <a:pt x="499592" y="92214"/>
                  </a:lnTo>
                  <a:lnTo>
                    <a:pt x="484492" y="171475"/>
                  </a:lnTo>
                  <a:lnTo>
                    <a:pt x="505739" y="171475"/>
                  </a:lnTo>
                  <a:lnTo>
                    <a:pt x="515975" y="117360"/>
                  </a:lnTo>
                  <a:lnTo>
                    <a:pt x="531164" y="81191"/>
                  </a:lnTo>
                  <a:lnTo>
                    <a:pt x="556171" y="66548"/>
                  </a:lnTo>
                  <a:lnTo>
                    <a:pt x="558469" y="66548"/>
                  </a:lnTo>
                  <a:lnTo>
                    <a:pt x="561797" y="67056"/>
                  </a:lnTo>
                  <a:lnTo>
                    <a:pt x="565899" y="46228"/>
                  </a:lnTo>
                  <a:close/>
                </a:path>
                <a:path w="681990" h="222250">
                  <a:moveTo>
                    <a:pt x="681888" y="50558"/>
                  </a:moveTo>
                  <a:lnTo>
                    <a:pt x="674776" y="48615"/>
                  </a:lnTo>
                  <a:lnTo>
                    <a:pt x="666496" y="47091"/>
                  </a:lnTo>
                  <a:lnTo>
                    <a:pt x="658075" y="46151"/>
                  </a:lnTo>
                  <a:lnTo>
                    <a:pt x="658075" y="64274"/>
                  </a:lnTo>
                  <a:lnTo>
                    <a:pt x="650913" y="101371"/>
                  </a:lnTo>
                  <a:lnTo>
                    <a:pt x="643801" y="123888"/>
                  </a:lnTo>
                  <a:lnTo>
                    <a:pt x="632828" y="141478"/>
                  </a:lnTo>
                  <a:lnTo>
                    <a:pt x="619696" y="152920"/>
                  </a:lnTo>
                  <a:lnTo>
                    <a:pt x="606107" y="157010"/>
                  </a:lnTo>
                  <a:lnTo>
                    <a:pt x="595871" y="154686"/>
                  </a:lnTo>
                  <a:lnTo>
                    <a:pt x="589330" y="148551"/>
                  </a:lnTo>
                  <a:lnTo>
                    <a:pt x="585876" y="139852"/>
                  </a:lnTo>
                  <a:lnTo>
                    <a:pt x="584860" y="129819"/>
                  </a:lnTo>
                  <a:lnTo>
                    <a:pt x="589584" y="104927"/>
                  </a:lnTo>
                  <a:lnTo>
                    <a:pt x="602145" y="83388"/>
                  </a:lnTo>
                  <a:lnTo>
                    <a:pt x="620649" y="68224"/>
                  </a:lnTo>
                  <a:lnTo>
                    <a:pt x="643229" y="62496"/>
                  </a:lnTo>
                  <a:lnTo>
                    <a:pt x="650405" y="62496"/>
                  </a:lnTo>
                  <a:lnTo>
                    <a:pt x="655002" y="63512"/>
                  </a:lnTo>
                  <a:lnTo>
                    <a:pt x="658075" y="64274"/>
                  </a:lnTo>
                  <a:lnTo>
                    <a:pt x="658075" y="46151"/>
                  </a:lnTo>
                  <a:lnTo>
                    <a:pt x="657580" y="46088"/>
                  </a:lnTo>
                  <a:lnTo>
                    <a:pt x="648601" y="45732"/>
                  </a:lnTo>
                  <a:lnTo>
                    <a:pt x="612406" y="53467"/>
                  </a:lnTo>
                  <a:lnTo>
                    <a:pt x="585470" y="73672"/>
                  </a:lnTo>
                  <a:lnTo>
                    <a:pt x="568655" y="101892"/>
                  </a:lnTo>
                  <a:lnTo>
                    <a:pt x="562851" y="133629"/>
                  </a:lnTo>
                  <a:lnTo>
                    <a:pt x="565340" y="149834"/>
                  </a:lnTo>
                  <a:lnTo>
                    <a:pt x="572477" y="162712"/>
                  </a:lnTo>
                  <a:lnTo>
                    <a:pt x="583692" y="171208"/>
                  </a:lnTo>
                  <a:lnTo>
                    <a:pt x="598436" y="174282"/>
                  </a:lnTo>
                  <a:lnTo>
                    <a:pt x="611492" y="172453"/>
                  </a:lnTo>
                  <a:lnTo>
                    <a:pt x="624014" y="166522"/>
                  </a:lnTo>
                  <a:lnTo>
                    <a:pt x="634504" y="157010"/>
                  </a:lnTo>
                  <a:lnTo>
                    <a:pt x="635787" y="155841"/>
                  </a:lnTo>
                  <a:lnTo>
                    <a:pt x="646557" y="139725"/>
                  </a:lnTo>
                  <a:lnTo>
                    <a:pt x="647077" y="139725"/>
                  </a:lnTo>
                  <a:lnTo>
                    <a:pt x="645896" y="149834"/>
                  </a:lnTo>
                  <a:lnTo>
                    <a:pt x="645083" y="157607"/>
                  </a:lnTo>
                  <a:lnTo>
                    <a:pt x="644474" y="165201"/>
                  </a:lnTo>
                  <a:lnTo>
                    <a:pt x="644258" y="171488"/>
                  </a:lnTo>
                  <a:lnTo>
                    <a:pt x="663968" y="171488"/>
                  </a:lnTo>
                  <a:lnTo>
                    <a:pt x="664006" y="159804"/>
                  </a:lnTo>
                  <a:lnTo>
                    <a:pt x="664921" y="145884"/>
                  </a:lnTo>
                  <a:lnTo>
                    <a:pt x="665632" y="139725"/>
                  </a:lnTo>
                  <a:lnTo>
                    <a:pt x="666699" y="130543"/>
                  </a:lnTo>
                  <a:lnTo>
                    <a:pt x="669340" y="114579"/>
                  </a:lnTo>
                  <a:lnTo>
                    <a:pt x="679538" y="62496"/>
                  </a:lnTo>
                  <a:lnTo>
                    <a:pt x="681888" y="50558"/>
                  </a:lnTo>
                  <a:close/>
                </a:path>
              </a:pathLst>
            </a:custGeom>
            <a:solidFill>
              <a:srgbClr val="33536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3" name="object 173"/>
            <p:cNvSpPr/>
            <p:nvPr/>
          </p:nvSpPr>
          <p:spPr>
            <a:xfrm>
              <a:off x="1376081" y="4676155"/>
              <a:ext cx="430721" cy="174287"/>
            </a:xfrm>
            <a:prstGeom prst="rect">
              <a:avLst/>
            </a:prstGeom>
            <a:blipFill>
              <a:blip r:embed="rId7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74" name="object 174"/>
          <p:cNvSpPr/>
          <p:nvPr/>
        </p:nvSpPr>
        <p:spPr>
          <a:xfrm>
            <a:off x="1879549" y="4667255"/>
            <a:ext cx="2766147" cy="230695"/>
          </a:xfrm>
          <a:prstGeom prst="rect">
            <a:avLst/>
          </a:prstGeom>
          <a:blipFill>
            <a:blip r:embed="rId7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5" name="object 175"/>
          <p:cNvSpPr/>
          <p:nvPr/>
        </p:nvSpPr>
        <p:spPr>
          <a:xfrm>
            <a:off x="673432" y="4972055"/>
            <a:ext cx="4251622" cy="230695"/>
          </a:xfrm>
          <a:prstGeom prst="rect">
            <a:avLst/>
          </a:prstGeom>
          <a:blipFill>
            <a:blip r:embed="rId7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pSp>
        <p:nvGrpSpPr>
          <p:cNvPr id="176" name="object 176"/>
          <p:cNvGrpSpPr/>
          <p:nvPr/>
        </p:nvGrpSpPr>
        <p:grpSpPr>
          <a:xfrm>
            <a:off x="680335" y="5274068"/>
            <a:ext cx="3712210" cy="233679"/>
            <a:chOff x="680335" y="5274068"/>
            <a:chExt cx="3712210" cy="233679"/>
          </a:xfrm>
        </p:grpSpPr>
        <p:sp>
          <p:nvSpPr>
            <p:cNvPr id="177" name="object 177"/>
            <p:cNvSpPr/>
            <p:nvPr/>
          </p:nvSpPr>
          <p:spPr>
            <a:xfrm>
              <a:off x="680335" y="5274068"/>
              <a:ext cx="3459631" cy="233475"/>
            </a:xfrm>
            <a:prstGeom prst="rect">
              <a:avLst/>
            </a:prstGeom>
            <a:blipFill>
              <a:blip r:embed="rId7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78" name="object 178"/>
            <p:cNvSpPr/>
            <p:nvPr/>
          </p:nvSpPr>
          <p:spPr>
            <a:xfrm>
              <a:off x="4146114" y="5380259"/>
              <a:ext cx="64769" cy="16510"/>
            </a:xfrm>
            <a:custGeom>
              <a:avLst/>
              <a:gdLst/>
              <a:ahLst/>
              <a:cxnLst/>
              <a:rect l="l" t="t" r="r" b="b"/>
              <a:pathLst>
                <a:path w="64770" h="16510">
                  <a:moveTo>
                    <a:pt x="64515" y="0"/>
                  </a:moveTo>
                  <a:lnTo>
                    <a:pt x="3340" y="0"/>
                  </a:lnTo>
                  <a:lnTo>
                    <a:pt x="0" y="16510"/>
                  </a:lnTo>
                  <a:lnTo>
                    <a:pt x="61442" y="16510"/>
                  </a:lnTo>
                  <a:lnTo>
                    <a:pt x="64515" y="0"/>
                  </a:lnTo>
                  <a:close/>
                </a:path>
              </a:pathLst>
            </a:custGeom>
            <a:solidFill>
              <a:srgbClr val="33536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9" name="object 179"/>
            <p:cNvSpPr/>
            <p:nvPr/>
          </p:nvSpPr>
          <p:spPr>
            <a:xfrm>
              <a:off x="4231383" y="5285755"/>
              <a:ext cx="160808" cy="174028"/>
            </a:xfrm>
            <a:prstGeom prst="rect">
              <a:avLst/>
            </a:prstGeom>
            <a:blipFill>
              <a:blip r:embed="rId7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80" name="object 180"/>
          <p:cNvSpPr/>
          <p:nvPr/>
        </p:nvSpPr>
        <p:spPr>
          <a:xfrm>
            <a:off x="5533166" y="1921274"/>
            <a:ext cx="3487506" cy="233469"/>
          </a:xfrm>
          <a:prstGeom prst="rect">
            <a:avLst/>
          </a:prstGeom>
          <a:blipFill>
            <a:blip r:embed="rId8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1" name="object 181"/>
          <p:cNvSpPr/>
          <p:nvPr/>
        </p:nvSpPr>
        <p:spPr>
          <a:xfrm>
            <a:off x="9089316" y="1924062"/>
            <a:ext cx="163592" cy="182918"/>
          </a:xfrm>
          <a:prstGeom prst="rect">
            <a:avLst/>
          </a:prstGeom>
          <a:blipFill>
            <a:blip r:embed="rId8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2" name="object 182"/>
          <p:cNvSpPr/>
          <p:nvPr/>
        </p:nvSpPr>
        <p:spPr>
          <a:xfrm>
            <a:off x="5533166" y="2228862"/>
            <a:ext cx="3639362" cy="230687"/>
          </a:xfrm>
          <a:prstGeom prst="rect">
            <a:avLst/>
          </a:prstGeom>
          <a:blipFill>
            <a:blip r:embed="rId8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pSp>
        <p:nvGrpSpPr>
          <p:cNvPr id="183" name="object 183"/>
          <p:cNvGrpSpPr/>
          <p:nvPr/>
        </p:nvGrpSpPr>
        <p:grpSpPr>
          <a:xfrm>
            <a:off x="5534183" y="2533655"/>
            <a:ext cx="3834765" cy="233679"/>
            <a:chOff x="5534183" y="2533655"/>
            <a:chExt cx="3834765" cy="233679"/>
          </a:xfrm>
        </p:grpSpPr>
        <p:sp>
          <p:nvSpPr>
            <p:cNvPr id="184" name="object 184"/>
            <p:cNvSpPr/>
            <p:nvPr/>
          </p:nvSpPr>
          <p:spPr>
            <a:xfrm>
              <a:off x="5534183" y="2533655"/>
              <a:ext cx="2513898" cy="230689"/>
            </a:xfrm>
            <a:prstGeom prst="rect">
              <a:avLst/>
            </a:prstGeom>
            <a:blipFill>
              <a:blip r:embed="rId8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85" name="object 185"/>
            <p:cNvSpPr/>
            <p:nvPr/>
          </p:nvSpPr>
          <p:spPr>
            <a:xfrm>
              <a:off x="8068602" y="2588285"/>
              <a:ext cx="680720" cy="179070"/>
            </a:xfrm>
            <a:custGeom>
              <a:avLst/>
              <a:gdLst/>
              <a:ahLst/>
              <a:cxnLst/>
              <a:rect l="l" t="t" r="r" b="b"/>
              <a:pathLst>
                <a:path w="680720" h="179069">
                  <a:moveTo>
                    <a:pt x="64516" y="48780"/>
                  </a:moveTo>
                  <a:lnTo>
                    <a:pt x="3340" y="48780"/>
                  </a:lnTo>
                  <a:lnTo>
                    <a:pt x="0" y="65290"/>
                  </a:lnTo>
                  <a:lnTo>
                    <a:pt x="61442" y="65290"/>
                  </a:lnTo>
                  <a:lnTo>
                    <a:pt x="64516" y="48780"/>
                  </a:lnTo>
                  <a:close/>
                </a:path>
                <a:path w="680720" h="179069">
                  <a:moveTo>
                    <a:pt x="202260" y="51320"/>
                  </a:moveTo>
                  <a:lnTo>
                    <a:pt x="199415" y="32258"/>
                  </a:lnTo>
                  <a:lnTo>
                    <a:pt x="191135" y="16776"/>
                  </a:lnTo>
                  <a:lnTo>
                    <a:pt x="190639" y="15849"/>
                  </a:lnTo>
                  <a:lnTo>
                    <a:pt x="180505" y="8102"/>
                  </a:lnTo>
                  <a:lnTo>
                    <a:pt x="180505" y="51066"/>
                  </a:lnTo>
                  <a:lnTo>
                    <a:pt x="177152" y="72669"/>
                  </a:lnTo>
                  <a:lnTo>
                    <a:pt x="167894" y="92202"/>
                  </a:lnTo>
                  <a:lnTo>
                    <a:pt x="153924" y="106337"/>
                  </a:lnTo>
                  <a:lnTo>
                    <a:pt x="136474" y="111798"/>
                  </a:lnTo>
                  <a:lnTo>
                    <a:pt x="124244" y="109220"/>
                  </a:lnTo>
                  <a:lnTo>
                    <a:pt x="115062" y="102044"/>
                  </a:lnTo>
                  <a:lnTo>
                    <a:pt x="109283" y="91097"/>
                  </a:lnTo>
                  <a:lnTo>
                    <a:pt x="107289" y="77241"/>
                  </a:lnTo>
                  <a:lnTo>
                    <a:pt x="110350" y="55892"/>
                  </a:lnTo>
                  <a:lnTo>
                    <a:pt x="119341" y="36423"/>
                  </a:lnTo>
                  <a:lnTo>
                    <a:pt x="133375" y="22250"/>
                  </a:lnTo>
                  <a:lnTo>
                    <a:pt x="151561" y="16776"/>
                  </a:lnTo>
                  <a:lnTo>
                    <a:pt x="165481" y="20129"/>
                  </a:lnTo>
                  <a:lnTo>
                    <a:pt x="174383" y="28587"/>
                  </a:lnTo>
                  <a:lnTo>
                    <a:pt x="179108" y="39700"/>
                  </a:lnTo>
                  <a:lnTo>
                    <a:pt x="180505" y="51066"/>
                  </a:lnTo>
                  <a:lnTo>
                    <a:pt x="180505" y="8102"/>
                  </a:lnTo>
                  <a:lnTo>
                    <a:pt x="175577" y="4330"/>
                  </a:lnTo>
                  <a:lnTo>
                    <a:pt x="153873" y="0"/>
                  </a:lnTo>
                  <a:lnTo>
                    <a:pt x="126199" y="6502"/>
                  </a:lnTo>
                  <a:lnTo>
                    <a:pt x="104495" y="23850"/>
                  </a:lnTo>
                  <a:lnTo>
                    <a:pt x="90335" y="48768"/>
                  </a:lnTo>
                  <a:lnTo>
                    <a:pt x="85267" y="78003"/>
                  </a:lnTo>
                  <a:lnTo>
                    <a:pt x="88468" y="97574"/>
                  </a:lnTo>
                  <a:lnTo>
                    <a:pt x="97840" y="113665"/>
                  </a:lnTo>
                  <a:lnTo>
                    <a:pt x="113017" y="124548"/>
                  </a:lnTo>
                  <a:lnTo>
                    <a:pt x="133642" y="128562"/>
                  </a:lnTo>
                  <a:lnTo>
                    <a:pt x="161861" y="121818"/>
                  </a:lnTo>
                  <a:lnTo>
                    <a:pt x="174129" y="111798"/>
                  </a:lnTo>
                  <a:lnTo>
                    <a:pt x="183502" y="104140"/>
                  </a:lnTo>
                  <a:lnTo>
                    <a:pt x="197370" y="79362"/>
                  </a:lnTo>
                  <a:lnTo>
                    <a:pt x="202260" y="51320"/>
                  </a:lnTo>
                  <a:close/>
                </a:path>
                <a:path w="680720" h="179069">
                  <a:moveTo>
                    <a:pt x="298551" y="508"/>
                  </a:moveTo>
                  <a:lnTo>
                    <a:pt x="261708" y="17792"/>
                  </a:lnTo>
                  <a:lnTo>
                    <a:pt x="254774" y="29464"/>
                  </a:lnTo>
                  <a:lnTo>
                    <a:pt x="254000" y="29464"/>
                  </a:lnTo>
                  <a:lnTo>
                    <a:pt x="257340" y="2794"/>
                  </a:lnTo>
                  <a:lnTo>
                    <a:pt x="238645" y="2794"/>
                  </a:lnTo>
                  <a:lnTo>
                    <a:pt x="237540" y="12204"/>
                  </a:lnTo>
                  <a:lnTo>
                    <a:pt x="234365" y="34531"/>
                  </a:lnTo>
                  <a:lnTo>
                    <a:pt x="232244" y="46494"/>
                  </a:lnTo>
                  <a:lnTo>
                    <a:pt x="217144" y="125755"/>
                  </a:lnTo>
                  <a:lnTo>
                    <a:pt x="238391" y="125755"/>
                  </a:lnTo>
                  <a:lnTo>
                    <a:pt x="248627" y="71640"/>
                  </a:lnTo>
                  <a:lnTo>
                    <a:pt x="263829" y="35471"/>
                  </a:lnTo>
                  <a:lnTo>
                    <a:pt x="288823" y="20828"/>
                  </a:lnTo>
                  <a:lnTo>
                    <a:pt x="291122" y="20828"/>
                  </a:lnTo>
                  <a:lnTo>
                    <a:pt x="294449" y="21336"/>
                  </a:lnTo>
                  <a:lnTo>
                    <a:pt x="298551" y="508"/>
                  </a:lnTo>
                  <a:close/>
                </a:path>
                <a:path w="680720" h="179069">
                  <a:moveTo>
                    <a:pt x="416077" y="8648"/>
                  </a:moveTo>
                  <a:lnTo>
                    <a:pt x="407797" y="5372"/>
                  </a:lnTo>
                  <a:lnTo>
                    <a:pt x="397967" y="2603"/>
                  </a:lnTo>
                  <a:lnTo>
                    <a:pt x="392785" y="1689"/>
                  </a:lnTo>
                  <a:lnTo>
                    <a:pt x="392785" y="21094"/>
                  </a:lnTo>
                  <a:lnTo>
                    <a:pt x="384848" y="62001"/>
                  </a:lnTo>
                  <a:lnTo>
                    <a:pt x="379018" y="79527"/>
                  </a:lnTo>
                  <a:lnTo>
                    <a:pt x="369328" y="94538"/>
                  </a:lnTo>
                  <a:lnTo>
                    <a:pt x="357098" y="105041"/>
                  </a:lnTo>
                  <a:lnTo>
                    <a:pt x="343636" y="108991"/>
                  </a:lnTo>
                  <a:lnTo>
                    <a:pt x="331927" y="106273"/>
                  </a:lnTo>
                  <a:lnTo>
                    <a:pt x="324624" y="99301"/>
                  </a:lnTo>
                  <a:lnTo>
                    <a:pt x="320878" y="89801"/>
                  </a:lnTo>
                  <a:lnTo>
                    <a:pt x="319824" y="79514"/>
                  </a:lnTo>
                  <a:lnTo>
                    <a:pt x="323773" y="56896"/>
                  </a:lnTo>
                  <a:lnTo>
                    <a:pt x="334543" y="36842"/>
                  </a:lnTo>
                  <a:lnTo>
                    <a:pt x="351078" y="22504"/>
                  </a:lnTo>
                  <a:lnTo>
                    <a:pt x="372313" y="17030"/>
                  </a:lnTo>
                  <a:lnTo>
                    <a:pt x="381266" y="17030"/>
                  </a:lnTo>
                  <a:lnTo>
                    <a:pt x="388937" y="19316"/>
                  </a:lnTo>
                  <a:lnTo>
                    <a:pt x="392785" y="21094"/>
                  </a:lnTo>
                  <a:lnTo>
                    <a:pt x="392785" y="1689"/>
                  </a:lnTo>
                  <a:lnTo>
                    <a:pt x="387286" y="711"/>
                  </a:lnTo>
                  <a:lnTo>
                    <a:pt x="376402" y="0"/>
                  </a:lnTo>
                  <a:lnTo>
                    <a:pt x="343890" y="7124"/>
                  </a:lnTo>
                  <a:lnTo>
                    <a:pt x="319062" y="25908"/>
                  </a:lnTo>
                  <a:lnTo>
                    <a:pt x="303250" y="52514"/>
                  </a:lnTo>
                  <a:lnTo>
                    <a:pt x="297802" y="83083"/>
                  </a:lnTo>
                  <a:lnTo>
                    <a:pt x="300189" y="98971"/>
                  </a:lnTo>
                  <a:lnTo>
                    <a:pt x="307314" y="112623"/>
                  </a:lnTo>
                  <a:lnTo>
                    <a:pt x="319087" y="122174"/>
                  </a:lnTo>
                  <a:lnTo>
                    <a:pt x="335432" y="125768"/>
                  </a:lnTo>
                  <a:lnTo>
                    <a:pt x="347878" y="124142"/>
                  </a:lnTo>
                  <a:lnTo>
                    <a:pt x="359346" y="119253"/>
                  </a:lnTo>
                  <a:lnTo>
                    <a:pt x="369608" y="111074"/>
                  </a:lnTo>
                  <a:lnTo>
                    <a:pt x="371221" y="108991"/>
                  </a:lnTo>
                  <a:lnTo>
                    <a:pt x="378447" y="99593"/>
                  </a:lnTo>
                  <a:lnTo>
                    <a:pt x="379222" y="99593"/>
                  </a:lnTo>
                  <a:lnTo>
                    <a:pt x="367944" y="138798"/>
                  </a:lnTo>
                  <a:lnTo>
                    <a:pt x="330581" y="161848"/>
                  </a:lnTo>
                  <a:lnTo>
                    <a:pt x="320992" y="161213"/>
                  </a:lnTo>
                  <a:lnTo>
                    <a:pt x="312077" y="159486"/>
                  </a:lnTo>
                  <a:lnTo>
                    <a:pt x="304228" y="156908"/>
                  </a:lnTo>
                  <a:lnTo>
                    <a:pt x="297802" y="153708"/>
                  </a:lnTo>
                  <a:lnTo>
                    <a:pt x="291668" y="170230"/>
                  </a:lnTo>
                  <a:lnTo>
                    <a:pt x="298691" y="173723"/>
                  </a:lnTo>
                  <a:lnTo>
                    <a:pt x="307543" y="176441"/>
                  </a:lnTo>
                  <a:lnTo>
                    <a:pt x="317728" y="178219"/>
                  </a:lnTo>
                  <a:lnTo>
                    <a:pt x="328790" y="178854"/>
                  </a:lnTo>
                  <a:lnTo>
                    <a:pt x="339877" y="178206"/>
                  </a:lnTo>
                  <a:lnTo>
                    <a:pt x="375056" y="161848"/>
                  </a:lnTo>
                  <a:lnTo>
                    <a:pt x="397141" y="110261"/>
                  </a:lnTo>
                  <a:lnTo>
                    <a:pt x="414515" y="17030"/>
                  </a:lnTo>
                  <a:lnTo>
                    <a:pt x="416077" y="8648"/>
                  </a:lnTo>
                  <a:close/>
                </a:path>
                <a:path w="680720" h="179069">
                  <a:moveTo>
                    <a:pt x="550519" y="4838"/>
                  </a:moveTo>
                  <a:lnTo>
                    <a:pt x="543420" y="2895"/>
                  </a:lnTo>
                  <a:lnTo>
                    <a:pt x="535127" y="1371"/>
                  </a:lnTo>
                  <a:lnTo>
                    <a:pt x="526707" y="431"/>
                  </a:lnTo>
                  <a:lnTo>
                    <a:pt x="526707" y="18554"/>
                  </a:lnTo>
                  <a:lnTo>
                    <a:pt x="519544" y="55651"/>
                  </a:lnTo>
                  <a:lnTo>
                    <a:pt x="512432" y="78168"/>
                  </a:lnTo>
                  <a:lnTo>
                    <a:pt x="501459" y="95758"/>
                  </a:lnTo>
                  <a:lnTo>
                    <a:pt x="488327" y="107200"/>
                  </a:lnTo>
                  <a:lnTo>
                    <a:pt x="474738" y="111290"/>
                  </a:lnTo>
                  <a:lnTo>
                    <a:pt x="464515" y="108966"/>
                  </a:lnTo>
                  <a:lnTo>
                    <a:pt x="457974" y="102831"/>
                  </a:lnTo>
                  <a:lnTo>
                    <a:pt x="454507" y="94132"/>
                  </a:lnTo>
                  <a:lnTo>
                    <a:pt x="453491" y="84099"/>
                  </a:lnTo>
                  <a:lnTo>
                    <a:pt x="458228" y="59207"/>
                  </a:lnTo>
                  <a:lnTo>
                    <a:pt x="470776" y="37668"/>
                  </a:lnTo>
                  <a:lnTo>
                    <a:pt x="489280" y="22504"/>
                  </a:lnTo>
                  <a:lnTo>
                    <a:pt x="511860" y="16776"/>
                  </a:lnTo>
                  <a:lnTo>
                    <a:pt x="519036" y="16776"/>
                  </a:lnTo>
                  <a:lnTo>
                    <a:pt x="523633" y="17792"/>
                  </a:lnTo>
                  <a:lnTo>
                    <a:pt x="526707" y="18554"/>
                  </a:lnTo>
                  <a:lnTo>
                    <a:pt x="526707" y="431"/>
                  </a:lnTo>
                  <a:lnTo>
                    <a:pt x="526224" y="368"/>
                  </a:lnTo>
                  <a:lnTo>
                    <a:pt x="517232" y="12"/>
                  </a:lnTo>
                  <a:lnTo>
                    <a:pt x="481050" y="7747"/>
                  </a:lnTo>
                  <a:lnTo>
                    <a:pt x="454101" y="27952"/>
                  </a:lnTo>
                  <a:lnTo>
                    <a:pt x="437286" y="56172"/>
                  </a:lnTo>
                  <a:lnTo>
                    <a:pt x="431482" y="87909"/>
                  </a:lnTo>
                  <a:lnTo>
                    <a:pt x="433984" y="104114"/>
                  </a:lnTo>
                  <a:lnTo>
                    <a:pt x="441109" y="116992"/>
                  </a:lnTo>
                  <a:lnTo>
                    <a:pt x="452323" y="125488"/>
                  </a:lnTo>
                  <a:lnTo>
                    <a:pt x="467067" y="128562"/>
                  </a:lnTo>
                  <a:lnTo>
                    <a:pt x="480123" y="126733"/>
                  </a:lnTo>
                  <a:lnTo>
                    <a:pt x="492658" y="120802"/>
                  </a:lnTo>
                  <a:lnTo>
                    <a:pt x="503148" y="111290"/>
                  </a:lnTo>
                  <a:lnTo>
                    <a:pt x="504431" y="110121"/>
                  </a:lnTo>
                  <a:lnTo>
                    <a:pt x="515188" y="94005"/>
                  </a:lnTo>
                  <a:lnTo>
                    <a:pt x="515708" y="94005"/>
                  </a:lnTo>
                  <a:lnTo>
                    <a:pt x="514540" y="104114"/>
                  </a:lnTo>
                  <a:lnTo>
                    <a:pt x="513727" y="111887"/>
                  </a:lnTo>
                  <a:lnTo>
                    <a:pt x="513118" y="119481"/>
                  </a:lnTo>
                  <a:lnTo>
                    <a:pt x="512889" y="125768"/>
                  </a:lnTo>
                  <a:lnTo>
                    <a:pt x="532599" y="125768"/>
                  </a:lnTo>
                  <a:lnTo>
                    <a:pt x="532650" y="114084"/>
                  </a:lnTo>
                  <a:lnTo>
                    <a:pt x="533565" y="100164"/>
                  </a:lnTo>
                  <a:lnTo>
                    <a:pt x="534276" y="94005"/>
                  </a:lnTo>
                  <a:lnTo>
                    <a:pt x="535330" y="84823"/>
                  </a:lnTo>
                  <a:lnTo>
                    <a:pt x="537972" y="68859"/>
                  </a:lnTo>
                  <a:lnTo>
                    <a:pt x="548182" y="16776"/>
                  </a:lnTo>
                  <a:lnTo>
                    <a:pt x="550519" y="4838"/>
                  </a:lnTo>
                  <a:close/>
                </a:path>
                <a:path w="680720" h="179069">
                  <a:moveTo>
                    <a:pt x="680605" y="34290"/>
                  </a:moveTo>
                  <a:lnTo>
                    <a:pt x="677773" y="18008"/>
                  </a:lnTo>
                  <a:lnTo>
                    <a:pt x="670433" y="7429"/>
                  </a:lnTo>
                  <a:lnTo>
                    <a:pt x="660311" y="1714"/>
                  </a:lnTo>
                  <a:lnTo>
                    <a:pt x="649122" y="0"/>
                  </a:lnTo>
                  <a:lnTo>
                    <a:pt x="635838" y="1778"/>
                  </a:lnTo>
                  <a:lnTo>
                    <a:pt x="623519" y="6985"/>
                  </a:lnTo>
                  <a:lnTo>
                    <a:pt x="612546" y="15430"/>
                  </a:lnTo>
                  <a:lnTo>
                    <a:pt x="603288" y="26924"/>
                  </a:lnTo>
                  <a:lnTo>
                    <a:pt x="602780" y="26924"/>
                  </a:lnTo>
                  <a:lnTo>
                    <a:pt x="605866" y="2794"/>
                  </a:lnTo>
                  <a:lnTo>
                    <a:pt x="586905" y="2794"/>
                  </a:lnTo>
                  <a:lnTo>
                    <a:pt x="582917" y="28663"/>
                  </a:lnTo>
                  <a:lnTo>
                    <a:pt x="564388" y="125755"/>
                  </a:lnTo>
                  <a:lnTo>
                    <a:pt x="585635" y="125755"/>
                  </a:lnTo>
                  <a:lnTo>
                    <a:pt x="596900" y="66052"/>
                  </a:lnTo>
                  <a:lnTo>
                    <a:pt x="603745" y="45618"/>
                  </a:lnTo>
                  <a:lnTo>
                    <a:pt x="614464" y="30365"/>
                  </a:lnTo>
                  <a:lnTo>
                    <a:pt x="626960" y="20828"/>
                  </a:lnTo>
                  <a:lnTo>
                    <a:pt x="639140" y="17526"/>
                  </a:lnTo>
                  <a:lnTo>
                    <a:pt x="648335" y="19151"/>
                  </a:lnTo>
                  <a:lnTo>
                    <a:pt x="654342" y="23660"/>
                  </a:lnTo>
                  <a:lnTo>
                    <a:pt x="657606" y="30505"/>
                  </a:lnTo>
                  <a:lnTo>
                    <a:pt x="658596" y="39128"/>
                  </a:lnTo>
                  <a:lnTo>
                    <a:pt x="658596" y="44208"/>
                  </a:lnTo>
                  <a:lnTo>
                    <a:pt x="657821" y="50050"/>
                  </a:lnTo>
                  <a:lnTo>
                    <a:pt x="643229" y="125755"/>
                  </a:lnTo>
                  <a:lnTo>
                    <a:pt x="664476" y="125755"/>
                  </a:lnTo>
                  <a:lnTo>
                    <a:pt x="679577" y="47510"/>
                  </a:lnTo>
                  <a:lnTo>
                    <a:pt x="680605" y="39636"/>
                  </a:lnTo>
                  <a:lnTo>
                    <a:pt x="680605" y="34290"/>
                  </a:lnTo>
                  <a:close/>
                </a:path>
              </a:pathLst>
            </a:custGeom>
            <a:solidFill>
              <a:srgbClr val="33536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6" name="object 186"/>
            <p:cNvSpPr/>
            <p:nvPr/>
          </p:nvSpPr>
          <p:spPr>
            <a:xfrm>
              <a:off x="8769741" y="2542555"/>
              <a:ext cx="340512" cy="174024"/>
            </a:xfrm>
            <a:prstGeom prst="rect">
              <a:avLst/>
            </a:prstGeom>
            <a:blipFill>
              <a:blip r:embed="rId8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87" name="object 187"/>
            <p:cNvSpPr/>
            <p:nvPr/>
          </p:nvSpPr>
          <p:spPr>
            <a:xfrm>
              <a:off x="9132092" y="2588284"/>
              <a:ext cx="236345" cy="128558"/>
            </a:xfrm>
            <a:prstGeom prst="rect">
              <a:avLst/>
            </a:prstGeom>
            <a:blipFill>
              <a:blip r:embed="rId8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88" name="object 188"/>
          <p:cNvSpPr/>
          <p:nvPr/>
        </p:nvSpPr>
        <p:spPr>
          <a:xfrm>
            <a:off x="5533936" y="3151136"/>
            <a:ext cx="622935" cy="175895"/>
          </a:xfrm>
          <a:custGeom>
            <a:avLst/>
            <a:gdLst/>
            <a:ahLst/>
            <a:cxnLst/>
            <a:rect l="l" t="t" r="r" b="b"/>
            <a:pathLst>
              <a:path w="622935" h="175895">
                <a:moveTo>
                  <a:pt x="124663" y="44208"/>
                </a:moveTo>
                <a:lnTo>
                  <a:pt x="103746" y="7302"/>
                </a:lnTo>
                <a:lnTo>
                  <a:pt x="103162" y="7073"/>
                </a:lnTo>
                <a:lnTo>
                  <a:pt x="103162" y="45732"/>
                </a:lnTo>
                <a:lnTo>
                  <a:pt x="99656" y="62509"/>
                </a:lnTo>
                <a:lnTo>
                  <a:pt x="89776" y="75882"/>
                </a:lnTo>
                <a:lnTo>
                  <a:pt x="74422" y="84721"/>
                </a:lnTo>
                <a:lnTo>
                  <a:pt x="54521" y="87909"/>
                </a:lnTo>
                <a:lnTo>
                  <a:pt x="48374" y="87909"/>
                </a:lnTo>
                <a:lnTo>
                  <a:pt x="43510" y="87401"/>
                </a:lnTo>
                <a:lnTo>
                  <a:pt x="37363" y="86131"/>
                </a:lnTo>
                <a:lnTo>
                  <a:pt x="50165" y="19062"/>
                </a:lnTo>
                <a:lnTo>
                  <a:pt x="54013" y="18046"/>
                </a:lnTo>
                <a:lnTo>
                  <a:pt x="60401" y="17284"/>
                </a:lnTo>
                <a:lnTo>
                  <a:pt x="68846" y="17284"/>
                </a:lnTo>
                <a:lnTo>
                  <a:pt x="82524" y="18872"/>
                </a:lnTo>
                <a:lnTo>
                  <a:pt x="93395" y="23888"/>
                </a:lnTo>
                <a:lnTo>
                  <a:pt x="100571" y="32715"/>
                </a:lnTo>
                <a:lnTo>
                  <a:pt x="103162" y="45732"/>
                </a:lnTo>
                <a:lnTo>
                  <a:pt x="103162" y="7073"/>
                </a:lnTo>
                <a:lnTo>
                  <a:pt x="93586" y="3187"/>
                </a:lnTo>
                <a:lnTo>
                  <a:pt x="82130" y="787"/>
                </a:lnTo>
                <a:lnTo>
                  <a:pt x="69888" y="0"/>
                </a:lnTo>
                <a:lnTo>
                  <a:pt x="59474" y="279"/>
                </a:lnTo>
                <a:lnTo>
                  <a:pt x="49568" y="1054"/>
                </a:lnTo>
                <a:lnTo>
                  <a:pt x="40474" y="2260"/>
                </a:lnTo>
                <a:lnTo>
                  <a:pt x="32499" y="3822"/>
                </a:lnTo>
                <a:lnTo>
                  <a:pt x="0" y="172504"/>
                </a:lnTo>
                <a:lnTo>
                  <a:pt x="20980" y="172504"/>
                </a:lnTo>
                <a:lnTo>
                  <a:pt x="34036" y="103911"/>
                </a:lnTo>
                <a:lnTo>
                  <a:pt x="39420" y="104673"/>
                </a:lnTo>
                <a:lnTo>
                  <a:pt x="45300" y="105181"/>
                </a:lnTo>
                <a:lnTo>
                  <a:pt x="51701" y="105181"/>
                </a:lnTo>
                <a:lnTo>
                  <a:pt x="66192" y="104216"/>
                </a:lnTo>
                <a:lnTo>
                  <a:pt x="67614" y="103911"/>
                </a:lnTo>
                <a:lnTo>
                  <a:pt x="80111" y="101244"/>
                </a:lnTo>
                <a:lnTo>
                  <a:pt x="92887" y="96189"/>
                </a:lnTo>
                <a:lnTo>
                  <a:pt x="103924" y="88925"/>
                </a:lnTo>
                <a:lnTo>
                  <a:pt x="104902" y="87909"/>
                </a:lnTo>
                <a:lnTo>
                  <a:pt x="111912" y="80683"/>
                </a:lnTo>
                <a:lnTo>
                  <a:pt x="118516" y="70281"/>
                </a:lnTo>
                <a:lnTo>
                  <a:pt x="122999" y="58026"/>
                </a:lnTo>
                <a:lnTo>
                  <a:pt x="124663" y="44208"/>
                </a:lnTo>
                <a:close/>
              </a:path>
              <a:path w="622935" h="175895">
                <a:moveTo>
                  <a:pt x="242976" y="98069"/>
                </a:moveTo>
                <a:lnTo>
                  <a:pt x="240131" y="79006"/>
                </a:lnTo>
                <a:lnTo>
                  <a:pt x="231851" y="63525"/>
                </a:lnTo>
                <a:lnTo>
                  <a:pt x="231355" y="62598"/>
                </a:lnTo>
                <a:lnTo>
                  <a:pt x="221221" y="54851"/>
                </a:lnTo>
                <a:lnTo>
                  <a:pt x="221221" y="97815"/>
                </a:lnTo>
                <a:lnTo>
                  <a:pt x="217868" y="119418"/>
                </a:lnTo>
                <a:lnTo>
                  <a:pt x="208610" y="138950"/>
                </a:lnTo>
                <a:lnTo>
                  <a:pt x="194640" y="153085"/>
                </a:lnTo>
                <a:lnTo>
                  <a:pt x="177190" y="158546"/>
                </a:lnTo>
                <a:lnTo>
                  <a:pt x="164960" y="155968"/>
                </a:lnTo>
                <a:lnTo>
                  <a:pt x="155778" y="148793"/>
                </a:lnTo>
                <a:lnTo>
                  <a:pt x="149999" y="137845"/>
                </a:lnTo>
                <a:lnTo>
                  <a:pt x="148005" y="123990"/>
                </a:lnTo>
                <a:lnTo>
                  <a:pt x="151066" y="102641"/>
                </a:lnTo>
                <a:lnTo>
                  <a:pt x="160058" y="83172"/>
                </a:lnTo>
                <a:lnTo>
                  <a:pt x="174091" y="68999"/>
                </a:lnTo>
                <a:lnTo>
                  <a:pt x="192278" y="63525"/>
                </a:lnTo>
                <a:lnTo>
                  <a:pt x="206197" y="66878"/>
                </a:lnTo>
                <a:lnTo>
                  <a:pt x="215099" y="75336"/>
                </a:lnTo>
                <a:lnTo>
                  <a:pt x="219824" y="86448"/>
                </a:lnTo>
                <a:lnTo>
                  <a:pt x="221221" y="97815"/>
                </a:lnTo>
                <a:lnTo>
                  <a:pt x="221221" y="54851"/>
                </a:lnTo>
                <a:lnTo>
                  <a:pt x="216293" y="51079"/>
                </a:lnTo>
                <a:lnTo>
                  <a:pt x="194589" y="46748"/>
                </a:lnTo>
                <a:lnTo>
                  <a:pt x="166916" y="53251"/>
                </a:lnTo>
                <a:lnTo>
                  <a:pt x="145211" y="70599"/>
                </a:lnTo>
                <a:lnTo>
                  <a:pt x="131051" y="95516"/>
                </a:lnTo>
                <a:lnTo>
                  <a:pt x="125984" y="124752"/>
                </a:lnTo>
                <a:lnTo>
                  <a:pt x="129184" y="144322"/>
                </a:lnTo>
                <a:lnTo>
                  <a:pt x="138557" y="160413"/>
                </a:lnTo>
                <a:lnTo>
                  <a:pt x="153746" y="171297"/>
                </a:lnTo>
                <a:lnTo>
                  <a:pt x="174371" y="175310"/>
                </a:lnTo>
                <a:lnTo>
                  <a:pt x="202577" y="168567"/>
                </a:lnTo>
                <a:lnTo>
                  <a:pt x="214845" y="158546"/>
                </a:lnTo>
                <a:lnTo>
                  <a:pt x="224218" y="150888"/>
                </a:lnTo>
                <a:lnTo>
                  <a:pt x="238086" y="126111"/>
                </a:lnTo>
                <a:lnTo>
                  <a:pt x="242976" y="98069"/>
                </a:lnTo>
                <a:close/>
              </a:path>
              <a:path w="622935" h="175895">
                <a:moveTo>
                  <a:pt x="339267" y="47256"/>
                </a:moveTo>
                <a:lnTo>
                  <a:pt x="302425" y="64541"/>
                </a:lnTo>
                <a:lnTo>
                  <a:pt x="295490" y="76212"/>
                </a:lnTo>
                <a:lnTo>
                  <a:pt x="294716" y="76212"/>
                </a:lnTo>
                <a:lnTo>
                  <a:pt x="298056" y="49542"/>
                </a:lnTo>
                <a:lnTo>
                  <a:pt x="279361" y="49542"/>
                </a:lnTo>
                <a:lnTo>
                  <a:pt x="278257" y="58953"/>
                </a:lnTo>
                <a:lnTo>
                  <a:pt x="275082" y="81280"/>
                </a:lnTo>
                <a:lnTo>
                  <a:pt x="272961" y="93243"/>
                </a:lnTo>
                <a:lnTo>
                  <a:pt x="257860" y="172504"/>
                </a:lnTo>
                <a:lnTo>
                  <a:pt x="279107" y="172504"/>
                </a:lnTo>
                <a:lnTo>
                  <a:pt x="289344" y="118389"/>
                </a:lnTo>
                <a:lnTo>
                  <a:pt x="304546" y="82219"/>
                </a:lnTo>
                <a:lnTo>
                  <a:pt x="329539" y="67576"/>
                </a:lnTo>
                <a:lnTo>
                  <a:pt x="331838" y="67576"/>
                </a:lnTo>
                <a:lnTo>
                  <a:pt x="335165" y="68084"/>
                </a:lnTo>
                <a:lnTo>
                  <a:pt x="339267" y="47256"/>
                </a:lnTo>
                <a:close/>
              </a:path>
              <a:path w="622935" h="175895">
                <a:moveTo>
                  <a:pt x="424789" y="49555"/>
                </a:moveTo>
                <a:lnTo>
                  <a:pt x="395097" y="49555"/>
                </a:lnTo>
                <a:lnTo>
                  <a:pt x="401497" y="16522"/>
                </a:lnTo>
                <a:lnTo>
                  <a:pt x="379488" y="21856"/>
                </a:lnTo>
                <a:lnTo>
                  <a:pt x="374103" y="49555"/>
                </a:lnTo>
                <a:lnTo>
                  <a:pt x="356438" y="49555"/>
                </a:lnTo>
                <a:lnTo>
                  <a:pt x="353110" y="66065"/>
                </a:lnTo>
                <a:lnTo>
                  <a:pt x="371043" y="66065"/>
                </a:lnTo>
                <a:lnTo>
                  <a:pt x="356946" y="137198"/>
                </a:lnTo>
                <a:lnTo>
                  <a:pt x="356196" y="144310"/>
                </a:lnTo>
                <a:lnTo>
                  <a:pt x="356196" y="151434"/>
                </a:lnTo>
                <a:lnTo>
                  <a:pt x="357606" y="160413"/>
                </a:lnTo>
                <a:lnTo>
                  <a:pt x="362140" y="168033"/>
                </a:lnTo>
                <a:lnTo>
                  <a:pt x="370230" y="173329"/>
                </a:lnTo>
                <a:lnTo>
                  <a:pt x="382295" y="175310"/>
                </a:lnTo>
                <a:lnTo>
                  <a:pt x="388442" y="175310"/>
                </a:lnTo>
                <a:lnTo>
                  <a:pt x="394843" y="174548"/>
                </a:lnTo>
                <a:lnTo>
                  <a:pt x="398678" y="173024"/>
                </a:lnTo>
                <a:lnTo>
                  <a:pt x="399694" y="156502"/>
                </a:lnTo>
                <a:lnTo>
                  <a:pt x="396887" y="157022"/>
                </a:lnTo>
                <a:lnTo>
                  <a:pt x="393293" y="157276"/>
                </a:lnTo>
                <a:lnTo>
                  <a:pt x="381533" y="157276"/>
                </a:lnTo>
                <a:lnTo>
                  <a:pt x="377952" y="152946"/>
                </a:lnTo>
                <a:lnTo>
                  <a:pt x="377952" y="138976"/>
                </a:lnTo>
                <a:lnTo>
                  <a:pt x="378980" y="132626"/>
                </a:lnTo>
                <a:lnTo>
                  <a:pt x="391769" y="66065"/>
                </a:lnTo>
                <a:lnTo>
                  <a:pt x="421462" y="66065"/>
                </a:lnTo>
                <a:lnTo>
                  <a:pt x="424789" y="49555"/>
                </a:lnTo>
                <a:close/>
              </a:path>
              <a:path w="622935" h="175895">
                <a:moveTo>
                  <a:pt x="530301" y="78257"/>
                </a:moveTo>
                <a:lnTo>
                  <a:pt x="527926" y="65938"/>
                </a:lnTo>
                <a:lnTo>
                  <a:pt x="526059" y="63258"/>
                </a:lnTo>
                <a:lnTo>
                  <a:pt x="520954" y="55930"/>
                </a:lnTo>
                <a:lnTo>
                  <a:pt x="509816" y="49364"/>
                </a:lnTo>
                <a:lnTo>
                  <a:pt x="509816" y="68846"/>
                </a:lnTo>
                <a:lnTo>
                  <a:pt x="509816" y="79006"/>
                </a:lnTo>
                <a:lnTo>
                  <a:pt x="505218" y="90703"/>
                </a:lnTo>
                <a:lnTo>
                  <a:pt x="492607" y="97815"/>
                </a:lnTo>
                <a:lnTo>
                  <a:pt x="473748" y="101307"/>
                </a:lnTo>
                <a:lnTo>
                  <a:pt x="450418" y="102133"/>
                </a:lnTo>
                <a:lnTo>
                  <a:pt x="456057" y="87922"/>
                </a:lnTo>
                <a:lnTo>
                  <a:pt x="464985" y="75463"/>
                </a:lnTo>
                <a:lnTo>
                  <a:pt x="476745" y="66624"/>
                </a:lnTo>
                <a:lnTo>
                  <a:pt x="490880" y="63258"/>
                </a:lnTo>
                <a:lnTo>
                  <a:pt x="502145" y="63258"/>
                </a:lnTo>
                <a:lnTo>
                  <a:pt x="509816" y="68846"/>
                </a:lnTo>
                <a:lnTo>
                  <a:pt x="509816" y="49364"/>
                </a:lnTo>
                <a:lnTo>
                  <a:pt x="509562" y="49212"/>
                </a:lnTo>
                <a:lnTo>
                  <a:pt x="493941" y="46748"/>
                </a:lnTo>
                <a:lnTo>
                  <a:pt x="466534" y="53886"/>
                </a:lnTo>
                <a:lnTo>
                  <a:pt x="445173" y="72351"/>
                </a:lnTo>
                <a:lnTo>
                  <a:pt x="431304" y="97764"/>
                </a:lnTo>
                <a:lnTo>
                  <a:pt x="426364" y="125755"/>
                </a:lnTo>
                <a:lnTo>
                  <a:pt x="429120" y="144932"/>
                </a:lnTo>
                <a:lnTo>
                  <a:pt x="437629" y="160604"/>
                </a:lnTo>
                <a:lnTo>
                  <a:pt x="452285" y="171170"/>
                </a:lnTo>
                <a:lnTo>
                  <a:pt x="473468" y="175044"/>
                </a:lnTo>
                <a:lnTo>
                  <a:pt x="485584" y="174294"/>
                </a:lnTo>
                <a:lnTo>
                  <a:pt x="496722" y="172224"/>
                </a:lnTo>
                <a:lnTo>
                  <a:pt x="506476" y="169151"/>
                </a:lnTo>
                <a:lnTo>
                  <a:pt x="514426" y="165392"/>
                </a:lnTo>
                <a:lnTo>
                  <a:pt x="513041" y="158280"/>
                </a:lnTo>
                <a:lnTo>
                  <a:pt x="511352" y="149644"/>
                </a:lnTo>
                <a:lnTo>
                  <a:pt x="504964" y="152717"/>
                </a:lnTo>
                <a:lnTo>
                  <a:pt x="497306" y="155486"/>
                </a:lnTo>
                <a:lnTo>
                  <a:pt x="488353" y="157505"/>
                </a:lnTo>
                <a:lnTo>
                  <a:pt x="478078" y="158280"/>
                </a:lnTo>
                <a:lnTo>
                  <a:pt x="469036" y="157238"/>
                </a:lnTo>
                <a:lnTo>
                  <a:pt x="446836" y="123723"/>
                </a:lnTo>
                <a:lnTo>
                  <a:pt x="447865" y="118389"/>
                </a:lnTo>
                <a:lnTo>
                  <a:pt x="480085" y="116979"/>
                </a:lnTo>
                <a:lnTo>
                  <a:pt x="506272" y="110705"/>
                </a:lnTo>
                <a:lnTo>
                  <a:pt x="518375" y="102133"/>
                </a:lnTo>
                <a:lnTo>
                  <a:pt x="523862" y="98247"/>
                </a:lnTo>
                <a:lnTo>
                  <a:pt x="530301" y="78257"/>
                </a:lnTo>
                <a:close/>
              </a:path>
              <a:path w="622935" h="175895">
                <a:moveTo>
                  <a:pt x="622490" y="47256"/>
                </a:moveTo>
                <a:lnTo>
                  <a:pt x="585635" y="64541"/>
                </a:lnTo>
                <a:lnTo>
                  <a:pt x="578713" y="76212"/>
                </a:lnTo>
                <a:lnTo>
                  <a:pt x="577938" y="76212"/>
                </a:lnTo>
                <a:lnTo>
                  <a:pt x="581279" y="49542"/>
                </a:lnTo>
                <a:lnTo>
                  <a:pt x="562584" y="49542"/>
                </a:lnTo>
                <a:lnTo>
                  <a:pt x="561479" y="58953"/>
                </a:lnTo>
                <a:lnTo>
                  <a:pt x="558304" y="81280"/>
                </a:lnTo>
                <a:lnTo>
                  <a:pt x="556183" y="93243"/>
                </a:lnTo>
                <a:lnTo>
                  <a:pt x="541083" y="172504"/>
                </a:lnTo>
                <a:lnTo>
                  <a:pt x="562330" y="172504"/>
                </a:lnTo>
                <a:lnTo>
                  <a:pt x="572566" y="118389"/>
                </a:lnTo>
                <a:lnTo>
                  <a:pt x="587768" y="82219"/>
                </a:lnTo>
                <a:lnTo>
                  <a:pt x="612762" y="67576"/>
                </a:lnTo>
                <a:lnTo>
                  <a:pt x="615061" y="67576"/>
                </a:lnTo>
                <a:lnTo>
                  <a:pt x="618388" y="68084"/>
                </a:lnTo>
                <a:lnTo>
                  <a:pt x="622490" y="47256"/>
                </a:lnTo>
                <a:close/>
              </a:path>
            </a:pathLst>
          </a:custGeom>
          <a:solidFill>
            <a:srgbClr val="33536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9" name="object 189"/>
          <p:cNvSpPr/>
          <p:nvPr/>
        </p:nvSpPr>
        <p:spPr>
          <a:xfrm>
            <a:off x="6208956" y="3197885"/>
            <a:ext cx="245029" cy="128548"/>
          </a:xfrm>
          <a:prstGeom prst="rect">
            <a:avLst/>
          </a:prstGeom>
          <a:blipFill>
            <a:blip r:embed="rId8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0" name="object 190"/>
          <p:cNvSpPr/>
          <p:nvPr/>
        </p:nvSpPr>
        <p:spPr>
          <a:xfrm>
            <a:off x="6521125" y="3143262"/>
            <a:ext cx="2978687" cy="233467"/>
          </a:xfrm>
          <a:prstGeom prst="rect">
            <a:avLst/>
          </a:prstGeom>
          <a:blipFill>
            <a:blip r:embed="rId8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pSp>
        <p:nvGrpSpPr>
          <p:cNvPr id="191" name="object 191"/>
          <p:cNvGrpSpPr/>
          <p:nvPr/>
        </p:nvGrpSpPr>
        <p:grpSpPr>
          <a:xfrm>
            <a:off x="9569212" y="3152155"/>
            <a:ext cx="322580" cy="222250"/>
            <a:chOff x="9569212" y="3152155"/>
            <a:chExt cx="322580" cy="222250"/>
          </a:xfrm>
        </p:grpSpPr>
        <p:sp>
          <p:nvSpPr>
            <p:cNvPr id="192" name="object 192"/>
            <p:cNvSpPr/>
            <p:nvPr/>
          </p:nvSpPr>
          <p:spPr>
            <a:xfrm>
              <a:off x="9569212" y="3197877"/>
              <a:ext cx="118529" cy="176072"/>
            </a:xfrm>
            <a:prstGeom prst="rect">
              <a:avLst/>
            </a:prstGeom>
            <a:blipFill>
              <a:blip r:embed="rId8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93" name="object 193"/>
            <p:cNvSpPr/>
            <p:nvPr/>
          </p:nvSpPr>
          <p:spPr>
            <a:xfrm>
              <a:off x="9708525" y="3152155"/>
              <a:ext cx="183089" cy="174278"/>
            </a:xfrm>
            <a:prstGeom prst="rect">
              <a:avLst/>
            </a:prstGeom>
            <a:blipFill>
              <a:blip r:embed="rId8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94" name="object 194"/>
          <p:cNvSpPr/>
          <p:nvPr/>
        </p:nvSpPr>
        <p:spPr>
          <a:xfrm>
            <a:off x="5522155" y="3448055"/>
            <a:ext cx="2994550" cy="233475"/>
          </a:xfrm>
          <a:prstGeom prst="rect">
            <a:avLst/>
          </a:prstGeom>
          <a:blipFill>
            <a:blip r:embed="rId9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5" name="object 195"/>
          <p:cNvSpPr/>
          <p:nvPr/>
        </p:nvSpPr>
        <p:spPr>
          <a:xfrm>
            <a:off x="8589453" y="3457207"/>
            <a:ext cx="210981" cy="173772"/>
          </a:xfrm>
          <a:prstGeom prst="rect">
            <a:avLst/>
          </a:prstGeom>
          <a:blipFill>
            <a:blip r:embed="rId9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6" name="object 196"/>
          <p:cNvSpPr/>
          <p:nvPr/>
        </p:nvSpPr>
        <p:spPr>
          <a:xfrm>
            <a:off x="8846815" y="3472450"/>
            <a:ext cx="446817" cy="206293"/>
          </a:xfrm>
          <a:prstGeom prst="rect">
            <a:avLst/>
          </a:prstGeom>
          <a:blipFill>
            <a:blip r:embed="rId9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7" name="object 197"/>
          <p:cNvSpPr/>
          <p:nvPr/>
        </p:nvSpPr>
        <p:spPr>
          <a:xfrm>
            <a:off x="9342572" y="3448055"/>
            <a:ext cx="254247" cy="183184"/>
          </a:xfrm>
          <a:prstGeom prst="rect">
            <a:avLst/>
          </a:prstGeom>
          <a:blipFill>
            <a:blip r:embed="rId9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8" name="object 198"/>
          <p:cNvSpPr/>
          <p:nvPr/>
        </p:nvSpPr>
        <p:spPr>
          <a:xfrm>
            <a:off x="5533166" y="3752855"/>
            <a:ext cx="3261152" cy="230695"/>
          </a:xfrm>
          <a:prstGeom prst="rect">
            <a:avLst/>
          </a:prstGeom>
          <a:blipFill>
            <a:blip r:embed="rId9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9" name="object 199"/>
          <p:cNvSpPr/>
          <p:nvPr/>
        </p:nvSpPr>
        <p:spPr>
          <a:xfrm>
            <a:off x="8858872" y="3777259"/>
            <a:ext cx="654685" cy="206375"/>
          </a:xfrm>
          <a:custGeom>
            <a:avLst/>
            <a:gdLst/>
            <a:ahLst/>
            <a:cxnLst/>
            <a:rect l="l" t="t" r="r" b="b"/>
            <a:pathLst>
              <a:path w="654684" h="206375">
                <a:moveTo>
                  <a:pt x="71678" y="33032"/>
                </a:moveTo>
                <a:lnTo>
                  <a:pt x="41986" y="33032"/>
                </a:lnTo>
                <a:lnTo>
                  <a:pt x="48387" y="0"/>
                </a:lnTo>
                <a:lnTo>
                  <a:pt x="26377" y="5334"/>
                </a:lnTo>
                <a:lnTo>
                  <a:pt x="20993" y="33032"/>
                </a:lnTo>
                <a:lnTo>
                  <a:pt x="3327" y="33032"/>
                </a:lnTo>
                <a:lnTo>
                  <a:pt x="0" y="49542"/>
                </a:lnTo>
                <a:lnTo>
                  <a:pt x="17932" y="49542"/>
                </a:lnTo>
                <a:lnTo>
                  <a:pt x="3835" y="120675"/>
                </a:lnTo>
                <a:lnTo>
                  <a:pt x="3086" y="127787"/>
                </a:lnTo>
                <a:lnTo>
                  <a:pt x="3086" y="134912"/>
                </a:lnTo>
                <a:lnTo>
                  <a:pt x="4495" y="143891"/>
                </a:lnTo>
                <a:lnTo>
                  <a:pt x="9029" y="151511"/>
                </a:lnTo>
                <a:lnTo>
                  <a:pt x="17119" y="156806"/>
                </a:lnTo>
                <a:lnTo>
                  <a:pt x="29184" y="158788"/>
                </a:lnTo>
                <a:lnTo>
                  <a:pt x="35331" y="158788"/>
                </a:lnTo>
                <a:lnTo>
                  <a:pt x="41732" y="158026"/>
                </a:lnTo>
                <a:lnTo>
                  <a:pt x="45567" y="156502"/>
                </a:lnTo>
                <a:lnTo>
                  <a:pt x="46583" y="139979"/>
                </a:lnTo>
                <a:lnTo>
                  <a:pt x="43776" y="140500"/>
                </a:lnTo>
                <a:lnTo>
                  <a:pt x="40182" y="140754"/>
                </a:lnTo>
                <a:lnTo>
                  <a:pt x="28422" y="140754"/>
                </a:lnTo>
                <a:lnTo>
                  <a:pt x="24841" y="136423"/>
                </a:lnTo>
                <a:lnTo>
                  <a:pt x="24841" y="122453"/>
                </a:lnTo>
                <a:lnTo>
                  <a:pt x="25869" y="116103"/>
                </a:lnTo>
                <a:lnTo>
                  <a:pt x="38658" y="49542"/>
                </a:lnTo>
                <a:lnTo>
                  <a:pt x="68351" y="49542"/>
                </a:lnTo>
                <a:lnTo>
                  <a:pt x="71678" y="33032"/>
                </a:lnTo>
                <a:close/>
              </a:path>
              <a:path w="654684" h="206375">
                <a:moveTo>
                  <a:pt x="177190" y="61734"/>
                </a:moveTo>
                <a:lnTo>
                  <a:pt x="174815" y="49415"/>
                </a:lnTo>
                <a:lnTo>
                  <a:pt x="172948" y="46736"/>
                </a:lnTo>
                <a:lnTo>
                  <a:pt x="167843" y="39408"/>
                </a:lnTo>
                <a:lnTo>
                  <a:pt x="156705" y="32842"/>
                </a:lnTo>
                <a:lnTo>
                  <a:pt x="156705" y="52324"/>
                </a:lnTo>
                <a:lnTo>
                  <a:pt x="156705" y="62484"/>
                </a:lnTo>
                <a:lnTo>
                  <a:pt x="152107" y="74180"/>
                </a:lnTo>
                <a:lnTo>
                  <a:pt x="139496" y="81292"/>
                </a:lnTo>
                <a:lnTo>
                  <a:pt x="120637" y="84785"/>
                </a:lnTo>
                <a:lnTo>
                  <a:pt x="97307" y="85610"/>
                </a:lnTo>
                <a:lnTo>
                  <a:pt x="102946" y="71399"/>
                </a:lnTo>
                <a:lnTo>
                  <a:pt x="111874" y="58940"/>
                </a:lnTo>
                <a:lnTo>
                  <a:pt x="123634" y="50101"/>
                </a:lnTo>
                <a:lnTo>
                  <a:pt x="137769" y="46736"/>
                </a:lnTo>
                <a:lnTo>
                  <a:pt x="149034" y="46736"/>
                </a:lnTo>
                <a:lnTo>
                  <a:pt x="156705" y="52324"/>
                </a:lnTo>
                <a:lnTo>
                  <a:pt x="156705" y="32842"/>
                </a:lnTo>
                <a:lnTo>
                  <a:pt x="156451" y="32689"/>
                </a:lnTo>
                <a:lnTo>
                  <a:pt x="140830" y="30226"/>
                </a:lnTo>
                <a:lnTo>
                  <a:pt x="113423" y="37363"/>
                </a:lnTo>
                <a:lnTo>
                  <a:pt x="92062" y="55829"/>
                </a:lnTo>
                <a:lnTo>
                  <a:pt x="78193" y="81241"/>
                </a:lnTo>
                <a:lnTo>
                  <a:pt x="73253" y="109232"/>
                </a:lnTo>
                <a:lnTo>
                  <a:pt x="76009" y="128409"/>
                </a:lnTo>
                <a:lnTo>
                  <a:pt x="84518" y="144081"/>
                </a:lnTo>
                <a:lnTo>
                  <a:pt x="99174" y="154647"/>
                </a:lnTo>
                <a:lnTo>
                  <a:pt x="120357" y="158521"/>
                </a:lnTo>
                <a:lnTo>
                  <a:pt x="132473" y="157772"/>
                </a:lnTo>
                <a:lnTo>
                  <a:pt x="143611" y="155702"/>
                </a:lnTo>
                <a:lnTo>
                  <a:pt x="153365" y="152628"/>
                </a:lnTo>
                <a:lnTo>
                  <a:pt x="161315" y="148869"/>
                </a:lnTo>
                <a:lnTo>
                  <a:pt x="159931" y="141757"/>
                </a:lnTo>
                <a:lnTo>
                  <a:pt x="158242" y="133121"/>
                </a:lnTo>
                <a:lnTo>
                  <a:pt x="151853" y="136194"/>
                </a:lnTo>
                <a:lnTo>
                  <a:pt x="144195" y="138963"/>
                </a:lnTo>
                <a:lnTo>
                  <a:pt x="135242" y="140982"/>
                </a:lnTo>
                <a:lnTo>
                  <a:pt x="124968" y="141757"/>
                </a:lnTo>
                <a:lnTo>
                  <a:pt x="115925" y="140716"/>
                </a:lnTo>
                <a:lnTo>
                  <a:pt x="93726" y="107200"/>
                </a:lnTo>
                <a:lnTo>
                  <a:pt x="94754" y="101866"/>
                </a:lnTo>
                <a:lnTo>
                  <a:pt x="126974" y="100457"/>
                </a:lnTo>
                <a:lnTo>
                  <a:pt x="153162" y="94183"/>
                </a:lnTo>
                <a:lnTo>
                  <a:pt x="165265" y="85610"/>
                </a:lnTo>
                <a:lnTo>
                  <a:pt x="170751" y="81724"/>
                </a:lnTo>
                <a:lnTo>
                  <a:pt x="177190" y="61734"/>
                </a:lnTo>
                <a:close/>
              </a:path>
              <a:path w="654684" h="206375">
                <a:moveTo>
                  <a:pt x="374332" y="62484"/>
                </a:moveTo>
                <a:lnTo>
                  <a:pt x="371665" y="47701"/>
                </a:lnTo>
                <a:lnTo>
                  <a:pt x="364731" y="37693"/>
                </a:lnTo>
                <a:lnTo>
                  <a:pt x="355104" y="32016"/>
                </a:lnTo>
                <a:lnTo>
                  <a:pt x="344373" y="30226"/>
                </a:lnTo>
                <a:lnTo>
                  <a:pt x="330923" y="32131"/>
                </a:lnTo>
                <a:lnTo>
                  <a:pt x="318719" y="37376"/>
                </a:lnTo>
                <a:lnTo>
                  <a:pt x="307949" y="45910"/>
                </a:lnTo>
                <a:lnTo>
                  <a:pt x="298818" y="57658"/>
                </a:lnTo>
                <a:lnTo>
                  <a:pt x="296519" y="46837"/>
                </a:lnTo>
                <a:lnTo>
                  <a:pt x="291071" y="38138"/>
                </a:lnTo>
                <a:lnTo>
                  <a:pt x="282244" y="32334"/>
                </a:lnTo>
                <a:lnTo>
                  <a:pt x="269887" y="30226"/>
                </a:lnTo>
                <a:lnTo>
                  <a:pt x="257797" y="31889"/>
                </a:lnTo>
                <a:lnTo>
                  <a:pt x="246303" y="36804"/>
                </a:lnTo>
                <a:lnTo>
                  <a:pt x="235724" y="44907"/>
                </a:lnTo>
                <a:lnTo>
                  <a:pt x="226364" y="56134"/>
                </a:lnTo>
                <a:lnTo>
                  <a:pt x="225602" y="56134"/>
                </a:lnTo>
                <a:lnTo>
                  <a:pt x="228930" y="33020"/>
                </a:lnTo>
                <a:lnTo>
                  <a:pt x="210248" y="33020"/>
                </a:lnTo>
                <a:lnTo>
                  <a:pt x="206400" y="58889"/>
                </a:lnTo>
                <a:lnTo>
                  <a:pt x="187972" y="155981"/>
                </a:lnTo>
                <a:lnTo>
                  <a:pt x="208711" y="155981"/>
                </a:lnTo>
                <a:lnTo>
                  <a:pt x="220230" y="94246"/>
                </a:lnTo>
                <a:lnTo>
                  <a:pt x="226288" y="75946"/>
                </a:lnTo>
                <a:lnTo>
                  <a:pt x="236042" y="61188"/>
                </a:lnTo>
                <a:lnTo>
                  <a:pt x="247802" y="51346"/>
                </a:lnTo>
                <a:lnTo>
                  <a:pt x="259905" y="47752"/>
                </a:lnTo>
                <a:lnTo>
                  <a:pt x="269379" y="49593"/>
                </a:lnTo>
                <a:lnTo>
                  <a:pt x="274980" y="54394"/>
                </a:lnTo>
                <a:lnTo>
                  <a:pt x="277647" y="61163"/>
                </a:lnTo>
                <a:lnTo>
                  <a:pt x="278333" y="68846"/>
                </a:lnTo>
                <a:lnTo>
                  <a:pt x="278333" y="73672"/>
                </a:lnTo>
                <a:lnTo>
                  <a:pt x="277825" y="78498"/>
                </a:lnTo>
                <a:lnTo>
                  <a:pt x="262978" y="155981"/>
                </a:lnTo>
                <a:lnTo>
                  <a:pt x="283464" y="155981"/>
                </a:lnTo>
                <a:lnTo>
                  <a:pt x="295490" y="92976"/>
                </a:lnTo>
                <a:lnTo>
                  <a:pt x="322338" y="50965"/>
                </a:lnTo>
                <a:lnTo>
                  <a:pt x="334149" y="47752"/>
                </a:lnTo>
                <a:lnTo>
                  <a:pt x="342900" y="49276"/>
                </a:lnTo>
                <a:lnTo>
                  <a:pt x="348665" y="53568"/>
                </a:lnTo>
                <a:lnTo>
                  <a:pt x="351840" y="60299"/>
                </a:lnTo>
                <a:lnTo>
                  <a:pt x="352818" y="69100"/>
                </a:lnTo>
                <a:lnTo>
                  <a:pt x="352818" y="74180"/>
                </a:lnTo>
                <a:lnTo>
                  <a:pt x="352069" y="80530"/>
                </a:lnTo>
                <a:lnTo>
                  <a:pt x="351040" y="85102"/>
                </a:lnTo>
                <a:lnTo>
                  <a:pt x="337731" y="155981"/>
                </a:lnTo>
                <a:lnTo>
                  <a:pt x="358470" y="155981"/>
                </a:lnTo>
                <a:lnTo>
                  <a:pt x="373557" y="76466"/>
                </a:lnTo>
                <a:lnTo>
                  <a:pt x="374332" y="68338"/>
                </a:lnTo>
                <a:lnTo>
                  <a:pt x="374332" y="62484"/>
                </a:lnTo>
                <a:close/>
              </a:path>
              <a:path w="654684" h="206375">
                <a:moveTo>
                  <a:pt x="514705" y="74688"/>
                </a:moveTo>
                <a:lnTo>
                  <a:pt x="512521" y="58204"/>
                </a:lnTo>
                <a:lnTo>
                  <a:pt x="507517" y="47752"/>
                </a:lnTo>
                <a:lnTo>
                  <a:pt x="505714" y="43980"/>
                </a:lnTo>
                <a:lnTo>
                  <a:pt x="493852" y="33997"/>
                </a:lnTo>
                <a:lnTo>
                  <a:pt x="492594" y="33731"/>
                </a:lnTo>
                <a:lnTo>
                  <a:pt x="492594" y="76720"/>
                </a:lnTo>
                <a:lnTo>
                  <a:pt x="488657" y="100152"/>
                </a:lnTo>
                <a:lnTo>
                  <a:pt x="477735" y="121335"/>
                </a:lnTo>
                <a:lnTo>
                  <a:pt x="461683" y="136486"/>
                </a:lnTo>
                <a:lnTo>
                  <a:pt x="442252" y="142265"/>
                </a:lnTo>
                <a:lnTo>
                  <a:pt x="432257" y="142265"/>
                </a:lnTo>
                <a:lnTo>
                  <a:pt x="424078" y="139725"/>
                </a:lnTo>
                <a:lnTo>
                  <a:pt x="418706" y="135407"/>
                </a:lnTo>
                <a:lnTo>
                  <a:pt x="424840" y="101104"/>
                </a:lnTo>
                <a:lnTo>
                  <a:pt x="443014" y="61569"/>
                </a:lnTo>
                <a:lnTo>
                  <a:pt x="468871" y="47752"/>
                </a:lnTo>
                <a:lnTo>
                  <a:pt x="480148" y="50380"/>
                </a:lnTo>
                <a:lnTo>
                  <a:pt x="487502" y="57124"/>
                </a:lnTo>
                <a:lnTo>
                  <a:pt x="491477" y="66306"/>
                </a:lnTo>
                <a:lnTo>
                  <a:pt x="492493" y="74688"/>
                </a:lnTo>
                <a:lnTo>
                  <a:pt x="492594" y="76720"/>
                </a:lnTo>
                <a:lnTo>
                  <a:pt x="492594" y="33731"/>
                </a:lnTo>
                <a:lnTo>
                  <a:pt x="476554" y="30226"/>
                </a:lnTo>
                <a:lnTo>
                  <a:pt x="464058" y="32029"/>
                </a:lnTo>
                <a:lnTo>
                  <a:pt x="452170" y="37185"/>
                </a:lnTo>
                <a:lnTo>
                  <a:pt x="441350" y="45339"/>
                </a:lnTo>
                <a:lnTo>
                  <a:pt x="432015" y="56134"/>
                </a:lnTo>
                <a:lnTo>
                  <a:pt x="431507" y="56134"/>
                </a:lnTo>
                <a:lnTo>
                  <a:pt x="435089" y="33020"/>
                </a:lnTo>
                <a:lnTo>
                  <a:pt x="415632" y="33020"/>
                </a:lnTo>
                <a:lnTo>
                  <a:pt x="414147" y="43027"/>
                </a:lnTo>
                <a:lnTo>
                  <a:pt x="412457" y="54013"/>
                </a:lnTo>
                <a:lnTo>
                  <a:pt x="410629" y="65430"/>
                </a:lnTo>
                <a:lnTo>
                  <a:pt x="408724" y="76720"/>
                </a:lnTo>
                <a:lnTo>
                  <a:pt x="383882" y="206286"/>
                </a:lnTo>
                <a:lnTo>
                  <a:pt x="404876" y="206286"/>
                </a:lnTo>
                <a:lnTo>
                  <a:pt x="414858" y="153187"/>
                </a:lnTo>
                <a:lnTo>
                  <a:pt x="415366" y="153187"/>
                </a:lnTo>
                <a:lnTo>
                  <a:pt x="419747" y="155244"/>
                </a:lnTo>
                <a:lnTo>
                  <a:pt x="425640" y="157035"/>
                </a:lnTo>
                <a:lnTo>
                  <a:pt x="433120" y="158305"/>
                </a:lnTo>
                <a:lnTo>
                  <a:pt x="442252" y="158775"/>
                </a:lnTo>
                <a:lnTo>
                  <a:pt x="464959" y="153187"/>
                </a:lnTo>
                <a:lnTo>
                  <a:pt x="470966" y="151714"/>
                </a:lnTo>
                <a:lnTo>
                  <a:pt x="482511" y="142265"/>
                </a:lnTo>
                <a:lnTo>
                  <a:pt x="493941" y="132930"/>
                </a:lnTo>
                <a:lnTo>
                  <a:pt x="509181" y="106057"/>
                </a:lnTo>
                <a:lnTo>
                  <a:pt x="514705" y="74688"/>
                </a:lnTo>
                <a:close/>
              </a:path>
              <a:path w="654684" h="206375">
                <a:moveTo>
                  <a:pt x="611759" y="36322"/>
                </a:moveTo>
                <a:lnTo>
                  <a:pt x="607364" y="34086"/>
                </a:lnTo>
                <a:lnTo>
                  <a:pt x="601332" y="32131"/>
                </a:lnTo>
                <a:lnTo>
                  <a:pt x="594055" y="30759"/>
                </a:lnTo>
                <a:lnTo>
                  <a:pt x="585914" y="30226"/>
                </a:lnTo>
                <a:lnTo>
                  <a:pt x="567893" y="33147"/>
                </a:lnTo>
                <a:lnTo>
                  <a:pt x="553720" y="41186"/>
                </a:lnTo>
                <a:lnTo>
                  <a:pt x="544436" y="53276"/>
                </a:lnTo>
                <a:lnTo>
                  <a:pt x="541108" y="68338"/>
                </a:lnTo>
                <a:lnTo>
                  <a:pt x="542569" y="77368"/>
                </a:lnTo>
                <a:lnTo>
                  <a:pt x="546874" y="85674"/>
                </a:lnTo>
                <a:lnTo>
                  <a:pt x="553859" y="93129"/>
                </a:lnTo>
                <a:lnTo>
                  <a:pt x="563384" y="99580"/>
                </a:lnTo>
                <a:lnTo>
                  <a:pt x="571461" y="104762"/>
                </a:lnTo>
                <a:lnTo>
                  <a:pt x="576757" y="109943"/>
                </a:lnTo>
                <a:lnTo>
                  <a:pt x="579653" y="115595"/>
                </a:lnTo>
                <a:lnTo>
                  <a:pt x="580529" y="122199"/>
                </a:lnTo>
                <a:lnTo>
                  <a:pt x="578866" y="129946"/>
                </a:lnTo>
                <a:lnTo>
                  <a:pt x="574128" y="136334"/>
                </a:lnTo>
                <a:lnTo>
                  <a:pt x="566712" y="140665"/>
                </a:lnTo>
                <a:lnTo>
                  <a:pt x="556983" y="142265"/>
                </a:lnTo>
                <a:lnTo>
                  <a:pt x="549440" y="141579"/>
                </a:lnTo>
                <a:lnTo>
                  <a:pt x="542137" y="139788"/>
                </a:lnTo>
                <a:lnTo>
                  <a:pt x="535597" y="137337"/>
                </a:lnTo>
                <a:lnTo>
                  <a:pt x="530352" y="134645"/>
                </a:lnTo>
                <a:lnTo>
                  <a:pt x="524471" y="150139"/>
                </a:lnTo>
                <a:lnTo>
                  <a:pt x="529767" y="153276"/>
                </a:lnTo>
                <a:lnTo>
                  <a:pt x="536943" y="155956"/>
                </a:lnTo>
                <a:lnTo>
                  <a:pt x="545566" y="157822"/>
                </a:lnTo>
                <a:lnTo>
                  <a:pt x="555193" y="158521"/>
                </a:lnTo>
                <a:lnTo>
                  <a:pt x="573608" y="155854"/>
                </a:lnTo>
                <a:lnTo>
                  <a:pt x="588657" y="148043"/>
                </a:lnTo>
                <a:lnTo>
                  <a:pt x="598817" y="135382"/>
                </a:lnTo>
                <a:lnTo>
                  <a:pt x="602551" y="118135"/>
                </a:lnTo>
                <a:lnTo>
                  <a:pt x="600849" y="108419"/>
                </a:lnTo>
                <a:lnTo>
                  <a:pt x="596087" y="99809"/>
                </a:lnTo>
                <a:lnTo>
                  <a:pt x="588721" y="92303"/>
                </a:lnTo>
                <a:lnTo>
                  <a:pt x="579259" y="85864"/>
                </a:lnTo>
                <a:lnTo>
                  <a:pt x="571969" y="81330"/>
                </a:lnTo>
                <a:lnTo>
                  <a:pt x="566674" y="76631"/>
                </a:lnTo>
                <a:lnTo>
                  <a:pt x="563460" y="71399"/>
                </a:lnTo>
                <a:lnTo>
                  <a:pt x="562368" y="65290"/>
                </a:lnTo>
                <a:lnTo>
                  <a:pt x="564007" y="57886"/>
                </a:lnTo>
                <a:lnTo>
                  <a:pt x="568566" y="52019"/>
                </a:lnTo>
                <a:lnTo>
                  <a:pt x="575538" y="48133"/>
                </a:lnTo>
                <a:lnTo>
                  <a:pt x="584377" y="46736"/>
                </a:lnTo>
                <a:lnTo>
                  <a:pt x="593585" y="46736"/>
                </a:lnTo>
                <a:lnTo>
                  <a:pt x="601522" y="49784"/>
                </a:lnTo>
                <a:lnTo>
                  <a:pt x="605866" y="52336"/>
                </a:lnTo>
                <a:lnTo>
                  <a:pt x="611759" y="36322"/>
                </a:lnTo>
                <a:close/>
              </a:path>
              <a:path w="654684" h="206375">
                <a:moveTo>
                  <a:pt x="654545" y="123977"/>
                </a:moveTo>
                <a:lnTo>
                  <a:pt x="629196" y="126517"/>
                </a:lnTo>
                <a:lnTo>
                  <a:pt x="624001" y="141719"/>
                </a:lnTo>
                <a:lnTo>
                  <a:pt x="617499" y="158203"/>
                </a:lnTo>
                <a:lnTo>
                  <a:pt x="610565" y="174028"/>
                </a:lnTo>
                <a:lnTo>
                  <a:pt x="604100" y="187236"/>
                </a:lnTo>
                <a:lnTo>
                  <a:pt x="620483" y="185712"/>
                </a:lnTo>
                <a:lnTo>
                  <a:pt x="628281" y="174066"/>
                </a:lnTo>
                <a:lnTo>
                  <a:pt x="637413" y="158457"/>
                </a:lnTo>
                <a:lnTo>
                  <a:pt x="646582" y="141058"/>
                </a:lnTo>
                <a:lnTo>
                  <a:pt x="654545" y="123977"/>
                </a:lnTo>
                <a:close/>
              </a:path>
            </a:pathLst>
          </a:custGeom>
          <a:solidFill>
            <a:srgbClr val="33536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0" name="object 200"/>
          <p:cNvSpPr/>
          <p:nvPr/>
        </p:nvSpPr>
        <p:spPr>
          <a:xfrm>
            <a:off x="9564385" y="3810278"/>
            <a:ext cx="130301" cy="179362"/>
          </a:xfrm>
          <a:prstGeom prst="rect">
            <a:avLst/>
          </a:prstGeom>
          <a:blipFill>
            <a:blip r:embed="rId9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01" name="object 201"/>
          <p:cNvSpPr/>
          <p:nvPr/>
        </p:nvSpPr>
        <p:spPr>
          <a:xfrm>
            <a:off x="5534955" y="4057655"/>
            <a:ext cx="3246006" cy="230689"/>
          </a:xfrm>
          <a:prstGeom prst="rect">
            <a:avLst/>
          </a:prstGeom>
          <a:blipFill>
            <a:blip r:embed="rId9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02" name="object 202"/>
          <p:cNvSpPr/>
          <p:nvPr/>
        </p:nvSpPr>
        <p:spPr>
          <a:xfrm>
            <a:off x="5533166" y="4359668"/>
            <a:ext cx="3445289" cy="214420"/>
          </a:xfrm>
          <a:prstGeom prst="rect">
            <a:avLst/>
          </a:prstGeom>
          <a:blipFill>
            <a:blip r:embed="rId9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03" name="object 203"/>
          <p:cNvSpPr/>
          <p:nvPr/>
        </p:nvSpPr>
        <p:spPr>
          <a:xfrm>
            <a:off x="9048626" y="4417085"/>
            <a:ext cx="209440" cy="128297"/>
          </a:xfrm>
          <a:prstGeom prst="rect">
            <a:avLst/>
          </a:prstGeom>
          <a:blipFill>
            <a:blip r:embed="rId9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pSp>
        <p:nvGrpSpPr>
          <p:cNvPr id="204" name="object 204"/>
          <p:cNvGrpSpPr/>
          <p:nvPr/>
        </p:nvGrpSpPr>
        <p:grpSpPr>
          <a:xfrm>
            <a:off x="9316477" y="4371355"/>
            <a:ext cx="322580" cy="222250"/>
            <a:chOff x="9316477" y="4371355"/>
            <a:chExt cx="322580" cy="222250"/>
          </a:xfrm>
        </p:grpSpPr>
        <p:sp>
          <p:nvSpPr>
            <p:cNvPr id="205" name="object 205"/>
            <p:cNvSpPr/>
            <p:nvPr/>
          </p:nvSpPr>
          <p:spPr>
            <a:xfrm>
              <a:off x="9316477" y="4417077"/>
              <a:ext cx="118529" cy="176072"/>
            </a:xfrm>
            <a:prstGeom prst="rect">
              <a:avLst/>
            </a:prstGeom>
            <a:blipFill>
              <a:blip r:embed="rId8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06" name="object 206"/>
            <p:cNvSpPr/>
            <p:nvPr/>
          </p:nvSpPr>
          <p:spPr>
            <a:xfrm>
              <a:off x="9455789" y="4371355"/>
              <a:ext cx="183089" cy="174278"/>
            </a:xfrm>
            <a:prstGeom prst="rect">
              <a:avLst/>
            </a:prstGeom>
            <a:blipFill>
              <a:blip r:embed="rId9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07" name="object 207"/>
          <p:cNvSpPr/>
          <p:nvPr/>
        </p:nvSpPr>
        <p:spPr>
          <a:xfrm>
            <a:off x="5522155" y="4667255"/>
            <a:ext cx="3362246" cy="233475"/>
          </a:xfrm>
          <a:prstGeom prst="rect">
            <a:avLst/>
          </a:prstGeom>
          <a:blipFill>
            <a:blip r:embed="rId10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08" name="object 208"/>
          <p:cNvSpPr/>
          <p:nvPr/>
        </p:nvSpPr>
        <p:spPr>
          <a:xfrm>
            <a:off x="5539056" y="4972055"/>
            <a:ext cx="2111557" cy="183184"/>
          </a:xfrm>
          <a:prstGeom prst="rect">
            <a:avLst/>
          </a:prstGeom>
          <a:blipFill>
            <a:blip r:embed="rId10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pSp>
        <p:nvGrpSpPr>
          <p:cNvPr id="209" name="object 209"/>
          <p:cNvGrpSpPr/>
          <p:nvPr/>
        </p:nvGrpSpPr>
        <p:grpSpPr>
          <a:xfrm>
            <a:off x="7719031" y="4996450"/>
            <a:ext cx="1086485" cy="209550"/>
            <a:chOff x="7719031" y="4996450"/>
            <a:chExt cx="1086485" cy="209550"/>
          </a:xfrm>
        </p:grpSpPr>
        <p:sp>
          <p:nvSpPr>
            <p:cNvPr id="210" name="object 210"/>
            <p:cNvSpPr/>
            <p:nvPr/>
          </p:nvSpPr>
          <p:spPr>
            <a:xfrm>
              <a:off x="7719031" y="5026685"/>
              <a:ext cx="230939" cy="128295"/>
            </a:xfrm>
            <a:prstGeom prst="rect">
              <a:avLst/>
            </a:prstGeom>
            <a:blipFill>
              <a:blip r:embed="rId10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11" name="object 211"/>
            <p:cNvSpPr/>
            <p:nvPr/>
          </p:nvSpPr>
          <p:spPr>
            <a:xfrm>
              <a:off x="7977664" y="4996450"/>
              <a:ext cx="190759" cy="158788"/>
            </a:xfrm>
            <a:prstGeom prst="rect">
              <a:avLst/>
            </a:prstGeom>
            <a:blipFill>
              <a:blip r:embed="rId10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12" name="object 212"/>
            <p:cNvSpPr/>
            <p:nvPr/>
          </p:nvSpPr>
          <p:spPr>
            <a:xfrm>
              <a:off x="8189202" y="5026685"/>
              <a:ext cx="615950" cy="179070"/>
            </a:xfrm>
            <a:custGeom>
              <a:avLst/>
              <a:gdLst/>
              <a:ahLst/>
              <a:cxnLst/>
              <a:rect l="l" t="t" r="r" b="b"/>
              <a:pathLst>
                <a:path w="615950" h="179070">
                  <a:moveTo>
                    <a:pt x="114935" y="2794"/>
                  </a:moveTo>
                  <a:lnTo>
                    <a:pt x="93687" y="2794"/>
                  </a:lnTo>
                  <a:lnTo>
                    <a:pt x="81661" y="65798"/>
                  </a:lnTo>
                  <a:lnTo>
                    <a:pt x="75374" y="84302"/>
                  </a:lnTo>
                  <a:lnTo>
                    <a:pt x="65405" y="98488"/>
                  </a:lnTo>
                  <a:lnTo>
                    <a:pt x="53505" y="107569"/>
                  </a:lnTo>
                  <a:lnTo>
                    <a:pt x="41465" y="110769"/>
                  </a:lnTo>
                  <a:lnTo>
                    <a:pt x="32181" y="109232"/>
                  </a:lnTo>
                  <a:lnTo>
                    <a:pt x="26009" y="104863"/>
                  </a:lnTo>
                  <a:lnTo>
                    <a:pt x="22567" y="98120"/>
                  </a:lnTo>
                  <a:lnTo>
                    <a:pt x="21501" y="89420"/>
                  </a:lnTo>
                  <a:lnTo>
                    <a:pt x="21501" y="84086"/>
                  </a:lnTo>
                  <a:lnTo>
                    <a:pt x="22263" y="78244"/>
                  </a:lnTo>
                  <a:lnTo>
                    <a:pt x="23799" y="71386"/>
                  </a:lnTo>
                  <a:lnTo>
                    <a:pt x="36868" y="2794"/>
                  </a:lnTo>
                  <a:lnTo>
                    <a:pt x="15621" y="2794"/>
                  </a:lnTo>
                  <a:lnTo>
                    <a:pt x="774" y="80543"/>
                  </a:lnTo>
                  <a:lnTo>
                    <a:pt x="0" y="87147"/>
                  </a:lnTo>
                  <a:lnTo>
                    <a:pt x="0" y="92989"/>
                  </a:lnTo>
                  <a:lnTo>
                    <a:pt x="2844" y="110337"/>
                  </a:lnTo>
                  <a:lnTo>
                    <a:pt x="10299" y="121246"/>
                  </a:lnTo>
                  <a:lnTo>
                    <a:pt x="20726" y="126923"/>
                  </a:lnTo>
                  <a:lnTo>
                    <a:pt x="32512" y="128549"/>
                  </a:lnTo>
                  <a:lnTo>
                    <a:pt x="44704" y="126758"/>
                  </a:lnTo>
                  <a:lnTo>
                    <a:pt x="56413" y="121602"/>
                  </a:lnTo>
                  <a:lnTo>
                    <a:pt x="67106" y="113449"/>
                  </a:lnTo>
                  <a:lnTo>
                    <a:pt x="76288" y="102641"/>
                  </a:lnTo>
                  <a:lnTo>
                    <a:pt x="76796" y="102641"/>
                  </a:lnTo>
                  <a:lnTo>
                    <a:pt x="73469" y="125755"/>
                  </a:lnTo>
                  <a:lnTo>
                    <a:pt x="92671" y="125755"/>
                  </a:lnTo>
                  <a:lnTo>
                    <a:pt x="96507" y="99898"/>
                  </a:lnTo>
                  <a:lnTo>
                    <a:pt x="114935" y="2794"/>
                  </a:lnTo>
                  <a:close/>
                </a:path>
                <a:path w="615950" h="179070">
                  <a:moveTo>
                    <a:pt x="210210" y="508"/>
                  </a:moveTo>
                  <a:lnTo>
                    <a:pt x="173367" y="17792"/>
                  </a:lnTo>
                  <a:lnTo>
                    <a:pt x="166433" y="29464"/>
                  </a:lnTo>
                  <a:lnTo>
                    <a:pt x="165658" y="29464"/>
                  </a:lnTo>
                  <a:lnTo>
                    <a:pt x="168998" y="2794"/>
                  </a:lnTo>
                  <a:lnTo>
                    <a:pt x="150304" y="2794"/>
                  </a:lnTo>
                  <a:lnTo>
                    <a:pt x="149199" y="12204"/>
                  </a:lnTo>
                  <a:lnTo>
                    <a:pt x="146024" y="34531"/>
                  </a:lnTo>
                  <a:lnTo>
                    <a:pt x="143903" y="46494"/>
                  </a:lnTo>
                  <a:lnTo>
                    <a:pt x="128803" y="125755"/>
                  </a:lnTo>
                  <a:lnTo>
                    <a:pt x="150050" y="125755"/>
                  </a:lnTo>
                  <a:lnTo>
                    <a:pt x="160286" y="71640"/>
                  </a:lnTo>
                  <a:lnTo>
                    <a:pt x="175488" y="35471"/>
                  </a:lnTo>
                  <a:lnTo>
                    <a:pt x="200482" y="20828"/>
                  </a:lnTo>
                  <a:lnTo>
                    <a:pt x="202780" y="20828"/>
                  </a:lnTo>
                  <a:lnTo>
                    <a:pt x="206108" y="21336"/>
                  </a:lnTo>
                  <a:lnTo>
                    <a:pt x="210210" y="508"/>
                  </a:lnTo>
                  <a:close/>
                </a:path>
                <a:path w="615950" h="179070">
                  <a:moveTo>
                    <a:pt x="326199" y="4838"/>
                  </a:moveTo>
                  <a:lnTo>
                    <a:pt x="319100" y="2895"/>
                  </a:lnTo>
                  <a:lnTo>
                    <a:pt x="310807" y="1371"/>
                  </a:lnTo>
                  <a:lnTo>
                    <a:pt x="302387" y="431"/>
                  </a:lnTo>
                  <a:lnTo>
                    <a:pt x="302387" y="18554"/>
                  </a:lnTo>
                  <a:lnTo>
                    <a:pt x="295224" y="55651"/>
                  </a:lnTo>
                  <a:lnTo>
                    <a:pt x="288112" y="78168"/>
                  </a:lnTo>
                  <a:lnTo>
                    <a:pt x="277139" y="95758"/>
                  </a:lnTo>
                  <a:lnTo>
                    <a:pt x="264007" y="107200"/>
                  </a:lnTo>
                  <a:lnTo>
                    <a:pt x="250418" y="111290"/>
                  </a:lnTo>
                  <a:lnTo>
                    <a:pt x="240195" y="108966"/>
                  </a:lnTo>
                  <a:lnTo>
                    <a:pt x="233654" y="102831"/>
                  </a:lnTo>
                  <a:lnTo>
                    <a:pt x="230187" y="94132"/>
                  </a:lnTo>
                  <a:lnTo>
                    <a:pt x="229171" y="84099"/>
                  </a:lnTo>
                  <a:lnTo>
                    <a:pt x="233908" y="59207"/>
                  </a:lnTo>
                  <a:lnTo>
                    <a:pt x="246456" y="37668"/>
                  </a:lnTo>
                  <a:lnTo>
                    <a:pt x="264960" y="22504"/>
                  </a:lnTo>
                  <a:lnTo>
                    <a:pt x="287540" y="16776"/>
                  </a:lnTo>
                  <a:lnTo>
                    <a:pt x="294716" y="16776"/>
                  </a:lnTo>
                  <a:lnTo>
                    <a:pt x="299313" y="17792"/>
                  </a:lnTo>
                  <a:lnTo>
                    <a:pt x="302387" y="18554"/>
                  </a:lnTo>
                  <a:lnTo>
                    <a:pt x="302387" y="431"/>
                  </a:lnTo>
                  <a:lnTo>
                    <a:pt x="301904" y="368"/>
                  </a:lnTo>
                  <a:lnTo>
                    <a:pt x="292912" y="12"/>
                  </a:lnTo>
                  <a:lnTo>
                    <a:pt x="256730" y="7747"/>
                  </a:lnTo>
                  <a:lnTo>
                    <a:pt x="229781" y="27952"/>
                  </a:lnTo>
                  <a:lnTo>
                    <a:pt x="212966" y="56172"/>
                  </a:lnTo>
                  <a:lnTo>
                    <a:pt x="207162" y="87909"/>
                  </a:lnTo>
                  <a:lnTo>
                    <a:pt x="209664" y="104114"/>
                  </a:lnTo>
                  <a:lnTo>
                    <a:pt x="216789" y="116992"/>
                  </a:lnTo>
                  <a:lnTo>
                    <a:pt x="228003" y="125488"/>
                  </a:lnTo>
                  <a:lnTo>
                    <a:pt x="242747" y="128562"/>
                  </a:lnTo>
                  <a:lnTo>
                    <a:pt x="255803" y="126733"/>
                  </a:lnTo>
                  <a:lnTo>
                    <a:pt x="268338" y="120802"/>
                  </a:lnTo>
                  <a:lnTo>
                    <a:pt x="278828" y="111290"/>
                  </a:lnTo>
                  <a:lnTo>
                    <a:pt x="280111" y="110121"/>
                  </a:lnTo>
                  <a:lnTo>
                    <a:pt x="290868" y="94005"/>
                  </a:lnTo>
                  <a:lnTo>
                    <a:pt x="291388" y="94005"/>
                  </a:lnTo>
                  <a:lnTo>
                    <a:pt x="290220" y="104114"/>
                  </a:lnTo>
                  <a:lnTo>
                    <a:pt x="289407" y="111887"/>
                  </a:lnTo>
                  <a:lnTo>
                    <a:pt x="288798" y="119481"/>
                  </a:lnTo>
                  <a:lnTo>
                    <a:pt x="288569" y="125768"/>
                  </a:lnTo>
                  <a:lnTo>
                    <a:pt x="308279" y="125768"/>
                  </a:lnTo>
                  <a:lnTo>
                    <a:pt x="308330" y="114084"/>
                  </a:lnTo>
                  <a:lnTo>
                    <a:pt x="309245" y="100164"/>
                  </a:lnTo>
                  <a:lnTo>
                    <a:pt x="309956" y="94005"/>
                  </a:lnTo>
                  <a:lnTo>
                    <a:pt x="311010" y="84823"/>
                  </a:lnTo>
                  <a:lnTo>
                    <a:pt x="313651" y="68859"/>
                  </a:lnTo>
                  <a:lnTo>
                    <a:pt x="323862" y="16776"/>
                  </a:lnTo>
                  <a:lnTo>
                    <a:pt x="326199" y="4838"/>
                  </a:lnTo>
                  <a:close/>
                </a:path>
                <a:path w="615950" h="179070">
                  <a:moveTo>
                    <a:pt x="459613" y="8648"/>
                  </a:moveTo>
                  <a:lnTo>
                    <a:pt x="451332" y="5372"/>
                  </a:lnTo>
                  <a:lnTo>
                    <a:pt x="441502" y="2603"/>
                  </a:lnTo>
                  <a:lnTo>
                    <a:pt x="436321" y="1689"/>
                  </a:lnTo>
                  <a:lnTo>
                    <a:pt x="436321" y="21094"/>
                  </a:lnTo>
                  <a:lnTo>
                    <a:pt x="428383" y="62001"/>
                  </a:lnTo>
                  <a:lnTo>
                    <a:pt x="422554" y="79527"/>
                  </a:lnTo>
                  <a:lnTo>
                    <a:pt x="412864" y="94538"/>
                  </a:lnTo>
                  <a:lnTo>
                    <a:pt x="400634" y="105041"/>
                  </a:lnTo>
                  <a:lnTo>
                    <a:pt x="387172" y="108991"/>
                  </a:lnTo>
                  <a:lnTo>
                    <a:pt x="375462" y="106273"/>
                  </a:lnTo>
                  <a:lnTo>
                    <a:pt x="368160" y="99301"/>
                  </a:lnTo>
                  <a:lnTo>
                    <a:pt x="364413" y="89801"/>
                  </a:lnTo>
                  <a:lnTo>
                    <a:pt x="363359" y="79514"/>
                  </a:lnTo>
                  <a:lnTo>
                    <a:pt x="367309" y="56896"/>
                  </a:lnTo>
                  <a:lnTo>
                    <a:pt x="378079" y="36842"/>
                  </a:lnTo>
                  <a:lnTo>
                    <a:pt x="394614" y="22504"/>
                  </a:lnTo>
                  <a:lnTo>
                    <a:pt x="415848" y="17030"/>
                  </a:lnTo>
                  <a:lnTo>
                    <a:pt x="424802" y="17030"/>
                  </a:lnTo>
                  <a:lnTo>
                    <a:pt x="432473" y="19316"/>
                  </a:lnTo>
                  <a:lnTo>
                    <a:pt x="436321" y="21094"/>
                  </a:lnTo>
                  <a:lnTo>
                    <a:pt x="436321" y="1689"/>
                  </a:lnTo>
                  <a:lnTo>
                    <a:pt x="430822" y="711"/>
                  </a:lnTo>
                  <a:lnTo>
                    <a:pt x="419938" y="0"/>
                  </a:lnTo>
                  <a:lnTo>
                    <a:pt x="387426" y="7124"/>
                  </a:lnTo>
                  <a:lnTo>
                    <a:pt x="362585" y="25908"/>
                  </a:lnTo>
                  <a:lnTo>
                    <a:pt x="346786" y="52514"/>
                  </a:lnTo>
                  <a:lnTo>
                    <a:pt x="341337" y="83083"/>
                  </a:lnTo>
                  <a:lnTo>
                    <a:pt x="343725" y="98971"/>
                  </a:lnTo>
                  <a:lnTo>
                    <a:pt x="350837" y="112623"/>
                  </a:lnTo>
                  <a:lnTo>
                    <a:pt x="362610" y="122174"/>
                  </a:lnTo>
                  <a:lnTo>
                    <a:pt x="378968" y="125768"/>
                  </a:lnTo>
                  <a:lnTo>
                    <a:pt x="391414" y="124142"/>
                  </a:lnTo>
                  <a:lnTo>
                    <a:pt x="402882" y="119253"/>
                  </a:lnTo>
                  <a:lnTo>
                    <a:pt x="413143" y="111074"/>
                  </a:lnTo>
                  <a:lnTo>
                    <a:pt x="414743" y="108991"/>
                  </a:lnTo>
                  <a:lnTo>
                    <a:pt x="421982" y="99593"/>
                  </a:lnTo>
                  <a:lnTo>
                    <a:pt x="422757" y="99593"/>
                  </a:lnTo>
                  <a:lnTo>
                    <a:pt x="418655" y="117894"/>
                  </a:lnTo>
                  <a:lnTo>
                    <a:pt x="411480" y="138798"/>
                  </a:lnTo>
                  <a:lnTo>
                    <a:pt x="401370" y="152349"/>
                  </a:lnTo>
                  <a:lnTo>
                    <a:pt x="388772" y="159651"/>
                  </a:lnTo>
                  <a:lnTo>
                    <a:pt x="374116" y="161848"/>
                  </a:lnTo>
                  <a:lnTo>
                    <a:pt x="364528" y="161213"/>
                  </a:lnTo>
                  <a:lnTo>
                    <a:pt x="355612" y="159486"/>
                  </a:lnTo>
                  <a:lnTo>
                    <a:pt x="347751" y="156908"/>
                  </a:lnTo>
                  <a:lnTo>
                    <a:pt x="341337" y="153708"/>
                  </a:lnTo>
                  <a:lnTo>
                    <a:pt x="335203" y="170230"/>
                  </a:lnTo>
                  <a:lnTo>
                    <a:pt x="342226" y="173723"/>
                  </a:lnTo>
                  <a:lnTo>
                    <a:pt x="351078" y="176441"/>
                  </a:lnTo>
                  <a:lnTo>
                    <a:pt x="361264" y="178219"/>
                  </a:lnTo>
                  <a:lnTo>
                    <a:pt x="372325" y="178854"/>
                  </a:lnTo>
                  <a:lnTo>
                    <a:pt x="383400" y="178206"/>
                  </a:lnTo>
                  <a:lnTo>
                    <a:pt x="418592" y="161848"/>
                  </a:lnTo>
                  <a:lnTo>
                    <a:pt x="440677" y="110261"/>
                  </a:lnTo>
                  <a:lnTo>
                    <a:pt x="458050" y="17030"/>
                  </a:lnTo>
                  <a:lnTo>
                    <a:pt x="459613" y="8648"/>
                  </a:lnTo>
                  <a:close/>
                </a:path>
                <a:path w="615950" h="179070">
                  <a:moveTo>
                    <a:pt x="579462" y="31508"/>
                  </a:moveTo>
                  <a:lnTo>
                    <a:pt x="577100" y="19189"/>
                  </a:lnTo>
                  <a:lnTo>
                    <a:pt x="575233" y="16510"/>
                  </a:lnTo>
                  <a:lnTo>
                    <a:pt x="570115" y="9182"/>
                  </a:lnTo>
                  <a:lnTo>
                    <a:pt x="558977" y="2616"/>
                  </a:lnTo>
                  <a:lnTo>
                    <a:pt x="558977" y="22098"/>
                  </a:lnTo>
                  <a:lnTo>
                    <a:pt x="558977" y="32258"/>
                  </a:lnTo>
                  <a:lnTo>
                    <a:pt x="554380" y="43954"/>
                  </a:lnTo>
                  <a:lnTo>
                    <a:pt x="541769" y="51066"/>
                  </a:lnTo>
                  <a:lnTo>
                    <a:pt x="522909" y="54559"/>
                  </a:lnTo>
                  <a:lnTo>
                    <a:pt x="499579" y="55384"/>
                  </a:lnTo>
                  <a:lnTo>
                    <a:pt x="505218" y="41173"/>
                  </a:lnTo>
                  <a:lnTo>
                    <a:pt x="514146" y="28714"/>
                  </a:lnTo>
                  <a:lnTo>
                    <a:pt x="525907" y="19875"/>
                  </a:lnTo>
                  <a:lnTo>
                    <a:pt x="540042" y="16510"/>
                  </a:lnTo>
                  <a:lnTo>
                    <a:pt x="551307" y="16510"/>
                  </a:lnTo>
                  <a:lnTo>
                    <a:pt x="558977" y="22098"/>
                  </a:lnTo>
                  <a:lnTo>
                    <a:pt x="558977" y="2616"/>
                  </a:lnTo>
                  <a:lnTo>
                    <a:pt x="558723" y="2463"/>
                  </a:lnTo>
                  <a:lnTo>
                    <a:pt x="543102" y="0"/>
                  </a:lnTo>
                  <a:lnTo>
                    <a:pt x="515696" y="7137"/>
                  </a:lnTo>
                  <a:lnTo>
                    <a:pt x="494347" y="25603"/>
                  </a:lnTo>
                  <a:lnTo>
                    <a:pt x="480466" y="51015"/>
                  </a:lnTo>
                  <a:lnTo>
                    <a:pt x="475526" y="79006"/>
                  </a:lnTo>
                  <a:lnTo>
                    <a:pt x="478282" y="98183"/>
                  </a:lnTo>
                  <a:lnTo>
                    <a:pt x="486791" y="113855"/>
                  </a:lnTo>
                  <a:lnTo>
                    <a:pt x="501446" y="124421"/>
                  </a:lnTo>
                  <a:lnTo>
                    <a:pt x="522630" y="128295"/>
                  </a:lnTo>
                  <a:lnTo>
                    <a:pt x="534758" y="127546"/>
                  </a:lnTo>
                  <a:lnTo>
                    <a:pt x="545896" y="125476"/>
                  </a:lnTo>
                  <a:lnTo>
                    <a:pt x="555637" y="122402"/>
                  </a:lnTo>
                  <a:lnTo>
                    <a:pt x="563587" y="118643"/>
                  </a:lnTo>
                  <a:lnTo>
                    <a:pt x="562203" y="111531"/>
                  </a:lnTo>
                  <a:lnTo>
                    <a:pt x="560514" y="102895"/>
                  </a:lnTo>
                  <a:lnTo>
                    <a:pt x="554126" y="105968"/>
                  </a:lnTo>
                  <a:lnTo>
                    <a:pt x="546468" y="108737"/>
                  </a:lnTo>
                  <a:lnTo>
                    <a:pt x="537514" y="110756"/>
                  </a:lnTo>
                  <a:lnTo>
                    <a:pt x="527240" y="111531"/>
                  </a:lnTo>
                  <a:lnTo>
                    <a:pt x="518210" y="110490"/>
                  </a:lnTo>
                  <a:lnTo>
                    <a:pt x="495998" y="76974"/>
                  </a:lnTo>
                  <a:lnTo>
                    <a:pt x="497027" y="71640"/>
                  </a:lnTo>
                  <a:lnTo>
                    <a:pt x="529247" y="70231"/>
                  </a:lnTo>
                  <a:lnTo>
                    <a:pt x="555434" y="63957"/>
                  </a:lnTo>
                  <a:lnTo>
                    <a:pt x="567537" y="55384"/>
                  </a:lnTo>
                  <a:lnTo>
                    <a:pt x="573024" y="51498"/>
                  </a:lnTo>
                  <a:lnTo>
                    <a:pt x="579462" y="31508"/>
                  </a:lnTo>
                  <a:close/>
                </a:path>
                <a:path w="615950" h="179070">
                  <a:moveTo>
                    <a:pt x="615835" y="102895"/>
                  </a:moveTo>
                  <a:lnTo>
                    <a:pt x="610209" y="96545"/>
                  </a:lnTo>
                  <a:lnTo>
                    <a:pt x="592023" y="96545"/>
                  </a:lnTo>
                  <a:lnTo>
                    <a:pt x="585368" y="104165"/>
                  </a:lnTo>
                  <a:lnTo>
                    <a:pt x="585368" y="113563"/>
                  </a:lnTo>
                  <a:lnTo>
                    <a:pt x="585368" y="121945"/>
                  </a:lnTo>
                  <a:lnTo>
                    <a:pt x="591007" y="128562"/>
                  </a:lnTo>
                  <a:lnTo>
                    <a:pt x="609180" y="128562"/>
                  </a:lnTo>
                  <a:lnTo>
                    <a:pt x="615835" y="120942"/>
                  </a:lnTo>
                  <a:lnTo>
                    <a:pt x="615835" y="102895"/>
                  </a:lnTo>
                  <a:close/>
                </a:path>
              </a:pathLst>
            </a:custGeom>
            <a:solidFill>
              <a:srgbClr val="335361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213" name="object 213"/>
          <p:cNvGrpSpPr/>
          <p:nvPr/>
        </p:nvGrpSpPr>
        <p:grpSpPr>
          <a:xfrm>
            <a:off x="6304312" y="6041341"/>
            <a:ext cx="3721735" cy="140335"/>
            <a:chOff x="6304312" y="6041341"/>
            <a:chExt cx="3721735" cy="140335"/>
          </a:xfrm>
        </p:grpSpPr>
        <p:sp>
          <p:nvSpPr>
            <p:cNvPr id="214" name="object 214"/>
            <p:cNvSpPr/>
            <p:nvPr/>
          </p:nvSpPr>
          <p:spPr>
            <a:xfrm>
              <a:off x="6304312" y="6041341"/>
              <a:ext cx="1677103" cy="111493"/>
            </a:xfrm>
            <a:prstGeom prst="rect">
              <a:avLst/>
            </a:prstGeom>
            <a:blipFill>
              <a:blip r:embed="rId10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15" name="object 215"/>
            <p:cNvSpPr/>
            <p:nvPr/>
          </p:nvSpPr>
          <p:spPr>
            <a:xfrm>
              <a:off x="8011012" y="6041341"/>
              <a:ext cx="2014935" cy="139970"/>
            </a:xfrm>
            <a:prstGeom prst="rect">
              <a:avLst/>
            </a:prstGeom>
            <a:blipFill>
              <a:blip r:embed="rId10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16" name="object 216"/>
          <p:cNvSpPr/>
          <p:nvPr/>
        </p:nvSpPr>
        <p:spPr>
          <a:xfrm>
            <a:off x="4671781" y="818492"/>
            <a:ext cx="1076533" cy="444499"/>
          </a:xfrm>
          <a:prstGeom prst="rect">
            <a:avLst/>
          </a:prstGeom>
          <a:blipFill>
            <a:blip r:embed="rId10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17" name="object 217"/>
          <p:cNvSpPr/>
          <p:nvPr/>
        </p:nvSpPr>
        <p:spPr>
          <a:xfrm>
            <a:off x="5895677" y="801282"/>
            <a:ext cx="107950" cy="457834"/>
          </a:xfrm>
          <a:custGeom>
            <a:avLst/>
            <a:gdLst/>
            <a:ahLst/>
            <a:cxnLst/>
            <a:rect l="l" t="t" r="r" b="b"/>
            <a:pathLst>
              <a:path w="107950" h="457834">
                <a:moveTo>
                  <a:pt x="55626" y="0"/>
                </a:moveTo>
                <a:lnTo>
                  <a:pt x="53047" y="0"/>
                </a:lnTo>
                <a:lnTo>
                  <a:pt x="50152" y="647"/>
                </a:lnTo>
                <a:lnTo>
                  <a:pt x="36128" y="26555"/>
                </a:lnTo>
                <a:lnTo>
                  <a:pt x="35814" y="29629"/>
                </a:lnTo>
                <a:lnTo>
                  <a:pt x="33248" y="42494"/>
                </a:lnTo>
                <a:lnTo>
                  <a:pt x="32588" y="45389"/>
                </a:lnTo>
                <a:lnTo>
                  <a:pt x="32105" y="48374"/>
                </a:lnTo>
                <a:lnTo>
                  <a:pt x="31470" y="54495"/>
                </a:lnTo>
                <a:lnTo>
                  <a:pt x="30988" y="57632"/>
                </a:lnTo>
                <a:lnTo>
                  <a:pt x="29057" y="67297"/>
                </a:lnTo>
                <a:lnTo>
                  <a:pt x="28092" y="73571"/>
                </a:lnTo>
                <a:lnTo>
                  <a:pt x="26797" y="85801"/>
                </a:lnTo>
                <a:lnTo>
                  <a:pt x="25996" y="92087"/>
                </a:lnTo>
                <a:lnTo>
                  <a:pt x="25031" y="98513"/>
                </a:lnTo>
                <a:lnTo>
                  <a:pt x="22448" y="117159"/>
                </a:lnTo>
                <a:lnTo>
                  <a:pt x="15608" y="173621"/>
                </a:lnTo>
                <a:lnTo>
                  <a:pt x="10405" y="230359"/>
                </a:lnTo>
                <a:lnTo>
                  <a:pt x="7797" y="274154"/>
                </a:lnTo>
                <a:lnTo>
                  <a:pt x="7327" y="280441"/>
                </a:lnTo>
                <a:lnTo>
                  <a:pt x="6608" y="287680"/>
                </a:lnTo>
                <a:lnTo>
                  <a:pt x="6362" y="290423"/>
                </a:lnTo>
                <a:lnTo>
                  <a:pt x="5397" y="300240"/>
                </a:lnTo>
                <a:lnTo>
                  <a:pt x="5265" y="302818"/>
                </a:lnTo>
                <a:lnTo>
                  <a:pt x="5203" y="309892"/>
                </a:lnTo>
                <a:lnTo>
                  <a:pt x="4978" y="312394"/>
                </a:lnTo>
                <a:lnTo>
                  <a:pt x="4025" y="317868"/>
                </a:lnTo>
                <a:lnTo>
                  <a:pt x="4584" y="320522"/>
                </a:lnTo>
                <a:lnTo>
                  <a:pt x="6197" y="323100"/>
                </a:lnTo>
                <a:lnTo>
                  <a:pt x="8445" y="327291"/>
                </a:lnTo>
                <a:lnTo>
                  <a:pt x="11582" y="331558"/>
                </a:lnTo>
                <a:lnTo>
                  <a:pt x="19646" y="340245"/>
                </a:lnTo>
                <a:lnTo>
                  <a:pt x="23901" y="342734"/>
                </a:lnTo>
                <a:lnTo>
                  <a:pt x="28409" y="343382"/>
                </a:lnTo>
                <a:lnTo>
                  <a:pt x="30022" y="343712"/>
                </a:lnTo>
                <a:lnTo>
                  <a:pt x="31546" y="343789"/>
                </a:lnTo>
                <a:lnTo>
                  <a:pt x="34455" y="343471"/>
                </a:lnTo>
                <a:lnTo>
                  <a:pt x="35979" y="343382"/>
                </a:lnTo>
                <a:lnTo>
                  <a:pt x="42341" y="343382"/>
                </a:lnTo>
                <a:lnTo>
                  <a:pt x="43383" y="343065"/>
                </a:lnTo>
                <a:lnTo>
                  <a:pt x="44348" y="342417"/>
                </a:lnTo>
                <a:lnTo>
                  <a:pt x="46761" y="341452"/>
                </a:lnTo>
                <a:lnTo>
                  <a:pt x="47256" y="341452"/>
                </a:lnTo>
                <a:lnTo>
                  <a:pt x="47891" y="340817"/>
                </a:lnTo>
                <a:lnTo>
                  <a:pt x="48450" y="340563"/>
                </a:lnTo>
                <a:lnTo>
                  <a:pt x="49738" y="340563"/>
                </a:lnTo>
                <a:lnTo>
                  <a:pt x="49974" y="340321"/>
                </a:lnTo>
                <a:lnTo>
                  <a:pt x="50622" y="339039"/>
                </a:lnTo>
                <a:lnTo>
                  <a:pt x="53200" y="335495"/>
                </a:lnTo>
                <a:lnTo>
                  <a:pt x="55460" y="331724"/>
                </a:lnTo>
                <a:lnTo>
                  <a:pt x="59321" y="323659"/>
                </a:lnTo>
                <a:lnTo>
                  <a:pt x="61252" y="319887"/>
                </a:lnTo>
                <a:lnTo>
                  <a:pt x="63182" y="316331"/>
                </a:lnTo>
                <a:lnTo>
                  <a:pt x="67043" y="309892"/>
                </a:lnTo>
                <a:lnTo>
                  <a:pt x="70104" y="302818"/>
                </a:lnTo>
                <a:lnTo>
                  <a:pt x="72364" y="295084"/>
                </a:lnTo>
                <a:lnTo>
                  <a:pt x="74930" y="287680"/>
                </a:lnTo>
                <a:lnTo>
                  <a:pt x="76542" y="279958"/>
                </a:lnTo>
                <a:lnTo>
                  <a:pt x="79121" y="248234"/>
                </a:lnTo>
                <a:lnTo>
                  <a:pt x="81546" y="222161"/>
                </a:lnTo>
                <a:lnTo>
                  <a:pt x="84112" y="206311"/>
                </a:lnTo>
                <a:lnTo>
                  <a:pt x="85394" y="198005"/>
                </a:lnTo>
                <a:lnTo>
                  <a:pt x="88607" y="182003"/>
                </a:lnTo>
                <a:lnTo>
                  <a:pt x="91833" y="166217"/>
                </a:lnTo>
                <a:lnTo>
                  <a:pt x="93129" y="158089"/>
                </a:lnTo>
                <a:lnTo>
                  <a:pt x="94094" y="149720"/>
                </a:lnTo>
                <a:lnTo>
                  <a:pt x="98933" y="112522"/>
                </a:lnTo>
                <a:lnTo>
                  <a:pt x="99568" y="106413"/>
                </a:lnTo>
                <a:lnTo>
                  <a:pt x="100698" y="100457"/>
                </a:lnTo>
                <a:lnTo>
                  <a:pt x="103911" y="88861"/>
                </a:lnTo>
                <a:lnTo>
                  <a:pt x="105029" y="82753"/>
                </a:lnTo>
                <a:lnTo>
                  <a:pt x="105689" y="76301"/>
                </a:lnTo>
                <a:lnTo>
                  <a:pt x="106324" y="73406"/>
                </a:lnTo>
                <a:lnTo>
                  <a:pt x="106807" y="70434"/>
                </a:lnTo>
                <a:lnTo>
                  <a:pt x="107454" y="64312"/>
                </a:lnTo>
                <a:lnTo>
                  <a:pt x="107619" y="61175"/>
                </a:lnTo>
                <a:lnTo>
                  <a:pt x="107556" y="54495"/>
                </a:lnTo>
                <a:lnTo>
                  <a:pt x="96431" y="31559"/>
                </a:lnTo>
                <a:lnTo>
                  <a:pt x="94576" y="29146"/>
                </a:lnTo>
                <a:lnTo>
                  <a:pt x="92537" y="26403"/>
                </a:lnTo>
                <a:lnTo>
                  <a:pt x="91033" y="24307"/>
                </a:lnTo>
                <a:lnTo>
                  <a:pt x="89344" y="22542"/>
                </a:lnTo>
                <a:lnTo>
                  <a:pt x="81546" y="16903"/>
                </a:lnTo>
                <a:lnTo>
                  <a:pt x="79286" y="14973"/>
                </a:lnTo>
                <a:lnTo>
                  <a:pt x="77355" y="12966"/>
                </a:lnTo>
                <a:lnTo>
                  <a:pt x="74129" y="8775"/>
                </a:lnTo>
                <a:lnTo>
                  <a:pt x="72047" y="6921"/>
                </a:lnTo>
                <a:lnTo>
                  <a:pt x="69469" y="5308"/>
                </a:lnTo>
                <a:lnTo>
                  <a:pt x="67208" y="4025"/>
                </a:lnTo>
                <a:lnTo>
                  <a:pt x="64554" y="2819"/>
                </a:lnTo>
                <a:lnTo>
                  <a:pt x="58432" y="571"/>
                </a:lnTo>
                <a:lnTo>
                  <a:pt x="55626" y="0"/>
                </a:lnTo>
                <a:close/>
              </a:path>
              <a:path w="107950" h="457834">
                <a:moveTo>
                  <a:pt x="49738" y="340563"/>
                </a:moveTo>
                <a:lnTo>
                  <a:pt x="48450" y="340563"/>
                </a:lnTo>
                <a:lnTo>
                  <a:pt x="49415" y="340893"/>
                </a:lnTo>
                <a:lnTo>
                  <a:pt x="49738" y="340563"/>
                </a:lnTo>
                <a:close/>
              </a:path>
              <a:path w="107950" h="457834">
                <a:moveTo>
                  <a:pt x="18262" y="379120"/>
                </a:moveTo>
                <a:lnTo>
                  <a:pt x="14414" y="379120"/>
                </a:lnTo>
                <a:lnTo>
                  <a:pt x="12636" y="379933"/>
                </a:lnTo>
                <a:lnTo>
                  <a:pt x="11023" y="381546"/>
                </a:lnTo>
                <a:lnTo>
                  <a:pt x="9410" y="382498"/>
                </a:lnTo>
                <a:lnTo>
                  <a:pt x="8128" y="384035"/>
                </a:lnTo>
                <a:lnTo>
                  <a:pt x="6197" y="388226"/>
                </a:lnTo>
                <a:lnTo>
                  <a:pt x="5397" y="390067"/>
                </a:lnTo>
                <a:lnTo>
                  <a:pt x="4749" y="391680"/>
                </a:lnTo>
                <a:lnTo>
                  <a:pt x="3136" y="394258"/>
                </a:lnTo>
                <a:lnTo>
                  <a:pt x="2171" y="396671"/>
                </a:lnTo>
                <a:lnTo>
                  <a:pt x="1524" y="401167"/>
                </a:lnTo>
                <a:lnTo>
                  <a:pt x="1041" y="403580"/>
                </a:lnTo>
                <a:lnTo>
                  <a:pt x="406" y="406171"/>
                </a:lnTo>
                <a:lnTo>
                  <a:pt x="217" y="407454"/>
                </a:lnTo>
                <a:lnTo>
                  <a:pt x="121" y="409067"/>
                </a:lnTo>
                <a:lnTo>
                  <a:pt x="228" y="410591"/>
                </a:lnTo>
                <a:lnTo>
                  <a:pt x="1524" y="414782"/>
                </a:lnTo>
                <a:lnTo>
                  <a:pt x="1524" y="417106"/>
                </a:lnTo>
                <a:lnTo>
                  <a:pt x="876" y="419684"/>
                </a:lnTo>
                <a:lnTo>
                  <a:pt x="558" y="421944"/>
                </a:lnTo>
                <a:lnTo>
                  <a:pt x="317" y="424281"/>
                </a:lnTo>
                <a:lnTo>
                  <a:pt x="0" y="429107"/>
                </a:lnTo>
                <a:lnTo>
                  <a:pt x="228" y="431596"/>
                </a:lnTo>
                <a:lnTo>
                  <a:pt x="26314" y="457682"/>
                </a:lnTo>
                <a:lnTo>
                  <a:pt x="30835" y="456399"/>
                </a:lnTo>
                <a:lnTo>
                  <a:pt x="46278" y="437565"/>
                </a:lnTo>
                <a:lnTo>
                  <a:pt x="48780" y="432485"/>
                </a:lnTo>
                <a:lnTo>
                  <a:pt x="51028" y="427659"/>
                </a:lnTo>
                <a:lnTo>
                  <a:pt x="52070" y="425170"/>
                </a:lnTo>
                <a:lnTo>
                  <a:pt x="53047" y="422592"/>
                </a:lnTo>
                <a:lnTo>
                  <a:pt x="54013" y="420331"/>
                </a:lnTo>
                <a:lnTo>
                  <a:pt x="54571" y="418731"/>
                </a:lnTo>
                <a:lnTo>
                  <a:pt x="54889" y="416788"/>
                </a:lnTo>
                <a:lnTo>
                  <a:pt x="55283" y="415175"/>
                </a:lnTo>
                <a:lnTo>
                  <a:pt x="55943" y="412927"/>
                </a:lnTo>
                <a:lnTo>
                  <a:pt x="56426" y="409067"/>
                </a:lnTo>
                <a:lnTo>
                  <a:pt x="55765" y="408419"/>
                </a:lnTo>
                <a:lnTo>
                  <a:pt x="55460" y="407454"/>
                </a:lnTo>
                <a:lnTo>
                  <a:pt x="55460" y="404876"/>
                </a:lnTo>
                <a:lnTo>
                  <a:pt x="55283" y="403910"/>
                </a:lnTo>
                <a:lnTo>
                  <a:pt x="54978" y="403275"/>
                </a:lnTo>
                <a:lnTo>
                  <a:pt x="54330" y="402628"/>
                </a:lnTo>
                <a:lnTo>
                  <a:pt x="53771" y="401980"/>
                </a:lnTo>
                <a:lnTo>
                  <a:pt x="52806" y="400685"/>
                </a:lnTo>
                <a:lnTo>
                  <a:pt x="52400" y="399884"/>
                </a:lnTo>
                <a:lnTo>
                  <a:pt x="51324" y="396671"/>
                </a:lnTo>
                <a:lnTo>
                  <a:pt x="50787" y="395135"/>
                </a:lnTo>
                <a:lnTo>
                  <a:pt x="35166" y="381546"/>
                </a:lnTo>
                <a:lnTo>
                  <a:pt x="33248" y="380568"/>
                </a:lnTo>
                <a:lnTo>
                  <a:pt x="31229" y="380085"/>
                </a:lnTo>
                <a:lnTo>
                  <a:pt x="27038" y="380085"/>
                </a:lnTo>
                <a:lnTo>
                  <a:pt x="24866" y="379933"/>
                </a:lnTo>
                <a:lnTo>
                  <a:pt x="20358" y="379285"/>
                </a:lnTo>
                <a:lnTo>
                  <a:pt x="18262" y="379120"/>
                </a:lnTo>
                <a:close/>
              </a:path>
            </a:pathLst>
          </a:custGeom>
          <a:solidFill>
            <a:srgbClr val="FCB55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8" name="object 218"/>
          <p:cNvSpPr/>
          <p:nvPr/>
        </p:nvSpPr>
        <p:spPr>
          <a:xfrm>
            <a:off x="3883313" y="6720412"/>
            <a:ext cx="3348913" cy="413893"/>
          </a:xfrm>
          <a:prstGeom prst="rect">
            <a:avLst/>
          </a:prstGeom>
          <a:blipFill>
            <a:blip r:embed="rId10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pSp>
        <p:nvGrpSpPr>
          <p:cNvPr id="219" name="object 219"/>
          <p:cNvGrpSpPr/>
          <p:nvPr/>
        </p:nvGrpSpPr>
        <p:grpSpPr>
          <a:xfrm>
            <a:off x="8767730" y="6497587"/>
            <a:ext cx="1596390" cy="959485"/>
            <a:chOff x="8767730" y="6497587"/>
            <a:chExt cx="1596390" cy="959485"/>
          </a:xfrm>
        </p:grpSpPr>
        <p:sp>
          <p:nvSpPr>
            <p:cNvPr id="220" name="object 220"/>
            <p:cNvSpPr/>
            <p:nvPr/>
          </p:nvSpPr>
          <p:spPr>
            <a:xfrm>
              <a:off x="9728613" y="6497587"/>
              <a:ext cx="635511" cy="636713"/>
            </a:xfrm>
            <a:prstGeom prst="rect">
              <a:avLst/>
            </a:prstGeom>
            <a:blipFill>
              <a:blip r:embed="rId10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21" name="object 221"/>
            <p:cNvSpPr/>
            <p:nvPr/>
          </p:nvSpPr>
          <p:spPr>
            <a:xfrm>
              <a:off x="8767730" y="7177287"/>
              <a:ext cx="1510548" cy="279212"/>
            </a:xfrm>
            <a:prstGeom prst="rect">
              <a:avLst/>
            </a:prstGeom>
            <a:blipFill>
              <a:blip r:embed="rId10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22" name="object 222"/>
            <p:cNvSpPr/>
            <p:nvPr/>
          </p:nvSpPr>
          <p:spPr>
            <a:xfrm>
              <a:off x="8774645" y="6530098"/>
              <a:ext cx="808558" cy="571703"/>
            </a:xfrm>
            <a:prstGeom prst="rect">
              <a:avLst/>
            </a:prstGeom>
            <a:blipFill>
              <a:blip r:embed="rId1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23" name="object 223"/>
          <p:cNvSpPr/>
          <p:nvPr/>
        </p:nvSpPr>
        <p:spPr>
          <a:xfrm>
            <a:off x="288451" y="7176947"/>
            <a:ext cx="2093071" cy="198243"/>
          </a:xfrm>
          <a:prstGeom prst="rect">
            <a:avLst/>
          </a:prstGeom>
          <a:blipFill>
            <a:blip r:embed="rId1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24" name="object 224"/>
          <p:cNvSpPr/>
          <p:nvPr/>
        </p:nvSpPr>
        <p:spPr>
          <a:xfrm>
            <a:off x="277345" y="6621216"/>
            <a:ext cx="2104128" cy="483561"/>
          </a:xfrm>
          <a:prstGeom prst="rect">
            <a:avLst/>
          </a:prstGeom>
          <a:blipFill>
            <a:blip r:embed="rId1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pSp>
        <p:nvGrpSpPr>
          <p:cNvPr id="225" name="object 225"/>
          <p:cNvGrpSpPr/>
          <p:nvPr/>
        </p:nvGrpSpPr>
        <p:grpSpPr>
          <a:xfrm>
            <a:off x="10490700" y="6786942"/>
            <a:ext cx="106680" cy="569595"/>
            <a:chOff x="10490700" y="6786942"/>
            <a:chExt cx="106680" cy="569595"/>
          </a:xfrm>
        </p:grpSpPr>
        <p:sp>
          <p:nvSpPr>
            <p:cNvPr id="226" name="object 226"/>
            <p:cNvSpPr/>
            <p:nvPr/>
          </p:nvSpPr>
          <p:spPr>
            <a:xfrm>
              <a:off x="10494219" y="7280447"/>
              <a:ext cx="96710" cy="75933"/>
            </a:xfrm>
            <a:prstGeom prst="rect">
              <a:avLst/>
            </a:prstGeom>
            <a:blipFill>
              <a:blip r:embed="rId1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27" name="object 227"/>
            <p:cNvSpPr/>
            <p:nvPr/>
          </p:nvSpPr>
          <p:spPr>
            <a:xfrm>
              <a:off x="10490700" y="7084914"/>
              <a:ext cx="106083" cy="170500"/>
            </a:xfrm>
            <a:prstGeom prst="rect">
              <a:avLst/>
            </a:prstGeom>
            <a:blipFill>
              <a:blip r:embed="rId1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28" name="object 228"/>
            <p:cNvSpPr/>
            <p:nvPr/>
          </p:nvSpPr>
          <p:spPr>
            <a:xfrm>
              <a:off x="10490700" y="6786942"/>
              <a:ext cx="106083" cy="277896"/>
            </a:xfrm>
            <a:prstGeom prst="rect">
              <a:avLst/>
            </a:prstGeom>
            <a:blipFill>
              <a:blip r:embed="rId1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12"/>
            <a:ext cx="10692130" cy="1158875"/>
            <a:chOff x="0" y="12"/>
            <a:chExt cx="10692130" cy="1158875"/>
          </a:xfrm>
        </p:grpSpPr>
        <p:sp>
          <p:nvSpPr>
            <p:cNvPr id="3" name="object 3"/>
            <p:cNvSpPr/>
            <p:nvPr/>
          </p:nvSpPr>
          <p:spPr>
            <a:xfrm>
              <a:off x="230797" y="288632"/>
              <a:ext cx="413384" cy="479425"/>
            </a:xfrm>
            <a:custGeom>
              <a:avLst/>
              <a:gdLst/>
              <a:ahLst/>
              <a:cxnLst/>
              <a:rect l="l" t="t" r="r" b="b"/>
              <a:pathLst>
                <a:path w="413384" h="479425">
                  <a:moveTo>
                    <a:pt x="272707" y="12395"/>
                  </a:moveTo>
                  <a:lnTo>
                    <a:pt x="271094" y="3708"/>
                  </a:lnTo>
                  <a:lnTo>
                    <a:pt x="270205" y="1689"/>
                  </a:lnTo>
                  <a:lnTo>
                    <a:pt x="267944" y="76"/>
                  </a:lnTo>
                  <a:lnTo>
                    <a:pt x="265772" y="0"/>
                  </a:lnTo>
                  <a:lnTo>
                    <a:pt x="262229" y="635"/>
                  </a:lnTo>
                  <a:lnTo>
                    <a:pt x="232130" y="14643"/>
                  </a:lnTo>
                  <a:lnTo>
                    <a:pt x="210235" y="26238"/>
                  </a:lnTo>
                  <a:lnTo>
                    <a:pt x="204444" y="28498"/>
                  </a:lnTo>
                  <a:lnTo>
                    <a:pt x="198323" y="30099"/>
                  </a:lnTo>
                  <a:lnTo>
                    <a:pt x="164998" y="40233"/>
                  </a:lnTo>
                  <a:lnTo>
                    <a:pt x="155981" y="42418"/>
                  </a:lnTo>
                  <a:lnTo>
                    <a:pt x="153568" y="42494"/>
                  </a:lnTo>
                  <a:lnTo>
                    <a:pt x="151003" y="42176"/>
                  </a:lnTo>
                  <a:lnTo>
                    <a:pt x="148094" y="42176"/>
                  </a:lnTo>
                  <a:lnTo>
                    <a:pt x="145199" y="42659"/>
                  </a:lnTo>
                  <a:lnTo>
                    <a:pt x="142303" y="43624"/>
                  </a:lnTo>
                  <a:lnTo>
                    <a:pt x="135851" y="44919"/>
                  </a:lnTo>
                  <a:lnTo>
                    <a:pt x="122745" y="49022"/>
                  </a:lnTo>
                  <a:lnTo>
                    <a:pt x="117678" y="49898"/>
                  </a:lnTo>
                  <a:lnTo>
                    <a:pt x="67932" y="53276"/>
                  </a:lnTo>
                  <a:lnTo>
                    <a:pt x="65506" y="53276"/>
                  </a:lnTo>
                  <a:lnTo>
                    <a:pt x="38785" y="55854"/>
                  </a:lnTo>
                  <a:lnTo>
                    <a:pt x="20675" y="58191"/>
                  </a:lnTo>
                  <a:lnTo>
                    <a:pt x="5143" y="61175"/>
                  </a:lnTo>
                  <a:lnTo>
                    <a:pt x="2565" y="63182"/>
                  </a:lnTo>
                  <a:lnTo>
                    <a:pt x="0" y="69938"/>
                  </a:lnTo>
                  <a:lnTo>
                    <a:pt x="635" y="73253"/>
                  </a:lnTo>
                  <a:lnTo>
                    <a:pt x="5867" y="79527"/>
                  </a:lnTo>
                  <a:lnTo>
                    <a:pt x="13830" y="86601"/>
                  </a:lnTo>
                  <a:lnTo>
                    <a:pt x="16090" y="87820"/>
                  </a:lnTo>
                  <a:lnTo>
                    <a:pt x="21247" y="88785"/>
                  </a:lnTo>
                  <a:lnTo>
                    <a:pt x="23660" y="89496"/>
                  </a:lnTo>
                  <a:lnTo>
                    <a:pt x="30429" y="92405"/>
                  </a:lnTo>
                  <a:lnTo>
                    <a:pt x="34772" y="93129"/>
                  </a:lnTo>
                  <a:lnTo>
                    <a:pt x="53594" y="90792"/>
                  </a:lnTo>
                  <a:lnTo>
                    <a:pt x="55854" y="87896"/>
                  </a:lnTo>
                  <a:lnTo>
                    <a:pt x="58191" y="86448"/>
                  </a:lnTo>
                  <a:lnTo>
                    <a:pt x="83375" y="83705"/>
                  </a:lnTo>
                  <a:lnTo>
                    <a:pt x="110426" y="80492"/>
                  </a:lnTo>
                  <a:lnTo>
                    <a:pt x="111633" y="80657"/>
                  </a:lnTo>
                  <a:lnTo>
                    <a:pt x="112598" y="81940"/>
                  </a:lnTo>
                  <a:lnTo>
                    <a:pt x="113004" y="83223"/>
                  </a:lnTo>
                  <a:lnTo>
                    <a:pt x="113322" y="85801"/>
                  </a:lnTo>
                  <a:lnTo>
                    <a:pt x="112915" y="86931"/>
                  </a:lnTo>
                  <a:lnTo>
                    <a:pt x="111709" y="101092"/>
                  </a:lnTo>
                  <a:lnTo>
                    <a:pt x="110426" y="127660"/>
                  </a:lnTo>
                  <a:lnTo>
                    <a:pt x="109778" y="133451"/>
                  </a:lnTo>
                  <a:lnTo>
                    <a:pt x="109461" y="139242"/>
                  </a:lnTo>
                  <a:lnTo>
                    <a:pt x="109461" y="150837"/>
                  </a:lnTo>
                  <a:lnTo>
                    <a:pt x="108978" y="162433"/>
                  </a:lnTo>
                  <a:lnTo>
                    <a:pt x="108331" y="167906"/>
                  </a:lnTo>
                  <a:lnTo>
                    <a:pt x="105435" y="201231"/>
                  </a:lnTo>
                  <a:lnTo>
                    <a:pt x="105117" y="208788"/>
                  </a:lnTo>
                  <a:lnTo>
                    <a:pt x="105117" y="224256"/>
                  </a:lnTo>
                  <a:lnTo>
                    <a:pt x="104635" y="239217"/>
                  </a:lnTo>
                  <a:lnTo>
                    <a:pt x="104635" y="245021"/>
                  </a:lnTo>
                  <a:lnTo>
                    <a:pt x="103746" y="271576"/>
                  </a:lnTo>
                  <a:lnTo>
                    <a:pt x="103987" y="307644"/>
                  </a:lnTo>
                  <a:lnTo>
                    <a:pt x="101092" y="343230"/>
                  </a:lnTo>
                  <a:lnTo>
                    <a:pt x="101257" y="350621"/>
                  </a:lnTo>
                  <a:lnTo>
                    <a:pt x="105117" y="380250"/>
                  </a:lnTo>
                  <a:lnTo>
                    <a:pt x="105752" y="383146"/>
                  </a:lnTo>
                  <a:lnTo>
                    <a:pt x="106883" y="391845"/>
                  </a:lnTo>
                  <a:lnTo>
                    <a:pt x="106883" y="394741"/>
                  </a:lnTo>
                  <a:lnTo>
                    <a:pt x="106565" y="397637"/>
                  </a:lnTo>
                  <a:lnTo>
                    <a:pt x="105600" y="416471"/>
                  </a:lnTo>
                  <a:lnTo>
                    <a:pt x="105270" y="422579"/>
                  </a:lnTo>
                  <a:lnTo>
                    <a:pt x="104152" y="435305"/>
                  </a:lnTo>
                  <a:lnTo>
                    <a:pt x="105117" y="435305"/>
                  </a:lnTo>
                  <a:lnTo>
                    <a:pt x="114287" y="472325"/>
                  </a:lnTo>
                  <a:lnTo>
                    <a:pt x="136817" y="479412"/>
                  </a:lnTo>
                  <a:lnTo>
                    <a:pt x="141655" y="479094"/>
                  </a:lnTo>
                  <a:lnTo>
                    <a:pt x="150672" y="476516"/>
                  </a:lnTo>
                  <a:lnTo>
                    <a:pt x="155181" y="474586"/>
                  </a:lnTo>
                  <a:lnTo>
                    <a:pt x="159689" y="472008"/>
                  </a:lnTo>
                  <a:lnTo>
                    <a:pt x="169659" y="467982"/>
                  </a:lnTo>
                  <a:lnTo>
                    <a:pt x="195910" y="437832"/>
                  </a:lnTo>
                  <a:lnTo>
                    <a:pt x="197599" y="427850"/>
                  </a:lnTo>
                  <a:lnTo>
                    <a:pt x="197358" y="417436"/>
                  </a:lnTo>
                  <a:lnTo>
                    <a:pt x="194627" y="392963"/>
                  </a:lnTo>
                  <a:lnTo>
                    <a:pt x="193255" y="387007"/>
                  </a:lnTo>
                  <a:lnTo>
                    <a:pt x="193179" y="385076"/>
                  </a:lnTo>
                  <a:lnTo>
                    <a:pt x="193497" y="383146"/>
                  </a:lnTo>
                  <a:lnTo>
                    <a:pt x="193814" y="378002"/>
                  </a:lnTo>
                  <a:lnTo>
                    <a:pt x="193738" y="373011"/>
                  </a:lnTo>
                  <a:lnTo>
                    <a:pt x="191566" y="353199"/>
                  </a:lnTo>
                  <a:lnTo>
                    <a:pt x="190271" y="338226"/>
                  </a:lnTo>
                  <a:lnTo>
                    <a:pt x="190119" y="330987"/>
                  </a:lnTo>
                  <a:lnTo>
                    <a:pt x="189788" y="326478"/>
                  </a:lnTo>
                  <a:lnTo>
                    <a:pt x="190119" y="292912"/>
                  </a:lnTo>
                  <a:lnTo>
                    <a:pt x="189636" y="286562"/>
                  </a:lnTo>
                  <a:lnTo>
                    <a:pt x="189636" y="282054"/>
                  </a:lnTo>
                  <a:lnTo>
                    <a:pt x="188823" y="269735"/>
                  </a:lnTo>
                  <a:lnTo>
                    <a:pt x="187706" y="261442"/>
                  </a:lnTo>
                  <a:lnTo>
                    <a:pt x="188099" y="259270"/>
                  </a:lnTo>
                  <a:lnTo>
                    <a:pt x="187706" y="258051"/>
                  </a:lnTo>
                  <a:lnTo>
                    <a:pt x="186080" y="251625"/>
                  </a:lnTo>
                  <a:lnTo>
                    <a:pt x="184873" y="245097"/>
                  </a:lnTo>
                  <a:lnTo>
                    <a:pt x="181902" y="218452"/>
                  </a:lnTo>
                  <a:lnTo>
                    <a:pt x="180454" y="207835"/>
                  </a:lnTo>
                  <a:lnTo>
                    <a:pt x="180771" y="200431"/>
                  </a:lnTo>
                  <a:lnTo>
                    <a:pt x="180619" y="195033"/>
                  </a:lnTo>
                  <a:lnTo>
                    <a:pt x="179324" y="184404"/>
                  </a:lnTo>
                  <a:lnTo>
                    <a:pt x="178206" y="179019"/>
                  </a:lnTo>
                  <a:lnTo>
                    <a:pt x="176593" y="173545"/>
                  </a:lnTo>
                  <a:lnTo>
                    <a:pt x="176593" y="170154"/>
                  </a:lnTo>
                  <a:lnTo>
                    <a:pt x="175145" y="148907"/>
                  </a:lnTo>
                  <a:lnTo>
                    <a:pt x="171284" y="105448"/>
                  </a:lnTo>
                  <a:lnTo>
                    <a:pt x="168859" y="85153"/>
                  </a:lnTo>
                  <a:lnTo>
                    <a:pt x="166611" y="69062"/>
                  </a:lnTo>
                  <a:lnTo>
                    <a:pt x="167576" y="67284"/>
                  </a:lnTo>
                  <a:lnTo>
                    <a:pt x="179324" y="62458"/>
                  </a:lnTo>
                  <a:lnTo>
                    <a:pt x="184315" y="61010"/>
                  </a:lnTo>
                  <a:lnTo>
                    <a:pt x="191719" y="58432"/>
                  </a:lnTo>
                  <a:lnTo>
                    <a:pt x="213537" y="49898"/>
                  </a:lnTo>
                  <a:lnTo>
                    <a:pt x="220548" y="46355"/>
                  </a:lnTo>
                  <a:lnTo>
                    <a:pt x="238963" y="35331"/>
                  </a:lnTo>
                  <a:lnTo>
                    <a:pt x="250888" y="29210"/>
                  </a:lnTo>
                  <a:lnTo>
                    <a:pt x="263042" y="22377"/>
                  </a:lnTo>
                  <a:lnTo>
                    <a:pt x="271094" y="16573"/>
                  </a:lnTo>
                  <a:lnTo>
                    <a:pt x="272707" y="12395"/>
                  </a:lnTo>
                  <a:close/>
                </a:path>
                <a:path w="413384" h="479425">
                  <a:moveTo>
                    <a:pt x="312140" y="179489"/>
                  </a:moveTo>
                  <a:lnTo>
                    <a:pt x="311823" y="175945"/>
                  </a:lnTo>
                  <a:lnTo>
                    <a:pt x="311759" y="174675"/>
                  </a:lnTo>
                  <a:lnTo>
                    <a:pt x="311658" y="174193"/>
                  </a:lnTo>
                  <a:lnTo>
                    <a:pt x="311340" y="173532"/>
                  </a:lnTo>
                  <a:lnTo>
                    <a:pt x="309727" y="171932"/>
                  </a:lnTo>
                  <a:lnTo>
                    <a:pt x="308356" y="170230"/>
                  </a:lnTo>
                  <a:lnTo>
                    <a:pt x="300634" y="161226"/>
                  </a:lnTo>
                  <a:lnTo>
                    <a:pt x="299910" y="160667"/>
                  </a:lnTo>
                  <a:lnTo>
                    <a:pt x="289115" y="155181"/>
                  </a:lnTo>
                  <a:lnTo>
                    <a:pt x="288150" y="154546"/>
                  </a:lnTo>
                  <a:lnTo>
                    <a:pt x="287108" y="154139"/>
                  </a:lnTo>
                  <a:lnTo>
                    <a:pt x="284848" y="153822"/>
                  </a:lnTo>
                  <a:lnTo>
                    <a:pt x="283806" y="153568"/>
                  </a:lnTo>
                  <a:lnTo>
                    <a:pt x="282841" y="153250"/>
                  </a:lnTo>
                  <a:lnTo>
                    <a:pt x="276390" y="152933"/>
                  </a:lnTo>
                  <a:lnTo>
                    <a:pt x="269963" y="153250"/>
                  </a:lnTo>
                  <a:lnTo>
                    <a:pt x="245808" y="169354"/>
                  </a:lnTo>
                  <a:lnTo>
                    <a:pt x="245325" y="169989"/>
                  </a:lnTo>
                  <a:lnTo>
                    <a:pt x="244690" y="170637"/>
                  </a:lnTo>
                  <a:lnTo>
                    <a:pt x="243065" y="172567"/>
                  </a:lnTo>
                  <a:lnTo>
                    <a:pt x="242912" y="174675"/>
                  </a:lnTo>
                  <a:lnTo>
                    <a:pt x="245491" y="179171"/>
                  </a:lnTo>
                  <a:lnTo>
                    <a:pt x="245808" y="181267"/>
                  </a:lnTo>
                  <a:lnTo>
                    <a:pt x="245173" y="183197"/>
                  </a:lnTo>
                  <a:lnTo>
                    <a:pt x="245656" y="183680"/>
                  </a:lnTo>
                  <a:lnTo>
                    <a:pt x="245656" y="183997"/>
                  </a:lnTo>
                  <a:lnTo>
                    <a:pt x="245808" y="184162"/>
                  </a:lnTo>
                  <a:lnTo>
                    <a:pt x="246138" y="184162"/>
                  </a:lnTo>
                  <a:lnTo>
                    <a:pt x="247751" y="185458"/>
                  </a:lnTo>
                  <a:lnTo>
                    <a:pt x="251282" y="193332"/>
                  </a:lnTo>
                  <a:lnTo>
                    <a:pt x="252577" y="194792"/>
                  </a:lnTo>
                  <a:lnTo>
                    <a:pt x="254825" y="195757"/>
                  </a:lnTo>
                  <a:lnTo>
                    <a:pt x="257073" y="197370"/>
                  </a:lnTo>
                  <a:lnTo>
                    <a:pt x="259422" y="198577"/>
                  </a:lnTo>
                  <a:lnTo>
                    <a:pt x="264248" y="200177"/>
                  </a:lnTo>
                  <a:lnTo>
                    <a:pt x="266738" y="200266"/>
                  </a:lnTo>
                  <a:lnTo>
                    <a:pt x="269316" y="199618"/>
                  </a:lnTo>
                  <a:lnTo>
                    <a:pt x="271564" y="198970"/>
                  </a:lnTo>
                  <a:lnTo>
                    <a:pt x="273672" y="199136"/>
                  </a:lnTo>
                  <a:lnTo>
                    <a:pt x="275602" y="200101"/>
                  </a:lnTo>
                  <a:lnTo>
                    <a:pt x="277533" y="200748"/>
                  </a:lnTo>
                  <a:lnTo>
                    <a:pt x="279463" y="201155"/>
                  </a:lnTo>
                  <a:lnTo>
                    <a:pt x="283324" y="201472"/>
                  </a:lnTo>
                  <a:lnTo>
                    <a:pt x="285089" y="201231"/>
                  </a:lnTo>
                  <a:lnTo>
                    <a:pt x="286702" y="200583"/>
                  </a:lnTo>
                  <a:lnTo>
                    <a:pt x="289610" y="199301"/>
                  </a:lnTo>
                  <a:lnTo>
                    <a:pt x="290398" y="198970"/>
                  </a:lnTo>
                  <a:lnTo>
                    <a:pt x="292506" y="198094"/>
                  </a:lnTo>
                  <a:lnTo>
                    <a:pt x="298297" y="195834"/>
                  </a:lnTo>
                  <a:lnTo>
                    <a:pt x="301028" y="194475"/>
                  </a:lnTo>
                  <a:lnTo>
                    <a:pt x="303606" y="192849"/>
                  </a:lnTo>
                  <a:lnTo>
                    <a:pt x="306819" y="190919"/>
                  </a:lnTo>
                  <a:lnTo>
                    <a:pt x="309079" y="188506"/>
                  </a:lnTo>
                  <a:lnTo>
                    <a:pt x="311658" y="182714"/>
                  </a:lnTo>
                  <a:lnTo>
                    <a:pt x="312140" y="179489"/>
                  </a:lnTo>
                  <a:close/>
                </a:path>
                <a:path w="413384" h="479425">
                  <a:moveTo>
                    <a:pt x="412762" y="243078"/>
                  </a:moveTo>
                  <a:lnTo>
                    <a:pt x="410819" y="243738"/>
                  </a:lnTo>
                  <a:lnTo>
                    <a:pt x="409536" y="244703"/>
                  </a:lnTo>
                  <a:lnTo>
                    <a:pt x="408901" y="245973"/>
                  </a:lnTo>
                  <a:lnTo>
                    <a:pt x="407606" y="246634"/>
                  </a:lnTo>
                  <a:lnTo>
                    <a:pt x="406641" y="247599"/>
                  </a:lnTo>
                  <a:lnTo>
                    <a:pt x="405345" y="250164"/>
                  </a:lnTo>
                  <a:lnTo>
                    <a:pt x="404545" y="251294"/>
                  </a:lnTo>
                  <a:lnTo>
                    <a:pt x="402932" y="252907"/>
                  </a:lnTo>
                  <a:lnTo>
                    <a:pt x="402056" y="253873"/>
                  </a:lnTo>
                  <a:lnTo>
                    <a:pt x="399796" y="256451"/>
                  </a:lnTo>
                  <a:lnTo>
                    <a:pt x="398589" y="257416"/>
                  </a:lnTo>
                  <a:lnTo>
                    <a:pt x="396011" y="258699"/>
                  </a:lnTo>
                  <a:lnTo>
                    <a:pt x="395046" y="259740"/>
                  </a:lnTo>
                  <a:lnTo>
                    <a:pt x="393763" y="262636"/>
                  </a:lnTo>
                  <a:lnTo>
                    <a:pt x="392798" y="264172"/>
                  </a:lnTo>
                  <a:lnTo>
                    <a:pt x="391502" y="265785"/>
                  </a:lnTo>
                  <a:lnTo>
                    <a:pt x="390537" y="267716"/>
                  </a:lnTo>
                  <a:lnTo>
                    <a:pt x="389648" y="268846"/>
                  </a:lnTo>
                  <a:lnTo>
                    <a:pt x="383298" y="273837"/>
                  </a:lnTo>
                  <a:lnTo>
                    <a:pt x="382168" y="274955"/>
                  </a:lnTo>
                  <a:lnTo>
                    <a:pt x="380885" y="275920"/>
                  </a:lnTo>
                  <a:lnTo>
                    <a:pt x="380555" y="276250"/>
                  </a:lnTo>
                  <a:lnTo>
                    <a:pt x="380161" y="276402"/>
                  </a:lnTo>
                  <a:lnTo>
                    <a:pt x="379196" y="276402"/>
                  </a:lnTo>
                  <a:lnTo>
                    <a:pt x="378790" y="276733"/>
                  </a:lnTo>
                  <a:lnTo>
                    <a:pt x="378142" y="278015"/>
                  </a:lnTo>
                  <a:lnTo>
                    <a:pt x="377825" y="278422"/>
                  </a:lnTo>
                  <a:lnTo>
                    <a:pt x="377177" y="278739"/>
                  </a:lnTo>
                  <a:lnTo>
                    <a:pt x="377024" y="278980"/>
                  </a:lnTo>
                  <a:lnTo>
                    <a:pt x="377024" y="279298"/>
                  </a:lnTo>
                  <a:lnTo>
                    <a:pt x="373634" y="286067"/>
                  </a:lnTo>
                  <a:lnTo>
                    <a:pt x="372351" y="287680"/>
                  </a:lnTo>
                  <a:lnTo>
                    <a:pt x="369455" y="293789"/>
                  </a:lnTo>
                  <a:lnTo>
                    <a:pt x="364832" y="304660"/>
                  </a:lnTo>
                  <a:lnTo>
                    <a:pt x="358673" y="317461"/>
                  </a:lnTo>
                  <a:lnTo>
                    <a:pt x="357378" y="320357"/>
                  </a:lnTo>
                  <a:lnTo>
                    <a:pt x="355930" y="323342"/>
                  </a:lnTo>
                  <a:lnTo>
                    <a:pt x="352704" y="329463"/>
                  </a:lnTo>
                  <a:lnTo>
                    <a:pt x="351091" y="332752"/>
                  </a:lnTo>
                  <a:lnTo>
                    <a:pt x="349491" y="336296"/>
                  </a:lnTo>
                  <a:lnTo>
                    <a:pt x="346913" y="340804"/>
                  </a:lnTo>
                  <a:lnTo>
                    <a:pt x="344411" y="345554"/>
                  </a:lnTo>
                  <a:lnTo>
                    <a:pt x="339585" y="355549"/>
                  </a:lnTo>
                  <a:lnTo>
                    <a:pt x="336130" y="360768"/>
                  </a:lnTo>
                  <a:lnTo>
                    <a:pt x="331622" y="366242"/>
                  </a:lnTo>
                  <a:lnTo>
                    <a:pt x="328079" y="370433"/>
                  </a:lnTo>
                  <a:lnTo>
                    <a:pt x="324612" y="374611"/>
                  </a:lnTo>
                  <a:lnTo>
                    <a:pt x="317855" y="382981"/>
                  </a:lnTo>
                  <a:lnTo>
                    <a:pt x="314553" y="385076"/>
                  </a:lnTo>
                  <a:lnTo>
                    <a:pt x="307467" y="385076"/>
                  </a:lnTo>
                  <a:lnTo>
                    <a:pt x="304406" y="381368"/>
                  </a:lnTo>
                  <a:lnTo>
                    <a:pt x="302158" y="373964"/>
                  </a:lnTo>
                  <a:lnTo>
                    <a:pt x="299910" y="367169"/>
                  </a:lnTo>
                  <a:lnTo>
                    <a:pt x="298958" y="360768"/>
                  </a:lnTo>
                  <a:lnTo>
                    <a:pt x="299072" y="349580"/>
                  </a:lnTo>
                  <a:lnTo>
                    <a:pt x="299046" y="340804"/>
                  </a:lnTo>
                  <a:lnTo>
                    <a:pt x="298919" y="337261"/>
                  </a:lnTo>
                  <a:lnTo>
                    <a:pt x="298361" y="330822"/>
                  </a:lnTo>
                  <a:lnTo>
                    <a:pt x="298272" y="329463"/>
                  </a:lnTo>
                  <a:lnTo>
                    <a:pt x="298056" y="325348"/>
                  </a:lnTo>
                  <a:lnTo>
                    <a:pt x="298132" y="319392"/>
                  </a:lnTo>
                  <a:lnTo>
                    <a:pt x="298208" y="317220"/>
                  </a:lnTo>
                  <a:lnTo>
                    <a:pt x="299847" y="304419"/>
                  </a:lnTo>
                  <a:lnTo>
                    <a:pt x="300393" y="298297"/>
                  </a:lnTo>
                  <a:lnTo>
                    <a:pt x="300710" y="291858"/>
                  </a:lnTo>
                  <a:lnTo>
                    <a:pt x="300799" y="284772"/>
                  </a:lnTo>
                  <a:lnTo>
                    <a:pt x="301040" y="278422"/>
                  </a:lnTo>
                  <a:lnTo>
                    <a:pt x="301447" y="271259"/>
                  </a:lnTo>
                  <a:lnTo>
                    <a:pt x="302158" y="262394"/>
                  </a:lnTo>
                  <a:lnTo>
                    <a:pt x="302425" y="258699"/>
                  </a:lnTo>
                  <a:lnTo>
                    <a:pt x="302323" y="256933"/>
                  </a:lnTo>
                  <a:lnTo>
                    <a:pt x="301828" y="253796"/>
                  </a:lnTo>
                  <a:lnTo>
                    <a:pt x="298589" y="246303"/>
                  </a:lnTo>
                  <a:lnTo>
                    <a:pt x="297332" y="242443"/>
                  </a:lnTo>
                  <a:lnTo>
                    <a:pt x="296367" y="238252"/>
                  </a:lnTo>
                  <a:lnTo>
                    <a:pt x="294919" y="236804"/>
                  </a:lnTo>
                  <a:lnTo>
                    <a:pt x="293624" y="236156"/>
                  </a:lnTo>
                  <a:lnTo>
                    <a:pt x="292417" y="235356"/>
                  </a:lnTo>
                  <a:lnTo>
                    <a:pt x="290156" y="233426"/>
                  </a:lnTo>
                  <a:lnTo>
                    <a:pt x="288798" y="232625"/>
                  </a:lnTo>
                  <a:lnTo>
                    <a:pt x="287185" y="231978"/>
                  </a:lnTo>
                  <a:lnTo>
                    <a:pt x="285572" y="231013"/>
                  </a:lnTo>
                  <a:lnTo>
                    <a:pt x="263156" y="225577"/>
                  </a:lnTo>
                  <a:lnTo>
                    <a:pt x="256552" y="226517"/>
                  </a:lnTo>
                  <a:lnTo>
                    <a:pt x="237121" y="241477"/>
                  </a:lnTo>
                  <a:lnTo>
                    <a:pt x="236715" y="242760"/>
                  </a:lnTo>
                  <a:lnTo>
                    <a:pt x="235750" y="245338"/>
                  </a:lnTo>
                  <a:lnTo>
                    <a:pt x="235356" y="246634"/>
                  </a:lnTo>
                  <a:lnTo>
                    <a:pt x="235026" y="247916"/>
                  </a:lnTo>
                  <a:lnTo>
                    <a:pt x="232130" y="266268"/>
                  </a:lnTo>
                  <a:lnTo>
                    <a:pt x="230530" y="273989"/>
                  </a:lnTo>
                  <a:lnTo>
                    <a:pt x="229476" y="281647"/>
                  </a:lnTo>
                  <a:lnTo>
                    <a:pt x="228511" y="296773"/>
                  </a:lnTo>
                  <a:lnTo>
                    <a:pt x="228092" y="304660"/>
                  </a:lnTo>
                  <a:lnTo>
                    <a:pt x="227838" y="310857"/>
                  </a:lnTo>
                  <a:lnTo>
                    <a:pt x="227914" y="320357"/>
                  </a:lnTo>
                  <a:lnTo>
                    <a:pt x="233426" y="370433"/>
                  </a:lnTo>
                  <a:lnTo>
                    <a:pt x="252653" y="403821"/>
                  </a:lnTo>
                  <a:lnTo>
                    <a:pt x="259181" y="410184"/>
                  </a:lnTo>
                  <a:lnTo>
                    <a:pt x="263042" y="414375"/>
                  </a:lnTo>
                  <a:lnTo>
                    <a:pt x="267703" y="416623"/>
                  </a:lnTo>
                  <a:lnTo>
                    <a:pt x="273189" y="416953"/>
                  </a:lnTo>
                  <a:lnTo>
                    <a:pt x="279298" y="419849"/>
                  </a:lnTo>
                  <a:lnTo>
                    <a:pt x="286385" y="421297"/>
                  </a:lnTo>
                  <a:lnTo>
                    <a:pt x="301510" y="421297"/>
                  </a:lnTo>
                  <a:lnTo>
                    <a:pt x="307314" y="420331"/>
                  </a:lnTo>
                  <a:lnTo>
                    <a:pt x="311823" y="418401"/>
                  </a:lnTo>
                  <a:lnTo>
                    <a:pt x="316649" y="416471"/>
                  </a:lnTo>
                  <a:lnTo>
                    <a:pt x="345948" y="387972"/>
                  </a:lnTo>
                  <a:lnTo>
                    <a:pt x="347878" y="385076"/>
                  </a:lnTo>
                  <a:lnTo>
                    <a:pt x="348526" y="384111"/>
                  </a:lnTo>
                  <a:lnTo>
                    <a:pt x="368084" y="349580"/>
                  </a:lnTo>
                  <a:lnTo>
                    <a:pt x="381520" y="316331"/>
                  </a:lnTo>
                  <a:lnTo>
                    <a:pt x="384098" y="310857"/>
                  </a:lnTo>
                  <a:lnTo>
                    <a:pt x="387642" y="304419"/>
                  </a:lnTo>
                  <a:lnTo>
                    <a:pt x="391502" y="294767"/>
                  </a:lnTo>
                  <a:lnTo>
                    <a:pt x="400685" y="273507"/>
                  </a:lnTo>
                  <a:lnTo>
                    <a:pt x="402297" y="270611"/>
                  </a:lnTo>
                  <a:lnTo>
                    <a:pt x="403656" y="267474"/>
                  </a:lnTo>
                  <a:lnTo>
                    <a:pt x="405917" y="260718"/>
                  </a:lnTo>
                  <a:lnTo>
                    <a:pt x="407441" y="256933"/>
                  </a:lnTo>
                  <a:lnTo>
                    <a:pt x="409384" y="252742"/>
                  </a:lnTo>
                  <a:lnTo>
                    <a:pt x="410019" y="251142"/>
                  </a:lnTo>
                  <a:lnTo>
                    <a:pt x="410578" y="249529"/>
                  </a:lnTo>
                  <a:lnTo>
                    <a:pt x="411556" y="246303"/>
                  </a:lnTo>
                  <a:lnTo>
                    <a:pt x="412115" y="244703"/>
                  </a:lnTo>
                  <a:lnTo>
                    <a:pt x="412762" y="243078"/>
                  </a:lnTo>
                  <a:close/>
                </a:path>
              </a:pathLst>
            </a:custGeom>
            <a:solidFill>
              <a:srgbClr val="FCB55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740794" y="310861"/>
              <a:ext cx="458646" cy="45846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1265758" y="288632"/>
              <a:ext cx="413384" cy="479425"/>
            </a:xfrm>
            <a:custGeom>
              <a:avLst/>
              <a:gdLst/>
              <a:ahLst/>
              <a:cxnLst/>
              <a:rect l="l" t="t" r="r" b="b"/>
              <a:pathLst>
                <a:path w="413385" h="479425">
                  <a:moveTo>
                    <a:pt x="272707" y="12395"/>
                  </a:moveTo>
                  <a:lnTo>
                    <a:pt x="271094" y="3708"/>
                  </a:lnTo>
                  <a:lnTo>
                    <a:pt x="270205" y="1689"/>
                  </a:lnTo>
                  <a:lnTo>
                    <a:pt x="267944" y="76"/>
                  </a:lnTo>
                  <a:lnTo>
                    <a:pt x="265772" y="0"/>
                  </a:lnTo>
                  <a:lnTo>
                    <a:pt x="262229" y="635"/>
                  </a:lnTo>
                  <a:lnTo>
                    <a:pt x="232130" y="14643"/>
                  </a:lnTo>
                  <a:lnTo>
                    <a:pt x="210235" y="26238"/>
                  </a:lnTo>
                  <a:lnTo>
                    <a:pt x="204444" y="28498"/>
                  </a:lnTo>
                  <a:lnTo>
                    <a:pt x="198323" y="30099"/>
                  </a:lnTo>
                  <a:lnTo>
                    <a:pt x="164998" y="40233"/>
                  </a:lnTo>
                  <a:lnTo>
                    <a:pt x="155981" y="42418"/>
                  </a:lnTo>
                  <a:lnTo>
                    <a:pt x="153568" y="42494"/>
                  </a:lnTo>
                  <a:lnTo>
                    <a:pt x="151003" y="42176"/>
                  </a:lnTo>
                  <a:lnTo>
                    <a:pt x="148094" y="42176"/>
                  </a:lnTo>
                  <a:lnTo>
                    <a:pt x="145199" y="42659"/>
                  </a:lnTo>
                  <a:lnTo>
                    <a:pt x="142303" y="43624"/>
                  </a:lnTo>
                  <a:lnTo>
                    <a:pt x="135851" y="44919"/>
                  </a:lnTo>
                  <a:lnTo>
                    <a:pt x="122745" y="49022"/>
                  </a:lnTo>
                  <a:lnTo>
                    <a:pt x="117678" y="49898"/>
                  </a:lnTo>
                  <a:lnTo>
                    <a:pt x="67932" y="53276"/>
                  </a:lnTo>
                  <a:lnTo>
                    <a:pt x="65506" y="53276"/>
                  </a:lnTo>
                  <a:lnTo>
                    <a:pt x="38785" y="55854"/>
                  </a:lnTo>
                  <a:lnTo>
                    <a:pt x="20675" y="58191"/>
                  </a:lnTo>
                  <a:lnTo>
                    <a:pt x="5143" y="61175"/>
                  </a:lnTo>
                  <a:lnTo>
                    <a:pt x="2565" y="63182"/>
                  </a:lnTo>
                  <a:lnTo>
                    <a:pt x="0" y="69938"/>
                  </a:lnTo>
                  <a:lnTo>
                    <a:pt x="635" y="73253"/>
                  </a:lnTo>
                  <a:lnTo>
                    <a:pt x="5867" y="79527"/>
                  </a:lnTo>
                  <a:lnTo>
                    <a:pt x="13830" y="86601"/>
                  </a:lnTo>
                  <a:lnTo>
                    <a:pt x="16090" y="87820"/>
                  </a:lnTo>
                  <a:lnTo>
                    <a:pt x="21247" y="88785"/>
                  </a:lnTo>
                  <a:lnTo>
                    <a:pt x="23660" y="89496"/>
                  </a:lnTo>
                  <a:lnTo>
                    <a:pt x="30429" y="92405"/>
                  </a:lnTo>
                  <a:lnTo>
                    <a:pt x="34772" y="93129"/>
                  </a:lnTo>
                  <a:lnTo>
                    <a:pt x="53594" y="90792"/>
                  </a:lnTo>
                  <a:lnTo>
                    <a:pt x="55854" y="87896"/>
                  </a:lnTo>
                  <a:lnTo>
                    <a:pt x="58191" y="86448"/>
                  </a:lnTo>
                  <a:lnTo>
                    <a:pt x="83375" y="83705"/>
                  </a:lnTo>
                  <a:lnTo>
                    <a:pt x="110426" y="80492"/>
                  </a:lnTo>
                  <a:lnTo>
                    <a:pt x="111633" y="80657"/>
                  </a:lnTo>
                  <a:lnTo>
                    <a:pt x="112598" y="81940"/>
                  </a:lnTo>
                  <a:lnTo>
                    <a:pt x="113004" y="83223"/>
                  </a:lnTo>
                  <a:lnTo>
                    <a:pt x="113322" y="85801"/>
                  </a:lnTo>
                  <a:lnTo>
                    <a:pt x="112915" y="86931"/>
                  </a:lnTo>
                  <a:lnTo>
                    <a:pt x="111709" y="101092"/>
                  </a:lnTo>
                  <a:lnTo>
                    <a:pt x="110426" y="127660"/>
                  </a:lnTo>
                  <a:lnTo>
                    <a:pt x="109778" y="133451"/>
                  </a:lnTo>
                  <a:lnTo>
                    <a:pt x="109461" y="139242"/>
                  </a:lnTo>
                  <a:lnTo>
                    <a:pt x="109461" y="150837"/>
                  </a:lnTo>
                  <a:lnTo>
                    <a:pt x="108978" y="162433"/>
                  </a:lnTo>
                  <a:lnTo>
                    <a:pt x="108331" y="167906"/>
                  </a:lnTo>
                  <a:lnTo>
                    <a:pt x="105435" y="201231"/>
                  </a:lnTo>
                  <a:lnTo>
                    <a:pt x="105117" y="208788"/>
                  </a:lnTo>
                  <a:lnTo>
                    <a:pt x="105117" y="224256"/>
                  </a:lnTo>
                  <a:lnTo>
                    <a:pt x="104635" y="239217"/>
                  </a:lnTo>
                  <a:lnTo>
                    <a:pt x="104635" y="245021"/>
                  </a:lnTo>
                  <a:lnTo>
                    <a:pt x="103746" y="271576"/>
                  </a:lnTo>
                  <a:lnTo>
                    <a:pt x="103987" y="307644"/>
                  </a:lnTo>
                  <a:lnTo>
                    <a:pt x="101092" y="343230"/>
                  </a:lnTo>
                  <a:lnTo>
                    <a:pt x="101257" y="350621"/>
                  </a:lnTo>
                  <a:lnTo>
                    <a:pt x="105117" y="380250"/>
                  </a:lnTo>
                  <a:lnTo>
                    <a:pt x="105752" y="383146"/>
                  </a:lnTo>
                  <a:lnTo>
                    <a:pt x="106883" y="391845"/>
                  </a:lnTo>
                  <a:lnTo>
                    <a:pt x="106883" y="394741"/>
                  </a:lnTo>
                  <a:lnTo>
                    <a:pt x="106565" y="397637"/>
                  </a:lnTo>
                  <a:lnTo>
                    <a:pt x="105600" y="416471"/>
                  </a:lnTo>
                  <a:lnTo>
                    <a:pt x="105270" y="422579"/>
                  </a:lnTo>
                  <a:lnTo>
                    <a:pt x="104152" y="435305"/>
                  </a:lnTo>
                  <a:lnTo>
                    <a:pt x="105117" y="435305"/>
                  </a:lnTo>
                  <a:lnTo>
                    <a:pt x="114287" y="472325"/>
                  </a:lnTo>
                  <a:lnTo>
                    <a:pt x="136817" y="479412"/>
                  </a:lnTo>
                  <a:lnTo>
                    <a:pt x="141655" y="479094"/>
                  </a:lnTo>
                  <a:lnTo>
                    <a:pt x="150672" y="476516"/>
                  </a:lnTo>
                  <a:lnTo>
                    <a:pt x="155181" y="474586"/>
                  </a:lnTo>
                  <a:lnTo>
                    <a:pt x="159689" y="472008"/>
                  </a:lnTo>
                  <a:lnTo>
                    <a:pt x="169659" y="467982"/>
                  </a:lnTo>
                  <a:lnTo>
                    <a:pt x="195910" y="437832"/>
                  </a:lnTo>
                  <a:lnTo>
                    <a:pt x="197599" y="427850"/>
                  </a:lnTo>
                  <a:lnTo>
                    <a:pt x="197358" y="417436"/>
                  </a:lnTo>
                  <a:lnTo>
                    <a:pt x="194627" y="392963"/>
                  </a:lnTo>
                  <a:lnTo>
                    <a:pt x="193255" y="387007"/>
                  </a:lnTo>
                  <a:lnTo>
                    <a:pt x="193179" y="385076"/>
                  </a:lnTo>
                  <a:lnTo>
                    <a:pt x="193497" y="383146"/>
                  </a:lnTo>
                  <a:lnTo>
                    <a:pt x="193814" y="378002"/>
                  </a:lnTo>
                  <a:lnTo>
                    <a:pt x="193738" y="373011"/>
                  </a:lnTo>
                  <a:lnTo>
                    <a:pt x="191566" y="353199"/>
                  </a:lnTo>
                  <a:lnTo>
                    <a:pt x="190271" y="338226"/>
                  </a:lnTo>
                  <a:lnTo>
                    <a:pt x="190119" y="330987"/>
                  </a:lnTo>
                  <a:lnTo>
                    <a:pt x="189788" y="326478"/>
                  </a:lnTo>
                  <a:lnTo>
                    <a:pt x="190119" y="292912"/>
                  </a:lnTo>
                  <a:lnTo>
                    <a:pt x="189636" y="286562"/>
                  </a:lnTo>
                  <a:lnTo>
                    <a:pt x="189636" y="282054"/>
                  </a:lnTo>
                  <a:lnTo>
                    <a:pt x="188823" y="269735"/>
                  </a:lnTo>
                  <a:lnTo>
                    <a:pt x="187706" y="261442"/>
                  </a:lnTo>
                  <a:lnTo>
                    <a:pt x="188099" y="259270"/>
                  </a:lnTo>
                  <a:lnTo>
                    <a:pt x="187706" y="258051"/>
                  </a:lnTo>
                  <a:lnTo>
                    <a:pt x="186080" y="251625"/>
                  </a:lnTo>
                  <a:lnTo>
                    <a:pt x="184873" y="245097"/>
                  </a:lnTo>
                  <a:lnTo>
                    <a:pt x="181902" y="218452"/>
                  </a:lnTo>
                  <a:lnTo>
                    <a:pt x="180454" y="207835"/>
                  </a:lnTo>
                  <a:lnTo>
                    <a:pt x="180771" y="200431"/>
                  </a:lnTo>
                  <a:lnTo>
                    <a:pt x="180619" y="195033"/>
                  </a:lnTo>
                  <a:lnTo>
                    <a:pt x="179324" y="184404"/>
                  </a:lnTo>
                  <a:lnTo>
                    <a:pt x="178206" y="179019"/>
                  </a:lnTo>
                  <a:lnTo>
                    <a:pt x="176593" y="173545"/>
                  </a:lnTo>
                  <a:lnTo>
                    <a:pt x="176593" y="170154"/>
                  </a:lnTo>
                  <a:lnTo>
                    <a:pt x="175145" y="148907"/>
                  </a:lnTo>
                  <a:lnTo>
                    <a:pt x="171284" y="105448"/>
                  </a:lnTo>
                  <a:lnTo>
                    <a:pt x="168859" y="85153"/>
                  </a:lnTo>
                  <a:lnTo>
                    <a:pt x="166611" y="69062"/>
                  </a:lnTo>
                  <a:lnTo>
                    <a:pt x="167576" y="67284"/>
                  </a:lnTo>
                  <a:lnTo>
                    <a:pt x="179324" y="62458"/>
                  </a:lnTo>
                  <a:lnTo>
                    <a:pt x="184315" y="61010"/>
                  </a:lnTo>
                  <a:lnTo>
                    <a:pt x="191719" y="58432"/>
                  </a:lnTo>
                  <a:lnTo>
                    <a:pt x="213537" y="49898"/>
                  </a:lnTo>
                  <a:lnTo>
                    <a:pt x="220548" y="46355"/>
                  </a:lnTo>
                  <a:lnTo>
                    <a:pt x="238963" y="35331"/>
                  </a:lnTo>
                  <a:lnTo>
                    <a:pt x="250888" y="29210"/>
                  </a:lnTo>
                  <a:lnTo>
                    <a:pt x="263042" y="22377"/>
                  </a:lnTo>
                  <a:lnTo>
                    <a:pt x="271094" y="16573"/>
                  </a:lnTo>
                  <a:lnTo>
                    <a:pt x="272707" y="12395"/>
                  </a:lnTo>
                  <a:close/>
                </a:path>
                <a:path w="413385" h="479425">
                  <a:moveTo>
                    <a:pt x="312140" y="179489"/>
                  </a:moveTo>
                  <a:lnTo>
                    <a:pt x="311823" y="175945"/>
                  </a:lnTo>
                  <a:lnTo>
                    <a:pt x="311759" y="174675"/>
                  </a:lnTo>
                  <a:lnTo>
                    <a:pt x="311658" y="174193"/>
                  </a:lnTo>
                  <a:lnTo>
                    <a:pt x="311340" y="173532"/>
                  </a:lnTo>
                  <a:lnTo>
                    <a:pt x="309727" y="171932"/>
                  </a:lnTo>
                  <a:lnTo>
                    <a:pt x="308356" y="170230"/>
                  </a:lnTo>
                  <a:lnTo>
                    <a:pt x="300634" y="161226"/>
                  </a:lnTo>
                  <a:lnTo>
                    <a:pt x="299910" y="160667"/>
                  </a:lnTo>
                  <a:lnTo>
                    <a:pt x="289115" y="155181"/>
                  </a:lnTo>
                  <a:lnTo>
                    <a:pt x="288150" y="154546"/>
                  </a:lnTo>
                  <a:lnTo>
                    <a:pt x="287108" y="154139"/>
                  </a:lnTo>
                  <a:lnTo>
                    <a:pt x="284848" y="153822"/>
                  </a:lnTo>
                  <a:lnTo>
                    <a:pt x="283806" y="153568"/>
                  </a:lnTo>
                  <a:lnTo>
                    <a:pt x="282841" y="153250"/>
                  </a:lnTo>
                  <a:lnTo>
                    <a:pt x="276390" y="152933"/>
                  </a:lnTo>
                  <a:lnTo>
                    <a:pt x="269963" y="153250"/>
                  </a:lnTo>
                  <a:lnTo>
                    <a:pt x="245808" y="169354"/>
                  </a:lnTo>
                  <a:lnTo>
                    <a:pt x="245325" y="169989"/>
                  </a:lnTo>
                  <a:lnTo>
                    <a:pt x="244690" y="170637"/>
                  </a:lnTo>
                  <a:lnTo>
                    <a:pt x="243065" y="172567"/>
                  </a:lnTo>
                  <a:lnTo>
                    <a:pt x="242912" y="174675"/>
                  </a:lnTo>
                  <a:lnTo>
                    <a:pt x="245491" y="179171"/>
                  </a:lnTo>
                  <a:lnTo>
                    <a:pt x="245808" y="181267"/>
                  </a:lnTo>
                  <a:lnTo>
                    <a:pt x="245173" y="183197"/>
                  </a:lnTo>
                  <a:lnTo>
                    <a:pt x="245656" y="183680"/>
                  </a:lnTo>
                  <a:lnTo>
                    <a:pt x="245656" y="183997"/>
                  </a:lnTo>
                  <a:lnTo>
                    <a:pt x="245808" y="184162"/>
                  </a:lnTo>
                  <a:lnTo>
                    <a:pt x="246138" y="184162"/>
                  </a:lnTo>
                  <a:lnTo>
                    <a:pt x="247751" y="185458"/>
                  </a:lnTo>
                  <a:lnTo>
                    <a:pt x="251282" y="193332"/>
                  </a:lnTo>
                  <a:lnTo>
                    <a:pt x="252577" y="194792"/>
                  </a:lnTo>
                  <a:lnTo>
                    <a:pt x="254825" y="195757"/>
                  </a:lnTo>
                  <a:lnTo>
                    <a:pt x="257073" y="197370"/>
                  </a:lnTo>
                  <a:lnTo>
                    <a:pt x="259422" y="198577"/>
                  </a:lnTo>
                  <a:lnTo>
                    <a:pt x="264248" y="200177"/>
                  </a:lnTo>
                  <a:lnTo>
                    <a:pt x="266738" y="200266"/>
                  </a:lnTo>
                  <a:lnTo>
                    <a:pt x="269316" y="199618"/>
                  </a:lnTo>
                  <a:lnTo>
                    <a:pt x="271564" y="198970"/>
                  </a:lnTo>
                  <a:lnTo>
                    <a:pt x="273672" y="199136"/>
                  </a:lnTo>
                  <a:lnTo>
                    <a:pt x="275602" y="200101"/>
                  </a:lnTo>
                  <a:lnTo>
                    <a:pt x="277533" y="200748"/>
                  </a:lnTo>
                  <a:lnTo>
                    <a:pt x="279463" y="201155"/>
                  </a:lnTo>
                  <a:lnTo>
                    <a:pt x="283324" y="201472"/>
                  </a:lnTo>
                  <a:lnTo>
                    <a:pt x="285089" y="201231"/>
                  </a:lnTo>
                  <a:lnTo>
                    <a:pt x="286702" y="200583"/>
                  </a:lnTo>
                  <a:lnTo>
                    <a:pt x="289610" y="199301"/>
                  </a:lnTo>
                  <a:lnTo>
                    <a:pt x="290398" y="198970"/>
                  </a:lnTo>
                  <a:lnTo>
                    <a:pt x="292506" y="198094"/>
                  </a:lnTo>
                  <a:lnTo>
                    <a:pt x="298297" y="195834"/>
                  </a:lnTo>
                  <a:lnTo>
                    <a:pt x="301028" y="194475"/>
                  </a:lnTo>
                  <a:lnTo>
                    <a:pt x="303606" y="192849"/>
                  </a:lnTo>
                  <a:lnTo>
                    <a:pt x="306819" y="190919"/>
                  </a:lnTo>
                  <a:lnTo>
                    <a:pt x="309079" y="188506"/>
                  </a:lnTo>
                  <a:lnTo>
                    <a:pt x="311658" y="182714"/>
                  </a:lnTo>
                  <a:lnTo>
                    <a:pt x="312140" y="179489"/>
                  </a:lnTo>
                  <a:close/>
                </a:path>
                <a:path w="413385" h="479425">
                  <a:moveTo>
                    <a:pt x="412762" y="243078"/>
                  </a:moveTo>
                  <a:lnTo>
                    <a:pt x="410819" y="243738"/>
                  </a:lnTo>
                  <a:lnTo>
                    <a:pt x="409536" y="244703"/>
                  </a:lnTo>
                  <a:lnTo>
                    <a:pt x="408901" y="245973"/>
                  </a:lnTo>
                  <a:lnTo>
                    <a:pt x="407606" y="246634"/>
                  </a:lnTo>
                  <a:lnTo>
                    <a:pt x="406641" y="247599"/>
                  </a:lnTo>
                  <a:lnTo>
                    <a:pt x="405345" y="250164"/>
                  </a:lnTo>
                  <a:lnTo>
                    <a:pt x="404545" y="251294"/>
                  </a:lnTo>
                  <a:lnTo>
                    <a:pt x="402932" y="252907"/>
                  </a:lnTo>
                  <a:lnTo>
                    <a:pt x="402056" y="253873"/>
                  </a:lnTo>
                  <a:lnTo>
                    <a:pt x="399796" y="256451"/>
                  </a:lnTo>
                  <a:lnTo>
                    <a:pt x="398589" y="257416"/>
                  </a:lnTo>
                  <a:lnTo>
                    <a:pt x="396011" y="258699"/>
                  </a:lnTo>
                  <a:lnTo>
                    <a:pt x="395046" y="259740"/>
                  </a:lnTo>
                  <a:lnTo>
                    <a:pt x="393763" y="262636"/>
                  </a:lnTo>
                  <a:lnTo>
                    <a:pt x="392798" y="264172"/>
                  </a:lnTo>
                  <a:lnTo>
                    <a:pt x="391502" y="265785"/>
                  </a:lnTo>
                  <a:lnTo>
                    <a:pt x="390537" y="267716"/>
                  </a:lnTo>
                  <a:lnTo>
                    <a:pt x="389648" y="268846"/>
                  </a:lnTo>
                  <a:lnTo>
                    <a:pt x="383298" y="273837"/>
                  </a:lnTo>
                  <a:lnTo>
                    <a:pt x="382168" y="274955"/>
                  </a:lnTo>
                  <a:lnTo>
                    <a:pt x="380885" y="275920"/>
                  </a:lnTo>
                  <a:lnTo>
                    <a:pt x="380555" y="276250"/>
                  </a:lnTo>
                  <a:lnTo>
                    <a:pt x="380161" y="276402"/>
                  </a:lnTo>
                  <a:lnTo>
                    <a:pt x="379196" y="276402"/>
                  </a:lnTo>
                  <a:lnTo>
                    <a:pt x="378790" y="276733"/>
                  </a:lnTo>
                  <a:lnTo>
                    <a:pt x="378142" y="278015"/>
                  </a:lnTo>
                  <a:lnTo>
                    <a:pt x="377825" y="278422"/>
                  </a:lnTo>
                  <a:lnTo>
                    <a:pt x="377177" y="278739"/>
                  </a:lnTo>
                  <a:lnTo>
                    <a:pt x="377024" y="278980"/>
                  </a:lnTo>
                  <a:lnTo>
                    <a:pt x="377024" y="279298"/>
                  </a:lnTo>
                  <a:lnTo>
                    <a:pt x="373634" y="286067"/>
                  </a:lnTo>
                  <a:lnTo>
                    <a:pt x="372351" y="287680"/>
                  </a:lnTo>
                  <a:lnTo>
                    <a:pt x="369455" y="293789"/>
                  </a:lnTo>
                  <a:lnTo>
                    <a:pt x="364832" y="304660"/>
                  </a:lnTo>
                  <a:lnTo>
                    <a:pt x="358673" y="317461"/>
                  </a:lnTo>
                  <a:lnTo>
                    <a:pt x="357378" y="320357"/>
                  </a:lnTo>
                  <a:lnTo>
                    <a:pt x="355930" y="323342"/>
                  </a:lnTo>
                  <a:lnTo>
                    <a:pt x="352704" y="329463"/>
                  </a:lnTo>
                  <a:lnTo>
                    <a:pt x="351091" y="332752"/>
                  </a:lnTo>
                  <a:lnTo>
                    <a:pt x="349491" y="336296"/>
                  </a:lnTo>
                  <a:lnTo>
                    <a:pt x="346913" y="340804"/>
                  </a:lnTo>
                  <a:lnTo>
                    <a:pt x="344411" y="345554"/>
                  </a:lnTo>
                  <a:lnTo>
                    <a:pt x="339585" y="355549"/>
                  </a:lnTo>
                  <a:lnTo>
                    <a:pt x="336130" y="360768"/>
                  </a:lnTo>
                  <a:lnTo>
                    <a:pt x="331622" y="366242"/>
                  </a:lnTo>
                  <a:lnTo>
                    <a:pt x="328079" y="370433"/>
                  </a:lnTo>
                  <a:lnTo>
                    <a:pt x="324612" y="374611"/>
                  </a:lnTo>
                  <a:lnTo>
                    <a:pt x="317855" y="382981"/>
                  </a:lnTo>
                  <a:lnTo>
                    <a:pt x="314553" y="385076"/>
                  </a:lnTo>
                  <a:lnTo>
                    <a:pt x="307467" y="385076"/>
                  </a:lnTo>
                  <a:lnTo>
                    <a:pt x="304406" y="381368"/>
                  </a:lnTo>
                  <a:lnTo>
                    <a:pt x="302158" y="373964"/>
                  </a:lnTo>
                  <a:lnTo>
                    <a:pt x="299897" y="367169"/>
                  </a:lnTo>
                  <a:lnTo>
                    <a:pt x="298958" y="360768"/>
                  </a:lnTo>
                  <a:lnTo>
                    <a:pt x="299072" y="349580"/>
                  </a:lnTo>
                  <a:lnTo>
                    <a:pt x="299034" y="340804"/>
                  </a:lnTo>
                  <a:lnTo>
                    <a:pt x="298919" y="337261"/>
                  </a:lnTo>
                  <a:lnTo>
                    <a:pt x="298361" y="330822"/>
                  </a:lnTo>
                  <a:lnTo>
                    <a:pt x="298259" y="329463"/>
                  </a:lnTo>
                  <a:lnTo>
                    <a:pt x="298056" y="325348"/>
                  </a:lnTo>
                  <a:lnTo>
                    <a:pt x="298119" y="319392"/>
                  </a:lnTo>
                  <a:lnTo>
                    <a:pt x="298208" y="317220"/>
                  </a:lnTo>
                  <a:lnTo>
                    <a:pt x="299834" y="304419"/>
                  </a:lnTo>
                  <a:lnTo>
                    <a:pt x="300393" y="298297"/>
                  </a:lnTo>
                  <a:lnTo>
                    <a:pt x="300710" y="291858"/>
                  </a:lnTo>
                  <a:lnTo>
                    <a:pt x="300799" y="284772"/>
                  </a:lnTo>
                  <a:lnTo>
                    <a:pt x="301028" y="278422"/>
                  </a:lnTo>
                  <a:lnTo>
                    <a:pt x="301447" y="271259"/>
                  </a:lnTo>
                  <a:lnTo>
                    <a:pt x="302158" y="262394"/>
                  </a:lnTo>
                  <a:lnTo>
                    <a:pt x="302412" y="258699"/>
                  </a:lnTo>
                  <a:lnTo>
                    <a:pt x="302323" y="256933"/>
                  </a:lnTo>
                  <a:lnTo>
                    <a:pt x="301828" y="253796"/>
                  </a:lnTo>
                  <a:lnTo>
                    <a:pt x="298577" y="246303"/>
                  </a:lnTo>
                  <a:lnTo>
                    <a:pt x="297332" y="242443"/>
                  </a:lnTo>
                  <a:lnTo>
                    <a:pt x="296367" y="238252"/>
                  </a:lnTo>
                  <a:lnTo>
                    <a:pt x="294919" y="236804"/>
                  </a:lnTo>
                  <a:lnTo>
                    <a:pt x="293624" y="236156"/>
                  </a:lnTo>
                  <a:lnTo>
                    <a:pt x="292417" y="235356"/>
                  </a:lnTo>
                  <a:lnTo>
                    <a:pt x="290156" y="233426"/>
                  </a:lnTo>
                  <a:lnTo>
                    <a:pt x="288798" y="232625"/>
                  </a:lnTo>
                  <a:lnTo>
                    <a:pt x="287185" y="231978"/>
                  </a:lnTo>
                  <a:lnTo>
                    <a:pt x="285572" y="231013"/>
                  </a:lnTo>
                  <a:lnTo>
                    <a:pt x="263156" y="225577"/>
                  </a:lnTo>
                  <a:lnTo>
                    <a:pt x="256540" y="226517"/>
                  </a:lnTo>
                  <a:lnTo>
                    <a:pt x="237121" y="241477"/>
                  </a:lnTo>
                  <a:lnTo>
                    <a:pt x="236715" y="242760"/>
                  </a:lnTo>
                  <a:lnTo>
                    <a:pt x="235750" y="245338"/>
                  </a:lnTo>
                  <a:lnTo>
                    <a:pt x="235356" y="246634"/>
                  </a:lnTo>
                  <a:lnTo>
                    <a:pt x="235026" y="247916"/>
                  </a:lnTo>
                  <a:lnTo>
                    <a:pt x="232130" y="266268"/>
                  </a:lnTo>
                  <a:lnTo>
                    <a:pt x="230530" y="273989"/>
                  </a:lnTo>
                  <a:lnTo>
                    <a:pt x="229476" y="281647"/>
                  </a:lnTo>
                  <a:lnTo>
                    <a:pt x="228511" y="296773"/>
                  </a:lnTo>
                  <a:lnTo>
                    <a:pt x="228092" y="304660"/>
                  </a:lnTo>
                  <a:lnTo>
                    <a:pt x="227838" y="310857"/>
                  </a:lnTo>
                  <a:lnTo>
                    <a:pt x="227914" y="320357"/>
                  </a:lnTo>
                  <a:lnTo>
                    <a:pt x="233426" y="370433"/>
                  </a:lnTo>
                  <a:lnTo>
                    <a:pt x="252653" y="403821"/>
                  </a:lnTo>
                  <a:lnTo>
                    <a:pt x="259181" y="410184"/>
                  </a:lnTo>
                  <a:lnTo>
                    <a:pt x="263042" y="414375"/>
                  </a:lnTo>
                  <a:lnTo>
                    <a:pt x="267703" y="416623"/>
                  </a:lnTo>
                  <a:lnTo>
                    <a:pt x="273189" y="416953"/>
                  </a:lnTo>
                  <a:lnTo>
                    <a:pt x="279298" y="419849"/>
                  </a:lnTo>
                  <a:lnTo>
                    <a:pt x="286385" y="421297"/>
                  </a:lnTo>
                  <a:lnTo>
                    <a:pt x="301510" y="421297"/>
                  </a:lnTo>
                  <a:lnTo>
                    <a:pt x="307314" y="420331"/>
                  </a:lnTo>
                  <a:lnTo>
                    <a:pt x="311823" y="418401"/>
                  </a:lnTo>
                  <a:lnTo>
                    <a:pt x="316649" y="416471"/>
                  </a:lnTo>
                  <a:lnTo>
                    <a:pt x="345948" y="387972"/>
                  </a:lnTo>
                  <a:lnTo>
                    <a:pt x="347878" y="385076"/>
                  </a:lnTo>
                  <a:lnTo>
                    <a:pt x="348526" y="384111"/>
                  </a:lnTo>
                  <a:lnTo>
                    <a:pt x="368071" y="349580"/>
                  </a:lnTo>
                  <a:lnTo>
                    <a:pt x="381520" y="316331"/>
                  </a:lnTo>
                  <a:lnTo>
                    <a:pt x="384098" y="310857"/>
                  </a:lnTo>
                  <a:lnTo>
                    <a:pt x="387642" y="304419"/>
                  </a:lnTo>
                  <a:lnTo>
                    <a:pt x="391502" y="294767"/>
                  </a:lnTo>
                  <a:lnTo>
                    <a:pt x="400685" y="273507"/>
                  </a:lnTo>
                  <a:lnTo>
                    <a:pt x="402297" y="270611"/>
                  </a:lnTo>
                  <a:lnTo>
                    <a:pt x="403656" y="267474"/>
                  </a:lnTo>
                  <a:lnTo>
                    <a:pt x="405917" y="260718"/>
                  </a:lnTo>
                  <a:lnTo>
                    <a:pt x="407441" y="256933"/>
                  </a:lnTo>
                  <a:lnTo>
                    <a:pt x="409384" y="252742"/>
                  </a:lnTo>
                  <a:lnTo>
                    <a:pt x="410019" y="251142"/>
                  </a:lnTo>
                  <a:lnTo>
                    <a:pt x="410578" y="249529"/>
                  </a:lnTo>
                  <a:lnTo>
                    <a:pt x="411556" y="246303"/>
                  </a:lnTo>
                  <a:lnTo>
                    <a:pt x="412115" y="244703"/>
                  </a:lnTo>
                  <a:lnTo>
                    <a:pt x="412762" y="243078"/>
                  </a:lnTo>
                  <a:close/>
                </a:path>
              </a:pathLst>
            </a:custGeom>
            <a:solidFill>
              <a:srgbClr val="FCB55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1775752" y="310861"/>
              <a:ext cx="458651" cy="45846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2326623" y="353181"/>
              <a:ext cx="1248947" cy="40648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3702158" y="304237"/>
              <a:ext cx="107950" cy="457834"/>
            </a:xfrm>
            <a:custGeom>
              <a:avLst/>
              <a:gdLst/>
              <a:ahLst/>
              <a:cxnLst/>
              <a:rect l="l" t="t" r="r" b="b"/>
              <a:pathLst>
                <a:path w="107950" h="457834">
                  <a:moveTo>
                    <a:pt x="55625" y="0"/>
                  </a:moveTo>
                  <a:lnTo>
                    <a:pt x="53060" y="0"/>
                  </a:lnTo>
                  <a:lnTo>
                    <a:pt x="50152" y="647"/>
                  </a:lnTo>
                  <a:lnTo>
                    <a:pt x="36141" y="26555"/>
                  </a:lnTo>
                  <a:lnTo>
                    <a:pt x="35826" y="29629"/>
                  </a:lnTo>
                  <a:lnTo>
                    <a:pt x="33248" y="42494"/>
                  </a:lnTo>
                  <a:lnTo>
                    <a:pt x="32600" y="45389"/>
                  </a:lnTo>
                  <a:lnTo>
                    <a:pt x="32118" y="48374"/>
                  </a:lnTo>
                  <a:lnTo>
                    <a:pt x="31470" y="54495"/>
                  </a:lnTo>
                  <a:lnTo>
                    <a:pt x="30987" y="57632"/>
                  </a:lnTo>
                  <a:lnTo>
                    <a:pt x="29070" y="67297"/>
                  </a:lnTo>
                  <a:lnTo>
                    <a:pt x="28105" y="73571"/>
                  </a:lnTo>
                  <a:lnTo>
                    <a:pt x="26809" y="85801"/>
                  </a:lnTo>
                  <a:lnTo>
                    <a:pt x="26009" y="92087"/>
                  </a:lnTo>
                  <a:lnTo>
                    <a:pt x="25044" y="98513"/>
                  </a:lnTo>
                  <a:lnTo>
                    <a:pt x="22455" y="117159"/>
                  </a:lnTo>
                  <a:lnTo>
                    <a:pt x="15620" y="173621"/>
                  </a:lnTo>
                  <a:lnTo>
                    <a:pt x="10418" y="230359"/>
                  </a:lnTo>
                  <a:lnTo>
                    <a:pt x="7810" y="274154"/>
                  </a:lnTo>
                  <a:lnTo>
                    <a:pt x="7327" y="280441"/>
                  </a:lnTo>
                  <a:lnTo>
                    <a:pt x="5397" y="300240"/>
                  </a:lnTo>
                  <a:lnTo>
                    <a:pt x="5275" y="302818"/>
                  </a:lnTo>
                  <a:lnTo>
                    <a:pt x="5216" y="309892"/>
                  </a:lnTo>
                  <a:lnTo>
                    <a:pt x="4991" y="312394"/>
                  </a:lnTo>
                  <a:lnTo>
                    <a:pt x="4025" y="317868"/>
                  </a:lnTo>
                  <a:lnTo>
                    <a:pt x="4584" y="320522"/>
                  </a:lnTo>
                  <a:lnTo>
                    <a:pt x="6210" y="323100"/>
                  </a:lnTo>
                  <a:lnTo>
                    <a:pt x="8458" y="327291"/>
                  </a:lnTo>
                  <a:lnTo>
                    <a:pt x="11595" y="331558"/>
                  </a:lnTo>
                  <a:lnTo>
                    <a:pt x="19646" y="340245"/>
                  </a:lnTo>
                  <a:lnTo>
                    <a:pt x="23914" y="342734"/>
                  </a:lnTo>
                  <a:lnTo>
                    <a:pt x="28422" y="343382"/>
                  </a:lnTo>
                  <a:lnTo>
                    <a:pt x="30022" y="343712"/>
                  </a:lnTo>
                  <a:lnTo>
                    <a:pt x="31559" y="343788"/>
                  </a:lnTo>
                  <a:lnTo>
                    <a:pt x="34467" y="343471"/>
                  </a:lnTo>
                  <a:lnTo>
                    <a:pt x="35991" y="343382"/>
                  </a:lnTo>
                  <a:lnTo>
                    <a:pt x="42354" y="343382"/>
                  </a:lnTo>
                  <a:lnTo>
                    <a:pt x="43395" y="343065"/>
                  </a:lnTo>
                  <a:lnTo>
                    <a:pt x="44361" y="342417"/>
                  </a:lnTo>
                  <a:lnTo>
                    <a:pt x="46774" y="341452"/>
                  </a:lnTo>
                  <a:lnTo>
                    <a:pt x="47269" y="341452"/>
                  </a:lnTo>
                  <a:lnTo>
                    <a:pt x="47891" y="340817"/>
                  </a:lnTo>
                  <a:lnTo>
                    <a:pt x="48463" y="340563"/>
                  </a:lnTo>
                  <a:lnTo>
                    <a:pt x="49751" y="340563"/>
                  </a:lnTo>
                  <a:lnTo>
                    <a:pt x="49987" y="340321"/>
                  </a:lnTo>
                  <a:lnTo>
                    <a:pt x="50634" y="339039"/>
                  </a:lnTo>
                  <a:lnTo>
                    <a:pt x="53212" y="335495"/>
                  </a:lnTo>
                  <a:lnTo>
                    <a:pt x="55473" y="331723"/>
                  </a:lnTo>
                  <a:lnTo>
                    <a:pt x="57391" y="327685"/>
                  </a:lnTo>
                  <a:lnTo>
                    <a:pt x="59334" y="323659"/>
                  </a:lnTo>
                  <a:lnTo>
                    <a:pt x="61264" y="319887"/>
                  </a:lnTo>
                  <a:lnTo>
                    <a:pt x="63195" y="316331"/>
                  </a:lnTo>
                  <a:lnTo>
                    <a:pt x="67055" y="309892"/>
                  </a:lnTo>
                  <a:lnTo>
                    <a:pt x="70116" y="302818"/>
                  </a:lnTo>
                  <a:lnTo>
                    <a:pt x="72377" y="295084"/>
                  </a:lnTo>
                  <a:lnTo>
                    <a:pt x="74942" y="287680"/>
                  </a:lnTo>
                  <a:lnTo>
                    <a:pt x="76555" y="279958"/>
                  </a:lnTo>
                  <a:lnTo>
                    <a:pt x="79133" y="248234"/>
                  </a:lnTo>
                  <a:lnTo>
                    <a:pt x="81546" y="222161"/>
                  </a:lnTo>
                  <a:lnTo>
                    <a:pt x="82194" y="218300"/>
                  </a:lnTo>
                  <a:lnTo>
                    <a:pt x="84124" y="206311"/>
                  </a:lnTo>
                  <a:lnTo>
                    <a:pt x="85407" y="198005"/>
                  </a:lnTo>
                  <a:lnTo>
                    <a:pt x="88620" y="182003"/>
                  </a:lnTo>
                  <a:lnTo>
                    <a:pt x="91846" y="166217"/>
                  </a:lnTo>
                  <a:lnTo>
                    <a:pt x="93141" y="158089"/>
                  </a:lnTo>
                  <a:lnTo>
                    <a:pt x="94106" y="149720"/>
                  </a:lnTo>
                  <a:lnTo>
                    <a:pt x="98932" y="112521"/>
                  </a:lnTo>
                  <a:lnTo>
                    <a:pt x="99580" y="106413"/>
                  </a:lnTo>
                  <a:lnTo>
                    <a:pt x="100710" y="100456"/>
                  </a:lnTo>
                  <a:lnTo>
                    <a:pt x="103924" y="88861"/>
                  </a:lnTo>
                  <a:lnTo>
                    <a:pt x="105041" y="82753"/>
                  </a:lnTo>
                  <a:lnTo>
                    <a:pt x="105702" y="76301"/>
                  </a:lnTo>
                  <a:lnTo>
                    <a:pt x="106337" y="73405"/>
                  </a:lnTo>
                  <a:lnTo>
                    <a:pt x="106819" y="70434"/>
                  </a:lnTo>
                  <a:lnTo>
                    <a:pt x="107467" y="64312"/>
                  </a:lnTo>
                  <a:lnTo>
                    <a:pt x="107619" y="61175"/>
                  </a:lnTo>
                  <a:lnTo>
                    <a:pt x="107558" y="54495"/>
                  </a:lnTo>
                  <a:lnTo>
                    <a:pt x="96443" y="31559"/>
                  </a:lnTo>
                  <a:lnTo>
                    <a:pt x="94589" y="29146"/>
                  </a:lnTo>
                  <a:lnTo>
                    <a:pt x="92549" y="26403"/>
                  </a:lnTo>
                  <a:lnTo>
                    <a:pt x="91046" y="24307"/>
                  </a:lnTo>
                  <a:lnTo>
                    <a:pt x="89357" y="22542"/>
                  </a:lnTo>
                  <a:lnTo>
                    <a:pt x="81546" y="16903"/>
                  </a:lnTo>
                  <a:lnTo>
                    <a:pt x="79298" y="14973"/>
                  </a:lnTo>
                  <a:lnTo>
                    <a:pt x="77368" y="12966"/>
                  </a:lnTo>
                  <a:lnTo>
                    <a:pt x="74142" y="8775"/>
                  </a:lnTo>
                  <a:lnTo>
                    <a:pt x="72047" y="6921"/>
                  </a:lnTo>
                  <a:lnTo>
                    <a:pt x="69481" y="5308"/>
                  </a:lnTo>
                  <a:lnTo>
                    <a:pt x="67221" y="4025"/>
                  </a:lnTo>
                  <a:lnTo>
                    <a:pt x="64566" y="2819"/>
                  </a:lnTo>
                  <a:lnTo>
                    <a:pt x="58432" y="571"/>
                  </a:lnTo>
                  <a:lnTo>
                    <a:pt x="55625" y="0"/>
                  </a:lnTo>
                  <a:close/>
                </a:path>
                <a:path w="107950" h="457834">
                  <a:moveTo>
                    <a:pt x="49751" y="340563"/>
                  </a:moveTo>
                  <a:lnTo>
                    <a:pt x="48463" y="340563"/>
                  </a:lnTo>
                  <a:lnTo>
                    <a:pt x="49428" y="340893"/>
                  </a:lnTo>
                  <a:lnTo>
                    <a:pt x="49751" y="340563"/>
                  </a:lnTo>
                  <a:close/>
                </a:path>
                <a:path w="107950" h="457834">
                  <a:moveTo>
                    <a:pt x="18275" y="379120"/>
                  </a:moveTo>
                  <a:lnTo>
                    <a:pt x="14427" y="379120"/>
                  </a:lnTo>
                  <a:lnTo>
                    <a:pt x="12649" y="379933"/>
                  </a:lnTo>
                  <a:lnTo>
                    <a:pt x="11036" y="381546"/>
                  </a:lnTo>
                  <a:lnTo>
                    <a:pt x="9423" y="382498"/>
                  </a:lnTo>
                  <a:lnTo>
                    <a:pt x="8127" y="384035"/>
                  </a:lnTo>
                  <a:lnTo>
                    <a:pt x="7162" y="386130"/>
                  </a:lnTo>
                  <a:lnTo>
                    <a:pt x="5397" y="390067"/>
                  </a:lnTo>
                  <a:lnTo>
                    <a:pt x="4762" y="391680"/>
                  </a:lnTo>
                  <a:lnTo>
                    <a:pt x="3149" y="394258"/>
                  </a:lnTo>
                  <a:lnTo>
                    <a:pt x="2184" y="396671"/>
                  </a:lnTo>
                  <a:lnTo>
                    <a:pt x="1536" y="401167"/>
                  </a:lnTo>
                  <a:lnTo>
                    <a:pt x="1054" y="403580"/>
                  </a:lnTo>
                  <a:lnTo>
                    <a:pt x="406" y="406171"/>
                  </a:lnTo>
                  <a:lnTo>
                    <a:pt x="225" y="407454"/>
                  </a:lnTo>
                  <a:lnTo>
                    <a:pt x="134" y="409066"/>
                  </a:lnTo>
                  <a:lnTo>
                    <a:pt x="241" y="410590"/>
                  </a:lnTo>
                  <a:lnTo>
                    <a:pt x="1536" y="414781"/>
                  </a:lnTo>
                  <a:lnTo>
                    <a:pt x="1536" y="417106"/>
                  </a:lnTo>
                  <a:lnTo>
                    <a:pt x="888" y="419684"/>
                  </a:lnTo>
                  <a:lnTo>
                    <a:pt x="571" y="421944"/>
                  </a:lnTo>
                  <a:lnTo>
                    <a:pt x="330" y="424281"/>
                  </a:lnTo>
                  <a:lnTo>
                    <a:pt x="0" y="429107"/>
                  </a:lnTo>
                  <a:lnTo>
                    <a:pt x="241" y="431596"/>
                  </a:lnTo>
                  <a:lnTo>
                    <a:pt x="26327" y="457682"/>
                  </a:lnTo>
                  <a:lnTo>
                    <a:pt x="30848" y="456399"/>
                  </a:lnTo>
                  <a:lnTo>
                    <a:pt x="46291" y="437565"/>
                  </a:lnTo>
                  <a:lnTo>
                    <a:pt x="48793" y="432485"/>
                  </a:lnTo>
                  <a:lnTo>
                    <a:pt x="51028" y="427659"/>
                  </a:lnTo>
                  <a:lnTo>
                    <a:pt x="52082" y="425170"/>
                  </a:lnTo>
                  <a:lnTo>
                    <a:pt x="53060" y="422592"/>
                  </a:lnTo>
                  <a:lnTo>
                    <a:pt x="54025" y="420331"/>
                  </a:lnTo>
                  <a:lnTo>
                    <a:pt x="54584" y="418731"/>
                  </a:lnTo>
                  <a:lnTo>
                    <a:pt x="54902" y="416788"/>
                  </a:lnTo>
                  <a:lnTo>
                    <a:pt x="55295" y="415175"/>
                  </a:lnTo>
                  <a:lnTo>
                    <a:pt x="55956" y="412927"/>
                  </a:lnTo>
                  <a:lnTo>
                    <a:pt x="56426" y="409066"/>
                  </a:lnTo>
                  <a:lnTo>
                    <a:pt x="55778" y="408419"/>
                  </a:lnTo>
                  <a:lnTo>
                    <a:pt x="55473" y="407454"/>
                  </a:lnTo>
                  <a:lnTo>
                    <a:pt x="55473" y="404875"/>
                  </a:lnTo>
                  <a:lnTo>
                    <a:pt x="55295" y="403910"/>
                  </a:lnTo>
                  <a:lnTo>
                    <a:pt x="54990" y="403275"/>
                  </a:lnTo>
                  <a:lnTo>
                    <a:pt x="54330" y="402628"/>
                  </a:lnTo>
                  <a:lnTo>
                    <a:pt x="53771" y="401980"/>
                  </a:lnTo>
                  <a:lnTo>
                    <a:pt x="52806" y="400684"/>
                  </a:lnTo>
                  <a:lnTo>
                    <a:pt x="52412" y="399884"/>
                  </a:lnTo>
                  <a:lnTo>
                    <a:pt x="51336" y="396671"/>
                  </a:lnTo>
                  <a:lnTo>
                    <a:pt x="50799" y="395135"/>
                  </a:lnTo>
                  <a:lnTo>
                    <a:pt x="35178" y="381546"/>
                  </a:lnTo>
                  <a:lnTo>
                    <a:pt x="33248" y="380568"/>
                  </a:lnTo>
                  <a:lnTo>
                    <a:pt x="31241" y="380085"/>
                  </a:lnTo>
                  <a:lnTo>
                    <a:pt x="27050" y="380085"/>
                  </a:lnTo>
                  <a:lnTo>
                    <a:pt x="24879" y="379933"/>
                  </a:lnTo>
                  <a:lnTo>
                    <a:pt x="20370" y="379285"/>
                  </a:lnTo>
                  <a:lnTo>
                    <a:pt x="18275" y="379120"/>
                  </a:lnTo>
                  <a:close/>
                </a:path>
              </a:pathLst>
            </a:custGeom>
            <a:solidFill>
              <a:srgbClr val="FCB55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3966306" y="484995"/>
              <a:ext cx="212521" cy="212102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4204570" y="484992"/>
              <a:ext cx="390194" cy="211696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4615927" y="484991"/>
              <a:ext cx="173507" cy="211696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4866220" y="397821"/>
              <a:ext cx="116839" cy="295275"/>
            </a:xfrm>
            <a:custGeom>
              <a:avLst/>
              <a:gdLst/>
              <a:ahLst/>
              <a:cxnLst/>
              <a:rect l="l" t="t" r="r" b="b"/>
              <a:pathLst>
                <a:path w="116839" h="295275">
                  <a:moveTo>
                    <a:pt x="116230" y="0"/>
                  </a:moveTo>
                  <a:lnTo>
                    <a:pt x="56451" y="0"/>
                  </a:lnTo>
                  <a:lnTo>
                    <a:pt x="0" y="294716"/>
                  </a:lnTo>
                  <a:lnTo>
                    <a:pt x="59778" y="294716"/>
                  </a:lnTo>
                  <a:lnTo>
                    <a:pt x="11623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/>
            <p:cNvSpPr/>
            <p:nvPr/>
          </p:nvSpPr>
          <p:spPr>
            <a:xfrm>
              <a:off x="4982443" y="484992"/>
              <a:ext cx="188874" cy="211696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/>
            <p:cNvSpPr/>
            <p:nvPr/>
          </p:nvSpPr>
          <p:spPr>
            <a:xfrm>
              <a:off x="5215303" y="401147"/>
              <a:ext cx="160655" cy="378460"/>
            </a:xfrm>
            <a:custGeom>
              <a:avLst/>
              <a:gdLst/>
              <a:ahLst/>
              <a:cxnLst/>
              <a:rect l="l" t="t" r="r" b="b"/>
              <a:pathLst>
                <a:path w="160654" h="378459">
                  <a:moveTo>
                    <a:pt x="130746" y="0"/>
                  </a:moveTo>
                  <a:lnTo>
                    <a:pt x="117488" y="2457"/>
                  </a:lnTo>
                  <a:lnTo>
                    <a:pt x="106524" y="9388"/>
                  </a:lnTo>
                  <a:lnTo>
                    <a:pt x="99060" y="20134"/>
                  </a:lnTo>
                  <a:lnTo>
                    <a:pt x="96304" y="34035"/>
                  </a:lnTo>
                  <a:lnTo>
                    <a:pt x="98451" y="46103"/>
                  </a:lnTo>
                  <a:lnTo>
                    <a:pt x="104451" y="55256"/>
                  </a:lnTo>
                  <a:lnTo>
                    <a:pt x="113641" y="61062"/>
                  </a:lnTo>
                  <a:lnTo>
                    <a:pt x="125361" y="63093"/>
                  </a:lnTo>
                  <a:lnTo>
                    <a:pt x="138927" y="60816"/>
                  </a:lnTo>
                  <a:lnTo>
                    <a:pt x="150160" y="54217"/>
                  </a:lnTo>
                  <a:lnTo>
                    <a:pt x="157813" y="43650"/>
                  </a:lnTo>
                  <a:lnTo>
                    <a:pt x="160642" y="29463"/>
                  </a:lnTo>
                  <a:lnTo>
                    <a:pt x="158423" y="17332"/>
                  </a:lnTo>
                  <a:lnTo>
                    <a:pt x="152233" y="8040"/>
                  </a:lnTo>
                  <a:lnTo>
                    <a:pt x="142773" y="2094"/>
                  </a:lnTo>
                  <a:lnTo>
                    <a:pt x="130746" y="0"/>
                  </a:lnTo>
                  <a:close/>
                </a:path>
                <a:path w="160654" h="378459">
                  <a:moveTo>
                    <a:pt x="7061" y="329577"/>
                  </a:moveTo>
                  <a:lnTo>
                    <a:pt x="0" y="374815"/>
                  </a:lnTo>
                  <a:lnTo>
                    <a:pt x="28638" y="378142"/>
                  </a:lnTo>
                  <a:lnTo>
                    <a:pt x="44393" y="376871"/>
                  </a:lnTo>
                  <a:lnTo>
                    <a:pt x="84264" y="356565"/>
                  </a:lnTo>
                  <a:lnTo>
                    <a:pt x="99635" y="330822"/>
                  </a:lnTo>
                  <a:lnTo>
                    <a:pt x="14947" y="330822"/>
                  </a:lnTo>
                  <a:lnTo>
                    <a:pt x="11201" y="330403"/>
                  </a:lnTo>
                  <a:lnTo>
                    <a:pt x="7061" y="329577"/>
                  </a:lnTo>
                  <a:close/>
                </a:path>
                <a:path w="160654" h="378459">
                  <a:moveTo>
                    <a:pt x="149440" y="88417"/>
                  </a:moveTo>
                  <a:lnTo>
                    <a:pt x="89662" y="88417"/>
                  </a:lnTo>
                  <a:lnTo>
                    <a:pt x="52298" y="287235"/>
                  </a:lnTo>
                  <a:lnTo>
                    <a:pt x="46429" y="309455"/>
                  </a:lnTo>
                  <a:lnTo>
                    <a:pt x="38965" y="322726"/>
                  </a:lnTo>
                  <a:lnTo>
                    <a:pt x="30179" y="329148"/>
                  </a:lnTo>
                  <a:lnTo>
                    <a:pt x="20345" y="330822"/>
                  </a:lnTo>
                  <a:lnTo>
                    <a:pt x="99635" y="330822"/>
                  </a:lnTo>
                  <a:lnTo>
                    <a:pt x="101022" y="327918"/>
                  </a:lnTo>
                  <a:lnTo>
                    <a:pt x="107317" y="308225"/>
                  </a:lnTo>
                  <a:lnTo>
                    <a:pt x="112483" y="284327"/>
                  </a:lnTo>
                  <a:lnTo>
                    <a:pt x="149440" y="8841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/>
            <p:cNvSpPr/>
            <p:nvPr/>
          </p:nvSpPr>
          <p:spPr>
            <a:xfrm>
              <a:off x="5380918" y="484992"/>
              <a:ext cx="188874" cy="211696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/>
            <p:cNvSpPr/>
            <p:nvPr/>
          </p:nvSpPr>
          <p:spPr>
            <a:xfrm>
              <a:off x="5594275" y="489560"/>
              <a:ext cx="208787" cy="207543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/>
            <p:cNvSpPr/>
            <p:nvPr/>
          </p:nvSpPr>
          <p:spPr>
            <a:xfrm>
              <a:off x="5896871" y="397819"/>
              <a:ext cx="233045" cy="299720"/>
            </a:xfrm>
            <a:custGeom>
              <a:avLst/>
              <a:gdLst/>
              <a:ahLst/>
              <a:cxnLst/>
              <a:rect l="l" t="t" r="r" b="b"/>
              <a:pathLst>
                <a:path w="233045" h="299720">
                  <a:moveTo>
                    <a:pt x="127850" y="87172"/>
                  </a:moveTo>
                  <a:lnTo>
                    <a:pt x="85064" y="94472"/>
                  </a:lnTo>
                  <a:lnTo>
                    <a:pt x="49671" y="114483"/>
                  </a:lnTo>
                  <a:lnTo>
                    <a:pt x="22886" y="144376"/>
                  </a:lnTo>
                  <a:lnTo>
                    <a:pt x="5923" y="181322"/>
                  </a:lnTo>
                  <a:lnTo>
                    <a:pt x="0" y="222491"/>
                  </a:lnTo>
                  <a:lnTo>
                    <a:pt x="5013" y="255325"/>
                  </a:lnTo>
                  <a:lnTo>
                    <a:pt x="18626" y="279404"/>
                  </a:lnTo>
                  <a:lnTo>
                    <a:pt x="38699" y="294223"/>
                  </a:lnTo>
                  <a:lnTo>
                    <a:pt x="63093" y="299275"/>
                  </a:lnTo>
                  <a:lnTo>
                    <a:pt x="80942" y="297234"/>
                  </a:lnTo>
                  <a:lnTo>
                    <a:pt x="98478" y="290720"/>
                  </a:lnTo>
                  <a:lnTo>
                    <a:pt x="114925" y="279146"/>
                  </a:lnTo>
                  <a:lnTo>
                    <a:pt x="129501" y="261924"/>
                  </a:lnTo>
                  <a:lnTo>
                    <a:pt x="184829" y="261924"/>
                  </a:lnTo>
                  <a:lnTo>
                    <a:pt x="185442" y="256063"/>
                  </a:lnTo>
                  <a:lnTo>
                    <a:pt x="186137" y="251129"/>
                  </a:lnTo>
                  <a:lnTo>
                    <a:pt x="90487" y="251129"/>
                  </a:lnTo>
                  <a:lnTo>
                    <a:pt x="78721" y="248607"/>
                  </a:lnTo>
                  <a:lnTo>
                    <a:pt x="69838" y="241222"/>
                  </a:lnTo>
                  <a:lnTo>
                    <a:pt x="64225" y="229243"/>
                  </a:lnTo>
                  <a:lnTo>
                    <a:pt x="62268" y="212940"/>
                  </a:lnTo>
                  <a:lnTo>
                    <a:pt x="66780" y="183898"/>
                  </a:lnTo>
                  <a:lnTo>
                    <a:pt x="79386" y="158045"/>
                  </a:lnTo>
                  <a:lnTo>
                    <a:pt x="98685" y="139506"/>
                  </a:lnTo>
                  <a:lnTo>
                    <a:pt x="123278" y="132410"/>
                  </a:lnTo>
                  <a:lnTo>
                    <a:pt x="207656" y="132410"/>
                  </a:lnTo>
                  <a:lnTo>
                    <a:pt x="215399" y="91744"/>
                  </a:lnTo>
                  <a:lnTo>
                    <a:pt x="155663" y="91744"/>
                  </a:lnTo>
                  <a:lnTo>
                    <a:pt x="148803" y="89626"/>
                  </a:lnTo>
                  <a:lnTo>
                    <a:pt x="141595" y="88211"/>
                  </a:lnTo>
                  <a:lnTo>
                    <a:pt x="134468" y="87419"/>
                  </a:lnTo>
                  <a:lnTo>
                    <a:pt x="127850" y="87172"/>
                  </a:lnTo>
                  <a:close/>
                </a:path>
                <a:path w="233045" h="299720">
                  <a:moveTo>
                    <a:pt x="184829" y="261924"/>
                  </a:moveTo>
                  <a:lnTo>
                    <a:pt x="130340" y="261924"/>
                  </a:lnTo>
                  <a:lnTo>
                    <a:pt x="127431" y="294716"/>
                  </a:lnTo>
                  <a:lnTo>
                    <a:pt x="182219" y="294716"/>
                  </a:lnTo>
                  <a:lnTo>
                    <a:pt x="183365" y="275917"/>
                  </a:lnTo>
                  <a:lnTo>
                    <a:pt x="184829" y="261924"/>
                  </a:lnTo>
                  <a:close/>
                </a:path>
                <a:path w="233045" h="299720">
                  <a:moveTo>
                    <a:pt x="207656" y="132410"/>
                  </a:moveTo>
                  <a:lnTo>
                    <a:pt x="133235" y="132410"/>
                  </a:lnTo>
                  <a:lnTo>
                    <a:pt x="142379" y="135737"/>
                  </a:lnTo>
                  <a:lnTo>
                    <a:pt x="146938" y="139471"/>
                  </a:lnTo>
                  <a:lnTo>
                    <a:pt x="136563" y="194259"/>
                  </a:lnTo>
                  <a:lnTo>
                    <a:pt x="116949" y="237172"/>
                  </a:lnTo>
                  <a:lnTo>
                    <a:pt x="90487" y="251129"/>
                  </a:lnTo>
                  <a:lnTo>
                    <a:pt x="186137" y="251129"/>
                  </a:lnTo>
                  <a:lnTo>
                    <a:pt x="188295" y="235819"/>
                  </a:lnTo>
                  <a:lnTo>
                    <a:pt x="191769" y="215849"/>
                  </a:lnTo>
                  <a:lnTo>
                    <a:pt x="207656" y="132410"/>
                  </a:lnTo>
                  <a:close/>
                </a:path>
                <a:path w="233045" h="299720">
                  <a:moveTo>
                    <a:pt x="232867" y="0"/>
                  </a:moveTo>
                  <a:lnTo>
                    <a:pt x="173088" y="0"/>
                  </a:lnTo>
                  <a:lnTo>
                    <a:pt x="155663" y="91744"/>
                  </a:lnTo>
                  <a:lnTo>
                    <a:pt x="215399" y="91744"/>
                  </a:lnTo>
                  <a:lnTo>
                    <a:pt x="23286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/>
            <p:cNvSpPr/>
            <p:nvPr/>
          </p:nvSpPr>
          <p:spPr>
            <a:xfrm>
              <a:off x="6130150" y="484992"/>
              <a:ext cx="188861" cy="211696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/>
            <p:cNvSpPr/>
            <p:nvPr/>
          </p:nvSpPr>
          <p:spPr>
            <a:xfrm>
              <a:off x="6408247" y="397821"/>
              <a:ext cx="116839" cy="295275"/>
            </a:xfrm>
            <a:custGeom>
              <a:avLst/>
              <a:gdLst/>
              <a:ahLst/>
              <a:cxnLst/>
              <a:rect l="l" t="t" r="r" b="b"/>
              <a:pathLst>
                <a:path w="116840" h="295275">
                  <a:moveTo>
                    <a:pt x="116217" y="0"/>
                  </a:moveTo>
                  <a:lnTo>
                    <a:pt x="56451" y="0"/>
                  </a:lnTo>
                  <a:lnTo>
                    <a:pt x="0" y="294716"/>
                  </a:lnTo>
                  <a:lnTo>
                    <a:pt x="59778" y="294716"/>
                  </a:lnTo>
                  <a:lnTo>
                    <a:pt x="11621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/>
            <p:cNvSpPr/>
            <p:nvPr/>
          </p:nvSpPr>
          <p:spPr>
            <a:xfrm>
              <a:off x="6523235" y="484995"/>
              <a:ext cx="212521" cy="212102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1" name="object 21"/>
            <p:cNvSpPr/>
            <p:nvPr/>
          </p:nvSpPr>
          <p:spPr>
            <a:xfrm>
              <a:off x="6824560" y="397827"/>
              <a:ext cx="437515" cy="381635"/>
            </a:xfrm>
            <a:custGeom>
              <a:avLst/>
              <a:gdLst/>
              <a:ahLst/>
              <a:cxnLst/>
              <a:rect l="l" t="t" r="r" b="b"/>
              <a:pathLst>
                <a:path w="437515" h="381634">
                  <a:moveTo>
                    <a:pt x="116217" y="0"/>
                  </a:moveTo>
                  <a:lnTo>
                    <a:pt x="56451" y="0"/>
                  </a:lnTo>
                  <a:lnTo>
                    <a:pt x="0" y="294716"/>
                  </a:lnTo>
                  <a:lnTo>
                    <a:pt x="59778" y="294716"/>
                  </a:lnTo>
                  <a:lnTo>
                    <a:pt x="116217" y="0"/>
                  </a:lnTo>
                  <a:close/>
                </a:path>
                <a:path w="437515" h="381634">
                  <a:moveTo>
                    <a:pt x="208381" y="91744"/>
                  </a:moveTo>
                  <a:lnTo>
                    <a:pt x="148615" y="91744"/>
                  </a:lnTo>
                  <a:lnTo>
                    <a:pt x="110007" y="294716"/>
                  </a:lnTo>
                  <a:lnTo>
                    <a:pt x="169786" y="294716"/>
                  </a:lnTo>
                  <a:lnTo>
                    <a:pt x="208381" y="91744"/>
                  </a:lnTo>
                  <a:close/>
                </a:path>
                <a:path w="437515" h="381634">
                  <a:moveTo>
                    <a:pt x="221246" y="32791"/>
                  </a:moveTo>
                  <a:lnTo>
                    <a:pt x="219024" y="20662"/>
                  </a:lnTo>
                  <a:lnTo>
                    <a:pt x="212839" y="11366"/>
                  </a:lnTo>
                  <a:lnTo>
                    <a:pt x="203390" y="5422"/>
                  </a:lnTo>
                  <a:lnTo>
                    <a:pt x="191363" y="3327"/>
                  </a:lnTo>
                  <a:lnTo>
                    <a:pt x="178320" y="5778"/>
                  </a:lnTo>
                  <a:lnTo>
                    <a:pt x="167436" y="12712"/>
                  </a:lnTo>
                  <a:lnTo>
                    <a:pt x="159893" y="23456"/>
                  </a:lnTo>
                  <a:lnTo>
                    <a:pt x="156908" y="37363"/>
                  </a:lnTo>
                  <a:lnTo>
                    <a:pt x="159105" y="49428"/>
                  </a:lnTo>
                  <a:lnTo>
                    <a:pt x="165201" y="58585"/>
                  </a:lnTo>
                  <a:lnTo>
                    <a:pt x="174409" y="64389"/>
                  </a:lnTo>
                  <a:lnTo>
                    <a:pt x="185966" y="66421"/>
                  </a:lnTo>
                  <a:lnTo>
                    <a:pt x="199529" y="64147"/>
                  </a:lnTo>
                  <a:lnTo>
                    <a:pt x="210756" y="57543"/>
                  </a:lnTo>
                  <a:lnTo>
                    <a:pt x="218414" y="46977"/>
                  </a:lnTo>
                  <a:lnTo>
                    <a:pt x="221246" y="32791"/>
                  </a:lnTo>
                  <a:close/>
                </a:path>
                <a:path w="437515" h="381634">
                  <a:moveTo>
                    <a:pt x="437515" y="101282"/>
                  </a:moveTo>
                  <a:lnTo>
                    <a:pt x="420865" y="95224"/>
                  </a:lnTo>
                  <a:lnTo>
                    <a:pt x="402742" y="90792"/>
                  </a:lnTo>
                  <a:lnTo>
                    <a:pt x="383222" y="88087"/>
                  </a:lnTo>
                  <a:lnTo>
                    <a:pt x="372757" y="87630"/>
                  </a:lnTo>
                  <a:lnTo>
                    <a:pt x="372757" y="136563"/>
                  </a:lnTo>
                  <a:lnTo>
                    <a:pt x="362381" y="190944"/>
                  </a:lnTo>
                  <a:lnTo>
                    <a:pt x="355358" y="214236"/>
                  </a:lnTo>
                  <a:lnTo>
                    <a:pt x="344525" y="231876"/>
                  </a:lnTo>
                  <a:lnTo>
                    <a:pt x="331203" y="243065"/>
                  </a:lnTo>
                  <a:lnTo>
                    <a:pt x="316712" y="246976"/>
                  </a:lnTo>
                  <a:lnTo>
                    <a:pt x="304723" y="244322"/>
                  </a:lnTo>
                  <a:lnTo>
                    <a:pt x="296164" y="236969"/>
                  </a:lnTo>
                  <a:lnTo>
                    <a:pt x="291033" y="225793"/>
                  </a:lnTo>
                  <a:lnTo>
                    <a:pt x="289318" y="211696"/>
                  </a:lnTo>
                  <a:lnTo>
                    <a:pt x="293903" y="183095"/>
                  </a:lnTo>
                  <a:lnTo>
                    <a:pt x="306692" y="157784"/>
                  </a:lnTo>
                  <a:lnTo>
                    <a:pt x="326263" y="139725"/>
                  </a:lnTo>
                  <a:lnTo>
                    <a:pt x="351167" y="132829"/>
                  </a:lnTo>
                  <a:lnTo>
                    <a:pt x="359473" y="132829"/>
                  </a:lnTo>
                  <a:lnTo>
                    <a:pt x="368185" y="134480"/>
                  </a:lnTo>
                  <a:lnTo>
                    <a:pt x="372757" y="136563"/>
                  </a:lnTo>
                  <a:lnTo>
                    <a:pt x="372757" y="87630"/>
                  </a:lnTo>
                  <a:lnTo>
                    <a:pt x="314261" y="94615"/>
                  </a:lnTo>
                  <a:lnTo>
                    <a:pt x="276250" y="114846"/>
                  </a:lnTo>
                  <a:lnTo>
                    <a:pt x="248691" y="144729"/>
                  </a:lnTo>
                  <a:lnTo>
                    <a:pt x="231889" y="181114"/>
                  </a:lnTo>
                  <a:lnTo>
                    <a:pt x="226225" y="220827"/>
                  </a:lnTo>
                  <a:lnTo>
                    <a:pt x="230924" y="248754"/>
                  </a:lnTo>
                  <a:lnTo>
                    <a:pt x="243865" y="271729"/>
                  </a:lnTo>
                  <a:lnTo>
                    <a:pt x="264287" y="287312"/>
                  </a:lnTo>
                  <a:lnTo>
                    <a:pt x="291401" y="293052"/>
                  </a:lnTo>
                  <a:lnTo>
                    <a:pt x="308419" y="291249"/>
                  </a:lnTo>
                  <a:lnTo>
                    <a:pt x="323570" y="285737"/>
                  </a:lnTo>
                  <a:lnTo>
                    <a:pt x="337159" y="276415"/>
                  </a:lnTo>
                  <a:lnTo>
                    <a:pt x="349504" y="263169"/>
                  </a:lnTo>
                  <a:lnTo>
                    <a:pt x="350329" y="263169"/>
                  </a:lnTo>
                  <a:lnTo>
                    <a:pt x="338251" y="305790"/>
                  </a:lnTo>
                  <a:lnTo>
                    <a:pt x="307327" y="331444"/>
                  </a:lnTo>
                  <a:lnTo>
                    <a:pt x="286410" y="334149"/>
                  </a:lnTo>
                  <a:lnTo>
                    <a:pt x="272503" y="333336"/>
                  </a:lnTo>
                  <a:lnTo>
                    <a:pt x="257670" y="331038"/>
                  </a:lnTo>
                  <a:lnTo>
                    <a:pt x="243916" y="327494"/>
                  </a:lnTo>
                  <a:lnTo>
                    <a:pt x="233286" y="322935"/>
                  </a:lnTo>
                  <a:lnTo>
                    <a:pt x="219583" y="368604"/>
                  </a:lnTo>
                  <a:lnTo>
                    <a:pt x="231876" y="373951"/>
                  </a:lnTo>
                  <a:lnTo>
                    <a:pt x="247599" y="378002"/>
                  </a:lnTo>
                  <a:lnTo>
                    <a:pt x="265811" y="380568"/>
                  </a:lnTo>
                  <a:lnTo>
                    <a:pt x="285584" y="381469"/>
                  </a:lnTo>
                  <a:lnTo>
                    <a:pt x="306133" y="380365"/>
                  </a:lnTo>
                  <a:lnTo>
                    <a:pt x="346290" y="369570"/>
                  </a:lnTo>
                  <a:lnTo>
                    <a:pt x="380047" y="341591"/>
                  </a:lnTo>
                  <a:lnTo>
                    <a:pt x="384200" y="334149"/>
                  </a:lnTo>
                  <a:lnTo>
                    <a:pt x="391947" y="320294"/>
                  </a:lnTo>
                  <a:lnTo>
                    <a:pt x="400570" y="295656"/>
                  </a:lnTo>
                  <a:lnTo>
                    <a:pt x="406793" y="268566"/>
                  </a:lnTo>
                  <a:lnTo>
                    <a:pt x="407784" y="263169"/>
                  </a:lnTo>
                  <a:lnTo>
                    <a:pt x="410756" y="246976"/>
                  </a:lnTo>
                  <a:lnTo>
                    <a:pt x="431723" y="132829"/>
                  </a:lnTo>
                  <a:lnTo>
                    <a:pt x="437515" y="10128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" name="object 22"/>
            <p:cNvSpPr/>
            <p:nvPr/>
          </p:nvSpPr>
          <p:spPr>
            <a:xfrm>
              <a:off x="7276188" y="484993"/>
              <a:ext cx="209626" cy="207543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3" name="object 23"/>
            <p:cNvSpPr/>
            <p:nvPr/>
          </p:nvSpPr>
          <p:spPr>
            <a:xfrm>
              <a:off x="7516106" y="484992"/>
              <a:ext cx="188874" cy="211696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4" name="object 24"/>
            <p:cNvSpPr/>
            <p:nvPr/>
          </p:nvSpPr>
          <p:spPr>
            <a:xfrm>
              <a:off x="7809154" y="408203"/>
              <a:ext cx="1737995" cy="288925"/>
            </a:xfrm>
            <a:custGeom>
              <a:avLst/>
              <a:gdLst/>
              <a:ahLst/>
              <a:cxnLst/>
              <a:rect l="l" t="t" r="r" b="b"/>
              <a:pathLst>
                <a:path w="1737995" h="288925">
                  <a:moveTo>
                    <a:pt x="234530" y="12039"/>
                  </a:moveTo>
                  <a:lnTo>
                    <a:pt x="225933" y="8051"/>
                  </a:lnTo>
                  <a:lnTo>
                    <a:pt x="212420" y="4152"/>
                  </a:lnTo>
                  <a:lnTo>
                    <a:pt x="194716" y="1181"/>
                  </a:lnTo>
                  <a:lnTo>
                    <a:pt x="173507" y="0"/>
                  </a:lnTo>
                  <a:lnTo>
                    <a:pt x="144868" y="1803"/>
                  </a:lnTo>
                  <a:lnTo>
                    <a:pt x="93370" y="16637"/>
                  </a:lnTo>
                  <a:lnTo>
                    <a:pt x="41681" y="54838"/>
                  </a:lnTo>
                  <a:lnTo>
                    <a:pt x="19405" y="86906"/>
                  </a:lnTo>
                  <a:lnTo>
                    <a:pt x="5080" y="125437"/>
                  </a:lnTo>
                  <a:lnTo>
                    <a:pt x="0" y="169773"/>
                  </a:lnTo>
                  <a:lnTo>
                    <a:pt x="8940" y="219494"/>
                  </a:lnTo>
                  <a:lnTo>
                    <a:pt x="34137" y="256844"/>
                  </a:lnTo>
                  <a:lnTo>
                    <a:pt x="73202" y="280327"/>
                  </a:lnTo>
                  <a:lnTo>
                    <a:pt x="123710" y="288493"/>
                  </a:lnTo>
                  <a:lnTo>
                    <a:pt x="147332" y="287540"/>
                  </a:lnTo>
                  <a:lnTo>
                    <a:pt x="197586" y="276453"/>
                  </a:lnTo>
                  <a:lnTo>
                    <a:pt x="192595" y="228295"/>
                  </a:lnTo>
                  <a:lnTo>
                    <a:pt x="181089" y="232181"/>
                  </a:lnTo>
                  <a:lnTo>
                    <a:pt x="168059" y="235051"/>
                  </a:lnTo>
                  <a:lnTo>
                    <a:pt x="154025" y="236829"/>
                  </a:lnTo>
                  <a:lnTo>
                    <a:pt x="139471" y="237439"/>
                  </a:lnTo>
                  <a:lnTo>
                    <a:pt x="107022" y="232079"/>
                  </a:lnTo>
                  <a:lnTo>
                    <a:pt x="83807" y="216941"/>
                  </a:lnTo>
                  <a:lnTo>
                    <a:pt x="69837" y="193484"/>
                  </a:lnTo>
                  <a:lnTo>
                    <a:pt x="65176" y="163131"/>
                  </a:lnTo>
                  <a:lnTo>
                    <a:pt x="67881" y="135280"/>
                  </a:lnTo>
                  <a:lnTo>
                    <a:pt x="87757" y="89700"/>
                  </a:lnTo>
                  <a:lnTo>
                    <a:pt x="117551" y="63741"/>
                  </a:lnTo>
                  <a:lnTo>
                    <a:pt x="167690" y="51473"/>
                  </a:lnTo>
                  <a:lnTo>
                    <a:pt x="184607" y="52311"/>
                  </a:lnTo>
                  <a:lnTo>
                    <a:pt x="198932" y="54483"/>
                  </a:lnTo>
                  <a:lnTo>
                    <a:pt x="210312" y="57429"/>
                  </a:lnTo>
                  <a:lnTo>
                    <a:pt x="218351" y="60604"/>
                  </a:lnTo>
                  <a:lnTo>
                    <a:pt x="234530" y="12039"/>
                  </a:lnTo>
                  <a:close/>
                </a:path>
                <a:path w="1737995" h="288925">
                  <a:moveTo>
                    <a:pt x="498106" y="116636"/>
                  </a:moveTo>
                  <a:lnTo>
                    <a:pt x="490855" y="70218"/>
                  </a:lnTo>
                  <a:lnTo>
                    <a:pt x="478993" y="49809"/>
                  </a:lnTo>
                  <a:lnTo>
                    <a:pt x="469366" y="33261"/>
                  </a:lnTo>
                  <a:lnTo>
                    <a:pt x="434606" y="9232"/>
                  </a:lnTo>
                  <a:lnTo>
                    <a:pt x="434606" y="118300"/>
                  </a:lnTo>
                  <a:lnTo>
                    <a:pt x="432384" y="144564"/>
                  </a:lnTo>
                  <a:lnTo>
                    <a:pt x="415163" y="198335"/>
                  </a:lnTo>
                  <a:lnTo>
                    <a:pt x="390258" y="227190"/>
                  </a:lnTo>
                  <a:lnTo>
                    <a:pt x="353656" y="239090"/>
                  </a:lnTo>
                  <a:lnTo>
                    <a:pt x="327355" y="233870"/>
                  </a:lnTo>
                  <a:lnTo>
                    <a:pt x="309143" y="219430"/>
                  </a:lnTo>
                  <a:lnTo>
                    <a:pt x="298551" y="197599"/>
                  </a:lnTo>
                  <a:lnTo>
                    <a:pt x="295135" y="170192"/>
                  </a:lnTo>
                  <a:lnTo>
                    <a:pt x="297434" y="143598"/>
                  </a:lnTo>
                  <a:lnTo>
                    <a:pt x="315099" y="91033"/>
                  </a:lnTo>
                  <a:lnTo>
                    <a:pt x="340334" y="62064"/>
                  </a:lnTo>
                  <a:lnTo>
                    <a:pt x="378155" y="49809"/>
                  </a:lnTo>
                  <a:lnTo>
                    <a:pt x="405536" y="55613"/>
                  </a:lnTo>
                  <a:lnTo>
                    <a:pt x="422884" y="70980"/>
                  </a:lnTo>
                  <a:lnTo>
                    <a:pt x="431977" y="92887"/>
                  </a:lnTo>
                  <a:lnTo>
                    <a:pt x="434606" y="118300"/>
                  </a:lnTo>
                  <a:lnTo>
                    <a:pt x="434606" y="9232"/>
                  </a:lnTo>
                  <a:lnTo>
                    <a:pt x="434022" y="8826"/>
                  </a:lnTo>
                  <a:lnTo>
                    <a:pt x="385216" y="0"/>
                  </a:lnTo>
                  <a:lnTo>
                    <a:pt x="355942" y="2730"/>
                  </a:lnTo>
                  <a:lnTo>
                    <a:pt x="304419" y="23126"/>
                  </a:lnTo>
                  <a:lnTo>
                    <a:pt x="261226" y="66725"/>
                  </a:lnTo>
                  <a:lnTo>
                    <a:pt x="235064" y="134645"/>
                  </a:lnTo>
                  <a:lnTo>
                    <a:pt x="231635" y="172262"/>
                  </a:lnTo>
                  <a:lnTo>
                    <a:pt x="239128" y="217982"/>
                  </a:lnTo>
                  <a:lnTo>
                    <a:pt x="261048" y="255016"/>
                  </a:lnTo>
                  <a:lnTo>
                    <a:pt x="296595" y="279844"/>
                  </a:lnTo>
                  <a:lnTo>
                    <a:pt x="344944" y="288899"/>
                  </a:lnTo>
                  <a:lnTo>
                    <a:pt x="375107" y="286169"/>
                  </a:lnTo>
                  <a:lnTo>
                    <a:pt x="402539" y="278269"/>
                  </a:lnTo>
                  <a:lnTo>
                    <a:pt x="427012" y="265620"/>
                  </a:lnTo>
                  <a:lnTo>
                    <a:pt x="448297" y="248640"/>
                  </a:lnTo>
                  <a:lnTo>
                    <a:pt x="455891" y="239090"/>
                  </a:lnTo>
                  <a:lnTo>
                    <a:pt x="469569" y="221894"/>
                  </a:lnTo>
                  <a:lnTo>
                    <a:pt x="485190" y="189966"/>
                  </a:lnTo>
                  <a:lnTo>
                    <a:pt x="494817" y="154368"/>
                  </a:lnTo>
                  <a:lnTo>
                    <a:pt x="498106" y="116636"/>
                  </a:lnTo>
                  <a:close/>
                </a:path>
                <a:path w="1737995" h="288925">
                  <a:moveTo>
                    <a:pt x="782459" y="4572"/>
                  </a:moveTo>
                  <a:lnTo>
                    <a:pt x="715632" y="4572"/>
                  </a:lnTo>
                  <a:lnTo>
                    <a:pt x="652957" y="137401"/>
                  </a:lnTo>
                  <a:lnTo>
                    <a:pt x="642797" y="159296"/>
                  </a:lnTo>
                  <a:lnTo>
                    <a:pt x="633031" y="181190"/>
                  </a:lnTo>
                  <a:lnTo>
                    <a:pt x="623887" y="202780"/>
                  </a:lnTo>
                  <a:lnTo>
                    <a:pt x="615594" y="223735"/>
                  </a:lnTo>
                  <a:lnTo>
                    <a:pt x="614768" y="223735"/>
                  </a:lnTo>
                  <a:lnTo>
                    <a:pt x="613435" y="202196"/>
                  </a:lnTo>
                  <a:lnTo>
                    <a:pt x="610146" y="159588"/>
                  </a:lnTo>
                  <a:lnTo>
                    <a:pt x="595668" y="4572"/>
                  </a:lnTo>
                  <a:lnTo>
                    <a:pt x="533831" y="4572"/>
                  </a:lnTo>
                  <a:lnTo>
                    <a:pt x="568693" y="284340"/>
                  </a:lnTo>
                  <a:lnTo>
                    <a:pt x="638009" y="284340"/>
                  </a:lnTo>
                  <a:lnTo>
                    <a:pt x="782459" y="4572"/>
                  </a:lnTo>
                  <a:close/>
                </a:path>
                <a:path w="1737995" h="288925">
                  <a:moveTo>
                    <a:pt x="873772" y="4572"/>
                  </a:moveTo>
                  <a:lnTo>
                    <a:pt x="813993" y="4572"/>
                  </a:lnTo>
                  <a:lnTo>
                    <a:pt x="760857" y="284340"/>
                  </a:lnTo>
                  <a:lnTo>
                    <a:pt x="820635" y="284340"/>
                  </a:lnTo>
                  <a:lnTo>
                    <a:pt x="873772" y="4572"/>
                  </a:lnTo>
                  <a:close/>
                </a:path>
                <a:path w="1737995" h="288925">
                  <a:moveTo>
                    <a:pt x="1144828" y="120370"/>
                  </a:moveTo>
                  <a:lnTo>
                    <a:pt x="1134605" y="68186"/>
                  </a:lnTo>
                  <a:lnTo>
                    <a:pt x="1107884" y="32791"/>
                  </a:lnTo>
                  <a:lnTo>
                    <a:pt x="1079652" y="16141"/>
                  </a:lnTo>
                  <a:lnTo>
                    <a:pt x="1079652" y="120789"/>
                  </a:lnTo>
                  <a:lnTo>
                    <a:pt x="1077798" y="145110"/>
                  </a:lnTo>
                  <a:lnTo>
                    <a:pt x="1063193" y="187515"/>
                  </a:lnTo>
                  <a:lnTo>
                    <a:pt x="1035062" y="219113"/>
                  </a:lnTo>
                  <a:lnTo>
                    <a:pt x="994791" y="235699"/>
                  </a:lnTo>
                  <a:lnTo>
                    <a:pt x="971321" y="237845"/>
                  </a:lnTo>
                  <a:lnTo>
                    <a:pt x="963853" y="237769"/>
                  </a:lnTo>
                  <a:lnTo>
                    <a:pt x="956995" y="237490"/>
                  </a:lnTo>
                  <a:lnTo>
                    <a:pt x="950772" y="236969"/>
                  </a:lnTo>
                  <a:lnTo>
                    <a:pt x="945159" y="236181"/>
                  </a:lnTo>
                  <a:lnTo>
                    <a:pt x="980440" y="52298"/>
                  </a:lnTo>
                  <a:lnTo>
                    <a:pt x="986675" y="51054"/>
                  </a:lnTo>
                  <a:lnTo>
                    <a:pt x="995387" y="50634"/>
                  </a:lnTo>
                  <a:lnTo>
                    <a:pt x="1005763" y="50634"/>
                  </a:lnTo>
                  <a:lnTo>
                    <a:pt x="1038148" y="55410"/>
                  </a:lnTo>
                  <a:lnTo>
                    <a:pt x="1061237" y="69215"/>
                  </a:lnTo>
                  <a:lnTo>
                    <a:pt x="1075055" y="91274"/>
                  </a:lnTo>
                  <a:lnTo>
                    <a:pt x="1079652" y="120789"/>
                  </a:lnTo>
                  <a:lnTo>
                    <a:pt x="1079652" y="16141"/>
                  </a:lnTo>
                  <a:lnTo>
                    <a:pt x="1064298" y="10020"/>
                  </a:lnTo>
                  <a:lnTo>
                    <a:pt x="1036789" y="4368"/>
                  </a:lnTo>
                  <a:lnTo>
                    <a:pt x="1005763" y="2489"/>
                  </a:lnTo>
                  <a:lnTo>
                    <a:pt x="985647" y="2882"/>
                  </a:lnTo>
                  <a:lnTo>
                    <a:pt x="965923" y="4051"/>
                  </a:lnTo>
                  <a:lnTo>
                    <a:pt x="946810" y="5994"/>
                  </a:lnTo>
                  <a:lnTo>
                    <a:pt x="928547" y="8712"/>
                  </a:lnTo>
                  <a:lnTo>
                    <a:pt x="876668" y="281012"/>
                  </a:lnTo>
                  <a:lnTo>
                    <a:pt x="889660" y="282841"/>
                  </a:lnTo>
                  <a:lnTo>
                    <a:pt x="907389" y="284441"/>
                  </a:lnTo>
                  <a:lnTo>
                    <a:pt x="928865" y="285572"/>
                  </a:lnTo>
                  <a:lnTo>
                    <a:pt x="953046" y="285991"/>
                  </a:lnTo>
                  <a:lnTo>
                    <a:pt x="995019" y="283845"/>
                  </a:lnTo>
                  <a:lnTo>
                    <a:pt x="1061046" y="265684"/>
                  </a:lnTo>
                  <a:lnTo>
                    <a:pt x="1098092" y="237845"/>
                  </a:lnTo>
                  <a:lnTo>
                    <a:pt x="1129055" y="194525"/>
                  </a:lnTo>
                  <a:lnTo>
                    <a:pt x="1140726" y="159334"/>
                  </a:lnTo>
                  <a:lnTo>
                    <a:pt x="1144828" y="120370"/>
                  </a:lnTo>
                  <a:close/>
                </a:path>
                <a:path w="1737995" h="288925">
                  <a:moveTo>
                    <a:pt x="1282636" y="154419"/>
                  </a:moveTo>
                  <a:lnTo>
                    <a:pt x="1175131" y="154419"/>
                  </a:lnTo>
                  <a:lnTo>
                    <a:pt x="1167244" y="196342"/>
                  </a:lnTo>
                  <a:lnTo>
                    <a:pt x="1274749" y="196342"/>
                  </a:lnTo>
                  <a:lnTo>
                    <a:pt x="1282636" y="154419"/>
                  </a:lnTo>
                  <a:close/>
                </a:path>
                <a:path w="1737995" h="288925">
                  <a:moveTo>
                    <a:pt x="1474812" y="14528"/>
                  </a:moveTo>
                  <a:lnTo>
                    <a:pt x="1426248" y="14528"/>
                  </a:lnTo>
                  <a:lnTo>
                    <a:pt x="1351114" y="47320"/>
                  </a:lnTo>
                  <a:lnTo>
                    <a:pt x="1352778" y="94221"/>
                  </a:lnTo>
                  <a:lnTo>
                    <a:pt x="1405915" y="70561"/>
                  </a:lnTo>
                  <a:lnTo>
                    <a:pt x="1406740" y="70561"/>
                  </a:lnTo>
                  <a:lnTo>
                    <a:pt x="1366481" y="284340"/>
                  </a:lnTo>
                  <a:lnTo>
                    <a:pt x="1424178" y="284340"/>
                  </a:lnTo>
                  <a:lnTo>
                    <a:pt x="1474812" y="14528"/>
                  </a:lnTo>
                  <a:close/>
                </a:path>
                <a:path w="1737995" h="288925">
                  <a:moveTo>
                    <a:pt x="1737563" y="104190"/>
                  </a:moveTo>
                  <a:lnTo>
                    <a:pt x="1726476" y="56045"/>
                  </a:lnTo>
                  <a:lnTo>
                    <a:pt x="1689061" y="17157"/>
                  </a:lnTo>
                  <a:lnTo>
                    <a:pt x="1677365" y="14986"/>
                  </a:lnTo>
                  <a:lnTo>
                    <a:pt x="1677365" y="94653"/>
                  </a:lnTo>
                  <a:lnTo>
                    <a:pt x="1677263" y="104190"/>
                  </a:lnTo>
                  <a:lnTo>
                    <a:pt x="1676958" y="110832"/>
                  </a:lnTo>
                  <a:lnTo>
                    <a:pt x="1675295" y="116230"/>
                  </a:lnTo>
                  <a:lnTo>
                    <a:pt x="1673631" y="122034"/>
                  </a:lnTo>
                  <a:lnTo>
                    <a:pt x="1632953" y="146951"/>
                  </a:lnTo>
                  <a:lnTo>
                    <a:pt x="1620215" y="144399"/>
                  </a:lnTo>
                  <a:lnTo>
                    <a:pt x="1610385" y="137134"/>
                  </a:lnTo>
                  <a:lnTo>
                    <a:pt x="1604073" y="125755"/>
                  </a:lnTo>
                  <a:lnTo>
                    <a:pt x="1601825" y="110832"/>
                  </a:lnTo>
                  <a:lnTo>
                    <a:pt x="1605191" y="90881"/>
                  </a:lnTo>
                  <a:lnTo>
                    <a:pt x="1614385" y="73317"/>
                  </a:lnTo>
                  <a:lnTo>
                    <a:pt x="1628101" y="60807"/>
                  </a:lnTo>
                  <a:lnTo>
                    <a:pt x="1644992" y="56045"/>
                  </a:lnTo>
                  <a:lnTo>
                    <a:pt x="1659509" y="59042"/>
                  </a:lnTo>
                  <a:lnTo>
                    <a:pt x="1669592" y="67246"/>
                  </a:lnTo>
                  <a:lnTo>
                    <a:pt x="1675460" y="79514"/>
                  </a:lnTo>
                  <a:lnTo>
                    <a:pt x="1677365" y="94653"/>
                  </a:lnTo>
                  <a:lnTo>
                    <a:pt x="1677365" y="14986"/>
                  </a:lnTo>
                  <a:lnTo>
                    <a:pt x="1607286" y="18669"/>
                  </a:lnTo>
                  <a:lnTo>
                    <a:pt x="1572361" y="42189"/>
                  </a:lnTo>
                  <a:lnTo>
                    <a:pt x="1548942" y="76682"/>
                  </a:lnTo>
                  <a:lnTo>
                    <a:pt x="1540395" y="118300"/>
                  </a:lnTo>
                  <a:lnTo>
                    <a:pt x="1545678" y="148107"/>
                  </a:lnTo>
                  <a:lnTo>
                    <a:pt x="1560474" y="171170"/>
                  </a:lnTo>
                  <a:lnTo>
                    <a:pt x="1583296" y="186080"/>
                  </a:lnTo>
                  <a:lnTo>
                    <a:pt x="1612620" y="191363"/>
                  </a:lnTo>
                  <a:lnTo>
                    <a:pt x="1626323" y="190182"/>
                  </a:lnTo>
                  <a:lnTo>
                    <a:pt x="1640014" y="186588"/>
                  </a:lnTo>
                  <a:lnTo>
                    <a:pt x="1652778" y="180505"/>
                  </a:lnTo>
                  <a:lnTo>
                    <a:pt x="1663674" y="171856"/>
                  </a:lnTo>
                  <a:lnTo>
                    <a:pt x="1664512" y="172262"/>
                  </a:lnTo>
                  <a:lnTo>
                    <a:pt x="1634744" y="211899"/>
                  </a:lnTo>
                  <a:lnTo>
                    <a:pt x="1595450" y="233489"/>
                  </a:lnTo>
                  <a:lnTo>
                    <a:pt x="1556156" y="239102"/>
                  </a:lnTo>
                  <a:lnTo>
                    <a:pt x="1549107" y="239509"/>
                  </a:lnTo>
                  <a:lnTo>
                    <a:pt x="1542465" y="238683"/>
                  </a:lnTo>
                  <a:lnTo>
                    <a:pt x="1534985" y="288074"/>
                  </a:lnTo>
                  <a:lnTo>
                    <a:pt x="1541018" y="288366"/>
                  </a:lnTo>
                  <a:lnTo>
                    <a:pt x="1547761" y="288544"/>
                  </a:lnTo>
                  <a:lnTo>
                    <a:pt x="1555889" y="288480"/>
                  </a:lnTo>
                  <a:lnTo>
                    <a:pt x="1620862" y="277596"/>
                  </a:lnTo>
                  <a:lnTo>
                    <a:pt x="1669072" y="251548"/>
                  </a:lnTo>
                  <a:lnTo>
                    <a:pt x="1716709" y="191109"/>
                  </a:lnTo>
                  <a:lnTo>
                    <a:pt x="1723783" y="171856"/>
                  </a:lnTo>
                  <a:lnTo>
                    <a:pt x="1731772" y="150152"/>
                  </a:lnTo>
                  <a:lnTo>
                    <a:pt x="1732178" y="146951"/>
                  </a:lnTo>
                  <a:lnTo>
                    <a:pt x="1737563" y="10419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5" name="object 25"/>
          <p:cNvSpPr/>
          <p:nvPr/>
        </p:nvSpPr>
        <p:spPr>
          <a:xfrm>
            <a:off x="851344" y="1356016"/>
            <a:ext cx="756285" cy="382270"/>
          </a:xfrm>
          <a:custGeom>
            <a:avLst/>
            <a:gdLst/>
            <a:ahLst/>
            <a:cxnLst/>
            <a:rect l="l" t="t" r="r" b="b"/>
            <a:pathLst>
              <a:path w="756285" h="382269">
                <a:moveTo>
                  <a:pt x="238645" y="306260"/>
                </a:moveTo>
                <a:lnTo>
                  <a:pt x="93891" y="306260"/>
                </a:lnTo>
                <a:lnTo>
                  <a:pt x="152019" y="0"/>
                </a:lnTo>
                <a:lnTo>
                  <a:pt x="71539" y="0"/>
                </a:lnTo>
                <a:lnTo>
                  <a:pt x="0" y="376682"/>
                </a:lnTo>
                <a:lnTo>
                  <a:pt x="225234" y="376682"/>
                </a:lnTo>
                <a:lnTo>
                  <a:pt x="238645" y="306260"/>
                </a:lnTo>
                <a:close/>
              </a:path>
              <a:path w="756285" h="382269">
                <a:moveTo>
                  <a:pt x="524192" y="178841"/>
                </a:moveTo>
                <a:lnTo>
                  <a:pt x="519455" y="155917"/>
                </a:lnTo>
                <a:lnTo>
                  <a:pt x="517131" y="144640"/>
                </a:lnTo>
                <a:lnTo>
                  <a:pt x="497433" y="118973"/>
                </a:lnTo>
                <a:lnTo>
                  <a:pt x="467372" y="102831"/>
                </a:lnTo>
                <a:lnTo>
                  <a:pt x="448754" y="100101"/>
                </a:lnTo>
                <a:lnTo>
                  <a:pt x="448754" y="179400"/>
                </a:lnTo>
                <a:lnTo>
                  <a:pt x="442887" y="194995"/>
                </a:lnTo>
                <a:lnTo>
                  <a:pt x="425272" y="205308"/>
                </a:lnTo>
                <a:lnTo>
                  <a:pt x="395935" y="210908"/>
                </a:lnTo>
                <a:lnTo>
                  <a:pt x="354850" y="212356"/>
                </a:lnTo>
                <a:lnTo>
                  <a:pt x="361988" y="192697"/>
                </a:lnTo>
                <a:lnTo>
                  <a:pt x="375043" y="174498"/>
                </a:lnTo>
                <a:lnTo>
                  <a:pt x="394068" y="161124"/>
                </a:lnTo>
                <a:lnTo>
                  <a:pt x="419125" y="155917"/>
                </a:lnTo>
                <a:lnTo>
                  <a:pt x="431533" y="157632"/>
                </a:lnTo>
                <a:lnTo>
                  <a:pt x="440855" y="162420"/>
                </a:lnTo>
                <a:lnTo>
                  <a:pt x="446722" y="169837"/>
                </a:lnTo>
                <a:lnTo>
                  <a:pt x="448754" y="179400"/>
                </a:lnTo>
                <a:lnTo>
                  <a:pt x="448754" y="100101"/>
                </a:lnTo>
                <a:lnTo>
                  <a:pt x="383044" y="104038"/>
                </a:lnTo>
                <a:lnTo>
                  <a:pt x="343928" y="122783"/>
                </a:lnTo>
                <a:lnTo>
                  <a:pt x="312445" y="150964"/>
                </a:lnTo>
                <a:lnTo>
                  <a:pt x="289217" y="186080"/>
                </a:lnTo>
                <a:lnTo>
                  <a:pt x="274828" y="225640"/>
                </a:lnTo>
                <a:lnTo>
                  <a:pt x="269900" y="267131"/>
                </a:lnTo>
                <a:lnTo>
                  <a:pt x="277406" y="315074"/>
                </a:lnTo>
                <a:lnTo>
                  <a:pt x="299796" y="351320"/>
                </a:lnTo>
                <a:lnTo>
                  <a:pt x="336867" y="374256"/>
                </a:lnTo>
                <a:lnTo>
                  <a:pt x="388391" y="382257"/>
                </a:lnTo>
                <a:lnTo>
                  <a:pt x="412534" y="381228"/>
                </a:lnTo>
                <a:lnTo>
                  <a:pt x="438619" y="377723"/>
                </a:lnTo>
                <a:lnTo>
                  <a:pt x="465023" y="371182"/>
                </a:lnTo>
                <a:lnTo>
                  <a:pt x="490105" y="361022"/>
                </a:lnTo>
                <a:lnTo>
                  <a:pt x="486181" y="320230"/>
                </a:lnTo>
                <a:lnTo>
                  <a:pt x="484517" y="302895"/>
                </a:lnTo>
                <a:lnTo>
                  <a:pt x="467525" y="310095"/>
                </a:lnTo>
                <a:lnTo>
                  <a:pt x="449173" y="315556"/>
                </a:lnTo>
                <a:lnTo>
                  <a:pt x="429348" y="319024"/>
                </a:lnTo>
                <a:lnTo>
                  <a:pt x="407949" y="320230"/>
                </a:lnTo>
                <a:lnTo>
                  <a:pt x="391325" y="318884"/>
                </a:lnTo>
                <a:lnTo>
                  <a:pt x="355409" y="298996"/>
                </a:lnTo>
                <a:lnTo>
                  <a:pt x="347027" y="271043"/>
                </a:lnTo>
                <a:lnTo>
                  <a:pt x="407517" y="269240"/>
                </a:lnTo>
                <a:lnTo>
                  <a:pt x="456704" y="259918"/>
                </a:lnTo>
                <a:lnTo>
                  <a:pt x="493382" y="242277"/>
                </a:lnTo>
                <a:lnTo>
                  <a:pt x="516280" y="215531"/>
                </a:lnTo>
                <a:lnTo>
                  <a:pt x="516966" y="212356"/>
                </a:lnTo>
                <a:lnTo>
                  <a:pt x="524192" y="178841"/>
                </a:lnTo>
                <a:close/>
              </a:path>
              <a:path w="756285" h="382269">
                <a:moveTo>
                  <a:pt x="756081" y="111213"/>
                </a:moveTo>
                <a:lnTo>
                  <a:pt x="743902" y="105727"/>
                </a:lnTo>
                <a:lnTo>
                  <a:pt x="727786" y="101295"/>
                </a:lnTo>
                <a:lnTo>
                  <a:pt x="708228" y="98323"/>
                </a:lnTo>
                <a:lnTo>
                  <a:pt x="685673" y="97243"/>
                </a:lnTo>
                <a:lnTo>
                  <a:pt x="637184" y="103974"/>
                </a:lnTo>
                <a:lnTo>
                  <a:pt x="599186" y="123024"/>
                </a:lnTo>
                <a:lnTo>
                  <a:pt x="574382" y="152654"/>
                </a:lnTo>
                <a:lnTo>
                  <a:pt x="565505" y="191135"/>
                </a:lnTo>
                <a:lnTo>
                  <a:pt x="570103" y="214668"/>
                </a:lnTo>
                <a:lnTo>
                  <a:pt x="582625" y="234378"/>
                </a:lnTo>
                <a:lnTo>
                  <a:pt x="601103" y="250634"/>
                </a:lnTo>
                <a:lnTo>
                  <a:pt x="623633" y="263791"/>
                </a:lnTo>
                <a:lnTo>
                  <a:pt x="639572" y="272592"/>
                </a:lnTo>
                <a:lnTo>
                  <a:pt x="650100" y="280974"/>
                </a:lnTo>
                <a:lnTo>
                  <a:pt x="655929" y="289572"/>
                </a:lnTo>
                <a:lnTo>
                  <a:pt x="657720" y="299008"/>
                </a:lnTo>
                <a:lnTo>
                  <a:pt x="655523" y="308508"/>
                </a:lnTo>
                <a:lnTo>
                  <a:pt x="648982" y="316331"/>
                </a:lnTo>
                <a:lnTo>
                  <a:pt x="638149" y="321640"/>
                </a:lnTo>
                <a:lnTo>
                  <a:pt x="623074" y="323596"/>
                </a:lnTo>
                <a:lnTo>
                  <a:pt x="603008" y="321716"/>
                </a:lnTo>
                <a:lnTo>
                  <a:pt x="583323" y="317030"/>
                </a:lnTo>
                <a:lnTo>
                  <a:pt x="565619" y="310857"/>
                </a:lnTo>
                <a:lnTo>
                  <a:pt x="551535" y="304596"/>
                </a:lnTo>
                <a:lnTo>
                  <a:pt x="531964" y="361035"/>
                </a:lnTo>
                <a:lnTo>
                  <a:pt x="547039" y="369531"/>
                </a:lnTo>
                <a:lnTo>
                  <a:pt x="566978" y="376262"/>
                </a:lnTo>
                <a:lnTo>
                  <a:pt x="590372" y="380669"/>
                </a:lnTo>
                <a:lnTo>
                  <a:pt x="615810" y="382270"/>
                </a:lnTo>
                <a:lnTo>
                  <a:pt x="665784" y="376047"/>
                </a:lnTo>
                <a:lnTo>
                  <a:pt x="705434" y="357682"/>
                </a:lnTo>
                <a:lnTo>
                  <a:pt x="731570" y="327583"/>
                </a:lnTo>
                <a:lnTo>
                  <a:pt x="740994" y="286156"/>
                </a:lnTo>
                <a:lnTo>
                  <a:pt x="735634" y="260540"/>
                </a:lnTo>
                <a:lnTo>
                  <a:pt x="721639" y="240106"/>
                </a:lnTo>
                <a:lnTo>
                  <a:pt x="702094" y="223977"/>
                </a:lnTo>
                <a:lnTo>
                  <a:pt x="680085" y="211251"/>
                </a:lnTo>
                <a:lnTo>
                  <a:pt x="665403" y="203454"/>
                </a:lnTo>
                <a:lnTo>
                  <a:pt x="654926" y="195808"/>
                </a:lnTo>
                <a:lnTo>
                  <a:pt x="648639" y="188074"/>
                </a:lnTo>
                <a:lnTo>
                  <a:pt x="646544" y="179971"/>
                </a:lnTo>
                <a:lnTo>
                  <a:pt x="649147" y="170078"/>
                </a:lnTo>
                <a:lnTo>
                  <a:pt x="656463" y="162496"/>
                </a:lnTo>
                <a:lnTo>
                  <a:pt x="667766" y="157632"/>
                </a:lnTo>
                <a:lnTo>
                  <a:pt x="682307" y="155930"/>
                </a:lnTo>
                <a:lnTo>
                  <a:pt x="699350" y="157060"/>
                </a:lnTo>
                <a:lnTo>
                  <a:pt x="714311" y="159981"/>
                </a:lnTo>
                <a:lnTo>
                  <a:pt x="726948" y="163944"/>
                </a:lnTo>
                <a:lnTo>
                  <a:pt x="737082" y="168224"/>
                </a:lnTo>
                <a:lnTo>
                  <a:pt x="756081" y="111213"/>
                </a:lnTo>
                <a:close/>
              </a:path>
            </a:pathLst>
          </a:custGeom>
          <a:solidFill>
            <a:srgbClr val="33536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1728089" y="1453248"/>
            <a:ext cx="2127250" cy="390525"/>
          </a:xfrm>
          <a:custGeom>
            <a:avLst/>
            <a:gdLst/>
            <a:ahLst/>
            <a:cxnLst/>
            <a:rect l="l" t="t" r="r" b="b"/>
            <a:pathLst>
              <a:path w="2127250" h="390525">
                <a:moveTo>
                  <a:pt x="432574" y="73228"/>
                </a:moveTo>
                <a:lnTo>
                  <a:pt x="428066" y="42214"/>
                </a:lnTo>
                <a:lnTo>
                  <a:pt x="414972" y="19215"/>
                </a:lnTo>
                <a:lnTo>
                  <a:pt x="393903" y="4914"/>
                </a:lnTo>
                <a:lnTo>
                  <a:pt x="365506" y="0"/>
                </a:lnTo>
                <a:lnTo>
                  <a:pt x="339432" y="3086"/>
                </a:lnTo>
                <a:lnTo>
                  <a:pt x="314579" y="12509"/>
                </a:lnTo>
                <a:lnTo>
                  <a:pt x="291706" y="28536"/>
                </a:lnTo>
                <a:lnTo>
                  <a:pt x="271614" y="51422"/>
                </a:lnTo>
                <a:lnTo>
                  <a:pt x="266674" y="33261"/>
                </a:lnTo>
                <a:lnTo>
                  <a:pt x="254711" y="16700"/>
                </a:lnTo>
                <a:lnTo>
                  <a:pt x="234988" y="4660"/>
                </a:lnTo>
                <a:lnTo>
                  <a:pt x="206781" y="0"/>
                </a:lnTo>
                <a:lnTo>
                  <a:pt x="180797" y="2908"/>
                </a:lnTo>
                <a:lnTo>
                  <a:pt x="156133" y="11950"/>
                </a:lnTo>
                <a:lnTo>
                  <a:pt x="133451" y="27597"/>
                </a:lnTo>
                <a:lnTo>
                  <a:pt x="113449" y="50304"/>
                </a:lnTo>
                <a:lnTo>
                  <a:pt x="112331" y="50304"/>
                </a:lnTo>
                <a:lnTo>
                  <a:pt x="117360" y="6146"/>
                </a:lnTo>
                <a:lnTo>
                  <a:pt x="48056" y="6146"/>
                </a:lnTo>
                <a:lnTo>
                  <a:pt x="45326" y="25311"/>
                </a:lnTo>
                <a:lnTo>
                  <a:pt x="38392" y="69900"/>
                </a:lnTo>
                <a:lnTo>
                  <a:pt x="34086" y="95021"/>
                </a:lnTo>
                <a:lnTo>
                  <a:pt x="0" y="279450"/>
                </a:lnTo>
                <a:lnTo>
                  <a:pt x="77685" y="279450"/>
                </a:lnTo>
                <a:lnTo>
                  <a:pt x="100037" y="156489"/>
                </a:lnTo>
                <a:lnTo>
                  <a:pt x="110731" y="119456"/>
                </a:lnTo>
                <a:lnTo>
                  <a:pt x="145542" y="71158"/>
                </a:lnTo>
                <a:lnTo>
                  <a:pt x="165989" y="64287"/>
                </a:lnTo>
                <a:lnTo>
                  <a:pt x="178257" y="66941"/>
                </a:lnTo>
                <a:lnTo>
                  <a:pt x="186169" y="74129"/>
                </a:lnTo>
                <a:lnTo>
                  <a:pt x="190423" y="84785"/>
                </a:lnTo>
                <a:lnTo>
                  <a:pt x="191693" y="97802"/>
                </a:lnTo>
                <a:lnTo>
                  <a:pt x="191389" y="105130"/>
                </a:lnTo>
                <a:lnTo>
                  <a:pt x="190576" y="112826"/>
                </a:lnTo>
                <a:lnTo>
                  <a:pt x="189331" y="120840"/>
                </a:lnTo>
                <a:lnTo>
                  <a:pt x="159829" y="279450"/>
                </a:lnTo>
                <a:lnTo>
                  <a:pt x="237528" y="279450"/>
                </a:lnTo>
                <a:lnTo>
                  <a:pt x="260438" y="155371"/>
                </a:lnTo>
                <a:lnTo>
                  <a:pt x="271094" y="118046"/>
                </a:lnTo>
                <a:lnTo>
                  <a:pt x="304368" y="70827"/>
                </a:lnTo>
                <a:lnTo>
                  <a:pt x="324142" y="64287"/>
                </a:lnTo>
                <a:lnTo>
                  <a:pt x="336435" y="66687"/>
                </a:lnTo>
                <a:lnTo>
                  <a:pt x="344970" y="73367"/>
                </a:lnTo>
                <a:lnTo>
                  <a:pt x="349923" y="83616"/>
                </a:lnTo>
                <a:lnTo>
                  <a:pt x="351536" y="96685"/>
                </a:lnTo>
                <a:lnTo>
                  <a:pt x="351231" y="104838"/>
                </a:lnTo>
                <a:lnTo>
                  <a:pt x="350418" y="113245"/>
                </a:lnTo>
                <a:lnTo>
                  <a:pt x="349173" y="121767"/>
                </a:lnTo>
                <a:lnTo>
                  <a:pt x="320230" y="279450"/>
                </a:lnTo>
                <a:lnTo>
                  <a:pt x="397929" y="279450"/>
                </a:lnTo>
                <a:lnTo>
                  <a:pt x="427545" y="120167"/>
                </a:lnTo>
                <a:lnTo>
                  <a:pt x="429501" y="108585"/>
                </a:lnTo>
                <a:lnTo>
                  <a:pt x="431101" y="95859"/>
                </a:lnTo>
                <a:lnTo>
                  <a:pt x="432181" y="83553"/>
                </a:lnTo>
                <a:lnTo>
                  <a:pt x="432574" y="73228"/>
                </a:lnTo>
                <a:close/>
              </a:path>
              <a:path w="2127250" h="390525">
                <a:moveTo>
                  <a:pt x="757212" y="13423"/>
                </a:moveTo>
                <a:lnTo>
                  <a:pt x="737946" y="8267"/>
                </a:lnTo>
                <a:lnTo>
                  <a:pt x="715505" y="3987"/>
                </a:lnTo>
                <a:lnTo>
                  <a:pt x="691261" y="1079"/>
                </a:lnTo>
                <a:lnTo>
                  <a:pt x="666673" y="0"/>
                </a:lnTo>
                <a:lnTo>
                  <a:pt x="666673" y="63169"/>
                </a:lnTo>
                <a:lnTo>
                  <a:pt x="653821" y="126326"/>
                </a:lnTo>
                <a:lnTo>
                  <a:pt x="641705" y="169367"/>
                </a:lnTo>
                <a:lnTo>
                  <a:pt x="625246" y="198691"/>
                </a:lnTo>
                <a:lnTo>
                  <a:pt x="606577" y="215442"/>
                </a:lnTo>
                <a:lnTo>
                  <a:pt x="587870" y="220764"/>
                </a:lnTo>
                <a:lnTo>
                  <a:pt x="573278" y="217462"/>
                </a:lnTo>
                <a:lnTo>
                  <a:pt x="563003" y="208191"/>
                </a:lnTo>
                <a:lnTo>
                  <a:pt x="556907" y="193890"/>
                </a:lnTo>
                <a:lnTo>
                  <a:pt x="554901" y="175501"/>
                </a:lnTo>
                <a:lnTo>
                  <a:pt x="561644" y="136144"/>
                </a:lnTo>
                <a:lnTo>
                  <a:pt x="580390" y="99136"/>
                </a:lnTo>
                <a:lnTo>
                  <a:pt x="608888" y="71678"/>
                </a:lnTo>
                <a:lnTo>
                  <a:pt x="644880" y="60921"/>
                </a:lnTo>
                <a:lnTo>
                  <a:pt x="652703" y="60921"/>
                </a:lnTo>
                <a:lnTo>
                  <a:pt x="660527" y="62039"/>
                </a:lnTo>
                <a:lnTo>
                  <a:pt x="666673" y="63169"/>
                </a:lnTo>
                <a:lnTo>
                  <a:pt x="666673" y="0"/>
                </a:lnTo>
                <a:lnTo>
                  <a:pt x="613422" y="5715"/>
                </a:lnTo>
                <a:lnTo>
                  <a:pt x="568985" y="21653"/>
                </a:lnTo>
                <a:lnTo>
                  <a:pt x="533133" y="45974"/>
                </a:lnTo>
                <a:lnTo>
                  <a:pt x="505637" y="76860"/>
                </a:lnTo>
                <a:lnTo>
                  <a:pt x="486283" y="112471"/>
                </a:lnTo>
                <a:lnTo>
                  <a:pt x="474827" y="150990"/>
                </a:lnTo>
                <a:lnTo>
                  <a:pt x="471068" y="190588"/>
                </a:lnTo>
                <a:lnTo>
                  <a:pt x="477075" y="229476"/>
                </a:lnTo>
                <a:lnTo>
                  <a:pt x="493979" y="259473"/>
                </a:lnTo>
                <a:lnTo>
                  <a:pt x="520103" y="278765"/>
                </a:lnTo>
                <a:lnTo>
                  <a:pt x="553783" y="285597"/>
                </a:lnTo>
                <a:lnTo>
                  <a:pt x="578002" y="282536"/>
                </a:lnTo>
                <a:lnTo>
                  <a:pt x="602119" y="272402"/>
                </a:lnTo>
                <a:lnTo>
                  <a:pt x="624979" y="253771"/>
                </a:lnTo>
                <a:lnTo>
                  <a:pt x="645439" y="225247"/>
                </a:lnTo>
                <a:lnTo>
                  <a:pt x="647103" y="225247"/>
                </a:lnTo>
                <a:lnTo>
                  <a:pt x="645858" y="239687"/>
                </a:lnTo>
                <a:lnTo>
                  <a:pt x="644715" y="253771"/>
                </a:lnTo>
                <a:lnTo>
                  <a:pt x="643813" y="266890"/>
                </a:lnTo>
                <a:lnTo>
                  <a:pt x="643204" y="279450"/>
                </a:lnTo>
                <a:lnTo>
                  <a:pt x="717524" y="279450"/>
                </a:lnTo>
                <a:lnTo>
                  <a:pt x="717765" y="250812"/>
                </a:lnTo>
                <a:lnTo>
                  <a:pt x="719455" y="225247"/>
                </a:lnTo>
                <a:lnTo>
                  <a:pt x="719747" y="220764"/>
                </a:lnTo>
                <a:lnTo>
                  <a:pt x="719899" y="218401"/>
                </a:lnTo>
                <a:lnTo>
                  <a:pt x="723493" y="185775"/>
                </a:lnTo>
                <a:lnTo>
                  <a:pt x="728154" y="156502"/>
                </a:lnTo>
                <a:lnTo>
                  <a:pt x="747560" y="60921"/>
                </a:lnTo>
                <a:lnTo>
                  <a:pt x="757212" y="13423"/>
                </a:lnTo>
                <a:close/>
              </a:path>
              <a:path w="2127250" h="390525">
                <a:moveTo>
                  <a:pt x="988529" y="13982"/>
                </a:moveTo>
                <a:lnTo>
                  <a:pt x="976350" y="8496"/>
                </a:lnTo>
                <a:lnTo>
                  <a:pt x="960234" y="4064"/>
                </a:lnTo>
                <a:lnTo>
                  <a:pt x="940676" y="1092"/>
                </a:lnTo>
                <a:lnTo>
                  <a:pt x="918121" y="12"/>
                </a:lnTo>
                <a:lnTo>
                  <a:pt x="869632" y="6743"/>
                </a:lnTo>
                <a:lnTo>
                  <a:pt x="831621" y="25793"/>
                </a:lnTo>
                <a:lnTo>
                  <a:pt x="806818" y="55422"/>
                </a:lnTo>
                <a:lnTo>
                  <a:pt x="797953" y="93903"/>
                </a:lnTo>
                <a:lnTo>
                  <a:pt x="802551" y="117436"/>
                </a:lnTo>
                <a:lnTo>
                  <a:pt x="815060" y="137147"/>
                </a:lnTo>
                <a:lnTo>
                  <a:pt x="833551" y="153403"/>
                </a:lnTo>
                <a:lnTo>
                  <a:pt x="856081" y="166560"/>
                </a:lnTo>
                <a:lnTo>
                  <a:pt x="872007" y="175361"/>
                </a:lnTo>
                <a:lnTo>
                  <a:pt x="882548" y="183743"/>
                </a:lnTo>
                <a:lnTo>
                  <a:pt x="888377" y="192341"/>
                </a:lnTo>
                <a:lnTo>
                  <a:pt x="890168" y="201777"/>
                </a:lnTo>
                <a:lnTo>
                  <a:pt x="887971" y="211277"/>
                </a:lnTo>
                <a:lnTo>
                  <a:pt x="881430" y="219100"/>
                </a:lnTo>
                <a:lnTo>
                  <a:pt x="870597" y="224409"/>
                </a:lnTo>
                <a:lnTo>
                  <a:pt x="855522" y="226364"/>
                </a:lnTo>
                <a:lnTo>
                  <a:pt x="835456" y="224485"/>
                </a:lnTo>
                <a:lnTo>
                  <a:pt x="815759" y="219798"/>
                </a:lnTo>
                <a:lnTo>
                  <a:pt x="798068" y="213626"/>
                </a:lnTo>
                <a:lnTo>
                  <a:pt x="783983" y="207365"/>
                </a:lnTo>
                <a:lnTo>
                  <a:pt x="764413" y="263804"/>
                </a:lnTo>
                <a:lnTo>
                  <a:pt x="779475" y="272300"/>
                </a:lnTo>
                <a:lnTo>
                  <a:pt x="799426" y="279031"/>
                </a:lnTo>
                <a:lnTo>
                  <a:pt x="822820" y="283438"/>
                </a:lnTo>
                <a:lnTo>
                  <a:pt x="848258" y="285038"/>
                </a:lnTo>
                <a:lnTo>
                  <a:pt x="898232" y="278815"/>
                </a:lnTo>
                <a:lnTo>
                  <a:pt x="937882" y="260451"/>
                </a:lnTo>
                <a:lnTo>
                  <a:pt x="964018" y="230352"/>
                </a:lnTo>
                <a:lnTo>
                  <a:pt x="973442" y="188925"/>
                </a:lnTo>
                <a:lnTo>
                  <a:pt x="968082" y="163309"/>
                </a:lnTo>
                <a:lnTo>
                  <a:pt x="954087" y="142875"/>
                </a:lnTo>
                <a:lnTo>
                  <a:pt x="934542" y="126746"/>
                </a:lnTo>
                <a:lnTo>
                  <a:pt x="912533" y="114020"/>
                </a:lnTo>
                <a:lnTo>
                  <a:pt x="897851" y="106222"/>
                </a:lnTo>
                <a:lnTo>
                  <a:pt x="887374" y="98577"/>
                </a:lnTo>
                <a:lnTo>
                  <a:pt x="881087" y="90843"/>
                </a:lnTo>
                <a:lnTo>
                  <a:pt x="878992" y="82740"/>
                </a:lnTo>
                <a:lnTo>
                  <a:pt x="881595" y="72847"/>
                </a:lnTo>
                <a:lnTo>
                  <a:pt x="888911" y="65265"/>
                </a:lnTo>
                <a:lnTo>
                  <a:pt x="900201" y="60401"/>
                </a:lnTo>
                <a:lnTo>
                  <a:pt x="914755" y="58699"/>
                </a:lnTo>
                <a:lnTo>
                  <a:pt x="931799" y="59829"/>
                </a:lnTo>
                <a:lnTo>
                  <a:pt x="946759" y="62750"/>
                </a:lnTo>
                <a:lnTo>
                  <a:pt x="959396" y="66713"/>
                </a:lnTo>
                <a:lnTo>
                  <a:pt x="969530" y="70993"/>
                </a:lnTo>
                <a:lnTo>
                  <a:pt x="988529" y="13982"/>
                </a:lnTo>
                <a:close/>
              </a:path>
              <a:path w="2127250" h="390525">
                <a:moveTo>
                  <a:pt x="1300899" y="16217"/>
                </a:moveTo>
                <a:lnTo>
                  <a:pt x="1279359" y="10375"/>
                </a:lnTo>
                <a:lnTo>
                  <a:pt x="1255141" y="5181"/>
                </a:lnTo>
                <a:lnTo>
                  <a:pt x="1228521" y="1435"/>
                </a:lnTo>
                <a:lnTo>
                  <a:pt x="1212037" y="622"/>
                </a:lnTo>
                <a:lnTo>
                  <a:pt x="1212037" y="67640"/>
                </a:lnTo>
                <a:lnTo>
                  <a:pt x="1198054" y="140855"/>
                </a:lnTo>
                <a:lnTo>
                  <a:pt x="1187665" y="174320"/>
                </a:lnTo>
                <a:lnTo>
                  <a:pt x="1171930" y="199466"/>
                </a:lnTo>
                <a:lnTo>
                  <a:pt x="1152639" y="215277"/>
                </a:lnTo>
                <a:lnTo>
                  <a:pt x="1131557" y="220776"/>
                </a:lnTo>
                <a:lnTo>
                  <a:pt x="1117752" y="217576"/>
                </a:lnTo>
                <a:lnTo>
                  <a:pt x="1106970" y="208191"/>
                </a:lnTo>
                <a:lnTo>
                  <a:pt x="1099972" y="192938"/>
                </a:lnTo>
                <a:lnTo>
                  <a:pt x="1097470" y="172148"/>
                </a:lnTo>
                <a:lnTo>
                  <a:pt x="1103566" y="133159"/>
                </a:lnTo>
                <a:lnTo>
                  <a:pt x="1120660" y="97536"/>
                </a:lnTo>
                <a:lnTo>
                  <a:pt x="1146987" y="71551"/>
                </a:lnTo>
                <a:lnTo>
                  <a:pt x="1180744" y="61493"/>
                </a:lnTo>
                <a:lnTo>
                  <a:pt x="1190269" y="61899"/>
                </a:lnTo>
                <a:lnTo>
                  <a:pt x="1198702" y="63093"/>
                </a:lnTo>
                <a:lnTo>
                  <a:pt x="1205966" y="65024"/>
                </a:lnTo>
                <a:lnTo>
                  <a:pt x="1212037" y="67640"/>
                </a:lnTo>
                <a:lnTo>
                  <a:pt x="1212037" y="622"/>
                </a:lnTo>
                <a:lnTo>
                  <a:pt x="1142301" y="7454"/>
                </a:lnTo>
                <a:lnTo>
                  <a:pt x="1095603" y="27863"/>
                </a:lnTo>
                <a:lnTo>
                  <a:pt x="1059535" y="58407"/>
                </a:lnTo>
                <a:lnTo>
                  <a:pt x="1033932" y="96215"/>
                </a:lnTo>
                <a:lnTo>
                  <a:pt x="1018679" y="138430"/>
                </a:lnTo>
                <a:lnTo>
                  <a:pt x="1013625" y="182206"/>
                </a:lnTo>
                <a:lnTo>
                  <a:pt x="1019746" y="224523"/>
                </a:lnTo>
                <a:lnTo>
                  <a:pt x="1036967" y="257162"/>
                </a:lnTo>
                <a:lnTo>
                  <a:pt x="1063612" y="278168"/>
                </a:lnTo>
                <a:lnTo>
                  <a:pt x="1098016" y="285597"/>
                </a:lnTo>
                <a:lnTo>
                  <a:pt x="1121511" y="282752"/>
                </a:lnTo>
                <a:lnTo>
                  <a:pt x="1144206" y="274205"/>
                </a:lnTo>
                <a:lnTo>
                  <a:pt x="1164907" y="259905"/>
                </a:lnTo>
                <a:lnTo>
                  <a:pt x="1182408" y="239776"/>
                </a:lnTo>
                <a:lnTo>
                  <a:pt x="1183525" y="239776"/>
                </a:lnTo>
                <a:lnTo>
                  <a:pt x="1150556" y="390118"/>
                </a:lnTo>
                <a:lnTo>
                  <a:pt x="1231036" y="390118"/>
                </a:lnTo>
                <a:lnTo>
                  <a:pt x="1259128" y="239776"/>
                </a:lnTo>
                <a:lnTo>
                  <a:pt x="1262684" y="220776"/>
                </a:lnTo>
                <a:lnTo>
                  <a:pt x="1292440" y="61493"/>
                </a:lnTo>
                <a:lnTo>
                  <a:pt x="1300899" y="16217"/>
                </a:lnTo>
                <a:close/>
              </a:path>
              <a:path w="2127250" h="390525">
                <a:moveTo>
                  <a:pt x="1616062" y="6159"/>
                </a:moveTo>
                <a:lnTo>
                  <a:pt x="1535582" y="6159"/>
                </a:lnTo>
                <a:lnTo>
                  <a:pt x="1511554" y="132461"/>
                </a:lnTo>
                <a:lnTo>
                  <a:pt x="1500619" y="169278"/>
                </a:lnTo>
                <a:lnTo>
                  <a:pt x="1484858" y="196875"/>
                </a:lnTo>
                <a:lnTo>
                  <a:pt x="1465961" y="214198"/>
                </a:lnTo>
                <a:lnTo>
                  <a:pt x="1445602" y="220205"/>
                </a:lnTo>
                <a:lnTo>
                  <a:pt x="1432598" y="217741"/>
                </a:lnTo>
                <a:lnTo>
                  <a:pt x="1424152" y="210985"/>
                </a:lnTo>
                <a:lnTo>
                  <a:pt x="1419593" y="200888"/>
                </a:lnTo>
                <a:lnTo>
                  <a:pt x="1418221" y="188366"/>
                </a:lnTo>
                <a:lnTo>
                  <a:pt x="1418513" y="180251"/>
                </a:lnTo>
                <a:lnTo>
                  <a:pt x="1419339" y="171310"/>
                </a:lnTo>
                <a:lnTo>
                  <a:pt x="1420571" y="161950"/>
                </a:lnTo>
                <a:lnTo>
                  <a:pt x="1422133" y="152590"/>
                </a:lnTo>
                <a:lnTo>
                  <a:pt x="1449514" y="6159"/>
                </a:lnTo>
                <a:lnTo>
                  <a:pt x="1369034" y="6159"/>
                </a:lnTo>
                <a:lnTo>
                  <a:pt x="1338008" y="172491"/>
                </a:lnTo>
                <a:lnTo>
                  <a:pt x="1336268" y="185343"/>
                </a:lnTo>
                <a:lnTo>
                  <a:pt x="1335265" y="197485"/>
                </a:lnTo>
                <a:lnTo>
                  <a:pt x="1334947" y="209042"/>
                </a:lnTo>
                <a:lnTo>
                  <a:pt x="1339735" y="242925"/>
                </a:lnTo>
                <a:lnTo>
                  <a:pt x="1353527" y="266801"/>
                </a:lnTo>
                <a:lnTo>
                  <a:pt x="1375498" y="280936"/>
                </a:lnTo>
                <a:lnTo>
                  <a:pt x="1404810" y="285597"/>
                </a:lnTo>
                <a:lnTo>
                  <a:pt x="1429550" y="282676"/>
                </a:lnTo>
                <a:lnTo>
                  <a:pt x="1453921" y="273583"/>
                </a:lnTo>
                <a:lnTo>
                  <a:pt x="1477352" y="257771"/>
                </a:lnTo>
                <a:lnTo>
                  <a:pt x="1499260" y="234746"/>
                </a:lnTo>
                <a:lnTo>
                  <a:pt x="1500378" y="234746"/>
                </a:lnTo>
                <a:lnTo>
                  <a:pt x="1495348" y="279463"/>
                </a:lnTo>
                <a:lnTo>
                  <a:pt x="1566316" y="279463"/>
                </a:lnTo>
                <a:lnTo>
                  <a:pt x="1576311" y="215633"/>
                </a:lnTo>
                <a:lnTo>
                  <a:pt x="1580857" y="190588"/>
                </a:lnTo>
                <a:lnTo>
                  <a:pt x="1616062" y="6159"/>
                </a:lnTo>
                <a:close/>
              </a:path>
              <a:path w="2127250" h="390525">
                <a:moveTo>
                  <a:pt x="1894890" y="81610"/>
                </a:moveTo>
                <a:lnTo>
                  <a:pt x="1890153" y="58686"/>
                </a:lnTo>
                <a:lnTo>
                  <a:pt x="1887829" y="47409"/>
                </a:lnTo>
                <a:lnTo>
                  <a:pt x="1868131" y="21742"/>
                </a:lnTo>
                <a:lnTo>
                  <a:pt x="1838071" y="5600"/>
                </a:lnTo>
                <a:lnTo>
                  <a:pt x="1819452" y="2870"/>
                </a:lnTo>
                <a:lnTo>
                  <a:pt x="1819452" y="82169"/>
                </a:lnTo>
                <a:lnTo>
                  <a:pt x="1813585" y="97764"/>
                </a:lnTo>
                <a:lnTo>
                  <a:pt x="1795970" y="108077"/>
                </a:lnTo>
                <a:lnTo>
                  <a:pt x="1766633" y="113677"/>
                </a:lnTo>
                <a:lnTo>
                  <a:pt x="1725549" y="115125"/>
                </a:lnTo>
                <a:lnTo>
                  <a:pt x="1732686" y="95465"/>
                </a:lnTo>
                <a:lnTo>
                  <a:pt x="1745742" y="77266"/>
                </a:lnTo>
                <a:lnTo>
                  <a:pt x="1764766" y="63893"/>
                </a:lnTo>
                <a:lnTo>
                  <a:pt x="1789823" y="58686"/>
                </a:lnTo>
                <a:lnTo>
                  <a:pt x="1802231" y="60401"/>
                </a:lnTo>
                <a:lnTo>
                  <a:pt x="1811553" y="65189"/>
                </a:lnTo>
                <a:lnTo>
                  <a:pt x="1817420" y="72605"/>
                </a:lnTo>
                <a:lnTo>
                  <a:pt x="1819452" y="82169"/>
                </a:lnTo>
                <a:lnTo>
                  <a:pt x="1819452" y="2870"/>
                </a:lnTo>
                <a:lnTo>
                  <a:pt x="1753730" y="6807"/>
                </a:lnTo>
                <a:lnTo>
                  <a:pt x="1714627" y="25552"/>
                </a:lnTo>
                <a:lnTo>
                  <a:pt x="1683143" y="53733"/>
                </a:lnTo>
                <a:lnTo>
                  <a:pt x="1659915" y="88849"/>
                </a:lnTo>
                <a:lnTo>
                  <a:pt x="1645526" y="128409"/>
                </a:lnTo>
                <a:lnTo>
                  <a:pt x="1640598" y="169900"/>
                </a:lnTo>
                <a:lnTo>
                  <a:pt x="1648104" y="217843"/>
                </a:lnTo>
                <a:lnTo>
                  <a:pt x="1670494" y="254088"/>
                </a:lnTo>
                <a:lnTo>
                  <a:pt x="1707565" y="277025"/>
                </a:lnTo>
                <a:lnTo>
                  <a:pt x="1759089" y="285026"/>
                </a:lnTo>
                <a:lnTo>
                  <a:pt x="1783232" y="283997"/>
                </a:lnTo>
                <a:lnTo>
                  <a:pt x="1809318" y="280492"/>
                </a:lnTo>
                <a:lnTo>
                  <a:pt x="1835721" y="273951"/>
                </a:lnTo>
                <a:lnTo>
                  <a:pt x="1860804" y="263791"/>
                </a:lnTo>
                <a:lnTo>
                  <a:pt x="1856879" y="222999"/>
                </a:lnTo>
                <a:lnTo>
                  <a:pt x="1855216" y="205663"/>
                </a:lnTo>
                <a:lnTo>
                  <a:pt x="1838223" y="212864"/>
                </a:lnTo>
                <a:lnTo>
                  <a:pt x="1819871" y="218325"/>
                </a:lnTo>
                <a:lnTo>
                  <a:pt x="1800047" y="221792"/>
                </a:lnTo>
                <a:lnTo>
                  <a:pt x="1778647" y="222999"/>
                </a:lnTo>
                <a:lnTo>
                  <a:pt x="1762023" y="221653"/>
                </a:lnTo>
                <a:lnTo>
                  <a:pt x="1726107" y="201764"/>
                </a:lnTo>
                <a:lnTo>
                  <a:pt x="1717725" y="173812"/>
                </a:lnTo>
                <a:lnTo>
                  <a:pt x="1778215" y="172008"/>
                </a:lnTo>
                <a:lnTo>
                  <a:pt x="1827403" y="162687"/>
                </a:lnTo>
                <a:lnTo>
                  <a:pt x="1864080" y="145046"/>
                </a:lnTo>
                <a:lnTo>
                  <a:pt x="1886978" y="118300"/>
                </a:lnTo>
                <a:lnTo>
                  <a:pt x="1887664" y="115125"/>
                </a:lnTo>
                <a:lnTo>
                  <a:pt x="1894890" y="81610"/>
                </a:lnTo>
                <a:close/>
              </a:path>
              <a:path w="2127250" h="390525">
                <a:moveTo>
                  <a:pt x="2126780" y="13982"/>
                </a:moveTo>
                <a:lnTo>
                  <a:pt x="2114600" y="8496"/>
                </a:lnTo>
                <a:lnTo>
                  <a:pt x="2098484" y="4064"/>
                </a:lnTo>
                <a:lnTo>
                  <a:pt x="2078926" y="1092"/>
                </a:lnTo>
                <a:lnTo>
                  <a:pt x="2056371" y="12"/>
                </a:lnTo>
                <a:lnTo>
                  <a:pt x="2007882" y="6743"/>
                </a:lnTo>
                <a:lnTo>
                  <a:pt x="1969871" y="25793"/>
                </a:lnTo>
                <a:lnTo>
                  <a:pt x="1945068" y="55422"/>
                </a:lnTo>
                <a:lnTo>
                  <a:pt x="1936203" y="93903"/>
                </a:lnTo>
                <a:lnTo>
                  <a:pt x="1940801" y="117436"/>
                </a:lnTo>
                <a:lnTo>
                  <a:pt x="1953310" y="137147"/>
                </a:lnTo>
                <a:lnTo>
                  <a:pt x="1971802" y="153403"/>
                </a:lnTo>
                <a:lnTo>
                  <a:pt x="1994331" y="166560"/>
                </a:lnTo>
                <a:lnTo>
                  <a:pt x="2010257" y="175361"/>
                </a:lnTo>
                <a:lnTo>
                  <a:pt x="2020798" y="183743"/>
                </a:lnTo>
                <a:lnTo>
                  <a:pt x="2026627" y="192341"/>
                </a:lnTo>
                <a:lnTo>
                  <a:pt x="2028418" y="201777"/>
                </a:lnTo>
                <a:lnTo>
                  <a:pt x="2026221" y="211277"/>
                </a:lnTo>
                <a:lnTo>
                  <a:pt x="2019681" y="219100"/>
                </a:lnTo>
                <a:lnTo>
                  <a:pt x="2008847" y="224409"/>
                </a:lnTo>
                <a:lnTo>
                  <a:pt x="1993773" y="226364"/>
                </a:lnTo>
                <a:lnTo>
                  <a:pt x="1973707" y="224485"/>
                </a:lnTo>
                <a:lnTo>
                  <a:pt x="1954009" y="219798"/>
                </a:lnTo>
                <a:lnTo>
                  <a:pt x="1936318" y="213626"/>
                </a:lnTo>
                <a:lnTo>
                  <a:pt x="1922233" y="207365"/>
                </a:lnTo>
                <a:lnTo>
                  <a:pt x="1902663" y="263804"/>
                </a:lnTo>
                <a:lnTo>
                  <a:pt x="1917725" y="272300"/>
                </a:lnTo>
                <a:lnTo>
                  <a:pt x="1937677" y="279031"/>
                </a:lnTo>
                <a:lnTo>
                  <a:pt x="1961070" y="283438"/>
                </a:lnTo>
                <a:lnTo>
                  <a:pt x="1986508" y="285038"/>
                </a:lnTo>
                <a:lnTo>
                  <a:pt x="2036470" y="278815"/>
                </a:lnTo>
                <a:lnTo>
                  <a:pt x="2076132" y="260451"/>
                </a:lnTo>
                <a:lnTo>
                  <a:pt x="2102269" y="230352"/>
                </a:lnTo>
                <a:lnTo>
                  <a:pt x="2111692" y="188925"/>
                </a:lnTo>
                <a:lnTo>
                  <a:pt x="2106333" y="163309"/>
                </a:lnTo>
                <a:lnTo>
                  <a:pt x="2092337" y="142875"/>
                </a:lnTo>
                <a:lnTo>
                  <a:pt x="2072792" y="126746"/>
                </a:lnTo>
                <a:lnTo>
                  <a:pt x="2050783" y="114020"/>
                </a:lnTo>
                <a:lnTo>
                  <a:pt x="2036102" y="106222"/>
                </a:lnTo>
                <a:lnTo>
                  <a:pt x="2025624" y="98577"/>
                </a:lnTo>
                <a:lnTo>
                  <a:pt x="2019338" y="90843"/>
                </a:lnTo>
                <a:lnTo>
                  <a:pt x="2017242" y="82740"/>
                </a:lnTo>
                <a:lnTo>
                  <a:pt x="2019846" y="72847"/>
                </a:lnTo>
                <a:lnTo>
                  <a:pt x="2027161" y="65265"/>
                </a:lnTo>
                <a:lnTo>
                  <a:pt x="2038451" y="60401"/>
                </a:lnTo>
                <a:lnTo>
                  <a:pt x="2053005" y="58699"/>
                </a:lnTo>
                <a:lnTo>
                  <a:pt x="2070049" y="59829"/>
                </a:lnTo>
                <a:lnTo>
                  <a:pt x="2085009" y="62750"/>
                </a:lnTo>
                <a:lnTo>
                  <a:pt x="2097646" y="66713"/>
                </a:lnTo>
                <a:lnTo>
                  <a:pt x="2107781" y="70993"/>
                </a:lnTo>
                <a:lnTo>
                  <a:pt x="2126780" y="13982"/>
                </a:lnTo>
                <a:close/>
              </a:path>
            </a:pathLst>
          </a:custGeom>
          <a:solidFill>
            <a:srgbClr val="33536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3983901" y="1453248"/>
            <a:ext cx="554355" cy="285115"/>
          </a:xfrm>
          <a:custGeom>
            <a:avLst/>
            <a:gdLst/>
            <a:ahLst/>
            <a:cxnLst/>
            <a:rect l="l" t="t" r="r" b="b"/>
            <a:pathLst>
              <a:path w="554354" h="285114">
                <a:moveTo>
                  <a:pt x="254292" y="81610"/>
                </a:moveTo>
                <a:lnTo>
                  <a:pt x="227545" y="21742"/>
                </a:lnTo>
                <a:lnTo>
                  <a:pt x="178854" y="2870"/>
                </a:lnTo>
                <a:lnTo>
                  <a:pt x="178854" y="82169"/>
                </a:lnTo>
                <a:lnTo>
                  <a:pt x="172986" y="97764"/>
                </a:lnTo>
                <a:lnTo>
                  <a:pt x="155384" y="108077"/>
                </a:lnTo>
                <a:lnTo>
                  <a:pt x="126034" y="113677"/>
                </a:lnTo>
                <a:lnTo>
                  <a:pt x="84950" y="115125"/>
                </a:lnTo>
                <a:lnTo>
                  <a:pt x="92087" y="95465"/>
                </a:lnTo>
                <a:lnTo>
                  <a:pt x="105143" y="77266"/>
                </a:lnTo>
                <a:lnTo>
                  <a:pt x="124167" y="63893"/>
                </a:lnTo>
                <a:lnTo>
                  <a:pt x="149225" y="58686"/>
                </a:lnTo>
                <a:lnTo>
                  <a:pt x="161632" y="60401"/>
                </a:lnTo>
                <a:lnTo>
                  <a:pt x="170954" y="65189"/>
                </a:lnTo>
                <a:lnTo>
                  <a:pt x="176822" y="72605"/>
                </a:lnTo>
                <a:lnTo>
                  <a:pt x="178854" y="82169"/>
                </a:lnTo>
                <a:lnTo>
                  <a:pt x="178854" y="2870"/>
                </a:lnTo>
                <a:lnTo>
                  <a:pt x="113144" y="6807"/>
                </a:lnTo>
                <a:lnTo>
                  <a:pt x="74028" y="25552"/>
                </a:lnTo>
                <a:lnTo>
                  <a:pt x="42545" y="53733"/>
                </a:lnTo>
                <a:lnTo>
                  <a:pt x="19316" y="88849"/>
                </a:lnTo>
                <a:lnTo>
                  <a:pt x="4927" y="128409"/>
                </a:lnTo>
                <a:lnTo>
                  <a:pt x="0" y="169900"/>
                </a:lnTo>
                <a:lnTo>
                  <a:pt x="7518" y="217843"/>
                </a:lnTo>
                <a:lnTo>
                  <a:pt x="29908" y="254088"/>
                </a:lnTo>
                <a:lnTo>
                  <a:pt x="66967" y="277025"/>
                </a:lnTo>
                <a:lnTo>
                  <a:pt x="118491" y="285026"/>
                </a:lnTo>
                <a:lnTo>
                  <a:pt x="142633" y="283997"/>
                </a:lnTo>
                <a:lnTo>
                  <a:pt x="168719" y="280492"/>
                </a:lnTo>
                <a:lnTo>
                  <a:pt x="195122" y="273951"/>
                </a:lnTo>
                <a:lnTo>
                  <a:pt x="220205" y="263791"/>
                </a:lnTo>
                <a:lnTo>
                  <a:pt x="216293" y="222999"/>
                </a:lnTo>
                <a:lnTo>
                  <a:pt x="214617" y="205663"/>
                </a:lnTo>
                <a:lnTo>
                  <a:pt x="197624" y="212864"/>
                </a:lnTo>
                <a:lnTo>
                  <a:pt x="179273" y="218325"/>
                </a:lnTo>
                <a:lnTo>
                  <a:pt x="159448" y="221792"/>
                </a:lnTo>
                <a:lnTo>
                  <a:pt x="138049" y="222999"/>
                </a:lnTo>
                <a:lnTo>
                  <a:pt x="121424" y="221653"/>
                </a:lnTo>
                <a:lnTo>
                  <a:pt x="85509" y="201764"/>
                </a:lnTo>
                <a:lnTo>
                  <a:pt x="77127" y="173812"/>
                </a:lnTo>
                <a:lnTo>
                  <a:pt x="137617" y="172008"/>
                </a:lnTo>
                <a:lnTo>
                  <a:pt x="186817" y="162687"/>
                </a:lnTo>
                <a:lnTo>
                  <a:pt x="223481" y="145046"/>
                </a:lnTo>
                <a:lnTo>
                  <a:pt x="246392" y="118300"/>
                </a:lnTo>
                <a:lnTo>
                  <a:pt x="247065" y="115125"/>
                </a:lnTo>
                <a:lnTo>
                  <a:pt x="254292" y="81610"/>
                </a:lnTo>
                <a:close/>
              </a:path>
              <a:path w="554354" h="285114">
                <a:moveTo>
                  <a:pt x="553808" y="74345"/>
                </a:moveTo>
                <a:lnTo>
                  <a:pt x="549186" y="42926"/>
                </a:lnTo>
                <a:lnTo>
                  <a:pt x="535647" y="19570"/>
                </a:lnTo>
                <a:lnTo>
                  <a:pt x="513727" y="5016"/>
                </a:lnTo>
                <a:lnTo>
                  <a:pt x="483946" y="0"/>
                </a:lnTo>
                <a:lnTo>
                  <a:pt x="457225" y="3009"/>
                </a:lnTo>
                <a:lnTo>
                  <a:pt x="431901" y="12306"/>
                </a:lnTo>
                <a:lnTo>
                  <a:pt x="408571" y="28308"/>
                </a:lnTo>
                <a:lnTo>
                  <a:pt x="387819" y="51422"/>
                </a:lnTo>
                <a:lnTo>
                  <a:pt x="386702" y="51422"/>
                </a:lnTo>
                <a:lnTo>
                  <a:pt x="392290" y="6146"/>
                </a:lnTo>
                <a:lnTo>
                  <a:pt x="320763" y="6146"/>
                </a:lnTo>
                <a:lnTo>
                  <a:pt x="314744" y="46609"/>
                </a:lnTo>
                <a:lnTo>
                  <a:pt x="310845" y="69900"/>
                </a:lnTo>
                <a:lnTo>
                  <a:pt x="271576" y="279450"/>
                </a:lnTo>
                <a:lnTo>
                  <a:pt x="352044" y="279450"/>
                </a:lnTo>
                <a:lnTo>
                  <a:pt x="374967" y="158165"/>
                </a:lnTo>
                <a:lnTo>
                  <a:pt x="386638" y="118122"/>
                </a:lnTo>
                <a:lnTo>
                  <a:pt x="403402" y="88874"/>
                </a:lnTo>
                <a:lnTo>
                  <a:pt x="422986" y="70942"/>
                </a:lnTo>
                <a:lnTo>
                  <a:pt x="443141" y="64846"/>
                </a:lnTo>
                <a:lnTo>
                  <a:pt x="455828" y="67246"/>
                </a:lnTo>
                <a:lnTo>
                  <a:pt x="464108" y="73926"/>
                </a:lnTo>
                <a:lnTo>
                  <a:pt x="468630" y="84175"/>
                </a:lnTo>
                <a:lnTo>
                  <a:pt x="469988" y="97243"/>
                </a:lnTo>
                <a:lnTo>
                  <a:pt x="469785" y="104965"/>
                </a:lnTo>
                <a:lnTo>
                  <a:pt x="469214" y="112826"/>
                </a:lnTo>
                <a:lnTo>
                  <a:pt x="468325" y="120599"/>
                </a:lnTo>
                <a:lnTo>
                  <a:pt x="467182" y="127990"/>
                </a:lnTo>
                <a:lnTo>
                  <a:pt x="438683" y="279450"/>
                </a:lnTo>
                <a:lnTo>
                  <a:pt x="519163" y="279450"/>
                </a:lnTo>
                <a:lnTo>
                  <a:pt x="549338" y="120726"/>
                </a:lnTo>
                <a:lnTo>
                  <a:pt x="550976" y="109550"/>
                </a:lnTo>
                <a:lnTo>
                  <a:pt x="552411" y="97116"/>
                </a:lnTo>
                <a:lnTo>
                  <a:pt x="553427" y="84886"/>
                </a:lnTo>
                <a:lnTo>
                  <a:pt x="553808" y="74345"/>
                </a:lnTo>
                <a:close/>
              </a:path>
            </a:pathLst>
          </a:custGeom>
          <a:solidFill>
            <a:srgbClr val="33536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4687989" y="1340370"/>
            <a:ext cx="1089660" cy="398780"/>
          </a:xfrm>
          <a:custGeom>
            <a:avLst/>
            <a:gdLst/>
            <a:ahLst/>
            <a:cxnLst/>
            <a:rect l="l" t="t" r="r" b="b"/>
            <a:pathLst>
              <a:path w="1089660" h="398780">
                <a:moveTo>
                  <a:pt x="183311" y="119024"/>
                </a:moveTo>
                <a:lnTo>
                  <a:pt x="125183" y="119024"/>
                </a:lnTo>
                <a:lnTo>
                  <a:pt x="139712" y="42468"/>
                </a:lnTo>
                <a:lnTo>
                  <a:pt x="57556" y="61468"/>
                </a:lnTo>
                <a:lnTo>
                  <a:pt x="46380" y="119024"/>
                </a:lnTo>
                <a:lnTo>
                  <a:pt x="11176" y="119024"/>
                </a:lnTo>
                <a:lnTo>
                  <a:pt x="0" y="179946"/>
                </a:lnTo>
                <a:lnTo>
                  <a:pt x="34645" y="179946"/>
                </a:lnTo>
                <a:lnTo>
                  <a:pt x="13411" y="288925"/>
                </a:lnTo>
                <a:lnTo>
                  <a:pt x="10883" y="303479"/>
                </a:lnTo>
                <a:lnTo>
                  <a:pt x="9144" y="316458"/>
                </a:lnTo>
                <a:lnTo>
                  <a:pt x="8140" y="328383"/>
                </a:lnTo>
                <a:lnTo>
                  <a:pt x="7810" y="339788"/>
                </a:lnTo>
                <a:lnTo>
                  <a:pt x="12141" y="363347"/>
                </a:lnTo>
                <a:lnTo>
                  <a:pt x="25285" y="381914"/>
                </a:lnTo>
                <a:lnTo>
                  <a:pt x="47434" y="394093"/>
                </a:lnTo>
                <a:lnTo>
                  <a:pt x="78790" y="398462"/>
                </a:lnTo>
                <a:lnTo>
                  <a:pt x="92113" y="398056"/>
                </a:lnTo>
                <a:lnTo>
                  <a:pt x="105270" y="396862"/>
                </a:lnTo>
                <a:lnTo>
                  <a:pt x="117068" y="394931"/>
                </a:lnTo>
                <a:lnTo>
                  <a:pt x="126301" y="392328"/>
                </a:lnTo>
                <a:lnTo>
                  <a:pt x="135801" y="329171"/>
                </a:lnTo>
                <a:lnTo>
                  <a:pt x="128536" y="330288"/>
                </a:lnTo>
                <a:lnTo>
                  <a:pt x="113449" y="330288"/>
                </a:lnTo>
                <a:lnTo>
                  <a:pt x="102565" y="328599"/>
                </a:lnTo>
                <a:lnTo>
                  <a:pt x="95491" y="323862"/>
                </a:lnTo>
                <a:lnTo>
                  <a:pt x="91681" y="316611"/>
                </a:lnTo>
                <a:lnTo>
                  <a:pt x="90538" y="307365"/>
                </a:lnTo>
                <a:lnTo>
                  <a:pt x="90932" y="299529"/>
                </a:lnTo>
                <a:lnTo>
                  <a:pt x="91935" y="290677"/>
                </a:lnTo>
                <a:lnTo>
                  <a:pt x="93370" y="281520"/>
                </a:lnTo>
                <a:lnTo>
                  <a:pt x="113449" y="179946"/>
                </a:lnTo>
                <a:lnTo>
                  <a:pt x="171577" y="179946"/>
                </a:lnTo>
                <a:lnTo>
                  <a:pt x="183311" y="119024"/>
                </a:lnTo>
                <a:close/>
              </a:path>
              <a:path w="1089660" h="398780">
                <a:moveTo>
                  <a:pt x="311823" y="119037"/>
                </a:moveTo>
                <a:lnTo>
                  <a:pt x="231343" y="119037"/>
                </a:lnTo>
                <a:lnTo>
                  <a:pt x="179362" y="392328"/>
                </a:lnTo>
                <a:lnTo>
                  <a:pt x="259842" y="392328"/>
                </a:lnTo>
                <a:lnTo>
                  <a:pt x="311823" y="119037"/>
                </a:lnTo>
                <a:close/>
              </a:path>
              <a:path w="1089660" h="398780">
                <a:moveTo>
                  <a:pt x="329145" y="39674"/>
                </a:moveTo>
                <a:lnTo>
                  <a:pt x="326161" y="23342"/>
                </a:lnTo>
                <a:lnTo>
                  <a:pt x="317830" y="10833"/>
                </a:lnTo>
                <a:lnTo>
                  <a:pt x="305092" y="2819"/>
                </a:lnTo>
                <a:lnTo>
                  <a:pt x="288899" y="0"/>
                </a:lnTo>
                <a:lnTo>
                  <a:pt x="271360" y="3314"/>
                </a:lnTo>
                <a:lnTo>
                  <a:pt x="256705" y="12649"/>
                </a:lnTo>
                <a:lnTo>
                  <a:pt x="246545" y="27114"/>
                </a:lnTo>
                <a:lnTo>
                  <a:pt x="242519" y="45821"/>
                </a:lnTo>
                <a:lnTo>
                  <a:pt x="245491" y="62077"/>
                </a:lnTo>
                <a:lnTo>
                  <a:pt x="253695" y="74396"/>
                </a:lnTo>
                <a:lnTo>
                  <a:pt x="266090" y="82207"/>
                </a:lnTo>
                <a:lnTo>
                  <a:pt x="281635" y="84937"/>
                </a:lnTo>
                <a:lnTo>
                  <a:pt x="299897" y="81876"/>
                </a:lnTo>
                <a:lnTo>
                  <a:pt x="315036" y="72999"/>
                </a:lnTo>
                <a:lnTo>
                  <a:pt x="325335" y="58775"/>
                </a:lnTo>
                <a:lnTo>
                  <a:pt x="329145" y="39674"/>
                </a:lnTo>
                <a:close/>
              </a:path>
              <a:path w="1089660" h="398780">
                <a:moveTo>
                  <a:pt x="542061" y="126860"/>
                </a:moveTo>
                <a:lnTo>
                  <a:pt x="529869" y="121373"/>
                </a:lnTo>
                <a:lnTo>
                  <a:pt x="513765" y="116941"/>
                </a:lnTo>
                <a:lnTo>
                  <a:pt x="494195" y="113969"/>
                </a:lnTo>
                <a:lnTo>
                  <a:pt x="471652" y="112890"/>
                </a:lnTo>
                <a:lnTo>
                  <a:pt x="423164" y="119621"/>
                </a:lnTo>
                <a:lnTo>
                  <a:pt x="385165" y="138671"/>
                </a:lnTo>
                <a:lnTo>
                  <a:pt x="360362" y="168300"/>
                </a:lnTo>
                <a:lnTo>
                  <a:pt x="351497" y="206781"/>
                </a:lnTo>
                <a:lnTo>
                  <a:pt x="356095" y="230314"/>
                </a:lnTo>
                <a:lnTo>
                  <a:pt x="368604" y="250024"/>
                </a:lnTo>
                <a:lnTo>
                  <a:pt x="387083" y="266280"/>
                </a:lnTo>
                <a:lnTo>
                  <a:pt x="409613" y="279438"/>
                </a:lnTo>
                <a:lnTo>
                  <a:pt x="425538" y="288239"/>
                </a:lnTo>
                <a:lnTo>
                  <a:pt x="436079" y="296621"/>
                </a:lnTo>
                <a:lnTo>
                  <a:pt x="441909" y="305219"/>
                </a:lnTo>
                <a:lnTo>
                  <a:pt x="443699" y="314655"/>
                </a:lnTo>
                <a:lnTo>
                  <a:pt x="441502" y="324154"/>
                </a:lnTo>
                <a:lnTo>
                  <a:pt x="434962" y="331978"/>
                </a:lnTo>
                <a:lnTo>
                  <a:pt x="424129" y="337286"/>
                </a:lnTo>
                <a:lnTo>
                  <a:pt x="409054" y="339242"/>
                </a:lnTo>
                <a:lnTo>
                  <a:pt x="388988" y="337362"/>
                </a:lnTo>
                <a:lnTo>
                  <a:pt x="369290" y="332676"/>
                </a:lnTo>
                <a:lnTo>
                  <a:pt x="351586" y="326504"/>
                </a:lnTo>
                <a:lnTo>
                  <a:pt x="337515" y="320243"/>
                </a:lnTo>
                <a:lnTo>
                  <a:pt x="317957" y="376682"/>
                </a:lnTo>
                <a:lnTo>
                  <a:pt x="333006" y="385178"/>
                </a:lnTo>
                <a:lnTo>
                  <a:pt x="352945" y="391909"/>
                </a:lnTo>
                <a:lnTo>
                  <a:pt x="376339" y="396316"/>
                </a:lnTo>
                <a:lnTo>
                  <a:pt x="401789" y="397916"/>
                </a:lnTo>
                <a:lnTo>
                  <a:pt x="451751" y="391693"/>
                </a:lnTo>
                <a:lnTo>
                  <a:pt x="491413" y="373329"/>
                </a:lnTo>
                <a:lnTo>
                  <a:pt x="517550" y="343230"/>
                </a:lnTo>
                <a:lnTo>
                  <a:pt x="526973" y="301802"/>
                </a:lnTo>
                <a:lnTo>
                  <a:pt x="521614" y="276186"/>
                </a:lnTo>
                <a:lnTo>
                  <a:pt x="507619" y="255752"/>
                </a:lnTo>
                <a:lnTo>
                  <a:pt x="488061" y="239623"/>
                </a:lnTo>
                <a:lnTo>
                  <a:pt x="466051" y="226898"/>
                </a:lnTo>
                <a:lnTo>
                  <a:pt x="451383" y="219100"/>
                </a:lnTo>
                <a:lnTo>
                  <a:pt x="440905" y="211455"/>
                </a:lnTo>
                <a:lnTo>
                  <a:pt x="434619" y="203720"/>
                </a:lnTo>
                <a:lnTo>
                  <a:pt x="432523" y="195618"/>
                </a:lnTo>
                <a:lnTo>
                  <a:pt x="435114" y="185724"/>
                </a:lnTo>
                <a:lnTo>
                  <a:pt x="442442" y="178142"/>
                </a:lnTo>
                <a:lnTo>
                  <a:pt x="453745" y="173278"/>
                </a:lnTo>
                <a:lnTo>
                  <a:pt x="468299" y="171577"/>
                </a:lnTo>
                <a:lnTo>
                  <a:pt x="485330" y="172707"/>
                </a:lnTo>
                <a:lnTo>
                  <a:pt x="500278" y="175628"/>
                </a:lnTo>
                <a:lnTo>
                  <a:pt x="512927" y="179590"/>
                </a:lnTo>
                <a:lnTo>
                  <a:pt x="523062" y="183870"/>
                </a:lnTo>
                <a:lnTo>
                  <a:pt x="542061" y="126860"/>
                </a:lnTo>
                <a:close/>
              </a:path>
              <a:path w="1089660" h="398780">
                <a:moveTo>
                  <a:pt x="774509" y="126860"/>
                </a:moveTo>
                <a:lnTo>
                  <a:pt x="762330" y="121373"/>
                </a:lnTo>
                <a:lnTo>
                  <a:pt x="746226" y="116941"/>
                </a:lnTo>
                <a:lnTo>
                  <a:pt x="726655" y="113969"/>
                </a:lnTo>
                <a:lnTo>
                  <a:pt x="704100" y="112890"/>
                </a:lnTo>
                <a:lnTo>
                  <a:pt x="655612" y="119621"/>
                </a:lnTo>
                <a:lnTo>
                  <a:pt x="617613" y="138671"/>
                </a:lnTo>
                <a:lnTo>
                  <a:pt x="592810" y="168300"/>
                </a:lnTo>
                <a:lnTo>
                  <a:pt x="583933" y="206781"/>
                </a:lnTo>
                <a:lnTo>
                  <a:pt x="588543" y="230314"/>
                </a:lnTo>
                <a:lnTo>
                  <a:pt x="601052" y="250024"/>
                </a:lnTo>
                <a:lnTo>
                  <a:pt x="619544" y="266280"/>
                </a:lnTo>
                <a:lnTo>
                  <a:pt x="642061" y="279438"/>
                </a:lnTo>
                <a:lnTo>
                  <a:pt x="657999" y="288239"/>
                </a:lnTo>
                <a:lnTo>
                  <a:pt x="668540" y="296621"/>
                </a:lnTo>
                <a:lnTo>
                  <a:pt x="674357" y="305219"/>
                </a:lnTo>
                <a:lnTo>
                  <a:pt x="676148" y="314655"/>
                </a:lnTo>
                <a:lnTo>
                  <a:pt x="673963" y="324154"/>
                </a:lnTo>
                <a:lnTo>
                  <a:pt x="667423" y="331978"/>
                </a:lnTo>
                <a:lnTo>
                  <a:pt x="656590" y="337286"/>
                </a:lnTo>
                <a:lnTo>
                  <a:pt x="641502" y="339242"/>
                </a:lnTo>
                <a:lnTo>
                  <a:pt x="621436" y="337362"/>
                </a:lnTo>
                <a:lnTo>
                  <a:pt x="601751" y="332676"/>
                </a:lnTo>
                <a:lnTo>
                  <a:pt x="584047" y="326504"/>
                </a:lnTo>
                <a:lnTo>
                  <a:pt x="569963" y="320243"/>
                </a:lnTo>
                <a:lnTo>
                  <a:pt x="550405" y="376682"/>
                </a:lnTo>
                <a:lnTo>
                  <a:pt x="565467" y="385178"/>
                </a:lnTo>
                <a:lnTo>
                  <a:pt x="585406" y="391909"/>
                </a:lnTo>
                <a:lnTo>
                  <a:pt x="608799" y="396316"/>
                </a:lnTo>
                <a:lnTo>
                  <a:pt x="634238" y="397916"/>
                </a:lnTo>
                <a:lnTo>
                  <a:pt x="684212" y="391693"/>
                </a:lnTo>
                <a:lnTo>
                  <a:pt x="723861" y="373329"/>
                </a:lnTo>
                <a:lnTo>
                  <a:pt x="749998" y="343230"/>
                </a:lnTo>
                <a:lnTo>
                  <a:pt x="759421" y="301802"/>
                </a:lnTo>
                <a:lnTo>
                  <a:pt x="754075" y="276186"/>
                </a:lnTo>
                <a:lnTo>
                  <a:pt x="740079" y="255752"/>
                </a:lnTo>
                <a:lnTo>
                  <a:pt x="720521" y="239623"/>
                </a:lnTo>
                <a:lnTo>
                  <a:pt x="698500" y="226898"/>
                </a:lnTo>
                <a:lnTo>
                  <a:pt x="683831" y="219100"/>
                </a:lnTo>
                <a:lnTo>
                  <a:pt x="673354" y="211455"/>
                </a:lnTo>
                <a:lnTo>
                  <a:pt x="667067" y="203720"/>
                </a:lnTo>
                <a:lnTo>
                  <a:pt x="664972" y="195618"/>
                </a:lnTo>
                <a:lnTo>
                  <a:pt x="667575" y="185724"/>
                </a:lnTo>
                <a:lnTo>
                  <a:pt x="674890" y="178142"/>
                </a:lnTo>
                <a:lnTo>
                  <a:pt x="686193" y="173278"/>
                </a:lnTo>
                <a:lnTo>
                  <a:pt x="700747" y="171577"/>
                </a:lnTo>
                <a:lnTo>
                  <a:pt x="717791" y="172707"/>
                </a:lnTo>
                <a:lnTo>
                  <a:pt x="732739" y="175628"/>
                </a:lnTo>
                <a:lnTo>
                  <a:pt x="745388" y="179590"/>
                </a:lnTo>
                <a:lnTo>
                  <a:pt x="755510" y="183870"/>
                </a:lnTo>
                <a:lnTo>
                  <a:pt x="774509" y="126860"/>
                </a:lnTo>
                <a:close/>
              </a:path>
              <a:path w="1089660" h="398780">
                <a:moveTo>
                  <a:pt x="1089126" y="119037"/>
                </a:moveTo>
                <a:lnTo>
                  <a:pt x="1008646" y="119037"/>
                </a:lnTo>
                <a:lnTo>
                  <a:pt x="984618" y="245338"/>
                </a:lnTo>
                <a:lnTo>
                  <a:pt x="973683" y="282155"/>
                </a:lnTo>
                <a:lnTo>
                  <a:pt x="957935" y="309753"/>
                </a:lnTo>
                <a:lnTo>
                  <a:pt x="939038" y="327075"/>
                </a:lnTo>
                <a:lnTo>
                  <a:pt x="918667" y="333082"/>
                </a:lnTo>
                <a:lnTo>
                  <a:pt x="905662" y="330619"/>
                </a:lnTo>
                <a:lnTo>
                  <a:pt x="897229" y="323862"/>
                </a:lnTo>
                <a:lnTo>
                  <a:pt x="892657" y="313766"/>
                </a:lnTo>
                <a:lnTo>
                  <a:pt x="891286" y="301244"/>
                </a:lnTo>
                <a:lnTo>
                  <a:pt x="891578" y="293128"/>
                </a:lnTo>
                <a:lnTo>
                  <a:pt x="892403" y="284187"/>
                </a:lnTo>
                <a:lnTo>
                  <a:pt x="893635" y="274828"/>
                </a:lnTo>
                <a:lnTo>
                  <a:pt x="895184" y="265468"/>
                </a:lnTo>
                <a:lnTo>
                  <a:pt x="922578" y="119037"/>
                </a:lnTo>
                <a:lnTo>
                  <a:pt x="842098" y="119037"/>
                </a:lnTo>
                <a:lnTo>
                  <a:pt x="811072" y="285369"/>
                </a:lnTo>
                <a:lnTo>
                  <a:pt x="809345" y="298221"/>
                </a:lnTo>
                <a:lnTo>
                  <a:pt x="808342" y="310362"/>
                </a:lnTo>
                <a:lnTo>
                  <a:pt x="808012" y="321919"/>
                </a:lnTo>
                <a:lnTo>
                  <a:pt x="812800" y="355803"/>
                </a:lnTo>
                <a:lnTo>
                  <a:pt x="826592" y="379679"/>
                </a:lnTo>
                <a:lnTo>
                  <a:pt x="848563" y="393814"/>
                </a:lnTo>
                <a:lnTo>
                  <a:pt x="877862" y="398475"/>
                </a:lnTo>
                <a:lnTo>
                  <a:pt x="902614" y="395554"/>
                </a:lnTo>
                <a:lnTo>
                  <a:pt x="926985" y="386461"/>
                </a:lnTo>
                <a:lnTo>
                  <a:pt x="950417" y="370649"/>
                </a:lnTo>
                <a:lnTo>
                  <a:pt x="972324" y="347624"/>
                </a:lnTo>
                <a:lnTo>
                  <a:pt x="973442" y="347624"/>
                </a:lnTo>
                <a:lnTo>
                  <a:pt x="968400" y="392341"/>
                </a:lnTo>
                <a:lnTo>
                  <a:pt x="1039380" y="392341"/>
                </a:lnTo>
                <a:lnTo>
                  <a:pt x="1049362" y="328510"/>
                </a:lnTo>
                <a:lnTo>
                  <a:pt x="1053922" y="303466"/>
                </a:lnTo>
                <a:lnTo>
                  <a:pt x="1089126" y="119037"/>
                </a:lnTo>
                <a:close/>
              </a:path>
            </a:pathLst>
          </a:custGeom>
          <a:solidFill>
            <a:srgbClr val="33536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5874296" y="1341475"/>
            <a:ext cx="2200910" cy="508634"/>
          </a:xfrm>
          <a:custGeom>
            <a:avLst/>
            <a:gdLst/>
            <a:ahLst/>
            <a:cxnLst/>
            <a:rect l="l" t="t" r="r" b="b"/>
            <a:pathLst>
              <a:path w="2200909" h="508635">
                <a:moveTo>
                  <a:pt x="312407" y="215176"/>
                </a:moveTo>
                <a:lnTo>
                  <a:pt x="307187" y="176618"/>
                </a:lnTo>
                <a:lnTo>
                  <a:pt x="263372" y="120065"/>
                </a:lnTo>
                <a:lnTo>
                  <a:pt x="228028" y="112496"/>
                </a:lnTo>
                <a:lnTo>
                  <a:pt x="228028" y="221322"/>
                </a:lnTo>
                <a:lnTo>
                  <a:pt x="222110" y="261950"/>
                </a:lnTo>
                <a:lnTo>
                  <a:pt x="205879" y="299021"/>
                </a:lnTo>
                <a:lnTo>
                  <a:pt x="181571" y="326021"/>
                </a:lnTo>
                <a:lnTo>
                  <a:pt x="151447" y="336461"/>
                </a:lnTo>
                <a:lnTo>
                  <a:pt x="140347" y="335546"/>
                </a:lnTo>
                <a:lnTo>
                  <a:pt x="130492" y="332892"/>
                </a:lnTo>
                <a:lnTo>
                  <a:pt x="121907" y="328676"/>
                </a:lnTo>
                <a:lnTo>
                  <a:pt x="114566" y="323037"/>
                </a:lnTo>
                <a:lnTo>
                  <a:pt x="124625" y="264363"/>
                </a:lnTo>
                <a:lnTo>
                  <a:pt x="135280" y="228015"/>
                </a:lnTo>
                <a:lnTo>
                  <a:pt x="151180" y="200367"/>
                </a:lnTo>
                <a:lnTo>
                  <a:pt x="170840" y="182791"/>
                </a:lnTo>
                <a:lnTo>
                  <a:pt x="192811" y="176618"/>
                </a:lnTo>
                <a:lnTo>
                  <a:pt x="209397" y="180543"/>
                </a:lnTo>
                <a:lnTo>
                  <a:pt x="220268" y="190792"/>
                </a:lnTo>
                <a:lnTo>
                  <a:pt x="226225" y="205143"/>
                </a:lnTo>
                <a:lnTo>
                  <a:pt x="228028" y="221322"/>
                </a:lnTo>
                <a:lnTo>
                  <a:pt x="228028" y="112496"/>
                </a:lnTo>
                <a:lnTo>
                  <a:pt x="176822" y="123583"/>
                </a:lnTo>
                <a:lnTo>
                  <a:pt x="136931" y="157619"/>
                </a:lnTo>
                <a:lnTo>
                  <a:pt x="135813" y="157619"/>
                </a:lnTo>
                <a:lnTo>
                  <a:pt x="140830" y="117932"/>
                </a:lnTo>
                <a:lnTo>
                  <a:pt x="68745" y="117932"/>
                </a:lnTo>
                <a:lnTo>
                  <a:pt x="65544" y="142519"/>
                </a:lnTo>
                <a:lnTo>
                  <a:pt x="61683" y="169062"/>
                </a:lnTo>
                <a:lnTo>
                  <a:pt x="57188" y="197307"/>
                </a:lnTo>
                <a:lnTo>
                  <a:pt x="52527" y="223558"/>
                </a:lnTo>
                <a:lnTo>
                  <a:pt x="0" y="501878"/>
                </a:lnTo>
                <a:lnTo>
                  <a:pt x="79908" y="501878"/>
                </a:lnTo>
                <a:lnTo>
                  <a:pt x="102273" y="386194"/>
                </a:lnTo>
                <a:lnTo>
                  <a:pt x="103390" y="386194"/>
                </a:lnTo>
                <a:lnTo>
                  <a:pt x="112204" y="390296"/>
                </a:lnTo>
                <a:lnTo>
                  <a:pt x="124002" y="393877"/>
                </a:lnTo>
                <a:lnTo>
                  <a:pt x="138201" y="396417"/>
                </a:lnTo>
                <a:lnTo>
                  <a:pt x="154254" y="397370"/>
                </a:lnTo>
                <a:lnTo>
                  <a:pt x="198958" y="390474"/>
                </a:lnTo>
                <a:lnTo>
                  <a:pt x="207530" y="386194"/>
                </a:lnTo>
                <a:lnTo>
                  <a:pt x="237477" y="371246"/>
                </a:lnTo>
                <a:lnTo>
                  <a:pt x="268960" y="341909"/>
                </a:lnTo>
                <a:lnTo>
                  <a:pt x="272389" y="336461"/>
                </a:lnTo>
                <a:lnTo>
                  <a:pt x="292519" y="304634"/>
                </a:lnTo>
                <a:lnTo>
                  <a:pt x="307289" y="261658"/>
                </a:lnTo>
                <a:lnTo>
                  <a:pt x="312407" y="215176"/>
                </a:lnTo>
                <a:close/>
              </a:path>
              <a:path w="2200909" h="508635">
                <a:moveTo>
                  <a:pt x="549338" y="112344"/>
                </a:moveTo>
                <a:lnTo>
                  <a:pt x="544296" y="111772"/>
                </a:lnTo>
                <a:lnTo>
                  <a:pt x="534238" y="111772"/>
                </a:lnTo>
                <a:lnTo>
                  <a:pt x="507492" y="116357"/>
                </a:lnTo>
                <a:lnTo>
                  <a:pt x="483730" y="129171"/>
                </a:lnTo>
                <a:lnTo>
                  <a:pt x="463423" y="148805"/>
                </a:lnTo>
                <a:lnTo>
                  <a:pt x="447052" y="173812"/>
                </a:lnTo>
                <a:lnTo>
                  <a:pt x="445376" y="173812"/>
                </a:lnTo>
                <a:lnTo>
                  <a:pt x="450405" y="117919"/>
                </a:lnTo>
                <a:lnTo>
                  <a:pt x="380555" y="117919"/>
                </a:lnTo>
                <a:lnTo>
                  <a:pt x="375450" y="166560"/>
                </a:lnTo>
                <a:lnTo>
                  <a:pt x="371665" y="197154"/>
                </a:lnTo>
                <a:lnTo>
                  <a:pt x="366572" y="228587"/>
                </a:lnTo>
                <a:lnTo>
                  <a:pt x="335838" y="391223"/>
                </a:lnTo>
                <a:lnTo>
                  <a:pt x="416318" y="391223"/>
                </a:lnTo>
                <a:lnTo>
                  <a:pt x="435317" y="289496"/>
                </a:lnTo>
                <a:lnTo>
                  <a:pt x="445693" y="251320"/>
                </a:lnTo>
                <a:lnTo>
                  <a:pt x="487184" y="198018"/>
                </a:lnTo>
                <a:lnTo>
                  <a:pt x="520827" y="190017"/>
                </a:lnTo>
                <a:lnTo>
                  <a:pt x="529767" y="190017"/>
                </a:lnTo>
                <a:lnTo>
                  <a:pt x="533679" y="190576"/>
                </a:lnTo>
                <a:lnTo>
                  <a:pt x="549338" y="112344"/>
                </a:lnTo>
                <a:close/>
              </a:path>
              <a:path w="2200909" h="508635">
                <a:moveTo>
                  <a:pt x="830973" y="224116"/>
                </a:moveTo>
                <a:lnTo>
                  <a:pt x="823188" y="180390"/>
                </a:lnTo>
                <a:lnTo>
                  <a:pt x="800582" y="144678"/>
                </a:lnTo>
                <a:lnTo>
                  <a:pt x="764247" y="120611"/>
                </a:lnTo>
                <a:lnTo>
                  <a:pt x="747712" y="117627"/>
                </a:lnTo>
                <a:lnTo>
                  <a:pt x="747712" y="224675"/>
                </a:lnTo>
                <a:lnTo>
                  <a:pt x="743178" y="261861"/>
                </a:lnTo>
                <a:lnTo>
                  <a:pt x="729894" y="297891"/>
                </a:lnTo>
                <a:lnTo>
                  <a:pt x="708329" y="325132"/>
                </a:lnTo>
                <a:lnTo>
                  <a:pt x="678967" y="335902"/>
                </a:lnTo>
                <a:lnTo>
                  <a:pt x="660361" y="332092"/>
                </a:lnTo>
                <a:lnTo>
                  <a:pt x="646684" y="321297"/>
                </a:lnTo>
                <a:lnTo>
                  <a:pt x="638251" y="304546"/>
                </a:lnTo>
                <a:lnTo>
                  <a:pt x="635368" y="282803"/>
                </a:lnTo>
                <a:lnTo>
                  <a:pt x="639432" y="247675"/>
                </a:lnTo>
                <a:lnTo>
                  <a:pt x="652411" y="211823"/>
                </a:lnTo>
                <a:lnTo>
                  <a:pt x="674192" y="183934"/>
                </a:lnTo>
                <a:lnTo>
                  <a:pt x="704672" y="172694"/>
                </a:lnTo>
                <a:lnTo>
                  <a:pt x="725068" y="177279"/>
                </a:lnTo>
                <a:lnTo>
                  <a:pt x="738352" y="189255"/>
                </a:lnTo>
                <a:lnTo>
                  <a:pt x="745540" y="205943"/>
                </a:lnTo>
                <a:lnTo>
                  <a:pt x="747712" y="224675"/>
                </a:lnTo>
                <a:lnTo>
                  <a:pt x="747712" y="117627"/>
                </a:lnTo>
                <a:lnTo>
                  <a:pt x="669429" y="117970"/>
                </a:lnTo>
                <a:lnTo>
                  <a:pt x="629754" y="135432"/>
                </a:lnTo>
                <a:lnTo>
                  <a:pt x="597217" y="162496"/>
                </a:lnTo>
                <a:lnTo>
                  <a:pt x="572795" y="197472"/>
                </a:lnTo>
                <a:lnTo>
                  <a:pt x="557428" y="238696"/>
                </a:lnTo>
                <a:lnTo>
                  <a:pt x="552094" y="284480"/>
                </a:lnTo>
                <a:lnTo>
                  <a:pt x="560425" y="330644"/>
                </a:lnTo>
                <a:lnTo>
                  <a:pt x="583946" y="366280"/>
                </a:lnTo>
                <a:lnTo>
                  <a:pt x="620471" y="389242"/>
                </a:lnTo>
                <a:lnTo>
                  <a:pt x="667791" y="397370"/>
                </a:lnTo>
                <a:lnTo>
                  <a:pt x="712863" y="391490"/>
                </a:lnTo>
                <a:lnTo>
                  <a:pt x="752309" y="374688"/>
                </a:lnTo>
                <a:lnTo>
                  <a:pt x="784999" y="348259"/>
                </a:lnTo>
                <a:lnTo>
                  <a:pt x="809777" y="313499"/>
                </a:lnTo>
                <a:lnTo>
                  <a:pt x="825474" y="271691"/>
                </a:lnTo>
                <a:lnTo>
                  <a:pt x="830973" y="224116"/>
                </a:lnTo>
                <a:close/>
              </a:path>
              <a:path w="2200909" h="508635">
                <a:moveTo>
                  <a:pt x="1053363" y="117919"/>
                </a:moveTo>
                <a:lnTo>
                  <a:pt x="995235" y="117919"/>
                </a:lnTo>
                <a:lnTo>
                  <a:pt x="1009764" y="41363"/>
                </a:lnTo>
                <a:lnTo>
                  <a:pt x="927608" y="60363"/>
                </a:lnTo>
                <a:lnTo>
                  <a:pt x="916432" y="117919"/>
                </a:lnTo>
                <a:lnTo>
                  <a:pt x="881227" y="117919"/>
                </a:lnTo>
                <a:lnTo>
                  <a:pt x="870051" y="178841"/>
                </a:lnTo>
                <a:lnTo>
                  <a:pt x="904697" y="178841"/>
                </a:lnTo>
                <a:lnTo>
                  <a:pt x="883462" y="287820"/>
                </a:lnTo>
                <a:lnTo>
                  <a:pt x="880935" y="302374"/>
                </a:lnTo>
                <a:lnTo>
                  <a:pt x="879195" y="315353"/>
                </a:lnTo>
                <a:lnTo>
                  <a:pt x="878192" y="327279"/>
                </a:lnTo>
                <a:lnTo>
                  <a:pt x="877862" y="338683"/>
                </a:lnTo>
                <a:lnTo>
                  <a:pt x="882192" y="362242"/>
                </a:lnTo>
                <a:lnTo>
                  <a:pt x="895337" y="380809"/>
                </a:lnTo>
                <a:lnTo>
                  <a:pt x="917486" y="392988"/>
                </a:lnTo>
                <a:lnTo>
                  <a:pt x="948842" y="397357"/>
                </a:lnTo>
                <a:lnTo>
                  <a:pt x="962164" y="396951"/>
                </a:lnTo>
                <a:lnTo>
                  <a:pt x="975321" y="395757"/>
                </a:lnTo>
                <a:lnTo>
                  <a:pt x="987120" y="393827"/>
                </a:lnTo>
                <a:lnTo>
                  <a:pt x="996353" y="391223"/>
                </a:lnTo>
                <a:lnTo>
                  <a:pt x="1005852" y="328066"/>
                </a:lnTo>
                <a:lnTo>
                  <a:pt x="998588" y="329184"/>
                </a:lnTo>
                <a:lnTo>
                  <a:pt x="983500" y="329184"/>
                </a:lnTo>
                <a:lnTo>
                  <a:pt x="972604" y="327494"/>
                </a:lnTo>
                <a:lnTo>
                  <a:pt x="965542" y="322757"/>
                </a:lnTo>
                <a:lnTo>
                  <a:pt x="961732" y="315506"/>
                </a:lnTo>
                <a:lnTo>
                  <a:pt x="960589" y="306260"/>
                </a:lnTo>
                <a:lnTo>
                  <a:pt x="960970" y="298424"/>
                </a:lnTo>
                <a:lnTo>
                  <a:pt x="961986" y="289572"/>
                </a:lnTo>
                <a:lnTo>
                  <a:pt x="963422" y="280416"/>
                </a:lnTo>
                <a:lnTo>
                  <a:pt x="983500" y="178841"/>
                </a:lnTo>
                <a:lnTo>
                  <a:pt x="1041628" y="178841"/>
                </a:lnTo>
                <a:lnTo>
                  <a:pt x="1053363" y="117919"/>
                </a:lnTo>
                <a:close/>
              </a:path>
              <a:path w="2200909" h="508635">
                <a:moveTo>
                  <a:pt x="1252855" y="84950"/>
                </a:moveTo>
                <a:lnTo>
                  <a:pt x="1210932" y="0"/>
                </a:lnTo>
                <a:lnTo>
                  <a:pt x="1133259" y="0"/>
                </a:lnTo>
                <a:lnTo>
                  <a:pt x="1195285" y="84950"/>
                </a:lnTo>
                <a:lnTo>
                  <a:pt x="1252855" y="84950"/>
                </a:lnTo>
                <a:close/>
              </a:path>
              <a:path w="2200909" h="508635">
                <a:moveTo>
                  <a:pt x="1309293" y="193382"/>
                </a:moveTo>
                <a:lnTo>
                  <a:pt x="1304556" y="170459"/>
                </a:lnTo>
                <a:lnTo>
                  <a:pt x="1302232" y="159181"/>
                </a:lnTo>
                <a:lnTo>
                  <a:pt x="1282534" y="133515"/>
                </a:lnTo>
                <a:lnTo>
                  <a:pt x="1252474" y="117373"/>
                </a:lnTo>
                <a:lnTo>
                  <a:pt x="1233855" y="114642"/>
                </a:lnTo>
                <a:lnTo>
                  <a:pt x="1233855" y="193941"/>
                </a:lnTo>
                <a:lnTo>
                  <a:pt x="1227988" y="209537"/>
                </a:lnTo>
                <a:lnTo>
                  <a:pt x="1210373" y="219849"/>
                </a:lnTo>
                <a:lnTo>
                  <a:pt x="1181036" y="225450"/>
                </a:lnTo>
                <a:lnTo>
                  <a:pt x="1139952" y="226898"/>
                </a:lnTo>
                <a:lnTo>
                  <a:pt x="1147089" y="207238"/>
                </a:lnTo>
                <a:lnTo>
                  <a:pt x="1160145" y="189039"/>
                </a:lnTo>
                <a:lnTo>
                  <a:pt x="1179169" y="175666"/>
                </a:lnTo>
                <a:lnTo>
                  <a:pt x="1204226" y="170459"/>
                </a:lnTo>
                <a:lnTo>
                  <a:pt x="1216634" y="172173"/>
                </a:lnTo>
                <a:lnTo>
                  <a:pt x="1225956" y="176961"/>
                </a:lnTo>
                <a:lnTo>
                  <a:pt x="1231823" y="184378"/>
                </a:lnTo>
                <a:lnTo>
                  <a:pt x="1233855" y="193941"/>
                </a:lnTo>
                <a:lnTo>
                  <a:pt x="1233855" y="114642"/>
                </a:lnTo>
                <a:lnTo>
                  <a:pt x="1168146" y="118579"/>
                </a:lnTo>
                <a:lnTo>
                  <a:pt x="1129030" y="137325"/>
                </a:lnTo>
                <a:lnTo>
                  <a:pt x="1097559" y="165506"/>
                </a:lnTo>
                <a:lnTo>
                  <a:pt x="1074331" y="200621"/>
                </a:lnTo>
                <a:lnTo>
                  <a:pt x="1059942" y="240182"/>
                </a:lnTo>
                <a:lnTo>
                  <a:pt x="1055014" y="281673"/>
                </a:lnTo>
                <a:lnTo>
                  <a:pt x="1062520" y="329615"/>
                </a:lnTo>
                <a:lnTo>
                  <a:pt x="1084910" y="365861"/>
                </a:lnTo>
                <a:lnTo>
                  <a:pt x="1121968" y="388797"/>
                </a:lnTo>
                <a:lnTo>
                  <a:pt x="1173492" y="396798"/>
                </a:lnTo>
                <a:lnTo>
                  <a:pt x="1197635" y="395770"/>
                </a:lnTo>
                <a:lnTo>
                  <a:pt x="1223721" y="392264"/>
                </a:lnTo>
                <a:lnTo>
                  <a:pt x="1250111" y="385724"/>
                </a:lnTo>
                <a:lnTo>
                  <a:pt x="1275207" y="375564"/>
                </a:lnTo>
                <a:lnTo>
                  <a:pt x="1271282" y="334772"/>
                </a:lnTo>
                <a:lnTo>
                  <a:pt x="1269619" y="317436"/>
                </a:lnTo>
                <a:lnTo>
                  <a:pt x="1252626" y="324637"/>
                </a:lnTo>
                <a:lnTo>
                  <a:pt x="1234274" y="330098"/>
                </a:lnTo>
                <a:lnTo>
                  <a:pt x="1214450" y="333565"/>
                </a:lnTo>
                <a:lnTo>
                  <a:pt x="1193050" y="334772"/>
                </a:lnTo>
                <a:lnTo>
                  <a:pt x="1176426" y="333425"/>
                </a:lnTo>
                <a:lnTo>
                  <a:pt x="1140510" y="313537"/>
                </a:lnTo>
                <a:lnTo>
                  <a:pt x="1132128" y="285584"/>
                </a:lnTo>
                <a:lnTo>
                  <a:pt x="1192618" y="283781"/>
                </a:lnTo>
                <a:lnTo>
                  <a:pt x="1241818" y="274459"/>
                </a:lnTo>
                <a:lnTo>
                  <a:pt x="1278483" y="256819"/>
                </a:lnTo>
                <a:lnTo>
                  <a:pt x="1301381" y="230073"/>
                </a:lnTo>
                <a:lnTo>
                  <a:pt x="1302067" y="226898"/>
                </a:lnTo>
                <a:lnTo>
                  <a:pt x="1309293" y="193382"/>
                </a:lnTo>
                <a:close/>
              </a:path>
              <a:path w="2200909" h="508635">
                <a:moveTo>
                  <a:pt x="1619440" y="130797"/>
                </a:moveTo>
                <a:lnTo>
                  <a:pt x="1597025" y="122631"/>
                </a:lnTo>
                <a:lnTo>
                  <a:pt x="1572628" y="116674"/>
                </a:lnTo>
                <a:lnTo>
                  <a:pt x="1546352" y="113017"/>
                </a:lnTo>
                <a:lnTo>
                  <a:pt x="1532255" y="112407"/>
                </a:lnTo>
                <a:lnTo>
                  <a:pt x="1532255" y="178295"/>
                </a:lnTo>
                <a:lnTo>
                  <a:pt x="1518272" y="251510"/>
                </a:lnTo>
                <a:lnTo>
                  <a:pt x="1508823" y="282867"/>
                </a:lnTo>
                <a:lnTo>
                  <a:pt x="1494243" y="306628"/>
                </a:lnTo>
                <a:lnTo>
                  <a:pt x="1476311" y="321691"/>
                </a:lnTo>
                <a:lnTo>
                  <a:pt x="1456804" y="326961"/>
                </a:lnTo>
                <a:lnTo>
                  <a:pt x="1440662" y="323380"/>
                </a:lnTo>
                <a:lnTo>
                  <a:pt x="1429131" y="313474"/>
                </a:lnTo>
                <a:lnTo>
                  <a:pt x="1422222" y="298424"/>
                </a:lnTo>
                <a:lnTo>
                  <a:pt x="1419910" y="279450"/>
                </a:lnTo>
                <a:lnTo>
                  <a:pt x="1426083" y="240931"/>
                </a:lnTo>
                <a:lnTo>
                  <a:pt x="1443316" y="206857"/>
                </a:lnTo>
                <a:lnTo>
                  <a:pt x="1469669" y="182549"/>
                </a:lnTo>
                <a:lnTo>
                  <a:pt x="1503197" y="173266"/>
                </a:lnTo>
                <a:lnTo>
                  <a:pt x="1511592" y="173659"/>
                </a:lnTo>
                <a:lnTo>
                  <a:pt x="1519605" y="174726"/>
                </a:lnTo>
                <a:lnTo>
                  <a:pt x="1526692" y="176326"/>
                </a:lnTo>
                <a:lnTo>
                  <a:pt x="1532255" y="178295"/>
                </a:lnTo>
                <a:lnTo>
                  <a:pt x="1532255" y="112407"/>
                </a:lnTo>
                <a:lnTo>
                  <a:pt x="1463357" y="118821"/>
                </a:lnTo>
                <a:lnTo>
                  <a:pt x="1417840" y="138315"/>
                </a:lnTo>
                <a:lnTo>
                  <a:pt x="1381988" y="167817"/>
                </a:lnTo>
                <a:lnTo>
                  <a:pt x="1356042" y="204851"/>
                </a:lnTo>
                <a:lnTo>
                  <a:pt x="1340281" y="246976"/>
                </a:lnTo>
                <a:lnTo>
                  <a:pt x="1334973" y="291757"/>
                </a:lnTo>
                <a:lnTo>
                  <a:pt x="1341297" y="329336"/>
                </a:lnTo>
                <a:lnTo>
                  <a:pt x="1358722" y="360273"/>
                </a:lnTo>
                <a:lnTo>
                  <a:pt x="1386217" y="381254"/>
                </a:lnTo>
                <a:lnTo>
                  <a:pt x="1422717" y="388988"/>
                </a:lnTo>
                <a:lnTo>
                  <a:pt x="1445628" y="386549"/>
                </a:lnTo>
                <a:lnTo>
                  <a:pt x="1466024" y="379133"/>
                </a:lnTo>
                <a:lnTo>
                  <a:pt x="1484325" y="366585"/>
                </a:lnTo>
                <a:lnTo>
                  <a:pt x="1500949" y="348754"/>
                </a:lnTo>
                <a:lnTo>
                  <a:pt x="1502067" y="348754"/>
                </a:lnTo>
                <a:lnTo>
                  <a:pt x="1485798" y="406133"/>
                </a:lnTo>
                <a:lnTo>
                  <a:pt x="1444167" y="440664"/>
                </a:lnTo>
                <a:lnTo>
                  <a:pt x="1416011" y="444322"/>
                </a:lnTo>
                <a:lnTo>
                  <a:pt x="1397279" y="443217"/>
                </a:lnTo>
                <a:lnTo>
                  <a:pt x="1377302" y="440131"/>
                </a:lnTo>
                <a:lnTo>
                  <a:pt x="1358785" y="435356"/>
                </a:lnTo>
                <a:lnTo>
                  <a:pt x="1344472" y="429234"/>
                </a:lnTo>
                <a:lnTo>
                  <a:pt x="1326032" y="490715"/>
                </a:lnTo>
                <a:lnTo>
                  <a:pt x="1342580" y="497903"/>
                </a:lnTo>
                <a:lnTo>
                  <a:pt x="1363751" y="503351"/>
                </a:lnTo>
                <a:lnTo>
                  <a:pt x="1388275" y="506818"/>
                </a:lnTo>
                <a:lnTo>
                  <a:pt x="1414894" y="508038"/>
                </a:lnTo>
                <a:lnTo>
                  <a:pt x="1442554" y="506539"/>
                </a:lnTo>
                <a:lnTo>
                  <a:pt x="1496618" y="491998"/>
                </a:lnTo>
                <a:lnTo>
                  <a:pt x="1542084" y="454329"/>
                </a:lnTo>
                <a:lnTo>
                  <a:pt x="1547672" y="444322"/>
                </a:lnTo>
                <a:lnTo>
                  <a:pt x="1558099" y="425665"/>
                </a:lnTo>
                <a:lnTo>
                  <a:pt x="1569707" y="392493"/>
                </a:lnTo>
                <a:lnTo>
                  <a:pt x="1578076" y="356019"/>
                </a:lnTo>
                <a:lnTo>
                  <a:pt x="1579410" y="348754"/>
                </a:lnTo>
                <a:lnTo>
                  <a:pt x="1583410" y="326961"/>
                </a:lnTo>
                <a:lnTo>
                  <a:pt x="1611642" y="173266"/>
                </a:lnTo>
                <a:lnTo>
                  <a:pt x="1619440" y="130797"/>
                </a:lnTo>
                <a:close/>
              </a:path>
              <a:path w="2200909" h="508635">
                <a:moveTo>
                  <a:pt x="1901063" y="193382"/>
                </a:moveTo>
                <a:lnTo>
                  <a:pt x="1874304" y="133515"/>
                </a:lnTo>
                <a:lnTo>
                  <a:pt x="1825625" y="114642"/>
                </a:lnTo>
                <a:lnTo>
                  <a:pt x="1825625" y="193941"/>
                </a:lnTo>
                <a:lnTo>
                  <a:pt x="1819744" y="209537"/>
                </a:lnTo>
                <a:lnTo>
                  <a:pt x="1802142" y="219849"/>
                </a:lnTo>
                <a:lnTo>
                  <a:pt x="1772793" y="225450"/>
                </a:lnTo>
                <a:lnTo>
                  <a:pt x="1731721" y="226898"/>
                </a:lnTo>
                <a:lnTo>
                  <a:pt x="1738858" y="207238"/>
                </a:lnTo>
                <a:lnTo>
                  <a:pt x="1751914" y="189039"/>
                </a:lnTo>
                <a:lnTo>
                  <a:pt x="1770938" y="175666"/>
                </a:lnTo>
                <a:lnTo>
                  <a:pt x="1795995" y="170459"/>
                </a:lnTo>
                <a:lnTo>
                  <a:pt x="1808403" y="172173"/>
                </a:lnTo>
                <a:lnTo>
                  <a:pt x="1817725" y="176961"/>
                </a:lnTo>
                <a:lnTo>
                  <a:pt x="1823580" y="184378"/>
                </a:lnTo>
                <a:lnTo>
                  <a:pt x="1825625" y="193941"/>
                </a:lnTo>
                <a:lnTo>
                  <a:pt x="1825625" y="114642"/>
                </a:lnTo>
                <a:lnTo>
                  <a:pt x="1759915" y="118579"/>
                </a:lnTo>
                <a:lnTo>
                  <a:pt x="1720799" y="137325"/>
                </a:lnTo>
                <a:lnTo>
                  <a:pt x="1689328" y="165506"/>
                </a:lnTo>
                <a:lnTo>
                  <a:pt x="1666087" y="200621"/>
                </a:lnTo>
                <a:lnTo>
                  <a:pt x="1651711" y="240182"/>
                </a:lnTo>
                <a:lnTo>
                  <a:pt x="1646783" y="281673"/>
                </a:lnTo>
                <a:lnTo>
                  <a:pt x="1654289" y="329615"/>
                </a:lnTo>
                <a:lnTo>
                  <a:pt x="1676679" y="365861"/>
                </a:lnTo>
                <a:lnTo>
                  <a:pt x="1713738" y="388797"/>
                </a:lnTo>
                <a:lnTo>
                  <a:pt x="1765261" y="396798"/>
                </a:lnTo>
                <a:lnTo>
                  <a:pt x="1789404" y="395770"/>
                </a:lnTo>
                <a:lnTo>
                  <a:pt x="1815490" y="392264"/>
                </a:lnTo>
                <a:lnTo>
                  <a:pt x="1841881" y="385724"/>
                </a:lnTo>
                <a:lnTo>
                  <a:pt x="1866976" y="375564"/>
                </a:lnTo>
                <a:lnTo>
                  <a:pt x="1863051" y="334772"/>
                </a:lnTo>
                <a:lnTo>
                  <a:pt x="1861388" y="317436"/>
                </a:lnTo>
                <a:lnTo>
                  <a:pt x="1844395" y="324637"/>
                </a:lnTo>
                <a:lnTo>
                  <a:pt x="1826031" y="330098"/>
                </a:lnTo>
                <a:lnTo>
                  <a:pt x="1806206" y="333565"/>
                </a:lnTo>
                <a:lnTo>
                  <a:pt x="1784819" y="334772"/>
                </a:lnTo>
                <a:lnTo>
                  <a:pt x="1768195" y="333425"/>
                </a:lnTo>
                <a:lnTo>
                  <a:pt x="1732280" y="313537"/>
                </a:lnTo>
                <a:lnTo>
                  <a:pt x="1723898" y="285584"/>
                </a:lnTo>
                <a:lnTo>
                  <a:pt x="1784388" y="283781"/>
                </a:lnTo>
                <a:lnTo>
                  <a:pt x="1833575" y="274459"/>
                </a:lnTo>
                <a:lnTo>
                  <a:pt x="1870240" y="256819"/>
                </a:lnTo>
                <a:lnTo>
                  <a:pt x="1893150" y="230073"/>
                </a:lnTo>
                <a:lnTo>
                  <a:pt x="1893836" y="226898"/>
                </a:lnTo>
                <a:lnTo>
                  <a:pt x="1901063" y="193382"/>
                </a:lnTo>
                <a:close/>
              </a:path>
              <a:path w="2200909" h="508635">
                <a:moveTo>
                  <a:pt x="2200579" y="186118"/>
                </a:moveTo>
                <a:lnTo>
                  <a:pt x="2195957" y="154698"/>
                </a:lnTo>
                <a:lnTo>
                  <a:pt x="2182418" y="131343"/>
                </a:lnTo>
                <a:lnTo>
                  <a:pt x="2160511" y="116789"/>
                </a:lnTo>
                <a:lnTo>
                  <a:pt x="2130729" y="111772"/>
                </a:lnTo>
                <a:lnTo>
                  <a:pt x="2103996" y="114782"/>
                </a:lnTo>
                <a:lnTo>
                  <a:pt x="2078672" y="124079"/>
                </a:lnTo>
                <a:lnTo>
                  <a:pt x="2055355" y="140081"/>
                </a:lnTo>
                <a:lnTo>
                  <a:pt x="2034590" y="163195"/>
                </a:lnTo>
                <a:lnTo>
                  <a:pt x="2033473" y="163195"/>
                </a:lnTo>
                <a:lnTo>
                  <a:pt x="2039061" y="117919"/>
                </a:lnTo>
                <a:lnTo>
                  <a:pt x="1967522" y="117919"/>
                </a:lnTo>
                <a:lnTo>
                  <a:pt x="1961515" y="158381"/>
                </a:lnTo>
                <a:lnTo>
                  <a:pt x="1957628" y="181673"/>
                </a:lnTo>
                <a:lnTo>
                  <a:pt x="1918347" y="391223"/>
                </a:lnTo>
                <a:lnTo>
                  <a:pt x="1998827" y="391223"/>
                </a:lnTo>
                <a:lnTo>
                  <a:pt x="2021738" y="269938"/>
                </a:lnTo>
                <a:lnTo>
                  <a:pt x="2033409" y="229895"/>
                </a:lnTo>
                <a:lnTo>
                  <a:pt x="2050173" y="200647"/>
                </a:lnTo>
                <a:lnTo>
                  <a:pt x="2069757" y="182714"/>
                </a:lnTo>
                <a:lnTo>
                  <a:pt x="2089924" y="176618"/>
                </a:lnTo>
                <a:lnTo>
                  <a:pt x="2102599" y="179019"/>
                </a:lnTo>
                <a:lnTo>
                  <a:pt x="2110879" y="185699"/>
                </a:lnTo>
                <a:lnTo>
                  <a:pt x="2115388" y="195948"/>
                </a:lnTo>
                <a:lnTo>
                  <a:pt x="2116747" y="209016"/>
                </a:lnTo>
                <a:lnTo>
                  <a:pt x="2116544" y="216738"/>
                </a:lnTo>
                <a:lnTo>
                  <a:pt x="2115985" y="224599"/>
                </a:lnTo>
                <a:lnTo>
                  <a:pt x="2115096" y="232371"/>
                </a:lnTo>
                <a:lnTo>
                  <a:pt x="2113953" y="239763"/>
                </a:lnTo>
                <a:lnTo>
                  <a:pt x="2085454" y="391223"/>
                </a:lnTo>
                <a:lnTo>
                  <a:pt x="2165921" y="391223"/>
                </a:lnTo>
                <a:lnTo>
                  <a:pt x="2196109" y="232498"/>
                </a:lnTo>
                <a:lnTo>
                  <a:pt x="2197747" y="221322"/>
                </a:lnTo>
                <a:lnTo>
                  <a:pt x="2199182" y="208889"/>
                </a:lnTo>
                <a:lnTo>
                  <a:pt x="2200198" y="196659"/>
                </a:lnTo>
                <a:lnTo>
                  <a:pt x="2200579" y="186118"/>
                </a:lnTo>
                <a:close/>
              </a:path>
            </a:pathLst>
          </a:custGeom>
          <a:solidFill>
            <a:srgbClr val="33536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8122332" y="1382839"/>
            <a:ext cx="183515" cy="356235"/>
          </a:xfrm>
          <a:custGeom>
            <a:avLst/>
            <a:gdLst/>
            <a:ahLst/>
            <a:cxnLst/>
            <a:rect l="l" t="t" r="r" b="b"/>
            <a:pathLst>
              <a:path w="183515" h="356235">
                <a:moveTo>
                  <a:pt x="139725" y="0"/>
                </a:moveTo>
                <a:lnTo>
                  <a:pt x="57569" y="18999"/>
                </a:lnTo>
                <a:lnTo>
                  <a:pt x="46393" y="76555"/>
                </a:lnTo>
                <a:lnTo>
                  <a:pt x="11188" y="76555"/>
                </a:lnTo>
                <a:lnTo>
                  <a:pt x="0" y="137477"/>
                </a:lnTo>
                <a:lnTo>
                  <a:pt x="34658" y="137477"/>
                </a:lnTo>
                <a:lnTo>
                  <a:pt x="13423" y="246456"/>
                </a:lnTo>
                <a:lnTo>
                  <a:pt x="10898" y="261004"/>
                </a:lnTo>
                <a:lnTo>
                  <a:pt x="9156" y="273983"/>
                </a:lnTo>
                <a:lnTo>
                  <a:pt x="8148" y="285914"/>
                </a:lnTo>
                <a:lnTo>
                  <a:pt x="7823" y="297319"/>
                </a:lnTo>
                <a:lnTo>
                  <a:pt x="12155" y="320873"/>
                </a:lnTo>
                <a:lnTo>
                  <a:pt x="25292" y="339444"/>
                </a:lnTo>
                <a:lnTo>
                  <a:pt x="47438" y="351621"/>
                </a:lnTo>
                <a:lnTo>
                  <a:pt x="78803" y="355993"/>
                </a:lnTo>
                <a:lnTo>
                  <a:pt x="92120" y="355583"/>
                </a:lnTo>
                <a:lnTo>
                  <a:pt x="105282" y="354388"/>
                </a:lnTo>
                <a:lnTo>
                  <a:pt x="117083" y="352462"/>
                </a:lnTo>
                <a:lnTo>
                  <a:pt x="126314" y="349859"/>
                </a:lnTo>
                <a:lnTo>
                  <a:pt x="135813" y="286702"/>
                </a:lnTo>
                <a:lnTo>
                  <a:pt x="128549" y="287820"/>
                </a:lnTo>
                <a:lnTo>
                  <a:pt x="113461" y="287820"/>
                </a:lnTo>
                <a:lnTo>
                  <a:pt x="102568" y="286126"/>
                </a:lnTo>
                <a:lnTo>
                  <a:pt x="95505" y="281392"/>
                </a:lnTo>
                <a:lnTo>
                  <a:pt x="91693" y="274141"/>
                </a:lnTo>
                <a:lnTo>
                  <a:pt x="90550" y="264896"/>
                </a:lnTo>
                <a:lnTo>
                  <a:pt x="90934" y="257048"/>
                </a:lnTo>
                <a:lnTo>
                  <a:pt x="91946" y="248207"/>
                </a:lnTo>
                <a:lnTo>
                  <a:pt x="93374" y="239048"/>
                </a:lnTo>
                <a:lnTo>
                  <a:pt x="113461" y="137477"/>
                </a:lnTo>
                <a:lnTo>
                  <a:pt x="171589" y="137477"/>
                </a:lnTo>
                <a:lnTo>
                  <a:pt x="183324" y="76555"/>
                </a:lnTo>
                <a:lnTo>
                  <a:pt x="125183" y="76555"/>
                </a:lnTo>
                <a:lnTo>
                  <a:pt x="139725" y="0"/>
                </a:lnTo>
                <a:close/>
              </a:path>
            </a:pathLst>
          </a:custGeom>
          <a:solidFill>
            <a:srgbClr val="33536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8404517" y="1340370"/>
            <a:ext cx="1454150" cy="398780"/>
          </a:xfrm>
          <a:custGeom>
            <a:avLst/>
            <a:gdLst/>
            <a:ahLst/>
            <a:cxnLst/>
            <a:rect l="l" t="t" r="r" b="b"/>
            <a:pathLst>
              <a:path w="1454150" h="398780">
                <a:moveTo>
                  <a:pt x="432574" y="186105"/>
                </a:moveTo>
                <a:lnTo>
                  <a:pt x="428066" y="155092"/>
                </a:lnTo>
                <a:lnTo>
                  <a:pt x="414959" y="132092"/>
                </a:lnTo>
                <a:lnTo>
                  <a:pt x="393903" y="117792"/>
                </a:lnTo>
                <a:lnTo>
                  <a:pt x="365506" y="112877"/>
                </a:lnTo>
                <a:lnTo>
                  <a:pt x="339445" y="115963"/>
                </a:lnTo>
                <a:lnTo>
                  <a:pt x="314579" y="125387"/>
                </a:lnTo>
                <a:lnTo>
                  <a:pt x="291706" y="141414"/>
                </a:lnTo>
                <a:lnTo>
                  <a:pt x="271614" y="164299"/>
                </a:lnTo>
                <a:lnTo>
                  <a:pt x="266674" y="146138"/>
                </a:lnTo>
                <a:lnTo>
                  <a:pt x="254711" y="129578"/>
                </a:lnTo>
                <a:lnTo>
                  <a:pt x="234988" y="117538"/>
                </a:lnTo>
                <a:lnTo>
                  <a:pt x="206781" y="112877"/>
                </a:lnTo>
                <a:lnTo>
                  <a:pt x="180797" y="115785"/>
                </a:lnTo>
                <a:lnTo>
                  <a:pt x="156133" y="124828"/>
                </a:lnTo>
                <a:lnTo>
                  <a:pt x="133451" y="140474"/>
                </a:lnTo>
                <a:lnTo>
                  <a:pt x="113449" y="163182"/>
                </a:lnTo>
                <a:lnTo>
                  <a:pt x="112331" y="163182"/>
                </a:lnTo>
                <a:lnTo>
                  <a:pt x="117360" y="119024"/>
                </a:lnTo>
                <a:lnTo>
                  <a:pt x="48056" y="119024"/>
                </a:lnTo>
                <a:lnTo>
                  <a:pt x="45326" y="138188"/>
                </a:lnTo>
                <a:lnTo>
                  <a:pt x="38392" y="182778"/>
                </a:lnTo>
                <a:lnTo>
                  <a:pt x="34099" y="207899"/>
                </a:lnTo>
                <a:lnTo>
                  <a:pt x="0" y="392328"/>
                </a:lnTo>
                <a:lnTo>
                  <a:pt x="77673" y="392328"/>
                </a:lnTo>
                <a:lnTo>
                  <a:pt x="100037" y="269367"/>
                </a:lnTo>
                <a:lnTo>
                  <a:pt x="110731" y="232333"/>
                </a:lnTo>
                <a:lnTo>
                  <a:pt x="145529" y="184035"/>
                </a:lnTo>
                <a:lnTo>
                  <a:pt x="165976" y="177165"/>
                </a:lnTo>
                <a:lnTo>
                  <a:pt x="178244" y="179819"/>
                </a:lnTo>
                <a:lnTo>
                  <a:pt x="186169" y="187007"/>
                </a:lnTo>
                <a:lnTo>
                  <a:pt x="190423" y="197662"/>
                </a:lnTo>
                <a:lnTo>
                  <a:pt x="191693" y="210680"/>
                </a:lnTo>
                <a:lnTo>
                  <a:pt x="191401" y="218008"/>
                </a:lnTo>
                <a:lnTo>
                  <a:pt x="190576" y="225704"/>
                </a:lnTo>
                <a:lnTo>
                  <a:pt x="189331" y="233718"/>
                </a:lnTo>
                <a:lnTo>
                  <a:pt x="159842" y="392328"/>
                </a:lnTo>
                <a:lnTo>
                  <a:pt x="237515" y="392328"/>
                </a:lnTo>
                <a:lnTo>
                  <a:pt x="260438" y="268249"/>
                </a:lnTo>
                <a:lnTo>
                  <a:pt x="271094" y="230924"/>
                </a:lnTo>
                <a:lnTo>
                  <a:pt x="304368" y="183705"/>
                </a:lnTo>
                <a:lnTo>
                  <a:pt x="324142" y="177165"/>
                </a:lnTo>
                <a:lnTo>
                  <a:pt x="336435" y="179565"/>
                </a:lnTo>
                <a:lnTo>
                  <a:pt x="344970" y="186245"/>
                </a:lnTo>
                <a:lnTo>
                  <a:pt x="349923" y="196494"/>
                </a:lnTo>
                <a:lnTo>
                  <a:pt x="351536" y="209562"/>
                </a:lnTo>
                <a:lnTo>
                  <a:pt x="351243" y="217716"/>
                </a:lnTo>
                <a:lnTo>
                  <a:pt x="350418" y="226123"/>
                </a:lnTo>
                <a:lnTo>
                  <a:pt x="349173" y="234645"/>
                </a:lnTo>
                <a:lnTo>
                  <a:pt x="320243" y="392328"/>
                </a:lnTo>
                <a:lnTo>
                  <a:pt x="397916" y="392328"/>
                </a:lnTo>
                <a:lnTo>
                  <a:pt x="427545" y="233045"/>
                </a:lnTo>
                <a:lnTo>
                  <a:pt x="429514" y="221462"/>
                </a:lnTo>
                <a:lnTo>
                  <a:pt x="431101" y="208737"/>
                </a:lnTo>
                <a:lnTo>
                  <a:pt x="432181" y="196430"/>
                </a:lnTo>
                <a:lnTo>
                  <a:pt x="432574" y="186105"/>
                </a:lnTo>
                <a:close/>
              </a:path>
              <a:path w="1454150" h="398780">
                <a:moveTo>
                  <a:pt x="752729" y="225221"/>
                </a:moveTo>
                <a:lnTo>
                  <a:pt x="744956" y="181495"/>
                </a:lnTo>
                <a:lnTo>
                  <a:pt x="740079" y="173799"/>
                </a:lnTo>
                <a:lnTo>
                  <a:pt x="722337" y="145783"/>
                </a:lnTo>
                <a:lnTo>
                  <a:pt x="686003" y="121716"/>
                </a:lnTo>
                <a:lnTo>
                  <a:pt x="669467" y="118732"/>
                </a:lnTo>
                <a:lnTo>
                  <a:pt x="669467" y="225780"/>
                </a:lnTo>
                <a:lnTo>
                  <a:pt x="664933" y="262966"/>
                </a:lnTo>
                <a:lnTo>
                  <a:pt x="651649" y="298996"/>
                </a:lnTo>
                <a:lnTo>
                  <a:pt x="630085" y="326237"/>
                </a:lnTo>
                <a:lnTo>
                  <a:pt x="600722" y="337007"/>
                </a:lnTo>
                <a:lnTo>
                  <a:pt x="582117" y="333197"/>
                </a:lnTo>
                <a:lnTo>
                  <a:pt x="568439" y="322402"/>
                </a:lnTo>
                <a:lnTo>
                  <a:pt x="560006" y="305650"/>
                </a:lnTo>
                <a:lnTo>
                  <a:pt x="557123" y="283908"/>
                </a:lnTo>
                <a:lnTo>
                  <a:pt x="561200" y="248780"/>
                </a:lnTo>
                <a:lnTo>
                  <a:pt x="574179" y="212928"/>
                </a:lnTo>
                <a:lnTo>
                  <a:pt x="595960" y="185039"/>
                </a:lnTo>
                <a:lnTo>
                  <a:pt x="626427" y="173799"/>
                </a:lnTo>
                <a:lnTo>
                  <a:pt x="646836" y="178384"/>
                </a:lnTo>
                <a:lnTo>
                  <a:pt x="660107" y="190360"/>
                </a:lnTo>
                <a:lnTo>
                  <a:pt x="667308" y="207048"/>
                </a:lnTo>
                <a:lnTo>
                  <a:pt x="669467" y="225780"/>
                </a:lnTo>
                <a:lnTo>
                  <a:pt x="669467" y="118732"/>
                </a:lnTo>
                <a:lnTo>
                  <a:pt x="591197" y="119075"/>
                </a:lnTo>
                <a:lnTo>
                  <a:pt x="551522" y="136537"/>
                </a:lnTo>
                <a:lnTo>
                  <a:pt x="518985" y="163601"/>
                </a:lnTo>
                <a:lnTo>
                  <a:pt x="494550" y="198577"/>
                </a:lnTo>
                <a:lnTo>
                  <a:pt x="479183" y="239801"/>
                </a:lnTo>
                <a:lnTo>
                  <a:pt x="473849" y="285584"/>
                </a:lnTo>
                <a:lnTo>
                  <a:pt x="482180" y="331749"/>
                </a:lnTo>
                <a:lnTo>
                  <a:pt x="505714" y="367385"/>
                </a:lnTo>
                <a:lnTo>
                  <a:pt x="542226" y="390347"/>
                </a:lnTo>
                <a:lnTo>
                  <a:pt x="589546" y="398475"/>
                </a:lnTo>
                <a:lnTo>
                  <a:pt x="634619" y="392595"/>
                </a:lnTo>
                <a:lnTo>
                  <a:pt x="674077" y="375793"/>
                </a:lnTo>
                <a:lnTo>
                  <a:pt x="706767" y="349364"/>
                </a:lnTo>
                <a:lnTo>
                  <a:pt x="715568" y="337007"/>
                </a:lnTo>
                <a:lnTo>
                  <a:pt x="731532" y="314604"/>
                </a:lnTo>
                <a:lnTo>
                  <a:pt x="747242" y="272796"/>
                </a:lnTo>
                <a:lnTo>
                  <a:pt x="752729" y="225221"/>
                </a:lnTo>
                <a:close/>
              </a:path>
              <a:path w="1454150" h="398780">
                <a:moveTo>
                  <a:pt x="909180" y="119037"/>
                </a:moveTo>
                <a:lnTo>
                  <a:pt x="828700" y="119037"/>
                </a:lnTo>
                <a:lnTo>
                  <a:pt x="776719" y="392328"/>
                </a:lnTo>
                <a:lnTo>
                  <a:pt x="857199" y="392328"/>
                </a:lnTo>
                <a:lnTo>
                  <a:pt x="909180" y="119037"/>
                </a:lnTo>
                <a:close/>
              </a:path>
              <a:path w="1454150" h="398780">
                <a:moveTo>
                  <a:pt x="926503" y="39674"/>
                </a:moveTo>
                <a:lnTo>
                  <a:pt x="923518" y="23342"/>
                </a:lnTo>
                <a:lnTo>
                  <a:pt x="915187" y="10833"/>
                </a:lnTo>
                <a:lnTo>
                  <a:pt x="902449" y="2819"/>
                </a:lnTo>
                <a:lnTo>
                  <a:pt x="886256" y="0"/>
                </a:lnTo>
                <a:lnTo>
                  <a:pt x="868718" y="3314"/>
                </a:lnTo>
                <a:lnTo>
                  <a:pt x="854049" y="12649"/>
                </a:lnTo>
                <a:lnTo>
                  <a:pt x="843902" y="27114"/>
                </a:lnTo>
                <a:lnTo>
                  <a:pt x="839876" y="45821"/>
                </a:lnTo>
                <a:lnTo>
                  <a:pt x="842848" y="62077"/>
                </a:lnTo>
                <a:lnTo>
                  <a:pt x="851052" y="74396"/>
                </a:lnTo>
                <a:lnTo>
                  <a:pt x="863447" y="82207"/>
                </a:lnTo>
                <a:lnTo>
                  <a:pt x="878992" y="84937"/>
                </a:lnTo>
                <a:lnTo>
                  <a:pt x="897255" y="81876"/>
                </a:lnTo>
                <a:lnTo>
                  <a:pt x="912380" y="72999"/>
                </a:lnTo>
                <a:lnTo>
                  <a:pt x="922693" y="58775"/>
                </a:lnTo>
                <a:lnTo>
                  <a:pt x="926503" y="39674"/>
                </a:lnTo>
                <a:close/>
              </a:path>
              <a:path w="1454150" h="398780">
                <a:moveTo>
                  <a:pt x="1207033" y="187223"/>
                </a:moveTo>
                <a:lnTo>
                  <a:pt x="1202410" y="155803"/>
                </a:lnTo>
                <a:lnTo>
                  <a:pt x="1188872" y="132448"/>
                </a:lnTo>
                <a:lnTo>
                  <a:pt x="1166964" y="117894"/>
                </a:lnTo>
                <a:lnTo>
                  <a:pt x="1137183" y="112877"/>
                </a:lnTo>
                <a:lnTo>
                  <a:pt x="1110449" y="115887"/>
                </a:lnTo>
                <a:lnTo>
                  <a:pt x="1085126" y="125183"/>
                </a:lnTo>
                <a:lnTo>
                  <a:pt x="1061808" y="141185"/>
                </a:lnTo>
                <a:lnTo>
                  <a:pt x="1041044" y="164299"/>
                </a:lnTo>
                <a:lnTo>
                  <a:pt x="1039926" y="164299"/>
                </a:lnTo>
                <a:lnTo>
                  <a:pt x="1045514" y="119024"/>
                </a:lnTo>
                <a:lnTo>
                  <a:pt x="973975" y="119024"/>
                </a:lnTo>
                <a:lnTo>
                  <a:pt x="967968" y="159486"/>
                </a:lnTo>
                <a:lnTo>
                  <a:pt x="964082" y="182778"/>
                </a:lnTo>
                <a:lnTo>
                  <a:pt x="924801" y="392328"/>
                </a:lnTo>
                <a:lnTo>
                  <a:pt x="1005281" y="392328"/>
                </a:lnTo>
                <a:lnTo>
                  <a:pt x="1028192" y="271043"/>
                </a:lnTo>
                <a:lnTo>
                  <a:pt x="1039876" y="231000"/>
                </a:lnTo>
                <a:lnTo>
                  <a:pt x="1056627" y="201752"/>
                </a:lnTo>
                <a:lnTo>
                  <a:pt x="1076210" y="183819"/>
                </a:lnTo>
                <a:lnTo>
                  <a:pt x="1096378" y="177723"/>
                </a:lnTo>
                <a:lnTo>
                  <a:pt x="1109065" y="180124"/>
                </a:lnTo>
                <a:lnTo>
                  <a:pt x="1117333" y="186804"/>
                </a:lnTo>
                <a:lnTo>
                  <a:pt x="1121841" y="197053"/>
                </a:lnTo>
                <a:lnTo>
                  <a:pt x="1123200" y="210121"/>
                </a:lnTo>
                <a:lnTo>
                  <a:pt x="1122997" y="217843"/>
                </a:lnTo>
                <a:lnTo>
                  <a:pt x="1122438" y="225704"/>
                </a:lnTo>
                <a:lnTo>
                  <a:pt x="1121549" y="233476"/>
                </a:lnTo>
                <a:lnTo>
                  <a:pt x="1120406" y="240868"/>
                </a:lnTo>
                <a:lnTo>
                  <a:pt x="1091907" y="392328"/>
                </a:lnTo>
                <a:lnTo>
                  <a:pt x="1172375" y="392328"/>
                </a:lnTo>
                <a:lnTo>
                  <a:pt x="1202563" y="233603"/>
                </a:lnTo>
                <a:lnTo>
                  <a:pt x="1204214" y="222427"/>
                </a:lnTo>
                <a:lnTo>
                  <a:pt x="1205636" y="209994"/>
                </a:lnTo>
                <a:lnTo>
                  <a:pt x="1206652" y="197764"/>
                </a:lnTo>
                <a:lnTo>
                  <a:pt x="1207033" y="187223"/>
                </a:lnTo>
                <a:close/>
              </a:path>
              <a:path w="1454150" h="398780">
                <a:moveTo>
                  <a:pt x="1454010" y="126860"/>
                </a:moveTo>
                <a:lnTo>
                  <a:pt x="1441818" y="121373"/>
                </a:lnTo>
                <a:lnTo>
                  <a:pt x="1425714" y="116941"/>
                </a:lnTo>
                <a:lnTo>
                  <a:pt x="1406144" y="113969"/>
                </a:lnTo>
                <a:lnTo>
                  <a:pt x="1383601" y="112890"/>
                </a:lnTo>
                <a:lnTo>
                  <a:pt x="1335112" y="119621"/>
                </a:lnTo>
                <a:lnTo>
                  <a:pt x="1297114" y="138671"/>
                </a:lnTo>
                <a:lnTo>
                  <a:pt x="1272311" y="168300"/>
                </a:lnTo>
                <a:lnTo>
                  <a:pt x="1263446" y="206781"/>
                </a:lnTo>
                <a:lnTo>
                  <a:pt x="1268044" y="230314"/>
                </a:lnTo>
                <a:lnTo>
                  <a:pt x="1280553" y="250024"/>
                </a:lnTo>
                <a:lnTo>
                  <a:pt x="1299032" y="266280"/>
                </a:lnTo>
                <a:lnTo>
                  <a:pt x="1321562" y="279438"/>
                </a:lnTo>
                <a:lnTo>
                  <a:pt x="1337487" y="288239"/>
                </a:lnTo>
                <a:lnTo>
                  <a:pt x="1348028" y="296621"/>
                </a:lnTo>
                <a:lnTo>
                  <a:pt x="1353858" y="305219"/>
                </a:lnTo>
                <a:lnTo>
                  <a:pt x="1355648" y="314655"/>
                </a:lnTo>
                <a:lnTo>
                  <a:pt x="1353451" y="324154"/>
                </a:lnTo>
                <a:lnTo>
                  <a:pt x="1346911" y="331978"/>
                </a:lnTo>
                <a:lnTo>
                  <a:pt x="1336078" y="337286"/>
                </a:lnTo>
                <a:lnTo>
                  <a:pt x="1321003" y="339242"/>
                </a:lnTo>
                <a:lnTo>
                  <a:pt x="1300937" y="337362"/>
                </a:lnTo>
                <a:lnTo>
                  <a:pt x="1281239" y="332676"/>
                </a:lnTo>
                <a:lnTo>
                  <a:pt x="1263548" y="326504"/>
                </a:lnTo>
                <a:lnTo>
                  <a:pt x="1249464" y="320243"/>
                </a:lnTo>
                <a:lnTo>
                  <a:pt x="1229906" y="376682"/>
                </a:lnTo>
                <a:lnTo>
                  <a:pt x="1244968" y="385178"/>
                </a:lnTo>
                <a:lnTo>
                  <a:pt x="1264894" y="391909"/>
                </a:lnTo>
                <a:lnTo>
                  <a:pt x="1288288" y="396316"/>
                </a:lnTo>
                <a:lnTo>
                  <a:pt x="1313738" y="397916"/>
                </a:lnTo>
                <a:lnTo>
                  <a:pt x="1363700" y="391693"/>
                </a:lnTo>
                <a:lnTo>
                  <a:pt x="1403362" y="373329"/>
                </a:lnTo>
                <a:lnTo>
                  <a:pt x="1429499" y="343230"/>
                </a:lnTo>
                <a:lnTo>
                  <a:pt x="1438922" y="301802"/>
                </a:lnTo>
                <a:lnTo>
                  <a:pt x="1433563" y="276186"/>
                </a:lnTo>
                <a:lnTo>
                  <a:pt x="1419567" y="255752"/>
                </a:lnTo>
                <a:lnTo>
                  <a:pt x="1400009" y="239623"/>
                </a:lnTo>
                <a:lnTo>
                  <a:pt x="1378000" y="226898"/>
                </a:lnTo>
                <a:lnTo>
                  <a:pt x="1363332" y="219100"/>
                </a:lnTo>
                <a:lnTo>
                  <a:pt x="1352854" y="211455"/>
                </a:lnTo>
                <a:lnTo>
                  <a:pt x="1346568" y="203720"/>
                </a:lnTo>
                <a:lnTo>
                  <a:pt x="1344472" y="195618"/>
                </a:lnTo>
                <a:lnTo>
                  <a:pt x="1347076" y="185724"/>
                </a:lnTo>
                <a:lnTo>
                  <a:pt x="1354391" y="178142"/>
                </a:lnTo>
                <a:lnTo>
                  <a:pt x="1365694" y="173278"/>
                </a:lnTo>
                <a:lnTo>
                  <a:pt x="1380248" y="171577"/>
                </a:lnTo>
                <a:lnTo>
                  <a:pt x="1397279" y="172707"/>
                </a:lnTo>
                <a:lnTo>
                  <a:pt x="1412227" y="175628"/>
                </a:lnTo>
                <a:lnTo>
                  <a:pt x="1424876" y="179590"/>
                </a:lnTo>
                <a:lnTo>
                  <a:pt x="1435011" y="183870"/>
                </a:lnTo>
                <a:lnTo>
                  <a:pt x="1454010" y="126860"/>
                </a:lnTo>
                <a:close/>
              </a:path>
            </a:pathLst>
          </a:custGeom>
          <a:solidFill>
            <a:srgbClr val="33536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1848205" y="2123820"/>
            <a:ext cx="881380" cy="390525"/>
          </a:xfrm>
          <a:custGeom>
            <a:avLst/>
            <a:gdLst/>
            <a:ahLst/>
            <a:cxnLst/>
            <a:rect l="l" t="t" r="r" b="b"/>
            <a:pathLst>
              <a:path w="881380" h="390525">
                <a:moveTo>
                  <a:pt x="287274" y="16205"/>
                </a:moveTo>
                <a:lnTo>
                  <a:pt x="265734" y="10375"/>
                </a:lnTo>
                <a:lnTo>
                  <a:pt x="241515" y="5168"/>
                </a:lnTo>
                <a:lnTo>
                  <a:pt x="214884" y="1435"/>
                </a:lnTo>
                <a:lnTo>
                  <a:pt x="198412" y="622"/>
                </a:lnTo>
                <a:lnTo>
                  <a:pt x="198412" y="67627"/>
                </a:lnTo>
                <a:lnTo>
                  <a:pt x="184429" y="140843"/>
                </a:lnTo>
                <a:lnTo>
                  <a:pt x="174040" y="174320"/>
                </a:lnTo>
                <a:lnTo>
                  <a:pt x="158305" y="199453"/>
                </a:lnTo>
                <a:lnTo>
                  <a:pt x="139014" y="215277"/>
                </a:lnTo>
                <a:lnTo>
                  <a:pt x="117932" y="220764"/>
                </a:lnTo>
                <a:lnTo>
                  <a:pt x="104114" y="217576"/>
                </a:lnTo>
                <a:lnTo>
                  <a:pt x="93345" y="208191"/>
                </a:lnTo>
                <a:lnTo>
                  <a:pt x="86347" y="192938"/>
                </a:lnTo>
                <a:lnTo>
                  <a:pt x="83845" y="172135"/>
                </a:lnTo>
                <a:lnTo>
                  <a:pt x="89941" y="133159"/>
                </a:lnTo>
                <a:lnTo>
                  <a:pt x="107035" y="97536"/>
                </a:lnTo>
                <a:lnTo>
                  <a:pt x="133350" y="71539"/>
                </a:lnTo>
                <a:lnTo>
                  <a:pt x="167119" y="61480"/>
                </a:lnTo>
                <a:lnTo>
                  <a:pt x="176644" y="61899"/>
                </a:lnTo>
                <a:lnTo>
                  <a:pt x="185064" y="63093"/>
                </a:lnTo>
                <a:lnTo>
                  <a:pt x="192341" y="65011"/>
                </a:lnTo>
                <a:lnTo>
                  <a:pt x="198412" y="67627"/>
                </a:lnTo>
                <a:lnTo>
                  <a:pt x="198412" y="622"/>
                </a:lnTo>
                <a:lnTo>
                  <a:pt x="128663" y="7442"/>
                </a:lnTo>
                <a:lnTo>
                  <a:pt x="81978" y="27863"/>
                </a:lnTo>
                <a:lnTo>
                  <a:pt x="45897" y="58407"/>
                </a:lnTo>
                <a:lnTo>
                  <a:pt x="20307" y="96215"/>
                </a:lnTo>
                <a:lnTo>
                  <a:pt x="5054" y="138430"/>
                </a:lnTo>
                <a:lnTo>
                  <a:pt x="0" y="182194"/>
                </a:lnTo>
                <a:lnTo>
                  <a:pt x="6108" y="224523"/>
                </a:lnTo>
                <a:lnTo>
                  <a:pt x="23329" y="257149"/>
                </a:lnTo>
                <a:lnTo>
                  <a:pt x="49987" y="278155"/>
                </a:lnTo>
                <a:lnTo>
                  <a:pt x="84391" y="285584"/>
                </a:lnTo>
                <a:lnTo>
                  <a:pt x="107873" y="282752"/>
                </a:lnTo>
                <a:lnTo>
                  <a:pt x="130568" y="274205"/>
                </a:lnTo>
                <a:lnTo>
                  <a:pt x="151269" y="259892"/>
                </a:lnTo>
                <a:lnTo>
                  <a:pt x="168783" y="239763"/>
                </a:lnTo>
                <a:lnTo>
                  <a:pt x="169900" y="239763"/>
                </a:lnTo>
                <a:lnTo>
                  <a:pt x="136931" y="390105"/>
                </a:lnTo>
                <a:lnTo>
                  <a:pt x="217411" y="390105"/>
                </a:lnTo>
                <a:lnTo>
                  <a:pt x="245503" y="239763"/>
                </a:lnTo>
                <a:lnTo>
                  <a:pt x="249047" y="220764"/>
                </a:lnTo>
                <a:lnTo>
                  <a:pt x="278815" y="61480"/>
                </a:lnTo>
                <a:lnTo>
                  <a:pt x="287274" y="16205"/>
                </a:lnTo>
                <a:close/>
              </a:path>
              <a:path w="881380" h="390525">
                <a:moveTo>
                  <a:pt x="602424" y="6159"/>
                </a:moveTo>
                <a:lnTo>
                  <a:pt x="521944" y="6159"/>
                </a:lnTo>
                <a:lnTo>
                  <a:pt x="497916" y="132461"/>
                </a:lnTo>
                <a:lnTo>
                  <a:pt x="486981" y="169278"/>
                </a:lnTo>
                <a:lnTo>
                  <a:pt x="471233" y="196862"/>
                </a:lnTo>
                <a:lnTo>
                  <a:pt x="452335" y="214198"/>
                </a:lnTo>
                <a:lnTo>
                  <a:pt x="431965" y="220205"/>
                </a:lnTo>
                <a:lnTo>
                  <a:pt x="418973" y="217741"/>
                </a:lnTo>
                <a:lnTo>
                  <a:pt x="410527" y="210985"/>
                </a:lnTo>
                <a:lnTo>
                  <a:pt x="405955" y="200863"/>
                </a:lnTo>
                <a:lnTo>
                  <a:pt x="404583" y="188353"/>
                </a:lnTo>
                <a:lnTo>
                  <a:pt x="404888" y="180238"/>
                </a:lnTo>
                <a:lnTo>
                  <a:pt x="405701" y="171297"/>
                </a:lnTo>
                <a:lnTo>
                  <a:pt x="406946" y="161937"/>
                </a:lnTo>
                <a:lnTo>
                  <a:pt x="408495" y="152577"/>
                </a:lnTo>
                <a:lnTo>
                  <a:pt x="435876" y="6159"/>
                </a:lnTo>
                <a:lnTo>
                  <a:pt x="355396" y="6159"/>
                </a:lnTo>
                <a:lnTo>
                  <a:pt x="324383" y="172478"/>
                </a:lnTo>
                <a:lnTo>
                  <a:pt x="322643" y="185343"/>
                </a:lnTo>
                <a:lnTo>
                  <a:pt x="321640" y="197472"/>
                </a:lnTo>
                <a:lnTo>
                  <a:pt x="321310" y="209029"/>
                </a:lnTo>
                <a:lnTo>
                  <a:pt x="326097" y="242912"/>
                </a:lnTo>
                <a:lnTo>
                  <a:pt x="339902" y="266801"/>
                </a:lnTo>
                <a:lnTo>
                  <a:pt x="361873" y="280936"/>
                </a:lnTo>
                <a:lnTo>
                  <a:pt x="391172" y="285597"/>
                </a:lnTo>
                <a:lnTo>
                  <a:pt x="415912" y="282676"/>
                </a:lnTo>
                <a:lnTo>
                  <a:pt x="440283" y="273570"/>
                </a:lnTo>
                <a:lnTo>
                  <a:pt x="463715" y="257759"/>
                </a:lnTo>
                <a:lnTo>
                  <a:pt x="485622" y="234734"/>
                </a:lnTo>
                <a:lnTo>
                  <a:pt x="486740" y="234734"/>
                </a:lnTo>
                <a:lnTo>
                  <a:pt x="481711" y="279450"/>
                </a:lnTo>
                <a:lnTo>
                  <a:pt x="552678" y="279450"/>
                </a:lnTo>
                <a:lnTo>
                  <a:pt x="562673" y="215620"/>
                </a:lnTo>
                <a:lnTo>
                  <a:pt x="567220" y="190576"/>
                </a:lnTo>
                <a:lnTo>
                  <a:pt x="602424" y="6159"/>
                </a:lnTo>
                <a:close/>
              </a:path>
              <a:path w="881380" h="390525">
                <a:moveTo>
                  <a:pt x="881265" y="81597"/>
                </a:moveTo>
                <a:lnTo>
                  <a:pt x="854506" y="21729"/>
                </a:lnTo>
                <a:lnTo>
                  <a:pt x="805827" y="2870"/>
                </a:lnTo>
                <a:lnTo>
                  <a:pt x="805827" y="82156"/>
                </a:lnTo>
                <a:lnTo>
                  <a:pt x="799947" y="97764"/>
                </a:lnTo>
                <a:lnTo>
                  <a:pt x="782345" y="108077"/>
                </a:lnTo>
                <a:lnTo>
                  <a:pt x="752995" y="113665"/>
                </a:lnTo>
                <a:lnTo>
                  <a:pt x="711923" y="115125"/>
                </a:lnTo>
                <a:lnTo>
                  <a:pt x="719048" y="95465"/>
                </a:lnTo>
                <a:lnTo>
                  <a:pt x="732104" y="77266"/>
                </a:lnTo>
                <a:lnTo>
                  <a:pt x="751128" y="63893"/>
                </a:lnTo>
                <a:lnTo>
                  <a:pt x="776198" y="58686"/>
                </a:lnTo>
                <a:lnTo>
                  <a:pt x="788606" y="60388"/>
                </a:lnTo>
                <a:lnTo>
                  <a:pt x="797928" y="65189"/>
                </a:lnTo>
                <a:lnTo>
                  <a:pt x="803783" y="72593"/>
                </a:lnTo>
                <a:lnTo>
                  <a:pt x="805827" y="82156"/>
                </a:lnTo>
                <a:lnTo>
                  <a:pt x="805827" y="2870"/>
                </a:lnTo>
                <a:lnTo>
                  <a:pt x="740105" y="6807"/>
                </a:lnTo>
                <a:lnTo>
                  <a:pt x="700989" y="25552"/>
                </a:lnTo>
                <a:lnTo>
                  <a:pt x="669518" y="53721"/>
                </a:lnTo>
                <a:lnTo>
                  <a:pt x="646277" y="88849"/>
                </a:lnTo>
                <a:lnTo>
                  <a:pt x="631901" y="128409"/>
                </a:lnTo>
                <a:lnTo>
                  <a:pt x="626973" y="169900"/>
                </a:lnTo>
                <a:lnTo>
                  <a:pt x="634479" y="217843"/>
                </a:lnTo>
                <a:lnTo>
                  <a:pt x="656869" y="254088"/>
                </a:lnTo>
                <a:lnTo>
                  <a:pt x="693928" y="277025"/>
                </a:lnTo>
                <a:lnTo>
                  <a:pt x="745464" y="285026"/>
                </a:lnTo>
                <a:lnTo>
                  <a:pt x="769607" y="283984"/>
                </a:lnTo>
                <a:lnTo>
                  <a:pt x="795693" y="280492"/>
                </a:lnTo>
                <a:lnTo>
                  <a:pt x="822083" y="273939"/>
                </a:lnTo>
                <a:lnTo>
                  <a:pt x="847178" y="263779"/>
                </a:lnTo>
                <a:lnTo>
                  <a:pt x="843254" y="222999"/>
                </a:lnTo>
                <a:lnTo>
                  <a:pt x="841590" y="205663"/>
                </a:lnTo>
                <a:lnTo>
                  <a:pt x="824585" y="212852"/>
                </a:lnTo>
                <a:lnTo>
                  <a:pt x="806234" y="218313"/>
                </a:lnTo>
                <a:lnTo>
                  <a:pt x="786409" y="221792"/>
                </a:lnTo>
                <a:lnTo>
                  <a:pt x="765022" y="222999"/>
                </a:lnTo>
                <a:lnTo>
                  <a:pt x="748398" y="221653"/>
                </a:lnTo>
                <a:lnTo>
                  <a:pt x="712482" y="201764"/>
                </a:lnTo>
                <a:lnTo>
                  <a:pt x="704100" y="173799"/>
                </a:lnTo>
                <a:lnTo>
                  <a:pt x="764578" y="171996"/>
                </a:lnTo>
                <a:lnTo>
                  <a:pt x="813777" y="162687"/>
                </a:lnTo>
                <a:lnTo>
                  <a:pt x="850442" y="145046"/>
                </a:lnTo>
                <a:lnTo>
                  <a:pt x="873353" y="118287"/>
                </a:lnTo>
                <a:lnTo>
                  <a:pt x="874026" y="115125"/>
                </a:lnTo>
                <a:lnTo>
                  <a:pt x="881265" y="81597"/>
                </a:lnTo>
                <a:close/>
              </a:path>
            </a:pathLst>
          </a:custGeom>
          <a:solidFill>
            <a:srgbClr val="33536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2849562" y="2006460"/>
            <a:ext cx="643255" cy="402590"/>
          </a:xfrm>
          <a:custGeom>
            <a:avLst/>
            <a:gdLst/>
            <a:ahLst/>
            <a:cxnLst/>
            <a:rect l="l" t="t" r="r" b="b"/>
            <a:pathLst>
              <a:path w="643254" h="402589">
                <a:moveTo>
                  <a:pt x="156489" y="0"/>
                </a:moveTo>
                <a:lnTo>
                  <a:pt x="76009" y="0"/>
                </a:lnTo>
                <a:lnTo>
                  <a:pt x="0" y="396798"/>
                </a:lnTo>
                <a:lnTo>
                  <a:pt x="80479" y="396798"/>
                </a:lnTo>
                <a:lnTo>
                  <a:pt x="156489" y="0"/>
                </a:lnTo>
                <a:close/>
              </a:path>
              <a:path w="643254" h="402589">
                <a:moveTo>
                  <a:pt x="410756" y="198958"/>
                </a:moveTo>
                <a:lnTo>
                  <a:pt x="383997" y="139090"/>
                </a:lnTo>
                <a:lnTo>
                  <a:pt x="335305" y="120230"/>
                </a:lnTo>
                <a:lnTo>
                  <a:pt x="335305" y="199517"/>
                </a:lnTo>
                <a:lnTo>
                  <a:pt x="329438" y="215125"/>
                </a:lnTo>
                <a:lnTo>
                  <a:pt x="311835" y="225437"/>
                </a:lnTo>
                <a:lnTo>
                  <a:pt x="282486" y="231025"/>
                </a:lnTo>
                <a:lnTo>
                  <a:pt x="241414" y="232486"/>
                </a:lnTo>
                <a:lnTo>
                  <a:pt x="248551" y="212826"/>
                </a:lnTo>
                <a:lnTo>
                  <a:pt x="261607" y="194627"/>
                </a:lnTo>
                <a:lnTo>
                  <a:pt x="280631" y="181254"/>
                </a:lnTo>
                <a:lnTo>
                  <a:pt x="305689" y="176047"/>
                </a:lnTo>
                <a:lnTo>
                  <a:pt x="318096" y="177749"/>
                </a:lnTo>
                <a:lnTo>
                  <a:pt x="327406" y="182549"/>
                </a:lnTo>
                <a:lnTo>
                  <a:pt x="333273" y="189953"/>
                </a:lnTo>
                <a:lnTo>
                  <a:pt x="335305" y="199517"/>
                </a:lnTo>
                <a:lnTo>
                  <a:pt x="335305" y="120230"/>
                </a:lnTo>
                <a:lnTo>
                  <a:pt x="269595" y="124167"/>
                </a:lnTo>
                <a:lnTo>
                  <a:pt x="230479" y="142913"/>
                </a:lnTo>
                <a:lnTo>
                  <a:pt x="199009" y="171081"/>
                </a:lnTo>
                <a:lnTo>
                  <a:pt x="175780" y="206209"/>
                </a:lnTo>
                <a:lnTo>
                  <a:pt x="161391" y="245770"/>
                </a:lnTo>
                <a:lnTo>
                  <a:pt x="156464" y="287261"/>
                </a:lnTo>
                <a:lnTo>
                  <a:pt x="163969" y="335203"/>
                </a:lnTo>
                <a:lnTo>
                  <a:pt x="186359" y="371449"/>
                </a:lnTo>
                <a:lnTo>
                  <a:pt x="223431" y="394385"/>
                </a:lnTo>
                <a:lnTo>
                  <a:pt x="274955" y="402386"/>
                </a:lnTo>
                <a:lnTo>
                  <a:pt x="299097" y="401345"/>
                </a:lnTo>
                <a:lnTo>
                  <a:pt x="325183" y="397852"/>
                </a:lnTo>
                <a:lnTo>
                  <a:pt x="351574" y="391299"/>
                </a:lnTo>
                <a:lnTo>
                  <a:pt x="376669" y="381139"/>
                </a:lnTo>
                <a:lnTo>
                  <a:pt x="372732" y="340360"/>
                </a:lnTo>
                <a:lnTo>
                  <a:pt x="371068" y="323024"/>
                </a:lnTo>
                <a:lnTo>
                  <a:pt x="354076" y="330212"/>
                </a:lnTo>
                <a:lnTo>
                  <a:pt x="335724" y="335673"/>
                </a:lnTo>
                <a:lnTo>
                  <a:pt x="315899" y="339153"/>
                </a:lnTo>
                <a:lnTo>
                  <a:pt x="294513" y="340360"/>
                </a:lnTo>
                <a:lnTo>
                  <a:pt x="277888" y="339013"/>
                </a:lnTo>
                <a:lnTo>
                  <a:pt x="241973" y="319125"/>
                </a:lnTo>
                <a:lnTo>
                  <a:pt x="233591" y="291160"/>
                </a:lnTo>
                <a:lnTo>
                  <a:pt x="294081" y="289356"/>
                </a:lnTo>
                <a:lnTo>
                  <a:pt x="343268" y="280047"/>
                </a:lnTo>
                <a:lnTo>
                  <a:pt x="379933" y="262407"/>
                </a:lnTo>
                <a:lnTo>
                  <a:pt x="402844" y="235648"/>
                </a:lnTo>
                <a:lnTo>
                  <a:pt x="403529" y="232486"/>
                </a:lnTo>
                <a:lnTo>
                  <a:pt x="410756" y="198958"/>
                </a:lnTo>
                <a:close/>
              </a:path>
              <a:path w="643254" h="402589">
                <a:moveTo>
                  <a:pt x="642645" y="131330"/>
                </a:moveTo>
                <a:lnTo>
                  <a:pt x="630466" y="125857"/>
                </a:lnTo>
                <a:lnTo>
                  <a:pt x="614349" y="121412"/>
                </a:lnTo>
                <a:lnTo>
                  <a:pt x="594779" y="118452"/>
                </a:lnTo>
                <a:lnTo>
                  <a:pt x="572236" y="117360"/>
                </a:lnTo>
                <a:lnTo>
                  <a:pt x="523748" y="124091"/>
                </a:lnTo>
                <a:lnTo>
                  <a:pt x="485736" y="143141"/>
                </a:lnTo>
                <a:lnTo>
                  <a:pt x="460933" y="172770"/>
                </a:lnTo>
                <a:lnTo>
                  <a:pt x="452069" y="211239"/>
                </a:lnTo>
                <a:lnTo>
                  <a:pt x="456666" y="234784"/>
                </a:lnTo>
                <a:lnTo>
                  <a:pt x="469176" y="254495"/>
                </a:lnTo>
                <a:lnTo>
                  <a:pt x="487667" y="270751"/>
                </a:lnTo>
                <a:lnTo>
                  <a:pt x="510197" y="283908"/>
                </a:lnTo>
                <a:lnTo>
                  <a:pt x="526122" y="292709"/>
                </a:lnTo>
                <a:lnTo>
                  <a:pt x="536663" y="301104"/>
                </a:lnTo>
                <a:lnTo>
                  <a:pt x="542493" y="309689"/>
                </a:lnTo>
                <a:lnTo>
                  <a:pt x="544283" y="319125"/>
                </a:lnTo>
                <a:lnTo>
                  <a:pt x="542086" y="328625"/>
                </a:lnTo>
                <a:lnTo>
                  <a:pt x="535546" y="336448"/>
                </a:lnTo>
                <a:lnTo>
                  <a:pt x="524713" y="341744"/>
                </a:lnTo>
                <a:lnTo>
                  <a:pt x="509638" y="343700"/>
                </a:lnTo>
                <a:lnTo>
                  <a:pt x="489572" y="341833"/>
                </a:lnTo>
                <a:lnTo>
                  <a:pt x="469874" y="337134"/>
                </a:lnTo>
                <a:lnTo>
                  <a:pt x="452183" y="330974"/>
                </a:lnTo>
                <a:lnTo>
                  <a:pt x="438099" y="324700"/>
                </a:lnTo>
                <a:lnTo>
                  <a:pt x="418541" y="381139"/>
                </a:lnTo>
                <a:lnTo>
                  <a:pt x="433603" y="389661"/>
                </a:lnTo>
                <a:lnTo>
                  <a:pt x="453529" y="396379"/>
                </a:lnTo>
                <a:lnTo>
                  <a:pt x="476923" y="400799"/>
                </a:lnTo>
                <a:lnTo>
                  <a:pt x="502373" y="402386"/>
                </a:lnTo>
                <a:lnTo>
                  <a:pt x="552335" y="396176"/>
                </a:lnTo>
                <a:lnTo>
                  <a:pt x="591997" y="377799"/>
                </a:lnTo>
                <a:lnTo>
                  <a:pt x="618134" y="347687"/>
                </a:lnTo>
                <a:lnTo>
                  <a:pt x="627557" y="306260"/>
                </a:lnTo>
                <a:lnTo>
                  <a:pt x="622198" y="280657"/>
                </a:lnTo>
                <a:lnTo>
                  <a:pt x="608203" y="260223"/>
                </a:lnTo>
                <a:lnTo>
                  <a:pt x="588657" y="244094"/>
                </a:lnTo>
                <a:lnTo>
                  <a:pt x="566648" y="231368"/>
                </a:lnTo>
                <a:lnTo>
                  <a:pt x="551967" y="223570"/>
                </a:lnTo>
                <a:lnTo>
                  <a:pt x="541489" y="215938"/>
                </a:lnTo>
                <a:lnTo>
                  <a:pt x="535203" y="208191"/>
                </a:lnTo>
                <a:lnTo>
                  <a:pt x="533107" y="200075"/>
                </a:lnTo>
                <a:lnTo>
                  <a:pt x="535698" y="190195"/>
                </a:lnTo>
                <a:lnTo>
                  <a:pt x="543026" y="182613"/>
                </a:lnTo>
                <a:lnTo>
                  <a:pt x="554316" y="177761"/>
                </a:lnTo>
                <a:lnTo>
                  <a:pt x="568871" y="176047"/>
                </a:lnTo>
                <a:lnTo>
                  <a:pt x="585914" y="177190"/>
                </a:lnTo>
                <a:lnTo>
                  <a:pt x="600862" y="180098"/>
                </a:lnTo>
                <a:lnTo>
                  <a:pt x="613511" y="184061"/>
                </a:lnTo>
                <a:lnTo>
                  <a:pt x="623646" y="188341"/>
                </a:lnTo>
                <a:lnTo>
                  <a:pt x="642645" y="131330"/>
                </a:lnTo>
                <a:close/>
              </a:path>
            </a:pathLst>
          </a:custGeom>
          <a:solidFill>
            <a:srgbClr val="33536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/>
          <p:nvPr/>
        </p:nvSpPr>
        <p:spPr>
          <a:xfrm>
            <a:off x="3612870" y="2123820"/>
            <a:ext cx="2127250" cy="390525"/>
          </a:xfrm>
          <a:custGeom>
            <a:avLst/>
            <a:gdLst/>
            <a:ahLst/>
            <a:cxnLst/>
            <a:rect l="l" t="t" r="r" b="b"/>
            <a:pathLst>
              <a:path w="2127250" h="390525">
                <a:moveTo>
                  <a:pt x="432574" y="73215"/>
                </a:moveTo>
                <a:lnTo>
                  <a:pt x="428066" y="42202"/>
                </a:lnTo>
                <a:lnTo>
                  <a:pt x="414959" y="19215"/>
                </a:lnTo>
                <a:lnTo>
                  <a:pt x="393903" y="4914"/>
                </a:lnTo>
                <a:lnTo>
                  <a:pt x="365506" y="0"/>
                </a:lnTo>
                <a:lnTo>
                  <a:pt x="339432" y="3086"/>
                </a:lnTo>
                <a:lnTo>
                  <a:pt x="314566" y="12509"/>
                </a:lnTo>
                <a:lnTo>
                  <a:pt x="291693" y="28536"/>
                </a:lnTo>
                <a:lnTo>
                  <a:pt x="271614" y="51422"/>
                </a:lnTo>
                <a:lnTo>
                  <a:pt x="266661" y="33248"/>
                </a:lnTo>
                <a:lnTo>
                  <a:pt x="254698" y="16700"/>
                </a:lnTo>
                <a:lnTo>
                  <a:pt x="234988" y="4660"/>
                </a:lnTo>
                <a:lnTo>
                  <a:pt x="206781" y="0"/>
                </a:lnTo>
                <a:lnTo>
                  <a:pt x="180797" y="2908"/>
                </a:lnTo>
                <a:lnTo>
                  <a:pt x="156133" y="11950"/>
                </a:lnTo>
                <a:lnTo>
                  <a:pt x="133451" y="27597"/>
                </a:lnTo>
                <a:lnTo>
                  <a:pt x="113449" y="50304"/>
                </a:lnTo>
                <a:lnTo>
                  <a:pt x="112331" y="50304"/>
                </a:lnTo>
                <a:lnTo>
                  <a:pt x="117360" y="6146"/>
                </a:lnTo>
                <a:lnTo>
                  <a:pt x="48056" y="6146"/>
                </a:lnTo>
                <a:lnTo>
                  <a:pt x="45326" y="25298"/>
                </a:lnTo>
                <a:lnTo>
                  <a:pt x="38392" y="69900"/>
                </a:lnTo>
                <a:lnTo>
                  <a:pt x="34086" y="95021"/>
                </a:lnTo>
                <a:lnTo>
                  <a:pt x="0" y="279438"/>
                </a:lnTo>
                <a:lnTo>
                  <a:pt x="77685" y="279438"/>
                </a:lnTo>
                <a:lnTo>
                  <a:pt x="100037" y="156476"/>
                </a:lnTo>
                <a:lnTo>
                  <a:pt x="110731" y="119443"/>
                </a:lnTo>
                <a:lnTo>
                  <a:pt x="145542" y="71145"/>
                </a:lnTo>
                <a:lnTo>
                  <a:pt x="165989" y="64274"/>
                </a:lnTo>
                <a:lnTo>
                  <a:pt x="178244" y="66929"/>
                </a:lnTo>
                <a:lnTo>
                  <a:pt x="186169" y="74129"/>
                </a:lnTo>
                <a:lnTo>
                  <a:pt x="190423" y="84785"/>
                </a:lnTo>
                <a:lnTo>
                  <a:pt x="191693" y="97802"/>
                </a:lnTo>
                <a:lnTo>
                  <a:pt x="191389" y="105130"/>
                </a:lnTo>
                <a:lnTo>
                  <a:pt x="190576" y="112826"/>
                </a:lnTo>
                <a:lnTo>
                  <a:pt x="189331" y="120827"/>
                </a:lnTo>
                <a:lnTo>
                  <a:pt x="159829" y="279438"/>
                </a:lnTo>
                <a:lnTo>
                  <a:pt x="237528" y="279438"/>
                </a:lnTo>
                <a:lnTo>
                  <a:pt x="260438" y="155359"/>
                </a:lnTo>
                <a:lnTo>
                  <a:pt x="271094" y="118021"/>
                </a:lnTo>
                <a:lnTo>
                  <a:pt x="304355" y="70802"/>
                </a:lnTo>
                <a:lnTo>
                  <a:pt x="324142" y="64274"/>
                </a:lnTo>
                <a:lnTo>
                  <a:pt x="336435" y="66675"/>
                </a:lnTo>
                <a:lnTo>
                  <a:pt x="344957" y="73355"/>
                </a:lnTo>
                <a:lnTo>
                  <a:pt x="349923" y="83604"/>
                </a:lnTo>
                <a:lnTo>
                  <a:pt x="351536" y="96685"/>
                </a:lnTo>
                <a:lnTo>
                  <a:pt x="351231" y="104838"/>
                </a:lnTo>
                <a:lnTo>
                  <a:pt x="350418" y="113245"/>
                </a:lnTo>
                <a:lnTo>
                  <a:pt x="349173" y="121754"/>
                </a:lnTo>
                <a:lnTo>
                  <a:pt x="320230" y="279438"/>
                </a:lnTo>
                <a:lnTo>
                  <a:pt x="397929" y="279438"/>
                </a:lnTo>
                <a:lnTo>
                  <a:pt x="427545" y="120154"/>
                </a:lnTo>
                <a:lnTo>
                  <a:pt x="429501" y="108585"/>
                </a:lnTo>
                <a:lnTo>
                  <a:pt x="431101" y="95846"/>
                </a:lnTo>
                <a:lnTo>
                  <a:pt x="432181" y="83540"/>
                </a:lnTo>
                <a:lnTo>
                  <a:pt x="432574" y="73215"/>
                </a:lnTo>
                <a:close/>
              </a:path>
              <a:path w="2127250" h="390525">
                <a:moveTo>
                  <a:pt x="757212" y="13411"/>
                </a:moveTo>
                <a:lnTo>
                  <a:pt x="737958" y="8255"/>
                </a:lnTo>
                <a:lnTo>
                  <a:pt x="715505" y="3987"/>
                </a:lnTo>
                <a:lnTo>
                  <a:pt x="691261" y="1079"/>
                </a:lnTo>
                <a:lnTo>
                  <a:pt x="666661" y="0"/>
                </a:lnTo>
                <a:lnTo>
                  <a:pt x="666661" y="63157"/>
                </a:lnTo>
                <a:lnTo>
                  <a:pt x="653808" y="126314"/>
                </a:lnTo>
                <a:lnTo>
                  <a:pt x="641705" y="169367"/>
                </a:lnTo>
                <a:lnTo>
                  <a:pt x="625246" y="198691"/>
                </a:lnTo>
                <a:lnTo>
                  <a:pt x="606577" y="215442"/>
                </a:lnTo>
                <a:lnTo>
                  <a:pt x="587857" y="220764"/>
                </a:lnTo>
                <a:lnTo>
                  <a:pt x="573278" y="217462"/>
                </a:lnTo>
                <a:lnTo>
                  <a:pt x="562991" y="208191"/>
                </a:lnTo>
                <a:lnTo>
                  <a:pt x="556895" y="193890"/>
                </a:lnTo>
                <a:lnTo>
                  <a:pt x="554888" y="175501"/>
                </a:lnTo>
                <a:lnTo>
                  <a:pt x="561644" y="136144"/>
                </a:lnTo>
                <a:lnTo>
                  <a:pt x="580390" y="99136"/>
                </a:lnTo>
                <a:lnTo>
                  <a:pt x="608876" y="71666"/>
                </a:lnTo>
                <a:lnTo>
                  <a:pt x="644867" y="60921"/>
                </a:lnTo>
                <a:lnTo>
                  <a:pt x="652691" y="60921"/>
                </a:lnTo>
                <a:lnTo>
                  <a:pt x="660527" y="62039"/>
                </a:lnTo>
                <a:lnTo>
                  <a:pt x="666661" y="63157"/>
                </a:lnTo>
                <a:lnTo>
                  <a:pt x="666661" y="0"/>
                </a:lnTo>
                <a:lnTo>
                  <a:pt x="613422" y="5715"/>
                </a:lnTo>
                <a:lnTo>
                  <a:pt x="568985" y="21653"/>
                </a:lnTo>
                <a:lnTo>
                  <a:pt x="533133" y="45974"/>
                </a:lnTo>
                <a:lnTo>
                  <a:pt x="505637" y="76847"/>
                </a:lnTo>
                <a:lnTo>
                  <a:pt x="486283" y="112471"/>
                </a:lnTo>
                <a:lnTo>
                  <a:pt x="474827" y="150977"/>
                </a:lnTo>
                <a:lnTo>
                  <a:pt x="471055" y="190576"/>
                </a:lnTo>
                <a:lnTo>
                  <a:pt x="477062" y="229476"/>
                </a:lnTo>
                <a:lnTo>
                  <a:pt x="493979" y="259461"/>
                </a:lnTo>
                <a:lnTo>
                  <a:pt x="520103" y="278765"/>
                </a:lnTo>
                <a:lnTo>
                  <a:pt x="553770" y="285597"/>
                </a:lnTo>
                <a:lnTo>
                  <a:pt x="578002" y="282524"/>
                </a:lnTo>
                <a:lnTo>
                  <a:pt x="602119" y="272389"/>
                </a:lnTo>
                <a:lnTo>
                  <a:pt x="624979" y="253758"/>
                </a:lnTo>
                <a:lnTo>
                  <a:pt x="645426" y="225234"/>
                </a:lnTo>
                <a:lnTo>
                  <a:pt x="647103" y="225234"/>
                </a:lnTo>
                <a:lnTo>
                  <a:pt x="645871" y="239674"/>
                </a:lnTo>
                <a:lnTo>
                  <a:pt x="644715" y="253758"/>
                </a:lnTo>
                <a:lnTo>
                  <a:pt x="643801" y="266877"/>
                </a:lnTo>
                <a:lnTo>
                  <a:pt x="643191" y="279438"/>
                </a:lnTo>
                <a:lnTo>
                  <a:pt x="717524" y="279438"/>
                </a:lnTo>
                <a:lnTo>
                  <a:pt x="717765" y="250799"/>
                </a:lnTo>
                <a:lnTo>
                  <a:pt x="719455" y="225234"/>
                </a:lnTo>
                <a:lnTo>
                  <a:pt x="719747" y="220764"/>
                </a:lnTo>
                <a:lnTo>
                  <a:pt x="719899" y="218376"/>
                </a:lnTo>
                <a:lnTo>
                  <a:pt x="723493" y="185762"/>
                </a:lnTo>
                <a:lnTo>
                  <a:pt x="728141" y="156489"/>
                </a:lnTo>
                <a:lnTo>
                  <a:pt x="747560" y="60921"/>
                </a:lnTo>
                <a:lnTo>
                  <a:pt x="757212" y="13411"/>
                </a:lnTo>
                <a:close/>
              </a:path>
              <a:path w="2127250" h="390525">
                <a:moveTo>
                  <a:pt x="988529" y="13970"/>
                </a:moveTo>
                <a:lnTo>
                  <a:pt x="976337" y="8496"/>
                </a:lnTo>
                <a:lnTo>
                  <a:pt x="960234" y="4051"/>
                </a:lnTo>
                <a:lnTo>
                  <a:pt x="940663" y="1092"/>
                </a:lnTo>
                <a:lnTo>
                  <a:pt x="918121" y="0"/>
                </a:lnTo>
                <a:lnTo>
                  <a:pt x="869632" y="6731"/>
                </a:lnTo>
                <a:lnTo>
                  <a:pt x="831634" y="25781"/>
                </a:lnTo>
                <a:lnTo>
                  <a:pt x="806831" y="55410"/>
                </a:lnTo>
                <a:lnTo>
                  <a:pt x="797966" y="93878"/>
                </a:lnTo>
                <a:lnTo>
                  <a:pt x="802563" y="117424"/>
                </a:lnTo>
                <a:lnTo>
                  <a:pt x="815073" y="137134"/>
                </a:lnTo>
                <a:lnTo>
                  <a:pt x="833551" y="153390"/>
                </a:lnTo>
                <a:lnTo>
                  <a:pt x="856081" y="166547"/>
                </a:lnTo>
                <a:lnTo>
                  <a:pt x="872007" y="175348"/>
                </a:lnTo>
                <a:lnTo>
                  <a:pt x="882548" y="183743"/>
                </a:lnTo>
                <a:lnTo>
                  <a:pt x="888377" y="192328"/>
                </a:lnTo>
                <a:lnTo>
                  <a:pt x="890168" y="201764"/>
                </a:lnTo>
                <a:lnTo>
                  <a:pt x="887971" y="211264"/>
                </a:lnTo>
                <a:lnTo>
                  <a:pt x="881430" y="219087"/>
                </a:lnTo>
                <a:lnTo>
                  <a:pt x="870597" y="224383"/>
                </a:lnTo>
                <a:lnTo>
                  <a:pt x="855522" y="226339"/>
                </a:lnTo>
                <a:lnTo>
                  <a:pt x="835456" y="224472"/>
                </a:lnTo>
                <a:lnTo>
                  <a:pt x="815759" y="219773"/>
                </a:lnTo>
                <a:lnTo>
                  <a:pt x="798055" y="213614"/>
                </a:lnTo>
                <a:lnTo>
                  <a:pt x="783983" y="207340"/>
                </a:lnTo>
                <a:lnTo>
                  <a:pt x="764425" y="263779"/>
                </a:lnTo>
                <a:lnTo>
                  <a:pt x="779475" y="272300"/>
                </a:lnTo>
                <a:lnTo>
                  <a:pt x="799414" y="279019"/>
                </a:lnTo>
                <a:lnTo>
                  <a:pt x="822807" y="283438"/>
                </a:lnTo>
                <a:lnTo>
                  <a:pt x="848258" y="285026"/>
                </a:lnTo>
                <a:lnTo>
                  <a:pt x="898220" y="278815"/>
                </a:lnTo>
                <a:lnTo>
                  <a:pt x="937882" y="260438"/>
                </a:lnTo>
                <a:lnTo>
                  <a:pt x="964018" y="230327"/>
                </a:lnTo>
                <a:lnTo>
                  <a:pt x="973442" y="188899"/>
                </a:lnTo>
                <a:lnTo>
                  <a:pt x="968082" y="163296"/>
                </a:lnTo>
                <a:lnTo>
                  <a:pt x="954087" y="142862"/>
                </a:lnTo>
                <a:lnTo>
                  <a:pt x="934529" y="126733"/>
                </a:lnTo>
                <a:lnTo>
                  <a:pt x="912520" y="114007"/>
                </a:lnTo>
                <a:lnTo>
                  <a:pt x="897851" y="106210"/>
                </a:lnTo>
                <a:lnTo>
                  <a:pt x="887374" y="98577"/>
                </a:lnTo>
                <a:lnTo>
                  <a:pt x="881087" y="90830"/>
                </a:lnTo>
                <a:lnTo>
                  <a:pt x="878992" y="82715"/>
                </a:lnTo>
                <a:lnTo>
                  <a:pt x="881583" y="72834"/>
                </a:lnTo>
                <a:lnTo>
                  <a:pt x="888911" y="65252"/>
                </a:lnTo>
                <a:lnTo>
                  <a:pt x="900214" y="60401"/>
                </a:lnTo>
                <a:lnTo>
                  <a:pt x="914768" y="58686"/>
                </a:lnTo>
                <a:lnTo>
                  <a:pt x="931799" y="59829"/>
                </a:lnTo>
                <a:lnTo>
                  <a:pt x="946746" y="62738"/>
                </a:lnTo>
                <a:lnTo>
                  <a:pt x="959396" y="66700"/>
                </a:lnTo>
                <a:lnTo>
                  <a:pt x="969530" y="70980"/>
                </a:lnTo>
                <a:lnTo>
                  <a:pt x="988529" y="13970"/>
                </a:lnTo>
                <a:close/>
              </a:path>
              <a:path w="2127250" h="390525">
                <a:moveTo>
                  <a:pt x="1300911" y="16205"/>
                </a:moveTo>
                <a:lnTo>
                  <a:pt x="1279359" y="10375"/>
                </a:lnTo>
                <a:lnTo>
                  <a:pt x="1255141" y="5168"/>
                </a:lnTo>
                <a:lnTo>
                  <a:pt x="1228521" y="1435"/>
                </a:lnTo>
                <a:lnTo>
                  <a:pt x="1212049" y="622"/>
                </a:lnTo>
                <a:lnTo>
                  <a:pt x="1212049" y="67627"/>
                </a:lnTo>
                <a:lnTo>
                  <a:pt x="1198067" y="140843"/>
                </a:lnTo>
                <a:lnTo>
                  <a:pt x="1187665" y="174320"/>
                </a:lnTo>
                <a:lnTo>
                  <a:pt x="1171943" y="199453"/>
                </a:lnTo>
                <a:lnTo>
                  <a:pt x="1152639" y="215277"/>
                </a:lnTo>
                <a:lnTo>
                  <a:pt x="1131570" y="220764"/>
                </a:lnTo>
                <a:lnTo>
                  <a:pt x="1117752" y="217576"/>
                </a:lnTo>
                <a:lnTo>
                  <a:pt x="1106982" y="208191"/>
                </a:lnTo>
                <a:lnTo>
                  <a:pt x="1099972" y="192938"/>
                </a:lnTo>
                <a:lnTo>
                  <a:pt x="1097483" y="172135"/>
                </a:lnTo>
                <a:lnTo>
                  <a:pt x="1103566" y="133159"/>
                </a:lnTo>
                <a:lnTo>
                  <a:pt x="1120673" y="97536"/>
                </a:lnTo>
                <a:lnTo>
                  <a:pt x="1146987" y="71539"/>
                </a:lnTo>
                <a:lnTo>
                  <a:pt x="1180744" y="61480"/>
                </a:lnTo>
                <a:lnTo>
                  <a:pt x="1190269" y="61899"/>
                </a:lnTo>
                <a:lnTo>
                  <a:pt x="1198702" y="63093"/>
                </a:lnTo>
                <a:lnTo>
                  <a:pt x="1205979" y="65011"/>
                </a:lnTo>
                <a:lnTo>
                  <a:pt x="1212049" y="67627"/>
                </a:lnTo>
                <a:lnTo>
                  <a:pt x="1212049" y="622"/>
                </a:lnTo>
                <a:lnTo>
                  <a:pt x="1142288" y="7442"/>
                </a:lnTo>
                <a:lnTo>
                  <a:pt x="1095603" y="27863"/>
                </a:lnTo>
                <a:lnTo>
                  <a:pt x="1059535" y="58407"/>
                </a:lnTo>
                <a:lnTo>
                  <a:pt x="1033945" y="96215"/>
                </a:lnTo>
                <a:lnTo>
                  <a:pt x="1018692" y="138430"/>
                </a:lnTo>
                <a:lnTo>
                  <a:pt x="1013650" y="182194"/>
                </a:lnTo>
                <a:lnTo>
                  <a:pt x="1019759" y="224523"/>
                </a:lnTo>
                <a:lnTo>
                  <a:pt x="1036980" y="257149"/>
                </a:lnTo>
                <a:lnTo>
                  <a:pt x="1063625" y="278155"/>
                </a:lnTo>
                <a:lnTo>
                  <a:pt x="1098029" y="285584"/>
                </a:lnTo>
                <a:lnTo>
                  <a:pt x="1121511" y="282752"/>
                </a:lnTo>
                <a:lnTo>
                  <a:pt x="1144206" y="274205"/>
                </a:lnTo>
                <a:lnTo>
                  <a:pt x="1164907" y="259892"/>
                </a:lnTo>
                <a:lnTo>
                  <a:pt x="1182433" y="239763"/>
                </a:lnTo>
                <a:lnTo>
                  <a:pt x="1183551" y="239763"/>
                </a:lnTo>
                <a:lnTo>
                  <a:pt x="1150569" y="390105"/>
                </a:lnTo>
                <a:lnTo>
                  <a:pt x="1231049" y="390105"/>
                </a:lnTo>
                <a:lnTo>
                  <a:pt x="1259128" y="239763"/>
                </a:lnTo>
                <a:lnTo>
                  <a:pt x="1262684" y="220764"/>
                </a:lnTo>
                <a:lnTo>
                  <a:pt x="1292440" y="61480"/>
                </a:lnTo>
                <a:lnTo>
                  <a:pt x="1300911" y="16205"/>
                </a:lnTo>
                <a:close/>
              </a:path>
              <a:path w="2127250" h="390525">
                <a:moveTo>
                  <a:pt x="1616062" y="6159"/>
                </a:moveTo>
                <a:lnTo>
                  <a:pt x="1535582" y="6159"/>
                </a:lnTo>
                <a:lnTo>
                  <a:pt x="1511554" y="132461"/>
                </a:lnTo>
                <a:lnTo>
                  <a:pt x="1500619" y="169278"/>
                </a:lnTo>
                <a:lnTo>
                  <a:pt x="1484871" y="196862"/>
                </a:lnTo>
                <a:lnTo>
                  <a:pt x="1465961" y="214198"/>
                </a:lnTo>
                <a:lnTo>
                  <a:pt x="1445602" y="220205"/>
                </a:lnTo>
                <a:lnTo>
                  <a:pt x="1432598" y="217741"/>
                </a:lnTo>
                <a:lnTo>
                  <a:pt x="1424165" y="210985"/>
                </a:lnTo>
                <a:lnTo>
                  <a:pt x="1419593" y="200863"/>
                </a:lnTo>
                <a:lnTo>
                  <a:pt x="1418221" y="188353"/>
                </a:lnTo>
                <a:lnTo>
                  <a:pt x="1418513" y="180238"/>
                </a:lnTo>
                <a:lnTo>
                  <a:pt x="1419339" y="171297"/>
                </a:lnTo>
                <a:lnTo>
                  <a:pt x="1420571" y="161937"/>
                </a:lnTo>
                <a:lnTo>
                  <a:pt x="1422120" y="152577"/>
                </a:lnTo>
                <a:lnTo>
                  <a:pt x="1449514" y="6159"/>
                </a:lnTo>
                <a:lnTo>
                  <a:pt x="1369034" y="6159"/>
                </a:lnTo>
                <a:lnTo>
                  <a:pt x="1338008" y="172478"/>
                </a:lnTo>
                <a:lnTo>
                  <a:pt x="1336281" y="185343"/>
                </a:lnTo>
                <a:lnTo>
                  <a:pt x="1335265" y="197472"/>
                </a:lnTo>
                <a:lnTo>
                  <a:pt x="1334947" y="209029"/>
                </a:lnTo>
                <a:lnTo>
                  <a:pt x="1339735" y="242912"/>
                </a:lnTo>
                <a:lnTo>
                  <a:pt x="1353527" y="266801"/>
                </a:lnTo>
                <a:lnTo>
                  <a:pt x="1375498" y="280936"/>
                </a:lnTo>
                <a:lnTo>
                  <a:pt x="1404797" y="285597"/>
                </a:lnTo>
                <a:lnTo>
                  <a:pt x="1429537" y="282676"/>
                </a:lnTo>
                <a:lnTo>
                  <a:pt x="1453921" y="273570"/>
                </a:lnTo>
                <a:lnTo>
                  <a:pt x="1477352" y="257759"/>
                </a:lnTo>
                <a:lnTo>
                  <a:pt x="1499260" y="234734"/>
                </a:lnTo>
                <a:lnTo>
                  <a:pt x="1500378" y="234734"/>
                </a:lnTo>
                <a:lnTo>
                  <a:pt x="1495336" y="279450"/>
                </a:lnTo>
                <a:lnTo>
                  <a:pt x="1566316" y="279450"/>
                </a:lnTo>
                <a:lnTo>
                  <a:pt x="1576298" y="215620"/>
                </a:lnTo>
                <a:lnTo>
                  <a:pt x="1580857" y="190576"/>
                </a:lnTo>
                <a:lnTo>
                  <a:pt x="1616062" y="6159"/>
                </a:lnTo>
                <a:close/>
              </a:path>
              <a:path w="2127250" h="390525">
                <a:moveTo>
                  <a:pt x="1894890" y="81597"/>
                </a:moveTo>
                <a:lnTo>
                  <a:pt x="1890153" y="58686"/>
                </a:lnTo>
                <a:lnTo>
                  <a:pt x="1887829" y="47396"/>
                </a:lnTo>
                <a:lnTo>
                  <a:pt x="1868131" y="21729"/>
                </a:lnTo>
                <a:lnTo>
                  <a:pt x="1838071" y="5600"/>
                </a:lnTo>
                <a:lnTo>
                  <a:pt x="1819452" y="2870"/>
                </a:lnTo>
                <a:lnTo>
                  <a:pt x="1819452" y="82156"/>
                </a:lnTo>
                <a:lnTo>
                  <a:pt x="1813585" y="97764"/>
                </a:lnTo>
                <a:lnTo>
                  <a:pt x="1795970" y="108077"/>
                </a:lnTo>
                <a:lnTo>
                  <a:pt x="1766620" y="113665"/>
                </a:lnTo>
                <a:lnTo>
                  <a:pt x="1725549" y="115125"/>
                </a:lnTo>
                <a:lnTo>
                  <a:pt x="1732686" y="95465"/>
                </a:lnTo>
                <a:lnTo>
                  <a:pt x="1745742" y="77266"/>
                </a:lnTo>
                <a:lnTo>
                  <a:pt x="1764766" y="63893"/>
                </a:lnTo>
                <a:lnTo>
                  <a:pt x="1789823" y="58686"/>
                </a:lnTo>
                <a:lnTo>
                  <a:pt x="1802231" y="60388"/>
                </a:lnTo>
                <a:lnTo>
                  <a:pt x="1811553" y="65189"/>
                </a:lnTo>
                <a:lnTo>
                  <a:pt x="1817408" y="72593"/>
                </a:lnTo>
                <a:lnTo>
                  <a:pt x="1819452" y="82156"/>
                </a:lnTo>
                <a:lnTo>
                  <a:pt x="1819452" y="2870"/>
                </a:lnTo>
                <a:lnTo>
                  <a:pt x="1753743" y="6807"/>
                </a:lnTo>
                <a:lnTo>
                  <a:pt x="1714627" y="25552"/>
                </a:lnTo>
                <a:lnTo>
                  <a:pt x="1683156" y="53721"/>
                </a:lnTo>
                <a:lnTo>
                  <a:pt x="1659915" y="88849"/>
                </a:lnTo>
                <a:lnTo>
                  <a:pt x="1645539" y="128409"/>
                </a:lnTo>
                <a:lnTo>
                  <a:pt x="1640611" y="169900"/>
                </a:lnTo>
                <a:lnTo>
                  <a:pt x="1648117" y="217843"/>
                </a:lnTo>
                <a:lnTo>
                  <a:pt x="1670507" y="254088"/>
                </a:lnTo>
                <a:lnTo>
                  <a:pt x="1707565" y="277025"/>
                </a:lnTo>
                <a:lnTo>
                  <a:pt x="1759089" y="285026"/>
                </a:lnTo>
                <a:lnTo>
                  <a:pt x="1783232" y="283984"/>
                </a:lnTo>
                <a:lnTo>
                  <a:pt x="1809318" y="280492"/>
                </a:lnTo>
                <a:lnTo>
                  <a:pt x="1835708" y="273939"/>
                </a:lnTo>
                <a:lnTo>
                  <a:pt x="1860804" y="263779"/>
                </a:lnTo>
                <a:lnTo>
                  <a:pt x="1856879" y="222999"/>
                </a:lnTo>
                <a:lnTo>
                  <a:pt x="1855216" y="205663"/>
                </a:lnTo>
                <a:lnTo>
                  <a:pt x="1838223" y="212852"/>
                </a:lnTo>
                <a:lnTo>
                  <a:pt x="1819871" y="218313"/>
                </a:lnTo>
                <a:lnTo>
                  <a:pt x="1800047" y="221792"/>
                </a:lnTo>
                <a:lnTo>
                  <a:pt x="1778647" y="222999"/>
                </a:lnTo>
                <a:lnTo>
                  <a:pt x="1762023" y="221653"/>
                </a:lnTo>
                <a:lnTo>
                  <a:pt x="1726107" y="201764"/>
                </a:lnTo>
                <a:lnTo>
                  <a:pt x="1717725" y="173799"/>
                </a:lnTo>
                <a:lnTo>
                  <a:pt x="1778215" y="171996"/>
                </a:lnTo>
                <a:lnTo>
                  <a:pt x="1827415" y="162687"/>
                </a:lnTo>
                <a:lnTo>
                  <a:pt x="1864080" y="145046"/>
                </a:lnTo>
                <a:lnTo>
                  <a:pt x="1886978" y="118287"/>
                </a:lnTo>
                <a:lnTo>
                  <a:pt x="1887664" y="115125"/>
                </a:lnTo>
                <a:lnTo>
                  <a:pt x="1894890" y="81597"/>
                </a:lnTo>
                <a:close/>
              </a:path>
              <a:path w="2127250" h="390525">
                <a:moveTo>
                  <a:pt x="2126780" y="13970"/>
                </a:moveTo>
                <a:lnTo>
                  <a:pt x="2114600" y="8496"/>
                </a:lnTo>
                <a:lnTo>
                  <a:pt x="2098497" y="4051"/>
                </a:lnTo>
                <a:lnTo>
                  <a:pt x="2078926" y="1092"/>
                </a:lnTo>
                <a:lnTo>
                  <a:pt x="2056371" y="0"/>
                </a:lnTo>
                <a:lnTo>
                  <a:pt x="2007895" y="6731"/>
                </a:lnTo>
                <a:lnTo>
                  <a:pt x="1969897" y="25781"/>
                </a:lnTo>
                <a:lnTo>
                  <a:pt x="1945093" y="55410"/>
                </a:lnTo>
                <a:lnTo>
                  <a:pt x="1936216" y="93878"/>
                </a:lnTo>
                <a:lnTo>
                  <a:pt x="1940826" y="117424"/>
                </a:lnTo>
                <a:lnTo>
                  <a:pt x="1953336" y="137134"/>
                </a:lnTo>
                <a:lnTo>
                  <a:pt x="1971814" y="153390"/>
                </a:lnTo>
                <a:lnTo>
                  <a:pt x="1994331" y="166547"/>
                </a:lnTo>
                <a:lnTo>
                  <a:pt x="2010270" y="175348"/>
                </a:lnTo>
                <a:lnTo>
                  <a:pt x="2020811" y="183743"/>
                </a:lnTo>
                <a:lnTo>
                  <a:pt x="2026627" y="192328"/>
                </a:lnTo>
                <a:lnTo>
                  <a:pt x="2028418" y="201764"/>
                </a:lnTo>
                <a:lnTo>
                  <a:pt x="2026234" y="211264"/>
                </a:lnTo>
                <a:lnTo>
                  <a:pt x="2019693" y="219087"/>
                </a:lnTo>
                <a:lnTo>
                  <a:pt x="2008860" y="224383"/>
                </a:lnTo>
                <a:lnTo>
                  <a:pt x="1993773" y="226339"/>
                </a:lnTo>
                <a:lnTo>
                  <a:pt x="1973719" y="224472"/>
                </a:lnTo>
                <a:lnTo>
                  <a:pt x="1954022" y="219773"/>
                </a:lnTo>
                <a:lnTo>
                  <a:pt x="1936318" y="213614"/>
                </a:lnTo>
                <a:lnTo>
                  <a:pt x="1922233" y="207340"/>
                </a:lnTo>
                <a:lnTo>
                  <a:pt x="1902675" y="263779"/>
                </a:lnTo>
                <a:lnTo>
                  <a:pt x="1917738" y="272300"/>
                </a:lnTo>
                <a:lnTo>
                  <a:pt x="1937677" y="279019"/>
                </a:lnTo>
                <a:lnTo>
                  <a:pt x="1961070" y="283438"/>
                </a:lnTo>
                <a:lnTo>
                  <a:pt x="1986508" y="285026"/>
                </a:lnTo>
                <a:lnTo>
                  <a:pt x="2036483" y="278815"/>
                </a:lnTo>
                <a:lnTo>
                  <a:pt x="2076132" y="260438"/>
                </a:lnTo>
                <a:lnTo>
                  <a:pt x="2102269" y="230327"/>
                </a:lnTo>
                <a:lnTo>
                  <a:pt x="2111692" y="188899"/>
                </a:lnTo>
                <a:lnTo>
                  <a:pt x="2106345" y="163296"/>
                </a:lnTo>
                <a:lnTo>
                  <a:pt x="2092350" y="142862"/>
                </a:lnTo>
                <a:lnTo>
                  <a:pt x="2072792" y="126733"/>
                </a:lnTo>
                <a:lnTo>
                  <a:pt x="2050770" y="114007"/>
                </a:lnTo>
                <a:lnTo>
                  <a:pt x="2036102" y="106210"/>
                </a:lnTo>
                <a:lnTo>
                  <a:pt x="2025624" y="98577"/>
                </a:lnTo>
                <a:lnTo>
                  <a:pt x="2019338" y="90830"/>
                </a:lnTo>
                <a:lnTo>
                  <a:pt x="2017242" y="82715"/>
                </a:lnTo>
                <a:lnTo>
                  <a:pt x="2019846" y="72834"/>
                </a:lnTo>
                <a:lnTo>
                  <a:pt x="2027174" y="65252"/>
                </a:lnTo>
                <a:lnTo>
                  <a:pt x="2038464" y="60401"/>
                </a:lnTo>
                <a:lnTo>
                  <a:pt x="2053018" y="58686"/>
                </a:lnTo>
                <a:lnTo>
                  <a:pt x="2070061" y="59829"/>
                </a:lnTo>
                <a:lnTo>
                  <a:pt x="2085009" y="62738"/>
                </a:lnTo>
                <a:lnTo>
                  <a:pt x="2097659" y="66700"/>
                </a:lnTo>
                <a:lnTo>
                  <a:pt x="2107781" y="70980"/>
                </a:lnTo>
                <a:lnTo>
                  <a:pt x="2126780" y="13970"/>
                </a:lnTo>
                <a:close/>
              </a:path>
            </a:pathLst>
          </a:custGeom>
          <a:solidFill>
            <a:srgbClr val="33536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/>
          <p:nvPr/>
        </p:nvSpPr>
        <p:spPr>
          <a:xfrm>
            <a:off x="5869267" y="2006460"/>
            <a:ext cx="3031490" cy="513715"/>
          </a:xfrm>
          <a:custGeom>
            <a:avLst/>
            <a:gdLst/>
            <a:ahLst/>
            <a:cxnLst/>
            <a:rect l="l" t="t" r="r" b="b"/>
            <a:pathLst>
              <a:path w="3031490" h="513714">
                <a:moveTo>
                  <a:pt x="233616" y="126860"/>
                </a:moveTo>
                <a:lnTo>
                  <a:pt x="223316" y="123253"/>
                </a:lnTo>
                <a:lnTo>
                  <a:pt x="210350" y="120218"/>
                </a:lnTo>
                <a:lnTo>
                  <a:pt x="195173" y="118135"/>
                </a:lnTo>
                <a:lnTo>
                  <a:pt x="178282" y="117360"/>
                </a:lnTo>
                <a:lnTo>
                  <a:pt x="128981" y="123444"/>
                </a:lnTo>
                <a:lnTo>
                  <a:pt x="85852" y="140665"/>
                </a:lnTo>
                <a:lnTo>
                  <a:pt x="50152" y="167525"/>
                </a:lnTo>
                <a:lnTo>
                  <a:pt x="23114" y="202476"/>
                </a:lnTo>
                <a:lnTo>
                  <a:pt x="5981" y="244017"/>
                </a:lnTo>
                <a:lnTo>
                  <a:pt x="0" y="290614"/>
                </a:lnTo>
                <a:lnTo>
                  <a:pt x="8470" y="338023"/>
                </a:lnTo>
                <a:lnTo>
                  <a:pt x="32207" y="373126"/>
                </a:lnTo>
                <a:lnTo>
                  <a:pt x="68618" y="394919"/>
                </a:lnTo>
                <a:lnTo>
                  <a:pt x="115138" y="402399"/>
                </a:lnTo>
                <a:lnTo>
                  <a:pt x="138506" y="401396"/>
                </a:lnTo>
                <a:lnTo>
                  <a:pt x="177914" y="394131"/>
                </a:lnTo>
                <a:lnTo>
                  <a:pt x="192252" y="326936"/>
                </a:lnTo>
                <a:lnTo>
                  <a:pt x="181190" y="331050"/>
                </a:lnTo>
                <a:lnTo>
                  <a:pt x="168706" y="334632"/>
                </a:lnTo>
                <a:lnTo>
                  <a:pt x="154444" y="337159"/>
                </a:lnTo>
                <a:lnTo>
                  <a:pt x="138049" y="338124"/>
                </a:lnTo>
                <a:lnTo>
                  <a:pt x="116928" y="334568"/>
                </a:lnTo>
                <a:lnTo>
                  <a:pt x="99898" y="323938"/>
                </a:lnTo>
                <a:lnTo>
                  <a:pt x="88531" y="306298"/>
                </a:lnTo>
                <a:lnTo>
                  <a:pt x="84391" y="281673"/>
                </a:lnTo>
                <a:lnTo>
                  <a:pt x="90792" y="244348"/>
                </a:lnTo>
                <a:lnTo>
                  <a:pt x="109181" y="212369"/>
                </a:lnTo>
                <a:lnTo>
                  <a:pt x="138379" y="190042"/>
                </a:lnTo>
                <a:lnTo>
                  <a:pt x="177177" y="181635"/>
                </a:lnTo>
                <a:lnTo>
                  <a:pt x="188429" y="182130"/>
                </a:lnTo>
                <a:lnTo>
                  <a:pt x="198120" y="183515"/>
                </a:lnTo>
                <a:lnTo>
                  <a:pt x="206565" y="185648"/>
                </a:lnTo>
                <a:lnTo>
                  <a:pt x="214058" y="188341"/>
                </a:lnTo>
                <a:lnTo>
                  <a:pt x="233616" y="126860"/>
                </a:lnTo>
                <a:close/>
              </a:path>
              <a:path w="3031490" h="513714">
                <a:moveTo>
                  <a:pt x="516369" y="191135"/>
                </a:moveTo>
                <a:lnTo>
                  <a:pt x="511594" y="159804"/>
                </a:lnTo>
                <a:lnTo>
                  <a:pt x="497916" y="136639"/>
                </a:lnTo>
                <a:lnTo>
                  <a:pt x="476275" y="122288"/>
                </a:lnTo>
                <a:lnTo>
                  <a:pt x="447636" y="117360"/>
                </a:lnTo>
                <a:lnTo>
                  <a:pt x="421817" y="120294"/>
                </a:lnTo>
                <a:lnTo>
                  <a:pt x="398792" y="128612"/>
                </a:lnTo>
                <a:lnTo>
                  <a:pt x="378371" y="141655"/>
                </a:lnTo>
                <a:lnTo>
                  <a:pt x="360438" y="158724"/>
                </a:lnTo>
                <a:lnTo>
                  <a:pt x="359321" y="158165"/>
                </a:lnTo>
                <a:lnTo>
                  <a:pt x="389496" y="0"/>
                </a:lnTo>
                <a:lnTo>
                  <a:pt x="309016" y="0"/>
                </a:lnTo>
                <a:lnTo>
                  <a:pt x="234137" y="396798"/>
                </a:lnTo>
                <a:lnTo>
                  <a:pt x="314617" y="396798"/>
                </a:lnTo>
                <a:lnTo>
                  <a:pt x="338086" y="271614"/>
                </a:lnTo>
                <a:lnTo>
                  <a:pt x="349110" y="234302"/>
                </a:lnTo>
                <a:lnTo>
                  <a:pt x="365125" y="206159"/>
                </a:lnTo>
                <a:lnTo>
                  <a:pt x="384378" y="188391"/>
                </a:lnTo>
                <a:lnTo>
                  <a:pt x="405155" y="182194"/>
                </a:lnTo>
                <a:lnTo>
                  <a:pt x="418007" y="184480"/>
                </a:lnTo>
                <a:lnTo>
                  <a:pt x="426669" y="190855"/>
                </a:lnTo>
                <a:lnTo>
                  <a:pt x="431558" y="200583"/>
                </a:lnTo>
                <a:lnTo>
                  <a:pt x="433095" y="212928"/>
                </a:lnTo>
                <a:lnTo>
                  <a:pt x="432790" y="221716"/>
                </a:lnTo>
                <a:lnTo>
                  <a:pt x="431977" y="230390"/>
                </a:lnTo>
                <a:lnTo>
                  <a:pt x="430733" y="238861"/>
                </a:lnTo>
                <a:lnTo>
                  <a:pt x="401243" y="396798"/>
                </a:lnTo>
                <a:lnTo>
                  <a:pt x="481711" y="396798"/>
                </a:lnTo>
                <a:lnTo>
                  <a:pt x="511340" y="240322"/>
                </a:lnTo>
                <a:lnTo>
                  <a:pt x="513295" y="227838"/>
                </a:lnTo>
                <a:lnTo>
                  <a:pt x="514896" y="214680"/>
                </a:lnTo>
                <a:lnTo>
                  <a:pt x="515975" y="202044"/>
                </a:lnTo>
                <a:lnTo>
                  <a:pt x="516369" y="191135"/>
                </a:lnTo>
                <a:close/>
              </a:path>
              <a:path w="3031490" h="513714">
                <a:moveTo>
                  <a:pt x="681189" y="123520"/>
                </a:moveTo>
                <a:lnTo>
                  <a:pt x="600710" y="123520"/>
                </a:lnTo>
                <a:lnTo>
                  <a:pt x="548728" y="396798"/>
                </a:lnTo>
                <a:lnTo>
                  <a:pt x="629208" y="396798"/>
                </a:lnTo>
                <a:lnTo>
                  <a:pt x="681189" y="123520"/>
                </a:lnTo>
                <a:close/>
              </a:path>
              <a:path w="3031490" h="513714">
                <a:moveTo>
                  <a:pt x="698512" y="44157"/>
                </a:moveTo>
                <a:lnTo>
                  <a:pt x="695515" y="27813"/>
                </a:lnTo>
                <a:lnTo>
                  <a:pt x="687184" y="15303"/>
                </a:lnTo>
                <a:lnTo>
                  <a:pt x="674458" y="7289"/>
                </a:lnTo>
                <a:lnTo>
                  <a:pt x="658266" y="4470"/>
                </a:lnTo>
                <a:lnTo>
                  <a:pt x="640715" y="7785"/>
                </a:lnTo>
                <a:lnTo>
                  <a:pt x="626059" y="17106"/>
                </a:lnTo>
                <a:lnTo>
                  <a:pt x="615911" y="31584"/>
                </a:lnTo>
                <a:lnTo>
                  <a:pt x="611886" y="50292"/>
                </a:lnTo>
                <a:lnTo>
                  <a:pt x="614845" y="66548"/>
                </a:lnTo>
                <a:lnTo>
                  <a:pt x="623062" y="78867"/>
                </a:lnTo>
                <a:lnTo>
                  <a:pt x="635457" y="86690"/>
                </a:lnTo>
                <a:lnTo>
                  <a:pt x="651002" y="89420"/>
                </a:lnTo>
                <a:lnTo>
                  <a:pt x="669264" y="86360"/>
                </a:lnTo>
                <a:lnTo>
                  <a:pt x="684390" y="77470"/>
                </a:lnTo>
                <a:lnTo>
                  <a:pt x="694702" y="63258"/>
                </a:lnTo>
                <a:lnTo>
                  <a:pt x="698512" y="44157"/>
                </a:lnTo>
                <a:close/>
              </a:path>
              <a:path w="3031490" h="513714">
                <a:moveTo>
                  <a:pt x="910310" y="117919"/>
                </a:moveTo>
                <a:lnTo>
                  <a:pt x="905268" y="117360"/>
                </a:lnTo>
                <a:lnTo>
                  <a:pt x="895210" y="117360"/>
                </a:lnTo>
                <a:lnTo>
                  <a:pt x="868464" y="121945"/>
                </a:lnTo>
                <a:lnTo>
                  <a:pt x="844702" y="134759"/>
                </a:lnTo>
                <a:lnTo>
                  <a:pt x="824395" y="154381"/>
                </a:lnTo>
                <a:lnTo>
                  <a:pt x="808024" y="179400"/>
                </a:lnTo>
                <a:lnTo>
                  <a:pt x="806348" y="179400"/>
                </a:lnTo>
                <a:lnTo>
                  <a:pt x="811377" y="123507"/>
                </a:lnTo>
                <a:lnTo>
                  <a:pt x="741527" y="123507"/>
                </a:lnTo>
                <a:lnTo>
                  <a:pt x="736422" y="172135"/>
                </a:lnTo>
                <a:lnTo>
                  <a:pt x="732637" y="202730"/>
                </a:lnTo>
                <a:lnTo>
                  <a:pt x="727544" y="234162"/>
                </a:lnTo>
                <a:lnTo>
                  <a:pt x="696810" y="396798"/>
                </a:lnTo>
                <a:lnTo>
                  <a:pt x="777290" y="396798"/>
                </a:lnTo>
                <a:lnTo>
                  <a:pt x="796290" y="295084"/>
                </a:lnTo>
                <a:lnTo>
                  <a:pt x="806665" y="256908"/>
                </a:lnTo>
                <a:lnTo>
                  <a:pt x="848169" y="203606"/>
                </a:lnTo>
                <a:lnTo>
                  <a:pt x="881799" y="195605"/>
                </a:lnTo>
                <a:lnTo>
                  <a:pt x="890739" y="195605"/>
                </a:lnTo>
                <a:lnTo>
                  <a:pt x="894651" y="196164"/>
                </a:lnTo>
                <a:lnTo>
                  <a:pt x="910310" y="117919"/>
                </a:lnTo>
                <a:close/>
              </a:path>
              <a:path w="3031490" h="513714">
                <a:moveTo>
                  <a:pt x="1200327" y="123520"/>
                </a:moveTo>
                <a:lnTo>
                  <a:pt x="1119847" y="123520"/>
                </a:lnTo>
                <a:lnTo>
                  <a:pt x="1095819" y="249821"/>
                </a:lnTo>
                <a:lnTo>
                  <a:pt x="1084884" y="286639"/>
                </a:lnTo>
                <a:lnTo>
                  <a:pt x="1069124" y="314223"/>
                </a:lnTo>
                <a:lnTo>
                  <a:pt x="1050226" y="331558"/>
                </a:lnTo>
                <a:lnTo>
                  <a:pt x="1029868" y="337566"/>
                </a:lnTo>
                <a:lnTo>
                  <a:pt x="1016863" y="335102"/>
                </a:lnTo>
                <a:lnTo>
                  <a:pt x="1008418" y="328345"/>
                </a:lnTo>
                <a:lnTo>
                  <a:pt x="1003858" y="318223"/>
                </a:lnTo>
                <a:lnTo>
                  <a:pt x="1002487" y="305714"/>
                </a:lnTo>
                <a:lnTo>
                  <a:pt x="1002779" y="297599"/>
                </a:lnTo>
                <a:lnTo>
                  <a:pt x="1003592" y="288658"/>
                </a:lnTo>
                <a:lnTo>
                  <a:pt x="1004836" y="279298"/>
                </a:lnTo>
                <a:lnTo>
                  <a:pt x="1006386" y="269938"/>
                </a:lnTo>
                <a:lnTo>
                  <a:pt x="1033780" y="123520"/>
                </a:lnTo>
                <a:lnTo>
                  <a:pt x="953300" y="123520"/>
                </a:lnTo>
                <a:lnTo>
                  <a:pt x="922274" y="289839"/>
                </a:lnTo>
                <a:lnTo>
                  <a:pt x="920534" y="302704"/>
                </a:lnTo>
                <a:lnTo>
                  <a:pt x="919530" y="314833"/>
                </a:lnTo>
                <a:lnTo>
                  <a:pt x="919213" y="326390"/>
                </a:lnTo>
                <a:lnTo>
                  <a:pt x="923988" y="360273"/>
                </a:lnTo>
                <a:lnTo>
                  <a:pt x="937793" y="384162"/>
                </a:lnTo>
                <a:lnTo>
                  <a:pt x="959764" y="398297"/>
                </a:lnTo>
                <a:lnTo>
                  <a:pt x="989063" y="402958"/>
                </a:lnTo>
                <a:lnTo>
                  <a:pt x="1013802" y="400037"/>
                </a:lnTo>
                <a:lnTo>
                  <a:pt x="1038174" y="390931"/>
                </a:lnTo>
                <a:lnTo>
                  <a:pt x="1061605" y="375119"/>
                </a:lnTo>
                <a:lnTo>
                  <a:pt x="1083525" y="352094"/>
                </a:lnTo>
                <a:lnTo>
                  <a:pt x="1084643" y="352094"/>
                </a:lnTo>
                <a:lnTo>
                  <a:pt x="1079601" y="396811"/>
                </a:lnTo>
                <a:lnTo>
                  <a:pt x="1150581" y="396811"/>
                </a:lnTo>
                <a:lnTo>
                  <a:pt x="1160564" y="332981"/>
                </a:lnTo>
                <a:lnTo>
                  <a:pt x="1165123" y="307936"/>
                </a:lnTo>
                <a:lnTo>
                  <a:pt x="1200327" y="123520"/>
                </a:lnTo>
                <a:close/>
              </a:path>
              <a:path w="3031490" h="513714">
                <a:moveTo>
                  <a:pt x="1429981" y="117919"/>
                </a:moveTo>
                <a:lnTo>
                  <a:pt x="1424940" y="117360"/>
                </a:lnTo>
                <a:lnTo>
                  <a:pt x="1414881" y="117360"/>
                </a:lnTo>
                <a:lnTo>
                  <a:pt x="1388135" y="121945"/>
                </a:lnTo>
                <a:lnTo>
                  <a:pt x="1364373" y="134759"/>
                </a:lnTo>
                <a:lnTo>
                  <a:pt x="1344066" y="154381"/>
                </a:lnTo>
                <a:lnTo>
                  <a:pt x="1327696" y="179400"/>
                </a:lnTo>
                <a:lnTo>
                  <a:pt x="1326019" y="179400"/>
                </a:lnTo>
                <a:lnTo>
                  <a:pt x="1331048" y="123507"/>
                </a:lnTo>
                <a:lnTo>
                  <a:pt x="1261198" y="123507"/>
                </a:lnTo>
                <a:lnTo>
                  <a:pt x="1256093" y="172135"/>
                </a:lnTo>
                <a:lnTo>
                  <a:pt x="1252308" y="202730"/>
                </a:lnTo>
                <a:lnTo>
                  <a:pt x="1247216" y="234162"/>
                </a:lnTo>
                <a:lnTo>
                  <a:pt x="1216482" y="396798"/>
                </a:lnTo>
                <a:lnTo>
                  <a:pt x="1296962" y="396798"/>
                </a:lnTo>
                <a:lnTo>
                  <a:pt x="1315961" y="295084"/>
                </a:lnTo>
                <a:lnTo>
                  <a:pt x="1326337" y="256908"/>
                </a:lnTo>
                <a:lnTo>
                  <a:pt x="1367828" y="203606"/>
                </a:lnTo>
                <a:lnTo>
                  <a:pt x="1401457" y="195605"/>
                </a:lnTo>
                <a:lnTo>
                  <a:pt x="1410423" y="195605"/>
                </a:lnTo>
                <a:lnTo>
                  <a:pt x="1414322" y="196164"/>
                </a:lnTo>
                <a:lnTo>
                  <a:pt x="1429981" y="117919"/>
                </a:lnTo>
                <a:close/>
              </a:path>
              <a:path w="3031490" h="513714">
                <a:moveTo>
                  <a:pt x="1714423" y="136372"/>
                </a:moveTo>
                <a:lnTo>
                  <a:pt x="1692008" y="128206"/>
                </a:lnTo>
                <a:lnTo>
                  <a:pt x="1667611" y="122262"/>
                </a:lnTo>
                <a:lnTo>
                  <a:pt x="1641335" y="118605"/>
                </a:lnTo>
                <a:lnTo>
                  <a:pt x="1627238" y="117995"/>
                </a:lnTo>
                <a:lnTo>
                  <a:pt x="1627238" y="183870"/>
                </a:lnTo>
                <a:lnTo>
                  <a:pt x="1613255" y="257098"/>
                </a:lnTo>
                <a:lnTo>
                  <a:pt x="1603806" y="288442"/>
                </a:lnTo>
                <a:lnTo>
                  <a:pt x="1589227" y="312204"/>
                </a:lnTo>
                <a:lnTo>
                  <a:pt x="1571294" y="327266"/>
                </a:lnTo>
                <a:lnTo>
                  <a:pt x="1551787" y="332536"/>
                </a:lnTo>
                <a:lnTo>
                  <a:pt x="1535645" y="328955"/>
                </a:lnTo>
                <a:lnTo>
                  <a:pt x="1524114" y="319049"/>
                </a:lnTo>
                <a:lnTo>
                  <a:pt x="1517205" y="304012"/>
                </a:lnTo>
                <a:lnTo>
                  <a:pt x="1514894" y="285038"/>
                </a:lnTo>
                <a:lnTo>
                  <a:pt x="1521066" y="246507"/>
                </a:lnTo>
                <a:lnTo>
                  <a:pt x="1538300" y="212445"/>
                </a:lnTo>
                <a:lnTo>
                  <a:pt x="1564652" y="188125"/>
                </a:lnTo>
                <a:lnTo>
                  <a:pt x="1598180" y="178841"/>
                </a:lnTo>
                <a:lnTo>
                  <a:pt x="1606575" y="179235"/>
                </a:lnTo>
                <a:lnTo>
                  <a:pt x="1614589" y="180301"/>
                </a:lnTo>
                <a:lnTo>
                  <a:pt x="1621675" y="181902"/>
                </a:lnTo>
                <a:lnTo>
                  <a:pt x="1627238" y="183870"/>
                </a:lnTo>
                <a:lnTo>
                  <a:pt x="1627238" y="117995"/>
                </a:lnTo>
                <a:lnTo>
                  <a:pt x="1558340" y="124409"/>
                </a:lnTo>
                <a:lnTo>
                  <a:pt x="1512824" y="143903"/>
                </a:lnTo>
                <a:lnTo>
                  <a:pt x="1476971" y="173393"/>
                </a:lnTo>
                <a:lnTo>
                  <a:pt x="1451025" y="210426"/>
                </a:lnTo>
                <a:lnTo>
                  <a:pt x="1435265" y="252564"/>
                </a:lnTo>
                <a:lnTo>
                  <a:pt x="1429956" y="297332"/>
                </a:lnTo>
                <a:lnTo>
                  <a:pt x="1436281" y="334911"/>
                </a:lnTo>
                <a:lnTo>
                  <a:pt x="1453705" y="365861"/>
                </a:lnTo>
                <a:lnTo>
                  <a:pt x="1481188" y="386842"/>
                </a:lnTo>
                <a:lnTo>
                  <a:pt x="1517700" y="394576"/>
                </a:lnTo>
                <a:lnTo>
                  <a:pt x="1540611" y="392137"/>
                </a:lnTo>
                <a:lnTo>
                  <a:pt x="1561007" y="384721"/>
                </a:lnTo>
                <a:lnTo>
                  <a:pt x="1579308" y="372173"/>
                </a:lnTo>
                <a:lnTo>
                  <a:pt x="1595932" y="354330"/>
                </a:lnTo>
                <a:lnTo>
                  <a:pt x="1597050" y="354330"/>
                </a:lnTo>
                <a:lnTo>
                  <a:pt x="1580781" y="411695"/>
                </a:lnTo>
                <a:lnTo>
                  <a:pt x="1539151" y="446239"/>
                </a:lnTo>
                <a:lnTo>
                  <a:pt x="1510995" y="449897"/>
                </a:lnTo>
                <a:lnTo>
                  <a:pt x="1492262" y="448792"/>
                </a:lnTo>
                <a:lnTo>
                  <a:pt x="1472285" y="445706"/>
                </a:lnTo>
                <a:lnTo>
                  <a:pt x="1453769" y="440931"/>
                </a:lnTo>
                <a:lnTo>
                  <a:pt x="1439456" y="434809"/>
                </a:lnTo>
                <a:lnTo>
                  <a:pt x="1421015" y="496290"/>
                </a:lnTo>
                <a:lnTo>
                  <a:pt x="1437563" y="503478"/>
                </a:lnTo>
                <a:lnTo>
                  <a:pt x="1458734" y="508927"/>
                </a:lnTo>
                <a:lnTo>
                  <a:pt x="1483258" y="512394"/>
                </a:lnTo>
                <a:lnTo>
                  <a:pt x="1509877" y="513613"/>
                </a:lnTo>
                <a:lnTo>
                  <a:pt x="1537538" y="512102"/>
                </a:lnTo>
                <a:lnTo>
                  <a:pt x="1591602" y="497573"/>
                </a:lnTo>
                <a:lnTo>
                  <a:pt x="1637068" y="459917"/>
                </a:lnTo>
                <a:lnTo>
                  <a:pt x="1664690" y="398068"/>
                </a:lnTo>
                <a:lnTo>
                  <a:pt x="1674393" y="354330"/>
                </a:lnTo>
                <a:lnTo>
                  <a:pt x="1678393" y="332536"/>
                </a:lnTo>
                <a:lnTo>
                  <a:pt x="1706626" y="178841"/>
                </a:lnTo>
                <a:lnTo>
                  <a:pt x="1714423" y="136372"/>
                </a:lnTo>
                <a:close/>
              </a:path>
              <a:path w="3031490" h="513714">
                <a:moveTo>
                  <a:pt x="1865833" y="123520"/>
                </a:moveTo>
                <a:lnTo>
                  <a:pt x="1785353" y="123520"/>
                </a:lnTo>
                <a:lnTo>
                  <a:pt x="1733372" y="396798"/>
                </a:lnTo>
                <a:lnTo>
                  <a:pt x="1813852" y="396798"/>
                </a:lnTo>
                <a:lnTo>
                  <a:pt x="1865833" y="123520"/>
                </a:lnTo>
                <a:close/>
              </a:path>
              <a:path w="3031490" h="513714">
                <a:moveTo>
                  <a:pt x="1883156" y="44157"/>
                </a:moveTo>
                <a:lnTo>
                  <a:pt x="1880171" y="27813"/>
                </a:lnTo>
                <a:lnTo>
                  <a:pt x="1871840" y="15303"/>
                </a:lnTo>
                <a:lnTo>
                  <a:pt x="1859102" y="7289"/>
                </a:lnTo>
                <a:lnTo>
                  <a:pt x="1842909" y="4470"/>
                </a:lnTo>
                <a:lnTo>
                  <a:pt x="1825371" y="7785"/>
                </a:lnTo>
                <a:lnTo>
                  <a:pt x="1810702" y="17106"/>
                </a:lnTo>
                <a:lnTo>
                  <a:pt x="1800555" y="31584"/>
                </a:lnTo>
                <a:lnTo>
                  <a:pt x="1796529" y="50292"/>
                </a:lnTo>
                <a:lnTo>
                  <a:pt x="1799501" y="66548"/>
                </a:lnTo>
                <a:lnTo>
                  <a:pt x="1807705" y="78867"/>
                </a:lnTo>
                <a:lnTo>
                  <a:pt x="1820100" y="86690"/>
                </a:lnTo>
                <a:lnTo>
                  <a:pt x="1835645" y="89420"/>
                </a:lnTo>
                <a:lnTo>
                  <a:pt x="1853907" y="86360"/>
                </a:lnTo>
                <a:lnTo>
                  <a:pt x="1869033" y="77470"/>
                </a:lnTo>
                <a:lnTo>
                  <a:pt x="1879346" y="63258"/>
                </a:lnTo>
                <a:lnTo>
                  <a:pt x="1883156" y="44157"/>
                </a:lnTo>
                <a:close/>
              </a:path>
              <a:path w="3031490" h="513714">
                <a:moveTo>
                  <a:pt x="2124011" y="126860"/>
                </a:moveTo>
                <a:lnTo>
                  <a:pt x="2113711" y="123253"/>
                </a:lnTo>
                <a:lnTo>
                  <a:pt x="2100745" y="120218"/>
                </a:lnTo>
                <a:lnTo>
                  <a:pt x="2085581" y="118135"/>
                </a:lnTo>
                <a:lnTo>
                  <a:pt x="2068677" y="117360"/>
                </a:lnTo>
                <a:lnTo>
                  <a:pt x="2019376" y="123444"/>
                </a:lnTo>
                <a:lnTo>
                  <a:pt x="1976259" y="140665"/>
                </a:lnTo>
                <a:lnTo>
                  <a:pt x="1940560" y="167525"/>
                </a:lnTo>
                <a:lnTo>
                  <a:pt x="1913521" y="202476"/>
                </a:lnTo>
                <a:lnTo>
                  <a:pt x="1896389" y="244017"/>
                </a:lnTo>
                <a:lnTo>
                  <a:pt x="1890395" y="290614"/>
                </a:lnTo>
                <a:lnTo>
                  <a:pt x="1898878" y="338023"/>
                </a:lnTo>
                <a:lnTo>
                  <a:pt x="1922602" y="373126"/>
                </a:lnTo>
                <a:lnTo>
                  <a:pt x="1959013" y="394919"/>
                </a:lnTo>
                <a:lnTo>
                  <a:pt x="2005533" y="402399"/>
                </a:lnTo>
                <a:lnTo>
                  <a:pt x="2028913" y="401396"/>
                </a:lnTo>
                <a:lnTo>
                  <a:pt x="2068322" y="394131"/>
                </a:lnTo>
                <a:lnTo>
                  <a:pt x="2082647" y="326936"/>
                </a:lnTo>
                <a:lnTo>
                  <a:pt x="2071585" y="331050"/>
                </a:lnTo>
                <a:lnTo>
                  <a:pt x="2059114" y="334632"/>
                </a:lnTo>
                <a:lnTo>
                  <a:pt x="2044852" y="337159"/>
                </a:lnTo>
                <a:lnTo>
                  <a:pt x="2028444" y="338124"/>
                </a:lnTo>
                <a:lnTo>
                  <a:pt x="2007336" y="334568"/>
                </a:lnTo>
                <a:lnTo>
                  <a:pt x="1990305" y="323938"/>
                </a:lnTo>
                <a:lnTo>
                  <a:pt x="1978926" y="306298"/>
                </a:lnTo>
                <a:lnTo>
                  <a:pt x="1974786" y="281673"/>
                </a:lnTo>
                <a:lnTo>
                  <a:pt x="1981187" y="244348"/>
                </a:lnTo>
                <a:lnTo>
                  <a:pt x="1999589" y="212369"/>
                </a:lnTo>
                <a:lnTo>
                  <a:pt x="2028786" y="190042"/>
                </a:lnTo>
                <a:lnTo>
                  <a:pt x="2067572" y="181635"/>
                </a:lnTo>
                <a:lnTo>
                  <a:pt x="2078837" y="182130"/>
                </a:lnTo>
                <a:lnTo>
                  <a:pt x="2088527" y="183515"/>
                </a:lnTo>
                <a:lnTo>
                  <a:pt x="2096960" y="185648"/>
                </a:lnTo>
                <a:lnTo>
                  <a:pt x="2104453" y="188341"/>
                </a:lnTo>
                <a:lnTo>
                  <a:pt x="2124011" y="126860"/>
                </a:lnTo>
                <a:close/>
              </a:path>
              <a:path w="3031490" h="513714">
                <a:moveTo>
                  <a:pt x="2410688" y="130771"/>
                </a:moveTo>
                <a:lnTo>
                  <a:pt x="2391435" y="125615"/>
                </a:lnTo>
                <a:lnTo>
                  <a:pt x="2368981" y="121348"/>
                </a:lnTo>
                <a:lnTo>
                  <a:pt x="2344750" y="118440"/>
                </a:lnTo>
                <a:lnTo>
                  <a:pt x="2320137" y="117360"/>
                </a:lnTo>
                <a:lnTo>
                  <a:pt x="2320137" y="180517"/>
                </a:lnTo>
                <a:lnTo>
                  <a:pt x="2307285" y="243674"/>
                </a:lnTo>
                <a:lnTo>
                  <a:pt x="2295182" y="286727"/>
                </a:lnTo>
                <a:lnTo>
                  <a:pt x="2278723" y="316052"/>
                </a:lnTo>
                <a:lnTo>
                  <a:pt x="2260066" y="332803"/>
                </a:lnTo>
                <a:lnTo>
                  <a:pt x="2241346" y="338124"/>
                </a:lnTo>
                <a:lnTo>
                  <a:pt x="2226767" y="334822"/>
                </a:lnTo>
                <a:lnTo>
                  <a:pt x="2216480" y="325551"/>
                </a:lnTo>
                <a:lnTo>
                  <a:pt x="2210384" y="311251"/>
                </a:lnTo>
                <a:lnTo>
                  <a:pt x="2208365" y="292862"/>
                </a:lnTo>
                <a:lnTo>
                  <a:pt x="2215121" y="253504"/>
                </a:lnTo>
                <a:lnTo>
                  <a:pt x="2233866" y="216496"/>
                </a:lnTo>
                <a:lnTo>
                  <a:pt x="2262365" y="189026"/>
                </a:lnTo>
                <a:lnTo>
                  <a:pt x="2298344" y="178282"/>
                </a:lnTo>
                <a:lnTo>
                  <a:pt x="2306167" y="178282"/>
                </a:lnTo>
                <a:lnTo>
                  <a:pt x="2314003" y="179400"/>
                </a:lnTo>
                <a:lnTo>
                  <a:pt x="2320137" y="180517"/>
                </a:lnTo>
                <a:lnTo>
                  <a:pt x="2320137" y="117360"/>
                </a:lnTo>
                <a:lnTo>
                  <a:pt x="2266899" y="123075"/>
                </a:lnTo>
                <a:lnTo>
                  <a:pt x="2222462" y="139014"/>
                </a:lnTo>
                <a:lnTo>
                  <a:pt x="2186622" y="163334"/>
                </a:lnTo>
                <a:lnTo>
                  <a:pt x="2159127" y="194208"/>
                </a:lnTo>
                <a:lnTo>
                  <a:pt x="2139772" y="229831"/>
                </a:lnTo>
                <a:lnTo>
                  <a:pt x="2128316" y="268338"/>
                </a:lnTo>
                <a:lnTo>
                  <a:pt x="2124545" y="307936"/>
                </a:lnTo>
                <a:lnTo>
                  <a:pt x="2130552" y="346837"/>
                </a:lnTo>
                <a:lnTo>
                  <a:pt x="2147455" y="376821"/>
                </a:lnTo>
                <a:lnTo>
                  <a:pt x="2173579" y="396125"/>
                </a:lnTo>
                <a:lnTo>
                  <a:pt x="2207247" y="402958"/>
                </a:lnTo>
                <a:lnTo>
                  <a:pt x="2231479" y="399884"/>
                </a:lnTo>
                <a:lnTo>
                  <a:pt x="2255596" y="389750"/>
                </a:lnTo>
                <a:lnTo>
                  <a:pt x="2278456" y="371119"/>
                </a:lnTo>
                <a:lnTo>
                  <a:pt x="2298903" y="342595"/>
                </a:lnTo>
                <a:lnTo>
                  <a:pt x="2300579" y="342595"/>
                </a:lnTo>
                <a:lnTo>
                  <a:pt x="2299347" y="357035"/>
                </a:lnTo>
                <a:lnTo>
                  <a:pt x="2298192" y="371119"/>
                </a:lnTo>
                <a:lnTo>
                  <a:pt x="2297290" y="384238"/>
                </a:lnTo>
                <a:lnTo>
                  <a:pt x="2296668" y="396798"/>
                </a:lnTo>
                <a:lnTo>
                  <a:pt x="2371001" y="396798"/>
                </a:lnTo>
                <a:lnTo>
                  <a:pt x="2371255" y="368160"/>
                </a:lnTo>
                <a:lnTo>
                  <a:pt x="2372931" y="342595"/>
                </a:lnTo>
                <a:lnTo>
                  <a:pt x="2373223" y="338124"/>
                </a:lnTo>
                <a:lnTo>
                  <a:pt x="2373376" y="335737"/>
                </a:lnTo>
                <a:lnTo>
                  <a:pt x="2376982" y="303123"/>
                </a:lnTo>
                <a:lnTo>
                  <a:pt x="2381618" y="273850"/>
                </a:lnTo>
                <a:lnTo>
                  <a:pt x="2401036" y="178282"/>
                </a:lnTo>
                <a:lnTo>
                  <a:pt x="2410688" y="130771"/>
                </a:lnTo>
                <a:close/>
              </a:path>
              <a:path w="3031490" h="513714">
                <a:moveTo>
                  <a:pt x="2724162" y="123520"/>
                </a:moveTo>
                <a:lnTo>
                  <a:pt x="2643682" y="123520"/>
                </a:lnTo>
                <a:lnTo>
                  <a:pt x="2619654" y="249821"/>
                </a:lnTo>
                <a:lnTo>
                  <a:pt x="2608719" y="286639"/>
                </a:lnTo>
                <a:lnTo>
                  <a:pt x="2592959" y="314223"/>
                </a:lnTo>
                <a:lnTo>
                  <a:pt x="2574061" y="331558"/>
                </a:lnTo>
                <a:lnTo>
                  <a:pt x="2553703" y="337566"/>
                </a:lnTo>
                <a:lnTo>
                  <a:pt x="2540698" y="335102"/>
                </a:lnTo>
                <a:lnTo>
                  <a:pt x="2532253" y="328345"/>
                </a:lnTo>
                <a:lnTo>
                  <a:pt x="2527693" y="318223"/>
                </a:lnTo>
                <a:lnTo>
                  <a:pt x="2526322" y="305714"/>
                </a:lnTo>
                <a:lnTo>
                  <a:pt x="2526614" y="297599"/>
                </a:lnTo>
                <a:lnTo>
                  <a:pt x="2527439" y="288658"/>
                </a:lnTo>
                <a:lnTo>
                  <a:pt x="2528671" y="279298"/>
                </a:lnTo>
                <a:lnTo>
                  <a:pt x="2530221" y="269938"/>
                </a:lnTo>
                <a:lnTo>
                  <a:pt x="2557615" y="123520"/>
                </a:lnTo>
                <a:lnTo>
                  <a:pt x="2477135" y="123520"/>
                </a:lnTo>
                <a:lnTo>
                  <a:pt x="2446109" y="289839"/>
                </a:lnTo>
                <a:lnTo>
                  <a:pt x="2444369" y="302704"/>
                </a:lnTo>
                <a:lnTo>
                  <a:pt x="2443365" y="314833"/>
                </a:lnTo>
                <a:lnTo>
                  <a:pt x="2443048" y="326390"/>
                </a:lnTo>
                <a:lnTo>
                  <a:pt x="2447836" y="360273"/>
                </a:lnTo>
                <a:lnTo>
                  <a:pt x="2461628" y="384162"/>
                </a:lnTo>
                <a:lnTo>
                  <a:pt x="2483599" y="398297"/>
                </a:lnTo>
                <a:lnTo>
                  <a:pt x="2512898" y="402958"/>
                </a:lnTo>
                <a:lnTo>
                  <a:pt x="2537637" y="400037"/>
                </a:lnTo>
                <a:lnTo>
                  <a:pt x="2562021" y="390931"/>
                </a:lnTo>
                <a:lnTo>
                  <a:pt x="2585453" y="375119"/>
                </a:lnTo>
                <a:lnTo>
                  <a:pt x="2607360" y="352094"/>
                </a:lnTo>
                <a:lnTo>
                  <a:pt x="2608478" y="352094"/>
                </a:lnTo>
                <a:lnTo>
                  <a:pt x="2603449" y="396811"/>
                </a:lnTo>
                <a:lnTo>
                  <a:pt x="2674416" y="396811"/>
                </a:lnTo>
                <a:lnTo>
                  <a:pt x="2684399" y="332981"/>
                </a:lnTo>
                <a:lnTo>
                  <a:pt x="2688958" y="307936"/>
                </a:lnTo>
                <a:lnTo>
                  <a:pt x="2724162" y="123520"/>
                </a:lnTo>
                <a:close/>
              </a:path>
              <a:path w="3031490" h="513714">
                <a:moveTo>
                  <a:pt x="3030944" y="123520"/>
                </a:moveTo>
                <a:lnTo>
                  <a:pt x="2938729" y="123520"/>
                </a:lnTo>
                <a:lnTo>
                  <a:pt x="2908554" y="166547"/>
                </a:lnTo>
                <a:lnTo>
                  <a:pt x="2900476" y="178384"/>
                </a:lnTo>
                <a:lnTo>
                  <a:pt x="2879483" y="210134"/>
                </a:lnTo>
                <a:lnTo>
                  <a:pt x="2877820" y="210134"/>
                </a:lnTo>
                <a:lnTo>
                  <a:pt x="2860484" y="164312"/>
                </a:lnTo>
                <a:lnTo>
                  <a:pt x="2844279" y="123520"/>
                </a:lnTo>
                <a:lnTo>
                  <a:pt x="2755976" y="123520"/>
                </a:lnTo>
                <a:lnTo>
                  <a:pt x="2820238" y="255409"/>
                </a:lnTo>
                <a:lnTo>
                  <a:pt x="2701760" y="396811"/>
                </a:lnTo>
                <a:lnTo>
                  <a:pt x="2794533" y="396811"/>
                </a:lnTo>
                <a:lnTo>
                  <a:pt x="2826956" y="349300"/>
                </a:lnTo>
                <a:lnTo>
                  <a:pt x="2835402" y="335927"/>
                </a:lnTo>
                <a:lnTo>
                  <a:pt x="2854896" y="303479"/>
                </a:lnTo>
                <a:lnTo>
                  <a:pt x="2856573" y="303479"/>
                </a:lnTo>
                <a:lnTo>
                  <a:pt x="2864180" y="326872"/>
                </a:lnTo>
                <a:lnTo>
                  <a:pt x="2868599" y="339229"/>
                </a:lnTo>
                <a:lnTo>
                  <a:pt x="2873895" y="353212"/>
                </a:lnTo>
                <a:lnTo>
                  <a:pt x="2891218" y="396811"/>
                </a:lnTo>
                <a:lnTo>
                  <a:pt x="2979521" y="396811"/>
                </a:lnTo>
                <a:lnTo>
                  <a:pt x="2915818" y="255968"/>
                </a:lnTo>
                <a:lnTo>
                  <a:pt x="3030944" y="123520"/>
                </a:lnTo>
                <a:close/>
              </a:path>
            </a:pathLst>
          </a:custGeom>
          <a:solidFill>
            <a:srgbClr val="33536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/>
          <p:nvPr/>
        </p:nvSpPr>
        <p:spPr>
          <a:xfrm>
            <a:off x="9817723" y="190417"/>
            <a:ext cx="745451" cy="745451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pSp>
        <p:nvGrpSpPr>
          <p:cNvPr id="37" name="object 37"/>
          <p:cNvGrpSpPr/>
          <p:nvPr/>
        </p:nvGrpSpPr>
        <p:grpSpPr>
          <a:xfrm>
            <a:off x="1410715" y="2717838"/>
            <a:ext cx="7900670" cy="4516755"/>
            <a:chOff x="1410715" y="2717838"/>
            <a:chExt cx="7900670" cy="4516755"/>
          </a:xfrm>
        </p:grpSpPr>
        <p:sp>
          <p:nvSpPr>
            <p:cNvPr id="38" name="object 38"/>
            <p:cNvSpPr/>
            <p:nvPr/>
          </p:nvSpPr>
          <p:spPr>
            <a:xfrm>
              <a:off x="1410715" y="2719768"/>
              <a:ext cx="7900047" cy="4514392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9" name="object 39"/>
            <p:cNvSpPr/>
            <p:nvPr/>
          </p:nvSpPr>
          <p:spPr>
            <a:xfrm>
              <a:off x="6296806" y="2719832"/>
              <a:ext cx="10160" cy="40640"/>
            </a:xfrm>
            <a:custGeom>
              <a:avLst/>
              <a:gdLst/>
              <a:ahLst/>
              <a:cxnLst/>
              <a:rect l="l" t="t" r="r" b="b"/>
              <a:pathLst>
                <a:path w="10160" h="40639">
                  <a:moveTo>
                    <a:pt x="10115" y="0"/>
                  </a:moveTo>
                  <a:lnTo>
                    <a:pt x="7907" y="0"/>
                  </a:lnTo>
                  <a:lnTo>
                    <a:pt x="2233" y="27402"/>
                  </a:lnTo>
                  <a:lnTo>
                    <a:pt x="0" y="40387"/>
                  </a:lnTo>
                  <a:lnTo>
                    <a:pt x="3564" y="27402"/>
                  </a:lnTo>
                  <a:lnTo>
                    <a:pt x="10115" y="0"/>
                  </a:lnTo>
                  <a:close/>
                </a:path>
              </a:pathLst>
            </a:custGeom>
            <a:solidFill>
              <a:srgbClr val="F1F0E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0" name="object 40"/>
            <p:cNvSpPr/>
            <p:nvPr/>
          </p:nvSpPr>
          <p:spPr>
            <a:xfrm>
              <a:off x="1410715" y="2719831"/>
              <a:ext cx="4668572" cy="1871421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1" name="object 41"/>
            <p:cNvSpPr/>
            <p:nvPr/>
          </p:nvSpPr>
          <p:spPr>
            <a:xfrm>
              <a:off x="6339110" y="2719831"/>
              <a:ext cx="2937278" cy="883831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2" name="object 42"/>
            <p:cNvSpPr/>
            <p:nvPr/>
          </p:nvSpPr>
          <p:spPr>
            <a:xfrm>
              <a:off x="6147513" y="2719832"/>
              <a:ext cx="22860" cy="95885"/>
            </a:xfrm>
            <a:custGeom>
              <a:avLst/>
              <a:gdLst/>
              <a:ahLst/>
              <a:cxnLst/>
              <a:rect l="l" t="t" r="r" b="b"/>
              <a:pathLst>
                <a:path w="22860" h="95885">
                  <a:moveTo>
                    <a:pt x="22580" y="0"/>
                  </a:moveTo>
                  <a:lnTo>
                    <a:pt x="20007" y="0"/>
                  </a:lnTo>
                  <a:lnTo>
                    <a:pt x="13714" y="28528"/>
                  </a:lnTo>
                  <a:lnTo>
                    <a:pt x="6224" y="63374"/>
                  </a:lnTo>
                  <a:lnTo>
                    <a:pt x="1404" y="86869"/>
                  </a:lnTo>
                  <a:lnTo>
                    <a:pt x="0" y="95484"/>
                  </a:lnTo>
                  <a:lnTo>
                    <a:pt x="2433" y="86869"/>
                  </a:lnTo>
                  <a:lnTo>
                    <a:pt x="8093" y="63374"/>
                  </a:lnTo>
                  <a:lnTo>
                    <a:pt x="16148" y="28528"/>
                  </a:lnTo>
                  <a:lnTo>
                    <a:pt x="22580" y="0"/>
                  </a:lnTo>
                  <a:close/>
                </a:path>
              </a:pathLst>
            </a:custGeom>
            <a:solidFill>
              <a:srgbClr val="F6F5F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3" name="object 43"/>
            <p:cNvSpPr/>
            <p:nvPr/>
          </p:nvSpPr>
          <p:spPr>
            <a:xfrm>
              <a:off x="9308876" y="2963033"/>
              <a:ext cx="1905" cy="11430"/>
            </a:xfrm>
            <a:custGeom>
              <a:avLst/>
              <a:gdLst/>
              <a:ahLst/>
              <a:cxnLst/>
              <a:rect l="l" t="t" r="r" b="b"/>
              <a:pathLst>
                <a:path w="1904" h="11430">
                  <a:moveTo>
                    <a:pt x="1886" y="0"/>
                  </a:moveTo>
                  <a:lnTo>
                    <a:pt x="0" y="11132"/>
                  </a:lnTo>
                  <a:lnTo>
                    <a:pt x="1886" y="4310"/>
                  </a:lnTo>
                  <a:lnTo>
                    <a:pt x="1886" y="0"/>
                  </a:lnTo>
                  <a:close/>
                </a:path>
              </a:pathLst>
            </a:custGeom>
            <a:solidFill>
              <a:srgbClr val="F0EFE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4" name="object 44"/>
            <p:cNvSpPr/>
            <p:nvPr/>
          </p:nvSpPr>
          <p:spPr>
            <a:xfrm>
              <a:off x="4537983" y="2719832"/>
              <a:ext cx="501015" cy="2192655"/>
            </a:xfrm>
            <a:custGeom>
              <a:avLst/>
              <a:gdLst/>
              <a:ahLst/>
              <a:cxnLst/>
              <a:rect l="l" t="t" r="r" b="b"/>
              <a:pathLst>
                <a:path w="501014" h="2192654">
                  <a:moveTo>
                    <a:pt x="500785" y="0"/>
                  </a:moveTo>
                  <a:lnTo>
                    <a:pt x="477448" y="0"/>
                  </a:lnTo>
                  <a:lnTo>
                    <a:pt x="221273" y="1154774"/>
                  </a:lnTo>
                  <a:lnTo>
                    <a:pt x="75752" y="1822788"/>
                  </a:lnTo>
                  <a:lnTo>
                    <a:pt x="23415" y="2069677"/>
                  </a:lnTo>
                  <a:lnTo>
                    <a:pt x="6472" y="2153410"/>
                  </a:lnTo>
                  <a:lnTo>
                    <a:pt x="0" y="2190642"/>
                  </a:lnTo>
                  <a:lnTo>
                    <a:pt x="115" y="2192235"/>
                  </a:lnTo>
                  <a:lnTo>
                    <a:pt x="15258" y="2136686"/>
                  </a:lnTo>
                  <a:lnTo>
                    <a:pt x="53024" y="1978668"/>
                  </a:lnTo>
                  <a:lnTo>
                    <a:pt x="158193" y="1522756"/>
                  </a:lnTo>
                  <a:lnTo>
                    <a:pt x="371056" y="580807"/>
                  </a:lnTo>
                  <a:lnTo>
                    <a:pt x="500785" y="0"/>
                  </a:lnTo>
                  <a:close/>
                </a:path>
              </a:pathLst>
            </a:custGeom>
            <a:solidFill>
              <a:srgbClr val="C7C8C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5" name="object 45"/>
            <p:cNvSpPr/>
            <p:nvPr/>
          </p:nvSpPr>
          <p:spPr>
            <a:xfrm>
              <a:off x="5011712" y="2717838"/>
              <a:ext cx="3122758" cy="935722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6" name="object 46"/>
            <p:cNvSpPr/>
            <p:nvPr/>
          </p:nvSpPr>
          <p:spPr>
            <a:xfrm>
              <a:off x="8175526" y="2875097"/>
              <a:ext cx="13970" cy="61594"/>
            </a:xfrm>
            <a:custGeom>
              <a:avLst/>
              <a:gdLst/>
              <a:ahLst/>
              <a:cxnLst/>
              <a:rect l="l" t="t" r="r" b="b"/>
              <a:pathLst>
                <a:path w="13970" h="61594">
                  <a:moveTo>
                    <a:pt x="13741" y="0"/>
                  </a:moveTo>
                  <a:lnTo>
                    <a:pt x="3796" y="42769"/>
                  </a:lnTo>
                  <a:lnTo>
                    <a:pt x="0" y="61569"/>
                  </a:lnTo>
                  <a:lnTo>
                    <a:pt x="708" y="59150"/>
                  </a:lnTo>
                  <a:lnTo>
                    <a:pt x="4593" y="42769"/>
                  </a:lnTo>
                  <a:lnTo>
                    <a:pt x="9942" y="18800"/>
                  </a:lnTo>
                  <a:lnTo>
                    <a:pt x="13365" y="2418"/>
                  </a:lnTo>
                  <a:lnTo>
                    <a:pt x="13741" y="0"/>
                  </a:lnTo>
                  <a:close/>
                </a:path>
              </a:pathLst>
            </a:custGeom>
            <a:solidFill>
              <a:srgbClr val="FDFDF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7" name="object 47"/>
            <p:cNvSpPr/>
            <p:nvPr/>
          </p:nvSpPr>
          <p:spPr>
            <a:xfrm>
              <a:off x="8219863" y="2719832"/>
              <a:ext cx="97155" cy="427990"/>
            </a:xfrm>
            <a:custGeom>
              <a:avLst/>
              <a:gdLst/>
              <a:ahLst/>
              <a:cxnLst/>
              <a:rect l="l" t="t" r="r" b="b"/>
              <a:pathLst>
                <a:path w="97154" h="427989">
                  <a:moveTo>
                    <a:pt x="96550" y="0"/>
                  </a:moveTo>
                  <a:lnTo>
                    <a:pt x="94184" y="0"/>
                  </a:lnTo>
                  <a:lnTo>
                    <a:pt x="84160" y="43420"/>
                  </a:lnTo>
                  <a:lnTo>
                    <a:pt x="69105" y="109716"/>
                  </a:lnTo>
                  <a:lnTo>
                    <a:pt x="51981" y="186053"/>
                  </a:lnTo>
                  <a:lnTo>
                    <a:pt x="35047" y="262386"/>
                  </a:lnTo>
                  <a:lnTo>
                    <a:pt x="20525" y="328680"/>
                  </a:lnTo>
                  <a:lnTo>
                    <a:pt x="9272" y="380959"/>
                  </a:lnTo>
                  <a:lnTo>
                    <a:pt x="0" y="427556"/>
                  </a:lnTo>
                  <a:lnTo>
                    <a:pt x="3342" y="415244"/>
                  </a:lnTo>
                  <a:lnTo>
                    <a:pt x="23578" y="328680"/>
                  </a:lnTo>
                  <a:lnTo>
                    <a:pt x="38633" y="262386"/>
                  </a:lnTo>
                  <a:lnTo>
                    <a:pt x="55752" y="186053"/>
                  </a:lnTo>
                  <a:lnTo>
                    <a:pt x="72685" y="109716"/>
                  </a:lnTo>
                  <a:lnTo>
                    <a:pt x="87204" y="43420"/>
                  </a:lnTo>
                  <a:lnTo>
                    <a:pt x="96550" y="0"/>
                  </a:lnTo>
                  <a:close/>
                </a:path>
              </a:pathLst>
            </a:custGeom>
            <a:solidFill>
              <a:srgbClr val="F3F2F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8" name="object 48"/>
            <p:cNvSpPr/>
            <p:nvPr/>
          </p:nvSpPr>
          <p:spPr>
            <a:xfrm>
              <a:off x="8314530" y="2719832"/>
              <a:ext cx="93980" cy="412750"/>
            </a:xfrm>
            <a:custGeom>
              <a:avLst/>
              <a:gdLst/>
              <a:ahLst/>
              <a:cxnLst/>
              <a:rect l="l" t="t" r="r" b="b"/>
              <a:pathLst>
                <a:path w="93979" h="412750">
                  <a:moveTo>
                    <a:pt x="93532" y="0"/>
                  </a:moveTo>
                  <a:lnTo>
                    <a:pt x="90542" y="0"/>
                  </a:lnTo>
                  <a:lnTo>
                    <a:pt x="89753" y="3211"/>
                  </a:lnTo>
                  <a:lnTo>
                    <a:pt x="78242" y="52252"/>
                  </a:lnTo>
                  <a:lnTo>
                    <a:pt x="63996" y="114444"/>
                  </a:lnTo>
                  <a:lnTo>
                    <a:pt x="47891" y="186057"/>
                  </a:lnTo>
                  <a:lnTo>
                    <a:pt x="32051" y="257664"/>
                  </a:lnTo>
                  <a:lnTo>
                    <a:pt x="18554" y="319852"/>
                  </a:lnTo>
                  <a:lnTo>
                    <a:pt x="8187" y="368891"/>
                  </a:lnTo>
                  <a:lnTo>
                    <a:pt x="0" y="412600"/>
                  </a:lnTo>
                  <a:lnTo>
                    <a:pt x="3412" y="401051"/>
                  </a:lnTo>
                  <a:lnTo>
                    <a:pt x="22827" y="319852"/>
                  </a:lnTo>
                  <a:lnTo>
                    <a:pt x="37077" y="257664"/>
                  </a:lnTo>
                  <a:lnTo>
                    <a:pt x="53187" y="186057"/>
                  </a:lnTo>
                  <a:lnTo>
                    <a:pt x="69027" y="114444"/>
                  </a:lnTo>
                  <a:lnTo>
                    <a:pt x="82524" y="52252"/>
                  </a:lnTo>
                  <a:lnTo>
                    <a:pt x="92889" y="3211"/>
                  </a:lnTo>
                  <a:lnTo>
                    <a:pt x="93532" y="0"/>
                  </a:lnTo>
                  <a:close/>
                </a:path>
              </a:pathLst>
            </a:custGeom>
            <a:solidFill>
              <a:srgbClr val="EDEDE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9" name="object 49"/>
            <p:cNvSpPr/>
            <p:nvPr/>
          </p:nvSpPr>
          <p:spPr>
            <a:xfrm>
              <a:off x="8257977" y="2719832"/>
              <a:ext cx="245110" cy="1075690"/>
            </a:xfrm>
            <a:custGeom>
              <a:avLst/>
              <a:gdLst/>
              <a:ahLst/>
              <a:cxnLst/>
              <a:rect l="l" t="t" r="r" b="b"/>
              <a:pathLst>
                <a:path w="245109" h="1075689">
                  <a:moveTo>
                    <a:pt x="244550" y="0"/>
                  </a:moveTo>
                  <a:lnTo>
                    <a:pt x="235308" y="0"/>
                  </a:lnTo>
                  <a:lnTo>
                    <a:pt x="211780" y="105082"/>
                  </a:lnTo>
                  <a:lnTo>
                    <a:pt x="175658" y="267019"/>
                  </a:lnTo>
                  <a:lnTo>
                    <a:pt x="141119" y="422531"/>
                  </a:lnTo>
                  <a:lnTo>
                    <a:pt x="124757" y="496447"/>
                  </a:lnTo>
                  <a:lnTo>
                    <a:pt x="109093" y="567384"/>
                  </a:lnTo>
                  <a:lnTo>
                    <a:pt x="94194" y="635028"/>
                  </a:lnTo>
                  <a:lnTo>
                    <a:pt x="80129" y="699065"/>
                  </a:lnTo>
                  <a:lnTo>
                    <a:pt x="66966" y="759182"/>
                  </a:lnTo>
                  <a:lnTo>
                    <a:pt x="54773" y="815064"/>
                  </a:lnTo>
                  <a:lnTo>
                    <a:pt x="43619" y="866397"/>
                  </a:lnTo>
                  <a:lnTo>
                    <a:pt x="33573" y="912866"/>
                  </a:lnTo>
                  <a:lnTo>
                    <a:pt x="24702" y="954159"/>
                  </a:lnTo>
                  <a:lnTo>
                    <a:pt x="10762" y="1019957"/>
                  </a:lnTo>
                  <a:lnTo>
                    <a:pt x="2345" y="1061279"/>
                  </a:lnTo>
                  <a:lnTo>
                    <a:pt x="0" y="1075611"/>
                  </a:lnTo>
                  <a:lnTo>
                    <a:pt x="1242" y="1071975"/>
                  </a:lnTo>
                  <a:lnTo>
                    <a:pt x="14066" y="1019957"/>
                  </a:lnTo>
                  <a:lnTo>
                    <a:pt x="29481" y="954159"/>
                  </a:lnTo>
                  <a:lnTo>
                    <a:pt x="39033" y="912866"/>
                  </a:lnTo>
                  <a:lnTo>
                    <a:pt x="49718" y="866397"/>
                  </a:lnTo>
                  <a:lnTo>
                    <a:pt x="61466" y="815064"/>
                  </a:lnTo>
                  <a:lnTo>
                    <a:pt x="74204" y="759182"/>
                  </a:lnTo>
                  <a:lnTo>
                    <a:pt x="87861" y="699065"/>
                  </a:lnTo>
                  <a:lnTo>
                    <a:pt x="102365" y="635028"/>
                  </a:lnTo>
                  <a:lnTo>
                    <a:pt x="117645" y="567384"/>
                  </a:lnTo>
                  <a:lnTo>
                    <a:pt x="133628" y="496447"/>
                  </a:lnTo>
                  <a:lnTo>
                    <a:pt x="150243" y="422531"/>
                  </a:lnTo>
                  <a:lnTo>
                    <a:pt x="185081" y="267019"/>
                  </a:lnTo>
                  <a:lnTo>
                    <a:pt x="203161" y="186052"/>
                  </a:lnTo>
                  <a:lnTo>
                    <a:pt x="221201" y="105082"/>
                  </a:lnTo>
                  <a:lnTo>
                    <a:pt x="244550" y="0"/>
                  </a:lnTo>
                  <a:close/>
                </a:path>
              </a:pathLst>
            </a:custGeom>
            <a:solidFill>
              <a:srgbClr val="E7E7E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0" name="object 50"/>
            <p:cNvSpPr/>
            <p:nvPr/>
          </p:nvSpPr>
          <p:spPr>
            <a:xfrm>
              <a:off x="8459428" y="2719831"/>
              <a:ext cx="132080" cy="582295"/>
            </a:xfrm>
            <a:custGeom>
              <a:avLst/>
              <a:gdLst/>
              <a:ahLst/>
              <a:cxnLst/>
              <a:rect l="l" t="t" r="r" b="b"/>
              <a:pathLst>
                <a:path w="132079" h="582295">
                  <a:moveTo>
                    <a:pt x="132003" y="0"/>
                  </a:moveTo>
                  <a:lnTo>
                    <a:pt x="127627" y="0"/>
                  </a:lnTo>
                  <a:lnTo>
                    <a:pt x="120394" y="31940"/>
                  </a:lnTo>
                  <a:lnTo>
                    <a:pt x="103673" y="106261"/>
                  </a:lnTo>
                  <a:lnTo>
                    <a:pt x="85826" y="186056"/>
                  </a:lnTo>
                  <a:lnTo>
                    <a:pt x="68077" y="265846"/>
                  </a:lnTo>
                  <a:lnTo>
                    <a:pt x="51643" y="340164"/>
                  </a:lnTo>
                  <a:lnTo>
                    <a:pt x="36872" y="407417"/>
                  </a:lnTo>
                  <a:lnTo>
                    <a:pt x="24106" y="466013"/>
                  </a:lnTo>
                  <a:lnTo>
                    <a:pt x="13691" y="514359"/>
                  </a:lnTo>
                  <a:lnTo>
                    <a:pt x="1293" y="573934"/>
                  </a:lnTo>
                  <a:lnTo>
                    <a:pt x="0" y="581978"/>
                  </a:lnTo>
                  <a:lnTo>
                    <a:pt x="2295" y="573934"/>
                  </a:lnTo>
                  <a:lnTo>
                    <a:pt x="16475" y="514359"/>
                  </a:lnTo>
                  <a:lnTo>
                    <a:pt x="27628" y="466013"/>
                  </a:lnTo>
                  <a:lnTo>
                    <a:pt x="41004" y="407417"/>
                  </a:lnTo>
                  <a:lnTo>
                    <a:pt x="56235" y="340164"/>
                  </a:lnTo>
                  <a:lnTo>
                    <a:pt x="72957" y="265846"/>
                  </a:lnTo>
                  <a:lnTo>
                    <a:pt x="90805" y="186056"/>
                  </a:lnTo>
                  <a:lnTo>
                    <a:pt x="108554" y="106261"/>
                  </a:lnTo>
                  <a:lnTo>
                    <a:pt x="124987" y="31940"/>
                  </a:lnTo>
                  <a:lnTo>
                    <a:pt x="132003" y="0"/>
                  </a:lnTo>
                  <a:close/>
                </a:path>
              </a:pathLst>
            </a:custGeom>
            <a:solidFill>
              <a:srgbClr val="F0EFE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1" name="object 51"/>
            <p:cNvSpPr/>
            <p:nvPr/>
          </p:nvSpPr>
          <p:spPr>
            <a:xfrm>
              <a:off x="8467464" y="2719831"/>
              <a:ext cx="219710" cy="955675"/>
            </a:xfrm>
            <a:custGeom>
              <a:avLst/>
              <a:gdLst/>
              <a:ahLst/>
              <a:cxnLst/>
              <a:rect l="l" t="t" r="r" b="b"/>
              <a:pathLst>
                <a:path w="219709" h="955675">
                  <a:moveTo>
                    <a:pt x="219244" y="0"/>
                  </a:moveTo>
                  <a:lnTo>
                    <a:pt x="206987" y="0"/>
                  </a:lnTo>
                  <a:lnTo>
                    <a:pt x="200009" y="30990"/>
                  </a:lnTo>
                  <a:lnTo>
                    <a:pt x="182871" y="107382"/>
                  </a:lnTo>
                  <a:lnTo>
                    <a:pt x="165290" y="186047"/>
                  </a:lnTo>
                  <a:lnTo>
                    <a:pt x="147776" y="264712"/>
                  </a:lnTo>
                  <a:lnTo>
                    <a:pt x="130832" y="341104"/>
                  </a:lnTo>
                  <a:lnTo>
                    <a:pt x="114541" y="414837"/>
                  </a:lnTo>
                  <a:lnTo>
                    <a:pt x="98987" y="485524"/>
                  </a:lnTo>
                  <a:lnTo>
                    <a:pt x="84252" y="552779"/>
                  </a:lnTo>
                  <a:lnTo>
                    <a:pt x="70419" y="616214"/>
                  </a:lnTo>
                  <a:lnTo>
                    <a:pt x="57571" y="675444"/>
                  </a:lnTo>
                  <a:lnTo>
                    <a:pt x="45793" y="730080"/>
                  </a:lnTo>
                  <a:lnTo>
                    <a:pt x="35165" y="779737"/>
                  </a:lnTo>
                  <a:lnTo>
                    <a:pt x="25773" y="824028"/>
                  </a:lnTo>
                  <a:lnTo>
                    <a:pt x="17698" y="862566"/>
                  </a:lnTo>
                  <a:lnTo>
                    <a:pt x="5834" y="920836"/>
                  </a:lnTo>
                  <a:lnTo>
                    <a:pt x="0" y="955426"/>
                  </a:lnTo>
                  <a:lnTo>
                    <a:pt x="1530" y="951454"/>
                  </a:lnTo>
                  <a:lnTo>
                    <a:pt x="15940" y="894964"/>
                  </a:lnTo>
                  <a:lnTo>
                    <a:pt x="32836" y="824028"/>
                  </a:lnTo>
                  <a:lnTo>
                    <a:pt x="43202" y="779737"/>
                  </a:lnTo>
                  <a:lnTo>
                    <a:pt x="54727" y="730080"/>
                  </a:lnTo>
                  <a:lnTo>
                    <a:pt x="67322" y="675444"/>
                  </a:lnTo>
                  <a:lnTo>
                    <a:pt x="80899" y="616214"/>
                  </a:lnTo>
                  <a:lnTo>
                    <a:pt x="95366" y="552779"/>
                  </a:lnTo>
                  <a:lnTo>
                    <a:pt x="110635" y="485524"/>
                  </a:lnTo>
                  <a:lnTo>
                    <a:pt x="126616" y="414837"/>
                  </a:lnTo>
                  <a:lnTo>
                    <a:pt x="143220" y="341104"/>
                  </a:lnTo>
                  <a:lnTo>
                    <a:pt x="160358" y="264712"/>
                  </a:lnTo>
                  <a:lnTo>
                    <a:pt x="177939" y="186047"/>
                  </a:lnTo>
                  <a:lnTo>
                    <a:pt x="195453" y="107382"/>
                  </a:lnTo>
                  <a:lnTo>
                    <a:pt x="212397" y="30990"/>
                  </a:lnTo>
                  <a:lnTo>
                    <a:pt x="219244" y="0"/>
                  </a:lnTo>
                  <a:close/>
                </a:path>
              </a:pathLst>
            </a:custGeom>
            <a:solidFill>
              <a:srgbClr val="DBDDD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2" name="object 52"/>
            <p:cNvSpPr/>
            <p:nvPr/>
          </p:nvSpPr>
          <p:spPr>
            <a:xfrm>
              <a:off x="8555018" y="2719832"/>
              <a:ext cx="221615" cy="972819"/>
            </a:xfrm>
            <a:custGeom>
              <a:avLst/>
              <a:gdLst/>
              <a:ahLst/>
              <a:cxnLst/>
              <a:rect l="l" t="t" r="r" b="b"/>
              <a:pathLst>
                <a:path w="221615" h="972820">
                  <a:moveTo>
                    <a:pt x="221348" y="0"/>
                  </a:moveTo>
                  <a:lnTo>
                    <a:pt x="212447" y="0"/>
                  </a:lnTo>
                  <a:lnTo>
                    <a:pt x="188770" y="105652"/>
                  </a:lnTo>
                  <a:lnTo>
                    <a:pt x="170815" y="186047"/>
                  </a:lnTo>
                  <a:lnTo>
                    <a:pt x="152904" y="266444"/>
                  </a:lnTo>
                  <a:lnTo>
                    <a:pt x="135557" y="344519"/>
                  </a:lnTo>
                  <a:lnTo>
                    <a:pt x="118861" y="419876"/>
                  </a:lnTo>
                  <a:lnTo>
                    <a:pt x="102900" y="492120"/>
                  </a:lnTo>
                  <a:lnTo>
                    <a:pt x="87761" y="560855"/>
                  </a:lnTo>
                  <a:lnTo>
                    <a:pt x="73529" y="625688"/>
                  </a:lnTo>
                  <a:lnTo>
                    <a:pt x="60290" y="686221"/>
                  </a:lnTo>
                  <a:lnTo>
                    <a:pt x="48131" y="742061"/>
                  </a:lnTo>
                  <a:lnTo>
                    <a:pt x="37136" y="792811"/>
                  </a:lnTo>
                  <a:lnTo>
                    <a:pt x="27392" y="838077"/>
                  </a:lnTo>
                  <a:lnTo>
                    <a:pt x="18985" y="877463"/>
                  </a:lnTo>
                  <a:lnTo>
                    <a:pt x="6523" y="937016"/>
                  </a:lnTo>
                  <a:lnTo>
                    <a:pt x="0" y="972367"/>
                  </a:lnTo>
                  <a:lnTo>
                    <a:pt x="1375" y="968308"/>
                  </a:lnTo>
                  <a:lnTo>
                    <a:pt x="15570" y="910575"/>
                  </a:lnTo>
                  <a:lnTo>
                    <a:pt x="32521" y="838077"/>
                  </a:lnTo>
                  <a:lnTo>
                    <a:pt x="42970" y="792811"/>
                  </a:lnTo>
                  <a:lnTo>
                    <a:pt x="54616" y="742061"/>
                  </a:lnTo>
                  <a:lnTo>
                    <a:pt x="67367" y="686221"/>
                  </a:lnTo>
                  <a:lnTo>
                    <a:pt x="81133" y="625688"/>
                  </a:lnTo>
                  <a:lnTo>
                    <a:pt x="95824" y="560855"/>
                  </a:lnTo>
                  <a:lnTo>
                    <a:pt x="111349" y="492120"/>
                  </a:lnTo>
                  <a:lnTo>
                    <a:pt x="127618" y="419876"/>
                  </a:lnTo>
                  <a:lnTo>
                    <a:pt x="144540" y="344519"/>
                  </a:lnTo>
                  <a:lnTo>
                    <a:pt x="162026" y="266444"/>
                  </a:lnTo>
                  <a:lnTo>
                    <a:pt x="179984" y="186047"/>
                  </a:lnTo>
                  <a:lnTo>
                    <a:pt x="197893" y="105652"/>
                  </a:lnTo>
                  <a:lnTo>
                    <a:pt x="221348" y="0"/>
                  </a:lnTo>
                  <a:close/>
                </a:path>
              </a:pathLst>
            </a:custGeom>
            <a:solidFill>
              <a:srgbClr val="E7E7E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3" name="object 53"/>
            <p:cNvSpPr/>
            <p:nvPr/>
          </p:nvSpPr>
          <p:spPr>
            <a:xfrm>
              <a:off x="8785007" y="2741136"/>
              <a:ext cx="73660" cy="329565"/>
            </a:xfrm>
            <a:custGeom>
              <a:avLst/>
              <a:gdLst/>
              <a:ahLst/>
              <a:cxnLst/>
              <a:rect l="l" t="t" r="r" b="b"/>
              <a:pathLst>
                <a:path w="73659" h="329564">
                  <a:moveTo>
                    <a:pt x="73494" y="0"/>
                  </a:moveTo>
                  <a:lnTo>
                    <a:pt x="61606" y="48253"/>
                  </a:lnTo>
                  <a:lnTo>
                    <a:pt x="49582" y="100619"/>
                  </a:lnTo>
                  <a:lnTo>
                    <a:pt x="20975" y="228869"/>
                  </a:lnTo>
                  <a:lnTo>
                    <a:pt x="9637" y="281235"/>
                  </a:lnTo>
                  <a:lnTo>
                    <a:pt x="0" y="329488"/>
                  </a:lnTo>
                  <a:lnTo>
                    <a:pt x="3504" y="316541"/>
                  </a:lnTo>
                  <a:lnTo>
                    <a:pt x="38341" y="164744"/>
                  </a:lnTo>
                  <a:lnTo>
                    <a:pt x="52519" y="100619"/>
                  </a:lnTo>
                  <a:lnTo>
                    <a:pt x="63857" y="48253"/>
                  </a:lnTo>
                  <a:lnTo>
                    <a:pt x="73494" y="0"/>
                  </a:lnTo>
                  <a:close/>
                </a:path>
              </a:pathLst>
            </a:custGeom>
            <a:solidFill>
              <a:srgbClr val="F4F4F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4" name="object 54"/>
            <p:cNvSpPr/>
            <p:nvPr/>
          </p:nvSpPr>
          <p:spPr>
            <a:xfrm>
              <a:off x="8891723" y="2810101"/>
              <a:ext cx="43180" cy="191770"/>
            </a:xfrm>
            <a:custGeom>
              <a:avLst/>
              <a:gdLst/>
              <a:ahLst/>
              <a:cxnLst/>
              <a:rect l="l" t="t" r="r" b="b"/>
              <a:pathLst>
                <a:path w="43179" h="191769">
                  <a:moveTo>
                    <a:pt x="42735" y="0"/>
                  </a:moveTo>
                  <a:lnTo>
                    <a:pt x="28846" y="58496"/>
                  </a:lnTo>
                  <a:lnTo>
                    <a:pt x="12214" y="133064"/>
                  </a:lnTo>
                  <a:lnTo>
                    <a:pt x="1323" y="184039"/>
                  </a:lnTo>
                  <a:lnTo>
                    <a:pt x="0" y="191566"/>
                  </a:lnTo>
                  <a:lnTo>
                    <a:pt x="2035" y="184039"/>
                  </a:lnTo>
                  <a:lnTo>
                    <a:pt x="13889" y="133064"/>
                  </a:lnTo>
                  <a:lnTo>
                    <a:pt x="30519" y="58496"/>
                  </a:lnTo>
                  <a:lnTo>
                    <a:pt x="41406" y="7525"/>
                  </a:lnTo>
                  <a:lnTo>
                    <a:pt x="42735" y="0"/>
                  </a:lnTo>
                  <a:close/>
                </a:path>
              </a:pathLst>
            </a:custGeom>
            <a:solidFill>
              <a:srgbClr val="F8F8F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5" name="object 55"/>
            <p:cNvSpPr/>
            <p:nvPr/>
          </p:nvSpPr>
          <p:spPr>
            <a:xfrm>
              <a:off x="8968735" y="2745878"/>
              <a:ext cx="71755" cy="320040"/>
            </a:xfrm>
            <a:custGeom>
              <a:avLst/>
              <a:gdLst/>
              <a:ahLst/>
              <a:cxnLst/>
              <a:rect l="l" t="t" r="r" b="b"/>
              <a:pathLst>
                <a:path w="71754" h="320039">
                  <a:moveTo>
                    <a:pt x="71386" y="0"/>
                  </a:moveTo>
                  <a:lnTo>
                    <a:pt x="59534" y="46861"/>
                  </a:lnTo>
                  <a:lnTo>
                    <a:pt x="47765" y="97721"/>
                  </a:lnTo>
                  <a:lnTo>
                    <a:pt x="33718" y="160007"/>
                  </a:lnTo>
                  <a:lnTo>
                    <a:pt x="19981" y="222288"/>
                  </a:lnTo>
                  <a:lnTo>
                    <a:pt x="9058" y="273148"/>
                  </a:lnTo>
                  <a:lnTo>
                    <a:pt x="0" y="320014"/>
                  </a:lnTo>
                  <a:lnTo>
                    <a:pt x="3574" y="307440"/>
                  </a:lnTo>
                  <a:lnTo>
                    <a:pt x="23620" y="222288"/>
                  </a:lnTo>
                  <a:lnTo>
                    <a:pt x="37668" y="160007"/>
                  </a:lnTo>
                  <a:lnTo>
                    <a:pt x="51405" y="97721"/>
                  </a:lnTo>
                  <a:lnTo>
                    <a:pt x="62328" y="46861"/>
                  </a:lnTo>
                  <a:lnTo>
                    <a:pt x="71386" y="0"/>
                  </a:lnTo>
                  <a:close/>
                </a:path>
              </a:pathLst>
            </a:custGeom>
            <a:solidFill>
              <a:srgbClr val="F1F0E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6" name="object 56"/>
            <p:cNvSpPr/>
            <p:nvPr/>
          </p:nvSpPr>
          <p:spPr>
            <a:xfrm>
              <a:off x="9055062" y="2723451"/>
              <a:ext cx="165735" cy="365125"/>
            </a:xfrm>
            <a:custGeom>
              <a:avLst/>
              <a:gdLst/>
              <a:ahLst/>
              <a:cxnLst/>
              <a:rect l="l" t="t" r="r" b="b"/>
              <a:pathLst>
                <a:path w="165734" h="365125">
                  <a:moveTo>
                    <a:pt x="81394" y="0"/>
                  </a:moveTo>
                  <a:lnTo>
                    <a:pt x="67779" y="53441"/>
                  </a:lnTo>
                  <a:lnTo>
                    <a:pt x="54330" y="111429"/>
                  </a:lnTo>
                  <a:lnTo>
                    <a:pt x="38303" y="182435"/>
                  </a:lnTo>
                  <a:lnTo>
                    <a:pt x="22656" y="253441"/>
                  </a:lnTo>
                  <a:lnTo>
                    <a:pt x="10223" y="311429"/>
                  </a:lnTo>
                  <a:lnTo>
                    <a:pt x="2273" y="350532"/>
                  </a:lnTo>
                  <a:lnTo>
                    <a:pt x="0" y="364871"/>
                  </a:lnTo>
                  <a:lnTo>
                    <a:pt x="4127" y="350532"/>
                  </a:lnTo>
                  <a:lnTo>
                    <a:pt x="13614" y="311429"/>
                  </a:lnTo>
                  <a:lnTo>
                    <a:pt x="27063" y="253441"/>
                  </a:lnTo>
                  <a:lnTo>
                    <a:pt x="43091" y="182435"/>
                  </a:lnTo>
                  <a:lnTo>
                    <a:pt x="58750" y="111429"/>
                  </a:lnTo>
                  <a:lnTo>
                    <a:pt x="71170" y="53441"/>
                  </a:lnTo>
                  <a:lnTo>
                    <a:pt x="79133" y="14338"/>
                  </a:lnTo>
                  <a:lnTo>
                    <a:pt x="81394" y="0"/>
                  </a:lnTo>
                  <a:close/>
                </a:path>
                <a:path w="165734" h="365125">
                  <a:moveTo>
                    <a:pt x="165658" y="31648"/>
                  </a:moveTo>
                  <a:lnTo>
                    <a:pt x="154152" y="75819"/>
                  </a:lnTo>
                  <a:lnTo>
                    <a:pt x="142963" y="123748"/>
                  </a:lnTo>
                  <a:lnTo>
                    <a:pt x="129679" y="182435"/>
                  </a:lnTo>
                  <a:lnTo>
                    <a:pt x="116776" y="241122"/>
                  </a:lnTo>
                  <a:lnTo>
                    <a:pt x="106578" y="289052"/>
                  </a:lnTo>
                  <a:lnTo>
                    <a:pt x="98399" y="333222"/>
                  </a:lnTo>
                  <a:lnTo>
                    <a:pt x="101955" y="321373"/>
                  </a:lnTo>
                  <a:lnTo>
                    <a:pt x="121107" y="241122"/>
                  </a:lnTo>
                  <a:lnTo>
                    <a:pt x="134378" y="182435"/>
                  </a:lnTo>
                  <a:lnTo>
                    <a:pt x="147294" y="123748"/>
                  </a:lnTo>
                  <a:lnTo>
                    <a:pt x="157480" y="75819"/>
                  </a:lnTo>
                  <a:lnTo>
                    <a:pt x="165658" y="31648"/>
                  </a:lnTo>
                  <a:close/>
                </a:path>
              </a:pathLst>
            </a:custGeom>
            <a:solidFill>
              <a:srgbClr val="EEEDE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7" name="object 57"/>
            <p:cNvSpPr/>
            <p:nvPr/>
          </p:nvSpPr>
          <p:spPr>
            <a:xfrm>
              <a:off x="9240601" y="2756549"/>
              <a:ext cx="70485" cy="319405"/>
            </a:xfrm>
            <a:custGeom>
              <a:avLst/>
              <a:gdLst/>
              <a:ahLst/>
              <a:cxnLst/>
              <a:rect l="l" t="t" r="r" b="b"/>
              <a:pathLst>
                <a:path w="70484" h="319405">
                  <a:moveTo>
                    <a:pt x="70162" y="0"/>
                  </a:moveTo>
                  <a:lnTo>
                    <a:pt x="50556" y="83318"/>
                  </a:lnTo>
                  <a:lnTo>
                    <a:pt x="35661" y="149341"/>
                  </a:lnTo>
                  <a:lnTo>
                    <a:pt x="21100" y="215361"/>
                  </a:lnTo>
                  <a:lnTo>
                    <a:pt x="9539" y="269273"/>
                  </a:lnTo>
                  <a:lnTo>
                    <a:pt x="0" y="318949"/>
                  </a:lnTo>
                  <a:lnTo>
                    <a:pt x="3823" y="305621"/>
                  </a:lnTo>
                  <a:lnTo>
                    <a:pt x="25120" y="215361"/>
                  </a:lnTo>
                  <a:lnTo>
                    <a:pt x="40017" y="149341"/>
                  </a:lnTo>
                  <a:lnTo>
                    <a:pt x="54571" y="83318"/>
                  </a:lnTo>
                  <a:lnTo>
                    <a:pt x="66128" y="29402"/>
                  </a:lnTo>
                  <a:lnTo>
                    <a:pt x="70162" y="9625"/>
                  </a:lnTo>
                  <a:lnTo>
                    <a:pt x="70162" y="0"/>
                  </a:lnTo>
                  <a:close/>
                </a:path>
              </a:pathLst>
            </a:custGeom>
            <a:solidFill>
              <a:srgbClr val="F0EFE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8" name="object 58"/>
            <p:cNvSpPr/>
            <p:nvPr/>
          </p:nvSpPr>
          <p:spPr>
            <a:xfrm>
              <a:off x="9306327" y="3167165"/>
              <a:ext cx="4445" cy="23495"/>
            </a:xfrm>
            <a:custGeom>
              <a:avLst/>
              <a:gdLst/>
              <a:ahLst/>
              <a:cxnLst/>
              <a:rect l="l" t="t" r="r" b="b"/>
              <a:pathLst>
                <a:path w="4445" h="23494">
                  <a:moveTo>
                    <a:pt x="4436" y="0"/>
                  </a:moveTo>
                  <a:lnTo>
                    <a:pt x="1746" y="13006"/>
                  </a:lnTo>
                  <a:lnTo>
                    <a:pt x="0" y="23167"/>
                  </a:lnTo>
                  <a:lnTo>
                    <a:pt x="2781" y="13006"/>
                  </a:lnTo>
                  <a:lnTo>
                    <a:pt x="4436" y="6086"/>
                  </a:lnTo>
                  <a:lnTo>
                    <a:pt x="4436" y="0"/>
                  </a:lnTo>
                  <a:close/>
                </a:path>
              </a:pathLst>
            </a:custGeom>
            <a:solidFill>
              <a:srgbClr val="F3F2F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9" name="object 59"/>
            <p:cNvSpPr/>
            <p:nvPr/>
          </p:nvSpPr>
          <p:spPr>
            <a:xfrm>
              <a:off x="1410715" y="2719832"/>
              <a:ext cx="7900670" cy="4514850"/>
            </a:xfrm>
            <a:custGeom>
              <a:avLst/>
              <a:gdLst/>
              <a:ahLst/>
              <a:cxnLst/>
              <a:rect l="l" t="t" r="r" b="b"/>
              <a:pathLst>
                <a:path w="7900670" h="4514850">
                  <a:moveTo>
                    <a:pt x="7900047" y="0"/>
                  </a:moveTo>
                  <a:lnTo>
                    <a:pt x="16136" y="0"/>
                  </a:lnTo>
                  <a:lnTo>
                    <a:pt x="0" y="72944"/>
                  </a:lnTo>
                  <a:lnTo>
                    <a:pt x="0" y="4514329"/>
                  </a:lnTo>
                  <a:lnTo>
                    <a:pt x="7900047" y="4514329"/>
                  </a:lnTo>
                  <a:lnTo>
                    <a:pt x="7900047" y="0"/>
                  </a:lnTo>
                  <a:close/>
                </a:path>
                <a:path w="7900670" h="4514850">
                  <a:moveTo>
                    <a:pt x="16136" y="0"/>
                  </a:moveTo>
                  <a:lnTo>
                    <a:pt x="1002" y="0"/>
                  </a:lnTo>
                  <a:lnTo>
                    <a:pt x="0" y="4455"/>
                  </a:lnTo>
                  <a:lnTo>
                    <a:pt x="0" y="72944"/>
                  </a:lnTo>
                  <a:lnTo>
                    <a:pt x="16136" y="0"/>
                  </a:lnTo>
                  <a:close/>
                </a:path>
              </a:pathLst>
            </a:custGeom>
            <a:solidFill>
              <a:srgbClr val="D6D8D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0" name="object 60"/>
            <p:cNvSpPr/>
            <p:nvPr/>
          </p:nvSpPr>
          <p:spPr>
            <a:xfrm>
              <a:off x="1410715" y="2718258"/>
              <a:ext cx="7900048" cy="4067829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1" name="object 61"/>
            <p:cNvSpPr/>
            <p:nvPr/>
          </p:nvSpPr>
          <p:spPr>
            <a:xfrm>
              <a:off x="4560457" y="3763327"/>
              <a:ext cx="782320" cy="3470910"/>
            </a:xfrm>
            <a:custGeom>
              <a:avLst/>
              <a:gdLst/>
              <a:ahLst/>
              <a:cxnLst/>
              <a:rect l="l" t="t" r="r" b="b"/>
              <a:pathLst>
                <a:path w="782320" h="3470909">
                  <a:moveTo>
                    <a:pt x="781907" y="0"/>
                  </a:moveTo>
                  <a:lnTo>
                    <a:pt x="765598" y="59409"/>
                  </a:lnTo>
                  <a:lnTo>
                    <a:pt x="733488" y="192873"/>
                  </a:lnTo>
                  <a:lnTo>
                    <a:pt x="652196" y="542933"/>
                  </a:lnTo>
                  <a:lnTo>
                    <a:pt x="476711" y="1315545"/>
                  </a:lnTo>
                  <a:lnTo>
                    <a:pt x="246239" y="2346979"/>
                  </a:lnTo>
                  <a:lnTo>
                    <a:pt x="50552" y="3237109"/>
                  </a:lnTo>
                  <a:lnTo>
                    <a:pt x="0" y="3470833"/>
                  </a:lnTo>
                  <a:lnTo>
                    <a:pt x="15394" y="3470833"/>
                  </a:lnTo>
                  <a:lnTo>
                    <a:pt x="170583" y="2790727"/>
                  </a:lnTo>
                  <a:lnTo>
                    <a:pt x="396865" y="1781637"/>
                  </a:lnTo>
                  <a:lnTo>
                    <a:pt x="606089" y="833878"/>
                  </a:lnTo>
                  <a:lnTo>
                    <a:pt x="720374" y="305806"/>
                  </a:lnTo>
                  <a:lnTo>
                    <a:pt x="762684" y="104176"/>
                  </a:lnTo>
                  <a:lnTo>
                    <a:pt x="777998" y="26764"/>
                  </a:lnTo>
                  <a:lnTo>
                    <a:pt x="782050" y="1706"/>
                  </a:lnTo>
                  <a:lnTo>
                    <a:pt x="781907" y="0"/>
                  </a:lnTo>
                  <a:close/>
                </a:path>
              </a:pathLst>
            </a:custGeom>
            <a:solidFill>
              <a:srgbClr val="C2C4C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2" name="object 62"/>
            <p:cNvSpPr/>
            <p:nvPr/>
          </p:nvSpPr>
          <p:spPr>
            <a:xfrm>
              <a:off x="1410715" y="4568455"/>
              <a:ext cx="7900048" cy="2329569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3" name="object 63"/>
            <p:cNvSpPr/>
            <p:nvPr/>
          </p:nvSpPr>
          <p:spPr>
            <a:xfrm>
              <a:off x="1461379" y="4958132"/>
              <a:ext cx="509270" cy="2276475"/>
            </a:xfrm>
            <a:custGeom>
              <a:avLst/>
              <a:gdLst/>
              <a:ahLst/>
              <a:cxnLst/>
              <a:rect l="l" t="t" r="r" b="b"/>
              <a:pathLst>
                <a:path w="509269" h="2276475">
                  <a:moveTo>
                    <a:pt x="509001" y="0"/>
                  </a:moveTo>
                  <a:lnTo>
                    <a:pt x="476638" y="132040"/>
                  </a:lnTo>
                  <a:lnTo>
                    <a:pt x="396031" y="483633"/>
                  </a:lnTo>
                  <a:lnTo>
                    <a:pt x="246060" y="1150797"/>
                  </a:lnTo>
                  <a:lnTo>
                    <a:pt x="98400" y="1817952"/>
                  </a:lnTo>
                  <a:lnTo>
                    <a:pt x="22158" y="2169542"/>
                  </a:lnTo>
                  <a:lnTo>
                    <a:pt x="0" y="2276029"/>
                  </a:lnTo>
                  <a:lnTo>
                    <a:pt x="2632" y="2276029"/>
                  </a:lnTo>
                  <a:lnTo>
                    <a:pt x="27981" y="2169542"/>
                  </a:lnTo>
                  <a:lnTo>
                    <a:pt x="108593" y="1817952"/>
                  </a:lnTo>
                  <a:lnTo>
                    <a:pt x="258569" y="1150797"/>
                  </a:lnTo>
                  <a:lnTo>
                    <a:pt x="406225" y="483633"/>
                  </a:lnTo>
                  <a:lnTo>
                    <a:pt x="482462" y="132040"/>
                  </a:lnTo>
                  <a:lnTo>
                    <a:pt x="504644" y="25420"/>
                  </a:lnTo>
                  <a:lnTo>
                    <a:pt x="509001" y="0"/>
                  </a:lnTo>
                  <a:close/>
                </a:path>
              </a:pathLst>
            </a:custGeom>
            <a:solidFill>
              <a:srgbClr val="E0E1D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4" name="object 64"/>
            <p:cNvSpPr/>
            <p:nvPr/>
          </p:nvSpPr>
          <p:spPr>
            <a:xfrm>
              <a:off x="1410715" y="4592623"/>
              <a:ext cx="7900047" cy="2641537"/>
            </a:xfrm>
            <a:prstGeom prst="rect">
              <a:avLst/>
            </a:prstGeom>
            <a:blipFill>
              <a:blip r:embed="rId2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5" name="object 65"/>
            <p:cNvSpPr/>
            <p:nvPr/>
          </p:nvSpPr>
          <p:spPr>
            <a:xfrm>
              <a:off x="4245174" y="5236789"/>
              <a:ext cx="448945" cy="1997710"/>
            </a:xfrm>
            <a:custGeom>
              <a:avLst/>
              <a:gdLst/>
              <a:ahLst/>
              <a:cxnLst/>
              <a:rect l="l" t="t" r="r" b="b"/>
              <a:pathLst>
                <a:path w="448945" h="1997709">
                  <a:moveTo>
                    <a:pt x="448827" y="0"/>
                  </a:moveTo>
                  <a:lnTo>
                    <a:pt x="423842" y="99664"/>
                  </a:lnTo>
                  <a:lnTo>
                    <a:pt x="374150" y="314077"/>
                  </a:lnTo>
                  <a:lnTo>
                    <a:pt x="272462" y="762623"/>
                  </a:lnTo>
                  <a:lnTo>
                    <a:pt x="134301" y="1382030"/>
                  </a:lnTo>
                  <a:lnTo>
                    <a:pt x="35884" y="1830582"/>
                  </a:lnTo>
                  <a:lnTo>
                    <a:pt x="0" y="1997372"/>
                  </a:lnTo>
                  <a:lnTo>
                    <a:pt x="6603" y="1997372"/>
                  </a:lnTo>
                  <a:lnTo>
                    <a:pt x="70912" y="1717669"/>
                  </a:lnTo>
                  <a:lnTo>
                    <a:pt x="198306" y="1152354"/>
                  </a:lnTo>
                  <a:lnTo>
                    <a:pt x="331219" y="552926"/>
                  </a:lnTo>
                  <a:lnTo>
                    <a:pt x="413857" y="172758"/>
                  </a:lnTo>
                  <a:lnTo>
                    <a:pt x="440592" y="45401"/>
                  </a:lnTo>
                  <a:lnTo>
                    <a:pt x="448660" y="2941"/>
                  </a:lnTo>
                  <a:lnTo>
                    <a:pt x="448827" y="0"/>
                  </a:lnTo>
                  <a:close/>
                </a:path>
              </a:pathLst>
            </a:custGeom>
            <a:solidFill>
              <a:srgbClr val="DCDED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6" name="object 66"/>
            <p:cNvSpPr/>
            <p:nvPr/>
          </p:nvSpPr>
          <p:spPr>
            <a:xfrm>
              <a:off x="4502707" y="6114364"/>
              <a:ext cx="86995" cy="389890"/>
            </a:xfrm>
            <a:custGeom>
              <a:avLst/>
              <a:gdLst/>
              <a:ahLst/>
              <a:cxnLst/>
              <a:rect l="l" t="t" r="r" b="b"/>
              <a:pathLst>
                <a:path w="86995" h="389890">
                  <a:moveTo>
                    <a:pt x="86880" y="0"/>
                  </a:moveTo>
                  <a:lnTo>
                    <a:pt x="71215" y="57043"/>
                  </a:lnTo>
                  <a:lnTo>
                    <a:pt x="56516" y="118948"/>
                  </a:lnTo>
                  <a:lnTo>
                    <a:pt x="39281" y="194754"/>
                  </a:lnTo>
                  <a:lnTo>
                    <a:pt x="22699" y="270560"/>
                  </a:lnTo>
                  <a:lnTo>
                    <a:pt x="9782" y="332465"/>
                  </a:lnTo>
                  <a:lnTo>
                    <a:pt x="1794" y="374203"/>
                  </a:lnTo>
                  <a:lnTo>
                    <a:pt x="0" y="389508"/>
                  </a:lnTo>
                  <a:lnTo>
                    <a:pt x="5040" y="374203"/>
                  </a:lnTo>
                  <a:lnTo>
                    <a:pt x="15676" y="332465"/>
                  </a:lnTo>
                  <a:lnTo>
                    <a:pt x="30377" y="270560"/>
                  </a:lnTo>
                  <a:lnTo>
                    <a:pt x="47612" y="194754"/>
                  </a:lnTo>
                  <a:lnTo>
                    <a:pt x="64192" y="118948"/>
                  </a:lnTo>
                  <a:lnTo>
                    <a:pt x="77104" y="57043"/>
                  </a:lnTo>
                  <a:lnTo>
                    <a:pt x="85088" y="15305"/>
                  </a:lnTo>
                  <a:lnTo>
                    <a:pt x="86880" y="0"/>
                  </a:lnTo>
                  <a:close/>
                </a:path>
              </a:pathLst>
            </a:custGeom>
            <a:solidFill>
              <a:srgbClr val="E4E4E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7" name="object 67"/>
            <p:cNvSpPr/>
            <p:nvPr/>
          </p:nvSpPr>
          <p:spPr>
            <a:xfrm>
              <a:off x="4623184" y="6244974"/>
              <a:ext cx="29209" cy="128905"/>
            </a:xfrm>
            <a:custGeom>
              <a:avLst/>
              <a:gdLst/>
              <a:ahLst/>
              <a:cxnLst/>
              <a:rect l="l" t="t" r="r" b="b"/>
              <a:pathLst>
                <a:path w="29210" h="128904">
                  <a:moveTo>
                    <a:pt x="28613" y="0"/>
                  </a:moveTo>
                  <a:lnTo>
                    <a:pt x="19435" y="39176"/>
                  </a:lnTo>
                  <a:lnTo>
                    <a:pt x="937" y="123242"/>
                  </a:lnTo>
                  <a:lnTo>
                    <a:pt x="0" y="128282"/>
                  </a:lnTo>
                  <a:lnTo>
                    <a:pt x="9177" y="89111"/>
                  </a:lnTo>
                  <a:lnTo>
                    <a:pt x="27670" y="5040"/>
                  </a:lnTo>
                  <a:lnTo>
                    <a:pt x="28613" y="0"/>
                  </a:lnTo>
                  <a:close/>
                </a:path>
              </a:pathLst>
            </a:custGeom>
            <a:solidFill>
              <a:srgbClr val="FDFDF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8" name="object 68"/>
            <p:cNvSpPr/>
            <p:nvPr/>
          </p:nvSpPr>
          <p:spPr>
            <a:xfrm>
              <a:off x="4623339" y="5836206"/>
              <a:ext cx="211454" cy="946150"/>
            </a:xfrm>
            <a:custGeom>
              <a:avLst/>
              <a:gdLst/>
              <a:ahLst/>
              <a:cxnLst/>
              <a:rect l="l" t="t" r="r" b="b"/>
              <a:pathLst>
                <a:path w="211454" h="946150">
                  <a:moveTo>
                    <a:pt x="210972" y="0"/>
                  </a:moveTo>
                  <a:lnTo>
                    <a:pt x="198005" y="52786"/>
                  </a:lnTo>
                  <a:lnTo>
                    <a:pt x="151659" y="255582"/>
                  </a:lnTo>
                  <a:lnTo>
                    <a:pt x="69681" y="622388"/>
                  </a:lnTo>
                  <a:lnTo>
                    <a:pt x="18818" y="854577"/>
                  </a:lnTo>
                  <a:lnTo>
                    <a:pt x="4556" y="921711"/>
                  </a:lnTo>
                  <a:lnTo>
                    <a:pt x="0" y="945819"/>
                  </a:lnTo>
                  <a:lnTo>
                    <a:pt x="1802" y="939630"/>
                  </a:lnTo>
                  <a:lnTo>
                    <a:pt x="12967" y="893035"/>
                  </a:lnTo>
                  <a:lnTo>
                    <a:pt x="59317" y="690242"/>
                  </a:lnTo>
                  <a:lnTo>
                    <a:pt x="125165" y="396202"/>
                  </a:lnTo>
                  <a:lnTo>
                    <a:pt x="181914" y="138514"/>
                  </a:lnTo>
                  <a:lnTo>
                    <a:pt x="206416" y="24109"/>
                  </a:lnTo>
                  <a:lnTo>
                    <a:pt x="210972" y="0"/>
                  </a:lnTo>
                  <a:close/>
                </a:path>
              </a:pathLst>
            </a:custGeom>
            <a:solidFill>
              <a:srgbClr val="F0EFE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9" name="object 69"/>
            <p:cNvSpPr/>
            <p:nvPr/>
          </p:nvSpPr>
          <p:spPr>
            <a:xfrm>
              <a:off x="4719979" y="5859993"/>
              <a:ext cx="200660" cy="898525"/>
            </a:xfrm>
            <a:custGeom>
              <a:avLst/>
              <a:gdLst/>
              <a:ahLst/>
              <a:cxnLst/>
              <a:rect l="l" t="t" r="r" b="b"/>
              <a:pathLst>
                <a:path w="200660" h="898525">
                  <a:moveTo>
                    <a:pt x="200367" y="0"/>
                  </a:moveTo>
                  <a:lnTo>
                    <a:pt x="185495" y="61318"/>
                  </a:lnTo>
                  <a:lnTo>
                    <a:pt x="148705" y="222441"/>
                  </a:lnTo>
                  <a:lnTo>
                    <a:pt x="79844" y="529853"/>
                  </a:lnTo>
                  <a:lnTo>
                    <a:pt x="22034" y="792617"/>
                  </a:lnTo>
                  <a:lnTo>
                    <a:pt x="5440" y="870147"/>
                  </a:lnTo>
                  <a:lnTo>
                    <a:pt x="0" y="898245"/>
                  </a:lnTo>
                  <a:lnTo>
                    <a:pt x="2043" y="891009"/>
                  </a:lnTo>
                  <a:lnTo>
                    <a:pt x="14881" y="836927"/>
                  </a:lnTo>
                  <a:lnTo>
                    <a:pt x="51671" y="675803"/>
                  </a:lnTo>
                  <a:lnTo>
                    <a:pt x="120523" y="368392"/>
                  </a:lnTo>
                  <a:lnTo>
                    <a:pt x="178333" y="105628"/>
                  </a:lnTo>
                  <a:lnTo>
                    <a:pt x="194927" y="28098"/>
                  </a:lnTo>
                  <a:lnTo>
                    <a:pt x="200367" y="0"/>
                  </a:lnTo>
                  <a:close/>
                </a:path>
              </a:pathLst>
            </a:custGeom>
            <a:solidFill>
              <a:srgbClr val="F1F0E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0" name="object 70"/>
            <p:cNvSpPr/>
            <p:nvPr/>
          </p:nvSpPr>
          <p:spPr>
            <a:xfrm>
              <a:off x="4907314" y="6291831"/>
              <a:ext cx="8890" cy="34925"/>
            </a:xfrm>
            <a:custGeom>
              <a:avLst/>
              <a:gdLst/>
              <a:ahLst/>
              <a:cxnLst/>
              <a:rect l="l" t="t" r="r" b="b"/>
              <a:pathLst>
                <a:path w="8889" h="34925">
                  <a:moveTo>
                    <a:pt x="8382" y="0"/>
                  </a:moveTo>
                  <a:lnTo>
                    <a:pt x="7708" y="0"/>
                  </a:lnTo>
                  <a:lnTo>
                    <a:pt x="5702" y="7734"/>
                  </a:lnTo>
                  <a:lnTo>
                    <a:pt x="1447" y="26835"/>
                  </a:lnTo>
                  <a:lnTo>
                    <a:pt x="0" y="34569"/>
                  </a:lnTo>
                  <a:lnTo>
                    <a:pt x="330" y="34569"/>
                  </a:lnTo>
                  <a:lnTo>
                    <a:pt x="660" y="34569"/>
                  </a:lnTo>
                  <a:lnTo>
                    <a:pt x="2667" y="26835"/>
                  </a:lnTo>
                  <a:lnTo>
                    <a:pt x="6921" y="7734"/>
                  </a:lnTo>
                  <a:lnTo>
                    <a:pt x="8382" y="0"/>
                  </a:lnTo>
                  <a:close/>
                </a:path>
              </a:pathLst>
            </a:custGeom>
            <a:solidFill>
              <a:srgbClr val="FAFAF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1" name="object 71"/>
            <p:cNvSpPr/>
            <p:nvPr/>
          </p:nvSpPr>
          <p:spPr>
            <a:xfrm>
              <a:off x="4934991" y="6004943"/>
              <a:ext cx="135890" cy="608965"/>
            </a:xfrm>
            <a:custGeom>
              <a:avLst/>
              <a:gdLst/>
              <a:ahLst/>
              <a:cxnLst/>
              <a:rect l="l" t="t" r="r" b="b"/>
              <a:pathLst>
                <a:path w="135889" h="608965">
                  <a:moveTo>
                    <a:pt x="135699" y="0"/>
                  </a:moveTo>
                  <a:lnTo>
                    <a:pt x="125238" y="41528"/>
                  </a:lnTo>
                  <a:lnTo>
                    <a:pt x="100046" y="150652"/>
                  </a:lnTo>
                  <a:lnTo>
                    <a:pt x="65481" y="304177"/>
                  </a:lnTo>
                  <a:lnTo>
                    <a:pt x="31557" y="457694"/>
                  </a:lnTo>
                  <a:lnTo>
                    <a:pt x="8066" y="566814"/>
                  </a:lnTo>
                  <a:lnTo>
                    <a:pt x="0" y="608342"/>
                  </a:lnTo>
                  <a:lnTo>
                    <a:pt x="3052" y="597477"/>
                  </a:lnTo>
                  <a:lnTo>
                    <a:pt x="35643" y="457694"/>
                  </a:lnTo>
                  <a:lnTo>
                    <a:pt x="70205" y="304177"/>
                  </a:lnTo>
                  <a:lnTo>
                    <a:pt x="104132" y="150652"/>
                  </a:lnTo>
                  <a:lnTo>
                    <a:pt x="127629" y="41528"/>
                  </a:lnTo>
                  <a:lnTo>
                    <a:pt x="135699" y="0"/>
                  </a:lnTo>
                  <a:close/>
                </a:path>
              </a:pathLst>
            </a:custGeom>
            <a:solidFill>
              <a:srgbClr val="F0EFE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2" name="object 72"/>
            <p:cNvSpPr/>
            <p:nvPr/>
          </p:nvSpPr>
          <p:spPr>
            <a:xfrm>
              <a:off x="5067164" y="6188026"/>
              <a:ext cx="54610" cy="242570"/>
            </a:xfrm>
            <a:custGeom>
              <a:avLst/>
              <a:gdLst/>
              <a:ahLst/>
              <a:cxnLst/>
              <a:rect l="l" t="t" r="r" b="b"/>
              <a:pathLst>
                <a:path w="54610" h="242570">
                  <a:moveTo>
                    <a:pt x="54013" y="0"/>
                  </a:moveTo>
                  <a:lnTo>
                    <a:pt x="36832" y="73959"/>
                  </a:lnTo>
                  <a:lnTo>
                    <a:pt x="7378" y="206709"/>
                  </a:lnTo>
                  <a:lnTo>
                    <a:pt x="0" y="242176"/>
                  </a:lnTo>
                  <a:lnTo>
                    <a:pt x="2416" y="232660"/>
                  </a:lnTo>
                  <a:lnTo>
                    <a:pt x="17187" y="168222"/>
                  </a:lnTo>
                  <a:lnTo>
                    <a:pt x="46635" y="35467"/>
                  </a:lnTo>
                  <a:lnTo>
                    <a:pt x="52184" y="9516"/>
                  </a:lnTo>
                  <a:lnTo>
                    <a:pt x="54013" y="0"/>
                  </a:lnTo>
                  <a:close/>
                </a:path>
              </a:pathLst>
            </a:custGeom>
            <a:solidFill>
              <a:srgbClr val="FAFAF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3" name="object 73"/>
            <p:cNvSpPr/>
            <p:nvPr/>
          </p:nvSpPr>
          <p:spPr>
            <a:xfrm>
              <a:off x="5240765" y="6147362"/>
              <a:ext cx="72390" cy="323850"/>
            </a:xfrm>
            <a:custGeom>
              <a:avLst/>
              <a:gdLst/>
              <a:ahLst/>
              <a:cxnLst/>
              <a:rect l="l" t="t" r="r" b="b"/>
              <a:pathLst>
                <a:path w="72389" h="323850">
                  <a:moveTo>
                    <a:pt x="72161" y="0"/>
                  </a:moveTo>
                  <a:lnTo>
                    <a:pt x="60194" y="47375"/>
                  </a:lnTo>
                  <a:lnTo>
                    <a:pt x="48304" y="98792"/>
                  </a:lnTo>
                  <a:lnTo>
                    <a:pt x="34112" y="161759"/>
                  </a:lnTo>
                  <a:lnTo>
                    <a:pt x="20222" y="224719"/>
                  </a:lnTo>
                  <a:lnTo>
                    <a:pt x="9174" y="276132"/>
                  </a:lnTo>
                  <a:lnTo>
                    <a:pt x="0" y="323507"/>
                  </a:lnTo>
                  <a:lnTo>
                    <a:pt x="3605" y="310796"/>
                  </a:lnTo>
                  <a:lnTo>
                    <a:pt x="23861" y="224719"/>
                  </a:lnTo>
                  <a:lnTo>
                    <a:pt x="38061" y="161759"/>
                  </a:lnTo>
                  <a:lnTo>
                    <a:pt x="51949" y="98792"/>
                  </a:lnTo>
                  <a:lnTo>
                    <a:pt x="62993" y="47375"/>
                  </a:lnTo>
                  <a:lnTo>
                    <a:pt x="72161" y="0"/>
                  </a:lnTo>
                  <a:close/>
                </a:path>
              </a:pathLst>
            </a:custGeom>
            <a:solidFill>
              <a:srgbClr val="F1F0E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4" name="object 74"/>
            <p:cNvSpPr/>
            <p:nvPr/>
          </p:nvSpPr>
          <p:spPr>
            <a:xfrm>
              <a:off x="5320680" y="6096139"/>
              <a:ext cx="95250" cy="426084"/>
            </a:xfrm>
            <a:custGeom>
              <a:avLst/>
              <a:gdLst/>
              <a:ahLst/>
              <a:cxnLst/>
              <a:rect l="l" t="t" r="r" b="b"/>
              <a:pathLst>
                <a:path w="95250" h="426084">
                  <a:moveTo>
                    <a:pt x="95008" y="0"/>
                  </a:moveTo>
                  <a:lnTo>
                    <a:pt x="80202" y="62379"/>
                  </a:lnTo>
                  <a:lnTo>
                    <a:pt x="46240" y="212978"/>
                  </a:lnTo>
                  <a:lnTo>
                    <a:pt x="13019" y="363578"/>
                  </a:lnTo>
                  <a:lnTo>
                    <a:pt x="3240" y="409221"/>
                  </a:lnTo>
                  <a:lnTo>
                    <a:pt x="0" y="425957"/>
                  </a:lnTo>
                  <a:lnTo>
                    <a:pt x="4224" y="409221"/>
                  </a:lnTo>
                  <a:lnTo>
                    <a:pt x="14806" y="363578"/>
                  </a:lnTo>
                  <a:lnTo>
                    <a:pt x="48768" y="212978"/>
                  </a:lnTo>
                  <a:lnTo>
                    <a:pt x="81994" y="62379"/>
                  </a:lnTo>
                  <a:lnTo>
                    <a:pt x="91773" y="16736"/>
                  </a:lnTo>
                  <a:lnTo>
                    <a:pt x="95008" y="0"/>
                  </a:lnTo>
                  <a:close/>
                </a:path>
              </a:pathLst>
            </a:custGeom>
            <a:solidFill>
              <a:srgbClr val="F7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5" name="object 75"/>
            <p:cNvSpPr/>
            <p:nvPr/>
          </p:nvSpPr>
          <p:spPr>
            <a:xfrm>
              <a:off x="5402436" y="6053193"/>
              <a:ext cx="114300" cy="512445"/>
            </a:xfrm>
            <a:custGeom>
              <a:avLst/>
              <a:gdLst/>
              <a:ahLst/>
              <a:cxnLst/>
              <a:rect l="l" t="t" r="r" b="b"/>
              <a:pathLst>
                <a:path w="114300" h="512445">
                  <a:moveTo>
                    <a:pt x="114173" y="0"/>
                  </a:moveTo>
                  <a:lnTo>
                    <a:pt x="101913" y="49378"/>
                  </a:lnTo>
                  <a:lnTo>
                    <a:pt x="73131" y="175034"/>
                  </a:lnTo>
                  <a:lnTo>
                    <a:pt x="37045" y="336819"/>
                  </a:lnTo>
                  <a:lnTo>
                    <a:pt x="9774" y="462470"/>
                  </a:lnTo>
                  <a:lnTo>
                    <a:pt x="0" y="511848"/>
                  </a:lnTo>
                  <a:lnTo>
                    <a:pt x="3577" y="498801"/>
                  </a:lnTo>
                  <a:lnTo>
                    <a:pt x="41041" y="336819"/>
                  </a:lnTo>
                  <a:lnTo>
                    <a:pt x="77133" y="175034"/>
                  </a:lnTo>
                  <a:lnTo>
                    <a:pt x="104407" y="49378"/>
                  </a:lnTo>
                  <a:lnTo>
                    <a:pt x="114173" y="0"/>
                  </a:lnTo>
                  <a:close/>
                </a:path>
              </a:pathLst>
            </a:custGeom>
            <a:solidFill>
              <a:srgbClr val="F1F0E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6" name="object 76"/>
            <p:cNvSpPr/>
            <p:nvPr/>
          </p:nvSpPr>
          <p:spPr>
            <a:xfrm>
              <a:off x="5457173" y="5889114"/>
              <a:ext cx="187960" cy="840105"/>
            </a:xfrm>
            <a:custGeom>
              <a:avLst/>
              <a:gdLst/>
              <a:ahLst/>
              <a:cxnLst/>
              <a:rect l="l" t="t" r="r" b="b"/>
              <a:pathLst>
                <a:path w="187960" h="840104">
                  <a:moveTo>
                    <a:pt x="187375" y="0"/>
                  </a:moveTo>
                  <a:lnTo>
                    <a:pt x="162830" y="98781"/>
                  </a:lnTo>
                  <a:lnTo>
                    <a:pt x="137610" y="208022"/>
                  </a:lnTo>
                  <a:lnTo>
                    <a:pt x="89789" y="420001"/>
                  </a:lnTo>
                  <a:lnTo>
                    <a:pt x="43043" y="631986"/>
                  </a:lnTo>
                  <a:lnTo>
                    <a:pt x="19530" y="741225"/>
                  </a:lnTo>
                  <a:lnTo>
                    <a:pt x="4505" y="813727"/>
                  </a:lnTo>
                  <a:lnTo>
                    <a:pt x="0" y="840003"/>
                  </a:lnTo>
                  <a:lnTo>
                    <a:pt x="2208" y="833236"/>
                  </a:lnTo>
                  <a:lnTo>
                    <a:pt x="24538" y="741225"/>
                  </a:lnTo>
                  <a:lnTo>
                    <a:pt x="49758" y="631986"/>
                  </a:lnTo>
                  <a:lnTo>
                    <a:pt x="97574" y="420001"/>
                  </a:lnTo>
                  <a:lnTo>
                    <a:pt x="144328" y="208022"/>
                  </a:lnTo>
                  <a:lnTo>
                    <a:pt x="167844" y="98781"/>
                  </a:lnTo>
                  <a:lnTo>
                    <a:pt x="182870" y="26277"/>
                  </a:lnTo>
                  <a:lnTo>
                    <a:pt x="187375" y="0"/>
                  </a:lnTo>
                  <a:close/>
                </a:path>
              </a:pathLst>
            </a:custGeom>
            <a:solidFill>
              <a:srgbClr val="E8E8E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7" name="object 77"/>
            <p:cNvSpPr/>
            <p:nvPr/>
          </p:nvSpPr>
          <p:spPr>
            <a:xfrm>
              <a:off x="5621889" y="6218078"/>
              <a:ext cx="40640" cy="182245"/>
            </a:xfrm>
            <a:custGeom>
              <a:avLst/>
              <a:gdLst/>
              <a:ahLst/>
              <a:cxnLst/>
              <a:rect l="l" t="t" r="r" b="b"/>
              <a:pathLst>
                <a:path w="40639" h="182245">
                  <a:moveTo>
                    <a:pt x="40614" y="0"/>
                  </a:moveTo>
                  <a:lnTo>
                    <a:pt x="18821" y="91046"/>
                  </a:lnTo>
                  <a:lnTo>
                    <a:pt x="4895" y="155417"/>
                  </a:lnTo>
                  <a:lnTo>
                    <a:pt x="0" y="182079"/>
                  </a:lnTo>
                  <a:lnTo>
                    <a:pt x="2176" y="174926"/>
                  </a:lnTo>
                  <a:lnTo>
                    <a:pt x="21793" y="91046"/>
                  </a:lnTo>
                  <a:lnTo>
                    <a:pt x="35723" y="26668"/>
                  </a:lnTo>
                  <a:lnTo>
                    <a:pt x="40614" y="0"/>
                  </a:lnTo>
                  <a:close/>
                </a:path>
              </a:pathLst>
            </a:custGeom>
            <a:solidFill>
              <a:srgbClr val="F4F4F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8" name="object 78"/>
            <p:cNvSpPr/>
            <p:nvPr/>
          </p:nvSpPr>
          <p:spPr>
            <a:xfrm>
              <a:off x="5675387" y="6048424"/>
              <a:ext cx="116839" cy="521970"/>
            </a:xfrm>
            <a:custGeom>
              <a:avLst/>
              <a:gdLst/>
              <a:ahLst/>
              <a:cxnLst/>
              <a:rect l="l" t="t" r="r" b="b"/>
              <a:pathLst>
                <a:path w="116839" h="521970">
                  <a:moveTo>
                    <a:pt x="116293" y="0"/>
                  </a:moveTo>
                  <a:lnTo>
                    <a:pt x="91256" y="106729"/>
                  </a:lnTo>
                  <a:lnTo>
                    <a:pt x="56616" y="260692"/>
                  </a:lnTo>
                  <a:lnTo>
                    <a:pt x="22576" y="414656"/>
                  </a:lnTo>
                  <a:lnTo>
                    <a:pt x="2484" y="508095"/>
                  </a:lnTo>
                  <a:lnTo>
                    <a:pt x="0" y="521385"/>
                  </a:lnTo>
                  <a:lnTo>
                    <a:pt x="3444" y="508095"/>
                  </a:lnTo>
                  <a:lnTo>
                    <a:pt x="25037" y="414656"/>
                  </a:lnTo>
                  <a:lnTo>
                    <a:pt x="59677" y="260692"/>
                  </a:lnTo>
                  <a:lnTo>
                    <a:pt x="93726" y="106729"/>
                  </a:lnTo>
                  <a:lnTo>
                    <a:pt x="113815" y="13289"/>
                  </a:lnTo>
                  <a:lnTo>
                    <a:pt x="116293" y="0"/>
                  </a:lnTo>
                  <a:close/>
                </a:path>
              </a:pathLst>
            </a:custGeom>
            <a:solidFill>
              <a:srgbClr val="F6F5F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9" name="object 79"/>
            <p:cNvSpPr/>
            <p:nvPr/>
          </p:nvSpPr>
          <p:spPr>
            <a:xfrm>
              <a:off x="5695919" y="5731008"/>
              <a:ext cx="258445" cy="1156335"/>
            </a:xfrm>
            <a:custGeom>
              <a:avLst/>
              <a:gdLst/>
              <a:ahLst/>
              <a:cxnLst/>
              <a:rect l="l" t="t" r="r" b="b"/>
              <a:pathLst>
                <a:path w="258445" h="1156334">
                  <a:moveTo>
                    <a:pt x="257911" y="0"/>
                  </a:moveTo>
                  <a:lnTo>
                    <a:pt x="237832" y="78928"/>
                  </a:lnTo>
                  <a:lnTo>
                    <a:pt x="203879" y="224841"/>
                  </a:lnTo>
                  <a:lnTo>
                    <a:pt x="158518" y="424421"/>
                  </a:lnTo>
                  <a:lnTo>
                    <a:pt x="89959" y="731792"/>
                  </a:lnTo>
                  <a:lnTo>
                    <a:pt x="46285" y="931376"/>
                  </a:lnTo>
                  <a:lnTo>
                    <a:pt x="15141" y="1077292"/>
                  </a:lnTo>
                  <a:lnTo>
                    <a:pt x="3309" y="1135570"/>
                  </a:lnTo>
                  <a:lnTo>
                    <a:pt x="0" y="1156220"/>
                  </a:lnTo>
                  <a:lnTo>
                    <a:pt x="1838" y="1150943"/>
                  </a:lnTo>
                  <a:lnTo>
                    <a:pt x="20070" y="1077292"/>
                  </a:lnTo>
                  <a:lnTo>
                    <a:pt x="54022" y="931376"/>
                  </a:lnTo>
                  <a:lnTo>
                    <a:pt x="99388" y="731792"/>
                  </a:lnTo>
                  <a:lnTo>
                    <a:pt x="151296" y="499658"/>
                  </a:lnTo>
                  <a:lnTo>
                    <a:pt x="198257" y="286323"/>
                  </a:lnTo>
                  <a:lnTo>
                    <a:pt x="234022" y="120455"/>
                  </a:lnTo>
                  <a:lnTo>
                    <a:pt x="249675" y="45430"/>
                  </a:lnTo>
                  <a:lnTo>
                    <a:pt x="257395" y="5277"/>
                  </a:lnTo>
                  <a:lnTo>
                    <a:pt x="257911" y="0"/>
                  </a:lnTo>
                  <a:close/>
                </a:path>
              </a:pathLst>
            </a:custGeom>
            <a:solidFill>
              <a:srgbClr val="E3E3E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0" name="object 80"/>
            <p:cNvSpPr/>
            <p:nvPr/>
          </p:nvSpPr>
          <p:spPr>
            <a:xfrm>
              <a:off x="5844226" y="5986420"/>
              <a:ext cx="144145" cy="645795"/>
            </a:xfrm>
            <a:custGeom>
              <a:avLst/>
              <a:gdLst/>
              <a:ahLst/>
              <a:cxnLst/>
              <a:rect l="l" t="t" r="r" b="b"/>
              <a:pathLst>
                <a:path w="144145" h="645795">
                  <a:moveTo>
                    <a:pt x="143954" y="0"/>
                  </a:moveTo>
                  <a:lnTo>
                    <a:pt x="114374" y="120865"/>
                  </a:lnTo>
                  <a:lnTo>
                    <a:pt x="85210" y="248703"/>
                  </a:lnTo>
                  <a:lnTo>
                    <a:pt x="52199" y="396685"/>
                  </a:lnTo>
                  <a:lnTo>
                    <a:pt x="24333" y="524523"/>
                  </a:lnTo>
                  <a:lnTo>
                    <a:pt x="5836" y="612589"/>
                  </a:lnTo>
                  <a:lnTo>
                    <a:pt x="0" y="645388"/>
                  </a:lnTo>
                  <a:lnTo>
                    <a:pt x="2671" y="636866"/>
                  </a:lnTo>
                  <a:lnTo>
                    <a:pt x="29588" y="524523"/>
                  </a:lnTo>
                  <a:lnTo>
                    <a:pt x="58756" y="396685"/>
                  </a:lnTo>
                  <a:lnTo>
                    <a:pt x="91763" y="248703"/>
                  </a:lnTo>
                  <a:lnTo>
                    <a:pt x="119627" y="120865"/>
                  </a:lnTo>
                  <a:lnTo>
                    <a:pt x="138123" y="32799"/>
                  </a:lnTo>
                  <a:lnTo>
                    <a:pt x="143954" y="0"/>
                  </a:lnTo>
                  <a:close/>
                </a:path>
              </a:pathLst>
            </a:custGeom>
            <a:solidFill>
              <a:srgbClr val="EAE9E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1" name="object 81"/>
            <p:cNvSpPr/>
            <p:nvPr/>
          </p:nvSpPr>
          <p:spPr>
            <a:xfrm>
              <a:off x="5952653" y="6063043"/>
              <a:ext cx="109855" cy="492759"/>
            </a:xfrm>
            <a:custGeom>
              <a:avLst/>
              <a:gdLst/>
              <a:ahLst/>
              <a:cxnLst/>
              <a:rect l="l" t="t" r="r" b="b"/>
              <a:pathLst>
                <a:path w="109854" h="492759">
                  <a:moveTo>
                    <a:pt x="109778" y="0"/>
                  </a:moveTo>
                  <a:lnTo>
                    <a:pt x="98183" y="47474"/>
                  </a:lnTo>
                  <a:lnTo>
                    <a:pt x="70623" y="168291"/>
                  </a:lnTo>
                  <a:lnTo>
                    <a:pt x="35924" y="323853"/>
                  </a:lnTo>
                  <a:lnTo>
                    <a:pt x="9585" y="444671"/>
                  </a:lnTo>
                  <a:lnTo>
                    <a:pt x="0" y="492150"/>
                  </a:lnTo>
                  <a:lnTo>
                    <a:pt x="3336" y="479605"/>
                  </a:lnTo>
                  <a:lnTo>
                    <a:pt x="39155" y="323853"/>
                  </a:lnTo>
                  <a:lnTo>
                    <a:pt x="73853" y="168291"/>
                  </a:lnTo>
                  <a:lnTo>
                    <a:pt x="100193" y="47474"/>
                  </a:lnTo>
                  <a:lnTo>
                    <a:pt x="109778" y="0"/>
                  </a:lnTo>
                  <a:close/>
                </a:path>
              </a:pathLst>
            </a:custGeom>
            <a:solidFill>
              <a:srgbClr val="F4F4F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2" name="object 82"/>
            <p:cNvSpPr/>
            <p:nvPr/>
          </p:nvSpPr>
          <p:spPr>
            <a:xfrm>
              <a:off x="6044294" y="6064383"/>
              <a:ext cx="109220" cy="489584"/>
            </a:xfrm>
            <a:custGeom>
              <a:avLst/>
              <a:gdLst/>
              <a:ahLst/>
              <a:cxnLst/>
              <a:rect l="l" t="t" r="r" b="b"/>
              <a:pathLst>
                <a:path w="109220" h="489584">
                  <a:moveTo>
                    <a:pt x="109181" y="0"/>
                  </a:moveTo>
                  <a:lnTo>
                    <a:pt x="97525" y="47220"/>
                  </a:lnTo>
                  <a:lnTo>
                    <a:pt x="70043" y="167378"/>
                  </a:lnTo>
                  <a:lnTo>
                    <a:pt x="35533" y="322084"/>
                  </a:lnTo>
                  <a:lnTo>
                    <a:pt x="9409" y="442241"/>
                  </a:lnTo>
                  <a:lnTo>
                    <a:pt x="0" y="489457"/>
                  </a:lnTo>
                  <a:lnTo>
                    <a:pt x="3385" y="476982"/>
                  </a:lnTo>
                  <a:lnTo>
                    <a:pt x="39131" y="322084"/>
                  </a:lnTo>
                  <a:lnTo>
                    <a:pt x="73635" y="167378"/>
                  </a:lnTo>
                  <a:lnTo>
                    <a:pt x="99762" y="47220"/>
                  </a:lnTo>
                  <a:lnTo>
                    <a:pt x="109181" y="0"/>
                  </a:lnTo>
                  <a:close/>
                </a:path>
              </a:pathLst>
            </a:custGeom>
            <a:solidFill>
              <a:srgbClr val="F3F2F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3" name="object 83"/>
            <p:cNvSpPr/>
            <p:nvPr/>
          </p:nvSpPr>
          <p:spPr>
            <a:xfrm>
              <a:off x="6091603" y="5867020"/>
              <a:ext cx="197485" cy="884555"/>
            </a:xfrm>
            <a:custGeom>
              <a:avLst/>
              <a:gdLst/>
              <a:ahLst/>
              <a:cxnLst/>
              <a:rect l="l" t="t" r="r" b="b"/>
              <a:pathLst>
                <a:path w="197485" h="884554">
                  <a:moveTo>
                    <a:pt x="197231" y="0"/>
                  </a:moveTo>
                  <a:lnTo>
                    <a:pt x="171256" y="103974"/>
                  </a:lnTo>
                  <a:lnTo>
                    <a:pt x="144662" y="218961"/>
                  </a:lnTo>
                  <a:lnTo>
                    <a:pt x="112094" y="362630"/>
                  </a:lnTo>
                  <a:lnTo>
                    <a:pt x="76642" y="521565"/>
                  </a:lnTo>
                  <a:lnTo>
                    <a:pt x="45118" y="665229"/>
                  </a:lnTo>
                  <a:lnTo>
                    <a:pt x="20417" y="780213"/>
                  </a:lnTo>
                  <a:lnTo>
                    <a:pt x="4667" y="856528"/>
                  </a:lnTo>
                  <a:lnTo>
                    <a:pt x="0" y="884186"/>
                  </a:lnTo>
                  <a:lnTo>
                    <a:pt x="2362" y="877064"/>
                  </a:lnTo>
                  <a:lnTo>
                    <a:pt x="25967" y="780213"/>
                  </a:lnTo>
                  <a:lnTo>
                    <a:pt x="52562" y="665229"/>
                  </a:lnTo>
                  <a:lnTo>
                    <a:pt x="85126" y="521565"/>
                  </a:lnTo>
                  <a:lnTo>
                    <a:pt x="120579" y="362630"/>
                  </a:lnTo>
                  <a:lnTo>
                    <a:pt x="152108" y="218961"/>
                  </a:lnTo>
                  <a:lnTo>
                    <a:pt x="176812" y="103974"/>
                  </a:lnTo>
                  <a:lnTo>
                    <a:pt x="192563" y="27658"/>
                  </a:lnTo>
                  <a:lnTo>
                    <a:pt x="197231" y="0"/>
                  </a:lnTo>
                  <a:close/>
                </a:path>
              </a:pathLst>
            </a:custGeom>
            <a:solidFill>
              <a:srgbClr val="E5E5E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4" name="object 84"/>
            <p:cNvSpPr/>
            <p:nvPr/>
          </p:nvSpPr>
          <p:spPr>
            <a:xfrm>
              <a:off x="6222541" y="6044553"/>
              <a:ext cx="118110" cy="529590"/>
            </a:xfrm>
            <a:custGeom>
              <a:avLst/>
              <a:gdLst/>
              <a:ahLst/>
              <a:cxnLst/>
              <a:rect l="l" t="t" r="r" b="b"/>
              <a:pathLst>
                <a:path w="118110" h="529590">
                  <a:moveTo>
                    <a:pt x="118021" y="0"/>
                  </a:moveTo>
                  <a:lnTo>
                    <a:pt x="104814" y="51046"/>
                  </a:lnTo>
                  <a:lnTo>
                    <a:pt x="91371" y="108317"/>
                  </a:lnTo>
                  <a:lnTo>
                    <a:pt x="74732" y="180943"/>
                  </a:lnTo>
                  <a:lnTo>
                    <a:pt x="55918" y="264566"/>
                  </a:lnTo>
                  <a:lnTo>
                    <a:pt x="37425" y="348187"/>
                  </a:lnTo>
                  <a:lnTo>
                    <a:pt x="21666" y="420810"/>
                  </a:lnTo>
                  <a:lnTo>
                    <a:pt x="9562" y="478077"/>
                  </a:lnTo>
                  <a:lnTo>
                    <a:pt x="2033" y="515633"/>
                  </a:lnTo>
                  <a:lnTo>
                    <a:pt x="0" y="529120"/>
                  </a:lnTo>
                  <a:lnTo>
                    <a:pt x="3988" y="515633"/>
                  </a:lnTo>
                  <a:lnTo>
                    <a:pt x="13215" y="478077"/>
                  </a:lnTo>
                  <a:lnTo>
                    <a:pt x="26658" y="420810"/>
                  </a:lnTo>
                  <a:lnTo>
                    <a:pt x="43295" y="348187"/>
                  </a:lnTo>
                  <a:lnTo>
                    <a:pt x="62102" y="264566"/>
                  </a:lnTo>
                  <a:lnTo>
                    <a:pt x="80601" y="180943"/>
                  </a:lnTo>
                  <a:lnTo>
                    <a:pt x="96363" y="108317"/>
                  </a:lnTo>
                  <a:lnTo>
                    <a:pt x="108467" y="51046"/>
                  </a:lnTo>
                  <a:lnTo>
                    <a:pt x="115993" y="13488"/>
                  </a:lnTo>
                  <a:lnTo>
                    <a:pt x="118021" y="0"/>
                  </a:lnTo>
                  <a:close/>
                </a:path>
              </a:pathLst>
            </a:custGeom>
            <a:solidFill>
              <a:srgbClr val="EBEBE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5" name="object 85"/>
            <p:cNvSpPr/>
            <p:nvPr/>
          </p:nvSpPr>
          <p:spPr>
            <a:xfrm>
              <a:off x="6273806" y="5864885"/>
              <a:ext cx="198755" cy="889000"/>
            </a:xfrm>
            <a:custGeom>
              <a:avLst/>
              <a:gdLst/>
              <a:ahLst/>
              <a:cxnLst/>
              <a:rect l="l" t="t" r="r" b="b"/>
              <a:pathLst>
                <a:path w="198754" h="889000">
                  <a:moveTo>
                    <a:pt x="198170" y="0"/>
                  </a:moveTo>
                  <a:lnTo>
                    <a:pt x="172595" y="104479"/>
                  </a:lnTo>
                  <a:lnTo>
                    <a:pt x="130350" y="289227"/>
                  </a:lnTo>
                  <a:lnTo>
                    <a:pt x="77800" y="524083"/>
                  </a:lnTo>
                  <a:lnTo>
                    <a:pt x="32543" y="730439"/>
                  </a:lnTo>
                  <a:lnTo>
                    <a:pt x="11743" y="827805"/>
                  </a:lnTo>
                  <a:lnTo>
                    <a:pt x="960" y="881296"/>
                  </a:lnTo>
                  <a:lnTo>
                    <a:pt x="0" y="888453"/>
                  </a:lnTo>
                  <a:lnTo>
                    <a:pt x="2232" y="881296"/>
                  </a:lnTo>
                  <a:lnTo>
                    <a:pt x="25580" y="783979"/>
                  </a:lnTo>
                  <a:lnTo>
                    <a:pt x="67821" y="599237"/>
                  </a:lnTo>
                  <a:lnTo>
                    <a:pt x="120370" y="364383"/>
                  </a:lnTo>
                  <a:lnTo>
                    <a:pt x="165627" y="158021"/>
                  </a:lnTo>
                  <a:lnTo>
                    <a:pt x="186427" y="60651"/>
                  </a:lnTo>
                  <a:lnTo>
                    <a:pt x="197210" y="7157"/>
                  </a:lnTo>
                  <a:lnTo>
                    <a:pt x="198170" y="0"/>
                  </a:lnTo>
                  <a:close/>
                </a:path>
              </a:pathLst>
            </a:custGeom>
            <a:solidFill>
              <a:srgbClr val="EAE9E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6" name="object 86"/>
            <p:cNvSpPr/>
            <p:nvPr/>
          </p:nvSpPr>
          <p:spPr>
            <a:xfrm>
              <a:off x="6398554" y="6014695"/>
              <a:ext cx="131445" cy="589280"/>
            </a:xfrm>
            <a:custGeom>
              <a:avLst/>
              <a:gdLst/>
              <a:ahLst/>
              <a:cxnLst/>
              <a:rect l="l" t="t" r="r" b="b"/>
              <a:pathLst>
                <a:path w="131445" h="589279">
                  <a:moveTo>
                    <a:pt x="131343" y="0"/>
                  </a:moveTo>
                  <a:lnTo>
                    <a:pt x="121292" y="40196"/>
                  </a:lnTo>
                  <a:lnTo>
                    <a:pt x="96956" y="145820"/>
                  </a:lnTo>
                  <a:lnTo>
                    <a:pt x="63512" y="294424"/>
                  </a:lnTo>
                  <a:lnTo>
                    <a:pt x="30666" y="443018"/>
                  </a:lnTo>
                  <a:lnTo>
                    <a:pt x="7878" y="548639"/>
                  </a:lnTo>
                  <a:lnTo>
                    <a:pt x="0" y="588835"/>
                  </a:lnTo>
                  <a:lnTo>
                    <a:pt x="2920" y="578318"/>
                  </a:lnTo>
                  <a:lnTo>
                    <a:pt x="34389" y="443018"/>
                  </a:lnTo>
                  <a:lnTo>
                    <a:pt x="67830" y="294424"/>
                  </a:lnTo>
                  <a:lnTo>
                    <a:pt x="100682" y="145820"/>
                  </a:lnTo>
                  <a:lnTo>
                    <a:pt x="123467" y="40196"/>
                  </a:lnTo>
                  <a:lnTo>
                    <a:pt x="131343" y="0"/>
                  </a:lnTo>
                  <a:close/>
                </a:path>
              </a:pathLst>
            </a:custGeom>
            <a:solidFill>
              <a:srgbClr val="F1F0E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7" name="object 87"/>
            <p:cNvSpPr/>
            <p:nvPr/>
          </p:nvSpPr>
          <p:spPr>
            <a:xfrm>
              <a:off x="6507459" y="6093446"/>
              <a:ext cx="96520" cy="431800"/>
            </a:xfrm>
            <a:custGeom>
              <a:avLst/>
              <a:gdLst/>
              <a:ahLst/>
              <a:cxnLst/>
              <a:rect l="l" t="t" r="r" b="b"/>
              <a:pathLst>
                <a:path w="96520" h="431800">
                  <a:moveTo>
                    <a:pt x="96215" y="0"/>
                  </a:moveTo>
                  <a:lnTo>
                    <a:pt x="80122" y="63168"/>
                  </a:lnTo>
                  <a:lnTo>
                    <a:pt x="64223" y="131721"/>
                  </a:lnTo>
                  <a:lnTo>
                    <a:pt x="45275" y="215671"/>
                  </a:lnTo>
                  <a:lnTo>
                    <a:pt x="26772" y="299620"/>
                  </a:lnTo>
                  <a:lnTo>
                    <a:pt x="12088" y="368174"/>
                  </a:lnTo>
                  <a:lnTo>
                    <a:pt x="2679" y="414394"/>
                  </a:lnTo>
                  <a:lnTo>
                    <a:pt x="0" y="431342"/>
                  </a:lnTo>
                  <a:lnTo>
                    <a:pt x="4882" y="414394"/>
                  </a:lnTo>
                  <a:lnTo>
                    <a:pt x="16092" y="368174"/>
                  </a:lnTo>
                  <a:lnTo>
                    <a:pt x="31991" y="299620"/>
                  </a:lnTo>
                  <a:lnTo>
                    <a:pt x="50939" y="215671"/>
                  </a:lnTo>
                  <a:lnTo>
                    <a:pt x="69442" y="131721"/>
                  </a:lnTo>
                  <a:lnTo>
                    <a:pt x="84126" y="63168"/>
                  </a:lnTo>
                  <a:lnTo>
                    <a:pt x="93536" y="16948"/>
                  </a:lnTo>
                  <a:lnTo>
                    <a:pt x="96215" y="0"/>
                  </a:lnTo>
                  <a:close/>
                </a:path>
              </a:pathLst>
            </a:custGeom>
            <a:solidFill>
              <a:srgbClr val="ECECE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8" name="object 88"/>
            <p:cNvSpPr/>
            <p:nvPr/>
          </p:nvSpPr>
          <p:spPr>
            <a:xfrm>
              <a:off x="6573831" y="5981535"/>
              <a:ext cx="146685" cy="655320"/>
            </a:xfrm>
            <a:custGeom>
              <a:avLst/>
              <a:gdLst/>
              <a:ahLst/>
              <a:cxnLst/>
              <a:rect l="l" t="t" r="r" b="b"/>
              <a:pathLst>
                <a:path w="146684" h="655320">
                  <a:moveTo>
                    <a:pt x="146138" y="0"/>
                  </a:moveTo>
                  <a:lnTo>
                    <a:pt x="116750" y="122694"/>
                  </a:lnTo>
                  <a:lnTo>
                    <a:pt x="87297" y="252470"/>
                  </a:lnTo>
                  <a:lnTo>
                    <a:pt x="53788" y="402697"/>
                  </a:lnTo>
                  <a:lnTo>
                    <a:pt x="25344" y="532472"/>
                  </a:lnTo>
                  <a:lnTo>
                    <a:pt x="6285" y="621872"/>
                  </a:lnTo>
                  <a:lnTo>
                    <a:pt x="0" y="655167"/>
                  </a:lnTo>
                  <a:lnTo>
                    <a:pt x="2525" y="646516"/>
                  </a:lnTo>
                  <a:lnTo>
                    <a:pt x="29392" y="532472"/>
                  </a:lnTo>
                  <a:lnTo>
                    <a:pt x="58842" y="402697"/>
                  </a:lnTo>
                  <a:lnTo>
                    <a:pt x="92353" y="252470"/>
                  </a:lnTo>
                  <a:lnTo>
                    <a:pt x="120799" y="122694"/>
                  </a:lnTo>
                  <a:lnTo>
                    <a:pt x="139855" y="33295"/>
                  </a:lnTo>
                  <a:lnTo>
                    <a:pt x="146138" y="0"/>
                  </a:lnTo>
                  <a:close/>
                </a:path>
              </a:pathLst>
            </a:custGeom>
            <a:solidFill>
              <a:srgbClr val="EEEDE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9" name="object 89"/>
            <p:cNvSpPr/>
            <p:nvPr/>
          </p:nvSpPr>
          <p:spPr>
            <a:xfrm>
              <a:off x="6708142" y="6174174"/>
              <a:ext cx="60325" cy="269875"/>
            </a:xfrm>
            <a:custGeom>
              <a:avLst/>
              <a:gdLst/>
              <a:ahLst/>
              <a:cxnLst/>
              <a:rect l="l" t="t" r="r" b="b"/>
              <a:pathLst>
                <a:path w="60325" h="269875">
                  <a:moveTo>
                    <a:pt x="60198" y="0"/>
                  </a:moveTo>
                  <a:lnTo>
                    <a:pt x="49872" y="39522"/>
                  </a:lnTo>
                  <a:lnTo>
                    <a:pt x="39849" y="82413"/>
                  </a:lnTo>
                  <a:lnTo>
                    <a:pt x="27965" y="134937"/>
                  </a:lnTo>
                  <a:lnTo>
                    <a:pt x="16416" y="187461"/>
                  </a:lnTo>
                  <a:lnTo>
                    <a:pt x="7305" y="230352"/>
                  </a:lnTo>
                  <a:lnTo>
                    <a:pt x="0" y="269874"/>
                  </a:lnTo>
                  <a:lnTo>
                    <a:pt x="3196" y="259270"/>
                  </a:lnTo>
                  <a:lnTo>
                    <a:pt x="20348" y="187461"/>
                  </a:lnTo>
                  <a:lnTo>
                    <a:pt x="32232" y="134937"/>
                  </a:lnTo>
                  <a:lnTo>
                    <a:pt x="43781" y="82413"/>
                  </a:lnTo>
                  <a:lnTo>
                    <a:pt x="52892" y="39522"/>
                  </a:lnTo>
                  <a:lnTo>
                    <a:pt x="60198" y="0"/>
                  </a:lnTo>
                  <a:close/>
                </a:path>
              </a:pathLst>
            </a:custGeom>
            <a:solidFill>
              <a:srgbClr val="F0EFE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0" name="object 90"/>
            <p:cNvSpPr/>
            <p:nvPr/>
          </p:nvSpPr>
          <p:spPr>
            <a:xfrm>
              <a:off x="6752437" y="5963291"/>
              <a:ext cx="154305" cy="692150"/>
            </a:xfrm>
            <a:custGeom>
              <a:avLst/>
              <a:gdLst/>
              <a:ahLst/>
              <a:cxnLst/>
              <a:rect l="l" t="t" r="r" b="b"/>
              <a:pathLst>
                <a:path w="154304" h="692150">
                  <a:moveTo>
                    <a:pt x="154279" y="0"/>
                  </a:moveTo>
                  <a:lnTo>
                    <a:pt x="135205" y="75972"/>
                  </a:lnTo>
                  <a:lnTo>
                    <a:pt x="108008" y="193740"/>
                  </a:lnTo>
                  <a:lnTo>
                    <a:pt x="73736" y="345833"/>
                  </a:lnTo>
                  <a:lnTo>
                    <a:pt x="40161" y="497913"/>
                  </a:lnTo>
                  <a:lnTo>
                    <a:pt x="14820" y="615678"/>
                  </a:lnTo>
                  <a:lnTo>
                    <a:pt x="6345" y="656503"/>
                  </a:lnTo>
                  <a:lnTo>
                    <a:pt x="0" y="691654"/>
                  </a:lnTo>
                  <a:lnTo>
                    <a:pt x="2817" y="682520"/>
                  </a:lnTo>
                  <a:lnTo>
                    <a:pt x="31546" y="562123"/>
                  </a:lnTo>
                  <a:lnTo>
                    <a:pt x="62764" y="425124"/>
                  </a:lnTo>
                  <a:lnTo>
                    <a:pt x="98138" y="266534"/>
                  </a:lnTo>
                  <a:lnTo>
                    <a:pt x="128039" y="129528"/>
                  </a:lnTo>
                  <a:lnTo>
                    <a:pt x="139459" y="75972"/>
                  </a:lnTo>
                  <a:lnTo>
                    <a:pt x="147934" y="35149"/>
                  </a:lnTo>
                  <a:lnTo>
                    <a:pt x="154279" y="0"/>
                  </a:lnTo>
                  <a:close/>
                </a:path>
              </a:pathLst>
            </a:custGeom>
            <a:solidFill>
              <a:srgbClr val="EAE9E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1" name="object 91"/>
            <p:cNvSpPr/>
            <p:nvPr/>
          </p:nvSpPr>
          <p:spPr>
            <a:xfrm>
              <a:off x="6801897" y="5775556"/>
              <a:ext cx="238125" cy="1067435"/>
            </a:xfrm>
            <a:custGeom>
              <a:avLst/>
              <a:gdLst/>
              <a:ahLst/>
              <a:cxnLst/>
              <a:rect l="l" t="t" r="r" b="b"/>
              <a:pathLst>
                <a:path w="238125" h="1067434">
                  <a:moveTo>
                    <a:pt x="238036" y="0"/>
                  </a:moveTo>
                  <a:lnTo>
                    <a:pt x="225762" y="49591"/>
                  </a:lnTo>
                  <a:lnTo>
                    <a:pt x="181413" y="243034"/>
                  </a:lnTo>
                  <a:lnTo>
                    <a:pt x="98584" y="612407"/>
                  </a:lnTo>
                  <a:lnTo>
                    <a:pt x="27305" y="936243"/>
                  </a:lnTo>
                  <a:lnTo>
                    <a:pt x="4208" y="1044526"/>
                  </a:lnTo>
                  <a:lnTo>
                    <a:pt x="0" y="1067117"/>
                  </a:lnTo>
                  <a:lnTo>
                    <a:pt x="1715" y="1061332"/>
                  </a:lnTo>
                  <a:lnTo>
                    <a:pt x="12273" y="1017526"/>
                  </a:lnTo>
                  <a:lnTo>
                    <a:pt x="56622" y="824086"/>
                  </a:lnTo>
                  <a:lnTo>
                    <a:pt x="139448" y="454719"/>
                  </a:lnTo>
                  <a:lnTo>
                    <a:pt x="210726" y="130875"/>
                  </a:lnTo>
                  <a:lnTo>
                    <a:pt x="233826" y="22590"/>
                  </a:lnTo>
                  <a:lnTo>
                    <a:pt x="238036" y="0"/>
                  </a:lnTo>
                  <a:close/>
                </a:path>
              </a:pathLst>
            </a:custGeom>
            <a:solidFill>
              <a:srgbClr val="EEEDE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2" name="object 92"/>
            <p:cNvSpPr/>
            <p:nvPr/>
          </p:nvSpPr>
          <p:spPr>
            <a:xfrm>
              <a:off x="6959730" y="6073655"/>
              <a:ext cx="105410" cy="471170"/>
            </a:xfrm>
            <a:custGeom>
              <a:avLst/>
              <a:gdLst/>
              <a:ahLst/>
              <a:cxnLst/>
              <a:rect l="l" t="t" r="r" b="b"/>
              <a:pathLst>
                <a:path w="105409" h="471170">
                  <a:moveTo>
                    <a:pt x="105041" y="0"/>
                  </a:moveTo>
                  <a:lnTo>
                    <a:pt x="92871" y="45431"/>
                  </a:lnTo>
                  <a:lnTo>
                    <a:pt x="80756" y="96401"/>
                  </a:lnTo>
                  <a:lnTo>
                    <a:pt x="65849" y="161036"/>
                  </a:lnTo>
                  <a:lnTo>
                    <a:pt x="49072" y="235457"/>
                  </a:lnTo>
                  <a:lnTo>
                    <a:pt x="32653" y="309879"/>
                  </a:lnTo>
                  <a:lnTo>
                    <a:pt x="18728" y="374514"/>
                  </a:lnTo>
                  <a:lnTo>
                    <a:pt x="8105" y="425484"/>
                  </a:lnTo>
                  <a:lnTo>
                    <a:pt x="0" y="470915"/>
                  </a:lnTo>
                  <a:lnTo>
                    <a:pt x="3767" y="458911"/>
                  </a:lnTo>
                  <a:lnTo>
                    <a:pt x="24285" y="374514"/>
                  </a:lnTo>
                  <a:lnTo>
                    <a:pt x="39192" y="309879"/>
                  </a:lnTo>
                  <a:lnTo>
                    <a:pt x="55968" y="235457"/>
                  </a:lnTo>
                  <a:lnTo>
                    <a:pt x="72389" y="161036"/>
                  </a:lnTo>
                  <a:lnTo>
                    <a:pt x="86316" y="96401"/>
                  </a:lnTo>
                  <a:lnTo>
                    <a:pt x="96941" y="45431"/>
                  </a:lnTo>
                  <a:lnTo>
                    <a:pt x="105041" y="0"/>
                  </a:lnTo>
                  <a:close/>
                </a:path>
              </a:pathLst>
            </a:custGeom>
            <a:solidFill>
              <a:srgbClr val="E9E9E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3" name="object 93"/>
            <p:cNvSpPr/>
            <p:nvPr/>
          </p:nvSpPr>
          <p:spPr>
            <a:xfrm>
              <a:off x="7012353" y="5900103"/>
              <a:ext cx="182880" cy="818515"/>
            </a:xfrm>
            <a:custGeom>
              <a:avLst/>
              <a:gdLst/>
              <a:ahLst/>
              <a:cxnLst/>
              <a:rect l="l" t="t" r="r" b="b"/>
              <a:pathLst>
                <a:path w="182879" h="818515">
                  <a:moveTo>
                    <a:pt x="182473" y="0"/>
                  </a:moveTo>
                  <a:lnTo>
                    <a:pt x="165483" y="69853"/>
                  </a:lnTo>
                  <a:lnTo>
                    <a:pt x="124434" y="249808"/>
                  </a:lnTo>
                  <a:lnTo>
                    <a:pt x="70388" y="491443"/>
                  </a:lnTo>
                  <a:lnTo>
                    <a:pt x="24949" y="698223"/>
                  </a:lnTo>
                  <a:lnTo>
                    <a:pt x="6194" y="785877"/>
                  </a:lnTo>
                  <a:lnTo>
                    <a:pt x="0" y="818019"/>
                  </a:lnTo>
                  <a:lnTo>
                    <a:pt x="2358" y="809710"/>
                  </a:lnTo>
                  <a:lnTo>
                    <a:pt x="16983" y="748167"/>
                  </a:lnTo>
                  <a:lnTo>
                    <a:pt x="58032" y="568217"/>
                  </a:lnTo>
                  <a:lnTo>
                    <a:pt x="112076" y="326584"/>
                  </a:lnTo>
                  <a:lnTo>
                    <a:pt x="157522" y="119797"/>
                  </a:lnTo>
                  <a:lnTo>
                    <a:pt x="176279" y="32142"/>
                  </a:lnTo>
                  <a:lnTo>
                    <a:pt x="182473" y="0"/>
                  </a:lnTo>
                  <a:close/>
                </a:path>
              </a:pathLst>
            </a:custGeom>
            <a:solidFill>
              <a:srgbClr val="F0EFE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4" name="object 94"/>
            <p:cNvSpPr/>
            <p:nvPr/>
          </p:nvSpPr>
          <p:spPr>
            <a:xfrm>
              <a:off x="7117252" y="5960883"/>
              <a:ext cx="155575" cy="696595"/>
            </a:xfrm>
            <a:custGeom>
              <a:avLst/>
              <a:gdLst/>
              <a:ahLst/>
              <a:cxnLst/>
              <a:rect l="l" t="t" r="r" b="b"/>
              <a:pathLst>
                <a:path w="155575" h="696595">
                  <a:moveTo>
                    <a:pt x="155346" y="0"/>
                  </a:moveTo>
                  <a:lnTo>
                    <a:pt x="135545" y="76505"/>
                  </a:lnTo>
                  <a:lnTo>
                    <a:pt x="122838" y="130434"/>
                  </a:lnTo>
                  <a:lnTo>
                    <a:pt x="91218" y="268389"/>
                  </a:lnTo>
                  <a:lnTo>
                    <a:pt x="55601" y="428082"/>
                  </a:lnTo>
                  <a:lnTo>
                    <a:pt x="25679" y="566038"/>
                  </a:lnTo>
                  <a:lnTo>
                    <a:pt x="14329" y="619966"/>
                  </a:lnTo>
                  <a:lnTo>
                    <a:pt x="5972" y="661073"/>
                  </a:lnTo>
                  <a:lnTo>
                    <a:pt x="0" y="696467"/>
                  </a:lnTo>
                  <a:lnTo>
                    <a:pt x="3053" y="687271"/>
                  </a:lnTo>
                  <a:lnTo>
                    <a:pt x="19800" y="619966"/>
                  </a:lnTo>
                  <a:lnTo>
                    <a:pt x="32508" y="566038"/>
                  </a:lnTo>
                  <a:lnTo>
                    <a:pt x="64127" y="428082"/>
                  </a:lnTo>
                  <a:lnTo>
                    <a:pt x="99745" y="268389"/>
                  </a:lnTo>
                  <a:lnTo>
                    <a:pt x="129670" y="130434"/>
                  </a:lnTo>
                  <a:lnTo>
                    <a:pt x="141022" y="76505"/>
                  </a:lnTo>
                  <a:lnTo>
                    <a:pt x="149379" y="35396"/>
                  </a:lnTo>
                  <a:lnTo>
                    <a:pt x="155346" y="0"/>
                  </a:lnTo>
                  <a:close/>
                </a:path>
              </a:pathLst>
            </a:custGeom>
            <a:solidFill>
              <a:srgbClr val="E4E4E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5" name="object 95"/>
            <p:cNvSpPr/>
            <p:nvPr/>
          </p:nvSpPr>
          <p:spPr>
            <a:xfrm>
              <a:off x="7224340" y="6031520"/>
              <a:ext cx="124460" cy="555625"/>
            </a:xfrm>
            <a:custGeom>
              <a:avLst/>
              <a:gdLst/>
              <a:ahLst/>
              <a:cxnLst/>
              <a:rect l="l" t="t" r="r" b="b"/>
              <a:pathLst>
                <a:path w="124459" h="555625">
                  <a:moveTo>
                    <a:pt x="123837" y="0"/>
                  </a:moveTo>
                  <a:lnTo>
                    <a:pt x="113421" y="37899"/>
                  </a:lnTo>
                  <a:lnTo>
                    <a:pt x="102952" y="81305"/>
                  </a:lnTo>
                  <a:lnTo>
                    <a:pt x="89812" y="137487"/>
                  </a:lnTo>
                  <a:lnTo>
                    <a:pt x="74627" y="203799"/>
                  </a:lnTo>
                  <a:lnTo>
                    <a:pt x="58026" y="277596"/>
                  </a:lnTo>
                  <a:lnTo>
                    <a:pt x="41703" y="351393"/>
                  </a:lnTo>
                  <a:lnTo>
                    <a:pt x="27305" y="417705"/>
                  </a:lnTo>
                  <a:lnTo>
                    <a:pt x="15382" y="473887"/>
                  </a:lnTo>
                  <a:lnTo>
                    <a:pt x="6489" y="517293"/>
                  </a:lnTo>
                  <a:lnTo>
                    <a:pt x="0" y="555193"/>
                  </a:lnTo>
                  <a:lnTo>
                    <a:pt x="3245" y="545277"/>
                  </a:lnTo>
                  <a:lnTo>
                    <a:pt x="20885" y="473887"/>
                  </a:lnTo>
                  <a:lnTo>
                    <a:pt x="34025" y="417705"/>
                  </a:lnTo>
                  <a:lnTo>
                    <a:pt x="49210" y="351393"/>
                  </a:lnTo>
                  <a:lnTo>
                    <a:pt x="65811" y="277596"/>
                  </a:lnTo>
                  <a:lnTo>
                    <a:pt x="82134" y="203799"/>
                  </a:lnTo>
                  <a:lnTo>
                    <a:pt x="96532" y="137487"/>
                  </a:lnTo>
                  <a:lnTo>
                    <a:pt x="108454" y="81305"/>
                  </a:lnTo>
                  <a:lnTo>
                    <a:pt x="117348" y="37899"/>
                  </a:lnTo>
                  <a:lnTo>
                    <a:pt x="123837" y="0"/>
                  </a:lnTo>
                  <a:close/>
                </a:path>
              </a:pathLst>
            </a:custGeom>
            <a:solidFill>
              <a:srgbClr val="E7E7E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6" name="object 96"/>
            <p:cNvSpPr/>
            <p:nvPr/>
          </p:nvSpPr>
          <p:spPr>
            <a:xfrm>
              <a:off x="7345176" y="6163758"/>
              <a:ext cx="65405" cy="290830"/>
            </a:xfrm>
            <a:custGeom>
              <a:avLst/>
              <a:gdLst/>
              <a:ahLst/>
              <a:cxnLst/>
              <a:rect l="l" t="t" r="r" b="b"/>
              <a:pathLst>
                <a:path w="65404" h="290829">
                  <a:moveTo>
                    <a:pt x="64846" y="0"/>
                  </a:moveTo>
                  <a:lnTo>
                    <a:pt x="53139" y="42573"/>
                  </a:lnTo>
                  <a:lnTo>
                    <a:pt x="42164" y="88778"/>
                  </a:lnTo>
                  <a:lnTo>
                    <a:pt x="29298" y="145364"/>
                  </a:lnTo>
                  <a:lnTo>
                    <a:pt x="16923" y="201936"/>
                  </a:lnTo>
                  <a:lnTo>
                    <a:pt x="7286" y="248138"/>
                  </a:lnTo>
                  <a:lnTo>
                    <a:pt x="0" y="290715"/>
                  </a:lnTo>
                  <a:lnTo>
                    <a:pt x="3764" y="279291"/>
                  </a:lnTo>
                  <a:lnTo>
                    <a:pt x="22681" y="201936"/>
                  </a:lnTo>
                  <a:lnTo>
                    <a:pt x="35547" y="145364"/>
                  </a:lnTo>
                  <a:lnTo>
                    <a:pt x="47922" y="88778"/>
                  </a:lnTo>
                  <a:lnTo>
                    <a:pt x="57559" y="42573"/>
                  </a:lnTo>
                  <a:lnTo>
                    <a:pt x="64846" y="0"/>
                  </a:lnTo>
                  <a:close/>
                </a:path>
              </a:pathLst>
            </a:custGeom>
            <a:solidFill>
              <a:srgbClr val="EAE9E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7" name="object 97"/>
            <p:cNvSpPr/>
            <p:nvPr/>
          </p:nvSpPr>
          <p:spPr>
            <a:xfrm>
              <a:off x="7401979" y="5682653"/>
              <a:ext cx="298450" cy="1253490"/>
            </a:xfrm>
            <a:custGeom>
              <a:avLst/>
              <a:gdLst/>
              <a:ahLst/>
              <a:cxnLst/>
              <a:rect l="l" t="t" r="r" b="b"/>
              <a:pathLst>
                <a:path w="298450" h="1253490">
                  <a:moveTo>
                    <a:pt x="133908" y="326301"/>
                  </a:moveTo>
                  <a:lnTo>
                    <a:pt x="122986" y="367284"/>
                  </a:lnTo>
                  <a:lnTo>
                    <a:pt x="111798" y="414223"/>
                  </a:lnTo>
                  <a:lnTo>
                    <a:pt x="97701" y="474967"/>
                  </a:lnTo>
                  <a:lnTo>
                    <a:pt x="63423" y="626465"/>
                  </a:lnTo>
                  <a:lnTo>
                    <a:pt x="30111" y="777963"/>
                  </a:lnTo>
                  <a:lnTo>
                    <a:pt x="17119" y="838720"/>
                  </a:lnTo>
                  <a:lnTo>
                    <a:pt x="7353" y="885647"/>
                  </a:lnTo>
                  <a:lnTo>
                    <a:pt x="0" y="926630"/>
                  </a:lnTo>
                  <a:lnTo>
                    <a:pt x="3327" y="915911"/>
                  </a:lnTo>
                  <a:lnTo>
                    <a:pt x="22110" y="838720"/>
                  </a:lnTo>
                  <a:lnTo>
                    <a:pt x="36207" y="777963"/>
                  </a:lnTo>
                  <a:lnTo>
                    <a:pt x="70485" y="626465"/>
                  </a:lnTo>
                  <a:lnTo>
                    <a:pt x="103797" y="474967"/>
                  </a:lnTo>
                  <a:lnTo>
                    <a:pt x="116789" y="414223"/>
                  </a:lnTo>
                  <a:lnTo>
                    <a:pt x="126542" y="367284"/>
                  </a:lnTo>
                  <a:lnTo>
                    <a:pt x="133908" y="326301"/>
                  </a:lnTo>
                  <a:close/>
                </a:path>
                <a:path w="298450" h="1253490">
                  <a:moveTo>
                    <a:pt x="298018" y="0"/>
                  </a:moveTo>
                  <a:lnTo>
                    <a:pt x="287185" y="42164"/>
                  </a:lnTo>
                  <a:lnTo>
                    <a:pt x="260121" y="158102"/>
                  </a:lnTo>
                  <a:lnTo>
                    <a:pt x="205079" y="400050"/>
                  </a:lnTo>
                  <a:lnTo>
                    <a:pt x="120027" y="780732"/>
                  </a:lnTo>
                  <a:lnTo>
                    <a:pt x="51168" y="1094841"/>
                  </a:lnTo>
                  <a:lnTo>
                    <a:pt x="26517" y="1210779"/>
                  </a:lnTo>
                  <a:lnTo>
                    <a:pt x="18542" y="1252956"/>
                  </a:lnTo>
                  <a:lnTo>
                    <a:pt x="20129" y="1248067"/>
                  </a:lnTo>
                  <a:lnTo>
                    <a:pt x="29387" y="1210779"/>
                  </a:lnTo>
                  <a:lnTo>
                    <a:pt x="56451" y="1094841"/>
                  </a:lnTo>
                  <a:lnTo>
                    <a:pt x="111480" y="852906"/>
                  </a:lnTo>
                  <a:lnTo>
                    <a:pt x="196557" y="472211"/>
                  </a:lnTo>
                  <a:lnTo>
                    <a:pt x="254076" y="210400"/>
                  </a:lnTo>
                  <a:lnTo>
                    <a:pt x="283527" y="73393"/>
                  </a:lnTo>
                  <a:lnTo>
                    <a:pt x="294741" y="19126"/>
                  </a:lnTo>
                  <a:lnTo>
                    <a:pt x="298018" y="0"/>
                  </a:lnTo>
                  <a:close/>
                </a:path>
              </a:pathLst>
            </a:custGeom>
            <a:solidFill>
              <a:srgbClr val="E9E9E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8" name="object 98"/>
            <p:cNvSpPr/>
            <p:nvPr/>
          </p:nvSpPr>
          <p:spPr>
            <a:xfrm>
              <a:off x="7598859" y="6072620"/>
              <a:ext cx="106045" cy="473075"/>
            </a:xfrm>
            <a:custGeom>
              <a:avLst/>
              <a:gdLst/>
              <a:ahLst/>
              <a:cxnLst/>
              <a:rect l="l" t="t" r="r" b="b"/>
              <a:pathLst>
                <a:path w="106045" h="473075">
                  <a:moveTo>
                    <a:pt x="105498" y="0"/>
                  </a:moveTo>
                  <a:lnTo>
                    <a:pt x="93865" y="45629"/>
                  </a:lnTo>
                  <a:lnTo>
                    <a:pt x="81911" y="96823"/>
                  </a:lnTo>
                  <a:lnTo>
                    <a:pt x="50279" y="236499"/>
                  </a:lnTo>
                  <a:lnTo>
                    <a:pt x="19603" y="376164"/>
                  </a:lnTo>
                  <a:lnTo>
                    <a:pt x="8720" y="427357"/>
                  </a:lnTo>
                  <a:lnTo>
                    <a:pt x="0" y="472986"/>
                  </a:lnTo>
                  <a:lnTo>
                    <a:pt x="3467" y="460929"/>
                  </a:lnTo>
                  <a:lnTo>
                    <a:pt x="23587" y="376164"/>
                  </a:lnTo>
                  <a:lnTo>
                    <a:pt x="55219" y="236499"/>
                  </a:lnTo>
                  <a:lnTo>
                    <a:pt x="85898" y="96823"/>
                  </a:lnTo>
                  <a:lnTo>
                    <a:pt x="96783" y="45629"/>
                  </a:lnTo>
                  <a:lnTo>
                    <a:pt x="105498" y="0"/>
                  </a:lnTo>
                  <a:close/>
                </a:path>
              </a:pathLst>
            </a:custGeom>
            <a:solidFill>
              <a:srgbClr val="EEEDE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9" name="object 99"/>
            <p:cNvSpPr/>
            <p:nvPr/>
          </p:nvSpPr>
          <p:spPr>
            <a:xfrm>
              <a:off x="7679996" y="6026902"/>
              <a:ext cx="126364" cy="564515"/>
            </a:xfrm>
            <a:custGeom>
              <a:avLst/>
              <a:gdLst/>
              <a:ahLst/>
              <a:cxnLst/>
              <a:rect l="l" t="t" r="r" b="b"/>
              <a:pathLst>
                <a:path w="126365" h="564515">
                  <a:moveTo>
                    <a:pt x="125907" y="0"/>
                  </a:moveTo>
                  <a:lnTo>
                    <a:pt x="115836" y="38530"/>
                  </a:lnTo>
                  <a:lnTo>
                    <a:pt x="105400" y="82659"/>
                  </a:lnTo>
                  <a:lnTo>
                    <a:pt x="76869" y="207193"/>
                  </a:lnTo>
                  <a:lnTo>
                    <a:pt x="43400" y="357245"/>
                  </a:lnTo>
                  <a:lnTo>
                    <a:pt x="16371" y="481779"/>
                  </a:lnTo>
                  <a:lnTo>
                    <a:pt x="7119" y="525907"/>
                  </a:lnTo>
                  <a:lnTo>
                    <a:pt x="0" y="564438"/>
                  </a:lnTo>
                  <a:lnTo>
                    <a:pt x="3024" y="554357"/>
                  </a:lnTo>
                  <a:lnTo>
                    <a:pt x="20502" y="481779"/>
                  </a:lnTo>
                  <a:lnTo>
                    <a:pt x="49033" y="357245"/>
                  </a:lnTo>
                  <a:lnTo>
                    <a:pt x="82503" y="207193"/>
                  </a:lnTo>
                  <a:lnTo>
                    <a:pt x="109531" y="82659"/>
                  </a:lnTo>
                  <a:lnTo>
                    <a:pt x="118784" y="38530"/>
                  </a:lnTo>
                  <a:lnTo>
                    <a:pt x="125907" y="0"/>
                  </a:lnTo>
                  <a:close/>
                </a:path>
              </a:pathLst>
            </a:custGeom>
            <a:solidFill>
              <a:srgbClr val="ECECE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0" name="object 100"/>
            <p:cNvSpPr/>
            <p:nvPr/>
          </p:nvSpPr>
          <p:spPr>
            <a:xfrm>
              <a:off x="7734590" y="5862191"/>
              <a:ext cx="199390" cy="894080"/>
            </a:xfrm>
            <a:custGeom>
              <a:avLst/>
              <a:gdLst/>
              <a:ahLst/>
              <a:cxnLst/>
              <a:rect l="l" t="t" r="r" b="b"/>
              <a:pathLst>
                <a:path w="199390" h="894079">
                  <a:moveTo>
                    <a:pt x="199390" y="0"/>
                  </a:moveTo>
                  <a:lnTo>
                    <a:pt x="173662" y="105113"/>
                  </a:lnTo>
                  <a:lnTo>
                    <a:pt x="131163" y="290981"/>
                  </a:lnTo>
                  <a:lnTo>
                    <a:pt x="78289" y="527262"/>
                  </a:lnTo>
                  <a:lnTo>
                    <a:pt x="32755" y="734877"/>
                  </a:lnTo>
                  <a:lnTo>
                    <a:pt x="11824" y="832834"/>
                  </a:lnTo>
                  <a:lnTo>
                    <a:pt x="969" y="886651"/>
                  </a:lnTo>
                  <a:lnTo>
                    <a:pt x="0" y="893851"/>
                  </a:lnTo>
                  <a:lnTo>
                    <a:pt x="2242" y="886651"/>
                  </a:lnTo>
                  <a:lnTo>
                    <a:pt x="25725" y="788742"/>
                  </a:lnTo>
                  <a:lnTo>
                    <a:pt x="68220" y="602875"/>
                  </a:lnTo>
                  <a:lnTo>
                    <a:pt x="121087" y="366591"/>
                  </a:lnTo>
                  <a:lnTo>
                    <a:pt x="166627" y="158979"/>
                  </a:lnTo>
                  <a:lnTo>
                    <a:pt x="187562" y="61019"/>
                  </a:lnTo>
                  <a:lnTo>
                    <a:pt x="198419" y="7200"/>
                  </a:lnTo>
                  <a:lnTo>
                    <a:pt x="199390" y="0"/>
                  </a:lnTo>
                  <a:close/>
                </a:path>
              </a:pathLst>
            </a:custGeom>
            <a:solidFill>
              <a:srgbClr val="EAE9E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1" name="object 101"/>
            <p:cNvSpPr/>
            <p:nvPr/>
          </p:nvSpPr>
          <p:spPr>
            <a:xfrm>
              <a:off x="7829388" y="5877702"/>
              <a:ext cx="193040" cy="862965"/>
            </a:xfrm>
            <a:custGeom>
              <a:avLst/>
              <a:gdLst/>
              <a:ahLst/>
              <a:cxnLst/>
              <a:rect l="l" t="t" r="r" b="b"/>
              <a:pathLst>
                <a:path w="193040" h="862965">
                  <a:moveTo>
                    <a:pt x="192468" y="0"/>
                  </a:moveTo>
                  <a:lnTo>
                    <a:pt x="177845" y="58901"/>
                  </a:lnTo>
                  <a:lnTo>
                    <a:pt x="142270" y="213674"/>
                  </a:lnTo>
                  <a:lnTo>
                    <a:pt x="93306" y="431418"/>
                  </a:lnTo>
                  <a:lnTo>
                    <a:pt x="45135" y="649160"/>
                  </a:lnTo>
                  <a:lnTo>
                    <a:pt x="11662" y="803926"/>
                  </a:lnTo>
                  <a:lnTo>
                    <a:pt x="1025" y="855874"/>
                  </a:lnTo>
                  <a:lnTo>
                    <a:pt x="0" y="862825"/>
                  </a:lnTo>
                  <a:lnTo>
                    <a:pt x="2076" y="855874"/>
                  </a:lnTo>
                  <a:lnTo>
                    <a:pt x="14617" y="803926"/>
                  </a:lnTo>
                  <a:lnTo>
                    <a:pt x="50195" y="649160"/>
                  </a:lnTo>
                  <a:lnTo>
                    <a:pt x="99161" y="431418"/>
                  </a:lnTo>
                  <a:lnTo>
                    <a:pt x="147332" y="213674"/>
                  </a:lnTo>
                  <a:lnTo>
                    <a:pt x="180805" y="58901"/>
                  </a:lnTo>
                  <a:lnTo>
                    <a:pt x="191443" y="6950"/>
                  </a:lnTo>
                  <a:lnTo>
                    <a:pt x="192468" y="0"/>
                  </a:lnTo>
                  <a:close/>
                </a:path>
              </a:pathLst>
            </a:custGeom>
            <a:solidFill>
              <a:srgbClr val="EDEDE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2" name="object 102"/>
            <p:cNvSpPr/>
            <p:nvPr/>
          </p:nvSpPr>
          <p:spPr>
            <a:xfrm>
              <a:off x="7845349" y="5539773"/>
              <a:ext cx="343535" cy="1539240"/>
            </a:xfrm>
            <a:custGeom>
              <a:avLst/>
              <a:gdLst/>
              <a:ahLst/>
              <a:cxnLst/>
              <a:rect l="l" t="t" r="r" b="b"/>
              <a:pathLst>
                <a:path w="343534" h="1539240">
                  <a:moveTo>
                    <a:pt x="343217" y="0"/>
                  </a:moveTo>
                  <a:lnTo>
                    <a:pt x="301370" y="175681"/>
                  </a:lnTo>
                  <a:lnTo>
                    <a:pt x="218651" y="540563"/>
                  </a:lnTo>
                  <a:lnTo>
                    <a:pt x="100964" y="1068801"/>
                  </a:lnTo>
                  <a:lnTo>
                    <a:pt x="26971" y="1407288"/>
                  </a:lnTo>
                  <a:lnTo>
                    <a:pt x="6471" y="1504092"/>
                  </a:lnTo>
                  <a:lnTo>
                    <a:pt x="0" y="1538681"/>
                  </a:lnTo>
                  <a:lnTo>
                    <a:pt x="1313" y="1534709"/>
                  </a:lnTo>
                  <a:lnTo>
                    <a:pt x="41842" y="1362999"/>
                  </a:lnTo>
                  <a:lnTo>
                    <a:pt x="124561" y="998117"/>
                  </a:lnTo>
                  <a:lnTo>
                    <a:pt x="242253" y="469880"/>
                  </a:lnTo>
                  <a:lnTo>
                    <a:pt x="316246" y="131392"/>
                  </a:lnTo>
                  <a:lnTo>
                    <a:pt x="336745" y="34588"/>
                  </a:lnTo>
                  <a:lnTo>
                    <a:pt x="343217" y="0"/>
                  </a:lnTo>
                  <a:close/>
                </a:path>
              </a:pathLst>
            </a:custGeom>
            <a:solidFill>
              <a:srgbClr val="E9E9E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3" name="object 103"/>
            <p:cNvSpPr/>
            <p:nvPr/>
          </p:nvSpPr>
          <p:spPr>
            <a:xfrm>
              <a:off x="8007709" y="5858170"/>
              <a:ext cx="201295" cy="902335"/>
            </a:xfrm>
            <a:custGeom>
              <a:avLst/>
              <a:gdLst/>
              <a:ahLst/>
              <a:cxnLst/>
              <a:rect l="l" t="t" r="r" b="b"/>
              <a:pathLst>
                <a:path w="201295" h="902334">
                  <a:moveTo>
                    <a:pt x="201168" y="0"/>
                  </a:moveTo>
                  <a:lnTo>
                    <a:pt x="175360" y="106056"/>
                  </a:lnTo>
                  <a:lnTo>
                    <a:pt x="132549" y="293597"/>
                  </a:lnTo>
                  <a:lnTo>
                    <a:pt x="79214" y="532008"/>
                  </a:lnTo>
                  <a:lnTo>
                    <a:pt x="33216" y="741485"/>
                  </a:lnTo>
                  <a:lnTo>
                    <a:pt x="12040" y="840324"/>
                  </a:lnTo>
                  <a:lnTo>
                    <a:pt x="1017" y="894625"/>
                  </a:lnTo>
                  <a:lnTo>
                    <a:pt x="0" y="901890"/>
                  </a:lnTo>
                  <a:lnTo>
                    <a:pt x="2223" y="894625"/>
                  </a:lnTo>
                  <a:lnTo>
                    <a:pt x="25817" y="795835"/>
                  </a:lnTo>
                  <a:lnTo>
                    <a:pt x="68630" y="608298"/>
                  </a:lnTo>
                  <a:lnTo>
                    <a:pt x="121962" y="369890"/>
                  </a:lnTo>
                  <a:lnTo>
                    <a:pt x="167953" y="160406"/>
                  </a:lnTo>
                  <a:lnTo>
                    <a:pt x="189128" y="61566"/>
                  </a:lnTo>
                  <a:lnTo>
                    <a:pt x="200150" y="7265"/>
                  </a:lnTo>
                  <a:lnTo>
                    <a:pt x="201168" y="0"/>
                  </a:lnTo>
                  <a:close/>
                </a:path>
              </a:pathLst>
            </a:custGeom>
            <a:solidFill>
              <a:srgbClr val="EBEBE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4" name="object 104"/>
            <p:cNvSpPr/>
            <p:nvPr/>
          </p:nvSpPr>
          <p:spPr>
            <a:xfrm>
              <a:off x="8140230" y="5884430"/>
              <a:ext cx="245745" cy="849630"/>
            </a:xfrm>
            <a:custGeom>
              <a:avLst/>
              <a:gdLst/>
              <a:ahLst/>
              <a:cxnLst/>
              <a:rect l="l" t="t" r="r" b="b"/>
              <a:pathLst>
                <a:path w="245745" h="849629">
                  <a:moveTo>
                    <a:pt x="118783" y="158432"/>
                  </a:moveTo>
                  <a:lnTo>
                    <a:pt x="105613" y="209804"/>
                  </a:lnTo>
                  <a:lnTo>
                    <a:pt x="92138" y="267436"/>
                  </a:lnTo>
                  <a:lnTo>
                    <a:pt x="75412" y="340537"/>
                  </a:lnTo>
                  <a:lnTo>
                    <a:pt x="56489" y="424688"/>
                  </a:lnTo>
                  <a:lnTo>
                    <a:pt x="37871" y="508850"/>
                  </a:lnTo>
                  <a:lnTo>
                    <a:pt x="21983" y="581939"/>
                  </a:lnTo>
                  <a:lnTo>
                    <a:pt x="9753" y="639572"/>
                  </a:lnTo>
                  <a:lnTo>
                    <a:pt x="2120" y="677379"/>
                  </a:lnTo>
                  <a:lnTo>
                    <a:pt x="0" y="690943"/>
                  </a:lnTo>
                  <a:lnTo>
                    <a:pt x="3949" y="677379"/>
                  </a:lnTo>
                  <a:lnTo>
                    <a:pt x="13169" y="639572"/>
                  </a:lnTo>
                  <a:lnTo>
                    <a:pt x="26657" y="581939"/>
                  </a:lnTo>
                  <a:lnTo>
                    <a:pt x="43383" y="508850"/>
                  </a:lnTo>
                  <a:lnTo>
                    <a:pt x="62293" y="424688"/>
                  </a:lnTo>
                  <a:lnTo>
                    <a:pt x="80924" y="340537"/>
                  </a:lnTo>
                  <a:lnTo>
                    <a:pt x="96812" y="267436"/>
                  </a:lnTo>
                  <a:lnTo>
                    <a:pt x="109042" y="209804"/>
                  </a:lnTo>
                  <a:lnTo>
                    <a:pt x="116674" y="172008"/>
                  </a:lnTo>
                  <a:lnTo>
                    <a:pt x="118783" y="158432"/>
                  </a:lnTo>
                  <a:close/>
                </a:path>
                <a:path w="245745" h="849629">
                  <a:moveTo>
                    <a:pt x="245465" y="0"/>
                  </a:moveTo>
                  <a:lnTo>
                    <a:pt x="221170" y="99885"/>
                  </a:lnTo>
                  <a:lnTo>
                    <a:pt x="180860" y="276504"/>
                  </a:lnTo>
                  <a:lnTo>
                    <a:pt x="130644" y="501027"/>
                  </a:lnTo>
                  <a:lnTo>
                    <a:pt x="87312" y="698309"/>
                  </a:lnTo>
                  <a:lnTo>
                    <a:pt x="67360" y="791400"/>
                  </a:lnTo>
                  <a:lnTo>
                    <a:pt x="56972" y="842543"/>
                  </a:lnTo>
                  <a:lnTo>
                    <a:pt x="56007" y="849376"/>
                  </a:lnTo>
                  <a:lnTo>
                    <a:pt x="58089" y="842543"/>
                  </a:lnTo>
                  <a:lnTo>
                    <a:pt x="80289" y="749503"/>
                  </a:lnTo>
                  <a:lnTo>
                    <a:pt x="120599" y="572884"/>
                  </a:lnTo>
                  <a:lnTo>
                    <a:pt x="170827" y="348348"/>
                  </a:lnTo>
                  <a:lnTo>
                    <a:pt x="214147" y="151066"/>
                  </a:lnTo>
                  <a:lnTo>
                    <a:pt x="234099" y="57988"/>
                  </a:lnTo>
                  <a:lnTo>
                    <a:pt x="244500" y="6845"/>
                  </a:lnTo>
                  <a:lnTo>
                    <a:pt x="245465" y="0"/>
                  </a:lnTo>
                  <a:close/>
                </a:path>
              </a:pathLst>
            </a:custGeom>
            <a:solidFill>
              <a:srgbClr val="ECECE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5" name="object 105"/>
            <p:cNvSpPr/>
            <p:nvPr/>
          </p:nvSpPr>
          <p:spPr>
            <a:xfrm>
              <a:off x="8353902" y="6181774"/>
              <a:ext cx="57150" cy="255270"/>
            </a:xfrm>
            <a:custGeom>
              <a:avLst/>
              <a:gdLst/>
              <a:ahLst/>
              <a:cxnLst/>
              <a:rect l="l" t="t" r="r" b="b"/>
              <a:pathLst>
                <a:path w="57150" h="255270">
                  <a:moveTo>
                    <a:pt x="56807" y="0"/>
                  </a:moveTo>
                  <a:lnTo>
                    <a:pt x="46020" y="37296"/>
                  </a:lnTo>
                  <a:lnTo>
                    <a:pt x="36245" y="77774"/>
                  </a:lnTo>
                  <a:lnTo>
                    <a:pt x="24917" y="127342"/>
                  </a:lnTo>
                  <a:lnTo>
                    <a:pt x="14135" y="176911"/>
                  </a:lnTo>
                  <a:lnTo>
                    <a:pt x="5853" y="217389"/>
                  </a:lnTo>
                  <a:lnTo>
                    <a:pt x="0" y="254685"/>
                  </a:lnTo>
                  <a:lnTo>
                    <a:pt x="3591" y="244678"/>
                  </a:lnTo>
                  <a:lnTo>
                    <a:pt x="20561" y="176911"/>
                  </a:lnTo>
                  <a:lnTo>
                    <a:pt x="31889" y="127342"/>
                  </a:lnTo>
                  <a:lnTo>
                    <a:pt x="42676" y="77774"/>
                  </a:lnTo>
                  <a:lnTo>
                    <a:pt x="50958" y="37296"/>
                  </a:lnTo>
                  <a:lnTo>
                    <a:pt x="56807" y="0"/>
                  </a:lnTo>
                  <a:close/>
                </a:path>
              </a:pathLst>
            </a:custGeom>
            <a:solidFill>
              <a:srgbClr val="E8E8E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6" name="object 106"/>
            <p:cNvSpPr/>
            <p:nvPr/>
          </p:nvSpPr>
          <p:spPr>
            <a:xfrm>
              <a:off x="8379389" y="5886570"/>
              <a:ext cx="188595" cy="845185"/>
            </a:xfrm>
            <a:custGeom>
              <a:avLst/>
              <a:gdLst/>
              <a:ahLst/>
              <a:cxnLst/>
              <a:rect l="l" t="t" r="r" b="b"/>
              <a:pathLst>
                <a:path w="188595" h="845184">
                  <a:moveTo>
                    <a:pt x="188506" y="0"/>
                  </a:moveTo>
                  <a:lnTo>
                    <a:pt x="163959" y="99377"/>
                  </a:lnTo>
                  <a:lnTo>
                    <a:pt x="138631" y="209280"/>
                  </a:lnTo>
                  <a:lnTo>
                    <a:pt x="90551" y="422554"/>
                  </a:lnTo>
                  <a:lnTo>
                    <a:pt x="43489" y="635818"/>
                  </a:lnTo>
                  <a:lnTo>
                    <a:pt x="19785" y="745719"/>
                  </a:lnTo>
                  <a:lnTo>
                    <a:pt x="4606" y="818660"/>
                  </a:lnTo>
                  <a:lnTo>
                    <a:pt x="0" y="845096"/>
                  </a:lnTo>
                  <a:lnTo>
                    <a:pt x="2183" y="838288"/>
                  </a:lnTo>
                  <a:lnTo>
                    <a:pt x="24551" y="745719"/>
                  </a:lnTo>
                  <a:lnTo>
                    <a:pt x="49877" y="635818"/>
                  </a:lnTo>
                  <a:lnTo>
                    <a:pt x="97955" y="422554"/>
                  </a:lnTo>
                  <a:lnTo>
                    <a:pt x="145022" y="209280"/>
                  </a:lnTo>
                  <a:lnTo>
                    <a:pt x="168725" y="99377"/>
                  </a:lnTo>
                  <a:lnTo>
                    <a:pt x="183901" y="26435"/>
                  </a:lnTo>
                  <a:lnTo>
                    <a:pt x="188506" y="0"/>
                  </a:lnTo>
                  <a:close/>
                </a:path>
              </a:pathLst>
            </a:custGeom>
            <a:solidFill>
              <a:srgbClr val="E9E9E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7" name="object 107"/>
            <p:cNvSpPr/>
            <p:nvPr/>
          </p:nvSpPr>
          <p:spPr>
            <a:xfrm>
              <a:off x="8419876" y="5658582"/>
              <a:ext cx="290830" cy="1301115"/>
            </a:xfrm>
            <a:custGeom>
              <a:avLst/>
              <a:gdLst/>
              <a:ahLst/>
              <a:cxnLst/>
              <a:rect l="l" t="t" r="r" b="b"/>
              <a:pathLst>
                <a:path w="290829" h="1301115">
                  <a:moveTo>
                    <a:pt x="290207" y="0"/>
                  </a:moveTo>
                  <a:lnTo>
                    <a:pt x="279067" y="43789"/>
                  </a:lnTo>
                  <a:lnTo>
                    <a:pt x="251060" y="164182"/>
                  </a:lnTo>
                  <a:lnTo>
                    <a:pt x="177136" y="490356"/>
                  </a:lnTo>
                  <a:lnTo>
                    <a:pt x="89100" y="885653"/>
                  </a:lnTo>
                  <a:lnTo>
                    <a:pt x="34086" y="1136886"/>
                  </a:lnTo>
                  <a:lnTo>
                    <a:pt x="8387" y="1257276"/>
                  </a:lnTo>
                  <a:lnTo>
                    <a:pt x="651" y="1295995"/>
                  </a:lnTo>
                  <a:lnTo>
                    <a:pt x="0" y="1301064"/>
                  </a:lnTo>
                  <a:lnTo>
                    <a:pt x="1609" y="1295995"/>
                  </a:lnTo>
                  <a:lnTo>
                    <a:pt x="11146" y="1257276"/>
                  </a:lnTo>
                  <a:lnTo>
                    <a:pt x="39156" y="1136886"/>
                  </a:lnTo>
                  <a:lnTo>
                    <a:pt x="113075" y="810711"/>
                  </a:lnTo>
                  <a:lnTo>
                    <a:pt x="201107" y="415415"/>
                  </a:lnTo>
                  <a:lnTo>
                    <a:pt x="256121" y="164182"/>
                  </a:lnTo>
                  <a:lnTo>
                    <a:pt x="281819" y="43789"/>
                  </a:lnTo>
                  <a:lnTo>
                    <a:pt x="289555" y="5068"/>
                  </a:lnTo>
                  <a:lnTo>
                    <a:pt x="290207" y="0"/>
                  </a:lnTo>
                  <a:close/>
                </a:path>
              </a:pathLst>
            </a:custGeom>
            <a:solidFill>
              <a:srgbClr val="EAE9E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8" name="object 108"/>
            <p:cNvSpPr/>
            <p:nvPr/>
          </p:nvSpPr>
          <p:spPr>
            <a:xfrm>
              <a:off x="8631528" y="6197974"/>
              <a:ext cx="50165" cy="222885"/>
            </a:xfrm>
            <a:custGeom>
              <a:avLst/>
              <a:gdLst/>
              <a:ahLst/>
              <a:cxnLst/>
              <a:rect l="l" t="t" r="r" b="b"/>
              <a:pathLst>
                <a:path w="50165" h="222885">
                  <a:moveTo>
                    <a:pt x="49580" y="0"/>
                  </a:moveTo>
                  <a:lnTo>
                    <a:pt x="33580" y="67883"/>
                  </a:lnTo>
                  <a:lnTo>
                    <a:pt x="14274" y="154409"/>
                  </a:lnTo>
                  <a:lnTo>
                    <a:pt x="1581" y="213554"/>
                  </a:lnTo>
                  <a:lnTo>
                    <a:pt x="0" y="222288"/>
                  </a:lnTo>
                  <a:lnTo>
                    <a:pt x="2307" y="213554"/>
                  </a:lnTo>
                  <a:lnTo>
                    <a:pt x="15994" y="154409"/>
                  </a:lnTo>
                  <a:lnTo>
                    <a:pt x="35300" y="67883"/>
                  </a:lnTo>
                  <a:lnTo>
                    <a:pt x="47998" y="8734"/>
                  </a:lnTo>
                  <a:lnTo>
                    <a:pt x="49580" y="0"/>
                  </a:lnTo>
                  <a:close/>
                </a:path>
              </a:pathLst>
            </a:custGeom>
            <a:solidFill>
              <a:srgbClr val="F8F8F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9" name="object 109"/>
            <p:cNvSpPr/>
            <p:nvPr/>
          </p:nvSpPr>
          <p:spPr>
            <a:xfrm>
              <a:off x="8644948" y="5848679"/>
              <a:ext cx="205740" cy="921385"/>
            </a:xfrm>
            <a:custGeom>
              <a:avLst/>
              <a:gdLst/>
              <a:ahLst/>
              <a:cxnLst/>
              <a:rect l="l" t="t" r="r" b="b"/>
              <a:pathLst>
                <a:path w="205740" h="921384">
                  <a:moveTo>
                    <a:pt x="205409" y="0"/>
                  </a:moveTo>
                  <a:lnTo>
                    <a:pt x="178711" y="108289"/>
                  </a:lnTo>
                  <a:lnTo>
                    <a:pt x="151134" y="228046"/>
                  </a:lnTo>
                  <a:lnTo>
                    <a:pt x="98755" y="460438"/>
                  </a:lnTo>
                  <a:lnTo>
                    <a:pt x="47461" y="692830"/>
                  </a:lnTo>
                  <a:lnTo>
                    <a:pt x="21615" y="812587"/>
                  </a:lnTo>
                  <a:lnTo>
                    <a:pt x="5051" y="892070"/>
                  </a:lnTo>
                  <a:lnTo>
                    <a:pt x="0" y="920876"/>
                  </a:lnTo>
                  <a:lnTo>
                    <a:pt x="2365" y="913458"/>
                  </a:lnTo>
                  <a:lnTo>
                    <a:pt x="26702" y="812587"/>
                  </a:lnTo>
                  <a:lnTo>
                    <a:pt x="54280" y="692830"/>
                  </a:lnTo>
                  <a:lnTo>
                    <a:pt x="106654" y="460438"/>
                  </a:lnTo>
                  <a:lnTo>
                    <a:pt x="157951" y="228046"/>
                  </a:lnTo>
                  <a:lnTo>
                    <a:pt x="183799" y="108289"/>
                  </a:lnTo>
                  <a:lnTo>
                    <a:pt x="200363" y="28806"/>
                  </a:lnTo>
                  <a:lnTo>
                    <a:pt x="205409" y="0"/>
                  </a:lnTo>
                  <a:close/>
                </a:path>
              </a:pathLst>
            </a:custGeom>
            <a:solidFill>
              <a:srgbClr val="E8E8E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0" name="object 110"/>
            <p:cNvSpPr/>
            <p:nvPr/>
          </p:nvSpPr>
          <p:spPr>
            <a:xfrm>
              <a:off x="8705241" y="5709499"/>
              <a:ext cx="267970" cy="1199515"/>
            </a:xfrm>
            <a:custGeom>
              <a:avLst/>
              <a:gdLst/>
              <a:ahLst/>
              <a:cxnLst/>
              <a:rect l="l" t="t" r="r" b="b"/>
              <a:pathLst>
                <a:path w="267970" h="1199515">
                  <a:moveTo>
                    <a:pt x="267500" y="0"/>
                  </a:moveTo>
                  <a:lnTo>
                    <a:pt x="247055" y="81864"/>
                  </a:lnTo>
                  <a:lnTo>
                    <a:pt x="212052" y="233206"/>
                  </a:lnTo>
                  <a:lnTo>
                    <a:pt x="147603" y="518252"/>
                  </a:lnTo>
                  <a:lnTo>
                    <a:pt x="77695" y="833018"/>
                  </a:lnTo>
                  <a:lnTo>
                    <a:pt x="36112" y="1023613"/>
                  </a:lnTo>
                  <a:lnTo>
                    <a:pt x="8826" y="1152115"/>
                  </a:lnTo>
                  <a:lnTo>
                    <a:pt x="634" y="1193761"/>
                  </a:lnTo>
                  <a:lnTo>
                    <a:pt x="0" y="1199235"/>
                  </a:lnTo>
                  <a:lnTo>
                    <a:pt x="1807" y="1193761"/>
                  </a:lnTo>
                  <a:lnTo>
                    <a:pt x="20444" y="1117371"/>
                  </a:lnTo>
                  <a:lnTo>
                    <a:pt x="55447" y="966028"/>
                  </a:lnTo>
                  <a:lnTo>
                    <a:pt x="119896" y="680983"/>
                  </a:lnTo>
                  <a:lnTo>
                    <a:pt x="189804" y="366217"/>
                  </a:lnTo>
                  <a:lnTo>
                    <a:pt x="231387" y="175621"/>
                  </a:lnTo>
                  <a:lnTo>
                    <a:pt x="258673" y="47120"/>
                  </a:lnTo>
                  <a:lnTo>
                    <a:pt x="266865" y="5473"/>
                  </a:lnTo>
                  <a:lnTo>
                    <a:pt x="267500" y="0"/>
                  </a:lnTo>
                  <a:close/>
                </a:path>
              </a:pathLst>
            </a:custGeom>
            <a:solidFill>
              <a:srgbClr val="E7E7E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1" name="object 111"/>
            <p:cNvSpPr/>
            <p:nvPr/>
          </p:nvSpPr>
          <p:spPr>
            <a:xfrm>
              <a:off x="8722057" y="5323997"/>
              <a:ext cx="428625" cy="1910714"/>
            </a:xfrm>
            <a:custGeom>
              <a:avLst/>
              <a:gdLst/>
              <a:ahLst/>
              <a:cxnLst/>
              <a:rect l="l" t="t" r="r" b="b"/>
              <a:pathLst>
                <a:path w="428625" h="1910715">
                  <a:moveTo>
                    <a:pt x="428013" y="0"/>
                  </a:moveTo>
                  <a:lnTo>
                    <a:pt x="400897" y="109958"/>
                  </a:lnTo>
                  <a:lnTo>
                    <a:pt x="333499" y="403324"/>
                  </a:lnTo>
                  <a:lnTo>
                    <a:pt x="220669" y="904330"/>
                  </a:lnTo>
                  <a:lnTo>
                    <a:pt x="87728" y="1504038"/>
                  </a:lnTo>
                  <a:lnTo>
                    <a:pt x="18483" y="1822645"/>
                  </a:lnTo>
                  <a:lnTo>
                    <a:pt x="0" y="1910163"/>
                  </a:lnTo>
                  <a:lnTo>
                    <a:pt x="3860" y="1910163"/>
                  </a:lnTo>
                  <a:lnTo>
                    <a:pt x="45092" y="1733102"/>
                  </a:lnTo>
                  <a:lnTo>
                    <a:pt x="144167" y="1296495"/>
                  </a:lnTo>
                  <a:lnTo>
                    <a:pt x="283079" y="673751"/>
                  </a:lnTo>
                  <a:lnTo>
                    <a:pt x="378784" y="237138"/>
                  </a:lnTo>
                  <a:lnTo>
                    <a:pt x="412937" y="77416"/>
                  </a:lnTo>
                  <a:lnTo>
                    <a:pt x="426050" y="12893"/>
                  </a:lnTo>
                  <a:lnTo>
                    <a:pt x="428013" y="0"/>
                  </a:lnTo>
                  <a:close/>
                </a:path>
              </a:pathLst>
            </a:custGeom>
            <a:solidFill>
              <a:srgbClr val="E2E3E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2" name="object 112"/>
            <p:cNvSpPr/>
            <p:nvPr/>
          </p:nvSpPr>
          <p:spPr>
            <a:xfrm>
              <a:off x="1410715" y="5435946"/>
              <a:ext cx="7900048" cy="1798214"/>
            </a:xfrm>
            <a:prstGeom prst="rect">
              <a:avLst/>
            </a:prstGeom>
            <a:blipFill>
              <a:blip r:embed="rId2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13" name="object 113"/>
            <p:cNvSpPr/>
            <p:nvPr/>
          </p:nvSpPr>
          <p:spPr>
            <a:xfrm>
              <a:off x="1589856" y="5313487"/>
              <a:ext cx="438784" cy="1920875"/>
            </a:xfrm>
            <a:custGeom>
              <a:avLst/>
              <a:gdLst/>
              <a:ahLst/>
              <a:cxnLst/>
              <a:rect l="l" t="t" r="r" b="b"/>
              <a:pathLst>
                <a:path w="438785" h="1920875">
                  <a:moveTo>
                    <a:pt x="438272" y="0"/>
                  </a:moveTo>
                  <a:lnTo>
                    <a:pt x="415892" y="86694"/>
                  </a:lnTo>
                  <a:lnTo>
                    <a:pt x="359268" y="328648"/>
                  </a:lnTo>
                  <a:lnTo>
                    <a:pt x="200423" y="1026322"/>
                  </a:lnTo>
                  <a:lnTo>
                    <a:pt x="0" y="1920674"/>
                  </a:lnTo>
                  <a:lnTo>
                    <a:pt x="19692" y="1920674"/>
                  </a:lnTo>
                  <a:lnTo>
                    <a:pt x="262746" y="824111"/>
                  </a:lnTo>
                  <a:lnTo>
                    <a:pt x="388544" y="245261"/>
                  </a:lnTo>
                  <a:lnTo>
                    <a:pt x="426581" y="64169"/>
                  </a:lnTo>
                  <a:lnTo>
                    <a:pt x="435952" y="16399"/>
                  </a:lnTo>
                  <a:lnTo>
                    <a:pt x="438311" y="1848"/>
                  </a:lnTo>
                  <a:lnTo>
                    <a:pt x="438272" y="0"/>
                  </a:lnTo>
                  <a:close/>
                </a:path>
              </a:pathLst>
            </a:custGeom>
            <a:solidFill>
              <a:srgbClr val="D0D2D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4" name="object 114"/>
            <p:cNvSpPr/>
            <p:nvPr/>
          </p:nvSpPr>
          <p:spPr>
            <a:xfrm>
              <a:off x="1688946" y="6894678"/>
              <a:ext cx="78105" cy="339725"/>
            </a:xfrm>
            <a:custGeom>
              <a:avLst/>
              <a:gdLst/>
              <a:ahLst/>
              <a:cxnLst/>
              <a:rect l="l" t="t" r="r" b="b"/>
              <a:pathLst>
                <a:path w="78105" h="339725">
                  <a:moveTo>
                    <a:pt x="77822" y="0"/>
                  </a:moveTo>
                  <a:lnTo>
                    <a:pt x="61895" y="63028"/>
                  </a:lnTo>
                  <a:lnTo>
                    <a:pt x="46070" y="131432"/>
                  </a:lnTo>
                  <a:lnTo>
                    <a:pt x="27175" y="215201"/>
                  </a:lnTo>
                  <a:lnTo>
                    <a:pt x="8701" y="298965"/>
                  </a:lnTo>
                  <a:lnTo>
                    <a:pt x="0" y="339482"/>
                  </a:lnTo>
                  <a:lnTo>
                    <a:pt x="4186" y="339482"/>
                  </a:lnTo>
                  <a:lnTo>
                    <a:pt x="13557" y="298965"/>
                  </a:lnTo>
                  <a:lnTo>
                    <a:pt x="32445" y="215201"/>
                  </a:lnTo>
                  <a:lnTo>
                    <a:pt x="50926" y="131432"/>
                  </a:lnTo>
                  <a:lnTo>
                    <a:pt x="65621" y="63028"/>
                  </a:lnTo>
                  <a:lnTo>
                    <a:pt x="75072" y="16910"/>
                  </a:lnTo>
                  <a:lnTo>
                    <a:pt x="77822" y="0"/>
                  </a:lnTo>
                  <a:close/>
                </a:path>
              </a:pathLst>
            </a:custGeom>
            <a:solidFill>
              <a:srgbClr val="EDEDE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5" name="object 115"/>
            <p:cNvSpPr/>
            <p:nvPr/>
          </p:nvSpPr>
          <p:spPr>
            <a:xfrm>
              <a:off x="1780090" y="6746293"/>
              <a:ext cx="111125" cy="488315"/>
            </a:xfrm>
            <a:custGeom>
              <a:avLst/>
              <a:gdLst/>
              <a:ahLst/>
              <a:cxnLst/>
              <a:rect l="l" t="t" r="r" b="b"/>
              <a:pathLst>
                <a:path w="111125" h="488315">
                  <a:moveTo>
                    <a:pt x="111111" y="0"/>
                  </a:moveTo>
                  <a:lnTo>
                    <a:pt x="101794" y="36954"/>
                  </a:lnTo>
                  <a:lnTo>
                    <a:pt x="78825" y="136178"/>
                  </a:lnTo>
                  <a:lnTo>
                    <a:pt x="46220" y="280218"/>
                  </a:lnTo>
                  <a:lnTo>
                    <a:pt x="0" y="487867"/>
                  </a:lnTo>
                  <a:lnTo>
                    <a:pt x="4573" y="487867"/>
                  </a:lnTo>
                  <a:lnTo>
                    <a:pt x="50988" y="280218"/>
                  </a:lnTo>
                  <a:lnTo>
                    <a:pt x="82640" y="136178"/>
                  </a:lnTo>
                  <a:lnTo>
                    <a:pt x="103941" y="36954"/>
                  </a:lnTo>
                  <a:lnTo>
                    <a:pt x="111111" y="0"/>
                  </a:lnTo>
                  <a:close/>
                </a:path>
              </a:pathLst>
            </a:custGeom>
            <a:solidFill>
              <a:srgbClr val="F0EFE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6" name="object 116"/>
            <p:cNvSpPr/>
            <p:nvPr/>
          </p:nvSpPr>
          <p:spPr>
            <a:xfrm>
              <a:off x="1871102" y="6941230"/>
              <a:ext cx="67945" cy="293370"/>
            </a:xfrm>
            <a:custGeom>
              <a:avLst/>
              <a:gdLst/>
              <a:ahLst/>
              <a:cxnLst/>
              <a:rect l="l" t="t" r="r" b="b"/>
              <a:pathLst>
                <a:path w="67944" h="293370">
                  <a:moveTo>
                    <a:pt x="67949" y="0"/>
                  </a:moveTo>
                  <a:lnTo>
                    <a:pt x="54149" y="49398"/>
                  </a:lnTo>
                  <a:lnTo>
                    <a:pt x="41348" y="103003"/>
                  </a:lnTo>
                  <a:lnTo>
                    <a:pt x="26395" y="168643"/>
                  </a:lnTo>
                  <a:lnTo>
                    <a:pt x="12061" y="234288"/>
                  </a:lnTo>
                  <a:lnTo>
                    <a:pt x="0" y="292930"/>
                  </a:lnTo>
                  <a:lnTo>
                    <a:pt x="5216" y="292930"/>
                  </a:lnTo>
                  <a:lnTo>
                    <a:pt x="19316" y="234288"/>
                  </a:lnTo>
                  <a:lnTo>
                    <a:pt x="34269" y="168643"/>
                  </a:lnTo>
                  <a:lnTo>
                    <a:pt x="48602" y="103003"/>
                  </a:lnTo>
                  <a:lnTo>
                    <a:pt x="59715" y="49398"/>
                  </a:lnTo>
                  <a:lnTo>
                    <a:pt x="67949" y="0"/>
                  </a:lnTo>
                  <a:close/>
                </a:path>
              </a:pathLst>
            </a:custGeom>
            <a:solidFill>
              <a:srgbClr val="E5E5E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7" name="object 117"/>
            <p:cNvSpPr/>
            <p:nvPr/>
          </p:nvSpPr>
          <p:spPr>
            <a:xfrm>
              <a:off x="1961325" y="6751777"/>
              <a:ext cx="111760" cy="482600"/>
            </a:xfrm>
            <a:custGeom>
              <a:avLst/>
              <a:gdLst/>
              <a:ahLst/>
              <a:cxnLst/>
              <a:rect l="l" t="t" r="r" b="b"/>
              <a:pathLst>
                <a:path w="111760" h="482600">
                  <a:moveTo>
                    <a:pt x="111322" y="0"/>
                  </a:moveTo>
                  <a:lnTo>
                    <a:pt x="91272" y="78670"/>
                  </a:lnTo>
                  <a:lnTo>
                    <a:pt x="62981" y="200616"/>
                  </a:lnTo>
                  <a:lnTo>
                    <a:pt x="27451" y="358101"/>
                  </a:lnTo>
                  <a:lnTo>
                    <a:pt x="0" y="482384"/>
                  </a:lnTo>
                  <a:lnTo>
                    <a:pt x="7446" y="482384"/>
                  </a:lnTo>
                  <a:lnTo>
                    <a:pt x="35439" y="358101"/>
                  </a:lnTo>
                  <a:lnTo>
                    <a:pt x="70164" y="200616"/>
                  </a:lnTo>
                  <a:lnTo>
                    <a:pt x="96275" y="78670"/>
                  </a:lnTo>
                  <a:lnTo>
                    <a:pt x="104962" y="36397"/>
                  </a:lnTo>
                  <a:lnTo>
                    <a:pt x="111322" y="0"/>
                  </a:lnTo>
                  <a:close/>
                </a:path>
              </a:pathLst>
            </a:custGeom>
            <a:solidFill>
              <a:srgbClr val="E7E7E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8" name="object 118"/>
            <p:cNvSpPr/>
            <p:nvPr/>
          </p:nvSpPr>
          <p:spPr>
            <a:xfrm>
              <a:off x="2053298" y="6621082"/>
              <a:ext cx="140335" cy="613410"/>
            </a:xfrm>
            <a:custGeom>
              <a:avLst/>
              <a:gdLst/>
              <a:ahLst/>
              <a:cxnLst/>
              <a:rect l="l" t="t" r="r" b="b"/>
              <a:pathLst>
                <a:path w="140335" h="613409">
                  <a:moveTo>
                    <a:pt x="139840" y="0"/>
                  </a:moveTo>
                  <a:lnTo>
                    <a:pt x="126199" y="54559"/>
                  </a:lnTo>
                  <a:lnTo>
                    <a:pt x="92617" y="200121"/>
                  </a:lnTo>
                  <a:lnTo>
                    <a:pt x="27610" y="488797"/>
                  </a:lnTo>
                  <a:lnTo>
                    <a:pt x="0" y="613078"/>
                  </a:lnTo>
                  <a:lnTo>
                    <a:pt x="6176" y="613078"/>
                  </a:lnTo>
                  <a:lnTo>
                    <a:pt x="68312" y="334301"/>
                  </a:lnTo>
                  <a:lnTo>
                    <a:pt x="110171" y="143167"/>
                  </a:lnTo>
                  <a:lnTo>
                    <a:pt x="129141" y="54559"/>
                  </a:lnTo>
                  <a:lnTo>
                    <a:pt x="138931" y="6397"/>
                  </a:lnTo>
                  <a:lnTo>
                    <a:pt x="139840" y="0"/>
                  </a:lnTo>
                  <a:close/>
                </a:path>
              </a:pathLst>
            </a:custGeom>
            <a:solidFill>
              <a:srgbClr val="ECECE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9" name="object 119"/>
            <p:cNvSpPr/>
            <p:nvPr/>
          </p:nvSpPr>
          <p:spPr>
            <a:xfrm>
              <a:off x="2238641" y="6975856"/>
              <a:ext cx="146050" cy="258445"/>
            </a:xfrm>
            <a:custGeom>
              <a:avLst/>
              <a:gdLst/>
              <a:ahLst/>
              <a:cxnLst/>
              <a:rect l="l" t="t" r="r" b="b"/>
              <a:pathLst>
                <a:path w="146050" h="258445">
                  <a:moveTo>
                    <a:pt x="58026" y="0"/>
                  </a:moveTo>
                  <a:lnTo>
                    <a:pt x="55232" y="10528"/>
                  </a:lnTo>
                  <a:lnTo>
                    <a:pt x="38709" y="81851"/>
                  </a:lnTo>
                  <a:lnTo>
                    <a:pt x="15430" y="186194"/>
                  </a:lnTo>
                  <a:lnTo>
                    <a:pt x="0" y="258305"/>
                  </a:lnTo>
                  <a:lnTo>
                    <a:pt x="825" y="258305"/>
                  </a:lnTo>
                  <a:lnTo>
                    <a:pt x="29286" y="134023"/>
                  </a:lnTo>
                  <a:lnTo>
                    <a:pt x="50101" y="39255"/>
                  </a:lnTo>
                  <a:lnTo>
                    <a:pt x="58026" y="0"/>
                  </a:lnTo>
                  <a:close/>
                </a:path>
                <a:path w="146050" h="258445">
                  <a:moveTo>
                    <a:pt x="145732" y="16281"/>
                  </a:moveTo>
                  <a:lnTo>
                    <a:pt x="128651" y="88188"/>
                  </a:lnTo>
                  <a:lnTo>
                    <a:pt x="108204" y="179857"/>
                  </a:lnTo>
                  <a:lnTo>
                    <a:pt x="94830" y="242531"/>
                  </a:lnTo>
                  <a:lnTo>
                    <a:pt x="93205" y="251777"/>
                  </a:lnTo>
                  <a:lnTo>
                    <a:pt x="95707" y="242531"/>
                  </a:lnTo>
                  <a:lnTo>
                    <a:pt x="110286" y="179857"/>
                  </a:lnTo>
                  <a:lnTo>
                    <a:pt x="130733" y="88188"/>
                  </a:lnTo>
                  <a:lnTo>
                    <a:pt x="144119" y="25539"/>
                  </a:lnTo>
                  <a:lnTo>
                    <a:pt x="145732" y="16281"/>
                  </a:lnTo>
                  <a:close/>
                </a:path>
              </a:pathLst>
            </a:custGeom>
            <a:solidFill>
              <a:srgbClr val="F7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0" name="object 120"/>
            <p:cNvSpPr/>
            <p:nvPr/>
          </p:nvSpPr>
          <p:spPr>
            <a:xfrm>
              <a:off x="2418372" y="6809389"/>
              <a:ext cx="98425" cy="424815"/>
            </a:xfrm>
            <a:custGeom>
              <a:avLst/>
              <a:gdLst/>
              <a:ahLst/>
              <a:cxnLst/>
              <a:rect l="l" t="t" r="r" b="b"/>
              <a:pathLst>
                <a:path w="98425" h="424815">
                  <a:moveTo>
                    <a:pt x="98117" y="0"/>
                  </a:moveTo>
                  <a:lnTo>
                    <a:pt x="87083" y="41024"/>
                  </a:lnTo>
                  <a:lnTo>
                    <a:pt x="75845" y="88009"/>
                  </a:lnTo>
                  <a:lnTo>
                    <a:pt x="61695" y="148823"/>
                  </a:lnTo>
                  <a:lnTo>
                    <a:pt x="45305" y="220602"/>
                  </a:lnTo>
                  <a:lnTo>
                    <a:pt x="27352" y="300482"/>
                  </a:lnTo>
                  <a:lnTo>
                    <a:pt x="0" y="424771"/>
                  </a:lnTo>
                  <a:lnTo>
                    <a:pt x="6718" y="424771"/>
                  </a:lnTo>
                  <a:lnTo>
                    <a:pt x="34807" y="300482"/>
                  </a:lnTo>
                  <a:lnTo>
                    <a:pt x="52494" y="220602"/>
                  </a:lnTo>
                  <a:lnTo>
                    <a:pt x="68131" y="148823"/>
                  </a:lnTo>
                  <a:lnTo>
                    <a:pt x="81116" y="88009"/>
                  </a:lnTo>
                  <a:lnTo>
                    <a:pt x="90844" y="41024"/>
                  </a:lnTo>
                  <a:lnTo>
                    <a:pt x="98117" y="0"/>
                  </a:lnTo>
                  <a:close/>
                </a:path>
              </a:pathLst>
            </a:custGeom>
            <a:solidFill>
              <a:srgbClr val="E8E8E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1" name="object 121"/>
            <p:cNvSpPr/>
            <p:nvPr/>
          </p:nvSpPr>
          <p:spPr>
            <a:xfrm>
              <a:off x="2516243" y="6999818"/>
              <a:ext cx="49530" cy="220345"/>
            </a:xfrm>
            <a:custGeom>
              <a:avLst/>
              <a:gdLst/>
              <a:ahLst/>
              <a:cxnLst/>
              <a:rect l="l" t="t" r="r" b="b"/>
              <a:pathLst>
                <a:path w="49530" h="220345">
                  <a:moveTo>
                    <a:pt x="49098" y="0"/>
                  </a:moveTo>
                  <a:lnTo>
                    <a:pt x="31456" y="67213"/>
                  </a:lnTo>
                  <a:lnTo>
                    <a:pt x="21678" y="110058"/>
                  </a:lnTo>
                  <a:lnTo>
                    <a:pt x="12346" y="152904"/>
                  </a:lnTo>
                  <a:lnTo>
                    <a:pt x="810" y="211479"/>
                  </a:lnTo>
                  <a:lnTo>
                    <a:pt x="0" y="220129"/>
                  </a:lnTo>
                  <a:lnTo>
                    <a:pt x="3048" y="211479"/>
                  </a:lnTo>
                  <a:lnTo>
                    <a:pt x="17646" y="152904"/>
                  </a:lnTo>
                  <a:lnTo>
                    <a:pt x="27432" y="110058"/>
                  </a:lnTo>
                  <a:lnTo>
                    <a:pt x="36764" y="67213"/>
                  </a:lnTo>
                  <a:lnTo>
                    <a:pt x="48295" y="8647"/>
                  </a:lnTo>
                  <a:lnTo>
                    <a:pt x="49098" y="0"/>
                  </a:lnTo>
                  <a:close/>
                </a:path>
              </a:pathLst>
            </a:custGeom>
            <a:solidFill>
              <a:srgbClr val="EBEBE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2" name="object 122"/>
            <p:cNvSpPr/>
            <p:nvPr/>
          </p:nvSpPr>
          <p:spPr>
            <a:xfrm>
              <a:off x="2602705" y="6885537"/>
              <a:ext cx="80010" cy="349250"/>
            </a:xfrm>
            <a:custGeom>
              <a:avLst/>
              <a:gdLst/>
              <a:ahLst/>
              <a:cxnLst/>
              <a:rect l="l" t="t" r="r" b="b"/>
              <a:pathLst>
                <a:path w="80010" h="349250">
                  <a:moveTo>
                    <a:pt x="79470" y="0"/>
                  </a:moveTo>
                  <a:lnTo>
                    <a:pt x="68593" y="43285"/>
                  </a:lnTo>
                  <a:lnTo>
                    <a:pt x="43283" y="153429"/>
                  </a:lnTo>
                  <a:lnTo>
                    <a:pt x="11651" y="295242"/>
                  </a:lnTo>
                  <a:lnTo>
                    <a:pt x="0" y="348623"/>
                  </a:lnTo>
                  <a:lnTo>
                    <a:pt x="3407" y="348623"/>
                  </a:lnTo>
                  <a:lnTo>
                    <a:pt x="31489" y="224332"/>
                  </a:lnTo>
                  <a:lnTo>
                    <a:pt x="60646" y="91847"/>
                  </a:lnTo>
                  <a:lnTo>
                    <a:pt x="71034" y="43285"/>
                  </a:lnTo>
                  <a:lnTo>
                    <a:pt x="79470" y="0"/>
                  </a:lnTo>
                  <a:close/>
                </a:path>
              </a:pathLst>
            </a:custGeom>
            <a:solidFill>
              <a:srgbClr val="F1F0E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3" name="object 123"/>
            <p:cNvSpPr/>
            <p:nvPr/>
          </p:nvSpPr>
          <p:spPr>
            <a:xfrm>
              <a:off x="2694523" y="6916616"/>
              <a:ext cx="72390" cy="318135"/>
            </a:xfrm>
            <a:custGeom>
              <a:avLst/>
              <a:gdLst/>
              <a:ahLst/>
              <a:cxnLst/>
              <a:rect l="l" t="t" r="r" b="b"/>
              <a:pathLst>
                <a:path w="72389" h="318134">
                  <a:moveTo>
                    <a:pt x="72054" y="0"/>
                  </a:moveTo>
                  <a:lnTo>
                    <a:pt x="58274" y="56603"/>
                  </a:lnTo>
                  <a:lnTo>
                    <a:pt x="44222" y="118032"/>
                  </a:lnTo>
                  <a:lnTo>
                    <a:pt x="27312" y="193255"/>
                  </a:lnTo>
                  <a:lnTo>
                    <a:pt x="0" y="317544"/>
                  </a:lnTo>
                  <a:lnTo>
                    <a:pt x="2444" y="317544"/>
                  </a:lnTo>
                  <a:lnTo>
                    <a:pt x="30576" y="193255"/>
                  </a:lnTo>
                  <a:lnTo>
                    <a:pt x="47224" y="118032"/>
                  </a:lnTo>
                  <a:lnTo>
                    <a:pt x="60578" y="56603"/>
                  </a:lnTo>
                  <a:lnTo>
                    <a:pt x="69300" y="15187"/>
                  </a:lnTo>
                  <a:lnTo>
                    <a:pt x="72054" y="0"/>
                  </a:lnTo>
                  <a:close/>
                </a:path>
              </a:pathLst>
            </a:custGeom>
            <a:solidFill>
              <a:srgbClr val="F4F4F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4" name="object 124"/>
            <p:cNvSpPr/>
            <p:nvPr/>
          </p:nvSpPr>
          <p:spPr>
            <a:xfrm>
              <a:off x="2785165" y="6824997"/>
              <a:ext cx="93345" cy="409575"/>
            </a:xfrm>
            <a:custGeom>
              <a:avLst/>
              <a:gdLst/>
              <a:ahLst/>
              <a:cxnLst/>
              <a:rect l="l" t="t" r="r" b="b"/>
              <a:pathLst>
                <a:path w="93344" h="409575">
                  <a:moveTo>
                    <a:pt x="93185" y="0"/>
                  </a:moveTo>
                  <a:lnTo>
                    <a:pt x="83428" y="38894"/>
                  </a:lnTo>
                  <a:lnTo>
                    <a:pt x="59859" y="141094"/>
                  </a:lnTo>
                  <a:lnTo>
                    <a:pt x="27487" y="284873"/>
                  </a:lnTo>
                  <a:lnTo>
                    <a:pt x="0" y="409163"/>
                  </a:lnTo>
                  <a:lnTo>
                    <a:pt x="3828" y="409163"/>
                  </a:lnTo>
                  <a:lnTo>
                    <a:pt x="31780" y="284873"/>
                  </a:lnTo>
                  <a:lnTo>
                    <a:pt x="63566" y="141094"/>
                  </a:lnTo>
                  <a:lnTo>
                    <a:pt x="85596" y="38894"/>
                  </a:lnTo>
                  <a:lnTo>
                    <a:pt x="93185" y="0"/>
                  </a:lnTo>
                  <a:close/>
                </a:path>
              </a:pathLst>
            </a:custGeom>
            <a:solidFill>
              <a:srgbClr val="F1F0E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5" name="object 125"/>
            <p:cNvSpPr/>
            <p:nvPr/>
          </p:nvSpPr>
          <p:spPr>
            <a:xfrm>
              <a:off x="2875435" y="6573124"/>
              <a:ext cx="150495" cy="661035"/>
            </a:xfrm>
            <a:custGeom>
              <a:avLst/>
              <a:gdLst/>
              <a:ahLst/>
              <a:cxnLst/>
              <a:rect l="l" t="t" r="r" b="b"/>
              <a:pathLst>
                <a:path w="150494" h="661034">
                  <a:moveTo>
                    <a:pt x="150425" y="0"/>
                  </a:moveTo>
                  <a:lnTo>
                    <a:pt x="138007" y="49886"/>
                  </a:lnTo>
                  <a:lnTo>
                    <a:pt x="106936" y="184602"/>
                  </a:lnTo>
                  <a:lnTo>
                    <a:pt x="45356" y="457434"/>
                  </a:lnTo>
                  <a:lnTo>
                    <a:pt x="0" y="661036"/>
                  </a:lnTo>
                  <a:lnTo>
                    <a:pt x="5965" y="661036"/>
                  </a:lnTo>
                  <a:lnTo>
                    <a:pt x="83966" y="310470"/>
                  </a:lnTo>
                  <a:lnTo>
                    <a:pt x="132814" y="86473"/>
                  </a:lnTo>
                  <a:lnTo>
                    <a:pt x="146246" y="22725"/>
                  </a:lnTo>
                  <a:lnTo>
                    <a:pt x="150425" y="0"/>
                  </a:lnTo>
                  <a:close/>
                </a:path>
              </a:pathLst>
            </a:custGeom>
            <a:solidFill>
              <a:srgbClr val="EDEDE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6" name="object 126"/>
            <p:cNvSpPr/>
            <p:nvPr/>
          </p:nvSpPr>
          <p:spPr>
            <a:xfrm>
              <a:off x="2967384" y="6701543"/>
              <a:ext cx="121285" cy="532765"/>
            </a:xfrm>
            <a:custGeom>
              <a:avLst/>
              <a:gdLst/>
              <a:ahLst/>
              <a:cxnLst/>
              <a:rect l="l" t="t" r="r" b="b"/>
              <a:pathLst>
                <a:path w="121285" h="532765">
                  <a:moveTo>
                    <a:pt x="121180" y="0"/>
                  </a:moveTo>
                  <a:lnTo>
                    <a:pt x="118820" y="8295"/>
                  </a:lnTo>
                  <a:lnTo>
                    <a:pt x="104215" y="69736"/>
                  </a:lnTo>
                  <a:lnTo>
                    <a:pt x="63237" y="249390"/>
                  </a:lnTo>
                  <a:lnTo>
                    <a:pt x="0" y="532617"/>
                  </a:lnTo>
                  <a:lnTo>
                    <a:pt x="4754" y="532617"/>
                  </a:lnTo>
                  <a:lnTo>
                    <a:pt x="67866" y="249390"/>
                  </a:lnTo>
                  <a:lnTo>
                    <a:pt x="107028" y="69736"/>
                  </a:lnTo>
                  <a:lnTo>
                    <a:pt x="119835" y="8295"/>
                  </a:lnTo>
                  <a:lnTo>
                    <a:pt x="121180" y="0"/>
                  </a:lnTo>
                  <a:close/>
                </a:path>
              </a:pathLst>
            </a:custGeom>
            <a:solidFill>
              <a:srgbClr val="F0EFE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7" name="object 127"/>
            <p:cNvSpPr/>
            <p:nvPr/>
          </p:nvSpPr>
          <p:spPr>
            <a:xfrm>
              <a:off x="3079154" y="7066564"/>
              <a:ext cx="19685" cy="86995"/>
            </a:xfrm>
            <a:custGeom>
              <a:avLst/>
              <a:gdLst/>
              <a:ahLst/>
              <a:cxnLst/>
              <a:rect l="l" t="t" r="r" b="b"/>
              <a:pathLst>
                <a:path w="19685" h="86995">
                  <a:moveTo>
                    <a:pt x="19316" y="0"/>
                  </a:moveTo>
                  <a:lnTo>
                    <a:pt x="16178" y="12685"/>
                  </a:lnTo>
                  <a:lnTo>
                    <a:pt x="5488" y="60169"/>
                  </a:lnTo>
                  <a:lnTo>
                    <a:pt x="581" y="83222"/>
                  </a:lnTo>
                  <a:lnTo>
                    <a:pt x="0" y="86626"/>
                  </a:lnTo>
                  <a:lnTo>
                    <a:pt x="936" y="83222"/>
                  </a:lnTo>
                  <a:lnTo>
                    <a:pt x="10109" y="43307"/>
                  </a:lnTo>
                  <a:lnTo>
                    <a:pt x="18735" y="3403"/>
                  </a:lnTo>
                  <a:lnTo>
                    <a:pt x="19316" y="0"/>
                  </a:lnTo>
                  <a:close/>
                </a:path>
              </a:pathLst>
            </a:custGeom>
            <a:solidFill>
              <a:srgbClr val="FDFDF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8" name="object 128"/>
            <p:cNvSpPr/>
            <p:nvPr/>
          </p:nvSpPr>
          <p:spPr>
            <a:xfrm>
              <a:off x="3174094" y="7082725"/>
              <a:ext cx="12700" cy="54610"/>
            </a:xfrm>
            <a:custGeom>
              <a:avLst/>
              <a:gdLst/>
              <a:ahLst/>
              <a:cxnLst/>
              <a:rect l="l" t="t" r="r" b="b"/>
              <a:pathLst>
                <a:path w="12700" h="54609">
                  <a:moveTo>
                    <a:pt x="12115" y="0"/>
                  </a:moveTo>
                  <a:lnTo>
                    <a:pt x="1336" y="46353"/>
                  </a:lnTo>
                  <a:lnTo>
                    <a:pt x="0" y="54305"/>
                  </a:lnTo>
                  <a:lnTo>
                    <a:pt x="718" y="52171"/>
                  </a:lnTo>
                  <a:lnTo>
                    <a:pt x="10783" y="7951"/>
                  </a:lnTo>
                  <a:lnTo>
                    <a:pt x="12115" y="0"/>
                  </a:lnTo>
                  <a:close/>
                </a:path>
              </a:pathLst>
            </a:custGeom>
            <a:solidFill>
              <a:srgbClr val="FAFAF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9" name="object 129"/>
            <p:cNvSpPr/>
            <p:nvPr/>
          </p:nvSpPr>
          <p:spPr>
            <a:xfrm>
              <a:off x="3258846" y="7053194"/>
              <a:ext cx="25400" cy="113664"/>
            </a:xfrm>
            <a:custGeom>
              <a:avLst/>
              <a:gdLst/>
              <a:ahLst/>
              <a:cxnLst/>
              <a:rect l="l" t="t" r="r" b="b"/>
              <a:pathLst>
                <a:path w="25400" h="113665">
                  <a:moveTo>
                    <a:pt x="25285" y="0"/>
                  </a:moveTo>
                  <a:lnTo>
                    <a:pt x="6931" y="78745"/>
                  </a:lnTo>
                  <a:lnTo>
                    <a:pt x="0" y="113372"/>
                  </a:lnTo>
                  <a:lnTo>
                    <a:pt x="1325" y="108916"/>
                  </a:lnTo>
                  <a:lnTo>
                    <a:pt x="8509" y="78745"/>
                  </a:lnTo>
                  <a:lnTo>
                    <a:pt x="18356" y="34616"/>
                  </a:lnTo>
                  <a:lnTo>
                    <a:pt x="24630" y="4453"/>
                  </a:lnTo>
                  <a:lnTo>
                    <a:pt x="25285" y="0"/>
                  </a:lnTo>
                  <a:close/>
                </a:path>
              </a:pathLst>
            </a:custGeom>
            <a:solidFill>
              <a:srgbClr val="F8F8F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0" name="object 130"/>
            <p:cNvSpPr/>
            <p:nvPr/>
          </p:nvSpPr>
          <p:spPr>
            <a:xfrm>
              <a:off x="3346667" y="7037410"/>
              <a:ext cx="32384" cy="145415"/>
            </a:xfrm>
            <a:custGeom>
              <a:avLst/>
              <a:gdLst/>
              <a:ahLst/>
              <a:cxnLst/>
              <a:rect l="l" t="t" r="r" b="b"/>
              <a:pathLst>
                <a:path w="32385" h="145415">
                  <a:moveTo>
                    <a:pt x="32321" y="0"/>
                  </a:moveTo>
                  <a:lnTo>
                    <a:pt x="30788" y="5695"/>
                  </a:lnTo>
                  <a:lnTo>
                    <a:pt x="15481" y="72466"/>
                  </a:lnTo>
                  <a:lnTo>
                    <a:pt x="1002" y="139237"/>
                  </a:lnTo>
                  <a:lnTo>
                    <a:pt x="0" y="144932"/>
                  </a:lnTo>
                  <a:lnTo>
                    <a:pt x="1532" y="139237"/>
                  </a:lnTo>
                  <a:lnTo>
                    <a:pt x="16840" y="72466"/>
                  </a:lnTo>
                  <a:lnTo>
                    <a:pt x="31318" y="5695"/>
                  </a:lnTo>
                  <a:lnTo>
                    <a:pt x="32321" y="0"/>
                  </a:lnTo>
                  <a:close/>
                </a:path>
              </a:pathLst>
            </a:custGeom>
            <a:solidFill>
              <a:srgbClr val="FAFAF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1" name="object 131"/>
            <p:cNvSpPr/>
            <p:nvPr/>
          </p:nvSpPr>
          <p:spPr>
            <a:xfrm>
              <a:off x="3516820" y="6912127"/>
              <a:ext cx="147955" cy="322580"/>
            </a:xfrm>
            <a:custGeom>
              <a:avLst/>
              <a:gdLst/>
              <a:ahLst/>
              <a:cxnLst/>
              <a:rect l="l" t="t" r="r" b="b"/>
              <a:pathLst>
                <a:path w="147954" h="322579">
                  <a:moveTo>
                    <a:pt x="72783" y="0"/>
                  </a:moveTo>
                  <a:lnTo>
                    <a:pt x="68834" y="15544"/>
                  </a:lnTo>
                  <a:lnTo>
                    <a:pt x="44691" y="120777"/>
                  </a:lnTo>
                  <a:lnTo>
                    <a:pt x="10350" y="274726"/>
                  </a:lnTo>
                  <a:lnTo>
                    <a:pt x="0" y="322046"/>
                  </a:lnTo>
                  <a:lnTo>
                    <a:pt x="1892" y="322046"/>
                  </a:lnTo>
                  <a:lnTo>
                    <a:pt x="29921" y="197751"/>
                  </a:lnTo>
                  <a:lnTo>
                    <a:pt x="60744" y="57912"/>
                  </a:lnTo>
                  <a:lnTo>
                    <a:pt x="69799" y="15544"/>
                  </a:lnTo>
                  <a:lnTo>
                    <a:pt x="72783" y="0"/>
                  </a:lnTo>
                  <a:close/>
                </a:path>
                <a:path w="147954" h="322579">
                  <a:moveTo>
                    <a:pt x="147548" y="74282"/>
                  </a:moveTo>
                  <a:lnTo>
                    <a:pt x="129679" y="149694"/>
                  </a:lnTo>
                  <a:lnTo>
                    <a:pt x="108242" y="245821"/>
                  </a:lnTo>
                  <a:lnTo>
                    <a:pt x="94195" y="311531"/>
                  </a:lnTo>
                  <a:lnTo>
                    <a:pt x="92468" y="321233"/>
                  </a:lnTo>
                  <a:lnTo>
                    <a:pt x="95072" y="311531"/>
                  </a:lnTo>
                  <a:lnTo>
                    <a:pt x="110337" y="245821"/>
                  </a:lnTo>
                  <a:lnTo>
                    <a:pt x="131787" y="149694"/>
                  </a:lnTo>
                  <a:lnTo>
                    <a:pt x="145834" y="83985"/>
                  </a:lnTo>
                  <a:lnTo>
                    <a:pt x="147548" y="74282"/>
                  </a:lnTo>
                  <a:close/>
                </a:path>
              </a:pathLst>
            </a:custGeom>
            <a:solidFill>
              <a:srgbClr val="F7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2" name="object 132"/>
            <p:cNvSpPr/>
            <p:nvPr/>
          </p:nvSpPr>
          <p:spPr>
            <a:xfrm>
              <a:off x="3698243" y="6693326"/>
              <a:ext cx="123189" cy="541020"/>
            </a:xfrm>
            <a:custGeom>
              <a:avLst/>
              <a:gdLst/>
              <a:ahLst/>
              <a:cxnLst/>
              <a:rect l="l" t="t" r="r" b="b"/>
              <a:pathLst>
                <a:path w="123189" h="541020">
                  <a:moveTo>
                    <a:pt x="122852" y="0"/>
                  </a:moveTo>
                  <a:lnTo>
                    <a:pt x="120496" y="8462"/>
                  </a:lnTo>
                  <a:lnTo>
                    <a:pt x="105683" y="71137"/>
                  </a:lnTo>
                  <a:lnTo>
                    <a:pt x="63955" y="254405"/>
                  </a:lnTo>
                  <a:lnTo>
                    <a:pt x="0" y="540834"/>
                  </a:lnTo>
                  <a:lnTo>
                    <a:pt x="4420" y="540834"/>
                  </a:lnTo>
                  <a:lnTo>
                    <a:pt x="68243" y="254405"/>
                  </a:lnTo>
                  <a:lnTo>
                    <a:pt x="108281" y="71137"/>
                  </a:lnTo>
                  <a:lnTo>
                    <a:pt x="121432" y="8462"/>
                  </a:lnTo>
                  <a:lnTo>
                    <a:pt x="122852" y="0"/>
                  </a:lnTo>
                  <a:close/>
                </a:path>
              </a:pathLst>
            </a:custGeom>
            <a:solidFill>
              <a:srgbClr val="F1F0E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3" name="object 133"/>
            <p:cNvSpPr/>
            <p:nvPr/>
          </p:nvSpPr>
          <p:spPr>
            <a:xfrm>
              <a:off x="3881912" y="6887020"/>
              <a:ext cx="78740" cy="347345"/>
            </a:xfrm>
            <a:custGeom>
              <a:avLst/>
              <a:gdLst/>
              <a:ahLst/>
              <a:cxnLst/>
              <a:rect l="l" t="t" r="r" b="b"/>
              <a:pathLst>
                <a:path w="78739" h="347345">
                  <a:moveTo>
                    <a:pt x="78650" y="0"/>
                  </a:moveTo>
                  <a:lnTo>
                    <a:pt x="75650" y="11360"/>
                  </a:lnTo>
                  <a:lnTo>
                    <a:pt x="57104" y="91238"/>
                  </a:lnTo>
                  <a:lnTo>
                    <a:pt x="27456" y="222859"/>
                  </a:lnTo>
                  <a:lnTo>
                    <a:pt x="0" y="347140"/>
                  </a:lnTo>
                  <a:lnTo>
                    <a:pt x="2430" y="347140"/>
                  </a:lnTo>
                  <a:lnTo>
                    <a:pt x="30415" y="222859"/>
                  </a:lnTo>
                  <a:lnTo>
                    <a:pt x="59484" y="91238"/>
                  </a:lnTo>
                  <a:lnTo>
                    <a:pt x="76580" y="11360"/>
                  </a:lnTo>
                  <a:lnTo>
                    <a:pt x="78650" y="0"/>
                  </a:lnTo>
                  <a:close/>
                </a:path>
              </a:pathLst>
            </a:custGeom>
            <a:solidFill>
              <a:srgbClr val="F6F5F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4" name="object 134"/>
            <p:cNvSpPr/>
            <p:nvPr/>
          </p:nvSpPr>
          <p:spPr>
            <a:xfrm>
              <a:off x="4065500" y="6974606"/>
              <a:ext cx="58419" cy="259715"/>
            </a:xfrm>
            <a:custGeom>
              <a:avLst/>
              <a:gdLst/>
              <a:ahLst/>
              <a:cxnLst/>
              <a:rect l="l" t="t" r="r" b="b"/>
              <a:pathLst>
                <a:path w="58420" h="259715">
                  <a:moveTo>
                    <a:pt x="58198" y="0"/>
                  </a:moveTo>
                  <a:lnTo>
                    <a:pt x="55523" y="10630"/>
                  </a:lnTo>
                  <a:lnTo>
                    <a:pt x="39053" y="82617"/>
                  </a:lnTo>
                  <a:lnTo>
                    <a:pt x="6143" y="230925"/>
                  </a:lnTo>
                  <a:lnTo>
                    <a:pt x="0" y="259554"/>
                  </a:lnTo>
                  <a:lnTo>
                    <a:pt x="607" y="259554"/>
                  </a:lnTo>
                  <a:lnTo>
                    <a:pt x="16993" y="187925"/>
                  </a:lnTo>
                  <a:lnTo>
                    <a:pt x="49904" y="39620"/>
                  </a:lnTo>
                  <a:lnTo>
                    <a:pt x="56124" y="10630"/>
                  </a:lnTo>
                  <a:lnTo>
                    <a:pt x="58198" y="0"/>
                  </a:lnTo>
                  <a:close/>
                </a:path>
              </a:pathLst>
            </a:custGeom>
            <a:solidFill>
              <a:srgbClr val="FAFAF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5" name="object 135"/>
            <p:cNvSpPr/>
            <p:nvPr/>
          </p:nvSpPr>
          <p:spPr>
            <a:xfrm>
              <a:off x="4172941" y="7056434"/>
              <a:ext cx="24130" cy="107314"/>
            </a:xfrm>
            <a:custGeom>
              <a:avLst/>
              <a:gdLst/>
              <a:ahLst/>
              <a:cxnLst/>
              <a:rect l="l" t="t" r="r" b="b"/>
              <a:pathLst>
                <a:path w="24129" h="107315">
                  <a:moveTo>
                    <a:pt x="23837" y="0"/>
                  </a:moveTo>
                  <a:lnTo>
                    <a:pt x="6309" y="74243"/>
                  </a:lnTo>
                  <a:lnTo>
                    <a:pt x="0" y="106883"/>
                  </a:lnTo>
                  <a:lnTo>
                    <a:pt x="1340" y="102683"/>
                  </a:lnTo>
                  <a:lnTo>
                    <a:pt x="17528" y="32639"/>
                  </a:lnTo>
                  <a:lnTo>
                    <a:pt x="23837" y="0"/>
                  </a:lnTo>
                  <a:close/>
                </a:path>
              </a:pathLst>
            </a:custGeom>
            <a:solidFill>
              <a:srgbClr val="F7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6" name="object 136"/>
            <p:cNvSpPr/>
            <p:nvPr/>
          </p:nvSpPr>
          <p:spPr>
            <a:xfrm>
              <a:off x="4246757" y="6907287"/>
              <a:ext cx="74930" cy="327025"/>
            </a:xfrm>
            <a:custGeom>
              <a:avLst/>
              <a:gdLst/>
              <a:ahLst/>
              <a:cxnLst/>
              <a:rect l="l" t="t" r="r" b="b"/>
              <a:pathLst>
                <a:path w="74929" h="327025">
                  <a:moveTo>
                    <a:pt x="74625" y="0"/>
                  </a:moveTo>
                  <a:lnTo>
                    <a:pt x="59821" y="59337"/>
                  </a:lnTo>
                  <a:lnTo>
                    <a:pt x="44980" y="123733"/>
                  </a:lnTo>
                  <a:lnTo>
                    <a:pt x="27216" y="202590"/>
                  </a:lnTo>
                  <a:lnTo>
                    <a:pt x="9796" y="281447"/>
                  </a:lnTo>
                  <a:lnTo>
                    <a:pt x="0" y="326873"/>
                  </a:lnTo>
                  <a:lnTo>
                    <a:pt x="3436" y="326873"/>
                  </a:lnTo>
                  <a:lnTo>
                    <a:pt x="13904" y="281447"/>
                  </a:lnTo>
                  <a:lnTo>
                    <a:pt x="31661" y="202590"/>
                  </a:lnTo>
                  <a:lnTo>
                    <a:pt x="49081" y="123733"/>
                  </a:lnTo>
                  <a:lnTo>
                    <a:pt x="62968" y="59337"/>
                  </a:lnTo>
                  <a:lnTo>
                    <a:pt x="71943" y="15920"/>
                  </a:lnTo>
                  <a:lnTo>
                    <a:pt x="74625" y="0"/>
                  </a:lnTo>
                  <a:close/>
                </a:path>
              </a:pathLst>
            </a:custGeom>
            <a:solidFill>
              <a:srgbClr val="F0EFE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7" name="object 137"/>
            <p:cNvSpPr/>
            <p:nvPr/>
          </p:nvSpPr>
          <p:spPr>
            <a:xfrm>
              <a:off x="4336561" y="6726078"/>
              <a:ext cx="116839" cy="508634"/>
            </a:xfrm>
            <a:custGeom>
              <a:avLst/>
              <a:gdLst/>
              <a:ahLst/>
              <a:cxnLst/>
              <a:rect l="l" t="t" r="r" b="b"/>
              <a:pathLst>
                <a:path w="116839" h="508634">
                  <a:moveTo>
                    <a:pt x="116581" y="0"/>
                  </a:moveTo>
                  <a:lnTo>
                    <a:pt x="89065" y="112410"/>
                  </a:lnTo>
                  <a:lnTo>
                    <a:pt x="61112" y="234404"/>
                  </a:lnTo>
                  <a:lnTo>
                    <a:pt x="27516" y="383794"/>
                  </a:lnTo>
                  <a:lnTo>
                    <a:pt x="0" y="508082"/>
                  </a:lnTo>
                  <a:lnTo>
                    <a:pt x="6500" y="508082"/>
                  </a:lnTo>
                  <a:lnTo>
                    <a:pt x="51609" y="306446"/>
                  </a:lnTo>
                  <a:lnTo>
                    <a:pt x="81700" y="169211"/>
                  </a:lnTo>
                  <a:lnTo>
                    <a:pt x="103891" y="65546"/>
                  </a:lnTo>
                  <a:lnTo>
                    <a:pt x="115538" y="7797"/>
                  </a:lnTo>
                  <a:lnTo>
                    <a:pt x="116581" y="0"/>
                  </a:lnTo>
                  <a:close/>
                </a:path>
              </a:pathLst>
            </a:custGeom>
            <a:solidFill>
              <a:srgbClr val="EAE9E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8" name="object 138"/>
            <p:cNvSpPr/>
            <p:nvPr/>
          </p:nvSpPr>
          <p:spPr>
            <a:xfrm>
              <a:off x="4428236" y="6618198"/>
              <a:ext cx="198120" cy="616585"/>
            </a:xfrm>
            <a:custGeom>
              <a:avLst/>
              <a:gdLst/>
              <a:ahLst/>
              <a:cxnLst/>
              <a:rect l="l" t="t" r="r" b="b"/>
              <a:pathLst>
                <a:path w="198120" h="616584">
                  <a:moveTo>
                    <a:pt x="140296" y="0"/>
                  </a:moveTo>
                  <a:lnTo>
                    <a:pt x="126682" y="54876"/>
                  </a:lnTo>
                  <a:lnTo>
                    <a:pt x="92964" y="201307"/>
                  </a:lnTo>
                  <a:lnTo>
                    <a:pt x="27609" y="491693"/>
                  </a:lnTo>
                  <a:lnTo>
                    <a:pt x="0" y="615975"/>
                  </a:lnTo>
                  <a:lnTo>
                    <a:pt x="5816" y="615975"/>
                  </a:lnTo>
                  <a:lnTo>
                    <a:pt x="68160" y="336270"/>
                  </a:lnTo>
                  <a:lnTo>
                    <a:pt x="110312" y="144005"/>
                  </a:lnTo>
                  <a:lnTo>
                    <a:pt x="129451" y="54876"/>
                  </a:lnTo>
                  <a:lnTo>
                    <a:pt x="139357" y="6426"/>
                  </a:lnTo>
                  <a:lnTo>
                    <a:pt x="140296" y="0"/>
                  </a:lnTo>
                  <a:close/>
                </a:path>
                <a:path w="198120" h="616584">
                  <a:moveTo>
                    <a:pt x="197612" y="152539"/>
                  </a:moveTo>
                  <a:lnTo>
                    <a:pt x="167093" y="279565"/>
                  </a:lnTo>
                  <a:lnTo>
                    <a:pt x="136588" y="413918"/>
                  </a:lnTo>
                  <a:lnTo>
                    <a:pt x="91655" y="615962"/>
                  </a:lnTo>
                  <a:lnTo>
                    <a:pt x="96837" y="615962"/>
                  </a:lnTo>
                  <a:lnTo>
                    <a:pt x="142036" y="413918"/>
                  </a:lnTo>
                  <a:lnTo>
                    <a:pt x="171462" y="279565"/>
                  </a:lnTo>
                  <a:lnTo>
                    <a:pt x="191160" y="187007"/>
                  </a:lnTo>
                  <a:lnTo>
                    <a:pt x="197612" y="152539"/>
                  </a:lnTo>
                  <a:close/>
                </a:path>
              </a:pathLst>
            </a:custGeom>
            <a:solidFill>
              <a:srgbClr val="EDEDE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9" name="object 139"/>
            <p:cNvSpPr/>
            <p:nvPr/>
          </p:nvSpPr>
          <p:spPr>
            <a:xfrm>
              <a:off x="4629502" y="7055887"/>
              <a:ext cx="24130" cy="108585"/>
            </a:xfrm>
            <a:custGeom>
              <a:avLst/>
              <a:gdLst/>
              <a:ahLst/>
              <a:cxnLst/>
              <a:rect l="l" t="t" r="r" b="b"/>
              <a:pathLst>
                <a:path w="24129" h="108584">
                  <a:moveTo>
                    <a:pt x="24079" y="0"/>
                  </a:moveTo>
                  <a:lnTo>
                    <a:pt x="10795" y="53987"/>
                  </a:lnTo>
                  <a:lnTo>
                    <a:pt x="2649" y="92163"/>
                  </a:lnTo>
                  <a:lnTo>
                    <a:pt x="0" y="107975"/>
                  </a:lnTo>
                  <a:lnTo>
                    <a:pt x="1429" y="103733"/>
                  </a:lnTo>
                  <a:lnTo>
                    <a:pt x="13284" y="53987"/>
                  </a:lnTo>
                  <a:lnTo>
                    <a:pt x="21439" y="15811"/>
                  </a:lnTo>
                  <a:lnTo>
                    <a:pt x="24079" y="0"/>
                  </a:lnTo>
                  <a:close/>
                </a:path>
              </a:pathLst>
            </a:custGeom>
            <a:solidFill>
              <a:srgbClr val="F6F5F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0" name="object 140"/>
            <p:cNvSpPr/>
            <p:nvPr/>
          </p:nvSpPr>
          <p:spPr>
            <a:xfrm>
              <a:off x="4714726" y="7028477"/>
              <a:ext cx="36830" cy="163195"/>
            </a:xfrm>
            <a:custGeom>
              <a:avLst/>
              <a:gdLst/>
              <a:ahLst/>
              <a:cxnLst/>
              <a:rect l="l" t="t" r="r" b="b"/>
              <a:pathLst>
                <a:path w="36829" h="163195">
                  <a:moveTo>
                    <a:pt x="36309" y="0"/>
                  </a:moveTo>
                  <a:lnTo>
                    <a:pt x="34614" y="6397"/>
                  </a:lnTo>
                  <a:lnTo>
                    <a:pt x="17462" y="81394"/>
                  </a:lnTo>
                  <a:lnTo>
                    <a:pt x="1156" y="156403"/>
                  </a:lnTo>
                  <a:lnTo>
                    <a:pt x="0" y="162801"/>
                  </a:lnTo>
                  <a:lnTo>
                    <a:pt x="1696" y="156403"/>
                  </a:lnTo>
                  <a:lnTo>
                    <a:pt x="18846" y="81394"/>
                  </a:lnTo>
                  <a:lnTo>
                    <a:pt x="35157" y="6397"/>
                  </a:lnTo>
                  <a:lnTo>
                    <a:pt x="36309" y="0"/>
                  </a:lnTo>
                  <a:close/>
                </a:path>
              </a:pathLst>
            </a:custGeom>
            <a:solidFill>
              <a:srgbClr val="FAFAF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1" name="object 141"/>
            <p:cNvSpPr/>
            <p:nvPr/>
          </p:nvSpPr>
          <p:spPr>
            <a:xfrm>
              <a:off x="4886197" y="6793762"/>
              <a:ext cx="100330" cy="440690"/>
            </a:xfrm>
            <a:custGeom>
              <a:avLst/>
              <a:gdLst/>
              <a:ahLst/>
              <a:cxnLst/>
              <a:rect l="l" t="t" r="r" b="b"/>
              <a:pathLst>
                <a:path w="100329" h="440690">
                  <a:moveTo>
                    <a:pt x="99866" y="0"/>
                  </a:moveTo>
                  <a:lnTo>
                    <a:pt x="96870" y="11291"/>
                  </a:lnTo>
                  <a:lnTo>
                    <a:pt x="77946" y="92587"/>
                  </a:lnTo>
                  <a:lnTo>
                    <a:pt x="46372" y="232079"/>
                  </a:lnTo>
                  <a:lnTo>
                    <a:pt x="0" y="440399"/>
                  </a:lnTo>
                  <a:lnTo>
                    <a:pt x="3272" y="440399"/>
                  </a:lnTo>
                  <a:lnTo>
                    <a:pt x="49838" y="232079"/>
                  </a:lnTo>
                  <a:lnTo>
                    <a:pt x="80491" y="92587"/>
                  </a:lnTo>
                  <a:lnTo>
                    <a:pt x="97829" y="11291"/>
                  </a:lnTo>
                  <a:lnTo>
                    <a:pt x="99866" y="0"/>
                  </a:lnTo>
                  <a:close/>
                </a:path>
              </a:pathLst>
            </a:custGeom>
            <a:solidFill>
              <a:srgbClr val="F4F4F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2" name="object 142"/>
            <p:cNvSpPr/>
            <p:nvPr/>
          </p:nvSpPr>
          <p:spPr>
            <a:xfrm>
              <a:off x="5074338" y="7002765"/>
              <a:ext cx="48260" cy="214629"/>
            </a:xfrm>
            <a:custGeom>
              <a:avLst/>
              <a:gdLst/>
              <a:ahLst/>
              <a:cxnLst/>
              <a:rect l="l" t="t" r="r" b="b"/>
              <a:pathLst>
                <a:path w="48260" h="214629">
                  <a:moveTo>
                    <a:pt x="47790" y="0"/>
                  </a:moveTo>
                  <a:lnTo>
                    <a:pt x="32522" y="65418"/>
                  </a:lnTo>
                  <a:lnTo>
                    <a:pt x="6481" y="182851"/>
                  </a:lnTo>
                  <a:lnTo>
                    <a:pt x="0" y="214223"/>
                  </a:lnTo>
                  <a:lnTo>
                    <a:pt x="2163" y="205806"/>
                  </a:lnTo>
                  <a:lnTo>
                    <a:pt x="15267" y="148804"/>
                  </a:lnTo>
                  <a:lnTo>
                    <a:pt x="41303" y="31372"/>
                  </a:lnTo>
                  <a:lnTo>
                    <a:pt x="46192" y="8417"/>
                  </a:lnTo>
                  <a:lnTo>
                    <a:pt x="47790" y="0"/>
                  </a:lnTo>
                  <a:close/>
                </a:path>
              </a:pathLst>
            </a:custGeom>
            <a:solidFill>
              <a:srgbClr val="FAFAF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3" name="object 143"/>
            <p:cNvSpPr/>
            <p:nvPr/>
          </p:nvSpPr>
          <p:spPr>
            <a:xfrm>
              <a:off x="5164539" y="6997670"/>
              <a:ext cx="50165" cy="224790"/>
            </a:xfrm>
            <a:custGeom>
              <a:avLst/>
              <a:gdLst/>
              <a:ahLst/>
              <a:cxnLst/>
              <a:rect l="l" t="t" r="r" b="b"/>
              <a:pathLst>
                <a:path w="50164" h="224790">
                  <a:moveTo>
                    <a:pt x="50050" y="0"/>
                  </a:moveTo>
                  <a:lnTo>
                    <a:pt x="33905" y="68531"/>
                  </a:lnTo>
                  <a:lnTo>
                    <a:pt x="14425" y="155877"/>
                  </a:lnTo>
                  <a:lnTo>
                    <a:pt x="1601" y="215590"/>
                  </a:lnTo>
                  <a:lnTo>
                    <a:pt x="0" y="224408"/>
                  </a:lnTo>
                  <a:lnTo>
                    <a:pt x="2332" y="215590"/>
                  </a:lnTo>
                  <a:lnTo>
                    <a:pt x="16146" y="155877"/>
                  </a:lnTo>
                  <a:lnTo>
                    <a:pt x="35631" y="68531"/>
                  </a:lnTo>
                  <a:lnTo>
                    <a:pt x="48450" y="8818"/>
                  </a:lnTo>
                  <a:lnTo>
                    <a:pt x="50050" y="0"/>
                  </a:lnTo>
                  <a:close/>
                </a:path>
              </a:pathLst>
            </a:custGeom>
            <a:solidFill>
              <a:srgbClr val="F8F8F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4" name="object 144"/>
            <p:cNvSpPr/>
            <p:nvPr/>
          </p:nvSpPr>
          <p:spPr>
            <a:xfrm>
              <a:off x="5253229" y="6985797"/>
              <a:ext cx="55880" cy="248285"/>
            </a:xfrm>
            <a:custGeom>
              <a:avLst/>
              <a:gdLst/>
              <a:ahLst/>
              <a:cxnLst/>
              <a:rect l="l" t="t" r="r" b="b"/>
              <a:pathLst>
                <a:path w="55879" h="248284">
                  <a:moveTo>
                    <a:pt x="55346" y="0"/>
                  </a:moveTo>
                  <a:lnTo>
                    <a:pt x="37390" y="75780"/>
                  </a:lnTo>
                  <a:lnTo>
                    <a:pt x="15844" y="172377"/>
                  </a:lnTo>
                  <a:lnTo>
                    <a:pt x="1727" y="238407"/>
                  </a:lnTo>
                  <a:lnTo>
                    <a:pt x="0" y="248158"/>
                  </a:lnTo>
                  <a:lnTo>
                    <a:pt x="2620" y="238407"/>
                  </a:lnTo>
                  <a:lnTo>
                    <a:pt x="17952" y="172377"/>
                  </a:lnTo>
                  <a:lnTo>
                    <a:pt x="39501" y="75780"/>
                  </a:lnTo>
                  <a:lnTo>
                    <a:pt x="53619" y="9750"/>
                  </a:lnTo>
                  <a:lnTo>
                    <a:pt x="55346" y="0"/>
                  </a:lnTo>
                  <a:close/>
                </a:path>
              </a:pathLst>
            </a:custGeom>
            <a:solidFill>
              <a:srgbClr val="F7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5" name="object 145"/>
            <p:cNvSpPr/>
            <p:nvPr/>
          </p:nvSpPr>
          <p:spPr>
            <a:xfrm>
              <a:off x="5366527" y="7086252"/>
              <a:ext cx="11430" cy="47625"/>
            </a:xfrm>
            <a:custGeom>
              <a:avLst/>
              <a:gdLst/>
              <a:ahLst/>
              <a:cxnLst/>
              <a:rect l="l" t="t" r="r" b="b"/>
              <a:pathLst>
                <a:path w="11429" h="47625">
                  <a:moveTo>
                    <a:pt x="11430" y="0"/>
                  </a:moveTo>
                  <a:lnTo>
                    <a:pt x="10528" y="0"/>
                  </a:lnTo>
                  <a:lnTo>
                    <a:pt x="7810" y="10579"/>
                  </a:lnTo>
                  <a:lnTo>
                    <a:pt x="1993" y="36664"/>
                  </a:lnTo>
                  <a:lnTo>
                    <a:pt x="0" y="47244"/>
                  </a:lnTo>
                  <a:lnTo>
                    <a:pt x="444" y="47244"/>
                  </a:lnTo>
                  <a:lnTo>
                    <a:pt x="901" y="47244"/>
                  </a:lnTo>
                  <a:lnTo>
                    <a:pt x="3619" y="36664"/>
                  </a:lnTo>
                  <a:lnTo>
                    <a:pt x="9436" y="10579"/>
                  </a:lnTo>
                  <a:lnTo>
                    <a:pt x="11430" y="0"/>
                  </a:lnTo>
                  <a:close/>
                </a:path>
              </a:pathLst>
            </a:custGeom>
            <a:solidFill>
              <a:srgbClr val="F8F8F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6" name="object 146"/>
            <p:cNvSpPr/>
            <p:nvPr/>
          </p:nvSpPr>
          <p:spPr>
            <a:xfrm>
              <a:off x="1410715" y="6589227"/>
              <a:ext cx="104775" cy="498475"/>
            </a:xfrm>
            <a:custGeom>
              <a:avLst/>
              <a:gdLst/>
              <a:ahLst/>
              <a:cxnLst/>
              <a:rect l="l" t="t" r="r" b="b"/>
              <a:pathLst>
                <a:path w="104775" h="498475">
                  <a:moveTo>
                    <a:pt x="104504" y="0"/>
                  </a:moveTo>
                  <a:lnTo>
                    <a:pt x="87288" y="64158"/>
                  </a:lnTo>
                  <a:lnTo>
                    <a:pt x="69327" y="139080"/>
                  </a:lnTo>
                  <a:lnTo>
                    <a:pt x="33000" y="295121"/>
                  </a:lnTo>
                  <a:lnTo>
                    <a:pt x="0" y="439512"/>
                  </a:lnTo>
                  <a:lnTo>
                    <a:pt x="0" y="498481"/>
                  </a:lnTo>
                  <a:lnTo>
                    <a:pt x="44348" y="295121"/>
                  </a:lnTo>
                  <a:lnTo>
                    <a:pt x="77634" y="139080"/>
                  </a:lnTo>
                  <a:lnTo>
                    <a:pt x="93097" y="64158"/>
                  </a:lnTo>
                  <a:lnTo>
                    <a:pt x="102304" y="16626"/>
                  </a:lnTo>
                  <a:lnTo>
                    <a:pt x="104504" y="0"/>
                  </a:lnTo>
                  <a:close/>
                </a:path>
              </a:pathLst>
            </a:custGeom>
            <a:solidFill>
              <a:srgbClr val="D7D9D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7" name="object 147"/>
            <p:cNvSpPr/>
            <p:nvPr/>
          </p:nvSpPr>
          <p:spPr>
            <a:xfrm>
              <a:off x="1454995" y="6364881"/>
              <a:ext cx="201930" cy="869315"/>
            </a:xfrm>
            <a:custGeom>
              <a:avLst/>
              <a:gdLst/>
              <a:ahLst/>
              <a:cxnLst/>
              <a:rect l="l" t="t" r="r" b="b"/>
              <a:pathLst>
                <a:path w="201930" h="869315">
                  <a:moveTo>
                    <a:pt x="201597" y="0"/>
                  </a:moveTo>
                  <a:lnTo>
                    <a:pt x="187158" y="53240"/>
                  </a:lnTo>
                  <a:lnTo>
                    <a:pt x="162523" y="156098"/>
                  </a:lnTo>
                  <a:lnTo>
                    <a:pt x="114636" y="362581"/>
                  </a:lnTo>
                  <a:lnTo>
                    <a:pt x="36510" y="706586"/>
                  </a:lnTo>
                  <a:lnTo>
                    <a:pt x="0" y="869279"/>
                  </a:lnTo>
                  <a:lnTo>
                    <a:pt x="15403" y="869279"/>
                  </a:lnTo>
                  <a:lnTo>
                    <a:pt x="98980" y="490432"/>
                  </a:lnTo>
                  <a:lnTo>
                    <a:pt x="150987" y="250380"/>
                  </a:lnTo>
                  <a:lnTo>
                    <a:pt x="179354" y="116387"/>
                  </a:lnTo>
                  <a:lnTo>
                    <a:pt x="192284" y="53240"/>
                  </a:lnTo>
                  <a:lnTo>
                    <a:pt x="199861" y="13688"/>
                  </a:lnTo>
                  <a:lnTo>
                    <a:pt x="201597" y="0"/>
                  </a:lnTo>
                  <a:close/>
                </a:path>
              </a:pathLst>
            </a:custGeom>
            <a:solidFill>
              <a:srgbClr val="D5D7D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8" name="object 148"/>
            <p:cNvSpPr/>
            <p:nvPr/>
          </p:nvSpPr>
          <p:spPr>
            <a:xfrm>
              <a:off x="1552298" y="7090623"/>
              <a:ext cx="34290" cy="144145"/>
            </a:xfrm>
            <a:custGeom>
              <a:avLst/>
              <a:gdLst/>
              <a:ahLst/>
              <a:cxnLst/>
              <a:rect l="l" t="t" r="r" b="b"/>
              <a:pathLst>
                <a:path w="34290" h="144145">
                  <a:moveTo>
                    <a:pt x="33743" y="0"/>
                  </a:moveTo>
                  <a:lnTo>
                    <a:pt x="29172" y="17244"/>
                  </a:lnTo>
                  <a:lnTo>
                    <a:pt x="18092" y="64273"/>
                  </a:lnTo>
                  <a:lnTo>
                    <a:pt x="0" y="143537"/>
                  </a:lnTo>
                  <a:lnTo>
                    <a:pt x="3463" y="143537"/>
                  </a:lnTo>
                  <a:lnTo>
                    <a:pt x="20728" y="64273"/>
                  </a:lnTo>
                  <a:lnTo>
                    <a:pt x="30626" y="17244"/>
                  </a:lnTo>
                  <a:lnTo>
                    <a:pt x="33743" y="0"/>
                  </a:lnTo>
                  <a:close/>
                </a:path>
              </a:pathLst>
            </a:custGeom>
            <a:solidFill>
              <a:srgbClr val="F3F2F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9" name="object 149"/>
            <p:cNvSpPr/>
            <p:nvPr/>
          </p:nvSpPr>
          <p:spPr>
            <a:xfrm>
              <a:off x="1643346" y="7042790"/>
              <a:ext cx="45085" cy="191770"/>
            </a:xfrm>
            <a:custGeom>
              <a:avLst/>
              <a:gdLst/>
              <a:ahLst/>
              <a:cxnLst/>
              <a:rect l="l" t="t" r="r" b="b"/>
              <a:pathLst>
                <a:path w="45085" h="191770">
                  <a:moveTo>
                    <a:pt x="44715" y="0"/>
                  </a:moveTo>
                  <a:lnTo>
                    <a:pt x="41001" y="13626"/>
                  </a:lnTo>
                  <a:lnTo>
                    <a:pt x="31954" y="51571"/>
                  </a:lnTo>
                  <a:lnTo>
                    <a:pt x="0" y="191371"/>
                  </a:lnTo>
                  <a:lnTo>
                    <a:pt x="4048" y="191371"/>
                  </a:lnTo>
                  <a:lnTo>
                    <a:pt x="22014" y="109431"/>
                  </a:lnTo>
                  <a:lnTo>
                    <a:pt x="34462" y="51571"/>
                  </a:lnTo>
                  <a:lnTo>
                    <a:pt x="42345" y="13626"/>
                  </a:lnTo>
                  <a:lnTo>
                    <a:pt x="44715" y="0"/>
                  </a:lnTo>
                  <a:close/>
                </a:path>
              </a:pathLst>
            </a:custGeom>
            <a:solidFill>
              <a:srgbClr val="F1F0E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0" name="object 150"/>
            <p:cNvSpPr/>
            <p:nvPr/>
          </p:nvSpPr>
          <p:spPr>
            <a:xfrm>
              <a:off x="1734856" y="7037148"/>
              <a:ext cx="46355" cy="197485"/>
            </a:xfrm>
            <a:custGeom>
              <a:avLst/>
              <a:gdLst/>
              <a:ahLst/>
              <a:cxnLst/>
              <a:rect l="l" t="t" r="r" b="b"/>
              <a:pathLst>
                <a:path w="46355" h="197484">
                  <a:moveTo>
                    <a:pt x="45792" y="0"/>
                  </a:moveTo>
                  <a:lnTo>
                    <a:pt x="43104" y="9748"/>
                  </a:lnTo>
                  <a:lnTo>
                    <a:pt x="26598" y="79935"/>
                  </a:lnTo>
                  <a:lnTo>
                    <a:pt x="0" y="197012"/>
                  </a:lnTo>
                  <a:lnTo>
                    <a:pt x="3707" y="197012"/>
                  </a:lnTo>
                  <a:lnTo>
                    <a:pt x="29333" y="79935"/>
                  </a:lnTo>
                  <a:lnTo>
                    <a:pt x="44132" y="9748"/>
                  </a:lnTo>
                  <a:lnTo>
                    <a:pt x="45792" y="0"/>
                  </a:lnTo>
                  <a:close/>
                </a:path>
              </a:pathLst>
            </a:custGeom>
            <a:solidFill>
              <a:srgbClr val="F3F2F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1" name="object 151"/>
            <p:cNvSpPr/>
            <p:nvPr/>
          </p:nvSpPr>
          <p:spPr>
            <a:xfrm>
              <a:off x="1825059" y="6811667"/>
              <a:ext cx="97790" cy="422909"/>
            </a:xfrm>
            <a:custGeom>
              <a:avLst/>
              <a:gdLst/>
              <a:ahLst/>
              <a:cxnLst/>
              <a:rect l="l" t="t" r="r" b="b"/>
              <a:pathLst>
                <a:path w="97789" h="422909">
                  <a:moveTo>
                    <a:pt x="97228" y="0"/>
                  </a:moveTo>
                  <a:lnTo>
                    <a:pt x="95281" y="6523"/>
                  </a:lnTo>
                  <a:lnTo>
                    <a:pt x="83428" y="55630"/>
                  </a:lnTo>
                  <a:lnTo>
                    <a:pt x="49272" y="204050"/>
                  </a:lnTo>
                  <a:lnTo>
                    <a:pt x="0" y="422493"/>
                  </a:lnTo>
                  <a:lnTo>
                    <a:pt x="5968" y="422493"/>
                  </a:lnTo>
                  <a:lnTo>
                    <a:pt x="66797" y="145976"/>
                  </a:lnTo>
                  <a:lnTo>
                    <a:pt x="86204" y="55630"/>
                  </a:lnTo>
                  <a:lnTo>
                    <a:pt x="96262" y="6523"/>
                  </a:lnTo>
                  <a:lnTo>
                    <a:pt x="97228" y="0"/>
                  </a:lnTo>
                  <a:close/>
                </a:path>
              </a:pathLst>
            </a:custGeom>
            <a:solidFill>
              <a:srgbClr val="EDEDE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2" name="object 152"/>
            <p:cNvSpPr/>
            <p:nvPr/>
          </p:nvSpPr>
          <p:spPr>
            <a:xfrm>
              <a:off x="1917886" y="7030409"/>
              <a:ext cx="46990" cy="203835"/>
            </a:xfrm>
            <a:custGeom>
              <a:avLst/>
              <a:gdLst/>
              <a:ahLst/>
              <a:cxnLst/>
              <a:rect l="l" t="t" r="r" b="b"/>
              <a:pathLst>
                <a:path w="46989" h="203834">
                  <a:moveTo>
                    <a:pt x="46945" y="0"/>
                  </a:moveTo>
                  <a:lnTo>
                    <a:pt x="44301" y="9989"/>
                  </a:lnTo>
                  <a:lnTo>
                    <a:pt x="27571" y="81910"/>
                  </a:lnTo>
                  <a:lnTo>
                    <a:pt x="0" y="203752"/>
                  </a:lnTo>
                  <a:lnTo>
                    <a:pt x="2986" y="203752"/>
                  </a:lnTo>
                  <a:lnTo>
                    <a:pt x="39214" y="38181"/>
                  </a:lnTo>
                  <a:lnTo>
                    <a:pt x="45131" y="9989"/>
                  </a:lnTo>
                  <a:lnTo>
                    <a:pt x="46945" y="0"/>
                  </a:lnTo>
                  <a:close/>
                </a:path>
              </a:pathLst>
            </a:custGeom>
            <a:solidFill>
              <a:srgbClr val="F6F5F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3" name="object 153"/>
            <p:cNvSpPr/>
            <p:nvPr/>
          </p:nvSpPr>
          <p:spPr>
            <a:xfrm>
              <a:off x="2009053" y="7198201"/>
              <a:ext cx="10160" cy="36195"/>
            </a:xfrm>
            <a:custGeom>
              <a:avLst/>
              <a:gdLst/>
              <a:ahLst/>
              <a:cxnLst/>
              <a:rect l="l" t="t" r="r" b="b"/>
              <a:pathLst>
                <a:path w="10160" h="36195">
                  <a:moveTo>
                    <a:pt x="9692" y="0"/>
                  </a:moveTo>
                  <a:lnTo>
                    <a:pt x="6836" y="8791"/>
                  </a:lnTo>
                  <a:lnTo>
                    <a:pt x="756" y="32766"/>
                  </a:lnTo>
                  <a:lnTo>
                    <a:pt x="0" y="35960"/>
                  </a:lnTo>
                  <a:lnTo>
                    <a:pt x="3335" y="35960"/>
                  </a:lnTo>
                  <a:lnTo>
                    <a:pt x="4003" y="32766"/>
                  </a:lnTo>
                  <a:lnTo>
                    <a:pt x="8620" y="8791"/>
                  </a:lnTo>
                  <a:lnTo>
                    <a:pt x="9692" y="0"/>
                  </a:lnTo>
                  <a:close/>
                </a:path>
              </a:pathLst>
            </a:custGeom>
            <a:solidFill>
              <a:srgbClr val="EEEDE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4" name="object 154"/>
            <p:cNvSpPr/>
            <p:nvPr/>
          </p:nvSpPr>
          <p:spPr>
            <a:xfrm>
              <a:off x="2191396" y="6957858"/>
              <a:ext cx="64135" cy="276860"/>
            </a:xfrm>
            <a:custGeom>
              <a:avLst/>
              <a:gdLst/>
              <a:ahLst/>
              <a:cxnLst/>
              <a:rect l="l" t="t" r="r" b="b"/>
              <a:pathLst>
                <a:path w="64135" h="276859">
                  <a:moveTo>
                    <a:pt x="63634" y="0"/>
                  </a:moveTo>
                  <a:lnTo>
                    <a:pt x="61089" y="9302"/>
                  </a:lnTo>
                  <a:lnTo>
                    <a:pt x="45093" y="77378"/>
                  </a:lnTo>
                  <a:lnTo>
                    <a:pt x="0" y="276302"/>
                  </a:lnTo>
                  <a:lnTo>
                    <a:pt x="3987" y="276302"/>
                  </a:lnTo>
                  <a:lnTo>
                    <a:pt x="47646" y="77378"/>
                  </a:lnTo>
                  <a:lnTo>
                    <a:pt x="62024" y="9302"/>
                  </a:lnTo>
                  <a:lnTo>
                    <a:pt x="63634" y="0"/>
                  </a:lnTo>
                  <a:close/>
                </a:path>
              </a:pathLst>
            </a:custGeom>
            <a:solidFill>
              <a:srgbClr val="F3F2F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5" name="object 155"/>
            <p:cNvSpPr/>
            <p:nvPr/>
          </p:nvSpPr>
          <p:spPr>
            <a:xfrm>
              <a:off x="2283047" y="7180309"/>
              <a:ext cx="13970" cy="53975"/>
            </a:xfrm>
            <a:custGeom>
              <a:avLst/>
              <a:gdLst/>
              <a:ahLst/>
              <a:cxnLst/>
              <a:rect l="l" t="t" r="r" b="b"/>
              <a:pathLst>
                <a:path w="13969" h="53975">
                  <a:moveTo>
                    <a:pt x="13691" y="0"/>
                  </a:moveTo>
                  <a:lnTo>
                    <a:pt x="10590" y="10198"/>
                  </a:lnTo>
                  <a:lnTo>
                    <a:pt x="3710" y="38007"/>
                  </a:lnTo>
                  <a:lnTo>
                    <a:pt x="0" y="53851"/>
                  </a:lnTo>
                  <a:lnTo>
                    <a:pt x="3357" y="53851"/>
                  </a:lnTo>
                  <a:lnTo>
                    <a:pt x="6715" y="38007"/>
                  </a:lnTo>
                  <a:lnTo>
                    <a:pt x="12241" y="10198"/>
                  </a:lnTo>
                  <a:lnTo>
                    <a:pt x="13691" y="0"/>
                  </a:lnTo>
                  <a:close/>
                </a:path>
              </a:pathLst>
            </a:custGeom>
            <a:solidFill>
              <a:srgbClr val="F0EFE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6" name="object 156"/>
            <p:cNvSpPr/>
            <p:nvPr/>
          </p:nvSpPr>
          <p:spPr>
            <a:xfrm>
              <a:off x="2369598" y="6545780"/>
              <a:ext cx="160020" cy="688975"/>
            </a:xfrm>
            <a:custGeom>
              <a:avLst/>
              <a:gdLst/>
              <a:ahLst/>
              <a:cxnLst/>
              <a:rect l="l" t="t" r="r" b="b"/>
              <a:pathLst>
                <a:path w="160019" h="688975">
                  <a:moveTo>
                    <a:pt x="160020" y="0"/>
                  </a:moveTo>
                  <a:lnTo>
                    <a:pt x="142159" y="68026"/>
                  </a:lnTo>
                  <a:lnTo>
                    <a:pt x="111740" y="196907"/>
                  </a:lnTo>
                  <a:lnTo>
                    <a:pt x="54024" y="448628"/>
                  </a:lnTo>
                  <a:lnTo>
                    <a:pt x="0" y="688380"/>
                  </a:lnTo>
                  <a:lnTo>
                    <a:pt x="12935" y="688380"/>
                  </a:lnTo>
                  <a:lnTo>
                    <a:pt x="81198" y="378539"/>
                  </a:lnTo>
                  <a:lnTo>
                    <a:pt x="120455" y="196907"/>
                  </a:lnTo>
                  <a:lnTo>
                    <a:pt x="147533" y="68026"/>
                  </a:lnTo>
                  <a:lnTo>
                    <a:pt x="157483" y="17628"/>
                  </a:lnTo>
                  <a:lnTo>
                    <a:pt x="160020" y="0"/>
                  </a:lnTo>
                  <a:close/>
                </a:path>
              </a:pathLst>
            </a:custGeom>
            <a:solidFill>
              <a:srgbClr val="DADBD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7" name="object 157"/>
            <p:cNvSpPr/>
            <p:nvPr/>
          </p:nvSpPr>
          <p:spPr>
            <a:xfrm>
              <a:off x="2465639" y="7169211"/>
              <a:ext cx="16510" cy="65405"/>
            </a:xfrm>
            <a:custGeom>
              <a:avLst/>
              <a:gdLst/>
              <a:ahLst/>
              <a:cxnLst/>
              <a:rect l="l" t="t" r="r" b="b"/>
              <a:pathLst>
                <a:path w="16510" h="65404">
                  <a:moveTo>
                    <a:pt x="16252" y="0"/>
                  </a:moveTo>
                  <a:lnTo>
                    <a:pt x="12943" y="11069"/>
                  </a:lnTo>
                  <a:lnTo>
                    <a:pt x="5527" y="41257"/>
                  </a:lnTo>
                  <a:lnTo>
                    <a:pt x="0" y="64950"/>
                  </a:lnTo>
                  <a:lnTo>
                    <a:pt x="3523" y="64950"/>
                  </a:lnTo>
                  <a:lnTo>
                    <a:pt x="8564" y="41257"/>
                  </a:lnTo>
                  <a:lnTo>
                    <a:pt x="14616" y="11069"/>
                  </a:lnTo>
                  <a:lnTo>
                    <a:pt x="16252" y="0"/>
                  </a:lnTo>
                  <a:close/>
                </a:path>
              </a:pathLst>
            </a:custGeom>
            <a:solidFill>
              <a:srgbClr val="F0EFE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8" name="object 158"/>
            <p:cNvSpPr/>
            <p:nvPr/>
          </p:nvSpPr>
          <p:spPr>
            <a:xfrm>
              <a:off x="2557742" y="7160590"/>
              <a:ext cx="17780" cy="73660"/>
            </a:xfrm>
            <a:custGeom>
              <a:avLst/>
              <a:gdLst/>
              <a:ahLst/>
              <a:cxnLst/>
              <a:rect l="l" t="t" r="r" b="b"/>
              <a:pathLst>
                <a:path w="17780" h="73659">
                  <a:moveTo>
                    <a:pt x="17399" y="0"/>
                  </a:moveTo>
                  <a:lnTo>
                    <a:pt x="14322" y="11747"/>
                  </a:lnTo>
                  <a:lnTo>
                    <a:pt x="6802" y="43783"/>
                  </a:lnTo>
                  <a:lnTo>
                    <a:pt x="0" y="73571"/>
                  </a:lnTo>
                  <a:lnTo>
                    <a:pt x="1988" y="73571"/>
                  </a:lnTo>
                  <a:lnTo>
                    <a:pt x="8474" y="43783"/>
                  </a:lnTo>
                  <a:lnTo>
                    <a:pt x="15243" y="11747"/>
                  </a:lnTo>
                  <a:lnTo>
                    <a:pt x="17399" y="0"/>
                  </a:lnTo>
                  <a:close/>
                </a:path>
              </a:pathLst>
            </a:custGeom>
            <a:solidFill>
              <a:srgbClr val="F7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9" name="object 159"/>
            <p:cNvSpPr/>
            <p:nvPr/>
          </p:nvSpPr>
          <p:spPr>
            <a:xfrm>
              <a:off x="2648854" y="7213575"/>
              <a:ext cx="6350" cy="20955"/>
            </a:xfrm>
            <a:custGeom>
              <a:avLst/>
              <a:gdLst/>
              <a:ahLst/>
              <a:cxnLst/>
              <a:rect l="l" t="t" r="r" b="b"/>
              <a:pathLst>
                <a:path w="6350" h="20954">
                  <a:moveTo>
                    <a:pt x="5821" y="0"/>
                  </a:moveTo>
                  <a:lnTo>
                    <a:pt x="3316" y="7583"/>
                  </a:lnTo>
                  <a:lnTo>
                    <a:pt x="0" y="20585"/>
                  </a:lnTo>
                  <a:lnTo>
                    <a:pt x="2448" y="20585"/>
                  </a:lnTo>
                  <a:lnTo>
                    <a:pt x="4935" y="7583"/>
                  </a:lnTo>
                  <a:lnTo>
                    <a:pt x="5821" y="0"/>
                  </a:lnTo>
                  <a:close/>
                </a:path>
              </a:pathLst>
            </a:custGeom>
            <a:solidFill>
              <a:srgbClr val="F0EFE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0" name="object 160"/>
            <p:cNvSpPr/>
            <p:nvPr/>
          </p:nvSpPr>
          <p:spPr>
            <a:xfrm>
              <a:off x="2740041" y="7199867"/>
              <a:ext cx="9525" cy="34290"/>
            </a:xfrm>
            <a:custGeom>
              <a:avLst/>
              <a:gdLst/>
              <a:ahLst/>
              <a:cxnLst/>
              <a:rect l="l" t="t" r="r" b="b"/>
              <a:pathLst>
                <a:path w="9525" h="34290">
                  <a:moveTo>
                    <a:pt x="9023" y="0"/>
                  </a:moveTo>
                  <a:lnTo>
                    <a:pt x="6348" y="8660"/>
                  </a:lnTo>
                  <a:lnTo>
                    <a:pt x="0" y="34293"/>
                  </a:lnTo>
                  <a:lnTo>
                    <a:pt x="2742" y="34293"/>
                  </a:lnTo>
                  <a:lnTo>
                    <a:pt x="7833" y="8660"/>
                  </a:lnTo>
                  <a:lnTo>
                    <a:pt x="9023" y="0"/>
                  </a:lnTo>
                  <a:close/>
                </a:path>
              </a:pathLst>
            </a:custGeom>
            <a:solidFill>
              <a:srgbClr val="F1F0E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1" name="object 161"/>
            <p:cNvSpPr/>
            <p:nvPr/>
          </p:nvSpPr>
          <p:spPr>
            <a:xfrm>
              <a:off x="2831595" y="7107694"/>
              <a:ext cx="29845" cy="127000"/>
            </a:xfrm>
            <a:custGeom>
              <a:avLst/>
              <a:gdLst/>
              <a:ahLst/>
              <a:cxnLst/>
              <a:rect l="l" t="t" r="r" b="b"/>
              <a:pathLst>
                <a:path w="29844" h="127000">
                  <a:moveTo>
                    <a:pt x="29366" y="0"/>
                  </a:moveTo>
                  <a:lnTo>
                    <a:pt x="25333" y="15902"/>
                  </a:lnTo>
                  <a:lnTo>
                    <a:pt x="0" y="126466"/>
                  </a:lnTo>
                  <a:lnTo>
                    <a:pt x="2312" y="126466"/>
                  </a:lnTo>
                  <a:lnTo>
                    <a:pt x="17031" y="59272"/>
                  </a:lnTo>
                  <a:lnTo>
                    <a:pt x="26308" y="15902"/>
                  </a:lnTo>
                  <a:lnTo>
                    <a:pt x="29366" y="0"/>
                  </a:lnTo>
                  <a:close/>
                </a:path>
              </a:pathLst>
            </a:custGeom>
            <a:solidFill>
              <a:srgbClr val="F7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2" name="object 162"/>
            <p:cNvSpPr/>
            <p:nvPr/>
          </p:nvSpPr>
          <p:spPr>
            <a:xfrm>
              <a:off x="2922065" y="7042236"/>
              <a:ext cx="45085" cy="192405"/>
            </a:xfrm>
            <a:custGeom>
              <a:avLst/>
              <a:gdLst/>
              <a:ahLst/>
              <a:cxnLst/>
              <a:rect l="l" t="t" r="r" b="b"/>
              <a:pathLst>
                <a:path w="45085" h="192404">
                  <a:moveTo>
                    <a:pt x="44833" y="0"/>
                  </a:moveTo>
                  <a:lnTo>
                    <a:pt x="41118" y="13654"/>
                  </a:lnTo>
                  <a:lnTo>
                    <a:pt x="32055" y="51676"/>
                  </a:lnTo>
                  <a:lnTo>
                    <a:pt x="0" y="191924"/>
                  </a:lnTo>
                  <a:lnTo>
                    <a:pt x="4047" y="191924"/>
                  </a:lnTo>
                  <a:lnTo>
                    <a:pt x="22085" y="109653"/>
                  </a:lnTo>
                  <a:lnTo>
                    <a:pt x="34558" y="51676"/>
                  </a:lnTo>
                  <a:lnTo>
                    <a:pt x="42456" y="13654"/>
                  </a:lnTo>
                  <a:lnTo>
                    <a:pt x="44833" y="0"/>
                  </a:lnTo>
                  <a:close/>
                </a:path>
              </a:pathLst>
            </a:custGeom>
            <a:solidFill>
              <a:srgbClr val="F1F0E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3" name="object 163"/>
            <p:cNvSpPr/>
            <p:nvPr/>
          </p:nvSpPr>
          <p:spPr>
            <a:xfrm>
              <a:off x="3014362" y="7179653"/>
              <a:ext cx="13335" cy="54610"/>
            </a:xfrm>
            <a:custGeom>
              <a:avLst/>
              <a:gdLst/>
              <a:ahLst/>
              <a:cxnLst/>
              <a:rect l="l" t="t" r="r" b="b"/>
              <a:pathLst>
                <a:path w="13335" h="54609">
                  <a:moveTo>
                    <a:pt x="13228" y="0"/>
                  </a:moveTo>
                  <a:lnTo>
                    <a:pt x="10415" y="10249"/>
                  </a:lnTo>
                  <a:lnTo>
                    <a:pt x="3751" y="38200"/>
                  </a:lnTo>
                  <a:lnTo>
                    <a:pt x="0" y="54508"/>
                  </a:lnTo>
                  <a:lnTo>
                    <a:pt x="2130" y="54508"/>
                  </a:lnTo>
                  <a:lnTo>
                    <a:pt x="5654" y="38200"/>
                  </a:lnTo>
                  <a:lnTo>
                    <a:pt x="11462" y="10249"/>
                  </a:lnTo>
                  <a:lnTo>
                    <a:pt x="13228" y="0"/>
                  </a:lnTo>
                  <a:close/>
                </a:path>
              </a:pathLst>
            </a:custGeom>
            <a:solidFill>
              <a:srgbClr val="F6F5F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4" name="object 164"/>
            <p:cNvSpPr/>
            <p:nvPr/>
          </p:nvSpPr>
          <p:spPr>
            <a:xfrm>
              <a:off x="3287887" y="7147388"/>
              <a:ext cx="20955" cy="86995"/>
            </a:xfrm>
            <a:custGeom>
              <a:avLst/>
              <a:gdLst/>
              <a:ahLst/>
              <a:cxnLst/>
              <a:rect l="l" t="t" r="r" b="b"/>
              <a:pathLst>
                <a:path w="20954" h="86995">
                  <a:moveTo>
                    <a:pt x="20898" y="0"/>
                  </a:moveTo>
                  <a:lnTo>
                    <a:pt x="17356" y="12784"/>
                  </a:lnTo>
                  <a:lnTo>
                    <a:pt x="9015" y="47647"/>
                  </a:lnTo>
                  <a:lnTo>
                    <a:pt x="0" y="86772"/>
                  </a:lnTo>
                  <a:lnTo>
                    <a:pt x="3101" y="86772"/>
                  </a:lnTo>
                  <a:lnTo>
                    <a:pt x="11538" y="47647"/>
                  </a:lnTo>
                  <a:lnTo>
                    <a:pt x="18744" y="12784"/>
                  </a:lnTo>
                  <a:lnTo>
                    <a:pt x="20898" y="0"/>
                  </a:lnTo>
                  <a:close/>
                </a:path>
              </a:pathLst>
            </a:custGeom>
            <a:solidFill>
              <a:srgbClr val="F3F2F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5" name="object 165"/>
            <p:cNvSpPr/>
            <p:nvPr/>
          </p:nvSpPr>
          <p:spPr>
            <a:xfrm>
              <a:off x="3379747" y="7225871"/>
              <a:ext cx="3175" cy="8890"/>
            </a:xfrm>
            <a:custGeom>
              <a:avLst/>
              <a:gdLst/>
              <a:ahLst/>
              <a:cxnLst/>
              <a:rect l="l" t="t" r="r" b="b"/>
              <a:pathLst>
                <a:path w="3175" h="8890">
                  <a:moveTo>
                    <a:pt x="2879" y="0"/>
                  </a:moveTo>
                  <a:lnTo>
                    <a:pt x="445" y="6616"/>
                  </a:lnTo>
                  <a:lnTo>
                    <a:pt x="0" y="8289"/>
                  </a:lnTo>
                  <a:lnTo>
                    <a:pt x="2053" y="8289"/>
                  </a:lnTo>
                  <a:lnTo>
                    <a:pt x="2354" y="6616"/>
                  </a:lnTo>
                  <a:lnTo>
                    <a:pt x="2879" y="0"/>
                  </a:lnTo>
                  <a:close/>
                </a:path>
              </a:pathLst>
            </a:custGeom>
            <a:solidFill>
              <a:srgbClr val="EDEDE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6" name="object 166"/>
            <p:cNvSpPr/>
            <p:nvPr/>
          </p:nvSpPr>
          <p:spPr>
            <a:xfrm>
              <a:off x="3471075" y="7149693"/>
              <a:ext cx="95250" cy="85090"/>
            </a:xfrm>
            <a:custGeom>
              <a:avLst/>
              <a:gdLst/>
              <a:ahLst/>
              <a:cxnLst/>
              <a:rect l="l" t="t" r="r" b="b"/>
              <a:pathLst>
                <a:path w="95250" h="85090">
                  <a:moveTo>
                    <a:pt x="19862" y="0"/>
                  </a:moveTo>
                  <a:lnTo>
                    <a:pt x="16598" y="12611"/>
                  </a:lnTo>
                  <a:lnTo>
                    <a:pt x="8547" y="46977"/>
                  </a:lnTo>
                  <a:lnTo>
                    <a:pt x="0" y="84480"/>
                  </a:lnTo>
                  <a:lnTo>
                    <a:pt x="2057" y="84480"/>
                  </a:lnTo>
                  <a:lnTo>
                    <a:pt x="10236" y="46977"/>
                  </a:lnTo>
                  <a:lnTo>
                    <a:pt x="17526" y="12611"/>
                  </a:lnTo>
                  <a:lnTo>
                    <a:pt x="19862" y="0"/>
                  </a:lnTo>
                  <a:close/>
                </a:path>
                <a:path w="95250" h="85090">
                  <a:moveTo>
                    <a:pt x="95135" y="72072"/>
                  </a:moveTo>
                  <a:lnTo>
                    <a:pt x="93154" y="79019"/>
                  </a:lnTo>
                  <a:lnTo>
                    <a:pt x="91833" y="84480"/>
                  </a:lnTo>
                  <a:lnTo>
                    <a:pt x="92887" y="84480"/>
                  </a:lnTo>
                  <a:lnTo>
                    <a:pt x="94005" y="79019"/>
                  </a:lnTo>
                  <a:lnTo>
                    <a:pt x="95135" y="72072"/>
                  </a:lnTo>
                  <a:close/>
                </a:path>
              </a:pathLst>
            </a:custGeom>
            <a:solidFill>
              <a:srgbClr val="F7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7" name="object 167"/>
            <p:cNvSpPr/>
            <p:nvPr/>
          </p:nvSpPr>
          <p:spPr>
            <a:xfrm>
              <a:off x="3654308" y="7228897"/>
              <a:ext cx="1905" cy="5715"/>
            </a:xfrm>
            <a:custGeom>
              <a:avLst/>
              <a:gdLst/>
              <a:ahLst/>
              <a:cxnLst/>
              <a:rect l="l" t="t" r="r" b="b"/>
              <a:pathLst>
                <a:path w="1904" h="5715">
                  <a:moveTo>
                    <a:pt x="1646" y="0"/>
                  </a:moveTo>
                  <a:lnTo>
                    <a:pt x="0" y="5264"/>
                  </a:lnTo>
                  <a:lnTo>
                    <a:pt x="950" y="5264"/>
                  </a:lnTo>
                  <a:lnTo>
                    <a:pt x="1646" y="0"/>
                  </a:lnTo>
                  <a:close/>
                </a:path>
              </a:pathLst>
            </a:custGeom>
            <a:solidFill>
              <a:srgbClr val="F4F4F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8" name="object 168"/>
            <p:cNvSpPr/>
            <p:nvPr/>
          </p:nvSpPr>
          <p:spPr>
            <a:xfrm>
              <a:off x="3836568" y="7079335"/>
              <a:ext cx="127000" cy="154940"/>
            </a:xfrm>
            <a:custGeom>
              <a:avLst/>
              <a:gdLst/>
              <a:ahLst/>
              <a:cxnLst/>
              <a:rect l="l" t="t" r="r" b="b"/>
              <a:pathLst>
                <a:path w="127000" h="154940">
                  <a:moveTo>
                    <a:pt x="11684" y="106464"/>
                  </a:moveTo>
                  <a:lnTo>
                    <a:pt x="9055" y="116230"/>
                  </a:lnTo>
                  <a:lnTo>
                    <a:pt x="2743" y="142862"/>
                  </a:lnTo>
                  <a:lnTo>
                    <a:pt x="0" y="154825"/>
                  </a:lnTo>
                  <a:lnTo>
                    <a:pt x="1778" y="154825"/>
                  </a:lnTo>
                  <a:lnTo>
                    <a:pt x="4368" y="142862"/>
                  </a:lnTo>
                  <a:lnTo>
                    <a:pt x="9944" y="116230"/>
                  </a:lnTo>
                  <a:lnTo>
                    <a:pt x="11684" y="106464"/>
                  </a:lnTo>
                  <a:close/>
                </a:path>
                <a:path w="127000" h="154940">
                  <a:moveTo>
                    <a:pt x="126758" y="0"/>
                  </a:moveTo>
                  <a:lnTo>
                    <a:pt x="123723" y="11772"/>
                  </a:lnTo>
                  <a:lnTo>
                    <a:pt x="104648" y="94475"/>
                  </a:lnTo>
                  <a:lnTo>
                    <a:pt x="91008" y="154825"/>
                  </a:lnTo>
                  <a:lnTo>
                    <a:pt x="93433" y="154825"/>
                  </a:lnTo>
                  <a:lnTo>
                    <a:pt x="117589" y="44526"/>
                  </a:lnTo>
                  <a:lnTo>
                    <a:pt x="124536" y="11772"/>
                  </a:lnTo>
                  <a:lnTo>
                    <a:pt x="126758" y="0"/>
                  </a:lnTo>
                  <a:close/>
                </a:path>
              </a:pathLst>
            </a:custGeom>
            <a:solidFill>
              <a:srgbClr val="F7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9" name="object 169"/>
            <p:cNvSpPr/>
            <p:nvPr/>
          </p:nvSpPr>
          <p:spPr>
            <a:xfrm>
              <a:off x="4015127" y="6486039"/>
              <a:ext cx="172085" cy="748665"/>
            </a:xfrm>
            <a:custGeom>
              <a:avLst/>
              <a:gdLst/>
              <a:ahLst/>
              <a:cxnLst/>
              <a:rect l="l" t="t" r="r" b="b"/>
              <a:pathLst>
                <a:path w="172085" h="748665">
                  <a:moveTo>
                    <a:pt x="171883" y="0"/>
                  </a:moveTo>
                  <a:lnTo>
                    <a:pt x="141232" y="125439"/>
                  </a:lnTo>
                  <a:lnTo>
                    <a:pt x="81339" y="386794"/>
                  </a:lnTo>
                  <a:lnTo>
                    <a:pt x="0" y="748121"/>
                  </a:lnTo>
                  <a:lnTo>
                    <a:pt x="10014" y="748121"/>
                  </a:lnTo>
                  <a:lnTo>
                    <a:pt x="103296" y="325420"/>
                  </a:lnTo>
                  <a:lnTo>
                    <a:pt x="154397" y="88549"/>
                  </a:lnTo>
                  <a:lnTo>
                    <a:pt x="165949" y="32913"/>
                  </a:lnTo>
                  <a:lnTo>
                    <a:pt x="171883" y="0"/>
                  </a:lnTo>
                  <a:close/>
                </a:path>
              </a:pathLst>
            </a:custGeom>
            <a:solidFill>
              <a:srgbClr val="E4E4E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0" name="object 170"/>
            <p:cNvSpPr/>
            <p:nvPr/>
          </p:nvSpPr>
          <p:spPr>
            <a:xfrm>
              <a:off x="4201605" y="7087460"/>
              <a:ext cx="34290" cy="147320"/>
            </a:xfrm>
            <a:custGeom>
              <a:avLst/>
              <a:gdLst/>
              <a:ahLst/>
              <a:cxnLst/>
              <a:rect l="l" t="t" r="r" b="b"/>
              <a:pathLst>
                <a:path w="34289" h="147320">
                  <a:moveTo>
                    <a:pt x="33927" y="0"/>
                  </a:moveTo>
                  <a:lnTo>
                    <a:pt x="30988" y="11349"/>
                  </a:lnTo>
                  <a:lnTo>
                    <a:pt x="12558" y="91140"/>
                  </a:lnTo>
                  <a:lnTo>
                    <a:pt x="0" y="146700"/>
                  </a:lnTo>
                  <a:lnTo>
                    <a:pt x="2400" y="146700"/>
                  </a:lnTo>
                  <a:lnTo>
                    <a:pt x="25098" y="42951"/>
                  </a:lnTo>
                  <a:lnTo>
                    <a:pt x="31796" y="11349"/>
                  </a:lnTo>
                  <a:lnTo>
                    <a:pt x="33927" y="0"/>
                  </a:lnTo>
                  <a:close/>
                </a:path>
              </a:pathLst>
            </a:custGeom>
            <a:solidFill>
              <a:srgbClr val="F7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1" name="object 171"/>
            <p:cNvSpPr/>
            <p:nvPr/>
          </p:nvSpPr>
          <p:spPr>
            <a:xfrm>
              <a:off x="4291596" y="6846986"/>
              <a:ext cx="89535" cy="387350"/>
            </a:xfrm>
            <a:custGeom>
              <a:avLst/>
              <a:gdLst/>
              <a:ahLst/>
              <a:cxnLst/>
              <a:rect l="l" t="t" r="r" b="b"/>
              <a:pathLst>
                <a:path w="89535" h="387350">
                  <a:moveTo>
                    <a:pt x="88910" y="0"/>
                  </a:moveTo>
                  <a:lnTo>
                    <a:pt x="86782" y="7460"/>
                  </a:lnTo>
                  <a:lnTo>
                    <a:pt x="73505" y="63223"/>
                  </a:lnTo>
                  <a:lnTo>
                    <a:pt x="35519" y="229354"/>
                  </a:lnTo>
                  <a:lnTo>
                    <a:pt x="0" y="387174"/>
                  </a:lnTo>
                  <a:lnTo>
                    <a:pt x="5092" y="387174"/>
                  </a:lnTo>
                  <a:lnTo>
                    <a:pt x="54141" y="164723"/>
                  </a:lnTo>
                  <a:lnTo>
                    <a:pt x="76109" y="63223"/>
                  </a:lnTo>
                  <a:lnTo>
                    <a:pt x="87709" y="7460"/>
                  </a:lnTo>
                  <a:lnTo>
                    <a:pt x="88910" y="0"/>
                  </a:lnTo>
                  <a:close/>
                </a:path>
              </a:pathLst>
            </a:custGeom>
            <a:solidFill>
              <a:srgbClr val="F0EFE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2" name="object 172"/>
            <p:cNvSpPr/>
            <p:nvPr/>
          </p:nvSpPr>
          <p:spPr>
            <a:xfrm>
              <a:off x="4383140" y="6861540"/>
              <a:ext cx="85725" cy="372745"/>
            </a:xfrm>
            <a:custGeom>
              <a:avLst/>
              <a:gdLst/>
              <a:ahLst/>
              <a:cxnLst/>
              <a:rect l="l" t="t" r="r" b="b"/>
              <a:pathLst>
                <a:path w="85725" h="372745">
                  <a:moveTo>
                    <a:pt x="85457" y="0"/>
                  </a:moveTo>
                  <a:lnTo>
                    <a:pt x="83419" y="7226"/>
                  </a:lnTo>
                  <a:lnTo>
                    <a:pt x="70600" y="61237"/>
                  </a:lnTo>
                  <a:lnTo>
                    <a:pt x="33854" y="222146"/>
                  </a:lnTo>
                  <a:lnTo>
                    <a:pt x="0" y="372620"/>
                  </a:lnTo>
                  <a:lnTo>
                    <a:pt x="4674" y="372620"/>
                  </a:lnTo>
                  <a:lnTo>
                    <a:pt x="63451" y="105487"/>
                  </a:lnTo>
                  <a:lnTo>
                    <a:pt x="80023" y="28060"/>
                  </a:lnTo>
                  <a:lnTo>
                    <a:pt x="84270" y="7226"/>
                  </a:lnTo>
                  <a:lnTo>
                    <a:pt x="85457" y="0"/>
                  </a:lnTo>
                  <a:close/>
                </a:path>
              </a:pathLst>
            </a:custGeom>
            <a:solidFill>
              <a:srgbClr val="F1F0E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3" name="object 173"/>
            <p:cNvSpPr/>
            <p:nvPr/>
          </p:nvSpPr>
          <p:spPr>
            <a:xfrm>
              <a:off x="4473698" y="6963694"/>
              <a:ext cx="63500" cy="270510"/>
            </a:xfrm>
            <a:custGeom>
              <a:avLst/>
              <a:gdLst/>
              <a:ahLst/>
              <a:cxnLst/>
              <a:rect l="l" t="t" r="r" b="b"/>
              <a:pathLst>
                <a:path w="63500" h="270509">
                  <a:moveTo>
                    <a:pt x="63444" y="0"/>
                  </a:moveTo>
                  <a:lnTo>
                    <a:pt x="60670" y="9148"/>
                  </a:lnTo>
                  <a:lnTo>
                    <a:pt x="54184" y="35206"/>
                  </a:lnTo>
                  <a:lnTo>
                    <a:pt x="32009" y="129736"/>
                  </a:lnTo>
                  <a:lnTo>
                    <a:pt x="0" y="270466"/>
                  </a:lnTo>
                  <a:lnTo>
                    <a:pt x="6243" y="270466"/>
                  </a:lnTo>
                  <a:lnTo>
                    <a:pt x="37011" y="129736"/>
                  </a:lnTo>
                  <a:lnTo>
                    <a:pt x="57005" y="35206"/>
                  </a:lnTo>
                  <a:lnTo>
                    <a:pt x="62141" y="9148"/>
                  </a:lnTo>
                  <a:lnTo>
                    <a:pt x="63444" y="0"/>
                  </a:lnTo>
                  <a:close/>
                </a:path>
              </a:pathLst>
            </a:custGeom>
            <a:solidFill>
              <a:srgbClr val="EBEBE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4" name="object 174"/>
            <p:cNvSpPr/>
            <p:nvPr/>
          </p:nvSpPr>
          <p:spPr>
            <a:xfrm>
              <a:off x="4657400" y="7011488"/>
              <a:ext cx="52069" cy="222885"/>
            </a:xfrm>
            <a:custGeom>
              <a:avLst/>
              <a:gdLst/>
              <a:ahLst/>
              <a:cxnLst/>
              <a:rect l="l" t="t" r="r" b="b"/>
              <a:pathLst>
                <a:path w="52070" h="222884">
                  <a:moveTo>
                    <a:pt x="51765" y="0"/>
                  </a:moveTo>
                  <a:lnTo>
                    <a:pt x="48811" y="10665"/>
                  </a:lnTo>
                  <a:lnTo>
                    <a:pt x="41578" y="40765"/>
                  </a:lnTo>
                  <a:lnTo>
                    <a:pt x="16905" y="147880"/>
                  </a:lnTo>
                  <a:lnTo>
                    <a:pt x="0" y="222672"/>
                  </a:lnTo>
                  <a:lnTo>
                    <a:pt x="4182" y="222672"/>
                  </a:lnTo>
                  <a:lnTo>
                    <a:pt x="33785" y="87452"/>
                  </a:lnTo>
                  <a:lnTo>
                    <a:pt x="43762" y="40765"/>
                  </a:lnTo>
                  <a:lnTo>
                    <a:pt x="49961" y="10665"/>
                  </a:lnTo>
                  <a:lnTo>
                    <a:pt x="51765" y="0"/>
                  </a:lnTo>
                  <a:close/>
                </a:path>
              </a:pathLst>
            </a:custGeom>
            <a:solidFill>
              <a:srgbClr val="F1F0E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5" name="object 175"/>
            <p:cNvSpPr/>
            <p:nvPr/>
          </p:nvSpPr>
          <p:spPr>
            <a:xfrm>
              <a:off x="4749780" y="7145125"/>
              <a:ext cx="20955" cy="89535"/>
            </a:xfrm>
            <a:custGeom>
              <a:avLst/>
              <a:gdLst/>
              <a:ahLst/>
              <a:cxnLst/>
              <a:rect l="l" t="t" r="r" b="b"/>
              <a:pathLst>
                <a:path w="20954" h="89534">
                  <a:moveTo>
                    <a:pt x="20912" y="0"/>
                  </a:moveTo>
                  <a:lnTo>
                    <a:pt x="17553" y="12962"/>
                  </a:lnTo>
                  <a:lnTo>
                    <a:pt x="9285" y="48312"/>
                  </a:lnTo>
                  <a:lnTo>
                    <a:pt x="0" y="89035"/>
                  </a:lnTo>
                  <a:lnTo>
                    <a:pt x="2095" y="89035"/>
                  </a:lnTo>
                  <a:lnTo>
                    <a:pt x="10980" y="48312"/>
                  </a:lnTo>
                  <a:lnTo>
                    <a:pt x="18486" y="12962"/>
                  </a:lnTo>
                  <a:lnTo>
                    <a:pt x="20912" y="0"/>
                  </a:lnTo>
                  <a:close/>
                </a:path>
              </a:pathLst>
            </a:custGeom>
            <a:solidFill>
              <a:srgbClr val="F7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6" name="object 176"/>
            <p:cNvSpPr/>
            <p:nvPr/>
          </p:nvSpPr>
          <p:spPr>
            <a:xfrm>
              <a:off x="5442377" y="5522236"/>
              <a:ext cx="3868386" cy="1711924"/>
            </a:xfrm>
            <a:prstGeom prst="rect">
              <a:avLst/>
            </a:prstGeom>
            <a:blipFill>
              <a:blip r:embed="rId2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77" name="object 177"/>
            <p:cNvSpPr/>
            <p:nvPr/>
          </p:nvSpPr>
          <p:spPr>
            <a:xfrm>
              <a:off x="4841409" y="7179971"/>
              <a:ext cx="13335" cy="54610"/>
            </a:xfrm>
            <a:custGeom>
              <a:avLst/>
              <a:gdLst/>
              <a:ahLst/>
              <a:cxnLst/>
              <a:rect l="l" t="t" r="r" b="b"/>
              <a:pathLst>
                <a:path w="13335" h="54609">
                  <a:moveTo>
                    <a:pt x="12845" y="0"/>
                  </a:moveTo>
                  <a:lnTo>
                    <a:pt x="10191" y="10223"/>
                  </a:lnTo>
                  <a:lnTo>
                    <a:pt x="3668" y="38103"/>
                  </a:lnTo>
                  <a:lnTo>
                    <a:pt x="0" y="54189"/>
                  </a:lnTo>
                  <a:lnTo>
                    <a:pt x="1509" y="54189"/>
                  </a:lnTo>
                  <a:lnTo>
                    <a:pt x="5017" y="38103"/>
                  </a:lnTo>
                  <a:lnTo>
                    <a:pt x="10933" y="10223"/>
                  </a:lnTo>
                  <a:lnTo>
                    <a:pt x="12845" y="0"/>
                  </a:lnTo>
                  <a:close/>
                </a:path>
              </a:pathLst>
            </a:custGeom>
            <a:solidFill>
              <a:srgbClr val="F8F8F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8" name="object 178"/>
            <p:cNvSpPr/>
            <p:nvPr/>
          </p:nvSpPr>
          <p:spPr>
            <a:xfrm>
              <a:off x="5115514" y="7161611"/>
              <a:ext cx="17145" cy="73025"/>
            </a:xfrm>
            <a:custGeom>
              <a:avLst/>
              <a:gdLst/>
              <a:ahLst/>
              <a:cxnLst/>
              <a:rect l="l" t="t" r="r" b="b"/>
              <a:pathLst>
                <a:path w="17145" h="73025">
                  <a:moveTo>
                    <a:pt x="16843" y="0"/>
                  </a:moveTo>
                  <a:lnTo>
                    <a:pt x="13936" y="11665"/>
                  </a:lnTo>
                  <a:lnTo>
                    <a:pt x="0" y="72550"/>
                  </a:lnTo>
                  <a:lnTo>
                    <a:pt x="1326" y="72550"/>
                  </a:lnTo>
                  <a:lnTo>
                    <a:pt x="14552" y="11665"/>
                  </a:lnTo>
                  <a:lnTo>
                    <a:pt x="16843" y="0"/>
                  </a:lnTo>
                  <a:close/>
                </a:path>
              </a:pathLst>
            </a:custGeom>
            <a:solidFill>
              <a:srgbClr val="FAFAF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9" name="object 179"/>
            <p:cNvSpPr/>
            <p:nvPr/>
          </p:nvSpPr>
          <p:spPr>
            <a:xfrm>
              <a:off x="5205277" y="6922113"/>
              <a:ext cx="72390" cy="312420"/>
            </a:xfrm>
            <a:custGeom>
              <a:avLst/>
              <a:gdLst/>
              <a:ahLst/>
              <a:cxnLst/>
              <a:rect l="l" t="t" r="r" b="b"/>
              <a:pathLst>
                <a:path w="72389" h="312420">
                  <a:moveTo>
                    <a:pt x="71834" y="0"/>
                  </a:moveTo>
                  <a:lnTo>
                    <a:pt x="69617" y="7882"/>
                  </a:lnTo>
                  <a:lnTo>
                    <a:pt x="55782" y="66258"/>
                  </a:lnTo>
                  <a:lnTo>
                    <a:pt x="16884" y="236949"/>
                  </a:lnTo>
                  <a:lnTo>
                    <a:pt x="0" y="312047"/>
                  </a:lnTo>
                  <a:lnTo>
                    <a:pt x="4481" y="312047"/>
                  </a:lnTo>
                  <a:lnTo>
                    <a:pt x="48112" y="113631"/>
                  </a:lnTo>
                  <a:lnTo>
                    <a:pt x="65928" y="30488"/>
                  </a:lnTo>
                  <a:lnTo>
                    <a:pt x="70539" y="7882"/>
                  </a:lnTo>
                  <a:lnTo>
                    <a:pt x="71834" y="0"/>
                  </a:lnTo>
                  <a:close/>
                </a:path>
              </a:pathLst>
            </a:custGeom>
            <a:solidFill>
              <a:srgbClr val="F1F0E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0" name="object 180"/>
            <p:cNvSpPr/>
            <p:nvPr/>
          </p:nvSpPr>
          <p:spPr>
            <a:xfrm>
              <a:off x="5297649" y="7214623"/>
              <a:ext cx="5715" cy="19685"/>
            </a:xfrm>
            <a:custGeom>
              <a:avLst/>
              <a:gdLst/>
              <a:ahLst/>
              <a:cxnLst/>
              <a:rect l="l" t="t" r="r" b="b"/>
              <a:pathLst>
                <a:path w="5714" h="19684">
                  <a:moveTo>
                    <a:pt x="5561" y="0"/>
                  </a:moveTo>
                  <a:lnTo>
                    <a:pt x="3074" y="7500"/>
                  </a:lnTo>
                  <a:lnTo>
                    <a:pt x="0" y="19537"/>
                  </a:lnTo>
                  <a:lnTo>
                    <a:pt x="2398" y="19537"/>
                  </a:lnTo>
                  <a:lnTo>
                    <a:pt x="4695" y="7500"/>
                  </a:lnTo>
                  <a:lnTo>
                    <a:pt x="5561" y="0"/>
                  </a:lnTo>
                  <a:close/>
                </a:path>
              </a:pathLst>
            </a:custGeom>
            <a:solidFill>
              <a:srgbClr val="F0EFE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1" name="object 181"/>
            <p:cNvSpPr/>
            <p:nvPr/>
          </p:nvSpPr>
          <p:spPr>
            <a:xfrm>
              <a:off x="1410715" y="6694256"/>
              <a:ext cx="35560" cy="175895"/>
            </a:xfrm>
            <a:custGeom>
              <a:avLst/>
              <a:gdLst/>
              <a:ahLst/>
              <a:cxnLst/>
              <a:rect l="l" t="t" r="r" b="b"/>
              <a:pathLst>
                <a:path w="35559" h="175895">
                  <a:moveTo>
                    <a:pt x="35408" y="0"/>
                  </a:moveTo>
                  <a:lnTo>
                    <a:pt x="33997" y="3735"/>
                  </a:lnTo>
                  <a:lnTo>
                    <a:pt x="30986" y="14713"/>
                  </a:lnTo>
                  <a:lnTo>
                    <a:pt x="20479" y="57031"/>
                  </a:lnTo>
                  <a:lnTo>
                    <a:pt x="0" y="143550"/>
                  </a:lnTo>
                  <a:lnTo>
                    <a:pt x="0" y="175339"/>
                  </a:lnTo>
                  <a:lnTo>
                    <a:pt x="24889" y="57031"/>
                  </a:lnTo>
                  <a:lnTo>
                    <a:pt x="33263" y="14713"/>
                  </a:lnTo>
                  <a:lnTo>
                    <a:pt x="35151" y="3735"/>
                  </a:lnTo>
                  <a:lnTo>
                    <a:pt x="35408" y="0"/>
                  </a:lnTo>
                  <a:close/>
                </a:path>
              </a:pathLst>
            </a:custGeom>
            <a:solidFill>
              <a:srgbClr val="DFDFD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2" name="object 182"/>
            <p:cNvSpPr/>
            <p:nvPr/>
          </p:nvSpPr>
          <p:spPr>
            <a:xfrm>
              <a:off x="1413561" y="6920900"/>
              <a:ext cx="73660" cy="313690"/>
            </a:xfrm>
            <a:custGeom>
              <a:avLst/>
              <a:gdLst/>
              <a:ahLst/>
              <a:cxnLst/>
              <a:rect l="l" t="t" r="r" b="b"/>
              <a:pathLst>
                <a:path w="73659" h="313690">
                  <a:moveTo>
                    <a:pt x="73342" y="0"/>
                  </a:moveTo>
                  <a:lnTo>
                    <a:pt x="71608" y="5380"/>
                  </a:lnTo>
                  <a:lnTo>
                    <a:pt x="61480" y="46315"/>
                  </a:lnTo>
                  <a:lnTo>
                    <a:pt x="32057" y="172619"/>
                  </a:lnTo>
                  <a:lnTo>
                    <a:pt x="0" y="313260"/>
                  </a:lnTo>
                  <a:lnTo>
                    <a:pt x="6931" y="313260"/>
                  </a:lnTo>
                  <a:lnTo>
                    <a:pt x="48352" y="122801"/>
                  </a:lnTo>
                  <a:lnTo>
                    <a:pt x="64541" y="46315"/>
                  </a:lnTo>
                  <a:lnTo>
                    <a:pt x="72675" y="5380"/>
                  </a:lnTo>
                  <a:lnTo>
                    <a:pt x="73342" y="0"/>
                  </a:lnTo>
                  <a:close/>
                </a:path>
              </a:pathLst>
            </a:custGeom>
            <a:solidFill>
              <a:srgbClr val="E9E9E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3" name="object 183"/>
            <p:cNvSpPr/>
            <p:nvPr/>
          </p:nvSpPr>
          <p:spPr>
            <a:xfrm>
              <a:off x="1505119" y="7122182"/>
              <a:ext cx="28575" cy="112395"/>
            </a:xfrm>
            <a:custGeom>
              <a:avLst/>
              <a:gdLst/>
              <a:ahLst/>
              <a:cxnLst/>
              <a:rect l="l" t="t" r="r" b="b"/>
              <a:pathLst>
                <a:path w="28575" h="112395">
                  <a:moveTo>
                    <a:pt x="28218" y="0"/>
                  </a:moveTo>
                  <a:lnTo>
                    <a:pt x="25529" y="7884"/>
                  </a:lnTo>
                  <a:lnTo>
                    <a:pt x="19618" y="30497"/>
                  </a:lnTo>
                  <a:lnTo>
                    <a:pt x="10852" y="66277"/>
                  </a:lnTo>
                  <a:lnTo>
                    <a:pt x="0" y="111978"/>
                  </a:lnTo>
                  <a:lnTo>
                    <a:pt x="6493" y="111978"/>
                  </a:lnTo>
                  <a:lnTo>
                    <a:pt x="16027" y="66277"/>
                  </a:lnTo>
                  <a:lnTo>
                    <a:pt x="23222" y="30497"/>
                  </a:lnTo>
                  <a:lnTo>
                    <a:pt x="27395" y="7884"/>
                  </a:lnTo>
                  <a:lnTo>
                    <a:pt x="28218" y="0"/>
                  </a:lnTo>
                  <a:close/>
                </a:path>
              </a:pathLst>
            </a:custGeom>
            <a:solidFill>
              <a:srgbClr val="E3E3E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4" name="object 184"/>
            <p:cNvSpPr/>
            <p:nvPr/>
          </p:nvSpPr>
          <p:spPr>
            <a:xfrm>
              <a:off x="1687626" y="6991235"/>
              <a:ext cx="106680" cy="243204"/>
            </a:xfrm>
            <a:custGeom>
              <a:avLst/>
              <a:gdLst/>
              <a:ahLst/>
              <a:cxnLst/>
              <a:rect l="l" t="t" r="r" b="b"/>
              <a:pathLst>
                <a:path w="106680" h="243204">
                  <a:moveTo>
                    <a:pt x="57594" y="0"/>
                  </a:moveTo>
                  <a:lnTo>
                    <a:pt x="55740" y="5626"/>
                  </a:lnTo>
                  <a:lnTo>
                    <a:pt x="51536" y="21983"/>
                  </a:lnTo>
                  <a:lnTo>
                    <a:pt x="36753" y="83616"/>
                  </a:lnTo>
                  <a:lnTo>
                    <a:pt x="0" y="242938"/>
                  </a:lnTo>
                  <a:lnTo>
                    <a:pt x="6819" y="242938"/>
                  </a:lnTo>
                  <a:lnTo>
                    <a:pt x="41135" y="83616"/>
                  </a:lnTo>
                  <a:lnTo>
                    <a:pt x="53860" y="21983"/>
                  </a:lnTo>
                  <a:lnTo>
                    <a:pt x="56934" y="5626"/>
                  </a:lnTo>
                  <a:lnTo>
                    <a:pt x="57594" y="0"/>
                  </a:lnTo>
                  <a:close/>
                </a:path>
                <a:path w="106680" h="243204">
                  <a:moveTo>
                    <a:pt x="106248" y="191350"/>
                  </a:moveTo>
                  <a:lnTo>
                    <a:pt x="103454" y="200012"/>
                  </a:lnTo>
                  <a:lnTo>
                    <a:pt x="97167" y="224663"/>
                  </a:lnTo>
                  <a:lnTo>
                    <a:pt x="92760" y="242938"/>
                  </a:lnTo>
                  <a:lnTo>
                    <a:pt x="96723" y="242938"/>
                  </a:lnTo>
                  <a:lnTo>
                    <a:pt x="100469" y="224663"/>
                  </a:lnTo>
                  <a:lnTo>
                    <a:pt x="105181" y="200012"/>
                  </a:lnTo>
                  <a:lnTo>
                    <a:pt x="106248" y="191350"/>
                  </a:lnTo>
                  <a:close/>
                </a:path>
              </a:pathLst>
            </a:custGeom>
            <a:solidFill>
              <a:srgbClr val="E8E8E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5" name="object 185"/>
            <p:cNvSpPr/>
            <p:nvPr/>
          </p:nvSpPr>
          <p:spPr>
            <a:xfrm>
              <a:off x="1962760" y="7207438"/>
              <a:ext cx="8255" cy="27305"/>
            </a:xfrm>
            <a:custGeom>
              <a:avLst/>
              <a:gdLst/>
              <a:ahLst/>
              <a:cxnLst/>
              <a:rect l="l" t="t" r="r" b="b"/>
              <a:pathLst>
                <a:path w="8255" h="27304">
                  <a:moveTo>
                    <a:pt x="8251" y="0"/>
                  </a:moveTo>
                  <a:lnTo>
                    <a:pt x="4279" y="10816"/>
                  </a:lnTo>
                  <a:lnTo>
                    <a:pt x="0" y="26723"/>
                  </a:lnTo>
                  <a:lnTo>
                    <a:pt x="4580" y="26723"/>
                  </a:lnTo>
                  <a:lnTo>
                    <a:pt x="7398" y="10816"/>
                  </a:lnTo>
                  <a:lnTo>
                    <a:pt x="8251" y="0"/>
                  </a:lnTo>
                  <a:close/>
                </a:path>
              </a:pathLst>
            </a:custGeom>
            <a:solidFill>
              <a:srgbClr val="DADBD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6" name="object 186"/>
            <p:cNvSpPr/>
            <p:nvPr/>
          </p:nvSpPr>
          <p:spPr>
            <a:xfrm>
              <a:off x="2144154" y="6882737"/>
              <a:ext cx="82550" cy="351790"/>
            </a:xfrm>
            <a:custGeom>
              <a:avLst/>
              <a:gdLst/>
              <a:ahLst/>
              <a:cxnLst/>
              <a:rect l="l" t="t" r="r" b="b"/>
              <a:pathLst>
                <a:path w="82550" h="351790">
                  <a:moveTo>
                    <a:pt x="81964" y="0"/>
                  </a:moveTo>
                  <a:lnTo>
                    <a:pt x="80372" y="4889"/>
                  </a:lnTo>
                  <a:lnTo>
                    <a:pt x="71099" y="42239"/>
                  </a:lnTo>
                  <a:lnTo>
                    <a:pt x="43988" y="158371"/>
                  </a:lnTo>
                  <a:lnTo>
                    <a:pt x="0" y="351424"/>
                  </a:lnTo>
                  <a:lnTo>
                    <a:pt x="7136" y="351424"/>
                  </a:lnTo>
                  <a:lnTo>
                    <a:pt x="59155" y="112430"/>
                  </a:lnTo>
                  <a:lnTo>
                    <a:pt x="73979" y="42239"/>
                  </a:lnTo>
                  <a:lnTo>
                    <a:pt x="81372" y="4889"/>
                  </a:lnTo>
                  <a:lnTo>
                    <a:pt x="81964" y="0"/>
                  </a:lnTo>
                  <a:close/>
                </a:path>
              </a:pathLst>
            </a:custGeom>
            <a:solidFill>
              <a:srgbClr val="E9E9E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7" name="object 187"/>
            <p:cNvSpPr/>
            <p:nvPr/>
          </p:nvSpPr>
          <p:spPr>
            <a:xfrm>
              <a:off x="2420265" y="7144916"/>
              <a:ext cx="21590" cy="89535"/>
            </a:xfrm>
            <a:custGeom>
              <a:avLst/>
              <a:gdLst/>
              <a:ahLst/>
              <a:cxnLst/>
              <a:rect l="l" t="t" r="r" b="b"/>
              <a:pathLst>
                <a:path w="21589" h="89534">
                  <a:moveTo>
                    <a:pt x="21375" y="0"/>
                  </a:moveTo>
                  <a:lnTo>
                    <a:pt x="18705" y="9649"/>
                  </a:lnTo>
                  <a:lnTo>
                    <a:pt x="12099" y="37134"/>
                  </a:lnTo>
                  <a:lnTo>
                    <a:pt x="0" y="89245"/>
                  </a:lnTo>
                  <a:lnTo>
                    <a:pt x="2935" y="89245"/>
                  </a:lnTo>
                  <a:lnTo>
                    <a:pt x="14084" y="37134"/>
                  </a:lnTo>
                  <a:lnTo>
                    <a:pt x="19739" y="9649"/>
                  </a:lnTo>
                  <a:lnTo>
                    <a:pt x="21375" y="0"/>
                  </a:lnTo>
                  <a:close/>
                </a:path>
              </a:pathLst>
            </a:custGeom>
            <a:solidFill>
              <a:srgbClr val="F1F0E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8" name="object 188"/>
            <p:cNvSpPr/>
            <p:nvPr/>
          </p:nvSpPr>
          <p:spPr>
            <a:xfrm>
              <a:off x="2602412" y="7141982"/>
              <a:ext cx="22860" cy="92710"/>
            </a:xfrm>
            <a:custGeom>
              <a:avLst/>
              <a:gdLst/>
              <a:ahLst/>
              <a:cxnLst/>
              <a:rect l="l" t="t" r="r" b="b"/>
              <a:pathLst>
                <a:path w="22860" h="92709">
                  <a:moveTo>
                    <a:pt x="22552" y="0"/>
                  </a:moveTo>
                  <a:lnTo>
                    <a:pt x="19686" y="9726"/>
                  </a:lnTo>
                  <a:lnTo>
                    <a:pt x="12868" y="37432"/>
                  </a:lnTo>
                  <a:lnTo>
                    <a:pt x="0" y="92179"/>
                  </a:lnTo>
                  <a:lnTo>
                    <a:pt x="3987" y="92179"/>
                  </a:lnTo>
                  <a:lnTo>
                    <a:pt x="15543" y="37432"/>
                  </a:lnTo>
                  <a:lnTo>
                    <a:pt x="21082" y="9726"/>
                  </a:lnTo>
                  <a:lnTo>
                    <a:pt x="22552" y="0"/>
                  </a:lnTo>
                  <a:close/>
                </a:path>
              </a:pathLst>
            </a:custGeom>
            <a:solidFill>
              <a:srgbClr val="ECECE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9" name="object 189"/>
            <p:cNvSpPr/>
            <p:nvPr/>
          </p:nvSpPr>
          <p:spPr>
            <a:xfrm>
              <a:off x="3151592" y="7196376"/>
              <a:ext cx="9525" cy="38100"/>
            </a:xfrm>
            <a:custGeom>
              <a:avLst/>
              <a:gdLst/>
              <a:ahLst/>
              <a:cxnLst/>
              <a:rect l="l" t="t" r="r" b="b"/>
              <a:pathLst>
                <a:path w="9525" h="38100">
                  <a:moveTo>
                    <a:pt x="9263" y="0"/>
                  </a:moveTo>
                  <a:lnTo>
                    <a:pt x="6286" y="11211"/>
                  </a:lnTo>
                  <a:lnTo>
                    <a:pt x="0" y="37785"/>
                  </a:lnTo>
                  <a:lnTo>
                    <a:pt x="1672" y="37785"/>
                  </a:lnTo>
                  <a:lnTo>
                    <a:pt x="7239" y="11211"/>
                  </a:lnTo>
                  <a:lnTo>
                    <a:pt x="9263" y="0"/>
                  </a:lnTo>
                  <a:close/>
                </a:path>
              </a:pathLst>
            </a:custGeom>
            <a:solidFill>
              <a:srgbClr val="F4F4F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0" name="object 190"/>
            <p:cNvSpPr/>
            <p:nvPr/>
          </p:nvSpPr>
          <p:spPr>
            <a:xfrm>
              <a:off x="3332605" y="7111489"/>
              <a:ext cx="30480" cy="123189"/>
            </a:xfrm>
            <a:custGeom>
              <a:avLst/>
              <a:gdLst/>
              <a:ahLst/>
              <a:cxnLst/>
              <a:rect l="l" t="t" r="r" b="b"/>
              <a:pathLst>
                <a:path w="30479" h="123190">
                  <a:moveTo>
                    <a:pt x="29859" y="0"/>
                  </a:moveTo>
                  <a:lnTo>
                    <a:pt x="27352" y="8101"/>
                  </a:lnTo>
                  <a:lnTo>
                    <a:pt x="21517" y="31337"/>
                  </a:lnTo>
                  <a:lnTo>
                    <a:pt x="0" y="122671"/>
                  </a:lnTo>
                  <a:lnTo>
                    <a:pt x="4996" y="122671"/>
                  </a:lnTo>
                  <a:lnTo>
                    <a:pt x="16610" y="68103"/>
                  </a:lnTo>
                  <a:lnTo>
                    <a:pt x="24221" y="31337"/>
                  </a:lnTo>
                  <a:lnTo>
                    <a:pt x="28752" y="8101"/>
                  </a:lnTo>
                  <a:lnTo>
                    <a:pt x="29859" y="0"/>
                  </a:lnTo>
                  <a:close/>
                </a:path>
              </a:pathLst>
            </a:custGeom>
            <a:solidFill>
              <a:srgbClr val="EAE9E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1" name="object 191"/>
            <p:cNvSpPr/>
            <p:nvPr/>
          </p:nvSpPr>
          <p:spPr>
            <a:xfrm>
              <a:off x="3608602" y="7215921"/>
              <a:ext cx="5080" cy="18415"/>
            </a:xfrm>
            <a:custGeom>
              <a:avLst/>
              <a:gdLst/>
              <a:ahLst/>
              <a:cxnLst/>
              <a:rect l="l" t="t" r="r" b="b"/>
              <a:pathLst>
                <a:path w="5079" h="18415">
                  <a:moveTo>
                    <a:pt x="4588" y="0"/>
                  </a:moveTo>
                  <a:lnTo>
                    <a:pt x="1821" y="10513"/>
                  </a:lnTo>
                  <a:lnTo>
                    <a:pt x="0" y="18239"/>
                  </a:lnTo>
                  <a:lnTo>
                    <a:pt x="1033" y="18239"/>
                  </a:lnTo>
                  <a:lnTo>
                    <a:pt x="2659" y="10513"/>
                  </a:lnTo>
                  <a:lnTo>
                    <a:pt x="4588" y="0"/>
                  </a:lnTo>
                  <a:close/>
                </a:path>
              </a:pathLst>
            </a:custGeom>
            <a:solidFill>
              <a:srgbClr val="F6F5F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2" name="object 192"/>
            <p:cNvSpPr/>
            <p:nvPr/>
          </p:nvSpPr>
          <p:spPr>
            <a:xfrm>
              <a:off x="3790051" y="7123465"/>
              <a:ext cx="26670" cy="111125"/>
            </a:xfrm>
            <a:custGeom>
              <a:avLst/>
              <a:gdLst/>
              <a:ahLst/>
              <a:cxnLst/>
              <a:rect l="l" t="t" r="r" b="b"/>
              <a:pathLst>
                <a:path w="26670" h="111125">
                  <a:moveTo>
                    <a:pt x="26427" y="0"/>
                  </a:moveTo>
                  <a:lnTo>
                    <a:pt x="24174" y="7857"/>
                  </a:lnTo>
                  <a:lnTo>
                    <a:pt x="18681" y="30394"/>
                  </a:lnTo>
                  <a:lnTo>
                    <a:pt x="0" y="110695"/>
                  </a:lnTo>
                  <a:lnTo>
                    <a:pt x="3471" y="110695"/>
                  </a:lnTo>
                  <a:lnTo>
                    <a:pt x="20614" y="30394"/>
                  </a:lnTo>
                  <a:lnTo>
                    <a:pt x="25175" y="7857"/>
                  </a:lnTo>
                  <a:lnTo>
                    <a:pt x="26427" y="0"/>
                  </a:lnTo>
                  <a:close/>
                </a:path>
              </a:pathLst>
            </a:custGeom>
            <a:solidFill>
              <a:srgbClr val="F0EFE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3" name="object 193"/>
            <p:cNvSpPr/>
            <p:nvPr/>
          </p:nvSpPr>
          <p:spPr>
            <a:xfrm>
              <a:off x="4427272" y="6746732"/>
              <a:ext cx="113030" cy="487680"/>
            </a:xfrm>
            <a:custGeom>
              <a:avLst/>
              <a:gdLst/>
              <a:ahLst/>
              <a:cxnLst/>
              <a:rect l="l" t="t" r="r" b="b"/>
              <a:pathLst>
                <a:path w="113029" h="487679">
                  <a:moveTo>
                    <a:pt x="112601" y="0"/>
                  </a:moveTo>
                  <a:lnTo>
                    <a:pt x="111148" y="4480"/>
                  </a:lnTo>
                  <a:lnTo>
                    <a:pt x="102603" y="38925"/>
                  </a:lnTo>
                  <a:lnTo>
                    <a:pt x="77282" y="147317"/>
                  </a:lnTo>
                  <a:lnTo>
                    <a:pt x="0" y="487428"/>
                  </a:lnTo>
                  <a:lnTo>
                    <a:pt x="7757" y="487428"/>
                  </a:lnTo>
                  <a:lnTo>
                    <a:pt x="82201" y="147317"/>
                  </a:lnTo>
                  <a:lnTo>
                    <a:pt x="105235" y="38925"/>
                  </a:lnTo>
                  <a:lnTo>
                    <a:pt x="112055" y="4480"/>
                  </a:lnTo>
                  <a:lnTo>
                    <a:pt x="112601" y="0"/>
                  </a:lnTo>
                  <a:close/>
                </a:path>
              </a:pathLst>
            </a:custGeom>
            <a:solidFill>
              <a:srgbClr val="E9E9E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4" name="object 194"/>
            <p:cNvSpPr/>
            <p:nvPr/>
          </p:nvSpPr>
          <p:spPr>
            <a:xfrm>
              <a:off x="5252646" y="7223211"/>
              <a:ext cx="3175" cy="11430"/>
            </a:xfrm>
            <a:custGeom>
              <a:avLst/>
              <a:gdLst/>
              <a:ahLst/>
              <a:cxnLst/>
              <a:rect l="l" t="t" r="r" b="b"/>
              <a:pathLst>
                <a:path w="3175" h="11429">
                  <a:moveTo>
                    <a:pt x="2973" y="0"/>
                  </a:moveTo>
                  <a:lnTo>
                    <a:pt x="166" y="10253"/>
                  </a:lnTo>
                  <a:lnTo>
                    <a:pt x="0" y="10949"/>
                  </a:lnTo>
                  <a:lnTo>
                    <a:pt x="1061" y="10949"/>
                  </a:lnTo>
                  <a:lnTo>
                    <a:pt x="1206" y="10253"/>
                  </a:lnTo>
                  <a:lnTo>
                    <a:pt x="2973" y="0"/>
                  </a:lnTo>
                  <a:close/>
                </a:path>
              </a:pathLst>
            </a:custGeom>
            <a:solidFill>
              <a:srgbClr val="F3F2F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5" name="object 195"/>
            <p:cNvSpPr/>
            <p:nvPr/>
          </p:nvSpPr>
          <p:spPr>
            <a:xfrm>
              <a:off x="5343054" y="7144928"/>
              <a:ext cx="21590" cy="89535"/>
            </a:xfrm>
            <a:custGeom>
              <a:avLst/>
              <a:gdLst/>
              <a:ahLst/>
              <a:cxnLst/>
              <a:rect l="l" t="t" r="r" b="b"/>
              <a:pathLst>
                <a:path w="21589" h="89534">
                  <a:moveTo>
                    <a:pt x="21373" y="0"/>
                  </a:moveTo>
                  <a:lnTo>
                    <a:pt x="18704" y="9648"/>
                  </a:lnTo>
                  <a:lnTo>
                    <a:pt x="12097" y="37132"/>
                  </a:lnTo>
                  <a:lnTo>
                    <a:pt x="0" y="89232"/>
                  </a:lnTo>
                  <a:lnTo>
                    <a:pt x="2930" y="89232"/>
                  </a:lnTo>
                  <a:lnTo>
                    <a:pt x="14080" y="37132"/>
                  </a:lnTo>
                  <a:lnTo>
                    <a:pt x="19737" y="9648"/>
                  </a:lnTo>
                  <a:lnTo>
                    <a:pt x="21373" y="0"/>
                  </a:lnTo>
                  <a:close/>
                </a:path>
              </a:pathLst>
            </a:custGeom>
            <a:solidFill>
              <a:srgbClr val="F1F0E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6" name="object 196"/>
            <p:cNvSpPr/>
            <p:nvPr/>
          </p:nvSpPr>
          <p:spPr>
            <a:xfrm>
              <a:off x="1459608" y="6986839"/>
              <a:ext cx="58419" cy="247650"/>
            </a:xfrm>
            <a:custGeom>
              <a:avLst/>
              <a:gdLst/>
              <a:ahLst/>
              <a:cxnLst/>
              <a:rect l="l" t="t" r="r" b="b"/>
              <a:pathLst>
                <a:path w="58419" h="247650">
                  <a:moveTo>
                    <a:pt x="58256" y="0"/>
                  </a:moveTo>
                  <a:lnTo>
                    <a:pt x="56709" y="4794"/>
                  </a:lnTo>
                  <a:lnTo>
                    <a:pt x="47607" y="41556"/>
                  </a:lnTo>
                  <a:lnTo>
                    <a:pt x="20751" y="156673"/>
                  </a:lnTo>
                  <a:lnTo>
                    <a:pt x="0" y="247322"/>
                  </a:lnTo>
                  <a:lnTo>
                    <a:pt x="6170" y="247322"/>
                  </a:lnTo>
                  <a:lnTo>
                    <a:pt x="43884" y="72462"/>
                  </a:lnTo>
                  <a:lnTo>
                    <a:pt x="54991" y="18823"/>
                  </a:lnTo>
                  <a:lnTo>
                    <a:pt x="57661" y="4794"/>
                  </a:lnTo>
                  <a:lnTo>
                    <a:pt x="58256" y="0"/>
                  </a:lnTo>
                  <a:close/>
                </a:path>
              </a:pathLst>
            </a:custGeom>
            <a:solidFill>
              <a:srgbClr val="E9E9E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7" name="object 197"/>
            <p:cNvSpPr/>
            <p:nvPr/>
          </p:nvSpPr>
          <p:spPr>
            <a:xfrm>
              <a:off x="1550473" y="7034260"/>
              <a:ext cx="48260" cy="200025"/>
            </a:xfrm>
            <a:custGeom>
              <a:avLst/>
              <a:gdLst/>
              <a:ahLst/>
              <a:cxnLst/>
              <a:rect l="l" t="t" r="r" b="b"/>
              <a:pathLst>
                <a:path w="48259" h="200025">
                  <a:moveTo>
                    <a:pt x="48146" y="0"/>
                  </a:moveTo>
                  <a:lnTo>
                    <a:pt x="46569" y="4475"/>
                  </a:lnTo>
                  <a:lnTo>
                    <a:pt x="43087" y="17570"/>
                  </a:lnTo>
                  <a:lnTo>
                    <a:pt x="30870" y="67641"/>
                  </a:lnTo>
                  <a:lnTo>
                    <a:pt x="0" y="199900"/>
                  </a:lnTo>
                  <a:lnTo>
                    <a:pt x="7109" y="199900"/>
                  </a:lnTo>
                  <a:lnTo>
                    <a:pt x="33097" y="77977"/>
                  </a:lnTo>
                  <a:lnTo>
                    <a:pt x="44842" y="20318"/>
                  </a:lnTo>
                  <a:lnTo>
                    <a:pt x="47616" y="5182"/>
                  </a:lnTo>
                  <a:lnTo>
                    <a:pt x="48146" y="0"/>
                  </a:lnTo>
                  <a:close/>
                </a:path>
              </a:pathLst>
            </a:custGeom>
            <a:solidFill>
              <a:srgbClr val="E3E3E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8" name="object 198"/>
            <p:cNvSpPr/>
            <p:nvPr/>
          </p:nvSpPr>
          <p:spPr>
            <a:xfrm>
              <a:off x="1826230" y="7176716"/>
              <a:ext cx="15240" cy="57785"/>
            </a:xfrm>
            <a:custGeom>
              <a:avLst/>
              <a:gdLst/>
              <a:ahLst/>
              <a:cxnLst/>
              <a:rect l="l" t="t" r="r" b="b"/>
              <a:pathLst>
                <a:path w="15239" h="57784">
                  <a:moveTo>
                    <a:pt x="14624" y="0"/>
                  </a:moveTo>
                  <a:lnTo>
                    <a:pt x="12768" y="5667"/>
                  </a:lnTo>
                  <a:lnTo>
                    <a:pt x="8529" y="22138"/>
                  </a:lnTo>
                  <a:lnTo>
                    <a:pt x="0" y="57444"/>
                  </a:lnTo>
                  <a:lnTo>
                    <a:pt x="3621" y="57444"/>
                  </a:lnTo>
                  <a:lnTo>
                    <a:pt x="10842" y="22138"/>
                  </a:lnTo>
                  <a:lnTo>
                    <a:pt x="13951" y="5667"/>
                  </a:lnTo>
                  <a:lnTo>
                    <a:pt x="14624" y="0"/>
                  </a:lnTo>
                  <a:close/>
                </a:path>
              </a:pathLst>
            </a:custGeom>
            <a:solidFill>
              <a:srgbClr val="E8E8E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9" name="object 199"/>
            <p:cNvSpPr/>
            <p:nvPr/>
          </p:nvSpPr>
          <p:spPr>
            <a:xfrm>
              <a:off x="1918501" y="7214257"/>
              <a:ext cx="5715" cy="20320"/>
            </a:xfrm>
            <a:custGeom>
              <a:avLst/>
              <a:gdLst/>
              <a:ahLst/>
              <a:cxnLst/>
              <a:rect l="l" t="t" r="r" b="b"/>
              <a:pathLst>
                <a:path w="5714" h="20320">
                  <a:moveTo>
                    <a:pt x="5314" y="0"/>
                  </a:moveTo>
                  <a:lnTo>
                    <a:pt x="3383" y="6350"/>
                  </a:lnTo>
                  <a:lnTo>
                    <a:pt x="0" y="19903"/>
                  </a:lnTo>
                  <a:lnTo>
                    <a:pt x="1755" y="19903"/>
                  </a:lnTo>
                  <a:lnTo>
                    <a:pt x="4416" y="6350"/>
                  </a:lnTo>
                  <a:lnTo>
                    <a:pt x="5314" y="0"/>
                  </a:lnTo>
                  <a:close/>
                </a:path>
              </a:pathLst>
            </a:custGeom>
            <a:solidFill>
              <a:srgbClr val="ECECE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0" name="object 200"/>
            <p:cNvSpPr/>
            <p:nvPr/>
          </p:nvSpPr>
          <p:spPr>
            <a:xfrm>
              <a:off x="2004437" y="6609026"/>
              <a:ext cx="146050" cy="625475"/>
            </a:xfrm>
            <a:custGeom>
              <a:avLst/>
              <a:gdLst/>
              <a:ahLst/>
              <a:cxnLst/>
              <a:rect l="l" t="t" r="r" b="b"/>
              <a:pathLst>
                <a:path w="146050" h="625475">
                  <a:moveTo>
                    <a:pt x="145728" y="0"/>
                  </a:moveTo>
                  <a:lnTo>
                    <a:pt x="120189" y="101371"/>
                  </a:lnTo>
                  <a:lnTo>
                    <a:pt x="69533" y="319570"/>
                  </a:lnTo>
                  <a:lnTo>
                    <a:pt x="0" y="625134"/>
                  </a:lnTo>
                  <a:lnTo>
                    <a:pt x="12562" y="625134"/>
                  </a:lnTo>
                  <a:lnTo>
                    <a:pt x="100917" y="219590"/>
                  </a:lnTo>
                  <a:lnTo>
                    <a:pt x="132298" y="71270"/>
                  </a:lnTo>
                  <a:lnTo>
                    <a:pt x="141383" y="26286"/>
                  </a:lnTo>
                  <a:lnTo>
                    <a:pt x="145728" y="0"/>
                  </a:lnTo>
                  <a:close/>
                </a:path>
              </a:pathLst>
            </a:custGeom>
            <a:solidFill>
              <a:srgbClr val="DADBD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1" name="object 201"/>
            <p:cNvSpPr/>
            <p:nvPr/>
          </p:nvSpPr>
          <p:spPr>
            <a:xfrm>
              <a:off x="2101002" y="7206193"/>
              <a:ext cx="7620" cy="28575"/>
            </a:xfrm>
            <a:custGeom>
              <a:avLst/>
              <a:gdLst/>
              <a:ahLst/>
              <a:cxnLst/>
              <a:rect l="l" t="t" r="r" b="b"/>
              <a:pathLst>
                <a:path w="7619" h="28575">
                  <a:moveTo>
                    <a:pt x="7291" y="0"/>
                  </a:moveTo>
                  <a:lnTo>
                    <a:pt x="5333" y="6456"/>
                  </a:lnTo>
                  <a:lnTo>
                    <a:pt x="0" y="27967"/>
                  </a:lnTo>
                  <a:lnTo>
                    <a:pt x="2105" y="27967"/>
                  </a:lnTo>
                  <a:lnTo>
                    <a:pt x="6369" y="6456"/>
                  </a:lnTo>
                  <a:lnTo>
                    <a:pt x="7291" y="0"/>
                  </a:lnTo>
                  <a:close/>
                </a:path>
              </a:pathLst>
            </a:custGeom>
            <a:solidFill>
              <a:srgbClr val="ECECE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2" name="object 202"/>
            <p:cNvSpPr/>
            <p:nvPr/>
          </p:nvSpPr>
          <p:spPr>
            <a:xfrm>
              <a:off x="2190050" y="6922259"/>
              <a:ext cx="73025" cy="312420"/>
            </a:xfrm>
            <a:custGeom>
              <a:avLst/>
              <a:gdLst/>
              <a:ahLst/>
              <a:cxnLst/>
              <a:rect l="l" t="t" r="r" b="b"/>
              <a:pathLst>
                <a:path w="73025" h="312420">
                  <a:moveTo>
                    <a:pt x="72910" y="0"/>
                  </a:moveTo>
                  <a:lnTo>
                    <a:pt x="71589" y="4012"/>
                  </a:lnTo>
                  <a:lnTo>
                    <a:pt x="63876" y="34947"/>
                  </a:lnTo>
                  <a:lnTo>
                    <a:pt x="30642" y="177598"/>
                  </a:lnTo>
                  <a:lnTo>
                    <a:pt x="0" y="311901"/>
                  </a:lnTo>
                  <a:lnTo>
                    <a:pt x="6680" y="311901"/>
                  </a:lnTo>
                  <a:lnTo>
                    <a:pt x="53970" y="93844"/>
                  </a:lnTo>
                  <a:lnTo>
                    <a:pt x="70231" y="15790"/>
                  </a:lnTo>
                  <a:lnTo>
                    <a:pt x="72443" y="4012"/>
                  </a:lnTo>
                  <a:lnTo>
                    <a:pt x="72910" y="0"/>
                  </a:lnTo>
                  <a:close/>
                </a:path>
              </a:pathLst>
            </a:custGeom>
            <a:solidFill>
              <a:srgbClr val="E9E9E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3" name="object 203"/>
            <p:cNvSpPr/>
            <p:nvPr/>
          </p:nvSpPr>
          <p:spPr>
            <a:xfrm>
              <a:off x="3011893" y="6985302"/>
              <a:ext cx="59055" cy="248920"/>
            </a:xfrm>
            <a:custGeom>
              <a:avLst/>
              <a:gdLst/>
              <a:ahLst/>
              <a:cxnLst/>
              <a:rect l="l" t="t" r="r" b="b"/>
              <a:pathLst>
                <a:path w="59055" h="248920">
                  <a:moveTo>
                    <a:pt x="59044" y="0"/>
                  </a:moveTo>
                  <a:lnTo>
                    <a:pt x="57428" y="4804"/>
                  </a:lnTo>
                  <a:lnTo>
                    <a:pt x="53766" y="18863"/>
                  </a:lnTo>
                  <a:lnTo>
                    <a:pt x="40793" y="72618"/>
                  </a:lnTo>
                  <a:lnTo>
                    <a:pt x="0" y="248859"/>
                  </a:lnTo>
                  <a:lnTo>
                    <a:pt x="7066" y="248859"/>
                  </a:lnTo>
                  <a:lnTo>
                    <a:pt x="44898" y="72618"/>
                  </a:lnTo>
                  <a:lnTo>
                    <a:pt x="55906" y="18863"/>
                  </a:lnTo>
                  <a:lnTo>
                    <a:pt x="58516" y="4804"/>
                  </a:lnTo>
                  <a:lnTo>
                    <a:pt x="59044" y="0"/>
                  </a:lnTo>
                  <a:close/>
                </a:path>
              </a:pathLst>
            </a:custGeom>
            <a:solidFill>
              <a:srgbClr val="E5E5E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4" name="object 204"/>
            <p:cNvSpPr/>
            <p:nvPr/>
          </p:nvSpPr>
          <p:spPr>
            <a:xfrm>
              <a:off x="3378076" y="7039899"/>
              <a:ext cx="46355" cy="194310"/>
            </a:xfrm>
            <a:custGeom>
              <a:avLst/>
              <a:gdLst/>
              <a:ahLst/>
              <a:cxnLst/>
              <a:rect l="l" t="t" r="r" b="b"/>
              <a:pathLst>
                <a:path w="46354" h="194309">
                  <a:moveTo>
                    <a:pt x="46029" y="0"/>
                  </a:moveTo>
                  <a:lnTo>
                    <a:pt x="44404" y="5138"/>
                  </a:lnTo>
                  <a:lnTo>
                    <a:pt x="34743" y="44409"/>
                  </a:lnTo>
                  <a:lnTo>
                    <a:pt x="0" y="194261"/>
                  </a:lnTo>
                  <a:lnTo>
                    <a:pt x="5395" y="194261"/>
                  </a:lnTo>
                  <a:lnTo>
                    <a:pt x="37503" y="44409"/>
                  </a:lnTo>
                  <a:lnTo>
                    <a:pt x="45362" y="5138"/>
                  </a:lnTo>
                  <a:lnTo>
                    <a:pt x="46029" y="0"/>
                  </a:lnTo>
                  <a:close/>
                </a:path>
              </a:pathLst>
            </a:custGeom>
            <a:solidFill>
              <a:srgbClr val="EAE9E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5" name="object 205"/>
            <p:cNvSpPr/>
            <p:nvPr/>
          </p:nvSpPr>
          <p:spPr>
            <a:xfrm>
              <a:off x="3836725" y="7213673"/>
              <a:ext cx="5715" cy="20955"/>
            </a:xfrm>
            <a:custGeom>
              <a:avLst/>
              <a:gdLst/>
              <a:ahLst/>
              <a:cxnLst/>
              <a:rect l="l" t="t" r="r" b="b"/>
              <a:pathLst>
                <a:path w="5714" h="20954">
                  <a:moveTo>
                    <a:pt x="5297" y="0"/>
                  </a:moveTo>
                  <a:lnTo>
                    <a:pt x="3458" y="6358"/>
                  </a:lnTo>
                  <a:lnTo>
                    <a:pt x="0" y="20487"/>
                  </a:lnTo>
                  <a:lnTo>
                    <a:pt x="1461" y="20487"/>
                  </a:lnTo>
                  <a:lnTo>
                    <a:pt x="4304" y="6358"/>
                  </a:lnTo>
                  <a:lnTo>
                    <a:pt x="5297" y="0"/>
                  </a:lnTo>
                  <a:close/>
                </a:path>
              </a:pathLst>
            </a:custGeom>
            <a:solidFill>
              <a:srgbClr val="F0EFE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6" name="object 206"/>
            <p:cNvSpPr/>
            <p:nvPr/>
          </p:nvSpPr>
          <p:spPr>
            <a:xfrm>
              <a:off x="4383309" y="7108047"/>
              <a:ext cx="30480" cy="126364"/>
            </a:xfrm>
            <a:custGeom>
              <a:avLst/>
              <a:gdLst/>
              <a:ahLst/>
              <a:cxnLst/>
              <a:rect l="l" t="t" r="r" b="b"/>
              <a:pathLst>
                <a:path w="30479" h="126365">
                  <a:moveTo>
                    <a:pt x="30303" y="0"/>
                  </a:moveTo>
                  <a:lnTo>
                    <a:pt x="28622" y="5398"/>
                  </a:lnTo>
                  <a:lnTo>
                    <a:pt x="18561" y="46495"/>
                  </a:lnTo>
                  <a:lnTo>
                    <a:pt x="0" y="126113"/>
                  </a:lnTo>
                  <a:lnTo>
                    <a:pt x="4346" y="126113"/>
                  </a:lnTo>
                  <a:lnTo>
                    <a:pt x="21303" y="46495"/>
                  </a:lnTo>
                  <a:lnTo>
                    <a:pt x="29577" y="5398"/>
                  </a:lnTo>
                  <a:lnTo>
                    <a:pt x="30303" y="0"/>
                  </a:lnTo>
                  <a:close/>
                </a:path>
              </a:pathLst>
            </a:custGeom>
            <a:solidFill>
              <a:srgbClr val="EBEBE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7" name="object 207"/>
            <p:cNvSpPr/>
            <p:nvPr/>
          </p:nvSpPr>
          <p:spPr>
            <a:xfrm>
              <a:off x="4474806" y="7152726"/>
              <a:ext cx="20320" cy="81915"/>
            </a:xfrm>
            <a:custGeom>
              <a:avLst/>
              <a:gdLst/>
              <a:ahLst/>
              <a:cxnLst/>
              <a:rect l="l" t="t" r="r" b="b"/>
              <a:pathLst>
                <a:path w="20320" h="81915">
                  <a:moveTo>
                    <a:pt x="20173" y="0"/>
                  </a:moveTo>
                  <a:lnTo>
                    <a:pt x="18283" y="5928"/>
                  </a:lnTo>
                  <a:lnTo>
                    <a:pt x="13898" y="23154"/>
                  </a:lnTo>
                  <a:lnTo>
                    <a:pt x="0" y="81434"/>
                  </a:lnTo>
                  <a:lnTo>
                    <a:pt x="4019" y="81434"/>
                  </a:lnTo>
                  <a:lnTo>
                    <a:pt x="10454" y="50841"/>
                  </a:lnTo>
                  <a:lnTo>
                    <a:pt x="16118" y="23154"/>
                  </a:lnTo>
                  <a:lnTo>
                    <a:pt x="19418" y="5928"/>
                  </a:lnTo>
                  <a:lnTo>
                    <a:pt x="20173" y="0"/>
                  </a:lnTo>
                  <a:close/>
                </a:path>
              </a:pathLst>
            </a:custGeom>
            <a:solidFill>
              <a:srgbClr val="E9E9E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8" name="object 208"/>
            <p:cNvSpPr/>
            <p:nvPr/>
          </p:nvSpPr>
          <p:spPr>
            <a:xfrm>
              <a:off x="1412602" y="6966684"/>
              <a:ext cx="64135" cy="267970"/>
            </a:xfrm>
            <a:custGeom>
              <a:avLst/>
              <a:gdLst/>
              <a:ahLst/>
              <a:cxnLst/>
              <a:rect l="l" t="t" r="r" b="b"/>
              <a:pathLst>
                <a:path w="64134" h="267970">
                  <a:moveTo>
                    <a:pt x="64087" y="0"/>
                  </a:moveTo>
                  <a:lnTo>
                    <a:pt x="47735" y="63054"/>
                  </a:lnTo>
                  <a:lnTo>
                    <a:pt x="19259" y="184064"/>
                  </a:lnTo>
                  <a:lnTo>
                    <a:pt x="0" y="267477"/>
                  </a:lnTo>
                  <a:lnTo>
                    <a:pt x="8846" y="267477"/>
                  </a:lnTo>
                  <a:lnTo>
                    <a:pt x="45261" y="96985"/>
                  </a:lnTo>
                  <a:lnTo>
                    <a:pt x="57796" y="36021"/>
                  </a:lnTo>
                  <a:lnTo>
                    <a:pt x="64087" y="0"/>
                  </a:lnTo>
                  <a:close/>
                </a:path>
              </a:pathLst>
            </a:custGeom>
            <a:solidFill>
              <a:srgbClr val="DCDED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9" name="object 209"/>
            <p:cNvSpPr/>
            <p:nvPr/>
          </p:nvSpPr>
          <p:spPr>
            <a:xfrm>
              <a:off x="3471054" y="7211527"/>
              <a:ext cx="6350" cy="22860"/>
            </a:xfrm>
            <a:custGeom>
              <a:avLst/>
              <a:gdLst/>
              <a:ahLst/>
              <a:cxnLst/>
              <a:rect l="l" t="t" r="r" b="b"/>
              <a:pathLst>
                <a:path w="6350" h="22859">
                  <a:moveTo>
                    <a:pt x="6108" y="0"/>
                  </a:moveTo>
                  <a:lnTo>
                    <a:pt x="4256" y="5863"/>
                  </a:lnTo>
                  <a:lnTo>
                    <a:pt x="0" y="22633"/>
                  </a:lnTo>
                  <a:lnTo>
                    <a:pt x="2117" y="22633"/>
                  </a:lnTo>
                  <a:lnTo>
                    <a:pt x="5344" y="5863"/>
                  </a:lnTo>
                  <a:lnTo>
                    <a:pt x="6108" y="0"/>
                  </a:lnTo>
                  <a:close/>
                </a:path>
              </a:pathLst>
            </a:custGeom>
            <a:solidFill>
              <a:srgbClr val="E7E7E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0" name="object 210"/>
            <p:cNvSpPr/>
            <p:nvPr/>
          </p:nvSpPr>
          <p:spPr>
            <a:xfrm>
              <a:off x="4368309" y="5009461"/>
              <a:ext cx="513715" cy="2225040"/>
            </a:xfrm>
            <a:custGeom>
              <a:avLst/>
              <a:gdLst/>
              <a:ahLst/>
              <a:cxnLst/>
              <a:rect l="l" t="t" r="r" b="b"/>
              <a:pathLst>
                <a:path w="513714" h="2225040">
                  <a:moveTo>
                    <a:pt x="513402" y="0"/>
                  </a:moveTo>
                  <a:lnTo>
                    <a:pt x="501398" y="40789"/>
                  </a:lnTo>
                  <a:lnTo>
                    <a:pt x="478276" y="134096"/>
                  </a:lnTo>
                  <a:lnTo>
                    <a:pt x="409465" y="425423"/>
                  </a:lnTo>
                  <a:lnTo>
                    <a:pt x="228951" y="1211648"/>
                  </a:lnTo>
                  <a:lnTo>
                    <a:pt x="0" y="2224699"/>
                  </a:lnTo>
                  <a:lnTo>
                    <a:pt x="34341" y="2224699"/>
                  </a:lnTo>
                  <a:lnTo>
                    <a:pt x="315687" y="944063"/>
                  </a:lnTo>
                  <a:lnTo>
                    <a:pt x="449353" y="322854"/>
                  </a:lnTo>
                  <a:lnTo>
                    <a:pt x="492522" y="115385"/>
                  </a:lnTo>
                  <a:lnTo>
                    <a:pt x="506934" y="42294"/>
                  </a:lnTo>
                  <a:lnTo>
                    <a:pt x="513638" y="1201"/>
                  </a:lnTo>
                  <a:lnTo>
                    <a:pt x="513402" y="0"/>
                  </a:lnTo>
                  <a:close/>
                </a:path>
              </a:pathLst>
            </a:custGeom>
            <a:solidFill>
              <a:srgbClr val="ADAFB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1" name="object 211"/>
            <p:cNvSpPr/>
            <p:nvPr/>
          </p:nvSpPr>
          <p:spPr>
            <a:xfrm>
              <a:off x="6940283" y="7109914"/>
              <a:ext cx="30480" cy="124460"/>
            </a:xfrm>
            <a:custGeom>
              <a:avLst/>
              <a:gdLst/>
              <a:ahLst/>
              <a:cxnLst/>
              <a:rect l="l" t="t" r="r" b="b"/>
              <a:pathLst>
                <a:path w="30479" h="124459">
                  <a:moveTo>
                    <a:pt x="30346" y="0"/>
                  </a:moveTo>
                  <a:lnTo>
                    <a:pt x="28686" y="4979"/>
                  </a:lnTo>
                  <a:lnTo>
                    <a:pt x="24892" y="19599"/>
                  </a:lnTo>
                  <a:lnTo>
                    <a:pt x="11335" y="75856"/>
                  </a:lnTo>
                  <a:lnTo>
                    <a:pt x="0" y="124246"/>
                  </a:lnTo>
                  <a:lnTo>
                    <a:pt x="5265" y="124246"/>
                  </a:lnTo>
                  <a:lnTo>
                    <a:pt x="22266" y="43383"/>
                  </a:lnTo>
                  <a:lnTo>
                    <a:pt x="27056" y="19599"/>
                  </a:lnTo>
                  <a:lnTo>
                    <a:pt x="29784" y="4979"/>
                  </a:lnTo>
                  <a:lnTo>
                    <a:pt x="30346" y="0"/>
                  </a:lnTo>
                  <a:close/>
                </a:path>
              </a:pathLst>
            </a:custGeom>
            <a:solidFill>
              <a:srgbClr val="E3E3E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2" name="object 212"/>
            <p:cNvSpPr/>
            <p:nvPr/>
          </p:nvSpPr>
          <p:spPr>
            <a:xfrm>
              <a:off x="7579880" y="7027163"/>
              <a:ext cx="231775" cy="207010"/>
            </a:xfrm>
            <a:custGeom>
              <a:avLst/>
              <a:gdLst/>
              <a:ahLst/>
              <a:cxnLst/>
              <a:rect l="l" t="t" r="r" b="b"/>
              <a:pathLst>
                <a:path w="231775" h="207009">
                  <a:moveTo>
                    <a:pt x="21374" y="121881"/>
                  </a:moveTo>
                  <a:lnTo>
                    <a:pt x="19519" y="127393"/>
                  </a:lnTo>
                  <a:lnTo>
                    <a:pt x="15316" y="143535"/>
                  </a:lnTo>
                  <a:lnTo>
                    <a:pt x="8890" y="169735"/>
                  </a:lnTo>
                  <a:lnTo>
                    <a:pt x="0" y="207010"/>
                  </a:lnTo>
                  <a:lnTo>
                    <a:pt x="4775" y="207010"/>
                  </a:lnTo>
                  <a:lnTo>
                    <a:pt x="12509" y="169735"/>
                  </a:lnTo>
                  <a:lnTo>
                    <a:pt x="17767" y="143535"/>
                  </a:lnTo>
                  <a:lnTo>
                    <a:pt x="20764" y="127393"/>
                  </a:lnTo>
                  <a:lnTo>
                    <a:pt x="21374" y="121881"/>
                  </a:lnTo>
                  <a:close/>
                </a:path>
                <a:path w="231775" h="207009">
                  <a:moveTo>
                    <a:pt x="231241" y="0"/>
                  </a:moveTo>
                  <a:lnTo>
                    <a:pt x="229768" y="4203"/>
                  </a:lnTo>
                  <a:lnTo>
                    <a:pt x="221488" y="36791"/>
                  </a:lnTo>
                  <a:lnTo>
                    <a:pt x="196888" y="140804"/>
                  </a:lnTo>
                  <a:lnTo>
                    <a:pt x="181571" y="207010"/>
                  </a:lnTo>
                  <a:lnTo>
                    <a:pt x="188569" y="207010"/>
                  </a:lnTo>
                  <a:lnTo>
                    <a:pt x="218884" y="64465"/>
                  </a:lnTo>
                  <a:lnTo>
                    <a:pt x="228587" y="16598"/>
                  </a:lnTo>
                  <a:lnTo>
                    <a:pt x="230822" y="4203"/>
                  </a:lnTo>
                  <a:lnTo>
                    <a:pt x="231241" y="0"/>
                  </a:lnTo>
                  <a:close/>
                </a:path>
              </a:pathLst>
            </a:custGeom>
            <a:solidFill>
              <a:srgbClr val="E1E2E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3" name="object 213"/>
            <p:cNvSpPr/>
            <p:nvPr/>
          </p:nvSpPr>
          <p:spPr>
            <a:xfrm>
              <a:off x="3965627" y="6552422"/>
              <a:ext cx="161290" cy="681990"/>
            </a:xfrm>
            <a:custGeom>
              <a:avLst/>
              <a:gdLst/>
              <a:ahLst/>
              <a:cxnLst/>
              <a:rect l="l" t="t" r="r" b="b"/>
              <a:pathLst>
                <a:path w="161289" h="681990">
                  <a:moveTo>
                    <a:pt x="160905" y="0"/>
                  </a:moveTo>
                  <a:lnTo>
                    <a:pt x="149412" y="40932"/>
                  </a:lnTo>
                  <a:lnTo>
                    <a:pt x="129576" y="122363"/>
                  </a:lnTo>
                  <a:lnTo>
                    <a:pt x="77385" y="344945"/>
                  </a:lnTo>
                  <a:lnTo>
                    <a:pt x="0" y="681738"/>
                  </a:lnTo>
                  <a:lnTo>
                    <a:pt x="17671" y="681738"/>
                  </a:lnTo>
                  <a:lnTo>
                    <a:pt x="101796" y="292312"/>
                  </a:lnTo>
                  <a:lnTo>
                    <a:pt x="137644" y="122363"/>
                  </a:lnTo>
                  <a:lnTo>
                    <a:pt x="154136" y="40932"/>
                  </a:lnTo>
                  <a:lnTo>
                    <a:pt x="160923" y="2619"/>
                  </a:lnTo>
                  <a:lnTo>
                    <a:pt x="160905" y="0"/>
                  </a:lnTo>
                  <a:close/>
                </a:path>
              </a:pathLst>
            </a:custGeom>
            <a:solidFill>
              <a:srgbClr val="C5C7C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4" name="object 214"/>
            <p:cNvSpPr/>
            <p:nvPr/>
          </p:nvSpPr>
          <p:spPr>
            <a:xfrm>
              <a:off x="2446961" y="6023251"/>
              <a:ext cx="291465" cy="1210945"/>
            </a:xfrm>
            <a:custGeom>
              <a:avLst/>
              <a:gdLst/>
              <a:ahLst/>
              <a:cxnLst/>
              <a:rect l="l" t="t" r="r" b="b"/>
              <a:pathLst>
                <a:path w="291464" h="1210945">
                  <a:moveTo>
                    <a:pt x="290547" y="0"/>
                  </a:moveTo>
                  <a:lnTo>
                    <a:pt x="277182" y="41577"/>
                  </a:lnTo>
                  <a:lnTo>
                    <a:pt x="260652" y="105036"/>
                  </a:lnTo>
                  <a:lnTo>
                    <a:pt x="229243" y="232129"/>
                  </a:lnTo>
                  <a:lnTo>
                    <a:pt x="175833" y="455328"/>
                  </a:lnTo>
                  <a:lnTo>
                    <a:pt x="76898" y="878086"/>
                  </a:lnTo>
                  <a:lnTo>
                    <a:pt x="0" y="1210909"/>
                  </a:lnTo>
                  <a:lnTo>
                    <a:pt x="40887" y="1210909"/>
                  </a:lnTo>
                  <a:lnTo>
                    <a:pt x="167129" y="621456"/>
                  </a:lnTo>
                  <a:lnTo>
                    <a:pt x="231712" y="313094"/>
                  </a:lnTo>
                  <a:lnTo>
                    <a:pt x="262276" y="162660"/>
                  </a:lnTo>
                  <a:lnTo>
                    <a:pt x="278211" y="80776"/>
                  </a:lnTo>
                  <a:lnTo>
                    <a:pt x="285364" y="41577"/>
                  </a:lnTo>
                  <a:lnTo>
                    <a:pt x="290999" y="1692"/>
                  </a:lnTo>
                  <a:lnTo>
                    <a:pt x="290547" y="0"/>
                  </a:lnTo>
                  <a:close/>
                </a:path>
              </a:pathLst>
            </a:custGeom>
            <a:solidFill>
              <a:srgbClr val="ECECE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5" name="object 215"/>
            <p:cNvSpPr/>
            <p:nvPr/>
          </p:nvSpPr>
          <p:spPr>
            <a:xfrm>
              <a:off x="2400637" y="5881164"/>
              <a:ext cx="323850" cy="1353185"/>
            </a:xfrm>
            <a:custGeom>
              <a:avLst/>
              <a:gdLst/>
              <a:ahLst/>
              <a:cxnLst/>
              <a:rect l="l" t="t" r="r" b="b"/>
              <a:pathLst>
                <a:path w="323850" h="1353184">
                  <a:moveTo>
                    <a:pt x="322888" y="0"/>
                  </a:moveTo>
                  <a:lnTo>
                    <a:pt x="306085" y="54747"/>
                  </a:lnTo>
                  <a:lnTo>
                    <a:pt x="288937" y="121681"/>
                  </a:lnTo>
                  <a:lnTo>
                    <a:pt x="248192" y="288391"/>
                  </a:lnTo>
                  <a:lnTo>
                    <a:pt x="167385" y="629830"/>
                  </a:lnTo>
                  <a:lnTo>
                    <a:pt x="0" y="1352997"/>
                  </a:lnTo>
                  <a:lnTo>
                    <a:pt x="42188" y="1352997"/>
                  </a:lnTo>
                  <a:lnTo>
                    <a:pt x="185019" y="688255"/>
                  </a:lnTo>
                  <a:lnTo>
                    <a:pt x="260418" y="329673"/>
                  </a:lnTo>
                  <a:lnTo>
                    <a:pt x="297060" y="149607"/>
                  </a:lnTo>
                  <a:lnTo>
                    <a:pt x="311677" y="74214"/>
                  </a:lnTo>
                  <a:lnTo>
                    <a:pt x="322121" y="13853"/>
                  </a:lnTo>
                  <a:lnTo>
                    <a:pt x="323321" y="1551"/>
                  </a:lnTo>
                  <a:lnTo>
                    <a:pt x="322888" y="0"/>
                  </a:lnTo>
                  <a:close/>
                </a:path>
              </a:pathLst>
            </a:custGeom>
            <a:solidFill>
              <a:srgbClr val="C5C7C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6" name="object 216"/>
            <p:cNvSpPr/>
            <p:nvPr/>
          </p:nvSpPr>
          <p:spPr>
            <a:xfrm>
              <a:off x="4786720" y="2719832"/>
              <a:ext cx="1138622" cy="4514329"/>
            </a:xfrm>
            <a:prstGeom prst="rect">
              <a:avLst/>
            </a:prstGeom>
            <a:blipFill>
              <a:blip r:embed="rId2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17" name="object 217"/>
            <p:cNvSpPr/>
            <p:nvPr/>
          </p:nvSpPr>
          <p:spPr>
            <a:xfrm>
              <a:off x="2765221" y="6543903"/>
              <a:ext cx="4996815" cy="20955"/>
            </a:xfrm>
            <a:custGeom>
              <a:avLst/>
              <a:gdLst/>
              <a:ahLst/>
              <a:cxnLst/>
              <a:rect l="l" t="t" r="r" b="b"/>
              <a:pathLst>
                <a:path w="4996815" h="20954">
                  <a:moveTo>
                    <a:pt x="1115923" y="0"/>
                  </a:moveTo>
                  <a:lnTo>
                    <a:pt x="5118" y="0"/>
                  </a:lnTo>
                  <a:lnTo>
                    <a:pt x="0" y="20726"/>
                  </a:lnTo>
                  <a:lnTo>
                    <a:pt x="1110805" y="20726"/>
                  </a:lnTo>
                  <a:lnTo>
                    <a:pt x="1115923" y="0"/>
                  </a:lnTo>
                  <a:close/>
                </a:path>
                <a:path w="4996815" h="20954">
                  <a:moveTo>
                    <a:pt x="4996523" y="0"/>
                  </a:moveTo>
                  <a:lnTo>
                    <a:pt x="3885717" y="0"/>
                  </a:lnTo>
                  <a:lnTo>
                    <a:pt x="3880586" y="20726"/>
                  </a:lnTo>
                  <a:lnTo>
                    <a:pt x="4991392" y="20726"/>
                  </a:lnTo>
                  <a:lnTo>
                    <a:pt x="499652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8" name="object 218"/>
            <p:cNvSpPr/>
            <p:nvPr/>
          </p:nvSpPr>
          <p:spPr>
            <a:xfrm>
              <a:off x="1796695" y="4212013"/>
              <a:ext cx="783590" cy="897255"/>
            </a:xfrm>
            <a:custGeom>
              <a:avLst/>
              <a:gdLst/>
              <a:ahLst/>
              <a:cxnLst/>
              <a:rect l="l" t="t" r="r" b="b"/>
              <a:pathLst>
                <a:path w="783589" h="897254">
                  <a:moveTo>
                    <a:pt x="755961" y="102504"/>
                  </a:moveTo>
                  <a:lnTo>
                    <a:pt x="702539" y="82960"/>
                  </a:lnTo>
                  <a:lnTo>
                    <a:pt x="631883" y="61643"/>
                  </a:lnTo>
                  <a:lnTo>
                    <a:pt x="588848" y="50055"/>
                  </a:lnTo>
                  <a:lnTo>
                    <a:pt x="541923" y="38539"/>
                  </a:lnTo>
                  <a:lnTo>
                    <a:pt x="492043" y="27613"/>
                  </a:lnTo>
                  <a:lnTo>
                    <a:pt x="440142" y="17797"/>
                  </a:lnTo>
                  <a:lnTo>
                    <a:pt x="387157" y="9608"/>
                  </a:lnTo>
                  <a:lnTo>
                    <a:pt x="334023" y="3567"/>
                  </a:lnTo>
                  <a:lnTo>
                    <a:pt x="281674" y="191"/>
                  </a:lnTo>
                  <a:lnTo>
                    <a:pt x="231047" y="0"/>
                  </a:lnTo>
                  <a:lnTo>
                    <a:pt x="183075" y="3511"/>
                  </a:lnTo>
                  <a:lnTo>
                    <a:pt x="138696" y="11245"/>
                  </a:lnTo>
                  <a:lnTo>
                    <a:pt x="98844" y="23719"/>
                  </a:lnTo>
                  <a:lnTo>
                    <a:pt x="64453" y="41452"/>
                  </a:lnTo>
                  <a:lnTo>
                    <a:pt x="15801" y="94772"/>
                  </a:lnTo>
                  <a:lnTo>
                    <a:pt x="3409" y="131397"/>
                  </a:lnTo>
                  <a:lnTo>
                    <a:pt x="0" y="162134"/>
                  </a:lnTo>
                  <a:lnTo>
                    <a:pt x="1474" y="194200"/>
                  </a:lnTo>
                  <a:lnTo>
                    <a:pt x="18117" y="261646"/>
                  </a:lnTo>
                  <a:lnTo>
                    <a:pt x="51414" y="332397"/>
                  </a:lnTo>
                  <a:lnTo>
                    <a:pt x="73707" y="368593"/>
                  </a:lnTo>
                  <a:lnTo>
                    <a:pt x="99442" y="405115"/>
                  </a:lnTo>
                  <a:lnTo>
                    <a:pt x="128379" y="441794"/>
                  </a:lnTo>
                  <a:lnTo>
                    <a:pt x="160277" y="478464"/>
                  </a:lnTo>
                  <a:lnTo>
                    <a:pt x="194897" y="514956"/>
                  </a:lnTo>
                  <a:lnTo>
                    <a:pt x="231997" y="551105"/>
                  </a:lnTo>
                  <a:lnTo>
                    <a:pt x="271337" y="586742"/>
                  </a:lnTo>
                  <a:lnTo>
                    <a:pt x="312677" y="621701"/>
                  </a:lnTo>
                  <a:lnTo>
                    <a:pt x="355777" y="655814"/>
                  </a:lnTo>
                  <a:lnTo>
                    <a:pt x="400395" y="688914"/>
                  </a:lnTo>
                  <a:lnTo>
                    <a:pt x="446293" y="720835"/>
                  </a:lnTo>
                  <a:lnTo>
                    <a:pt x="493228" y="751408"/>
                  </a:lnTo>
                  <a:lnTo>
                    <a:pt x="540961" y="780467"/>
                  </a:lnTo>
                  <a:lnTo>
                    <a:pt x="589251" y="807844"/>
                  </a:lnTo>
                  <a:lnTo>
                    <a:pt x="637858" y="833373"/>
                  </a:lnTo>
                  <a:lnTo>
                    <a:pt x="686542" y="856885"/>
                  </a:lnTo>
                  <a:lnTo>
                    <a:pt x="735061" y="878215"/>
                  </a:lnTo>
                  <a:lnTo>
                    <a:pt x="783177" y="897194"/>
                  </a:lnTo>
                </a:path>
              </a:pathLst>
            </a:custGeom>
            <a:ln w="63500">
              <a:solidFill>
                <a:srgbClr val="121A1E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9" name="object 219"/>
            <p:cNvSpPr/>
            <p:nvPr/>
          </p:nvSpPr>
          <p:spPr>
            <a:xfrm>
              <a:off x="3306849" y="3904255"/>
              <a:ext cx="783590" cy="897255"/>
            </a:xfrm>
            <a:custGeom>
              <a:avLst/>
              <a:gdLst/>
              <a:ahLst/>
              <a:cxnLst/>
              <a:rect l="l" t="t" r="r" b="b"/>
              <a:pathLst>
                <a:path w="783589" h="897254">
                  <a:moveTo>
                    <a:pt x="755959" y="102504"/>
                  </a:moveTo>
                  <a:lnTo>
                    <a:pt x="702537" y="82960"/>
                  </a:lnTo>
                  <a:lnTo>
                    <a:pt x="631881" y="61643"/>
                  </a:lnTo>
                  <a:lnTo>
                    <a:pt x="588847" y="50055"/>
                  </a:lnTo>
                  <a:lnTo>
                    <a:pt x="541922" y="38539"/>
                  </a:lnTo>
                  <a:lnTo>
                    <a:pt x="492041" y="27613"/>
                  </a:lnTo>
                  <a:lnTo>
                    <a:pt x="440141" y="17797"/>
                  </a:lnTo>
                  <a:lnTo>
                    <a:pt x="387156" y="9608"/>
                  </a:lnTo>
                  <a:lnTo>
                    <a:pt x="334021" y="3567"/>
                  </a:lnTo>
                  <a:lnTo>
                    <a:pt x="281673" y="191"/>
                  </a:lnTo>
                  <a:lnTo>
                    <a:pt x="231045" y="0"/>
                  </a:lnTo>
                  <a:lnTo>
                    <a:pt x="183074" y="3511"/>
                  </a:lnTo>
                  <a:lnTo>
                    <a:pt x="138695" y="11245"/>
                  </a:lnTo>
                  <a:lnTo>
                    <a:pt x="98842" y="23719"/>
                  </a:lnTo>
                  <a:lnTo>
                    <a:pt x="64452" y="41452"/>
                  </a:lnTo>
                  <a:lnTo>
                    <a:pt x="15800" y="94772"/>
                  </a:lnTo>
                  <a:lnTo>
                    <a:pt x="3408" y="131397"/>
                  </a:lnTo>
                  <a:lnTo>
                    <a:pt x="0" y="162134"/>
                  </a:lnTo>
                  <a:lnTo>
                    <a:pt x="1476" y="194200"/>
                  </a:lnTo>
                  <a:lnTo>
                    <a:pt x="18120" y="261646"/>
                  </a:lnTo>
                  <a:lnTo>
                    <a:pt x="51418" y="332397"/>
                  </a:lnTo>
                  <a:lnTo>
                    <a:pt x="73711" y="368593"/>
                  </a:lnTo>
                  <a:lnTo>
                    <a:pt x="99446" y="405115"/>
                  </a:lnTo>
                  <a:lnTo>
                    <a:pt x="128383" y="441794"/>
                  </a:lnTo>
                  <a:lnTo>
                    <a:pt x="160281" y="478464"/>
                  </a:lnTo>
                  <a:lnTo>
                    <a:pt x="194900" y="514956"/>
                  </a:lnTo>
                  <a:lnTo>
                    <a:pt x="232000" y="551105"/>
                  </a:lnTo>
                  <a:lnTo>
                    <a:pt x="271340" y="586742"/>
                  </a:lnTo>
                  <a:lnTo>
                    <a:pt x="312680" y="621701"/>
                  </a:lnTo>
                  <a:lnTo>
                    <a:pt x="355779" y="655814"/>
                  </a:lnTo>
                  <a:lnTo>
                    <a:pt x="400397" y="688914"/>
                  </a:lnTo>
                  <a:lnTo>
                    <a:pt x="446293" y="720835"/>
                  </a:lnTo>
                  <a:lnTo>
                    <a:pt x="493228" y="751408"/>
                  </a:lnTo>
                  <a:lnTo>
                    <a:pt x="540961" y="780467"/>
                  </a:lnTo>
                  <a:lnTo>
                    <a:pt x="589250" y="807844"/>
                  </a:lnTo>
                  <a:lnTo>
                    <a:pt x="637857" y="833373"/>
                  </a:lnTo>
                  <a:lnTo>
                    <a:pt x="686541" y="856885"/>
                  </a:lnTo>
                  <a:lnTo>
                    <a:pt x="735060" y="878215"/>
                  </a:lnTo>
                  <a:lnTo>
                    <a:pt x="783175" y="897194"/>
                  </a:lnTo>
                </a:path>
              </a:pathLst>
            </a:custGeom>
            <a:ln w="63500">
              <a:solidFill>
                <a:srgbClr val="121A1E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0" name="object 220"/>
            <p:cNvSpPr/>
            <p:nvPr/>
          </p:nvSpPr>
          <p:spPr>
            <a:xfrm>
              <a:off x="2265066" y="3916944"/>
              <a:ext cx="2176145" cy="1841500"/>
            </a:xfrm>
            <a:custGeom>
              <a:avLst/>
              <a:gdLst/>
              <a:ahLst/>
              <a:cxnLst/>
              <a:rect l="l" t="t" r="r" b="b"/>
              <a:pathLst>
                <a:path w="2176145" h="1841500">
                  <a:moveTo>
                    <a:pt x="1995864" y="0"/>
                  </a:moveTo>
                  <a:lnTo>
                    <a:pt x="1971207" y="3258"/>
                  </a:lnTo>
                  <a:lnTo>
                    <a:pt x="1935165" y="14394"/>
                  </a:lnTo>
                  <a:lnTo>
                    <a:pt x="1895818" y="25145"/>
                  </a:lnTo>
                  <a:lnTo>
                    <a:pt x="1853378" y="35521"/>
                  </a:lnTo>
                  <a:lnTo>
                    <a:pt x="1808078" y="45528"/>
                  </a:lnTo>
                  <a:lnTo>
                    <a:pt x="1760152" y="55170"/>
                  </a:lnTo>
                  <a:lnTo>
                    <a:pt x="1709834" y="64452"/>
                  </a:lnTo>
                  <a:lnTo>
                    <a:pt x="1657359" y="73379"/>
                  </a:lnTo>
                  <a:lnTo>
                    <a:pt x="1602959" y="81954"/>
                  </a:lnTo>
                  <a:lnTo>
                    <a:pt x="1489323" y="98068"/>
                  </a:lnTo>
                  <a:lnTo>
                    <a:pt x="1370798" y="112831"/>
                  </a:lnTo>
                  <a:lnTo>
                    <a:pt x="1188873" y="132421"/>
                  </a:lnTo>
                  <a:lnTo>
                    <a:pt x="945371" y="154304"/>
                  </a:lnTo>
                  <a:lnTo>
                    <a:pt x="662733" y="174989"/>
                  </a:lnTo>
                  <a:lnTo>
                    <a:pt x="301845" y="195353"/>
                  </a:lnTo>
                  <a:lnTo>
                    <a:pt x="276651" y="201227"/>
                  </a:lnTo>
                  <a:lnTo>
                    <a:pt x="255828" y="215202"/>
                  </a:lnTo>
                  <a:lnTo>
                    <a:pt x="241160" y="235547"/>
                  </a:lnTo>
                  <a:lnTo>
                    <a:pt x="234433" y="260536"/>
                  </a:lnTo>
                  <a:lnTo>
                    <a:pt x="230080" y="302650"/>
                  </a:lnTo>
                  <a:lnTo>
                    <a:pt x="223647" y="348298"/>
                  </a:lnTo>
                  <a:lnTo>
                    <a:pt x="215348" y="396967"/>
                  </a:lnTo>
                  <a:lnTo>
                    <a:pt x="205399" y="448150"/>
                  </a:lnTo>
                  <a:lnTo>
                    <a:pt x="194012" y="501334"/>
                  </a:lnTo>
                  <a:lnTo>
                    <a:pt x="181402" y="556009"/>
                  </a:lnTo>
                  <a:lnTo>
                    <a:pt x="167783" y="611666"/>
                  </a:lnTo>
                  <a:lnTo>
                    <a:pt x="153369" y="667794"/>
                  </a:lnTo>
                  <a:lnTo>
                    <a:pt x="138374" y="723882"/>
                  </a:lnTo>
                  <a:lnTo>
                    <a:pt x="123011" y="779420"/>
                  </a:lnTo>
                  <a:lnTo>
                    <a:pt x="107496" y="833898"/>
                  </a:lnTo>
                  <a:lnTo>
                    <a:pt x="92041" y="886805"/>
                  </a:lnTo>
                  <a:lnTo>
                    <a:pt x="76862" y="937631"/>
                  </a:lnTo>
                  <a:lnTo>
                    <a:pt x="62171" y="985865"/>
                  </a:lnTo>
                  <a:lnTo>
                    <a:pt x="48184" y="1030997"/>
                  </a:lnTo>
                  <a:lnTo>
                    <a:pt x="35114" y="1072518"/>
                  </a:lnTo>
                  <a:lnTo>
                    <a:pt x="23175" y="1109915"/>
                  </a:lnTo>
                  <a:lnTo>
                    <a:pt x="3547" y="1170301"/>
                  </a:lnTo>
                  <a:lnTo>
                    <a:pt x="0" y="1192792"/>
                  </a:lnTo>
                  <a:lnTo>
                    <a:pt x="13802" y="1234514"/>
                  </a:lnTo>
                  <a:lnTo>
                    <a:pt x="84923" y="1288879"/>
                  </a:lnTo>
                  <a:lnTo>
                    <a:pt x="140003" y="1325578"/>
                  </a:lnTo>
                  <a:lnTo>
                    <a:pt x="195191" y="1360670"/>
                  </a:lnTo>
                  <a:lnTo>
                    <a:pt x="250415" y="1394191"/>
                  </a:lnTo>
                  <a:lnTo>
                    <a:pt x="305599" y="1426177"/>
                  </a:lnTo>
                  <a:lnTo>
                    <a:pt x="360670" y="1456663"/>
                  </a:lnTo>
                  <a:lnTo>
                    <a:pt x="415554" y="1485685"/>
                  </a:lnTo>
                  <a:lnTo>
                    <a:pt x="470176" y="1513278"/>
                  </a:lnTo>
                  <a:lnTo>
                    <a:pt x="524463" y="1539477"/>
                  </a:lnTo>
                  <a:lnTo>
                    <a:pt x="578341" y="1564318"/>
                  </a:lnTo>
                  <a:lnTo>
                    <a:pt x="631730" y="1587835"/>
                  </a:lnTo>
                  <a:lnTo>
                    <a:pt x="684568" y="1610066"/>
                  </a:lnTo>
                  <a:lnTo>
                    <a:pt x="736774" y="1631046"/>
                  </a:lnTo>
                  <a:lnTo>
                    <a:pt x="788275" y="1650810"/>
                  </a:lnTo>
                  <a:lnTo>
                    <a:pt x="838997" y="1669393"/>
                  </a:lnTo>
                  <a:lnTo>
                    <a:pt x="888866" y="1686832"/>
                  </a:lnTo>
                  <a:lnTo>
                    <a:pt x="937807" y="1703161"/>
                  </a:lnTo>
                  <a:lnTo>
                    <a:pt x="985747" y="1718415"/>
                  </a:lnTo>
                  <a:lnTo>
                    <a:pt x="1032611" y="1732631"/>
                  </a:lnTo>
                  <a:lnTo>
                    <a:pt x="1078327" y="1745844"/>
                  </a:lnTo>
                  <a:lnTo>
                    <a:pt x="1122819" y="1758090"/>
                  </a:lnTo>
                  <a:lnTo>
                    <a:pt x="1166013" y="1769403"/>
                  </a:lnTo>
                  <a:lnTo>
                    <a:pt x="1207836" y="1779819"/>
                  </a:lnTo>
                  <a:lnTo>
                    <a:pt x="1248214" y="1789374"/>
                  </a:lnTo>
                  <a:lnTo>
                    <a:pt x="1287073" y="1798103"/>
                  </a:lnTo>
                  <a:lnTo>
                    <a:pt x="1324338" y="1806042"/>
                  </a:lnTo>
                  <a:lnTo>
                    <a:pt x="1393793" y="1819690"/>
                  </a:lnTo>
                  <a:lnTo>
                    <a:pt x="1455986" y="1830603"/>
                  </a:lnTo>
                  <a:lnTo>
                    <a:pt x="1510326" y="1839064"/>
                  </a:lnTo>
                  <a:lnTo>
                    <a:pt x="1560112" y="1841217"/>
                  </a:lnTo>
                  <a:lnTo>
                    <a:pt x="1608609" y="1833433"/>
                  </a:lnTo>
                  <a:lnTo>
                    <a:pt x="1654367" y="1816224"/>
                  </a:lnTo>
                  <a:lnTo>
                    <a:pt x="1695921" y="1790099"/>
                  </a:lnTo>
                  <a:lnTo>
                    <a:pt x="1731814" y="1755568"/>
                  </a:lnTo>
                  <a:lnTo>
                    <a:pt x="1779197" y="1697620"/>
                  </a:lnTo>
                  <a:lnTo>
                    <a:pt x="1823343" y="1639890"/>
                  </a:lnTo>
                  <a:lnTo>
                    <a:pt x="1864347" y="1582422"/>
                  </a:lnTo>
                  <a:lnTo>
                    <a:pt x="1902307" y="1525261"/>
                  </a:lnTo>
                  <a:lnTo>
                    <a:pt x="1937319" y="1468450"/>
                  </a:lnTo>
                  <a:lnTo>
                    <a:pt x="1969481" y="1412033"/>
                  </a:lnTo>
                  <a:lnTo>
                    <a:pt x="1998890" y="1356054"/>
                  </a:lnTo>
                  <a:lnTo>
                    <a:pt x="2025642" y="1300558"/>
                  </a:lnTo>
                  <a:lnTo>
                    <a:pt x="2049834" y="1245588"/>
                  </a:lnTo>
                  <a:lnTo>
                    <a:pt x="2071563" y="1191188"/>
                  </a:lnTo>
                  <a:lnTo>
                    <a:pt x="2090926" y="1137402"/>
                  </a:lnTo>
                  <a:lnTo>
                    <a:pt x="2108020" y="1084275"/>
                  </a:lnTo>
                  <a:lnTo>
                    <a:pt x="2122941" y="1031850"/>
                  </a:lnTo>
                  <a:lnTo>
                    <a:pt x="2135788" y="980172"/>
                  </a:lnTo>
                  <a:lnTo>
                    <a:pt x="2146656" y="929284"/>
                  </a:lnTo>
                  <a:lnTo>
                    <a:pt x="2155642" y="879230"/>
                  </a:lnTo>
                  <a:lnTo>
                    <a:pt x="2162844" y="830054"/>
                  </a:lnTo>
                  <a:lnTo>
                    <a:pt x="2168358" y="781801"/>
                  </a:lnTo>
                  <a:lnTo>
                    <a:pt x="2172281" y="734514"/>
                  </a:lnTo>
                  <a:lnTo>
                    <a:pt x="2174710" y="688237"/>
                  </a:lnTo>
                  <a:lnTo>
                    <a:pt x="2175743" y="643015"/>
                  </a:lnTo>
                  <a:lnTo>
                    <a:pt x="2175475" y="598891"/>
                  </a:lnTo>
                  <a:lnTo>
                    <a:pt x="2174003" y="555910"/>
                  </a:lnTo>
                  <a:lnTo>
                    <a:pt x="2171425" y="514115"/>
                  </a:lnTo>
                  <a:lnTo>
                    <a:pt x="2167838" y="473550"/>
                  </a:lnTo>
                  <a:lnTo>
                    <a:pt x="2163338" y="434260"/>
                  </a:lnTo>
                  <a:lnTo>
                    <a:pt x="2158023" y="396289"/>
                  </a:lnTo>
                  <a:lnTo>
                    <a:pt x="2145332" y="324476"/>
                  </a:lnTo>
                  <a:lnTo>
                    <a:pt x="2130541" y="258466"/>
                  </a:lnTo>
                  <a:lnTo>
                    <a:pt x="2114426" y="198614"/>
                  </a:lnTo>
                  <a:lnTo>
                    <a:pt x="2097760" y="145264"/>
                  </a:lnTo>
                  <a:lnTo>
                    <a:pt x="2081319" y="98772"/>
                  </a:lnTo>
                  <a:lnTo>
                    <a:pt x="2065878" y="59489"/>
                  </a:lnTo>
                  <a:lnTo>
                    <a:pt x="2045155" y="22513"/>
                  </a:lnTo>
                  <a:lnTo>
                    <a:pt x="2002492" y="968"/>
                  </a:lnTo>
                  <a:lnTo>
                    <a:pt x="1995864" y="0"/>
                  </a:lnTo>
                  <a:close/>
                </a:path>
              </a:pathLst>
            </a:custGeom>
            <a:solidFill>
              <a:srgbClr val="121A1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1" name="object 221"/>
            <p:cNvSpPr/>
            <p:nvPr/>
          </p:nvSpPr>
          <p:spPr>
            <a:xfrm>
              <a:off x="3940674" y="4978641"/>
              <a:ext cx="438844" cy="487674"/>
            </a:xfrm>
            <a:prstGeom prst="rect">
              <a:avLst/>
            </a:prstGeom>
            <a:blipFill>
              <a:blip r:embed="rId2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22" name="object 222"/>
            <p:cNvSpPr/>
            <p:nvPr/>
          </p:nvSpPr>
          <p:spPr>
            <a:xfrm>
              <a:off x="3972306" y="5011039"/>
              <a:ext cx="383628" cy="321373"/>
            </a:xfrm>
            <a:prstGeom prst="rect">
              <a:avLst/>
            </a:prstGeom>
            <a:blipFill>
              <a:blip r:embed="rId2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23" name="object 223"/>
            <p:cNvSpPr/>
            <p:nvPr/>
          </p:nvSpPr>
          <p:spPr>
            <a:xfrm>
              <a:off x="3975227" y="5035648"/>
              <a:ext cx="318135" cy="180975"/>
            </a:xfrm>
            <a:custGeom>
              <a:avLst/>
              <a:gdLst/>
              <a:ahLst/>
              <a:cxnLst/>
              <a:rect l="l" t="t" r="r" b="b"/>
              <a:pathLst>
                <a:path w="318135" h="180975">
                  <a:moveTo>
                    <a:pt x="0" y="0"/>
                  </a:moveTo>
                  <a:lnTo>
                    <a:pt x="39652" y="26707"/>
                  </a:lnTo>
                  <a:lnTo>
                    <a:pt x="79969" y="52412"/>
                  </a:lnTo>
                  <a:lnTo>
                    <a:pt x="120848" y="77234"/>
                  </a:lnTo>
                  <a:lnTo>
                    <a:pt x="162188" y="101293"/>
                  </a:lnTo>
                  <a:lnTo>
                    <a:pt x="204027" y="124470"/>
                  </a:lnTo>
                  <a:lnTo>
                    <a:pt x="246305" y="146870"/>
                  </a:lnTo>
                  <a:lnTo>
                    <a:pt x="289095" y="168294"/>
                  </a:lnTo>
                  <a:lnTo>
                    <a:pt x="315939" y="180825"/>
                  </a:lnTo>
                  <a:lnTo>
                    <a:pt x="318055" y="176017"/>
                  </a:lnTo>
                  <a:lnTo>
                    <a:pt x="291163" y="163933"/>
                  </a:lnTo>
                  <a:lnTo>
                    <a:pt x="248161" y="143176"/>
                  </a:lnTo>
                  <a:lnTo>
                    <a:pt x="205636" y="121426"/>
                  </a:lnTo>
                  <a:lnTo>
                    <a:pt x="163522" y="98880"/>
                  </a:lnTo>
                  <a:lnTo>
                    <a:pt x="121889" y="75445"/>
                  </a:lnTo>
                  <a:lnTo>
                    <a:pt x="80688" y="51234"/>
                  </a:lnTo>
                  <a:lnTo>
                    <a:pt x="40023" y="261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E0028">
                <a:alpha val="18998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4" name="object 224"/>
            <p:cNvSpPr/>
            <p:nvPr/>
          </p:nvSpPr>
          <p:spPr>
            <a:xfrm>
              <a:off x="3974833" y="5031787"/>
              <a:ext cx="320040" cy="182245"/>
            </a:xfrm>
            <a:custGeom>
              <a:avLst/>
              <a:gdLst/>
              <a:ahLst/>
              <a:cxnLst/>
              <a:rect l="l" t="t" r="r" b="b"/>
              <a:pathLst>
                <a:path w="320039" h="182245">
                  <a:moveTo>
                    <a:pt x="0" y="0"/>
                  </a:moveTo>
                  <a:lnTo>
                    <a:pt x="39648" y="26704"/>
                  </a:lnTo>
                  <a:lnTo>
                    <a:pt x="79965" y="52410"/>
                  </a:lnTo>
                  <a:lnTo>
                    <a:pt x="120844" y="77232"/>
                  </a:lnTo>
                  <a:lnTo>
                    <a:pt x="162185" y="101290"/>
                  </a:lnTo>
                  <a:lnTo>
                    <a:pt x="204023" y="124467"/>
                  </a:lnTo>
                  <a:lnTo>
                    <a:pt x="246301" y="146868"/>
                  </a:lnTo>
                  <a:lnTo>
                    <a:pt x="289092" y="168292"/>
                  </a:lnTo>
                  <a:lnTo>
                    <a:pt x="317675" y="181635"/>
                  </a:lnTo>
                  <a:lnTo>
                    <a:pt x="319799" y="176810"/>
                  </a:lnTo>
                  <a:lnTo>
                    <a:pt x="291161" y="163936"/>
                  </a:lnTo>
                  <a:lnTo>
                    <a:pt x="248162" y="143175"/>
                  </a:lnTo>
                  <a:lnTo>
                    <a:pt x="205637" y="121424"/>
                  </a:lnTo>
                  <a:lnTo>
                    <a:pt x="163518" y="98877"/>
                  </a:lnTo>
                  <a:lnTo>
                    <a:pt x="121885" y="75442"/>
                  </a:lnTo>
                  <a:lnTo>
                    <a:pt x="80684" y="51232"/>
                  </a:lnTo>
                  <a:lnTo>
                    <a:pt x="40019" y="261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61A4">
                <a:alpha val="31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5" name="object 225"/>
            <p:cNvSpPr/>
            <p:nvPr/>
          </p:nvSpPr>
          <p:spPr>
            <a:xfrm>
              <a:off x="3986394" y="4884153"/>
              <a:ext cx="417234" cy="603498"/>
            </a:xfrm>
            <a:prstGeom prst="rect">
              <a:avLst/>
            </a:prstGeom>
            <a:blipFill>
              <a:blip r:embed="rId2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26" name="object 226"/>
            <p:cNvSpPr/>
            <p:nvPr/>
          </p:nvSpPr>
          <p:spPr>
            <a:xfrm>
              <a:off x="4020045" y="4930660"/>
              <a:ext cx="372681" cy="495144"/>
            </a:xfrm>
            <a:prstGeom prst="rect">
              <a:avLst/>
            </a:prstGeom>
            <a:blipFill>
              <a:blip r:embed="rId2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27" name="object 227"/>
            <p:cNvSpPr/>
            <p:nvPr/>
          </p:nvSpPr>
          <p:spPr>
            <a:xfrm>
              <a:off x="4022166" y="5251445"/>
              <a:ext cx="252185" cy="170146"/>
            </a:xfrm>
            <a:prstGeom prst="rect">
              <a:avLst/>
            </a:prstGeom>
            <a:blipFill>
              <a:blip r:embed="rId2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28" name="object 228"/>
            <p:cNvSpPr/>
            <p:nvPr/>
          </p:nvSpPr>
          <p:spPr>
            <a:xfrm>
              <a:off x="4018521" y="5244725"/>
              <a:ext cx="259079" cy="175895"/>
            </a:xfrm>
            <a:custGeom>
              <a:avLst/>
              <a:gdLst/>
              <a:ahLst/>
              <a:cxnLst/>
              <a:rect l="l" t="t" r="r" b="b"/>
              <a:pathLst>
                <a:path w="259079" h="175895">
                  <a:moveTo>
                    <a:pt x="259069" y="0"/>
                  </a:moveTo>
                  <a:lnTo>
                    <a:pt x="199876" y="44810"/>
                  </a:lnTo>
                  <a:lnTo>
                    <a:pt x="161022" y="72609"/>
                  </a:lnTo>
                  <a:lnTo>
                    <a:pt x="121587" y="99581"/>
                  </a:lnTo>
                  <a:lnTo>
                    <a:pt x="81648" y="125821"/>
                  </a:lnTo>
                  <a:lnTo>
                    <a:pt x="41141" y="151182"/>
                  </a:lnTo>
                  <a:lnTo>
                    <a:pt x="0" y="175517"/>
                  </a:lnTo>
                  <a:lnTo>
                    <a:pt x="41497" y="151773"/>
                  </a:lnTo>
                  <a:lnTo>
                    <a:pt x="82386" y="126986"/>
                  </a:lnTo>
                  <a:lnTo>
                    <a:pt x="122728" y="101307"/>
                  </a:lnTo>
                  <a:lnTo>
                    <a:pt x="162584" y="74883"/>
                  </a:lnTo>
                  <a:lnTo>
                    <a:pt x="201886" y="47609"/>
                  </a:lnTo>
                  <a:lnTo>
                    <a:pt x="240681" y="19598"/>
                  </a:lnTo>
                  <a:lnTo>
                    <a:pt x="254766" y="8927"/>
                  </a:lnTo>
                  <a:lnTo>
                    <a:pt x="259069" y="0"/>
                  </a:lnTo>
                  <a:close/>
                </a:path>
              </a:pathLst>
            </a:custGeom>
            <a:solidFill>
              <a:srgbClr val="E761A4">
                <a:alpha val="31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9" name="object 229"/>
            <p:cNvSpPr/>
            <p:nvPr/>
          </p:nvSpPr>
          <p:spPr>
            <a:xfrm>
              <a:off x="3105521" y="4332465"/>
              <a:ext cx="515108" cy="780282"/>
            </a:xfrm>
            <a:prstGeom prst="rect">
              <a:avLst/>
            </a:prstGeom>
            <a:blipFill>
              <a:blip r:embed="rId3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30" name="object 230"/>
            <p:cNvSpPr/>
            <p:nvPr/>
          </p:nvSpPr>
          <p:spPr>
            <a:xfrm>
              <a:off x="3135782" y="4362564"/>
              <a:ext cx="425539" cy="689622"/>
            </a:xfrm>
            <a:prstGeom prst="rect">
              <a:avLst/>
            </a:prstGeom>
            <a:blipFill>
              <a:blip r:embed="rId3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31" name="object 231"/>
            <p:cNvSpPr/>
            <p:nvPr/>
          </p:nvSpPr>
          <p:spPr>
            <a:xfrm>
              <a:off x="3212571" y="4362061"/>
              <a:ext cx="335280" cy="687705"/>
            </a:xfrm>
            <a:custGeom>
              <a:avLst/>
              <a:gdLst/>
              <a:ahLst/>
              <a:cxnLst/>
              <a:rect l="l" t="t" r="r" b="b"/>
              <a:pathLst>
                <a:path w="335279" h="687704">
                  <a:moveTo>
                    <a:pt x="11176" y="0"/>
                  </a:moveTo>
                  <a:lnTo>
                    <a:pt x="0" y="1003"/>
                  </a:lnTo>
                  <a:lnTo>
                    <a:pt x="7144" y="49047"/>
                  </a:lnTo>
                  <a:lnTo>
                    <a:pt x="17405" y="96383"/>
                  </a:lnTo>
                  <a:lnTo>
                    <a:pt x="30314" y="143010"/>
                  </a:lnTo>
                  <a:lnTo>
                    <a:pt x="45402" y="188925"/>
                  </a:lnTo>
                  <a:lnTo>
                    <a:pt x="62785" y="233998"/>
                  </a:lnTo>
                  <a:lnTo>
                    <a:pt x="81957" y="278288"/>
                  </a:lnTo>
                  <a:lnTo>
                    <a:pt x="102575" y="321902"/>
                  </a:lnTo>
                  <a:lnTo>
                    <a:pt x="124294" y="364947"/>
                  </a:lnTo>
                  <a:lnTo>
                    <a:pt x="147309" y="407308"/>
                  </a:lnTo>
                  <a:lnTo>
                    <a:pt x="171467" y="449003"/>
                  </a:lnTo>
                  <a:lnTo>
                    <a:pt x="196595" y="490111"/>
                  </a:lnTo>
                  <a:lnTo>
                    <a:pt x="222516" y="530707"/>
                  </a:lnTo>
                  <a:lnTo>
                    <a:pt x="249310" y="570724"/>
                  </a:lnTo>
                  <a:lnTo>
                    <a:pt x="276869" y="610214"/>
                  </a:lnTo>
                  <a:lnTo>
                    <a:pt x="305309" y="649063"/>
                  </a:lnTo>
                  <a:lnTo>
                    <a:pt x="334746" y="687158"/>
                  </a:lnTo>
                  <a:lnTo>
                    <a:pt x="305872" y="648652"/>
                  </a:lnTo>
                  <a:lnTo>
                    <a:pt x="278015" y="609411"/>
                  </a:lnTo>
                  <a:lnTo>
                    <a:pt x="251053" y="569553"/>
                  </a:lnTo>
                  <a:lnTo>
                    <a:pt x="224866" y="529196"/>
                  </a:lnTo>
                  <a:lnTo>
                    <a:pt x="199578" y="488279"/>
                  </a:lnTo>
                  <a:lnTo>
                    <a:pt x="175099" y="446881"/>
                  </a:lnTo>
                  <a:lnTo>
                    <a:pt x="151608" y="404930"/>
                  </a:lnTo>
                  <a:lnTo>
                    <a:pt x="129286" y="362356"/>
                  </a:lnTo>
                  <a:lnTo>
                    <a:pt x="108266" y="319160"/>
                  </a:lnTo>
                  <a:lnTo>
                    <a:pt x="88374" y="275448"/>
                  </a:lnTo>
                  <a:lnTo>
                    <a:pt x="69951" y="231134"/>
                  </a:lnTo>
                  <a:lnTo>
                    <a:pt x="53340" y="186131"/>
                  </a:lnTo>
                  <a:lnTo>
                    <a:pt x="39054" y="140399"/>
                  </a:lnTo>
                  <a:lnTo>
                    <a:pt x="26962" y="94103"/>
                  </a:lnTo>
                  <a:lnTo>
                    <a:pt x="17517" y="47288"/>
                  </a:lnTo>
                  <a:lnTo>
                    <a:pt x="11176" y="0"/>
                  </a:lnTo>
                  <a:close/>
                </a:path>
              </a:pathLst>
            </a:custGeom>
            <a:solidFill>
              <a:srgbClr val="3E0028">
                <a:alpha val="18998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32" name="object 232"/>
            <p:cNvSpPr/>
            <p:nvPr/>
          </p:nvSpPr>
          <p:spPr>
            <a:xfrm>
              <a:off x="3216503" y="4362104"/>
              <a:ext cx="335280" cy="687705"/>
            </a:xfrm>
            <a:custGeom>
              <a:avLst/>
              <a:gdLst/>
              <a:ahLst/>
              <a:cxnLst/>
              <a:rect l="l" t="t" r="r" b="b"/>
              <a:pathLst>
                <a:path w="335279" h="687704">
                  <a:moveTo>
                    <a:pt x="11176" y="0"/>
                  </a:moveTo>
                  <a:lnTo>
                    <a:pt x="0" y="1015"/>
                  </a:lnTo>
                  <a:lnTo>
                    <a:pt x="7144" y="49052"/>
                  </a:lnTo>
                  <a:lnTo>
                    <a:pt x="17405" y="96386"/>
                  </a:lnTo>
                  <a:lnTo>
                    <a:pt x="30314" y="143015"/>
                  </a:lnTo>
                  <a:lnTo>
                    <a:pt x="45402" y="188937"/>
                  </a:lnTo>
                  <a:lnTo>
                    <a:pt x="62785" y="234004"/>
                  </a:lnTo>
                  <a:lnTo>
                    <a:pt x="81957" y="278290"/>
                  </a:lnTo>
                  <a:lnTo>
                    <a:pt x="102575" y="321902"/>
                  </a:lnTo>
                  <a:lnTo>
                    <a:pt x="124294" y="364947"/>
                  </a:lnTo>
                  <a:lnTo>
                    <a:pt x="147309" y="407308"/>
                  </a:lnTo>
                  <a:lnTo>
                    <a:pt x="171467" y="449005"/>
                  </a:lnTo>
                  <a:lnTo>
                    <a:pt x="196595" y="490116"/>
                  </a:lnTo>
                  <a:lnTo>
                    <a:pt x="222516" y="530720"/>
                  </a:lnTo>
                  <a:lnTo>
                    <a:pt x="249310" y="570731"/>
                  </a:lnTo>
                  <a:lnTo>
                    <a:pt x="276869" y="610220"/>
                  </a:lnTo>
                  <a:lnTo>
                    <a:pt x="305309" y="649069"/>
                  </a:lnTo>
                  <a:lnTo>
                    <a:pt x="334746" y="687158"/>
                  </a:lnTo>
                  <a:lnTo>
                    <a:pt x="305872" y="648652"/>
                  </a:lnTo>
                  <a:lnTo>
                    <a:pt x="278015" y="609411"/>
                  </a:lnTo>
                  <a:lnTo>
                    <a:pt x="251053" y="569553"/>
                  </a:lnTo>
                  <a:lnTo>
                    <a:pt x="224866" y="529196"/>
                  </a:lnTo>
                  <a:lnTo>
                    <a:pt x="199578" y="488284"/>
                  </a:lnTo>
                  <a:lnTo>
                    <a:pt x="175099" y="446887"/>
                  </a:lnTo>
                  <a:lnTo>
                    <a:pt x="151608" y="404937"/>
                  </a:lnTo>
                  <a:lnTo>
                    <a:pt x="129286" y="362369"/>
                  </a:lnTo>
                  <a:lnTo>
                    <a:pt x="108266" y="319165"/>
                  </a:lnTo>
                  <a:lnTo>
                    <a:pt x="88374" y="275450"/>
                  </a:lnTo>
                  <a:lnTo>
                    <a:pt x="69951" y="231134"/>
                  </a:lnTo>
                  <a:lnTo>
                    <a:pt x="53340" y="186131"/>
                  </a:lnTo>
                  <a:lnTo>
                    <a:pt x="39054" y="140405"/>
                  </a:lnTo>
                  <a:lnTo>
                    <a:pt x="26962" y="94108"/>
                  </a:lnTo>
                  <a:lnTo>
                    <a:pt x="17517" y="47290"/>
                  </a:lnTo>
                  <a:lnTo>
                    <a:pt x="11176" y="0"/>
                  </a:lnTo>
                  <a:close/>
                </a:path>
              </a:pathLst>
            </a:custGeom>
            <a:solidFill>
              <a:srgbClr val="E761A4">
                <a:alpha val="31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33" name="object 233"/>
            <p:cNvSpPr/>
            <p:nvPr/>
          </p:nvSpPr>
          <p:spPr>
            <a:xfrm>
              <a:off x="3376794" y="4277601"/>
              <a:ext cx="792476" cy="569970"/>
            </a:xfrm>
            <a:prstGeom prst="rect">
              <a:avLst/>
            </a:prstGeom>
            <a:blipFill>
              <a:blip r:embed="rId3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34" name="object 234"/>
            <p:cNvSpPr/>
            <p:nvPr/>
          </p:nvSpPr>
          <p:spPr>
            <a:xfrm>
              <a:off x="3724249" y="4578908"/>
              <a:ext cx="65790" cy="204571"/>
            </a:xfrm>
            <a:prstGeom prst="rect">
              <a:avLst/>
            </a:prstGeom>
            <a:blipFill>
              <a:blip r:embed="rId3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35" name="object 235"/>
            <p:cNvSpPr/>
            <p:nvPr/>
          </p:nvSpPr>
          <p:spPr>
            <a:xfrm>
              <a:off x="3422865" y="4322419"/>
              <a:ext cx="699401" cy="478790"/>
            </a:xfrm>
            <a:prstGeom prst="rect">
              <a:avLst/>
            </a:prstGeom>
            <a:blipFill>
              <a:blip r:embed="rId3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36" name="object 236"/>
            <p:cNvSpPr/>
            <p:nvPr/>
          </p:nvSpPr>
          <p:spPr>
            <a:xfrm>
              <a:off x="2639178" y="4844529"/>
              <a:ext cx="829052" cy="851070"/>
            </a:xfrm>
            <a:prstGeom prst="rect">
              <a:avLst/>
            </a:prstGeom>
            <a:blipFill>
              <a:blip r:embed="rId3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37" name="object 237"/>
            <p:cNvSpPr/>
            <p:nvPr/>
          </p:nvSpPr>
          <p:spPr>
            <a:xfrm>
              <a:off x="2670538" y="4874564"/>
              <a:ext cx="735847" cy="750951"/>
            </a:xfrm>
            <a:prstGeom prst="rect">
              <a:avLst/>
            </a:prstGeom>
            <a:blipFill>
              <a:blip r:embed="rId3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38" name="object 238"/>
            <p:cNvSpPr/>
            <p:nvPr/>
          </p:nvSpPr>
          <p:spPr>
            <a:xfrm>
              <a:off x="3007671" y="4893242"/>
              <a:ext cx="180340" cy="564515"/>
            </a:xfrm>
            <a:custGeom>
              <a:avLst/>
              <a:gdLst/>
              <a:ahLst/>
              <a:cxnLst/>
              <a:rect l="l" t="t" r="r" b="b"/>
              <a:pathLst>
                <a:path w="180339" h="564514">
                  <a:moveTo>
                    <a:pt x="180276" y="0"/>
                  </a:moveTo>
                  <a:lnTo>
                    <a:pt x="0" y="560133"/>
                  </a:lnTo>
                  <a:lnTo>
                    <a:pt x="12623" y="564045"/>
                  </a:lnTo>
                  <a:lnTo>
                    <a:pt x="180276" y="0"/>
                  </a:lnTo>
                  <a:close/>
                </a:path>
              </a:pathLst>
            </a:custGeom>
            <a:solidFill>
              <a:srgbClr val="6AAA86">
                <a:alpha val="61000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39" name="object 239"/>
            <p:cNvSpPr/>
            <p:nvPr/>
          </p:nvSpPr>
          <p:spPr>
            <a:xfrm>
              <a:off x="3003207" y="4891933"/>
              <a:ext cx="180340" cy="564515"/>
            </a:xfrm>
            <a:custGeom>
              <a:avLst/>
              <a:gdLst/>
              <a:ahLst/>
              <a:cxnLst/>
              <a:rect l="l" t="t" r="r" b="b"/>
              <a:pathLst>
                <a:path w="180339" h="564514">
                  <a:moveTo>
                    <a:pt x="180276" y="0"/>
                  </a:moveTo>
                  <a:lnTo>
                    <a:pt x="0" y="560133"/>
                  </a:lnTo>
                  <a:lnTo>
                    <a:pt x="12623" y="564045"/>
                  </a:lnTo>
                  <a:lnTo>
                    <a:pt x="180276" y="0"/>
                  </a:lnTo>
                  <a:close/>
                </a:path>
              </a:pathLst>
            </a:custGeom>
            <a:solidFill>
              <a:srgbClr val="00341B">
                <a:alpha val="43998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0" name="object 240"/>
            <p:cNvSpPr/>
            <p:nvPr/>
          </p:nvSpPr>
          <p:spPr>
            <a:xfrm>
              <a:off x="3837042" y="3916603"/>
              <a:ext cx="603771" cy="656648"/>
            </a:xfrm>
            <a:prstGeom prst="rect">
              <a:avLst/>
            </a:prstGeom>
            <a:blipFill>
              <a:blip r:embed="rId3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41" name="object 241"/>
            <p:cNvSpPr/>
            <p:nvPr/>
          </p:nvSpPr>
          <p:spPr>
            <a:xfrm>
              <a:off x="3869939" y="3916603"/>
              <a:ext cx="559972" cy="596849"/>
            </a:xfrm>
            <a:prstGeom prst="rect">
              <a:avLst/>
            </a:prstGeom>
            <a:blipFill>
              <a:blip r:embed="rId3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42" name="object 242"/>
            <p:cNvSpPr/>
            <p:nvPr/>
          </p:nvSpPr>
          <p:spPr>
            <a:xfrm>
              <a:off x="4140961" y="3917282"/>
              <a:ext cx="106045" cy="577850"/>
            </a:xfrm>
            <a:custGeom>
              <a:avLst/>
              <a:gdLst/>
              <a:ahLst/>
              <a:cxnLst/>
              <a:rect l="l" t="t" r="r" b="b"/>
              <a:pathLst>
                <a:path w="106045" h="577850">
                  <a:moveTo>
                    <a:pt x="105851" y="0"/>
                  </a:moveTo>
                  <a:lnTo>
                    <a:pt x="102692" y="490"/>
                  </a:lnTo>
                  <a:lnTo>
                    <a:pt x="95288" y="2928"/>
                  </a:lnTo>
                  <a:lnTo>
                    <a:pt x="91862" y="3986"/>
                  </a:lnTo>
                  <a:lnTo>
                    <a:pt x="0" y="577662"/>
                  </a:lnTo>
                  <a:lnTo>
                    <a:pt x="105851" y="0"/>
                  </a:lnTo>
                  <a:close/>
                </a:path>
              </a:pathLst>
            </a:custGeom>
            <a:solidFill>
              <a:srgbClr val="6AAA86">
                <a:alpha val="61000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3" name="object 243"/>
            <p:cNvSpPr/>
            <p:nvPr/>
          </p:nvSpPr>
          <p:spPr>
            <a:xfrm>
              <a:off x="4145552" y="3916710"/>
              <a:ext cx="106680" cy="579120"/>
            </a:xfrm>
            <a:custGeom>
              <a:avLst/>
              <a:gdLst/>
              <a:ahLst/>
              <a:cxnLst/>
              <a:rect l="l" t="t" r="r" b="b"/>
              <a:pathLst>
                <a:path w="106679" h="579120">
                  <a:moveTo>
                    <a:pt x="104948" y="0"/>
                  </a:moveTo>
                  <a:lnTo>
                    <a:pt x="98101" y="1062"/>
                  </a:lnTo>
                  <a:lnTo>
                    <a:pt x="92232" y="2995"/>
                  </a:lnTo>
                  <a:lnTo>
                    <a:pt x="0" y="578975"/>
                  </a:lnTo>
                  <a:lnTo>
                    <a:pt x="106064" y="191"/>
                  </a:lnTo>
                  <a:lnTo>
                    <a:pt x="104948" y="0"/>
                  </a:lnTo>
                  <a:close/>
                </a:path>
              </a:pathLst>
            </a:custGeom>
            <a:solidFill>
              <a:srgbClr val="00341B">
                <a:alpha val="43998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4" name="object 244"/>
            <p:cNvSpPr/>
            <p:nvPr/>
          </p:nvSpPr>
          <p:spPr>
            <a:xfrm>
              <a:off x="2931786" y="4031744"/>
              <a:ext cx="685796" cy="575035"/>
            </a:xfrm>
            <a:prstGeom prst="rect">
              <a:avLst/>
            </a:prstGeom>
            <a:blipFill>
              <a:blip r:embed="rId3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45" name="object 245"/>
            <p:cNvSpPr/>
            <p:nvPr/>
          </p:nvSpPr>
          <p:spPr>
            <a:xfrm>
              <a:off x="2963630" y="4045191"/>
              <a:ext cx="592537" cy="501946"/>
            </a:xfrm>
            <a:prstGeom prst="rect">
              <a:avLst/>
            </a:prstGeom>
            <a:blipFill>
              <a:blip r:embed="rId4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46" name="object 246"/>
            <p:cNvSpPr/>
            <p:nvPr/>
          </p:nvSpPr>
          <p:spPr>
            <a:xfrm>
              <a:off x="3183106" y="4120475"/>
              <a:ext cx="272415" cy="405130"/>
            </a:xfrm>
            <a:custGeom>
              <a:avLst/>
              <a:gdLst/>
              <a:ahLst/>
              <a:cxnLst/>
              <a:rect l="l" t="t" r="r" b="b"/>
              <a:pathLst>
                <a:path w="272414" h="405129">
                  <a:moveTo>
                    <a:pt x="9016" y="0"/>
                  </a:moveTo>
                  <a:lnTo>
                    <a:pt x="0" y="6007"/>
                  </a:lnTo>
                  <a:lnTo>
                    <a:pt x="272211" y="404901"/>
                  </a:lnTo>
                  <a:lnTo>
                    <a:pt x="9016" y="0"/>
                  </a:lnTo>
                  <a:close/>
                </a:path>
              </a:pathLst>
            </a:custGeom>
            <a:solidFill>
              <a:srgbClr val="6AAA86">
                <a:alpha val="61000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7" name="object 247"/>
            <p:cNvSpPr/>
            <p:nvPr/>
          </p:nvSpPr>
          <p:spPr>
            <a:xfrm>
              <a:off x="3186243" y="4118310"/>
              <a:ext cx="272415" cy="405130"/>
            </a:xfrm>
            <a:custGeom>
              <a:avLst/>
              <a:gdLst/>
              <a:ahLst/>
              <a:cxnLst/>
              <a:rect l="l" t="t" r="r" b="b"/>
              <a:pathLst>
                <a:path w="272414" h="405129">
                  <a:moveTo>
                    <a:pt x="9029" y="0"/>
                  </a:moveTo>
                  <a:lnTo>
                    <a:pt x="0" y="6007"/>
                  </a:lnTo>
                  <a:lnTo>
                    <a:pt x="272224" y="404901"/>
                  </a:lnTo>
                  <a:lnTo>
                    <a:pt x="9029" y="0"/>
                  </a:lnTo>
                  <a:close/>
                </a:path>
              </a:pathLst>
            </a:custGeom>
            <a:solidFill>
              <a:srgbClr val="00341B">
                <a:alpha val="43998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8" name="object 248"/>
            <p:cNvSpPr/>
            <p:nvPr/>
          </p:nvSpPr>
          <p:spPr>
            <a:xfrm>
              <a:off x="3427402" y="4669580"/>
              <a:ext cx="701037" cy="737609"/>
            </a:xfrm>
            <a:prstGeom prst="rect">
              <a:avLst/>
            </a:prstGeom>
            <a:blipFill>
              <a:blip r:embed="rId4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49" name="object 249"/>
            <p:cNvSpPr/>
            <p:nvPr/>
          </p:nvSpPr>
          <p:spPr>
            <a:xfrm>
              <a:off x="3459873" y="4691035"/>
              <a:ext cx="606192" cy="650992"/>
            </a:xfrm>
            <a:prstGeom prst="rect">
              <a:avLst/>
            </a:prstGeom>
            <a:blipFill>
              <a:blip r:embed="rId4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50" name="object 250"/>
            <p:cNvSpPr/>
            <p:nvPr/>
          </p:nvSpPr>
          <p:spPr>
            <a:xfrm>
              <a:off x="3704770" y="4725135"/>
              <a:ext cx="274320" cy="419734"/>
            </a:xfrm>
            <a:custGeom>
              <a:avLst/>
              <a:gdLst/>
              <a:ahLst/>
              <a:cxnLst/>
              <a:rect l="l" t="t" r="r" b="b"/>
              <a:pathLst>
                <a:path w="274320" h="419735">
                  <a:moveTo>
                    <a:pt x="273951" y="0"/>
                  </a:moveTo>
                  <a:lnTo>
                    <a:pt x="0" y="413689"/>
                  </a:lnTo>
                  <a:lnTo>
                    <a:pt x="9359" y="419722"/>
                  </a:lnTo>
                  <a:lnTo>
                    <a:pt x="273951" y="0"/>
                  </a:lnTo>
                  <a:close/>
                </a:path>
              </a:pathLst>
            </a:custGeom>
            <a:solidFill>
              <a:srgbClr val="6AAA86">
                <a:alpha val="61000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1" name="object 251"/>
            <p:cNvSpPr/>
            <p:nvPr/>
          </p:nvSpPr>
          <p:spPr>
            <a:xfrm>
              <a:off x="3701451" y="4723057"/>
              <a:ext cx="274320" cy="419734"/>
            </a:xfrm>
            <a:custGeom>
              <a:avLst/>
              <a:gdLst/>
              <a:ahLst/>
              <a:cxnLst/>
              <a:rect l="l" t="t" r="r" b="b"/>
              <a:pathLst>
                <a:path w="274320" h="419735">
                  <a:moveTo>
                    <a:pt x="273938" y="0"/>
                  </a:moveTo>
                  <a:lnTo>
                    <a:pt x="0" y="413677"/>
                  </a:lnTo>
                  <a:lnTo>
                    <a:pt x="9347" y="419722"/>
                  </a:lnTo>
                  <a:lnTo>
                    <a:pt x="273938" y="0"/>
                  </a:lnTo>
                  <a:close/>
                </a:path>
              </a:pathLst>
            </a:custGeom>
            <a:solidFill>
              <a:srgbClr val="00341B">
                <a:alpha val="43998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2" name="object 252"/>
            <p:cNvSpPr/>
            <p:nvPr/>
          </p:nvSpPr>
          <p:spPr>
            <a:xfrm>
              <a:off x="3428610" y="3993693"/>
              <a:ext cx="472436" cy="594798"/>
            </a:xfrm>
            <a:prstGeom prst="rect">
              <a:avLst/>
            </a:prstGeom>
            <a:blipFill>
              <a:blip r:embed="rId4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53" name="object 253"/>
            <p:cNvSpPr/>
            <p:nvPr/>
          </p:nvSpPr>
          <p:spPr>
            <a:xfrm>
              <a:off x="3484384" y="4011206"/>
              <a:ext cx="356472" cy="517550"/>
            </a:xfrm>
            <a:prstGeom prst="rect">
              <a:avLst/>
            </a:prstGeom>
            <a:blipFill>
              <a:blip r:embed="rId4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54" name="object 254"/>
            <p:cNvSpPr/>
            <p:nvPr/>
          </p:nvSpPr>
          <p:spPr>
            <a:xfrm>
              <a:off x="3659254" y="4025917"/>
              <a:ext cx="122555" cy="500380"/>
            </a:xfrm>
            <a:custGeom>
              <a:avLst/>
              <a:gdLst/>
              <a:ahLst/>
              <a:cxnLst/>
              <a:rect l="l" t="t" r="r" b="b"/>
              <a:pathLst>
                <a:path w="122554" h="500379">
                  <a:moveTo>
                    <a:pt x="7585" y="0"/>
                  </a:moveTo>
                  <a:lnTo>
                    <a:pt x="0" y="944"/>
                  </a:lnTo>
                  <a:lnTo>
                    <a:pt x="13711" y="36137"/>
                  </a:lnTo>
                  <a:lnTo>
                    <a:pt x="29568" y="81123"/>
                  </a:lnTo>
                  <a:lnTo>
                    <a:pt x="44316" y="126501"/>
                  </a:lnTo>
                  <a:lnTo>
                    <a:pt x="57759" y="172312"/>
                  </a:lnTo>
                  <a:lnTo>
                    <a:pt x="69946" y="218482"/>
                  </a:lnTo>
                  <a:lnTo>
                    <a:pt x="81069" y="264930"/>
                  </a:lnTo>
                  <a:lnTo>
                    <a:pt x="91319" y="311578"/>
                  </a:lnTo>
                  <a:lnTo>
                    <a:pt x="100591" y="358451"/>
                  </a:lnTo>
                  <a:lnTo>
                    <a:pt x="108988" y="405497"/>
                  </a:lnTo>
                  <a:lnTo>
                    <a:pt x="116350" y="452720"/>
                  </a:lnTo>
                  <a:lnTo>
                    <a:pt x="122522" y="500121"/>
                  </a:lnTo>
                  <a:lnTo>
                    <a:pt x="117034" y="452628"/>
                  </a:lnTo>
                  <a:lnTo>
                    <a:pt x="110350" y="405283"/>
                  </a:lnTo>
                  <a:lnTo>
                    <a:pt x="102627" y="358088"/>
                  </a:lnTo>
                  <a:lnTo>
                    <a:pt x="94024" y="311044"/>
                  </a:lnTo>
                  <a:lnTo>
                    <a:pt x="84436" y="264184"/>
                  </a:lnTo>
                  <a:lnTo>
                    <a:pt x="73964" y="217494"/>
                  </a:lnTo>
                  <a:lnTo>
                    <a:pt x="62416" y="171050"/>
                  </a:lnTo>
                  <a:lnTo>
                    <a:pt x="49599" y="124926"/>
                  </a:lnTo>
                  <a:lnTo>
                    <a:pt x="35461" y="79184"/>
                  </a:lnTo>
                  <a:lnTo>
                    <a:pt x="20189" y="33779"/>
                  </a:lnTo>
                  <a:lnTo>
                    <a:pt x="7585" y="0"/>
                  </a:lnTo>
                  <a:close/>
                </a:path>
              </a:pathLst>
            </a:custGeom>
            <a:solidFill>
              <a:srgbClr val="3E0028">
                <a:alpha val="18998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5" name="object 255"/>
            <p:cNvSpPr/>
            <p:nvPr/>
          </p:nvSpPr>
          <p:spPr>
            <a:xfrm>
              <a:off x="3655663" y="4026361"/>
              <a:ext cx="123825" cy="502920"/>
            </a:xfrm>
            <a:custGeom>
              <a:avLst/>
              <a:gdLst/>
              <a:ahLst/>
              <a:cxnLst/>
              <a:rect l="l" t="t" r="r" b="b"/>
              <a:pathLst>
                <a:path w="123825" h="502920">
                  <a:moveTo>
                    <a:pt x="7617" y="0"/>
                  </a:moveTo>
                  <a:lnTo>
                    <a:pt x="0" y="948"/>
                  </a:lnTo>
                  <a:lnTo>
                    <a:pt x="14633" y="38504"/>
                  </a:lnTo>
                  <a:lnTo>
                    <a:pt x="30488" y="83495"/>
                  </a:lnTo>
                  <a:lnTo>
                    <a:pt x="45229" y="128879"/>
                  </a:lnTo>
                  <a:lnTo>
                    <a:pt x="58672" y="174683"/>
                  </a:lnTo>
                  <a:lnTo>
                    <a:pt x="70861" y="220851"/>
                  </a:lnTo>
                  <a:lnTo>
                    <a:pt x="81987" y="267302"/>
                  </a:lnTo>
                  <a:lnTo>
                    <a:pt x="92244" y="313956"/>
                  </a:lnTo>
                  <a:lnTo>
                    <a:pt x="101509" y="360822"/>
                  </a:lnTo>
                  <a:lnTo>
                    <a:pt x="109902" y="407865"/>
                  </a:lnTo>
                  <a:lnTo>
                    <a:pt x="117263" y="455086"/>
                  </a:lnTo>
                  <a:lnTo>
                    <a:pt x="123435" y="502484"/>
                  </a:lnTo>
                  <a:lnTo>
                    <a:pt x="117947" y="454994"/>
                  </a:lnTo>
                  <a:lnTo>
                    <a:pt x="111264" y="407649"/>
                  </a:lnTo>
                  <a:lnTo>
                    <a:pt x="103545" y="360454"/>
                  </a:lnTo>
                  <a:lnTo>
                    <a:pt x="94949" y="313410"/>
                  </a:lnTo>
                  <a:lnTo>
                    <a:pt x="85356" y="266550"/>
                  </a:lnTo>
                  <a:lnTo>
                    <a:pt x="74883" y="219860"/>
                  </a:lnTo>
                  <a:lnTo>
                    <a:pt x="63335" y="173416"/>
                  </a:lnTo>
                  <a:lnTo>
                    <a:pt x="50512" y="127292"/>
                  </a:lnTo>
                  <a:lnTo>
                    <a:pt x="36379" y="81550"/>
                  </a:lnTo>
                  <a:lnTo>
                    <a:pt x="21107" y="36145"/>
                  </a:lnTo>
                  <a:lnTo>
                    <a:pt x="7617" y="0"/>
                  </a:lnTo>
                  <a:close/>
                </a:path>
              </a:pathLst>
            </a:custGeom>
            <a:solidFill>
              <a:srgbClr val="E761A4">
                <a:alpha val="31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6" name="object 256"/>
            <p:cNvSpPr/>
            <p:nvPr/>
          </p:nvSpPr>
          <p:spPr>
            <a:xfrm>
              <a:off x="2265066" y="4865865"/>
              <a:ext cx="681956" cy="588258"/>
            </a:xfrm>
            <a:prstGeom prst="rect">
              <a:avLst/>
            </a:prstGeom>
            <a:blipFill>
              <a:blip r:embed="rId4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57" name="object 257"/>
            <p:cNvSpPr/>
            <p:nvPr/>
          </p:nvSpPr>
          <p:spPr>
            <a:xfrm>
              <a:off x="2295093" y="4898644"/>
              <a:ext cx="590016" cy="425145"/>
            </a:xfrm>
            <a:prstGeom prst="rect">
              <a:avLst/>
            </a:prstGeom>
            <a:blipFill>
              <a:blip r:embed="rId4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58" name="object 258"/>
            <p:cNvSpPr/>
            <p:nvPr/>
          </p:nvSpPr>
          <p:spPr>
            <a:xfrm>
              <a:off x="2419924" y="4900199"/>
              <a:ext cx="462915" cy="357505"/>
            </a:xfrm>
            <a:custGeom>
              <a:avLst/>
              <a:gdLst/>
              <a:ahLst/>
              <a:cxnLst/>
              <a:rect l="l" t="t" r="r" b="b"/>
              <a:pathLst>
                <a:path w="462914" h="357504">
                  <a:moveTo>
                    <a:pt x="462299" y="0"/>
                  </a:moveTo>
                  <a:lnTo>
                    <a:pt x="428228" y="33997"/>
                  </a:lnTo>
                  <a:lnTo>
                    <a:pt x="393292" y="67094"/>
                  </a:lnTo>
                  <a:lnTo>
                    <a:pt x="357620" y="99390"/>
                  </a:lnTo>
                  <a:lnTo>
                    <a:pt x="321342" y="130987"/>
                  </a:lnTo>
                  <a:lnTo>
                    <a:pt x="284388" y="161775"/>
                  </a:lnTo>
                  <a:lnTo>
                    <a:pt x="246843" y="191830"/>
                  </a:lnTo>
                  <a:lnTo>
                    <a:pt x="208613" y="220984"/>
                  </a:lnTo>
                  <a:lnTo>
                    <a:pt x="169602" y="249072"/>
                  </a:lnTo>
                  <a:lnTo>
                    <a:pt x="129786" y="275955"/>
                  </a:lnTo>
                  <a:lnTo>
                    <a:pt x="89305" y="301790"/>
                  </a:lnTo>
                  <a:lnTo>
                    <a:pt x="48021" y="326253"/>
                  </a:lnTo>
                  <a:lnTo>
                    <a:pt x="5797" y="349021"/>
                  </a:lnTo>
                  <a:lnTo>
                    <a:pt x="0" y="351778"/>
                  </a:lnTo>
                  <a:lnTo>
                    <a:pt x="8402" y="357121"/>
                  </a:lnTo>
                  <a:lnTo>
                    <a:pt x="51859" y="332947"/>
                  </a:lnTo>
                  <a:lnTo>
                    <a:pt x="93011" y="307743"/>
                  </a:lnTo>
                  <a:lnTo>
                    <a:pt x="133292" y="281201"/>
                  </a:lnTo>
                  <a:lnTo>
                    <a:pt x="172853" y="253644"/>
                  </a:lnTo>
                  <a:lnTo>
                    <a:pt x="211565" y="224911"/>
                  </a:lnTo>
                  <a:lnTo>
                    <a:pt x="249455" y="195133"/>
                  </a:lnTo>
                  <a:lnTo>
                    <a:pt x="286623" y="164477"/>
                  </a:lnTo>
                  <a:lnTo>
                    <a:pt x="323170" y="133108"/>
                  </a:lnTo>
                  <a:lnTo>
                    <a:pt x="359027" y="100950"/>
                  </a:lnTo>
                  <a:lnTo>
                    <a:pt x="394254" y="68111"/>
                  </a:lnTo>
                  <a:lnTo>
                    <a:pt x="428721" y="34494"/>
                  </a:lnTo>
                  <a:lnTo>
                    <a:pt x="462299" y="0"/>
                  </a:lnTo>
                  <a:close/>
                </a:path>
              </a:pathLst>
            </a:custGeom>
            <a:solidFill>
              <a:srgbClr val="3E0028">
                <a:alpha val="18998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9" name="object 259"/>
            <p:cNvSpPr/>
            <p:nvPr/>
          </p:nvSpPr>
          <p:spPr>
            <a:xfrm>
              <a:off x="2416208" y="4896299"/>
              <a:ext cx="466090" cy="358775"/>
            </a:xfrm>
            <a:custGeom>
              <a:avLst/>
              <a:gdLst/>
              <a:ahLst/>
              <a:cxnLst/>
              <a:rect l="l" t="t" r="r" b="b"/>
              <a:pathLst>
                <a:path w="466089" h="358775">
                  <a:moveTo>
                    <a:pt x="465506" y="0"/>
                  </a:moveTo>
                  <a:lnTo>
                    <a:pt x="431441" y="34002"/>
                  </a:lnTo>
                  <a:lnTo>
                    <a:pt x="396504" y="67098"/>
                  </a:lnTo>
                  <a:lnTo>
                    <a:pt x="360829" y="99392"/>
                  </a:lnTo>
                  <a:lnTo>
                    <a:pt x="324549" y="130987"/>
                  </a:lnTo>
                  <a:lnTo>
                    <a:pt x="287595" y="161775"/>
                  </a:lnTo>
                  <a:lnTo>
                    <a:pt x="250051" y="191830"/>
                  </a:lnTo>
                  <a:lnTo>
                    <a:pt x="211820" y="220984"/>
                  </a:lnTo>
                  <a:lnTo>
                    <a:pt x="172809" y="249072"/>
                  </a:lnTo>
                  <a:lnTo>
                    <a:pt x="132993" y="275957"/>
                  </a:lnTo>
                  <a:lnTo>
                    <a:pt x="92512" y="301796"/>
                  </a:lnTo>
                  <a:lnTo>
                    <a:pt x="51228" y="326264"/>
                  </a:lnTo>
                  <a:lnTo>
                    <a:pt x="9005" y="349034"/>
                  </a:lnTo>
                  <a:lnTo>
                    <a:pt x="0" y="353315"/>
                  </a:lnTo>
                  <a:lnTo>
                    <a:pt x="8454" y="358691"/>
                  </a:lnTo>
                  <a:lnTo>
                    <a:pt x="55067" y="332952"/>
                  </a:lnTo>
                  <a:lnTo>
                    <a:pt x="96220" y="307744"/>
                  </a:lnTo>
                  <a:lnTo>
                    <a:pt x="136504" y="281201"/>
                  </a:lnTo>
                  <a:lnTo>
                    <a:pt x="176073" y="253644"/>
                  </a:lnTo>
                  <a:lnTo>
                    <a:pt x="214778" y="224911"/>
                  </a:lnTo>
                  <a:lnTo>
                    <a:pt x="252665" y="195133"/>
                  </a:lnTo>
                  <a:lnTo>
                    <a:pt x="289836" y="164477"/>
                  </a:lnTo>
                  <a:lnTo>
                    <a:pt x="326390" y="133108"/>
                  </a:lnTo>
                  <a:lnTo>
                    <a:pt x="362240" y="100957"/>
                  </a:lnTo>
                  <a:lnTo>
                    <a:pt x="397463" y="68121"/>
                  </a:lnTo>
                  <a:lnTo>
                    <a:pt x="431928" y="34501"/>
                  </a:lnTo>
                  <a:lnTo>
                    <a:pt x="465506" y="0"/>
                  </a:lnTo>
                  <a:close/>
                </a:path>
              </a:pathLst>
            </a:custGeom>
            <a:solidFill>
              <a:srgbClr val="E761A4">
                <a:alpha val="31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0" name="object 260"/>
            <p:cNvSpPr/>
            <p:nvPr/>
          </p:nvSpPr>
          <p:spPr>
            <a:xfrm>
              <a:off x="3300594" y="5039601"/>
              <a:ext cx="466340" cy="715090"/>
            </a:xfrm>
            <a:prstGeom prst="rect">
              <a:avLst/>
            </a:prstGeom>
            <a:blipFill>
              <a:blip r:embed="rId4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61" name="object 261"/>
            <p:cNvSpPr/>
            <p:nvPr/>
          </p:nvSpPr>
          <p:spPr>
            <a:xfrm>
              <a:off x="3335667" y="5069801"/>
              <a:ext cx="370128" cy="642150"/>
            </a:xfrm>
            <a:prstGeom prst="rect">
              <a:avLst/>
            </a:prstGeom>
            <a:blipFill>
              <a:blip r:embed="rId4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62" name="object 262"/>
            <p:cNvSpPr/>
            <p:nvPr/>
          </p:nvSpPr>
          <p:spPr>
            <a:xfrm>
              <a:off x="3422750" y="5072722"/>
              <a:ext cx="248920" cy="614045"/>
            </a:xfrm>
            <a:custGeom>
              <a:avLst/>
              <a:gdLst/>
              <a:ahLst/>
              <a:cxnLst/>
              <a:rect l="l" t="t" r="r" b="b"/>
              <a:pathLst>
                <a:path w="248920" h="614045">
                  <a:moveTo>
                    <a:pt x="248839" y="0"/>
                  </a:moveTo>
                  <a:lnTo>
                    <a:pt x="224062" y="40888"/>
                  </a:lnTo>
                  <a:lnTo>
                    <a:pt x="200322" y="82392"/>
                  </a:lnTo>
                  <a:lnTo>
                    <a:pt x="177491" y="124413"/>
                  </a:lnTo>
                  <a:lnTo>
                    <a:pt x="155443" y="166852"/>
                  </a:lnTo>
                  <a:lnTo>
                    <a:pt x="134298" y="209759"/>
                  </a:lnTo>
                  <a:lnTo>
                    <a:pt x="113952" y="253064"/>
                  </a:lnTo>
                  <a:lnTo>
                    <a:pt x="94607" y="296834"/>
                  </a:lnTo>
                  <a:lnTo>
                    <a:pt x="76462" y="341134"/>
                  </a:lnTo>
                  <a:lnTo>
                    <a:pt x="59590" y="385939"/>
                  </a:lnTo>
                  <a:lnTo>
                    <a:pt x="43821" y="431174"/>
                  </a:lnTo>
                  <a:lnTo>
                    <a:pt x="29536" y="476919"/>
                  </a:lnTo>
                  <a:lnTo>
                    <a:pt x="17115" y="523252"/>
                  </a:lnTo>
                  <a:lnTo>
                    <a:pt x="6945" y="570157"/>
                  </a:lnTo>
                  <a:lnTo>
                    <a:pt x="0" y="611442"/>
                  </a:lnTo>
                  <a:lnTo>
                    <a:pt x="9301" y="613866"/>
                  </a:lnTo>
                  <a:lnTo>
                    <a:pt x="15751" y="571818"/>
                  </a:lnTo>
                  <a:lnTo>
                    <a:pt x="25154" y="525170"/>
                  </a:lnTo>
                  <a:lnTo>
                    <a:pt x="36830" y="478981"/>
                  </a:lnTo>
                  <a:lnTo>
                    <a:pt x="50384" y="433282"/>
                  </a:lnTo>
                  <a:lnTo>
                    <a:pt x="65436" y="388017"/>
                  </a:lnTo>
                  <a:lnTo>
                    <a:pt x="81605" y="343128"/>
                  </a:lnTo>
                  <a:lnTo>
                    <a:pt x="99062" y="298697"/>
                  </a:lnTo>
                  <a:lnTo>
                    <a:pt x="117734" y="254749"/>
                  </a:lnTo>
                  <a:lnTo>
                    <a:pt x="137420" y="211229"/>
                  </a:lnTo>
                  <a:lnTo>
                    <a:pt x="157920" y="168084"/>
                  </a:lnTo>
                  <a:lnTo>
                    <a:pt x="179327" y="125369"/>
                  </a:lnTo>
                  <a:lnTo>
                    <a:pt x="201532" y="83051"/>
                  </a:lnTo>
                  <a:lnTo>
                    <a:pt x="224660" y="41229"/>
                  </a:lnTo>
                  <a:lnTo>
                    <a:pt x="248839" y="0"/>
                  </a:lnTo>
                  <a:close/>
                </a:path>
              </a:pathLst>
            </a:custGeom>
            <a:solidFill>
              <a:srgbClr val="3E0028">
                <a:alpha val="18998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3" name="object 263"/>
            <p:cNvSpPr/>
            <p:nvPr/>
          </p:nvSpPr>
          <p:spPr>
            <a:xfrm>
              <a:off x="3426330" y="5072140"/>
              <a:ext cx="249554" cy="615950"/>
            </a:xfrm>
            <a:custGeom>
              <a:avLst/>
              <a:gdLst/>
              <a:ahLst/>
              <a:cxnLst/>
              <a:rect l="l" t="t" r="r" b="b"/>
              <a:pathLst>
                <a:path w="249554" h="615950">
                  <a:moveTo>
                    <a:pt x="249097" y="0"/>
                  </a:moveTo>
                  <a:lnTo>
                    <a:pt x="224320" y="40888"/>
                  </a:lnTo>
                  <a:lnTo>
                    <a:pt x="200580" y="82392"/>
                  </a:lnTo>
                  <a:lnTo>
                    <a:pt x="177749" y="124413"/>
                  </a:lnTo>
                  <a:lnTo>
                    <a:pt x="155701" y="166852"/>
                  </a:lnTo>
                  <a:lnTo>
                    <a:pt x="134555" y="209759"/>
                  </a:lnTo>
                  <a:lnTo>
                    <a:pt x="114210" y="253064"/>
                  </a:lnTo>
                  <a:lnTo>
                    <a:pt x="94865" y="296834"/>
                  </a:lnTo>
                  <a:lnTo>
                    <a:pt x="76720" y="341134"/>
                  </a:lnTo>
                  <a:lnTo>
                    <a:pt x="59847" y="385940"/>
                  </a:lnTo>
                  <a:lnTo>
                    <a:pt x="44078" y="431179"/>
                  </a:lnTo>
                  <a:lnTo>
                    <a:pt x="29789" y="476924"/>
                  </a:lnTo>
                  <a:lnTo>
                    <a:pt x="17360" y="523252"/>
                  </a:lnTo>
                  <a:lnTo>
                    <a:pt x="7197" y="570157"/>
                  </a:lnTo>
                  <a:lnTo>
                    <a:pt x="0" y="612963"/>
                  </a:lnTo>
                  <a:lnTo>
                    <a:pt x="4748" y="614207"/>
                  </a:lnTo>
                  <a:lnTo>
                    <a:pt x="9331" y="615348"/>
                  </a:lnTo>
                  <a:lnTo>
                    <a:pt x="16008" y="571823"/>
                  </a:lnTo>
                  <a:lnTo>
                    <a:pt x="25412" y="525183"/>
                  </a:lnTo>
                  <a:lnTo>
                    <a:pt x="37088" y="478988"/>
                  </a:lnTo>
                  <a:lnTo>
                    <a:pt x="50642" y="433289"/>
                  </a:lnTo>
                  <a:lnTo>
                    <a:pt x="65693" y="388023"/>
                  </a:lnTo>
                  <a:lnTo>
                    <a:pt x="81863" y="343128"/>
                  </a:lnTo>
                  <a:lnTo>
                    <a:pt x="99320" y="298699"/>
                  </a:lnTo>
                  <a:lnTo>
                    <a:pt x="117990" y="254754"/>
                  </a:lnTo>
                  <a:lnTo>
                    <a:pt x="137672" y="211235"/>
                  </a:lnTo>
                  <a:lnTo>
                    <a:pt x="158165" y="168084"/>
                  </a:lnTo>
                  <a:lnTo>
                    <a:pt x="179579" y="125369"/>
                  </a:lnTo>
                  <a:lnTo>
                    <a:pt x="201788" y="83051"/>
                  </a:lnTo>
                  <a:lnTo>
                    <a:pt x="224918" y="41229"/>
                  </a:lnTo>
                  <a:lnTo>
                    <a:pt x="249097" y="0"/>
                  </a:lnTo>
                  <a:close/>
                </a:path>
              </a:pathLst>
            </a:custGeom>
            <a:solidFill>
              <a:srgbClr val="E761A4">
                <a:alpha val="31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4" name="object 264"/>
            <p:cNvSpPr/>
            <p:nvPr/>
          </p:nvSpPr>
          <p:spPr>
            <a:xfrm>
              <a:off x="2651370" y="4081834"/>
              <a:ext cx="414524" cy="634673"/>
            </a:xfrm>
            <a:prstGeom prst="rect">
              <a:avLst/>
            </a:prstGeom>
            <a:blipFill>
              <a:blip r:embed="rId4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65" name="object 265"/>
            <p:cNvSpPr/>
            <p:nvPr/>
          </p:nvSpPr>
          <p:spPr>
            <a:xfrm>
              <a:off x="2691002" y="4088473"/>
              <a:ext cx="314274" cy="567626"/>
            </a:xfrm>
            <a:prstGeom prst="rect">
              <a:avLst/>
            </a:prstGeom>
            <a:blipFill>
              <a:blip r:embed="rId5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66" name="object 266"/>
            <p:cNvSpPr/>
            <p:nvPr/>
          </p:nvSpPr>
          <p:spPr>
            <a:xfrm>
              <a:off x="2808672" y="4094702"/>
              <a:ext cx="71755" cy="558800"/>
            </a:xfrm>
            <a:custGeom>
              <a:avLst/>
              <a:gdLst/>
              <a:ahLst/>
              <a:cxnLst/>
              <a:rect l="l" t="t" r="r" b="b"/>
              <a:pathLst>
                <a:path w="71755" h="558800">
                  <a:moveTo>
                    <a:pt x="70320" y="0"/>
                  </a:moveTo>
                  <a:lnTo>
                    <a:pt x="62199" y="457"/>
                  </a:lnTo>
                  <a:lnTo>
                    <a:pt x="63980" y="38630"/>
                  </a:lnTo>
                  <a:lnTo>
                    <a:pt x="64262" y="86403"/>
                  </a:lnTo>
                  <a:lnTo>
                    <a:pt x="62977" y="134269"/>
                  </a:lnTo>
                  <a:lnTo>
                    <a:pt x="60507" y="182045"/>
                  </a:lnTo>
                  <a:lnTo>
                    <a:pt x="56715" y="229215"/>
                  </a:lnTo>
                  <a:lnTo>
                    <a:pt x="51523" y="277203"/>
                  </a:lnTo>
                  <a:lnTo>
                    <a:pt x="45299" y="324545"/>
                  </a:lnTo>
                  <a:lnTo>
                    <a:pt x="38199" y="371733"/>
                  </a:lnTo>
                  <a:lnTo>
                    <a:pt x="30100" y="418746"/>
                  </a:lnTo>
                  <a:lnTo>
                    <a:pt x="21132" y="465584"/>
                  </a:lnTo>
                  <a:lnTo>
                    <a:pt x="11147" y="512191"/>
                  </a:lnTo>
                  <a:lnTo>
                    <a:pt x="0" y="558511"/>
                  </a:lnTo>
                  <a:lnTo>
                    <a:pt x="11887" y="512041"/>
                  </a:lnTo>
                  <a:lnTo>
                    <a:pt x="22593" y="465308"/>
                  </a:lnTo>
                  <a:lnTo>
                    <a:pt x="32271" y="418367"/>
                  </a:lnTo>
                  <a:lnTo>
                    <a:pt x="41071" y="371275"/>
                  </a:lnTo>
                  <a:lnTo>
                    <a:pt x="48855" y="324044"/>
                  </a:lnTo>
                  <a:lnTo>
                    <a:pt x="55757" y="276689"/>
                  </a:lnTo>
                  <a:lnTo>
                    <a:pt x="61517" y="229704"/>
                  </a:lnTo>
                  <a:lnTo>
                    <a:pt x="66067" y="181626"/>
                  </a:lnTo>
                  <a:lnTo>
                    <a:pt x="69202" y="133977"/>
                  </a:lnTo>
                  <a:lnTo>
                    <a:pt x="71162" y="86294"/>
                  </a:lnTo>
                  <a:lnTo>
                    <a:pt x="71565" y="38483"/>
                  </a:lnTo>
                  <a:lnTo>
                    <a:pt x="70320" y="0"/>
                  </a:lnTo>
                  <a:close/>
                </a:path>
              </a:pathLst>
            </a:custGeom>
            <a:solidFill>
              <a:srgbClr val="3E0028">
                <a:alpha val="18998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7" name="object 267"/>
            <p:cNvSpPr/>
            <p:nvPr/>
          </p:nvSpPr>
          <p:spPr>
            <a:xfrm>
              <a:off x="2805168" y="4094902"/>
              <a:ext cx="71755" cy="560070"/>
            </a:xfrm>
            <a:custGeom>
              <a:avLst/>
              <a:gdLst/>
              <a:ahLst/>
              <a:cxnLst/>
              <a:rect l="l" t="t" r="r" b="b"/>
              <a:pathLst>
                <a:path w="71755" h="560070">
                  <a:moveTo>
                    <a:pt x="70272" y="0"/>
                  </a:moveTo>
                  <a:lnTo>
                    <a:pt x="62130" y="459"/>
                  </a:lnTo>
                  <a:lnTo>
                    <a:pt x="63980" y="40097"/>
                  </a:lnTo>
                  <a:lnTo>
                    <a:pt x="64261" y="87870"/>
                  </a:lnTo>
                  <a:lnTo>
                    <a:pt x="62977" y="135736"/>
                  </a:lnTo>
                  <a:lnTo>
                    <a:pt x="60506" y="183513"/>
                  </a:lnTo>
                  <a:lnTo>
                    <a:pt x="56715" y="230682"/>
                  </a:lnTo>
                  <a:lnTo>
                    <a:pt x="51520" y="278672"/>
                  </a:lnTo>
                  <a:lnTo>
                    <a:pt x="45292" y="326018"/>
                  </a:lnTo>
                  <a:lnTo>
                    <a:pt x="38183" y="373212"/>
                  </a:lnTo>
                  <a:lnTo>
                    <a:pt x="30093" y="420220"/>
                  </a:lnTo>
                  <a:lnTo>
                    <a:pt x="21129" y="467058"/>
                  </a:lnTo>
                  <a:lnTo>
                    <a:pt x="11145" y="513664"/>
                  </a:lnTo>
                  <a:lnTo>
                    <a:pt x="0" y="559977"/>
                  </a:lnTo>
                  <a:lnTo>
                    <a:pt x="11888" y="513508"/>
                  </a:lnTo>
                  <a:lnTo>
                    <a:pt x="22594" y="466775"/>
                  </a:lnTo>
                  <a:lnTo>
                    <a:pt x="32272" y="419834"/>
                  </a:lnTo>
                  <a:lnTo>
                    <a:pt x="41072" y="372743"/>
                  </a:lnTo>
                  <a:lnTo>
                    <a:pt x="48856" y="325511"/>
                  </a:lnTo>
                  <a:lnTo>
                    <a:pt x="55757" y="278156"/>
                  </a:lnTo>
                  <a:lnTo>
                    <a:pt x="61517" y="231171"/>
                  </a:lnTo>
                  <a:lnTo>
                    <a:pt x="66067" y="183093"/>
                  </a:lnTo>
                  <a:lnTo>
                    <a:pt x="69199" y="135444"/>
                  </a:lnTo>
                  <a:lnTo>
                    <a:pt x="71157" y="87761"/>
                  </a:lnTo>
                  <a:lnTo>
                    <a:pt x="71560" y="39950"/>
                  </a:lnTo>
                  <a:lnTo>
                    <a:pt x="70272" y="0"/>
                  </a:lnTo>
                  <a:close/>
                </a:path>
              </a:pathLst>
            </a:custGeom>
            <a:solidFill>
              <a:srgbClr val="E761A4">
                <a:alpha val="31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8" name="object 268"/>
            <p:cNvSpPr/>
            <p:nvPr/>
          </p:nvSpPr>
          <p:spPr>
            <a:xfrm>
              <a:off x="3529194" y="5256009"/>
              <a:ext cx="722372" cy="502152"/>
            </a:xfrm>
            <a:prstGeom prst="rect">
              <a:avLst/>
            </a:prstGeom>
            <a:blipFill>
              <a:blip r:embed="rId5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69" name="object 269"/>
            <p:cNvSpPr/>
            <p:nvPr/>
          </p:nvSpPr>
          <p:spPr>
            <a:xfrm>
              <a:off x="3932188" y="5362765"/>
              <a:ext cx="69188" cy="205104"/>
            </a:xfrm>
            <a:prstGeom prst="rect">
              <a:avLst/>
            </a:prstGeom>
            <a:blipFill>
              <a:blip r:embed="rId5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70" name="object 270"/>
            <p:cNvSpPr/>
            <p:nvPr/>
          </p:nvSpPr>
          <p:spPr>
            <a:xfrm>
              <a:off x="3574300" y="5300649"/>
              <a:ext cx="552373" cy="450849"/>
            </a:xfrm>
            <a:prstGeom prst="rect">
              <a:avLst/>
            </a:prstGeom>
            <a:blipFill>
              <a:blip r:embed="rId5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71" name="object 271"/>
            <p:cNvSpPr/>
            <p:nvPr/>
          </p:nvSpPr>
          <p:spPr>
            <a:xfrm>
              <a:off x="4083930" y="4289793"/>
              <a:ext cx="356883" cy="652266"/>
            </a:xfrm>
            <a:prstGeom prst="rect">
              <a:avLst/>
            </a:prstGeom>
            <a:blipFill>
              <a:blip r:embed="rId5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72" name="object 272"/>
            <p:cNvSpPr/>
            <p:nvPr/>
          </p:nvSpPr>
          <p:spPr>
            <a:xfrm>
              <a:off x="4275709" y="4461179"/>
              <a:ext cx="165099" cy="109366"/>
            </a:xfrm>
            <a:prstGeom prst="rect">
              <a:avLst/>
            </a:prstGeom>
            <a:blipFill>
              <a:blip r:embed="rId5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73" name="object 273"/>
            <p:cNvSpPr/>
            <p:nvPr/>
          </p:nvSpPr>
          <p:spPr>
            <a:xfrm>
              <a:off x="4129925" y="4371759"/>
              <a:ext cx="310883" cy="524510"/>
            </a:xfrm>
            <a:prstGeom prst="rect">
              <a:avLst/>
            </a:prstGeom>
            <a:blipFill>
              <a:blip r:embed="rId5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74" name="object 274"/>
            <p:cNvSpPr/>
            <p:nvPr/>
          </p:nvSpPr>
          <p:spPr>
            <a:xfrm>
              <a:off x="2636130" y="4423905"/>
              <a:ext cx="841244" cy="588258"/>
            </a:xfrm>
            <a:prstGeom prst="rect">
              <a:avLst/>
            </a:prstGeom>
            <a:blipFill>
              <a:blip r:embed="rId5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75" name="object 275"/>
            <p:cNvSpPr/>
            <p:nvPr/>
          </p:nvSpPr>
          <p:spPr>
            <a:xfrm>
              <a:off x="2683217" y="4470577"/>
              <a:ext cx="748588" cy="495299"/>
            </a:xfrm>
            <a:prstGeom prst="rect">
              <a:avLst/>
            </a:prstGeom>
            <a:blipFill>
              <a:blip r:embed="rId5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76" name="object 276"/>
            <p:cNvSpPr/>
            <p:nvPr/>
          </p:nvSpPr>
          <p:spPr>
            <a:xfrm>
              <a:off x="2290983" y="4305033"/>
              <a:ext cx="524974" cy="713226"/>
            </a:xfrm>
            <a:prstGeom prst="rect">
              <a:avLst/>
            </a:prstGeom>
            <a:blipFill>
              <a:blip r:embed="rId5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77" name="object 277"/>
            <p:cNvSpPr/>
            <p:nvPr/>
          </p:nvSpPr>
          <p:spPr>
            <a:xfrm>
              <a:off x="2321788" y="4340161"/>
              <a:ext cx="433028" cy="616859"/>
            </a:xfrm>
            <a:prstGeom prst="rect">
              <a:avLst/>
            </a:prstGeom>
            <a:blipFill>
              <a:blip r:embed="rId6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78" name="object 278"/>
            <p:cNvSpPr/>
            <p:nvPr/>
          </p:nvSpPr>
          <p:spPr>
            <a:xfrm>
              <a:off x="2405682" y="4622346"/>
              <a:ext cx="286385" cy="290830"/>
            </a:xfrm>
            <a:custGeom>
              <a:avLst/>
              <a:gdLst/>
              <a:ahLst/>
              <a:cxnLst/>
              <a:rect l="l" t="t" r="r" b="b"/>
              <a:pathLst>
                <a:path w="286385" h="290829">
                  <a:moveTo>
                    <a:pt x="2698" y="0"/>
                  </a:moveTo>
                  <a:lnTo>
                    <a:pt x="0" y="10091"/>
                  </a:lnTo>
                  <a:lnTo>
                    <a:pt x="285960" y="290380"/>
                  </a:lnTo>
                  <a:lnTo>
                    <a:pt x="2698" y="0"/>
                  </a:lnTo>
                  <a:close/>
                </a:path>
              </a:pathLst>
            </a:custGeom>
            <a:solidFill>
              <a:srgbClr val="6AAA86">
                <a:alpha val="61000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79" name="object 279"/>
            <p:cNvSpPr/>
            <p:nvPr/>
          </p:nvSpPr>
          <p:spPr>
            <a:xfrm>
              <a:off x="2406835" y="4617971"/>
              <a:ext cx="287655" cy="292100"/>
            </a:xfrm>
            <a:custGeom>
              <a:avLst/>
              <a:gdLst/>
              <a:ahLst/>
              <a:cxnLst/>
              <a:rect l="l" t="t" r="r" b="b"/>
              <a:pathLst>
                <a:path w="287655" h="292100">
                  <a:moveTo>
                    <a:pt x="2714" y="0"/>
                  </a:moveTo>
                  <a:lnTo>
                    <a:pt x="0" y="10154"/>
                  </a:lnTo>
                  <a:lnTo>
                    <a:pt x="287510" y="291962"/>
                  </a:lnTo>
                  <a:lnTo>
                    <a:pt x="2714" y="0"/>
                  </a:lnTo>
                  <a:close/>
                </a:path>
              </a:pathLst>
            </a:custGeom>
            <a:solidFill>
              <a:srgbClr val="00341B">
                <a:alpha val="43998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80" name="object 280"/>
            <p:cNvSpPr/>
            <p:nvPr/>
          </p:nvSpPr>
          <p:spPr>
            <a:xfrm>
              <a:off x="2327016" y="3972928"/>
              <a:ext cx="2002789" cy="1750695"/>
            </a:xfrm>
            <a:custGeom>
              <a:avLst/>
              <a:gdLst/>
              <a:ahLst/>
              <a:cxnLst/>
              <a:rect l="l" t="t" r="r" b="b"/>
              <a:pathLst>
                <a:path w="2002789" h="1750695">
                  <a:moveTo>
                    <a:pt x="1607646" y="1750669"/>
                  </a:moveTo>
                  <a:lnTo>
                    <a:pt x="1549009" y="1746155"/>
                  </a:lnTo>
                  <a:lnTo>
                    <a:pt x="1477025" y="1737825"/>
                  </a:lnTo>
                  <a:lnTo>
                    <a:pt x="1438864" y="1732383"/>
                  </a:lnTo>
                  <a:lnTo>
                    <a:pt x="1399352" y="1726079"/>
                  </a:lnTo>
                  <a:lnTo>
                    <a:pt x="1358558" y="1718906"/>
                  </a:lnTo>
                  <a:lnTo>
                    <a:pt x="1316552" y="1710856"/>
                  </a:lnTo>
                  <a:lnTo>
                    <a:pt x="1273404" y="1701921"/>
                  </a:lnTo>
                  <a:lnTo>
                    <a:pt x="1229184" y="1692095"/>
                  </a:lnTo>
                  <a:lnTo>
                    <a:pt x="1183962" y="1681370"/>
                  </a:lnTo>
                  <a:lnTo>
                    <a:pt x="1137809" y="1669737"/>
                  </a:lnTo>
                  <a:lnTo>
                    <a:pt x="1090793" y="1657190"/>
                  </a:lnTo>
                  <a:lnTo>
                    <a:pt x="1042985" y="1643722"/>
                  </a:lnTo>
                  <a:lnTo>
                    <a:pt x="994455" y="1629323"/>
                  </a:lnTo>
                  <a:lnTo>
                    <a:pt x="945273" y="1613988"/>
                  </a:lnTo>
                  <a:lnTo>
                    <a:pt x="895509" y="1597709"/>
                  </a:lnTo>
                  <a:lnTo>
                    <a:pt x="845233" y="1580477"/>
                  </a:lnTo>
                  <a:lnTo>
                    <a:pt x="794516" y="1562285"/>
                  </a:lnTo>
                  <a:lnTo>
                    <a:pt x="743426" y="1543127"/>
                  </a:lnTo>
                  <a:lnTo>
                    <a:pt x="692034" y="1522994"/>
                  </a:lnTo>
                  <a:lnTo>
                    <a:pt x="640411" y="1501879"/>
                  </a:lnTo>
                  <a:lnTo>
                    <a:pt x="588625" y="1479774"/>
                  </a:lnTo>
                  <a:lnTo>
                    <a:pt x="536747" y="1456672"/>
                  </a:lnTo>
                  <a:lnTo>
                    <a:pt x="484848" y="1432565"/>
                  </a:lnTo>
                  <a:lnTo>
                    <a:pt x="432996" y="1407446"/>
                  </a:lnTo>
                  <a:lnTo>
                    <a:pt x="381262" y="1381307"/>
                  </a:lnTo>
                  <a:lnTo>
                    <a:pt x="329717" y="1354141"/>
                  </a:lnTo>
                  <a:lnTo>
                    <a:pt x="278429" y="1325941"/>
                  </a:lnTo>
                  <a:lnTo>
                    <a:pt x="227470" y="1296697"/>
                  </a:lnTo>
                  <a:lnTo>
                    <a:pt x="176908" y="1266404"/>
                  </a:lnTo>
                  <a:lnTo>
                    <a:pt x="126815" y="1235054"/>
                  </a:lnTo>
                  <a:lnTo>
                    <a:pt x="77259" y="1202638"/>
                  </a:lnTo>
                  <a:lnTo>
                    <a:pt x="28312" y="1169150"/>
                  </a:lnTo>
                  <a:lnTo>
                    <a:pt x="3403" y="1136087"/>
                  </a:lnTo>
                  <a:lnTo>
                    <a:pt x="0" y="1115835"/>
                  </a:lnTo>
                  <a:lnTo>
                    <a:pt x="3344" y="1095071"/>
                  </a:lnTo>
                  <a:lnTo>
                    <a:pt x="12967" y="1066260"/>
                  </a:lnTo>
                  <a:lnTo>
                    <a:pt x="24398" y="1031588"/>
                  </a:lnTo>
                  <a:lnTo>
                    <a:pt x="37353" y="991713"/>
                  </a:lnTo>
                  <a:lnTo>
                    <a:pt x="51552" y="947293"/>
                  </a:lnTo>
                  <a:lnTo>
                    <a:pt x="66712" y="898985"/>
                  </a:lnTo>
                  <a:lnTo>
                    <a:pt x="82552" y="847446"/>
                  </a:lnTo>
                  <a:lnTo>
                    <a:pt x="98790" y="793335"/>
                  </a:lnTo>
                  <a:lnTo>
                    <a:pt x="115144" y="737309"/>
                  </a:lnTo>
                  <a:lnTo>
                    <a:pt x="131332" y="680025"/>
                  </a:lnTo>
                  <a:lnTo>
                    <a:pt x="147074" y="622142"/>
                  </a:lnTo>
                  <a:lnTo>
                    <a:pt x="162086" y="564317"/>
                  </a:lnTo>
                  <a:lnTo>
                    <a:pt x="176087" y="507208"/>
                  </a:lnTo>
                  <a:lnTo>
                    <a:pt x="188797" y="451471"/>
                  </a:lnTo>
                  <a:lnTo>
                    <a:pt x="199931" y="397766"/>
                  </a:lnTo>
                  <a:lnTo>
                    <a:pt x="209210" y="346749"/>
                  </a:lnTo>
                  <a:lnTo>
                    <a:pt x="216351" y="299078"/>
                  </a:lnTo>
                  <a:lnTo>
                    <a:pt x="221073" y="255411"/>
                  </a:lnTo>
                  <a:lnTo>
                    <a:pt x="227417" y="232350"/>
                  </a:lnTo>
                  <a:lnTo>
                    <a:pt x="241250" y="213572"/>
                  </a:lnTo>
                  <a:lnTo>
                    <a:pt x="260888" y="200673"/>
                  </a:lnTo>
                  <a:lnTo>
                    <a:pt x="284649" y="195251"/>
                  </a:lnTo>
                  <a:lnTo>
                    <a:pt x="308424" y="194146"/>
                  </a:lnTo>
                  <a:lnTo>
                    <a:pt x="336148" y="192818"/>
                  </a:lnTo>
                  <a:lnTo>
                    <a:pt x="402567" y="189466"/>
                  </a:lnTo>
                  <a:lnTo>
                    <a:pt x="440826" y="187432"/>
                  </a:lnTo>
                  <a:lnTo>
                    <a:pt x="482163" y="185152"/>
                  </a:lnTo>
                  <a:lnTo>
                    <a:pt x="526357" y="182621"/>
                  </a:lnTo>
                  <a:lnTo>
                    <a:pt x="573192" y="179833"/>
                  </a:lnTo>
                  <a:lnTo>
                    <a:pt x="622450" y="176782"/>
                  </a:lnTo>
                  <a:lnTo>
                    <a:pt x="673913" y="173465"/>
                  </a:lnTo>
                  <a:lnTo>
                    <a:pt x="727363" y="169874"/>
                  </a:lnTo>
                  <a:lnTo>
                    <a:pt x="782582" y="166005"/>
                  </a:lnTo>
                  <a:lnTo>
                    <a:pt x="839353" y="161852"/>
                  </a:lnTo>
                  <a:lnTo>
                    <a:pt x="897456" y="157410"/>
                  </a:lnTo>
                  <a:lnTo>
                    <a:pt x="956675" y="152674"/>
                  </a:lnTo>
                  <a:lnTo>
                    <a:pt x="1016792" y="147637"/>
                  </a:lnTo>
                  <a:lnTo>
                    <a:pt x="1077589" y="142296"/>
                  </a:lnTo>
                  <a:lnTo>
                    <a:pt x="1138847" y="136643"/>
                  </a:lnTo>
                  <a:lnTo>
                    <a:pt x="1200350" y="130675"/>
                  </a:lnTo>
                  <a:lnTo>
                    <a:pt x="1261878" y="124385"/>
                  </a:lnTo>
                  <a:lnTo>
                    <a:pt x="1323215" y="117768"/>
                  </a:lnTo>
                  <a:lnTo>
                    <a:pt x="1384142" y="110819"/>
                  </a:lnTo>
                  <a:lnTo>
                    <a:pt x="1444442" y="103532"/>
                  </a:lnTo>
                  <a:lnTo>
                    <a:pt x="1503897" y="95902"/>
                  </a:lnTo>
                  <a:lnTo>
                    <a:pt x="1562288" y="87923"/>
                  </a:lnTo>
                  <a:lnTo>
                    <a:pt x="1619398" y="79591"/>
                  </a:lnTo>
                  <a:lnTo>
                    <a:pt x="1675009" y="70899"/>
                  </a:lnTo>
                  <a:lnTo>
                    <a:pt x="1728903" y="61843"/>
                  </a:lnTo>
                  <a:lnTo>
                    <a:pt x="1780862" y="52417"/>
                  </a:lnTo>
                  <a:lnTo>
                    <a:pt x="1830669" y="42615"/>
                  </a:lnTo>
                  <a:lnTo>
                    <a:pt x="1878106" y="32432"/>
                  </a:lnTo>
                  <a:lnTo>
                    <a:pt x="1922954" y="21863"/>
                  </a:lnTo>
                  <a:lnTo>
                    <a:pt x="1964995" y="10902"/>
                  </a:lnTo>
                  <a:lnTo>
                    <a:pt x="2002448" y="0"/>
                  </a:lnTo>
                </a:path>
              </a:pathLst>
            </a:custGeom>
            <a:ln w="14846">
              <a:solidFill>
                <a:srgbClr val="BF5927"/>
              </a:solidFill>
              <a:prstDash val="dash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81" name="object 281"/>
            <p:cNvSpPr/>
            <p:nvPr/>
          </p:nvSpPr>
          <p:spPr>
            <a:xfrm>
              <a:off x="2829560" y="3565770"/>
              <a:ext cx="1956815" cy="1264916"/>
            </a:xfrm>
            <a:prstGeom prst="rect">
              <a:avLst/>
            </a:prstGeom>
            <a:blipFill>
              <a:blip r:embed="rId6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82" name="object 282"/>
            <p:cNvSpPr/>
            <p:nvPr/>
          </p:nvSpPr>
          <p:spPr>
            <a:xfrm>
              <a:off x="2530855" y="4769729"/>
              <a:ext cx="1947671" cy="1353308"/>
            </a:xfrm>
            <a:prstGeom prst="rect">
              <a:avLst/>
            </a:prstGeom>
            <a:blipFill>
              <a:blip r:embed="rId6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83" name="object 283"/>
            <p:cNvSpPr/>
            <p:nvPr/>
          </p:nvSpPr>
          <p:spPr>
            <a:xfrm>
              <a:off x="6305643" y="3716179"/>
              <a:ext cx="2496862" cy="2044953"/>
            </a:xfrm>
            <a:prstGeom prst="rect">
              <a:avLst/>
            </a:prstGeom>
            <a:blipFill>
              <a:blip r:embed="rId6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84" name="object 284"/>
            <p:cNvSpPr/>
            <p:nvPr/>
          </p:nvSpPr>
          <p:spPr>
            <a:xfrm>
              <a:off x="2655138" y="6654507"/>
              <a:ext cx="6343015" cy="389255"/>
            </a:xfrm>
            <a:custGeom>
              <a:avLst/>
              <a:gdLst/>
              <a:ahLst/>
              <a:cxnLst/>
              <a:rect l="l" t="t" r="r" b="b"/>
              <a:pathLst>
                <a:path w="6343015" h="389254">
                  <a:moveTo>
                    <a:pt x="293966" y="6172"/>
                  </a:moveTo>
                  <a:lnTo>
                    <a:pt x="13982" y="6172"/>
                  </a:lnTo>
                  <a:lnTo>
                    <a:pt x="0" y="76581"/>
                  </a:lnTo>
                  <a:lnTo>
                    <a:pt x="99479" y="76581"/>
                  </a:lnTo>
                  <a:lnTo>
                    <a:pt x="41922" y="382854"/>
                  </a:lnTo>
                  <a:lnTo>
                    <a:pt x="122402" y="382854"/>
                  </a:lnTo>
                  <a:lnTo>
                    <a:pt x="179959" y="76581"/>
                  </a:lnTo>
                  <a:lnTo>
                    <a:pt x="280568" y="76581"/>
                  </a:lnTo>
                  <a:lnTo>
                    <a:pt x="293966" y="6172"/>
                  </a:lnTo>
                  <a:close/>
                </a:path>
                <a:path w="6343015" h="389254">
                  <a:moveTo>
                    <a:pt x="418007" y="6159"/>
                  </a:moveTo>
                  <a:lnTo>
                    <a:pt x="337527" y="6159"/>
                  </a:lnTo>
                  <a:lnTo>
                    <a:pt x="265988" y="382841"/>
                  </a:lnTo>
                  <a:lnTo>
                    <a:pt x="346468" y="382841"/>
                  </a:lnTo>
                  <a:lnTo>
                    <a:pt x="418007" y="6159"/>
                  </a:lnTo>
                  <a:close/>
                </a:path>
                <a:path w="6343015" h="389254">
                  <a:moveTo>
                    <a:pt x="694067" y="19024"/>
                  </a:moveTo>
                  <a:lnTo>
                    <a:pt x="679780" y="12280"/>
                  </a:lnTo>
                  <a:lnTo>
                    <a:pt x="660742" y="6159"/>
                  </a:lnTo>
                  <a:lnTo>
                    <a:pt x="636143" y="1727"/>
                  </a:lnTo>
                  <a:lnTo>
                    <a:pt x="605205" y="12"/>
                  </a:lnTo>
                  <a:lnTo>
                    <a:pt x="558190" y="5435"/>
                  </a:lnTo>
                  <a:lnTo>
                    <a:pt x="517372" y="21196"/>
                  </a:lnTo>
                  <a:lnTo>
                    <a:pt x="485203" y="46494"/>
                  </a:lnTo>
                  <a:lnTo>
                    <a:pt x="464108" y="80492"/>
                  </a:lnTo>
                  <a:lnTo>
                    <a:pt x="456539" y="122415"/>
                  </a:lnTo>
                  <a:lnTo>
                    <a:pt x="463105" y="155727"/>
                  </a:lnTo>
                  <a:lnTo>
                    <a:pt x="480568" y="182702"/>
                  </a:lnTo>
                  <a:lnTo>
                    <a:pt x="505574" y="204533"/>
                  </a:lnTo>
                  <a:lnTo>
                    <a:pt x="534784" y="222453"/>
                  </a:lnTo>
                  <a:lnTo>
                    <a:pt x="557352" y="235305"/>
                  </a:lnTo>
                  <a:lnTo>
                    <a:pt x="573201" y="247738"/>
                  </a:lnTo>
                  <a:lnTo>
                    <a:pt x="582574" y="260807"/>
                  </a:lnTo>
                  <a:lnTo>
                    <a:pt x="585647" y="275551"/>
                  </a:lnTo>
                  <a:lnTo>
                    <a:pt x="580694" y="294944"/>
                  </a:lnTo>
                  <a:lnTo>
                    <a:pt x="567474" y="308724"/>
                  </a:lnTo>
                  <a:lnTo>
                    <a:pt x="548386" y="316953"/>
                  </a:lnTo>
                  <a:lnTo>
                    <a:pt x="525843" y="319697"/>
                  </a:lnTo>
                  <a:lnTo>
                    <a:pt x="500481" y="317817"/>
                  </a:lnTo>
                  <a:lnTo>
                    <a:pt x="476796" y="312712"/>
                  </a:lnTo>
                  <a:lnTo>
                    <a:pt x="455422" y="305079"/>
                  </a:lnTo>
                  <a:lnTo>
                    <a:pt x="436981" y="295668"/>
                  </a:lnTo>
                  <a:lnTo>
                    <a:pt x="410159" y="361607"/>
                  </a:lnTo>
                  <a:lnTo>
                    <a:pt x="427164" y="371462"/>
                  </a:lnTo>
                  <a:lnTo>
                    <a:pt x="451091" y="380047"/>
                  </a:lnTo>
                  <a:lnTo>
                    <a:pt x="481507" y="386130"/>
                  </a:lnTo>
                  <a:lnTo>
                    <a:pt x="518020" y="388442"/>
                  </a:lnTo>
                  <a:lnTo>
                    <a:pt x="566127" y="383286"/>
                  </a:lnTo>
                  <a:lnTo>
                    <a:pt x="608126" y="367919"/>
                  </a:lnTo>
                  <a:lnTo>
                    <a:pt x="641375" y="342442"/>
                  </a:lnTo>
                  <a:lnTo>
                    <a:pt x="663257" y="306959"/>
                  </a:lnTo>
                  <a:lnTo>
                    <a:pt x="671144" y="261569"/>
                  </a:lnTo>
                  <a:lnTo>
                    <a:pt x="665886" y="230543"/>
                  </a:lnTo>
                  <a:lnTo>
                    <a:pt x="650887" y="204076"/>
                  </a:lnTo>
                  <a:lnTo>
                    <a:pt x="627291" y="181483"/>
                  </a:lnTo>
                  <a:lnTo>
                    <a:pt x="596265" y="162090"/>
                  </a:lnTo>
                  <a:lnTo>
                    <a:pt x="574255" y="149313"/>
                  </a:lnTo>
                  <a:lnTo>
                    <a:pt x="556920" y="137007"/>
                  </a:lnTo>
                  <a:lnTo>
                    <a:pt x="545566" y="123977"/>
                  </a:lnTo>
                  <a:lnTo>
                    <a:pt x="541489" y="109004"/>
                  </a:lnTo>
                  <a:lnTo>
                    <a:pt x="545122" y="94068"/>
                  </a:lnTo>
                  <a:lnTo>
                    <a:pt x="555955" y="81394"/>
                  </a:lnTo>
                  <a:lnTo>
                    <a:pt x="573798" y="72605"/>
                  </a:lnTo>
                  <a:lnTo>
                    <a:pt x="598500" y="69316"/>
                  </a:lnTo>
                  <a:lnTo>
                    <a:pt x="620979" y="70751"/>
                  </a:lnTo>
                  <a:lnTo>
                    <a:pt x="640829" y="74968"/>
                  </a:lnTo>
                  <a:lnTo>
                    <a:pt x="657123" y="80556"/>
                  </a:lnTo>
                  <a:lnTo>
                    <a:pt x="668921" y="86093"/>
                  </a:lnTo>
                  <a:lnTo>
                    <a:pt x="694067" y="19024"/>
                  </a:lnTo>
                  <a:close/>
                </a:path>
                <a:path w="6343015" h="389254">
                  <a:moveTo>
                    <a:pt x="979043" y="19024"/>
                  </a:moveTo>
                  <a:lnTo>
                    <a:pt x="964768" y="12280"/>
                  </a:lnTo>
                  <a:lnTo>
                    <a:pt x="945718" y="6159"/>
                  </a:lnTo>
                  <a:lnTo>
                    <a:pt x="921118" y="1727"/>
                  </a:lnTo>
                  <a:lnTo>
                    <a:pt x="890181" y="12"/>
                  </a:lnTo>
                  <a:lnTo>
                    <a:pt x="843178" y="5435"/>
                  </a:lnTo>
                  <a:lnTo>
                    <a:pt x="802360" y="21196"/>
                  </a:lnTo>
                  <a:lnTo>
                    <a:pt x="770191" y="46494"/>
                  </a:lnTo>
                  <a:lnTo>
                    <a:pt x="749096" y="80492"/>
                  </a:lnTo>
                  <a:lnTo>
                    <a:pt x="741514" y="122415"/>
                  </a:lnTo>
                  <a:lnTo>
                    <a:pt x="748080" y="155727"/>
                  </a:lnTo>
                  <a:lnTo>
                    <a:pt x="765543" y="182702"/>
                  </a:lnTo>
                  <a:lnTo>
                    <a:pt x="790562" y="204533"/>
                  </a:lnTo>
                  <a:lnTo>
                    <a:pt x="819759" y="222453"/>
                  </a:lnTo>
                  <a:lnTo>
                    <a:pt x="842327" y="235305"/>
                  </a:lnTo>
                  <a:lnTo>
                    <a:pt x="858189" y="247738"/>
                  </a:lnTo>
                  <a:lnTo>
                    <a:pt x="867549" y="260807"/>
                  </a:lnTo>
                  <a:lnTo>
                    <a:pt x="870623" y="275551"/>
                  </a:lnTo>
                  <a:lnTo>
                    <a:pt x="865682" y="294944"/>
                  </a:lnTo>
                  <a:lnTo>
                    <a:pt x="852462" y="308724"/>
                  </a:lnTo>
                  <a:lnTo>
                    <a:pt x="833361" y="316953"/>
                  </a:lnTo>
                  <a:lnTo>
                    <a:pt x="810818" y="319697"/>
                  </a:lnTo>
                  <a:lnTo>
                    <a:pt x="785469" y="317817"/>
                  </a:lnTo>
                  <a:lnTo>
                    <a:pt x="761784" y="312712"/>
                  </a:lnTo>
                  <a:lnTo>
                    <a:pt x="740410" y="305079"/>
                  </a:lnTo>
                  <a:lnTo>
                    <a:pt x="721956" y="295668"/>
                  </a:lnTo>
                  <a:lnTo>
                    <a:pt x="695134" y="361607"/>
                  </a:lnTo>
                  <a:lnTo>
                    <a:pt x="712139" y="371462"/>
                  </a:lnTo>
                  <a:lnTo>
                    <a:pt x="736066" y="380047"/>
                  </a:lnTo>
                  <a:lnTo>
                    <a:pt x="766495" y="386130"/>
                  </a:lnTo>
                  <a:lnTo>
                    <a:pt x="802995" y="388442"/>
                  </a:lnTo>
                  <a:lnTo>
                    <a:pt x="851103" y="383286"/>
                  </a:lnTo>
                  <a:lnTo>
                    <a:pt x="893102" y="367919"/>
                  </a:lnTo>
                  <a:lnTo>
                    <a:pt x="926363" y="342442"/>
                  </a:lnTo>
                  <a:lnTo>
                    <a:pt x="948245" y="306959"/>
                  </a:lnTo>
                  <a:lnTo>
                    <a:pt x="956119" y="261569"/>
                  </a:lnTo>
                  <a:lnTo>
                    <a:pt x="950861" y="230543"/>
                  </a:lnTo>
                  <a:lnTo>
                    <a:pt x="935863" y="204076"/>
                  </a:lnTo>
                  <a:lnTo>
                    <a:pt x="912266" y="181483"/>
                  </a:lnTo>
                  <a:lnTo>
                    <a:pt x="881240" y="162090"/>
                  </a:lnTo>
                  <a:lnTo>
                    <a:pt x="859243" y="149313"/>
                  </a:lnTo>
                  <a:lnTo>
                    <a:pt x="841908" y="137007"/>
                  </a:lnTo>
                  <a:lnTo>
                    <a:pt x="830541" y="123977"/>
                  </a:lnTo>
                  <a:lnTo>
                    <a:pt x="826465" y="109004"/>
                  </a:lnTo>
                  <a:lnTo>
                    <a:pt x="830110" y="94068"/>
                  </a:lnTo>
                  <a:lnTo>
                    <a:pt x="840930" y="81394"/>
                  </a:lnTo>
                  <a:lnTo>
                    <a:pt x="858774" y="72605"/>
                  </a:lnTo>
                  <a:lnTo>
                    <a:pt x="883475" y="69316"/>
                  </a:lnTo>
                  <a:lnTo>
                    <a:pt x="905954" y="70751"/>
                  </a:lnTo>
                  <a:lnTo>
                    <a:pt x="925817" y="74968"/>
                  </a:lnTo>
                  <a:lnTo>
                    <a:pt x="942111" y="80556"/>
                  </a:lnTo>
                  <a:lnTo>
                    <a:pt x="953897" y="86093"/>
                  </a:lnTo>
                  <a:lnTo>
                    <a:pt x="979043" y="19024"/>
                  </a:lnTo>
                  <a:close/>
                </a:path>
                <a:path w="6343015" h="389254">
                  <a:moveTo>
                    <a:pt x="1355674" y="6159"/>
                  </a:moveTo>
                  <a:lnTo>
                    <a:pt x="1275207" y="6159"/>
                  </a:lnTo>
                  <a:lnTo>
                    <a:pt x="1233843" y="223558"/>
                  </a:lnTo>
                  <a:lnTo>
                    <a:pt x="1221066" y="268312"/>
                  </a:lnTo>
                  <a:lnTo>
                    <a:pt x="1202893" y="298665"/>
                  </a:lnTo>
                  <a:lnTo>
                    <a:pt x="1179385" y="315899"/>
                  </a:lnTo>
                  <a:lnTo>
                    <a:pt x="1150569" y="321360"/>
                  </a:lnTo>
                  <a:lnTo>
                    <a:pt x="1126693" y="317220"/>
                  </a:lnTo>
                  <a:lnTo>
                    <a:pt x="1109573" y="305854"/>
                  </a:lnTo>
                  <a:lnTo>
                    <a:pt x="1099261" y="288836"/>
                  </a:lnTo>
                  <a:lnTo>
                    <a:pt x="1095806" y="267716"/>
                  </a:lnTo>
                  <a:lnTo>
                    <a:pt x="1096022" y="255460"/>
                  </a:lnTo>
                  <a:lnTo>
                    <a:pt x="1096708" y="243890"/>
                  </a:lnTo>
                  <a:lnTo>
                    <a:pt x="1097915" y="233057"/>
                  </a:lnTo>
                  <a:lnTo>
                    <a:pt x="1141069" y="6159"/>
                  </a:lnTo>
                  <a:lnTo>
                    <a:pt x="1060589" y="6159"/>
                  </a:lnTo>
                  <a:lnTo>
                    <a:pt x="1020914" y="216293"/>
                  </a:lnTo>
                  <a:lnTo>
                    <a:pt x="1015733" y="256311"/>
                  </a:lnTo>
                  <a:lnTo>
                    <a:pt x="1015326" y="268833"/>
                  </a:lnTo>
                  <a:lnTo>
                    <a:pt x="1023962" y="321564"/>
                  </a:lnTo>
                  <a:lnTo>
                    <a:pt x="1048791" y="359092"/>
                  </a:lnTo>
                  <a:lnTo>
                    <a:pt x="1088174" y="381533"/>
                  </a:lnTo>
                  <a:lnTo>
                    <a:pt x="1140510" y="388988"/>
                  </a:lnTo>
                  <a:lnTo>
                    <a:pt x="1187424" y="384403"/>
                  </a:lnTo>
                  <a:lnTo>
                    <a:pt x="1226337" y="370573"/>
                  </a:lnTo>
                  <a:lnTo>
                    <a:pt x="1257871" y="347357"/>
                  </a:lnTo>
                  <a:lnTo>
                    <a:pt x="1282712" y="314642"/>
                  </a:lnTo>
                  <a:lnTo>
                    <a:pt x="1301496" y="272300"/>
                  </a:lnTo>
                  <a:lnTo>
                    <a:pt x="1314881" y="220205"/>
                  </a:lnTo>
                  <a:lnTo>
                    <a:pt x="1355674" y="6159"/>
                  </a:lnTo>
                  <a:close/>
                </a:path>
                <a:path w="6343015" h="389254">
                  <a:moveTo>
                    <a:pt x="2915259" y="16217"/>
                  </a:moveTo>
                  <a:lnTo>
                    <a:pt x="2903677" y="10858"/>
                  </a:lnTo>
                  <a:lnTo>
                    <a:pt x="2885490" y="5600"/>
                  </a:lnTo>
                  <a:lnTo>
                    <a:pt x="2861653" y="1600"/>
                  </a:lnTo>
                  <a:lnTo>
                    <a:pt x="2833090" y="0"/>
                  </a:lnTo>
                  <a:lnTo>
                    <a:pt x="2794533" y="2438"/>
                  </a:lnTo>
                  <a:lnTo>
                    <a:pt x="2725191" y="22415"/>
                  </a:lnTo>
                  <a:lnTo>
                    <a:pt x="2662720" y="66332"/>
                  </a:lnTo>
                  <a:lnTo>
                    <a:pt x="2636418" y="98666"/>
                  </a:lnTo>
                  <a:lnTo>
                    <a:pt x="2616504" y="136791"/>
                  </a:lnTo>
                  <a:lnTo>
                    <a:pt x="2603893" y="180251"/>
                  </a:lnTo>
                  <a:lnTo>
                    <a:pt x="2599486" y="228587"/>
                  </a:lnTo>
                  <a:lnTo>
                    <a:pt x="2604909" y="274967"/>
                  </a:lnTo>
                  <a:lnTo>
                    <a:pt x="2620556" y="314248"/>
                  </a:lnTo>
                  <a:lnTo>
                    <a:pt x="2645448" y="345821"/>
                  </a:lnTo>
                  <a:lnTo>
                    <a:pt x="2678633" y="369100"/>
                  </a:lnTo>
                  <a:lnTo>
                    <a:pt x="2719146" y="383501"/>
                  </a:lnTo>
                  <a:lnTo>
                    <a:pt x="2766034" y="388429"/>
                  </a:lnTo>
                  <a:lnTo>
                    <a:pt x="2797848" y="387159"/>
                  </a:lnTo>
                  <a:lnTo>
                    <a:pt x="2847848" y="378536"/>
                  </a:lnTo>
                  <a:lnTo>
                    <a:pt x="2858808" y="307390"/>
                  </a:lnTo>
                  <a:lnTo>
                    <a:pt x="2843301" y="312623"/>
                  </a:lnTo>
                  <a:lnTo>
                    <a:pt x="2825762" y="316471"/>
                  </a:lnTo>
                  <a:lnTo>
                    <a:pt x="2806852" y="318871"/>
                  </a:lnTo>
                  <a:lnTo>
                    <a:pt x="2787269" y="319684"/>
                  </a:lnTo>
                  <a:lnTo>
                    <a:pt x="2743581" y="312470"/>
                  </a:lnTo>
                  <a:lnTo>
                    <a:pt x="2712301" y="292100"/>
                  </a:lnTo>
                  <a:lnTo>
                    <a:pt x="2693505" y="260515"/>
                  </a:lnTo>
                  <a:lnTo>
                    <a:pt x="2687231" y="219646"/>
                  </a:lnTo>
                  <a:lnTo>
                    <a:pt x="2690863" y="182156"/>
                  </a:lnTo>
                  <a:lnTo>
                    <a:pt x="2717635" y="120789"/>
                  </a:lnTo>
                  <a:lnTo>
                    <a:pt x="2757754" y="85813"/>
                  </a:lnTo>
                  <a:lnTo>
                    <a:pt x="2801366" y="71183"/>
                  </a:lnTo>
                  <a:lnTo>
                    <a:pt x="2825280" y="69303"/>
                  </a:lnTo>
                  <a:lnTo>
                    <a:pt x="2848025" y="70446"/>
                  </a:lnTo>
                  <a:lnTo>
                    <a:pt x="2867329" y="73367"/>
                  </a:lnTo>
                  <a:lnTo>
                    <a:pt x="2882646" y="77330"/>
                  </a:lnTo>
                  <a:lnTo>
                    <a:pt x="2893453" y="81610"/>
                  </a:lnTo>
                  <a:lnTo>
                    <a:pt x="2915259" y="16217"/>
                  </a:lnTo>
                  <a:close/>
                </a:path>
                <a:path w="6343015" h="389254">
                  <a:moveTo>
                    <a:pt x="3277920" y="6159"/>
                  </a:moveTo>
                  <a:lnTo>
                    <a:pt x="3197441" y="6159"/>
                  </a:lnTo>
                  <a:lnTo>
                    <a:pt x="3169501" y="153149"/>
                  </a:lnTo>
                  <a:lnTo>
                    <a:pt x="3032569" y="153149"/>
                  </a:lnTo>
                  <a:lnTo>
                    <a:pt x="3060509" y="6159"/>
                  </a:lnTo>
                  <a:lnTo>
                    <a:pt x="2980029" y="6159"/>
                  </a:lnTo>
                  <a:lnTo>
                    <a:pt x="2908490" y="382841"/>
                  </a:lnTo>
                  <a:lnTo>
                    <a:pt x="2988970" y="382841"/>
                  </a:lnTo>
                  <a:lnTo>
                    <a:pt x="3019158" y="224688"/>
                  </a:lnTo>
                  <a:lnTo>
                    <a:pt x="3155518" y="224688"/>
                  </a:lnTo>
                  <a:lnTo>
                    <a:pt x="3125901" y="382841"/>
                  </a:lnTo>
                  <a:lnTo>
                    <a:pt x="3206381" y="382841"/>
                  </a:lnTo>
                  <a:lnTo>
                    <a:pt x="3277920" y="6159"/>
                  </a:lnTo>
                  <a:close/>
                </a:path>
                <a:path w="6343015" h="389254">
                  <a:moveTo>
                    <a:pt x="3430981" y="6159"/>
                  </a:moveTo>
                  <a:lnTo>
                    <a:pt x="3350501" y="6159"/>
                  </a:lnTo>
                  <a:lnTo>
                    <a:pt x="3278962" y="382841"/>
                  </a:lnTo>
                  <a:lnTo>
                    <a:pt x="3359442" y="382841"/>
                  </a:lnTo>
                  <a:lnTo>
                    <a:pt x="3430981" y="6159"/>
                  </a:lnTo>
                  <a:close/>
                </a:path>
                <a:path w="6343015" h="389254">
                  <a:moveTo>
                    <a:pt x="3746169" y="98945"/>
                  </a:moveTo>
                  <a:lnTo>
                    <a:pt x="3734422" y="54292"/>
                  </a:lnTo>
                  <a:lnTo>
                    <a:pt x="3704247" y="25158"/>
                  </a:lnTo>
                  <a:lnTo>
                    <a:pt x="3662337" y="9283"/>
                  </a:lnTo>
                  <a:lnTo>
                    <a:pt x="3662337" y="110667"/>
                  </a:lnTo>
                  <a:lnTo>
                    <a:pt x="3656673" y="136093"/>
                  </a:lnTo>
                  <a:lnTo>
                    <a:pt x="3640950" y="156083"/>
                  </a:lnTo>
                  <a:lnTo>
                    <a:pt x="3617061" y="169138"/>
                  </a:lnTo>
                  <a:lnTo>
                    <a:pt x="3586886" y="173824"/>
                  </a:lnTo>
                  <a:lnTo>
                    <a:pt x="3553358" y="173824"/>
                  </a:lnTo>
                  <a:lnTo>
                    <a:pt x="3573475" y="69875"/>
                  </a:lnTo>
                  <a:lnTo>
                    <a:pt x="3604768" y="67081"/>
                  </a:lnTo>
                  <a:lnTo>
                    <a:pt x="3627209" y="69646"/>
                  </a:lnTo>
                  <a:lnTo>
                    <a:pt x="3645497" y="77558"/>
                  </a:lnTo>
                  <a:lnTo>
                    <a:pt x="3657816" y="91122"/>
                  </a:lnTo>
                  <a:lnTo>
                    <a:pt x="3662337" y="110667"/>
                  </a:lnTo>
                  <a:lnTo>
                    <a:pt x="3662337" y="9283"/>
                  </a:lnTo>
                  <a:lnTo>
                    <a:pt x="3658349" y="8178"/>
                  </a:lnTo>
                  <a:lnTo>
                    <a:pt x="3632174" y="4483"/>
                  </a:lnTo>
                  <a:lnTo>
                    <a:pt x="3605326" y="3365"/>
                  </a:lnTo>
                  <a:lnTo>
                    <a:pt x="3577348" y="4064"/>
                  </a:lnTo>
                  <a:lnTo>
                    <a:pt x="3550412" y="6083"/>
                  </a:lnTo>
                  <a:lnTo>
                    <a:pt x="3525786" y="9258"/>
                  </a:lnTo>
                  <a:lnTo>
                    <a:pt x="3504730" y="13423"/>
                  </a:lnTo>
                  <a:lnTo>
                    <a:pt x="3433749" y="382841"/>
                  </a:lnTo>
                  <a:lnTo>
                    <a:pt x="3513671" y="382841"/>
                  </a:lnTo>
                  <a:lnTo>
                    <a:pt x="3541611" y="234188"/>
                  </a:lnTo>
                  <a:lnTo>
                    <a:pt x="3566210" y="234188"/>
                  </a:lnTo>
                  <a:lnTo>
                    <a:pt x="3602329" y="246900"/>
                  </a:lnTo>
                  <a:lnTo>
                    <a:pt x="3617074" y="293979"/>
                  </a:lnTo>
                  <a:lnTo>
                    <a:pt x="3619995" y="326021"/>
                  </a:lnTo>
                  <a:lnTo>
                    <a:pt x="3622865" y="352044"/>
                  </a:lnTo>
                  <a:lnTo>
                    <a:pt x="3625634" y="371246"/>
                  </a:lnTo>
                  <a:lnTo>
                    <a:pt x="3628237" y="382841"/>
                  </a:lnTo>
                  <a:lnTo>
                    <a:pt x="3710952" y="382841"/>
                  </a:lnTo>
                  <a:lnTo>
                    <a:pt x="3706482" y="365455"/>
                  </a:lnTo>
                  <a:lnTo>
                    <a:pt x="3702850" y="339331"/>
                  </a:lnTo>
                  <a:lnTo>
                    <a:pt x="3699637" y="308267"/>
                  </a:lnTo>
                  <a:lnTo>
                    <a:pt x="3696436" y="276098"/>
                  </a:lnTo>
                  <a:lnTo>
                    <a:pt x="3692334" y="252310"/>
                  </a:lnTo>
                  <a:lnTo>
                    <a:pt x="3686035" y="234188"/>
                  </a:lnTo>
                  <a:lnTo>
                    <a:pt x="3685463" y="232511"/>
                  </a:lnTo>
                  <a:lnTo>
                    <a:pt x="3675126" y="217322"/>
                  </a:lnTo>
                  <a:lnTo>
                    <a:pt x="3660660" y="207365"/>
                  </a:lnTo>
                  <a:lnTo>
                    <a:pt x="3660660" y="205117"/>
                  </a:lnTo>
                  <a:lnTo>
                    <a:pt x="3694290" y="189788"/>
                  </a:lnTo>
                  <a:lnTo>
                    <a:pt x="3713403" y="173824"/>
                  </a:lnTo>
                  <a:lnTo>
                    <a:pt x="3721430" y="167119"/>
                  </a:lnTo>
                  <a:lnTo>
                    <a:pt x="3739565" y="136906"/>
                  </a:lnTo>
                  <a:lnTo>
                    <a:pt x="3746169" y="98945"/>
                  </a:lnTo>
                  <a:close/>
                </a:path>
                <a:path w="6343015" h="389254">
                  <a:moveTo>
                    <a:pt x="4120007" y="6159"/>
                  </a:moveTo>
                  <a:lnTo>
                    <a:pt x="4039539" y="6159"/>
                  </a:lnTo>
                  <a:lnTo>
                    <a:pt x="3998176" y="223558"/>
                  </a:lnTo>
                  <a:lnTo>
                    <a:pt x="3985399" y="268312"/>
                  </a:lnTo>
                  <a:lnTo>
                    <a:pt x="3967226" y="298665"/>
                  </a:lnTo>
                  <a:lnTo>
                    <a:pt x="3943705" y="315899"/>
                  </a:lnTo>
                  <a:lnTo>
                    <a:pt x="3914902" y="321360"/>
                  </a:lnTo>
                  <a:lnTo>
                    <a:pt x="3891013" y="317220"/>
                  </a:lnTo>
                  <a:lnTo>
                    <a:pt x="3873893" y="305854"/>
                  </a:lnTo>
                  <a:lnTo>
                    <a:pt x="3863581" y="288836"/>
                  </a:lnTo>
                  <a:lnTo>
                    <a:pt x="3860139" y="267716"/>
                  </a:lnTo>
                  <a:lnTo>
                    <a:pt x="3860355" y="255460"/>
                  </a:lnTo>
                  <a:lnTo>
                    <a:pt x="3861041" y="243890"/>
                  </a:lnTo>
                  <a:lnTo>
                    <a:pt x="3862247" y="233057"/>
                  </a:lnTo>
                  <a:lnTo>
                    <a:pt x="3905402" y="6159"/>
                  </a:lnTo>
                  <a:lnTo>
                    <a:pt x="3824922" y="6159"/>
                  </a:lnTo>
                  <a:lnTo>
                    <a:pt x="3785247" y="216293"/>
                  </a:lnTo>
                  <a:lnTo>
                    <a:pt x="3780053" y="256311"/>
                  </a:lnTo>
                  <a:lnTo>
                    <a:pt x="3779659" y="268833"/>
                  </a:lnTo>
                  <a:lnTo>
                    <a:pt x="3788295" y="321564"/>
                  </a:lnTo>
                  <a:lnTo>
                    <a:pt x="3813111" y="359092"/>
                  </a:lnTo>
                  <a:lnTo>
                    <a:pt x="3852507" y="381533"/>
                  </a:lnTo>
                  <a:lnTo>
                    <a:pt x="3904843" y="388988"/>
                  </a:lnTo>
                  <a:lnTo>
                    <a:pt x="3951757" y="384403"/>
                  </a:lnTo>
                  <a:lnTo>
                    <a:pt x="3990657" y="370573"/>
                  </a:lnTo>
                  <a:lnTo>
                    <a:pt x="4022204" y="347357"/>
                  </a:lnTo>
                  <a:lnTo>
                    <a:pt x="4047045" y="314642"/>
                  </a:lnTo>
                  <a:lnTo>
                    <a:pt x="4065828" y="272300"/>
                  </a:lnTo>
                  <a:lnTo>
                    <a:pt x="4079214" y="220205"/>
                  </a:lnTo>
                  <a:lnTo>
                    <a:pt x="4120007" y="6159"/>
                  </a:lnTo>
                  <a:close/>
                </a:path>
                <a:path w="6343015" h="389254">
                  <a:moveTo>
                    <a:pt x="4433494" y="98945"/>
                  </a:moveTo>
                  <a:lnTo>
                    <a:pt x="4430395" y="74599"/>
                  </a:lnTo>
                  <a:lnTo>
                    <a:pt x="4427194" y="67081"/>
                  </a:lnTo>
                  <a:lnTo>
                    <a:pt x="4421759" y="54292"/>
                  </a:lnTo>
                  <a:lnTo>
                    <a:pt x="4408500" y="37858"/>
                  </a:lnTo>
                  <a:lnTo>
                    <a:pt x="4391571" y="25158"/>
                  </a:lnTo>
                  <a:lnTo>
                    <a:pt x="4370070" y="14909"/>
                  </a:lnTo>
                  <a:lnTo>
                    <a:pt x="4349661" y="9283"/>
                  </a:lnTo>
                  <a:lnTo>
                    <a:pt x="4349661" y="110667"/>
                  </a:lnTo>
                  <a:lnTo>
                    <a:pt x="4343997" y="136093"/>
                  </a:lnTo>
                  <a:lnTo>
                    <a:pt x="4328287" y="156083"/>
                  </a:lnTo>
                  <a:lnTo>
                    <a:pt x="4304385" y="169138"/>
                  </a:lnTo>
                  <a:lnTo>
                    <a:pt x="4274210" y="173824"/>
                  </a:lnTo>
                  <a:lnTo>
                    <a:pt x="4240682" y="173824"/>
                  </a:lnTo>
                  <a:lnTo>
                    <a:pt x="4260799" y="69875"/>
                  </a:lnTo>
                  <a:lnTo>
                    <a:pt x="4292092" y="67081"/>
                  </a:lnTo>
                  <a:lnTo>
                    <a:pt x="4314533" y="69646"/>
                  </a:lnTo>
                  <a:lnTo>
                    <a:pt x="4332821" y="77558"/>
                  </a:lnTo>
                  <a:lnTo>
                    <a:pt x="4345152" y="91122"/>
                  </a:lnTo>
                  <a:lnTo>
                    <a:pt x="4349661" y="110667"/>
                  </a:lnTo>
                  <a:lnTo>
                    <a:pt x="4349661" y="9283"/>
                  </a:lnTo>
                  <a:lnTo>
                    <a:pt x="4345673" y="8178"/>
                  </a:lnTo>
                  <a:lnTo>
                    <a:pt x="4319498" y="4483"/>
                  </a:lnTo>
                  <a:lnTo>
                    <a:pt x="4292651" y="3365"/>
                  </a:lnTo>
                  <a:lnTo>
                    <a:pt x="4264672" y="4064"/>
                  </a:lnTo>
                  <a:lnTo>
                    <a:pt x="4237748" y="6083"/>
                  </a:lnTo>
                  <a:lnTo>
                    <a:pt x="4213110" y="9258"/>
                  </a:lnTo>
                  <a:lnTo>
                    <a:pt x="4192054" y="13423"/>
                  </a:lnTo>
                  <a:lnTo>
                    <a:pt x="4121073" y="382841"/>
                  </a:lnTo>
                  <a:lnTo>
                    <a:pt x="4200995" y="382841"/>
                  </a:lnTo>
                  <a:lnTo>
                    <a:pt x="4228935" y="234188"/>
                  </a:lnTo>
                  <a:lnTo>
                    <a:pt x="4253535" y="234188"/>
                  </a:lnTo>
                  <a:lnTo>
                    <a:pt x="4289653" y="246900"/>
                  </a:lnTo>
                  <a:lnTo>
                    <a:pt x="4304398" y="293979"/>
                  </a:lnTo>
                  <a:lnTo>
                    <a:pt x="4307319" y="326021"/>
                  </a:lnTo>
                  <a:lnTo>
                    <a:pt x="4310189" y="352044"/>
                  </a:lnTo>
                  <a:lnTo>
                    <a:pt x="4312958" y="371246"/>
                  </a:lnTo>
                  <a:lnTo>
                    <a:pt x="4315561" y="382841"/>
                  </a:lnTo>
                  <a:lnTo>
                    <a:pt x="4398276" y="382841"/>
                  </a:lnTo>
                  <a:lnTo>
                    <a:pt x="4393806" y="365455"/>
                  </a:lnTo>
                  <a:lnTo>
                    <a:pt x="4390174" y="339331"/>
                  </a:lnTo>
                  <a:lnTo>
                    <a:pt x="4386961" y="308267"/>
                  </a:lnTo>
                  <a:lnTo>
                    <a:pt x="4383760" y="276098"/>
                  </a:lnTo>
                  <a:lnTo>
                    <a:pt x="4379658" y="252310"/>
                  </a:lnTo>
                  <a:lnTo>
                    <a:pt x="4373359" y="234188"/>
                  </a:lnTo>
                  <a:lnTo>
                    <a:pt x="4372788" y="232511"/>
                  </a:lnTo>
                  <a:lnTo>
                    <a:pt x="4362450" y="217322"/>
                  </a:lnTo>
                  <a:lnTo>
                    <a:pt x="4347984" y="207365"/>
                  </a:lnTo>
                  <a:lnTo>
                    <a:pt x="4347984" y="205117"/>
                  </a:lnTo>
                  <a:lnTo>
                    <a:pt x="4381614" y="189788"/>
                  </a:lnTo>
                  <a:lnTo>
                    <a:pt x="4400728" y="173824"/>
                  </a:lnTo>
                  <a:lnTo>
                    <a:pt x="4408767" y="167119"/>
                  </a:lnTo>
                  <a:lnTo>
                    <a:pt x="4426890" y="136906"/>
                  </a:lnTo>
                  <a:lnTo>
                    <a:pt x="4433494" y="98945"/>
                  </a:lnTo>
                  <a:close/>
                </a:path>
                <a:path w="6343015" h="389254">
                  <a:moveTo>
                    <a:pt x="4806200" y="19011"/>
                  </a:moveTo>
                  <a:lnTo>
                    <a:pt x="4791367" y="13335"/>
                  </a:lnTo>
                  <a:lnTo>
                    <a:pt x="4769180" y="7912"/>
                  </a:lnTo>
                  <a:lnTo>
                    <a:pt x="4740503" y="3848"/>
                  </a:lnTo>
                  <a:lnTo>
                    <a:pt x="4706163" y="2247"/>
                  </a:lnTo>
                  <a:lnTo>
                    <a:pt x="4658626" y="5854"/>
                  </a:lnTo>
                  <a:lnTo>
                    <a:pt x="4614583" y="16433"/>
                  </a:lnTo>
                  <a:lnTo>
                    <a:pt x="4574845" y="33604"/>
                  </a:lnTo>
                  <a:lnTo>
                    <a:pt x="4540186" y="57010"/>
                  </a:lnTo>
                  <a:lnTo>
                    <a:pt x="4507852" y="91224"/>
                  </a:lnTo>
                  <a:lnTo>
                    <a:pt x="4483595" y="131978"/>
                  </a:lnTo>
                  <a:lnTo>
                    <a:pt x="4468355" y="178295"/>
                  </a:lnTo>
                  <a:lnTo>
                    <a:pt x="4463059" y="229158"/>
                  </a:lnTo>
                  <a:lnTo>
                    <a:pt x="4466234" y="263829"/>
                  </a:lnTo>
                  <a:lnTo>
                    <a:pt x="4490402" y="322681"/>
                  </a:lnTo>
                  <a:lnTo>
                    <a:pt x="4536110" y="363651"/>
                  </a:lnTo>
                  <a:lnTo>
                    <a:pt x="4599127" y="384225"/>
                  </a:lnTo>
                  <a:lnTo>
                    <a:pt x="4636300" y="386753"/>
                  </a:lnTo>
                  <a:lnTo>
                    <a:pt x="4671301" y="384771"/>
                  </a:lnTo>
                  <a:lnTo>
                    <a:pt x="4733531" y="372846"/>
                  </a:lnTo>
                  <a:lnTo>
                    <a:pt x="4795583" y="168236"/>
                  </a:lnTo>
                  <a:lnTo>
                    <a:pt x="4658665" y="168236"/>
                  </a:lnTo>
                  <a:lnTo>
                    <a:pt x="4646358" y="232498"/>
                  </a:lnTo>
                  <a:lnTo>
                    <a:pt x="4704486" y="232498"/>
                  </a:lnTo>
                  <a:lnTo>
                    <a:pt x="4689399" y="311861"/>
                  </a:lnTo>
                  <a:lnTo>
                    <a:pt x="4681842" y="314566"/>
                  </a:lnTo>
                  <a:lnTo>
                    <a:pt x="4672571" y="316687"/>
                  </a:lnTo>
                  <a:lnTo>
                    <a:pt x="4661509" y="318084"/>
                  </a:lnTo>
                  <a:lnTo>
                    <a:pt x="4648606" y="318579"/>
                  </a:lnTo>
                  <a:lnTo>
                    <a:pt x="4608512" y="312610"/>
                  </a:lnTo>
                  <a:lnTo>
                    <a:pt x="4578045" y="294754"/>
                  </a:lnTo>
                  <a:lnTo>
                    <a:pt x="4558703" y="265049"/>
                  </a:lnTo>
                  <a:lnTo>
                    <a:pt x="4551921" y="223558"/>
                  </a:lnTo>
                  <a:lnTo>
                    <a:pt x="4555833" y="186448"/>
                  </a:lnTo>
                  <a:lnTo>
                    <a:pt x="4583989" y="124383"/>
                  </a:lnTo>
                  <a:lnTo>
                    <a:pt x="4626495" y="88760"/>
                  </a:lnTo>
                  <a:lnTo>
                    <a:pt x="4674984" y="73520"/>
                  </a:lnTo>
                  <a:lnTo>
                    <a:pt x="4702264" y="71551"/>
                  </a:lnTo>
                  <a:lnTo>
                    <a:pt x="4726457" y="72898"/>
                  </a:lnTo>
                  <a:lnTo>
                    <a:pt x="4748288" y="76441"/>
                  </a:lnTo>
                  <a:lnTo>
                    <a:pt x="4767097" y="81457"/>
                  </a:lnTo>
                  <a:lnTo>
                    <a:pt x="4782185" y="87198"/>
                  </a:lnTo>
                  <a:lnTo>
                    <a:pt x="4806200" y="19011"/>
                  </a:lnTo>
                  <a:close/>
                </a:path>
                <a:path w="6343015" h="389254">
                  <a:moveTo>
                    <a:pt x="4973256" y="6159"/>
                  </a:moveTo>
                  <a:lnTo>
                    <a:pt x="4892776" y="6159"/>
                  </a:lnTo>
                  <a:lnTo>
                    <a:pt x="4821237" y="382841"/>
                  </a:lnTo>
                  <a:lnTo>
                    <a:pt x="4901717" y="382841"/>
                  </a:lnTo>
                  <a:lnTo>
                    <a:pt x="4973256" y="6159"/>
                  </a:lnTo>
                  <a:close/>
                </a:path>
                <a:path w="6343015" h="389254">
                  <a:moveTo>
                    <a:pt x="5308549" y="16217"/>
                  </a:moveTo>
                  <a:lnTo>
                    <a:pt x="5296967" y="10858"/>
                  </a:lnTo>
                  <a:lnTo>
                    <a:pt x="5278793" y="5600"/>
                  </a:lnTo>
                  <a:lnTo>
                    <a:pt x="5254955" y="1600"/>
                  </a:lnTo>
                  <a:lnTo>
                    <a:pt x="5226393" y="0"/>
                  </a:lnTo>
                  <a:lnTo>
                    <a:pt x="5187848" y="2438"/>
                  </a:lnTo>
                  <a:lnTo>
                    <a:pt x="5118493" y="22415"/>
                  </a:lnTo>
                  <a:lnTo>
                    <a:pt x="5056022" y="66332"/>
                  </a:lnTo>
                  <a:lnTo>
                    <a:pt x="5029720" y="98666"/>
                  </a:lnTo>
                  <a:lnTo>
                    <a:pt x="5009807" y="136791"/>
                  </a:lnTo>
                  <a:lnTo>
                    <a:pt x="4997196" y="180251"/>
                  </a:lnTo>
                  <a:lnTo>
                    <a:pt x="4992789" y="228587"/>
                  </a:lnTo>
                  <a:lnTo>
                    <a:pt x="4998212" y="274967"/>
                  </a:lnTo>
                  <a:lnTo>
                    <a:pt x="5013858" y="314248"/>
                  </a:lnTo>
                  <a:lnTo>
                    <a:pt x="5038763" y="345821"/>
                  </a:lnTo>
                  <a:lnTo>
                    <a:pt x="5071948" y="369100"/>
                  </a:lnTo>
                  <a:lnTo>
                    <a:pt x="5112461" y="383501"/>
                  </a:lnTo>
                  <a:lnTo>
                    <a:pt x="5159337" y="388429"/>
                  </a:lnTo>
                  <a:lnTo>
                    <a:pt x="5191150" y="387159"/>
                  </a:lnTo>
                  <a:lnTo>
                    <a:pt x="5241150" y="378536"/>
                  </a:lnTo>
                  <a:lnTo>
                    <a:pt x="5252110" y="307390"/>
                  </a:lnTo>
                  <a:lnTo>
                    <a:pt x="5236616" y="312623"/>
                  </a:lnTo>
                  <a:lnTo>
                    <a:pt x="5219065" y="316471"/>
                  </a:lnTo>
                  <a:lnTo>
                    <a:pt x="5200154" y="318871"/>
                  </a:lnTo>
                  <a:lnTo>
                    <a:pt x="5180571" y="319684"/>
                  </a:lnTo>
                  <a:lnTo>
                    <a:pt x="5136883" y="312470"/>
                  </a:lnTo>
                  <a:lnTo>
                    <a:pt x="5105616" y="292100"/>
                  </a:lnTo>
                  <a:lnTo>
                    <a:pt x="5086807" y="260515"/>
                  </a:lnTo>
                  <a:lnTo>
                    <a:pt x="5080533" y="219646"/>
                  </a:lnTo>
                  <a:lnTo>
                    <a:pt x="5084178" y="182156"/>
                  </a:lnTo>
                  <a:lnTo>
                    <a:pt x="5110950" y="120789"/>
                  </a:lnTo>
                  <a:lnTo>
                    <a:pt x="5151069" y="85813"/>
                  </a:lnTo>
                  <a:lnTo>
                    <a:pt x="5194668" y="71183"/>
                  </a:lnTo>
                  <a:lnTo>
                    <a:pt x="5218569" y="69303"/>
                  </a:lnTo>
                  <a:lnTo>
                    <a:pt x="5241328" y="70446"/>
                  </a:lnTo>
                  <a:lnTo>
                    <a:pt x="5260632" y="73367"/>
                  </a:lnTo>
                  <a:lnTo>
                    <a:pt x="5275948" y="77330"/>
                  </a:lnTo>
                  <a:lnTo>
                    <a:pt x="5286756" y="81610"/>
                  </a:lnTo>
                  <a:lnTo>
                    <a:pt x="5308549" y="16217"/>
                  </a:lnTo>
                  <a:close/>
                </a:path>
                <a:path w="6343015" h="389254">
                  <a:moveTo>
                    <a:pt x="5610276" y="382841"/>
                  </a:moveTo>
                  <a:lnTo>
                    <a:pt x="5598820" y="285038"/>
                  </a:lnTo>
                  <a:lnTo>
                    <a:pt x="5591619" y="223558"/>
                  </a:lnTo>
                  <a:lnTo>
                    <a:pt x="5573471" y="68757"/>
                  </a:lnTo>
                  <a:lnTo>
                    <a:pt x="5566130" y="6159"/>
                  </a:lnTo>
                  <a:lnTo>
                    <a:pt x="5514721" y="6159"/>
                  </a:lnTo>
                  <a:lnTo>
                    <a:pt x="5514721" y="223558"/>
                  </a:lnTo>
                  <a:lnTo>
                    <a:pt x="5433111" y="223558"/>
                  </a:lnTo>
                  <a:lnTo>
                    <a:pt x="5470563" y="142519"/>
                  </a:lnTo>
                  <a:lnTo>
                    <a:pt x="5478196" y="125031"/>
                  </a:lnTo>
                  <a:lnTo>
                    <a:pt x="5485866" y="106057"/>
                  </a:lnTo>
                  <a:lnTo>
                    <a:pt x="5493436" y="86893"/>
                  </a:lnTo>
                  <a:lnTo>
                    <a:pt x="5500738" y="68757"/>
                  </a:lnTo>
                  <a:lnTo>
                    <a:pt x="5501856" y="68757"/>
                  </a:lnTo>
                  <a:lnTo>
                    <a:pt x="5504662" y="106476"/>
                  </a:lnTo>
                  <a:lnTo>
                    <a:pt x="5506110" y="125501"/>
                  </a:lnTo>
                  <a:lnTo>
                    <a:pt x="5507456" y="142519"/>
                  </a:lnTo>
                  <a:lnTo>
                    <a:pt x="5514721" y="223558"/>
                  </a:lnTo>
                  <a:lnTo>
                    <a:pt x="5514721" y="6159"/>
                  </a:lnTo>
                  <a:lnTo>
                    <a:pt x="5462740" y="6159"/>
                  </a:lnTo>
                  <a:lnTo>
                    <a:pt x="5279428" y="382841"/>
                  </a:lnTo>
                  <a:lnTo>
                    <a:pt x="5364937" y="382841"/>
                  </a:lnTo>
                  <a:lnTo>
                    <a:pt x="5409654" y="285038"/>
                  </a:lnTo>
                  <a:lnTo>
                    <a:pt x="5518074" y="285038"/>
                  </a:lnTo>
                  <a:lnTo>
                    <a:pt x="5525897" y="382841"/>
                  </a:lnTo>
                  <a:lnTo>
                    <a:pt x="5610276" y="382841"/>
                  </a:lnTo>
                  <a:close/>
                </a:path>
                <a:path w="6343015" h="389254">
                  <a:moveTo>
                    <a:pt x="5998095" y="6159"/>
                  </a:moveTo>
                  <a:lnTo>
                    <a:pt x="5917628" y="6159"/>
                  </a:lnTo>
                  <a:lnTo>
                    <a:pt x="5876264" y="223558"/>
                  </a:lnTo>
                  <a:lnTo>
                    <a:pt x="5863488" y="268312"/>
                  </a:lnTo>
                  <a:lnTo>
                    <a:pt x="5845314" y="298665"/>
                  </a:lnTo>
                  <a:lnTo>
                    <a:pt x="5821794" y="315899"/>
                  </a:lnTo>
                  <a:lnTo>
                    <a:pt x="5792990" y="321360"/>
                  </a:lnTo>
                  <a:lnTo>
                    <a:pt x="5769102" y="317220"/>
                  </a:lnTo>
                  <a:lnTo>
                    <a:pt x="5751982" y="305854"/>
                  </a:lnTo>
                  <a:lnTo>
                    <a:pt x="5741670" y="288836"/>
                  </a:lnTo>
                  <a:lnTo>
                    <a:pt x="5738228" y="267716"/>
                  </a:lnTo>
                  <a:lnTo>
                    <a:pt x="5738444" y="255460"/>
                  </a:lnTo>
                  <a:lnTo>
                    <a:pt x="5739130" y="243890"/>
                  </a:lnTo>
                  <a:lnTo>
                    <a:pt x="5740336" y="233057"/>
                  </a:lnTo>
                  <a:lnTo>
                    <a:pt x="5783491" y="6159"/>
                  </a:lnTo>
                  <a:lnTo>
                    <a:pt x="5703011" y="6159"/>
                  </a:lnTo>
                  <a:lnTo>
                    <a:pt x="5663336" y="216293"/>
                  </a:lnTo>
                  <a:lnTo>
                    <a:pt x="5658142" y="256311"/>
                  </a:lnTo>
                  <a:lnTo>
                    <a:pt x="5657748" y="268833"/>
                  </a:lnTo>
                  <a:lnTo>
                    <a:pt x="5666371" y="321564"/>
                  </a:lnTo>
                  <a:lnTo>
                    <a:pt x="5691200" y="359092"/>
                  </a:lnTo>
                  <a:lnTo>
                    <a:pt x="5730595" y="381533"/>
                  </a:lnTo>
                  <a:lnTo>
                    <a:pt x="5782932" y="388988"/>
                  </a:lnTo>
                  <a:lnTo>
                    <a:pt x="5829846" y="384403"/>
                  </a:lnTo>
                  <a:lnTo>
                    <a:pt x="5868746" y="370573"/>
                  </a:lnTo>
                  <a:lnTo>
                    <a:pt x="5900293" y="347357"/>
                  </a:lnTo>
                  <a:lnTo>
                    <a:pt x="5925134" y="314642"/>
                  </a:lnTo>
                  <a:lnTo>
                    <a:pt x="5943917" y="272300"/>
                  </a:lnTo>
                  <a:lnTo>
                    <a:pt x="5957303" y="220205"/>
                  </a:lnTo>
                  <a:lnTo>
                    <a:pt x="5998095" y="6159"/>
                  </a:lnTo>
                  <a:close/>
                </a:path>
                <a:path w="6343015" h="389254">
                  <a:moveTo>
                    <a:pt x="6342888" y="6159"/>
                  </a:moveTo>
                  <a:lnTo>
                    <a:pt x="6246749" y="6159"/>
                  </a:lnTo>
                  <a:lnTo>
                    <a:pt x="6203162" y="77139"/>
                  </a:lnTo>
                  <a:lnTo>
                    <a:pt x="6194349" y="91973"/>
                  </a:lnTo>
                  <a:lnTo>
                    <a:pt x="6185903" y="106895"/>
                  </a:lnTo>
                  <a:lnTo>
                    <a:pt x="6167386" y="140843"/>
                  </a:lnTo>
                  <a:lnTo>
                    <a:pt x="6165723" y="140843"/>
                  </a:lnTo>
                  <a:lnTo>
                    <a:pt x="6161595" y="124942"/>
                  </a:lnTo>
                  <a:lnTo>
                    <a:pt x="6148387" y="78257"/>
                  </a:lnTo>
                  <a:lnTo>
                    <a:pt x="6125476" y="6159"/>
                  </a:lnTo>
                  <a:lnTo>
                    <a:pt x="6040526" y="6159"/>
                  </a:lnTo>
                  <a:lnTo>
                    <a:pt x="6106477" y="190588"/>
                  </a:lnTo>
                  <a:lnTo>
                    <a:pt x="5965634" y="382841"/>
                  </a:lnTo>
                  <a:lnTo>
                    <a:pt x="6062319" y="382841"/>
                  </a:lnTo>
                  <a:lnTo>
                    <a:pt x="6106477" y="309626"/>
                  </a:lnTo>
                  <a:lnTo>
                    <a:pt x="6117602" y="290817"/>
                  </a:lnTo>
                  <a:lnTo>
                    <a:pt x="6145047" y="242570"/>
                  </a:lnTo>
                  <a:lnTo>
                    <a:pt x="6146165" y="242570"/>
                  </a:lnTo>
                  <a:lnTo>
                    <a:pt x="6151105" y="259295"/>
                  </a:lnTo>
                  <a:lnTo>
                    <a:pt x="6166282" y="306832"/>
                  </a:lnTo>
                  <a:lnTo>
                    <a:pt x="6191986" y="382841"/>
                  </a:lnTo>
                  <a:lnTo>
                    <a:pt x="6277483" y="382841"/>
                  </a:lnTo>
                  <a:lnTo>
                    <a:pt x="6205398" y="191147"/>
                  </a:lnTo>
                  <a:lnTo>
                    <a:pt x="6342888" y="615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71916" y="1694393"/>
            <a:ext cx="4452620" cy="1129030"/>
            <a:chOff x="671916" y="1694393"/>
            <a:chExt cx="4452620" cy="1129030"/>
          </a:xfrm>
        </p:grpSpPr>
        <p:sp>
          <p:nvSpPr>
            <p:cNvPr id="3" name="object 3"/>
            <p:cNvSpPr/>
            <p:nvPr/>
          </p:nvSpPr>
          <p:spPr>
            <a:xfrm>
              <a:off x="671916" y="1694393"/>
              <a:ext cx="4452374" cy="112854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671918" y="2536450"/>
              <a:ext cx="166970" cy="85154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" name="object 5"/>
          <p:cNvSpPr/>
          <p:nvPr/>
        </p:nvSpPr>
        <p:spPr>
          <a:xfrm>
            <a:off x="4294746" y="2903258"/>
            <a:ext cx="20955" cy="119380"/>
          </a:xfrm>
          <a:custGeom>
            <a:avLst/>
            <a:gdLst/>
            <a:ahLst/>
            <a:cxnLst/>
            <a:rect l="l" t="t" r="r" b="b"/>
            <a:pathLst>
              <a:path w="20954" h="119380">
                <a:moveTo>
                  <a:pt x="20954" y="0"/>
                </a:moveTo>
                <a:lnTo>
                  <a:pt x="0" y="0"/>
                </a:lnTo>
                <a:lnTo>
                  <a:pt x="0" y="119011"/>
                </a:lnTo>
                <a:lnTo>
                  <a:pt x="20954" y="119011"/>
                </a:lnTo>
                <a:lnTo>
                  <a:pt x="20954" y="0"/>
                </a:lnTo>
                <a:close/>
              </a:path>
            </a:pathLst>
          </a:custGeom>
          <a:solidFill>
            <a:srgbClr val="335361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6" name="object 6"/>
          <p:cNvGrpSpPr/>
          <p:nvPr/>
        </p:nvGrpSpPr>
        <p:grpSpPr>
          <a:xfrm>
            <a:off x="672097" y="2901403"/>
            <a:ext cx="4164329" cy="355600"/>
            <a:chOff x="672097" y="2901403"/>
            <a:chExt cx="4164329" cy="355600"/>
          </a:xfrm>
        </p:grpSpPr>
        <p:sp>
          <p:nvSpPr>
            <p:cNvPr id="7" name="object 7"/>
            <p:cNvSpPr/>
            <p:nvPr/>
          </p:nvSpPr>
          <p:spPr>
            <a:xfrm>
              <a:off x="4367928" y="2917332"/>
              <a:ext cx="206541" cy="106616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672097" y="2901403"/>
              <a:ext cx="4164162" cy="355222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9" name="object 9"/>
          <p:cNvGrpSpPr/>
          <p:nvPr/>
        </p:nvGrpSpPr>
        <p:grpSpPr>
          <a:xfrm>
            <a:off x="671918" y="3506749"/>
            <a:ext cx="4477385" cy="1363345"/>
            <a:chOff x="671918" y="3506749"/>
            <a:chExt cx="4477385" cy="1363345"/>
          </a:xfrm>
        </p:grpSpPr>
        <p:sp>
          <p:nvSpPr>
            <p:cNvPr id="10" name="object 10"/>
            <p:cNvSpPr/>
            <p:nvPr/>
          </p:nvSpPr>
          <p:spPr>
            <a:xfrm>
              <a:off x="4065562" y="3506749"/>
              <a:ext cx="243372" cy="119023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4329208" y="3510943"/>
              <a:ext cx="313846" cy="116674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4687013" y="3542281"/>
              <a:ext cx="70802" cy="85331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/>
            <p:cNvSpPr/>
            <p:nvPr/>
          </p:nvSpPr>
          <p:spPr>
            <a:xfrm>
              <a:off x="671918" y="3506754"/>
              <a:ext cx="4477373" cy="1363069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4" name="object 14"/>
          <p:cNvGrpSpPr/>
          <p:nvPr/>
        </p:nvGrpSpPr>
        <p:grpSpPr>
          <a:xfrm>
            <a:off x="7194854" y="1696250"/>
            <a:ext cx="358140" cy="139700"/>
            <a:chOff x="7194854" y="1696250"/>
            <a:chExt cx="358140" cy="139700"/>
          </a:xfrm>
        </p:grpSpPr>
        <p:sp>
          <p:nvSpPr>
            <p:cNvPr id="15" name="object 15"/>
            <p:cNvSpPr/>
            <p:nvPr/>
          </p:nvSpPr>
          <p:spPr>
            <a:xfrm>
              <a:off x="7194854" y="1696250"/>
              <a:ext cx="281736" cy="120843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/>
            <p:cNvSpPr/>
            <p:nvPr/>
          </p:nvSpPr>
          <p:spPr>
            <a:xfrm>
              <a:off x="7518521" y="1734296"/>
              <a:ext cx="34290" cy="101600"/>
            </a:xfrm>
            <a:custGeom>
              <a:avLst/>
              <a:gdLst/>
              <a:ahLst/>
              <a:cxnLst/>
              <a:rect l="l" t="t" r="r" b="b"/>
              <a:pathLst>
                <a:path w="34290" h="101600">
                  <a:moveTo>
                    <a:pt x="28727" y="0"/>
                  </a:moveTo>
                  <a:lnTo>
                    <a:pt x="13690" y="0"/>
                  </a:lnTo>
                  <a:lnTo>
                    <a:pt x="8445" y="5537"/>
                  </a:lnTo>
                  <a:lnTo>
                    <a:pt x="8445" y="13233"/>
                  </a:lnTo>
                  <a:lnTo>
                    <a:pt x="8280" y="20789"/>
                  </a:lnTo>
                  <a:lnTo>
                    <a:pt x="13512" y="26314"/>
                  </a:lnTo>
                  <a:lnTo>
                    <a:pt x="28892" y="26314"/>
                  </a:lnTo>
                  <a:lnTo>
                    <a:pt x="33972" y="20789"/>
                  </a:lnTo>
                  <a:lnTo>
                    <a:pt x="33972" y="13233"/>
                  </a:lnTo>
                  <a:lnTo>
                    <a:pt x="33794" y="5537"/>
                  </a:lnTo>
                  <a:lnTo>
                    <a:pt x="28727" y="0"/>
                  </a:lnTo>
                  <a:close/>
                </a:path>
                <a:path w="34290" h="101600">
                  <a:moveTo>
                    <a:pt x="33121" y="55308"/>
                  </a:moveTo>
                  <a:lnTo>
                    <a:pt x="11328" y="56984"/>
                  </a:lnTo>
                  <a:lnTo>
                    <a:pt x="9360" y="67981"/>
                  </a:lnTo>
                  <a:lnTo>
                    <a:pt x="6669" y="79557"/>
                  </a:lnTo>
                  <a:lnTo>
                    <a:pt x="3475" y="90912"/>
                  </a:lnTo>
                  <a:lnTo>
                    <a:pt x="0" y="101244"/>
                  </a:lnTo>
                  <a:lnTo>
                    <a:pt x="14198" y="99898"/>
                  </a:lnTo>
                  <a:lnTo>
                    <a:pt x="19246" y="90620"/>
                  </a:lnTo>
                  <a:lnTo>
                    <a:pt x="24293" y="79489"/>
                  </a:lnTo>
                  <a:lnTo>
                    <a:pt x="29023" y="67415"/>
                  </a:lnTo>
                  <a:lnTo>
                    <a:pt x="33121" y="55308"/>
                  </a:lnTo>
                  <a:close/>
                </a:path>
              </a:pathLst>
            </a:custGeom>
            <a:solidFill>
              <a:srgbClr val="335361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7" name="object 17"/>
          <p:cNvSpPr/>
          <p:nvPr/>
        </p:nvSpPr>
        <p:spPr>
          <a:xfrm>
            <a:off x="7603197" y="1696249"/>
            <a:ext cx="114300" cy="121285"/>
          </a:xfrm>
          <a:custGeom>
            <a:avLst/>
            <a:gdLst/>
            <a:ahLst/>
            <a:cxnLst/>
            <a:rect l="l" t="t" r="r" b="b"/>
            <a:pathLst>
              <a:path w="114300" h="121285">
                <a:moveTo>
                  <a:pt x="20955" y="0"/>
                </a:moveTo>
                <a:lnTo>
                  <a:pt x="0" y="0"/>
                </a:lnTo>
                <a:lnTo>
                  <a:pt x="0" y="119011"/>
                </a:lnTo>
                <a:lnTo>
                  <a:pt x="20955" y="119011"/>
                </a:lnTo>
                <a:lnTo>
                  <a:pt x="20955" y="0"/>
                </a:lnTo>
                <a:close/>
              </a:path>
              <a:path w="114300" h="121285">
                <a:moveTo>
                  <a:pt x="113893" y="75260"/>
                </a:moveTo>
                <a:lnTo>
                  <a:pt x="95211" y="39217"/>
                </a:lnTo>
                <a:lnTo>
                  <a:pt x="94284" y="39014"/>
                </a:lnTo>
                <a:lnTo>
                  <a:pt x="94284" y="69570"/>
                </a:lnTo>
                <a:lnTo>
                  <a:pt x="58127" y="69570"/>
                </a:lnTo>
                <a:lnTo>
                  <a:pt x="59664" y="62915"/>
                </a:lnTo>
                <a:lnTo>
                  <a:pt x="63182" y="56451"/>
                </a:lnTo>
                <a:lnTo>
                  <a:pt x="68935" y="51549"/>
                </a:lnTo>
                <a:lnTo>
                  <a:pt x="77216" y="49618"/>
                </a:lnTo>
                <a:lnTo>
                  <a:pt x="85750" y="51676"/>
                </a:lnTo>
                <a:lnTo>
                  <a:pt x="91008" y="56756"/>
                </a:lnTo>
                <a:lnTo>
                  <a:pt x="93637" y="63258"/>
                </a:lnTo>
                <a:lnTo>
                  <a:pt x="94284" y="69570"/>
                </a:lnTo>
                <a:lnTo>
                  <a:pt x="94284" y="39014"/>
                </a:lnTo>
                <a:lnTo>
                  <a:pt x="48412" y="49009"/>
                </a:lnTo>
                <a:lnTo>
                  <a:pt x="38188" y="79451"/>
                </a:lnTo>
                <a:lnTo>
                  <a:pt x="41059" y="96431"/>
                </a:lnTo>
                <a:lnTo>
                  <a:pt x="49377" y="109435"/>
                </a:lnTo>
                <a:lnTo>
                  <a:pt x="62712" y="117754"/>
                </a:lnTo>
                <a:lnTo>
                  <a:pt x="80606" y="120688"/>
                </a:lnTo>
                <a:lnTo>
                  <a:pt x="89077" y="120307"/>
                </a:lnTo>
                <a:lnTo>
                  <a:pt x="96735" y="119240"/>
                </a:lnTo>
                <a:lnTo>
                  <a:pt x="103517" y="117652"/>
                </a:lnTo>
                <a:lnTo>
                  <a:pt x="109334" y="115658"/>
                </a:lnTo>
                <a:lnTo>
                  <a:pt x="107073" y="105105"/>
                </a:lnTo>
                <a:lnTo>
                  <a:pt x="106286" y="101422"/>
                </a:lnTo>
                <a:lnTo>
                  <a:pt x="100037" y="103759"/>
                </a:lnTo>
                <a:lnTo>
                  <a:pt x="93103" y="105105"/>
                </a:lnTo>
                <a:lnTo>
                  <a:pt x="83464" y="105105"/>
                </a:lnTo>
                <a:lnTo>
                  <a:pt x="74015" y="103873"/>
                </a:lnTo>
                <a:lnTo>
                  <a:pt x="66040" y="100076"/>
                </a:lnTo>
                <a:lnTo>
                  <a:pt x="60439" y="93497"/>
                </a:lnTo>
                <a:lnTo>
                  <a:pt x="58127" y="83985"/>
                </a:lnTo>
                <a:lnTo>
                  <a:pt x="113207" y="83985"/>
                </a:lnTo>
                <a:lnTo>
                  <a:pt x="113563" y="82130"/>
                </a:lnTo>
                <a:lnTo>
                  <a:pt x="113855" y="79451"/>
                </a:lnTo>
                <a:lnTo>
                  <a:pt x="113893" y="75260"/>
                </a:lnTo>
                <a:close/>
              </a:path>
            </a:pathLst>
          </a:custGeom>
          <a:solidFill>
            <a:srgbClr val="335361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18" name="object 18"/>
          <p:cNvGrpSpPr/>
          <p:nvPr/>
        </p:nvGrpSpPr>
        <p:grpSpPr>
          <a:xfrm>
            <a:off x="7768152" y="1696243"/>
            <a:ext cx="564515" cy="121285"/>
            <a:chOff x="7768152" y="1696243"/>
            <a:chExt cx="564515" cy="121285"/>
          </a:xfrm>
        </p:grpSpPr>
        <p:sp>
          <p:nvSpPr>
            <p:cNvPr id="19" name="object 19"/>
            <p:cNvSpPr/>
            <p:nvPr/>
          </p:nvSpPr>
          <p:spPr>
            <a:xfrm>
              <a:off x="7768152" y="1731774"/>
              <a:ext cx="314008" cy="85326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/>
            <p:cNvSpPr/>
            <p:nvPr/>
          </p:nvSpPr>
          <p:spPr>
            <a:xfrm>
              <a:off x="8103483" y="1696243"/>
              <a:ext cx="228657" cy="120853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1" name="object 21"/>
          <p:cNvSpPr/>
          <p:nvPr/>
        </p:nvSpPr>
        <p:spPr>
          <a:xfrm>
            <a:off x="8378637" y="1696247"/>
            <a:ext cx="173906" cy="120853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5531914" y="1696246"/>
            <a:ext cx="2356895" cy="523194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8316429" y="1696250"/>
            <a:ext cx="1521978" cy="353368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7904543" y="1897417"/>
            <a:ext cx="356235" cy="121285"/>
          </a:xfrm>
          <a:custGeom>
            <a:avLst/>
            <a:gdLst/>
            <a:ahLst/>
            <a:cxnLst/>
            <a:rect l="l" t="t" r="r" b="b"/>
            <a:pathLst>
              <a:path w="356234" h="121285">
                <a:moveTo>
                  <a:pt x="43091" y="67221"/>
                </a:moveTo>
                <a:lnTo>
                  <a:pt x="0" y="67221"/>
                </a:lnTo>
                <a:lnTo>
                  <a:pt x="0" y="81470"/>
                </a:lnTo>
                <a:lnTo>
                  <a:pt x="43091" y="81470"/>
                </a:lnTo>
                <a:lnTo>
                  <a:pt x="43091" y="67221"/>
                </a:lnTo>
                <a:close/>
              </a:path>
              <a:path w="356234" h="121285">
                <a:moveTo>
                  <a:pt x="138722" y="119011"/>
                </a:moveTo>
                <a:lnTo>
                  <a:pt x="138391" y="113487"/>
                </a:lnTo>
                <a:lnTo>
                  <a:pt x="138125" y="106108"/>
                </a:lnTo>
                <a:lnTo>
                  <a:pt x="138061" y="104267"/>
                </a:lnTo>
                <a:lnTo>
                  <a:pt x="138061" y="51460"/>
                </a:lnTo>
                <a:lnTo>
                  <a:pt x="138061" y="46266"/>
                </a:lnTo>
                <a:lnTo>
                  <a:pt x="138061" y="0"/>
                </a:lnTo>
                <a:lnTo>
                  <a:pt x="117271" y="0"/>
                </a:lnTo>
                <a:lnTo>
                  <a:pt x="117271" y="46266"/>
                </a:lnTo>
                <a:lnTo>
                  <a:pt x="117271" y="69735"/>
                </a:lnTo>
                <a:lnTo>
                  <a:pt x="117271" y="85826"/>
                </a:lnTo>
                <a:lnTo>
                  <a:pt x="117094" y="87833"/>
                </a:lnTo>
                <a:lnTo>
                  <a:pt x="116598" y="89674"/>
                </a:lnTo>
                <a:lnTo>
                  <a:pt x="114566" y="98564"/>
                </a:lnTo>
                <a:lnTo>
                  <a:pt x="107124" y="104267"/>
                </a:lnTo>
                <a:lnTo>
                  <a:pt x="98679" y="104267"/>
                </a:lnTo>
                <a:lnTo>
                  <a:pt x="89903" y="102336"/>
                </a:lnTo>
                <a:lnTo>
                  <a:pt x="83426" y="96951"/>
                </a:lnTo>
                <a:lnTo>
                  <a:pt x="79438" y="88773"/>
                </a:lnTo>
                <a:lnTo>
                  <a:pt x="78066" y="78447"/>
                </a:lnTo>
                <a:lnTo>
                  <a:pt x="79438" y="67805"/>
                </a:lnTo>
                <a:lnTo>
                  <a:pt x="83451" y="59245"/>
                </a:lnTo>
                <a:lnTo>
                  <a:pt x="89966" y="53530"/>
                </a:lnTo>
                <a:lnTo>
                  <a:pt x="98856" y="51460"/>
                </a:lnTo>
                <a:lnTo>
                  <a:pt x="108318" y="51460"/>
                </a:lnTo>
                <a:lnTo>
                  <a:pt x="114896" y="58000"/>
                </a:lnTo>
                <a:lnTo>
                  <a:pt x="116763" y="66040"/>
                </a:lnTo>
                <a:lnTo>
                  <a:pt x="117106" y="67805"/>
                </a:lnTo>
                <a:lnTo>
                  <a:pt x="117271" y="69735"/>
                </a:lnTo>
                <a:lnTo>
                  <a:pt x="117271" y="46266"/>
                </a:lnTo>
                <a:lnTo>
                  <a:pt x="116941" y="46266"/>
                </a:lnTo>
                <a:lnTo>
                  <a:pt x="113347" y="42049"/>
                </a:lnTo>
                <a:lnTo>
                  <a:pt x="108216" y="38633"/>
                </a:lnTo>
                <a:lnTo>
                  <a:pt x="101650" y="36360"/>
                </a:lnTo>
                <a:lnTo>
                  <a:pt x="93776" y="35534"/>
                </a:lnTo>
                <a:lnTo>
                  <a:pt x="79654" y="38506"/>
                </a:lnTo>
                <a:lnTo>
                  <a:pt x="67881" y="47078"/>
                </a:lnTo>
                <a:lnTo>
                  <a:pt x="59842" y="60782"/>
                </a:lnTo>
                <a:lnTo>
                  <a:pt x="56946" y="79121"/>
                </a:lnTo>
                <a:lnTo>
                  <a:pt x="59677" y="96253"/>
                </a:lnTo>
                <a:lnTo>
                  <a:pt x="67170" y="109423"/>
                </a:lnTo>
                <a:lnTo>
                  <a:pt x="78333" y="117881"/>
                </a:lnTo>
                <a:lnTo>
                  <a:pt x="92100" y="120865"/>
                </a:lnTo>
                <a:lnTo>
                  <a:pt x="100660" y="119837"/>
                </a:lnTo>
                <a:lnTo>
                  <a:pt x="108191" y="116878"/>
                </a:lnTo>
                <a:lnTo>
                  <a:pt x="114376" y="112229"/>
                </a:lnTo>
                <a:lnTo>
                  <a:pt x="118960" y="106108"/>
                </a:lnTo>
                <a:lnTo>
                  <a:pt x="119303" y="106108"/>
                </a:lnTo>
                <a:lnTo>
                  <a:pt x="120154" y="119011"/>
                </a:lnTo>
                <a:lnTo>
                  <a:pt x="138722" y="119011"/>
                </a:lnTo>
                <a:close/>
              </a:path>
              <a:path w="356234" h="121285">
                <a:moveTo>
                  <a:pt x="230847" y="75272"/>
                </a:moveTo>
                <a:lnTo>
                  <a:pt x="230111" y="69570"/>
                </a:lnTo>
                <a:lnTo>
                  <a:pt x="229057" y="61493"/>
                </a:lnTo>
                <a:lnTo>
                  <a:pt x="223570" y="49631"/>
                </a:lnTo>
                <a:lnTo>
                  <a:pt x="223126" y="48666"/>
                </a:lnTo>
                <a:lnTo>
                  <a:pt x="212153" y="39204"/>
                </a:lnTo>
                <a:lnTo>
                  <a:pt x="211239" y="39014"/>
                </a:lnTo>
                <a:lnTo>
                  <a:pt x="211239" y="69570"/>
                </a:lnTo>
                <a:lnTo>
                  <a:pt x="175082" y="69570"/>
                </a:lnTo>
                <a:lnTo>
                  <a:pt x="176618" y="62915"/>
                </a:lnTo>
                <a:lnTo>
                  <a:pt x="180136" y="56451"/>
                </a:lnTo>
                <a:lnTo>
                  <a:pt x="185902" y="51562"/>
                </a:lnTo>
                <a:lnTo>
                  <a:pt x="194170" y="49631"/>
                </a:lnTo>
                <a:lnTo>
                  <a:pt x="202717" y="51676"/>
                </a:lnTo>
                <a:lnTo>
                  <a:pt x="207975" y="56769"/>
                </a:lnTo>
                <a:lnTo>
                  <a:pt x="210604" y="63271"/>
                </a:lnTo>
                <a:lnTo>
                  <a:pt x="211239" y="69570"/>
                </a:lnTo>
                <a:lnTo>
                  <a:pt x="211239" y="39014"/>
                </a:lnTo>
                <a:lnTo>
                  <a:pt x="165366" y="49009"/>
                </a:lnTo>
                <a:lnTo>
                  <a:pt x="155143" y="79463"/>
                </a:lnTo>
                <a:lnTo>
                  <a:pt x="158026" y="96431"/>
                </a:lnTo>
                <a:lnTo>
                  <a:pt x="166344" y="109435"/>
                </a:lnTo>
                <a:lnTo>
                  <a:pt x="179666" y="117754"/>
                </a:lnTo>
                <a:lnTo>
                  <a:pt x="197561" y="120688"/>
                </a:lnTo>
                <a:lnTo>
                  <a:pt x="206044" y="120294"/>
                </a:lnTo>
                <a:lnTo>
                  <a:pt x="213702" y="119240"/>
                </a:lnTo>
                <a:lnTo>
                  <a:pt x="220472" y="117652"/>
                </a:lnTo>
                <a:lnTo>
                  <a:pt x="226288" y="115671"/>
                </a:lnTo>
                <a:lnTo>
                  <a:pt x="224028" y="105105"/>
                </a:lnTo>
                <a:lnTo>
                  <a:pt x="223240" y="101422"/>
                </a:lnTo>
                <a:lnTo>
                  <a:pt x="216992" y="103759"/>
                </a:lnTo>
                <a:lnTo>
                  <a:pt x="210058" y="105105"/>
                </a:lnTo>
                <a:lnTo>
                  <a:pt x="200418" y="105105"/>
                </a:lnTo>
                <a:lnTo>
                  <a:pt x="190982" y="103873"/>
                </a:lnTo>
                <a:lnTo>
                  <a:pt x="183007" y="100076"/>
                </a:lnTo>
                <a:lnTo>
                  <a:pt x="177406" y="93510"/>
                </a:lnTo>
                <a:lnTo>
                  <a:pt x="175082" y="83985"/>
                </a:lnTo>
                <a:lnTo>
                  <a:pt x="230162" y="83985"/>
                </a:lnTo>
                <a:lnTo>
                  <a:pt x="230517" y="82143"/>
                </a:lnTo>
                <a:lnTo>
                  <a:pt x="230822" y="79463"/>
                </a:lnTo>
                <a:lnTo>
                  <a:pt x="230847" y="75272"/>
                </a:lnTo>
                <a:close/>
              </a:path>
              <a:path w="356234" h="121285">
                <a:moveTo>
                  <a:pt x="268541" y="0"/>
                </a:moveTo>
                <a:lnTo>
                  <a:pt x="247599" y="0"/>
                </a:lnTo>
                <a:lnTo>
                  <a:pt x="247599" y="119011"/>
                </a:lnTo>
                <a:lnTo>
                  <a:pt x="268541" y="119011"/>
                </a:lnTo>
                <a:lnTo>
                  <a:pt x="268541" y="0"/>
                </a:lnTo>
                <a:close/>
              </a:path>
              <a:path w="356234" h="121285">
                <a:moveTo>
                  <a:pt x="331419" y="26835"/>
                </a:moveTo>
                <a:lnTo>
                  <a:pt x="316890" y="2019"/>
                </a:lnTo>
                <a:lnTo>
                  <a:pt x="296430" y="2019"/>
                </a:lnTo>
                <a:lnTo>
                  <a:pt x="317042" y="26835"/>
                </a:lnTo>
                <a:lnTo>
                  <a:pt x="331419" y="26835"/>
                </a:lnTo>
                <a:close/>
              </a:path>
              <a:path w="356234" h="121285">
                <a:moveTo>
                  <a:pt x="356082" y="119024"/>
                </a:moveTo>
                <a:lnTo>
                  <a:pt x="355307" y="114350"/>
                </a:lnTo>
                <a:lnTo>
                  <a:pt x="355219" y="113360"/>
                </a:lnTo>
                <a:lnTo>
                  <a:pt x="355053" y="109969"/>
                </a:lnTo>
                <a:lnTo>
                  <a:pt x="354901" y="106794"/>
                </a:lnTo>
                <a:lnTo>
                  <a:pt x="354901" y="106121"/>
                </a:lnTo>
                <a:lnTo>
                  <a:pt x="354901" y="79133"/>
                </a:lnTo>
                <a:lnTo>
                  <a:pt x="354901" y="69900"/>
                </a:lnTo>
                <a:lnTo>
                  <a:pt x="353301" y="57035"/>
                </a:lnTo>
                <a:lnTo>
                  <a:pt x="349846" y="50126"/>
                </a:lnTo>
                <a:lnTo>
                  <a:pt x="347802" y="46050"/>
                </a:lnTo>
                <a:lnTo>
                  <a:pt x="337362" y="38404"/>
                </a:lnTo>
                <a:lnTo>
                  <a:pt x="334632" y="37934"/>
                </a:lnTo>
                <a:lnTo>
                  <a:pt x="334632" y="79133"/>
                </a:lnTo>
                <a:lnTo>
                  <a:pt x="334632" y="91694"/>
                </a:lnTo>
                <a:lnTo>
                  <a:pt x="334454" y="93370"/>
                </a:lnTo>
                <a:lnTo>
                  <a:pt x="333946" y="94881"/>
                </a:lnTo>
                <a:lnTo>
                  <a:pt x="332092" y="100749"/>
                </a:lnTo>
                <a:lnTo>
                  <a:pt x="326009" y="106121"/>
                </a:lnTo>
                <a:lnTo>
                  <a:pt x="311137" y="106121"/>
                </a:lnTo>
                <a:lnTo>
                  <a:pt x="305892" y="102425"/>
                </a:lnTo>
                <a:lnTo>
                  <a:pt x="305892" y="94373"/>
                </a:lnTo>
                <a:lnTo>
                  <a:pt x="308317" y="86715"/>
                </a:lnTo>
                <a:lnTo>
                  <a:pt x="314744" y="81965"/>
                </a:lnTo>
                <a:lnTo>
                  <a:pt x="323938" y="79616"/>
                </a:lnTo>
                <a:lnTo>
                  <a:pt x="334632" y="79133"/>
                </a:lnTo>
                <a:lnTo>
                  <a:pt x="334632" y="37934"/>
                </a:lnTo>
                <a:lnTo>
                  <a:pt x="320941" y="35534"/>
                </a:lnTo>
                <a:lnTo>
                  <a:pt x="311658" y="36144"/>
                </a:lnTo>
                <a:lnTo>
                  <a:pt x="303466" y="37757"/>
                </a:lnTo>
                <a:lnTo>
                  <a:pt x="296583" y="40068"/>
                </a:lnTo>
                <a:lnTo>
                  <a:pt x="291198" y="42760"/>
                </a:lnTo>
                <a:lnTo>
                  <a:pt x="295249" y="56159"/>
                </a:lnTo>
                <a:lnTo>
                  <a:pt x="300824" y="52641"/>
                </a:lnTo>
                <a:lnTo>
                  <a:pt x="309283" y="50126"/>
                </a:lnTo>
                <a:lnTo>
                  <a:pt x="331927" y="50126"/>
                </a:lnTo>
                <a:lnTo>
                  <a:pt x="334124" y="59016"/>
                </a:lnTo>
                <a:lnTo>
                  <a:pt x="334124" y="65709"/>
                </a:lnTo>
                <a:lnTo>
                  <a:pt x="313651" y="67564"/>
                </a:lnTo>
                <a:lnTo>
                  <a:pt x="298297" y="73342"/>
                </a:lnTo>
                <a:lnTo>
                  <a:pt x="288632" y="83019"/>
                </a:lnTo>
                <a:lnTo>
                  <a:pt x="285280" y="96558"/>
                </a:lnTo>
                <a:lnTo>
                  <a:pt x="286994" y="105587"/>
                </a:lnTo>
                <a:lnTo>
                  <a:pt x="291998" y="113360"/>
                </a:lnTo>
                <a:lnTo>
                  <a:pt x="300113" y="118808"/>
                </a:lnTo>
                <a:lnTo>
                  <a:pt x="311137" y="120865"/>
                </a:lnTo>
                <a:lnTo>
                  <a:pt x="318719" y="120053"/>
                </a:lnTo>
                <a:lnTo>
                  <a:pt x="325399" y="117805"/>
                </a:lnTo>
                <a:lnTo>
                  <a:pt x="331025" y="114350"/>
                </a:lnTo>
                <a:lnTo>
                  <a:pt x="335470" y="109969"/>
                </a:lnTo>
                <a:lnTo>
                  <a:pt x="335965" y="109969"/>
                </a:lnTo>
                <a:lnTo>
                  <a:pt x="337337" y="119024"/>
                </a:lnTo>
                <a:lnTo>
                  <a:pt x="356082" y="119024"/>
                </a:lnTo>
                <a:close/>
              </a:path>
            </a:pathLst>
          </a:custGeom>
          <a:solidFill>
            <a:srgbClr val="33536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5532758" y="2502268"/>
            <a:ext cx="121344" cy="119340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8905392" y="2500922"/>
            <a:ext cx="193504" cy="120691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pSp>
        <p:nvGrpSpPr>
          <p:cNvPr id="27" name="object 27"/>
          <p:cNvGrpSpPr/>
          <p:nvPr/>
        </p:nvGrpSpPr>
        <p:grpSpPr>
          <a:xfrm>
            <a:off x="9147925" y="2502268"/>
            <a:ext cx="480695" cy="137795"/>
            <a:chOff x="9147925" y="2502268"/>
            <a:chExt cx="480695" cy="137795"/>
          </a:xfrm>
        </p:grpSpPr>
        <p:sp>
          <p:nvSpPr>
            <p:cNvPr id="28" name="object 28"/>
            <p:cNvSpPr/>
            <p:nvPr/>
          </p:nvSpPr>
          <p:spPr>
            <a:xfrm>
              <a:off x="9147925" y="2502268"/>
              <a:ext cx="261796" cy="119499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9" name="object 29"/>
            <p:cNvSpPr/>
            <p:nvPr/>
          </p:nvSpPr>
          <p:spPr>
            <a:xfrm>
              <a:off x="9428826" y="2536117"/>
              <a:ext cx="199773" cy="103761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30" name="object 30"/>
          <p:cNvGrpSpPr/>
          <p:nvPr/>
        </p:nvGrpSpPr>
        <p:grpSpPr>
          <a:xfrm>
            <a:off x="5531573" y="2500922"/>
            <a:ext cx="4407535" cy="554990"/>
            <a:chOff x="5531573" y="2500922"/>
            <a:chExt cx="4407535" cy="554990"/>
          </a:xfrm>
        </p:grpSpPr>
        <p:sp>
          <p:nvSpPr>
            <p:cNvPr id="31" name="object 31"/>
            <p:cNvSpPr/>
            <p:nvPr/>
          </p:nvSpPr>
          <p:spPr>
            <a:xfrm>
              <a:off x="9677617" y="2536118"/>
              <a:ext cx="216170" cy="85648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2" name="object 32"/>
            <p:cNvSpPr/>
            <p:nvPr/>
          </p:nvSpPr>
          <p:spPr>
            <a:xfrm>
              <a:off x="9912883" y="2500922"/>
              <a:ext cx="26034" cy="119380"/>
            </a:xfrm>
            <a:custGeom>
              <a:avLst/>
              <a:gdLst/>
              <a:ahLst/>
              <a:cxnLst/>
              <a:rect l="l" t="t" r="r" b="b"/>
              <a:pathLst>
                <a:path w="26034" h="119380">
                  <a:moveTo>
                    <a:pt x="25679" y="0"/>
                  </a:moveTo>
                  <a:lnTo>
                    <a:pt x="0" y="0"/>
                  </a:lnTo>
                  <a:lnTo>
                    <a:pt x="0" y="119011"/>
                  </a:lnTo>
                  <a:lnTo>
                    <a:pt x="25679" y="119011"/>
                  </a:lnTo>
                  <a:lnTo>
                    <a:pt x="25679" y="0"/>
                  </a:lnTo>
                  <a:close/>
                </a:path>
              </a:pathLst>
            </a:custGeom>
            <a:solidFill>
              <a:srgbClr val="33536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3" name="object 33"/>
            <p:cNvSpPr/>
            <p:nvPr/>
          </p:nvSpPr>
          <p:spPr>
            <a:xfrm>
              <a:off x="5531573" y="2500922"/>
              <a:ext cx="4294398" cy="554537"/>
            </a:xfrm>
            <a:prstGeom prst="rect">
              <a:avLst/>
            </a:prstGeom>
            <a:blipFill>
              <a:blip r:embed="rId2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34" name="object 34"/>
          <p:cNvSpPr/>
          <p:nvPr/>
        </p:nvSpPr>
        <p:spPr>
          <a:xfrm>
            <a:off x="5530735" y="3305588"/>
            <a:ext cx="4424531" cy="724357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/>
          <p:nvPr/>
        </p:nvSpPr>
        <p:spPr>
          <a:xfrm>
            <a:off x="5523462" y="4108410"/>
            <a:ext cx="4325635" cy="560412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/>
          <p:nvPr/>
        </p:nvSpPr>
        <p:spPr>
          <a:xfrm>
            <a:off x="-12" y="0"/>
            <a:ext cx="10692130" cy="1484630"/>
          </a:xfrm>
          <a:custGeom>
            <a:avLst/>
            <a:gdLst/>
            <a:ahLst/>
            <a:cxnLst/>
            <a:rect l="l" t="t" r="r" b="b"/>
            <a:pathLst>
              <a:path w="10692130" h="1484630">
                <a:moveTo>
                  <a:pt x="10692003" y="0"/>
                </a:moveTo>
                <a:lnTo>
                  <a:pt x="0" y="0"/>
                </a:lnTo>
                <a:lnTo>
                  <a:pt x="0" y="1484452"/>
                </a:lnTo>
                <a:lnTo>
                  <a:pt x="10692003" y="1484452"/>
                </a:lnTo>
                <a:lnTo>
                  <a:pt x="10692003" y="0"/>
                </a:lnTo>
                <a:close/>
              </a:path>
            </a:pathLst>
          </a:custGeom>
          <a:solidFill>
            <a:srgbClr val="33536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/>
          <p:nvPr/>
        </p:nvSpPr>
        <p:spPr>
          <a:xfrm>
            <a:off x="-12" y="6401714"/>
            <a:ext cx="10692130" cy="1158875"/>
          </a:xfrm>
          <a:custGeom>
            <a:avLst/>
            <a:gdLst/>
            <a:ahLst/>
            <a:cxnLst/>
            <a:rect l="l" t="t" r="r" b="b"/>
            <a:pathLst>
              <a:path w="10692130" h="1158875">
                <a:moveTo>
                  <a:pt x="10692003" y="0"/>
                </a:moveTo>
                <a:lnTo>
                  <a:pt x="0" y="0"/>
                </a:lnTo>
                <a:lnTo>
                  <a:pt x="0" y="1158290"/>
                </a:lnTo>
                <a:lnTo>
                  <a:pt x="10692003" y="1158290"/>
                </a:lnTo>
                <a:lnTo>
                  <a:pt x="10692003" y="0"/>
                </a:lnTo>
                <a:close/>
              </a:path>
            </a:pathLst>
          </a:custGeom>
          <a:solidFill>
            <a:srgbClr val="335361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38" name="object 38"/>
          <p:cNvGrpSpPr/>
          <p:nvPr/>
        </p:nvGrpSpPr>
        <p:grpSpPr>
          <a:xfrm>
            <a:off x="937025" y="6039876"/>
            <a:ext cx="9086850" cy="323215"/>
            <a:chOff x="937025" y="6039876"/>
            <a:chExt cx="9086850" cy="323215"/>
          </a:xfrm>
        </p:grpSpPr>
        <p:sp>
          <p:nvSpPr>
            <p:cNvPr id="39" name="object 39"/>
            <p:cNvSpPr/>
            <p:nvPr/>
          </p:nvSpPr>
          <p:spPr>
            <a:xfrm>
              <a:off x="937025" y="6039876"/>
              <a:ext cx="3282063" cy="111495"/>
            </a:xfrm>
            <a:prstGeom prst="rect">
              <a:avLst/>
            </a:prstGeom>
            <a:blipFill>
              <a:blip r:embed="rId2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0" name="object 40"/>
            <p:cNvSpPr/>
            <p:nvPr/>
          </p:nvSpPr>
          <p:spPr>
            <a:xfrm>
              <a:off x="4253574" y="6103543"/>
              <a:ext cx="38735" cy="10160"/>
            </a:xfrm>
            <a:custGeom>
              <a:avLst/>
              <a:gdLst/>
              <a:ahLst/>
              <a:cxnLst/>
              <a:rect l="l" t="t" r="r" b="b"/>
              <a:pathLst>
                <a:path w="38735" h="10160">
                  <a:moveTo>
                    <a:pt x="38366" y="0"/>
                  </a:moveTo>
                  <a:lnTo>
                    <a:pt x="1968" y="0"/>
                  </a:lnTo>
                  <a:lnTo>
                    <a:pt x="0" y="9893"/>
                  </a:lnTo>
                  <a:lnTo>
                    <a:pt x="36537" y="9893"/>
                  </a:lnTo>
                  <a:lnTo>
                    <a:pt x="38366" y="0"/>
                  </a:lnTo>
                  <a:close/>
                </a:path>
              </a:pathLst>
            </a:custGeom>
            <a:solidFill>
              <a:srgbClr val="33536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1" name="object 41"/>
            <p:cNvSpPr/>
            <p:nvPr/>
          </p:nvSpPr>
          <p:spPr>
            <a:xfrm>
              <a:off x="4324734" y="6046876"/>
              <a:ext cx="232986" cy="104486"/>
            </a:xfrm>
            <a:prstGeom prst="rect">
              <a:avLst/>
            </a:prstGeom>
            <a:blipFill>
              <a:blip r:embed="rId2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2" name="object 42"/>
            <p:cNvSpPr/>
            <p:nvPr/>
          </p:nvSpPr>
          <p:spPr>
            <a:xfrm>
              <a:off x="4583804" y="6049006"/>
              <a:ext cx="299219" cy="102362"/>
            </a:xfrm>
            <a:prstGeom prst="rect">
              <a:avLst/>
            </a:prstGeom>
            <a:blipFill>
              <a:blip r:embed="rId2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3" name="object 43"/>
            <p:cNvSpPr/>
            <p:nvPr/>
          </p:nvSpPr>
          <p:spPr>
            <a:xfrm>
              <a:off x="4915555" y="6102018"/>
              <a:ext cx="42545" cy="15875"/>
            </a:xfrm>
            <a:custGeom>
              <a:avLst/>
              <a:gdLst/>
              <a:ahLst/>
              <a:cxnLst/>
              <a:rect l="l" t="t" r="r" b="b"/>
              <a:pathLst>
                <a:path w="42545" h="15875">
                  <a:moveTo>
                    <a:pt x="42341" y="0"/>
                  </a:moveTo>
                  <a:lnTo>
                    <a:pt x="2908" y="0"/>
                  </a:lnTo>
                  <a:lnTo>
                    <a:pt x="0" y="15379"/>
                  </a:lnTo>
                  <a:lnTo>
                    <a:pt x="39446" y="15379"/>
                  </a:lnTo>
                  <a:lnTo>
                    <a:pt x="42341" y="0"/>
                  </a:lnTo>
                  <a:close/>
                </a:path>
              </a:pathLst>
            </a:custGeom>
            <a:solidFill>
              <a:srgbClr val="33536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4" name="object 44"/>
            <p:cNvSpPr/>
            <p:nvPr/>
          </p:nvSpPr>
          <p:spPr>
            <a:xfrm>
              <a:off x="4984596" y="6039876"/>
              <a:ext cx="379129" cy="111490"/>
            </a:xfrm>
            <a:prstGeom prst="rect">
              <a:avLst/>
            </a:prstGeom>
            <a:blipFill>
              <a:blip r:embed="rId2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5" name="object 45"/>
            <p:cNvSpPr/>
            <p:nvPr/>
          </p:nvSpPr>
          <p:spPr>
            <a:xfrm>
              <a:off x="5390426" y="6039878"/>
              <a:ext cx="626745" cy="142240"/>
            </a:xfrm>
            <a:custGeom>
              <a:avLst/>
              <a:gdLst/>
              <a:ahLst/>
              <a:cxnLst/>
              <a:rect l="l" t="t" r="r" b="b"/>
              <a:pathLst>
                <a:path w="626745" h="142239">
                  <a:moveTo>
                    <a:pt x="27254" y="88950"/>
                  </a:moveTo>
                  <a:lnTo>
                    <a:pt x="22085" y="83616"/>
                  </a:lnTo>
                  <a:lnTo>
                    <a:pt x="6083" y="83616"/>
                  </a:lnTo>
                  <a:lnTo>
                    <a:pt x="0" y="90792"/>
                  </a:lnTo>
                  <a:lnTo>
                    <a:pt x="0" y="106159"/>
                  </a:lnTo>
                  <a:lnTo>
                    <a:pt x="4864" y="111493"/>
                  </a:lnTo>
                  <a:lnTo>
                    <a:pt x="21018" y="111493"/>
                  </a:lnTo>
                  <a:lnTo>
                    <a:pt x="27254" y="105244"/>
                  </a:lnTo>
                  <a:lnTo>
                    <a:pt x="27254" y="88950"/>
                  </a:lnTo>
                  <a:close/>
                </a:path>
                <a:path w="626745" h="142239">
                  <a:moveTo>
                    <a:pt x="36537" y="39751"/>
                  </a:moveTo>
                  <a:lnTo>
                    <a:pt x="31369" y="34429"/>
                  </a:lnTo>
                  <a:lnTo>
                    <a:pt x="15367" y="34429"/>
                  </a:lnTo>
                  <a:lnTo>
                    <a:pt x="9283" y="41592"/>
                  </a:lnTo>
                  <a:lnTo>
                    <a:pt x="9283" y="56959"/>
                  </a:lnTo>
                  <a:lnTo>
                    <a:pt x="14160" y="62293"/>
                  </a:lnTo>
                  <a:lnTo>
                    <a:pt x="30302" y="62293"/>
                  </a:lnTo>
                  <a:lnTo>
                    <a:pt x="36537" y="56045"/>
                  </a:lnTo>
                  <a:lnTo>
                    <a:pt x="36537" y="39751"/>
                  </a:lnTo>
                  <a:close/>
                </a:path>
                <a:path w="626745" h="142239">
                  <a:moveTo>
                    <a:pt x="140157" y="37325"/>
                  </a:moveTo>
                  <a:lnTo>
                    <a:pt x="135140" y="35648"/>
                  </a:lnTo>
                  <a:lnTo>
                    <a:pt x="127368" y="34429"/>
                  </a:lnTo>
                  <a:lnTo>
                    <a:pt x="125996" y="34429"/>
                  </a:lnTo>
                  <a:lnTo>
                    <a:pt x="125996" y="45542"/>
                  </a:lnTo>
                  <a:lnTo>
                    <a:pt x="121729" y="67779"/>
                  </a:lnTo>
                  <a:lnTo>
                    <a:pt x="117500" y="81280"/>
                  </a:lnTo>
                  <a:lnTo>
                    <a:pt x="110972" y="91821"/>
                  </a:lnTo>
                  <a:lnTo>
                    <a:pt x="103162" y="98691"/>
                  </a:lnTo>
                  <a:lnTo>
                    <a:pt x="95084" y="101142"/>
                  </a:lnTo>
                  <a:lnTo>
                    <a:pt x="85344" y="101142"/>
                  </a:lnTo>
                  <a:lnTo>
                    <a:pt x="82435" y="93065"/>
                  </a:lnTo>
                  <a:lnTo>
                    <a:pt x="82435" y="84848"/>
                  </a:lnTo>
                  <a:lnTo>
                    <a:pt x="85242" y="69926"/>
                  </a:lnTo>
                  <a:lnTo>
                    <a:pt x="92710" y="56997"/>
                  </a:lnTo>
                  <a:lnTo>
                    <a:pt x="103733" y="47904"/>
                  </a:lnTo>
                  <a:lnTo>
                    <a:pt x="117170" y="44475"/>
                  </a:lnTo>
                  <a:lnTo>
                    <a:pt x="121437" y="44475"/>
                  </a:lnTo>
                  <a:lnTo>
                    <a:pt x="124167" y="45085"/>
                  </a:lnTo>
                  <a:lnTo>
                    <a:pt x="125996" y="45542"/>
                  </a:lnTo>
                  <a:lnTo>
                    <a:pt x="125996" y="34429"/>
                  </a:lnTo>
                  <a:lnTo>
                    <a:pt x="120370" y="34429"/>
                  </a:lnTo>
                  <a:lnTo>
                    <a:pt x="98831" y="39065"/>
                  </a:lnTo>
                  <a:lnTo>
                    <a:pt x="82791" y="51181"/>
                  </a:lnTo>
                  <a:lnTo>
                    <a:pt x="72783" y="68097"/>
                  </a:lnTo>
                  <a:lnTo>
                    <a:pt x="69342" y="87122"/>
                  </a:lnTo>
                  <a:lnTo>
                    <a:pt x="70827" y="96837"/>
                  </a:lnTo>
                  <a:lnTo>
                    <a:pt x="75069" y="104559"/>
                  </a:lnTo>
                  <a:lnTo>
                    <a:pt x="81737" y="109651"/>
                  </a:lnTo>
                  <a:lnTo>
                    <a:pt x="90512" y="111493"/>
                  </a:lnTo>
                  <a:lnTo>
                    <a:pt x="98272" y="110401"/>
                  </a:lnTo>
                  <a:lnTo>
                    <a:pt x="105740" y="106845"/>
                  </a:lnTo>
                  <a:lnTo>
                    <a:pt x="111988" y="101142"/>
                  </a:lnTo>
                  <a:lnTo>
                    <a:pt x="112737" y="100444"/>
                  </a:lnTo>
                  <a:lnTo>
                    <a:pt x="119151" y="90792"/>
                  </a:lnTo>
                  <a:lnTo>
                    <a:pt x="119456" y="90792"/>
                  </a:lnTo>
                  <a:lnTo>
                    <a:pt x="118503" y="98691"/>
                  </a:lnTo>
                  <a:lnTo>
                    <a:pt x="117868" y="104559"/>
                  </a:lnTo>
                  <a:lnTo>
                    <a:pt x="117779" y="109829"/>
                  </a:lnTo>
                  <a:lnTo>
                    <a:pt x="129501" y="109829"/>
                  </a:lnTo>
                  <a:lnTo>
                    <a:pt x="129527" y="102819"/>
                  </a:lnTo>
                  <a:lnTo>
                    <a:pt x="130060" y="94475"/>
                  </a:lnTo>
                  <a:lnTo>
                    <a:pt x="130492" y="90792"/>
                  </a:lnTo>
                  <a:lnTo>
                    <a:pt x="131114" y="85267"/>
                  </a:lnTo>
                  <a:lnTo>
                    <a:pt x="132689" y="75704"/>
                  </a:lnTo>
                  <a:lnTo>
                    <a:pt x="138760" y="44475"/>
                  </a:lnTo>
                  <a:lnTo>
                    <a:pt x="140157" y="37325"/>
                  </a:lnTo>
                  <a:close/>
                </a:path>
                <a:path w="626745" h="142239">
                  <a:moveTo>
                    <a:pt x="205232" y="1981"/>
                  </a:moveTo>
                  <a:lnTo>
                    <a:pt x="203555" y="914"/>
                  </a:lnTo>
                  <a:lnTo>
                    <a:pt x="200215" y="0"/>
                  </a:lnTo>
                  <a:lnTo>
                    <a:pt x="188785" y="0"/>
                  </a:lnTo>
                  <a:lnTo>
                    <a:pt x="164884" y="36093"/>
                  </a:lnTo>
                  <a:lnTo>
                    <a:pt x="154978" y="36093"/>
                  </a:lnTo>
                  <a:lnTo>
                    <a:pt x="153149" y="45999"/>
                  </a:lnTo>
                  <a:lnTo>
                    <a:pt x="162890" y="45999"/>
                  </a:lnTo>
                  <a:lnTo>
                    <a:pt x="150863" y="109816"/>
                  </a:lnTo>
                  <a:lnTo>
                    <a:pt x="163347" y="109816"/>
                  </a:lnTo>
                  <a:lnTo>
                    <a:pt x="175539" y="45999"/>
                  </a:lnTo>
                  <a:lnTo>
                    <a:pt x="191846" y="45999"/>
                  </a:lnTo>
                  <a:lnTo>
                    <a:pt x="193814" y="36093"/>
                  </a:lnTo>
                  <a:lnTo>
                    <a:pt x="177368" y="36093"/>
                  </a:lnTo>
                  <a:lnTo>
                    <a:pt x="177977" y="32588"/>
                  </a:lnTo>
                  <a:lnTo>
                    <a:pt x="180124" y="24028"/>
                  </a:lnTo>
                  <a:lnTo>
                    <a:pt x="183540" y="17056"/>
                  </a:lnTo>
                  <a:lnTo>
                    <a:pt x="188429" y="12369"/>
                  </a:lnTo>
                  <a:lnTo>
                    <a:pt x="195046" y="10655"/>
                  </a:lnTo>
                  <a:lnTo>
                    <a:pt x="197929" y="10655"/>
                  </a:lnTo>
                  <a:lnTo>
                    <a:pt x="200520" y="11125"/>
                  </a:lnTo>
                  <a:lnTo>
                    <a:pt x="202488" y="12039"/>
                  </a:lnTo>
                  <a:lnTo>
                    <a:pt x="205232" y="1981"/>
                  </a:lnTo>
                  <a:close/>
                </a:path>
                <a:path w="626745" h="142239">
                  <a:moveTo>
                    <a:pt x="261315" y="54991"/>
                  </a:moveTo>
                  <a:lnTo>
                    <a:pt x="259626" y="45224"/>
                  </a:lnTo>
                  <a:lnTo>
                    <a:pt x="255257" y="38874"/>
                  </a:lnTo>
                  <a:lnTo>
                    <a:pt x="249237" y="35445"/>
                  </a:lnTo>
                  <a:lnTo>
                    <a:pt x="242582" y="34417"/>
                  </a:lnTo>
                  <a:lnTo>
                    <a:pt x="234670" y="35483"/>
                  </a:lnTo>
                  <a:lnTo>
                    <a:pt x="227342" y="38608"/>
                  </a:lnTo>
                  <a:lnTo>
                    <a:pt x="220814" y="43675"/>
                  </a:lnTo>
                  <a:lnTo>
                    <a:pt x="215315" y="50558"/>
                  </a:lnTo>
                  <a:lnTo>
                    <a:pt x="215011" y="50558"/>
                  </a:lnTo>
                  <a:lnTo>
                    <a:pt x="216839" y="36093"/>
                  </a:lnTo>
                  <a:lnTo>
                    <a:pt x="205574" y="36093"/>
                  </a:lnTo>
                  <a:lnTo>
                    <a:pt x="204647" y="42189"/>
                  </a:lnTo>
                  <a:lnTo>
                    <a:pt x="203733" y="49339"/>
                  </a:lnTo>
                  <a:lnTo>
                    <a:pt x="202057" y="57569"/>
                  </a:lnTo>
                  <a:lnTo>
                    <a:pt x="192163" y="109816"/>
                  </a:lnTo>
                  <a:lnTo>
                    <a:pt x="204800" y="109816"/>
                  </a:lnTo>
                  <a:lnTo>
                    <a:pt x="211505" y="74028"/>
                  </a:lnTo>
                  <a:lnTo>
                    <a:pt x="215582" y="61772"/>
                  </a:lnTo>
                  <a:lnTo>
                    <a:pt x="221957" y="52628"/>
                  </a:lnTo>
                  <a:lnTo>
                    <a:pt x="229387" y="46913"/>
                  </a:lnTo>
                  <a:lnTo>
                    <a:pt x="236639" y="44932"/>
                  </a:lnTo>
                  <a:lnTo>
                    <a:pt x="245325" y="44932"/>
                  </a:lnTo>
                  <a:lnTo>
                    <a:pt x="248221" y="50406"/>
                  </a:lnTo>
                  <a:lnTo>
                    <a:pt x="248221" y="60909"/>
                  </a:lnTo>
                  <a:lnTo>
                    <a:pt x="247764" y="64427"/>
                  </a:lnTo>
                  <a:lnTo>
                    <a:pt x="239077" y="109816"/>
                  </a:lnTo>
                  <a:lnTo>
                    <a:pt x="251714" y="109816"/>
                  </a:lnTo>
                  <a:lnTo>
                    <a:pt x="260705" y="62903"/>
                  </a:lnTo>
                  <a:lnTo>
                    <a:pt x="261315" y="58178"/>
                  </a:lnTo>
                  <a:lnTo>
                    <a:pt x="261315" y="54991"/>
                  </a:lnTo>
                  <a:close/>
                </a:path>
                <a:path w="626745" h="142239">
                  <a:moveTo>
                    <a:pt x="344220" y="65176"/>
                  </a:moveTo>
                  <a:lnTo>
                    <a:pt x="342531" y="53759"/>
                  </a:lnTo>
                  <a:lnTo>
                    <a:pt x="337604" y="44475"/>
                  </a:lnTo>
                  <a:lnTo>
                    <a:pt x="337312" y="43916"/>
                  </a:lnTo>
                  <a:lnTo>
                    <a:pt x="331279" y="39281"/>
                  </a:lnTo>
                  <a:lnTo>
                    <a:pt x="331279" y="65036"/>
                  </a:lnTo>
                  <a:lnTo>
                    <a:pt x="329285" y="77990"/>
                  </a:lnTo>
                  <a:lnTo>
                    <a:pt x="323773" y="89687"/>
                  </a:lnTo>
                  <a:lnTo>
                    <a:pt x="315468" y="98171"/>
                  </a:lnTo>
                  <a:lnTo>
                    <a:pt x="305066" y="101434"/>
                  </a:lnTo>
                  <a:lnTo>
                    <a:pt x="297789" y="99898"/>
                  </a:lnTo>
                  <a:lnTo>
                    <a:pt x="292328" y="95592"/>
                  </a:lnTo>
                  <a:lnTo>
                    <a:pt x="288899" y="89039"/>
                  </a:lnTo>
                  <a:lnTo>
                    <a:pt x="287705" y="80721"/>
                  </a:lnTo>
                  <a:lnTo>
                    <a:pt x="289534" y="67932"/>
                  </a:lnTo>
                  <a:lnTo>
                    <a:pt x="294881" y="56261"/>
                  </a:lnTo>
                  <a:lnTo>
                    <a:pt x="303237" y="47764"/>
                  </a:lnTo>
                  <a:lnTo>
                    <a:pt x="314058" y="44475"/>
                  </a:lnTo>
                  <a:lnTo>
                    <a:pt x="322338" y="46494"/>
                  </a:lnTo>
                  <a:lnTo>
                    <a:pt x="327634" y="51562"/>
                  </a:lnTo>
                  <a:lnTo>
                    <a:pt x="330454" y="58229"/>
                  </a:lnTo>
                  <a:lnTo>
                    <a:pt x="331279" y="65036"/>
                  </a:lnTo>
                  <a:lnTo>
                    <a:pt x="331279" y="39281"/>
                  </a:lnTo>
                  <a:lnTo>
                    <a:pt x="328345" y="37020"/>
                  </a:lnTo>
                  <a:lnTo>
                    <a:pt x="315429" y="34417"/>
                  </a:lnTo>
                  <a:lnTo>
                    <a:pt x="298958" y="38315"/>
                  </a:lnTo>
                  <a:lnTo>
                    <a:pt x="286054" y="48717"/>
                  </a:lnTo>
                  <a:lnTo>
                    <a:pt x="277622" y="63652"/>
                  </a:lnTo>
                  <a:lnTo>
                    <a:pt x="274612" y="81178"/>
                  </a:lnTo>
                  <a:lnTo>
                    <a:pt x="276517" y="92925"/>
                  </a:lnTo>
                  <a:lnTo>
                    <a:pt x="282092" y="102565"/>
                  </a:lnTo>
                  <a:lnTo>
                    <a:pt x="291122" y="109093"/>
                  </a:lnTo>
                  <a:lnTo>
                    <a:pt x="303390" y="111493"/>
                  </a:lnTo>
                  <a:lnTo>
                    <a:pt x="320179" y="107454"/>
                  </a:lnTo>
                  <a:lnTo>
                    <a:pt x="327494" y="101434"/>
                  </a:lnTo>
                  <a:lnTo>
                    <a:pt x="333070" y="96850"/>
                  </a:lnTo>
                  <a:lnTo>
                    <a:pt x="341312" y="81991"/>
                  </a:lnTo>
                  <a:lnTo>
                    <a:pt x="344220" y="65176"/>
                  </a:lnTo>
                  <a:close/>
                </a:path>
                <a:path w="626745" h="142239">
                  <a:moveTo>
                    <a:pt x="401523" y="34721"/>
                  </a:moveTo>
                  <a:lnTo>
                    <a:pt x="375475" y="52082"/>
                  </a:lnTo>
                  <a:lnTo>
                    <a:pt x="375031" y="52082"/>
                  </a:lnTo>
                  <a:lnTo>
                    <a:pt x="376999" y="36093"/>
                  </a:lnTo>
                  <a:lnTo>
                    <a:pt x="365887" y="36093"/>
                  </a:lnTo>
                  <a:lnTo>
                    <a:pt x="365226" y="41732"/>
                  </a:lnTo>
                  <a:lnTo>
                    <a:pt x="363334" y="55118"/>
                  </a:lnTo>
                  <a:lnTo>
                    <a:pt x="362077" y="62293"/>
                  </a:lnTo>
                  <a:lnTo>
                    <a:pt x="353085" y="109816"/>
                  </a:lnTo>
                  <a:lnTo>
                    <a:pt x="365721" y="109816"/>
                  </a:lnTo>
                  <a:lnTo>
                    <a:pt x="375373" y="65354"/>
                  </a:lnTo>
                  <a:lnTo>
                    <a:pt x="395732" y="46913"/>
                  </a:lnTo>
                  <a:lnTo>
                    <a:pt x="397103" y="46913"/>
                  </a:lnTo>
                  <a:lnTo>
                    <a:pt x="399084" y="47205"/>
                  </a:lnTo>
                  <a:lnTo>
                    <a:pt x="401523" y="34721"/>
                  </a:lnTo>
                  <a:close/>
                </a:path>
                <a:path w="626745" h="142239">
                  <a:moveTo>
                    <a:pt x="413131" y="96100"/>
                  </a:moveTo>
                  <a:lnTo>
                    <a:pt x="409778" y="92290"/>
                  </a:lnTo>
                  <a:lnTo>
                    <a:pt x="398970" y="92290"/>
                  </a:lnTo>
                  <a:lnTo>
                    <a:pt x="395008" y="96875"/>
                  </a:lnTo>
                  <a:lnTo>
                    <a:pt x="395008" y="102501"/>
                  </a:lnTo>
                  <a:lnTo>
                    <a:pt x="395008" y="107530"/>
                  </a:lnTo>
                  <a:lnTo>
                    <a:pt x="398360" y="111493"/>
                  </a:lnTo>
                  <a:lnTo>
                    <a:pt x="409168" y="111493"/>
                  </a:lnTo>
                  <a:lnTo>
                    <a:pt x="413131" y="106921"/>
                  </a:lnTo>
                  <a:lnTo>
                    <a:pt x="413131" y="96100"/>
                  </a:lnTo>
                  <a:close/>
                </a:path>
                <a:path w="626745" h="142239">
                  <a:moveTo>
                    <a:pt x="498894" y="65176"/>
                  </a:moveTo>
                  <a:lnTo>
                    <a:pt x="497205" y="53759"/>
                  </a:lnTo>
                  <a:lnTo>
                    <a:pt x="492277" y="44475"/>
                  </a:lnTo>
                  <a:lnTo>
                    <a:pt x="491985" y="43916"/>
                  </a:lnTo>
                  <a:lnTo>
                    <a:pt x="485952" y="39281"/>
                  </a:lnTo>
                  <a:lnTo>
                    <a:pt x="485952" y="65036"/>
                  </a:lnTo>
                  <a:lnTo>
                    <a:pt x="483958" y="77990"/>
                  </a:lnTo>
                  <a:lnTo>
                    <a:pt x="478447" y="89687"/>
                  </a:lnTo>
                  <a:lnTo>
                    <a:pt x="470141" y="98171"/>
                  </a:lnTo>
                  <a:lnTo>
                    <a:pt x="459752" y="101434"/>
                  </a:lnTo>
                  <a:lnTo>
                    <a:pt x="452475" y="99898"/>
                  </a:lnTo>
                  <a:lnTo>
                    <a:pt x="447014" y="95592"/>
                  </a:lnTo>
                  <a:lnTo>
                    <a:pt x="443585" y="89039"/>
                  </a:lnTo>
                  <a:lnTo>
                    <a:pt x="442391" y="80721"/>
                  </a:lnTo>
                  <a:lnTo>
                    <a:pt x="444207" y="67932"/>
                  </a:lnTo>
                  <a:lnTo>
                    <a:pt x="449567" y="56261"/>
                  </a:lnTo>
                  <a:lnTo>
                    <a:pt x="457911" y="47764"/>
                  </a:lnTo>
                  <a:lnTo>
                    <a:pt x="468731" y="44475"/>
                  </a:lnTo>
                  <a:lnTo>
                    <a:pt x="477012" y="46494"/>
                  </a:lnTo>
                  <a:lnTo>
                    <a:pt x="482307" y="51562"/>
                  </a:lnTo>
                  <a:lnTo>
                    <a:pt x="485127" y="58229"/>
                  </a:lnTo>
                  <a:lnTo>
                    <a:pt x="485952" y="65036"/>
                  </a:lnTo>
                  <a:lnTo>
                    <a:pt x="485952" y="39281"/>
                  </a:lnTo>
                  <a:lnTo>
                    <a:pt x="483031" y="37020"/>
                  </a:lnTo>
                  <a:lnTo>
                    <a:pt x="470115" y="34417"/>
                  </a:lnTo>
                  <a:lnTo>
                    <a:pt x="453644" y="38315"/>
                  </a:lnTo>
                  <a:lnTo>
                    <a:pt x="440740" y="48717"/>
                  </a:lnTo>
                  <a:lnTo>
                    <a:pt x="432308" y="63652"/>
                  </a:lnTo>
                  <a:lnTo>
                    <a:pt x="429298" y="81178"/>
                  </a:lnTo>
                  <a:lnTo>
                    <a:pt x="431203" y="92925"/>
                  </a:lnTo>
                  <a:lnTo>
                    <a:pt x="436778" y="102565"/>
                  </a:lnTo>
                  <a:lnTo>
                    <a:pt x="445795" y="109093"/>
                  </a:lnTo>
                  <a:lnTo>
                    <a:pt x="458076" y="111493"/>
                  </a:lnTo>
                  <a:lnTo>
                    <a:pt x="474865" y="107454"/>
                  </a:lnTo>
                  <a:lnTo>
                    <a:pt x="482168" y="101434"/>
                  </a:lnTo>
                  <a:lnTo>
                    <a:pt x="487730" y="96850"/>
                  </a:lnTo>
                  <a:lnTo>
                    <a:pt x="495985" y="81991"/>
                  </a:lnTo>
                  <a:lnTo>
                    <a:pt x="498894" y="65176"/>
                  </a:lnTo>
                  <a:close/>
                </a:path>
                <a:path w="626745" h="142239">
                  <a:moveTo>
                    <a:pt x="556196" y="34721"/>
                  </a:moveTo>
                  <a:lnTo>
                    <a:pt x="530161" y="52082"/>
                  </a:lnTo>
                  <a:lnTo>
                    <a:pt x="529704" y="52082"/>
                  </a:lnTo>
                  <a:lnTo>
                    <a:pt x="531685" y="36093"/>
                  </a:lnTo>
                  <a:lnTo>
                    <a:pt x="520560" y="36093"/>
                  </a:lnTo>
                  <a:lnTo>
                    <a:pt x="519899" y="41732"/>
                  </a:lnTo>
                  <a:lnTo>
                    <a:pt x="518020" y="55118"/>
                  </a:lnTo>
                  <a:lnTo>
                    <a:pt x="516750" y="62293"/>
                  </a:lnTo>
                  <a:lnTo>
                    <a:pt x="507771" y="109816"/>
                  </a:lnTo>
                  <a:lnTo>
                    <a:pt x="520407" y="109816"/>
                  </a:lnTo>
                  <a:lnTo>
                    <a:pt x="530047" y="65354"/>
                  </a:lnTo>
                  <a:lnTo>
                    <a:pt x="550405" y="46913"/>
                  </a:lnTo>
                  <a:lnTo>
                    <a:pt x="551789" y="46913"/>
                  </a:lnTo>
                  <a:lnTo>
                    <a:pt x="553770" y="47205"/>
                  </a:lnTo>
                  <a:lnTo>
                    <a:pt x="556196" y="34721"/>
                  </a:lnTo>
                  <a:close/>
                </a:path>
                <a:path w="626745" h="142239">
                  <a:moveTo>
                    <a:pt x="626148" y="39598"/>
                  </a:moveTo>
                  <a:lnTo>
                    <a:pt x="620356" y="36855"/>
                  </a:lnTo>
                  <a:lnTo>
                    <a:pt x="612279" y="34759"/>
                  </a:lnTo>
                  <a:lnTo>
                    <a:pt x="612279" y="47066"/>
                  </a:lnTo>
                  <a:lnTo>
                    <a:pt x="607568" y="71589"/>
                  </a:lnTo>
                  <a:lnTo>
                    <a:pt x="604088" y="82105"/>
                  </a:lnTo>
                  <a:lnTo>
                    <a:pt x="598322" y="91097"/>
                  </a:lnTo>
                  <a:lnTo>
                    <a:pt x="591045" y="97396"/>
                  </a:lnTo>
                  <a:lnTo>
                    <a:pt x="583031" y="99758"/>
                  </a:lnTo>
                  <a:lnTo>
                    <a:pt x="571779" y="99758"/>
                  </a:lnTo>
                  <a:lnTo>
                    <a:pt x="568871" y="90170"/>
                  </a:lnTo>
                  <a:lnTo>
                    <a:pt x="568871" y="82092"/>
                  </a:lnTo>
                  <a:lnTo>
                    <a:pt x="571220" y="68529"/>
                  </a:lnTo>
                  <a:lnTo>
                    <a:pt x="577634" y="56502"/>
                  </a:lnTo>
                  <a:lnTo>
                    <a:pt x="587463" y="47904"/>
                  </a:lnTo>
                  <a:lnTo>
                    <a:pt x="600100" y="44627"/>
                  </a:lnTo>
                  <a:lnTo>
                    <a:pt x="605434" y="44627"/>
                  </a:lnTo>
                  <a:lnTo>
                    <a:pt x="609993" y="45999"/>
                  </a:lnTo>
                  <a:lnTo>
                    <a:pt x="612279" y="47066"/>
                  </a:lnTo>
                  <a:lnTo>
                    <a:pt x="612279" y="34759"/>
                  </a:lnTo>
                  <a:lnTo>
                    <a:pt x="611060" y="34429"/>
                  </a:lnTo>
                  <a:lnTo>
                    <a:pt x="602526" y="34429"/>
                  </a:lnTo>
                  <a:lnTo>
                    <a:pt x="583184" y="38696"/>
                  </a:lnTo>
                  <a:lnTo>
                    <a:pt x="568413" y="49961"/>
                  </a:lnTo>
                  <a:lnTo>
                    <a:pt x="559003" y="65913"/>
                  </a:lnTo>
                  <a:lnTo>
                    <a:pt x="555777" y="84239"/>
                  </a:lnTo>
                  <a:lnTo>
                    <a:pt x="557187" y="93764"/>
                  </a:lnTo>
                  <a:lnTo>
                    <a:pt x="561416" y="101942"/>
                  </a:lnTo>
                  <a:lnTo>
                    <a:pt x="568426" y="107657"/>
                  </a:lnTo>
                  <a:lnTo>
                    <a:pt x="578154" y="109816"/>
                  </a:lnTo>
                  <a:lnTo>
                    <a:pt x="585558" y="108839"/>
                  </a:lnTo>
                  <a:lnTo>
                    <a:pt x="592378" y="105918"/>
                  </a:lnTo>
                  <a:lnTo>
                    <a:pt x="598487" y="101015"/>
                  </a:lnTo>
                  <a:lnTo>
                    <a:pt x="599452" y="99758"/>
                  </a:lnTo>
                  <a:lnTo>
                    <a:pt x="603758" y="94132"/>
                  </a:lnTo>
                  <a:lnTo>
                    <a:pt x="604202" y="94132"/>
                  </a:lnTo>
                  <a:lnTo>
                    <a:pt x="583996" y="130149"/>
                  </a:lnTo>
                  <a:lnTo>
                    <a:pt x="575271" y="131457"/>
                  </a:lnTo>
                  <a:lnTo>
                    <a:pt x="567512" y="131457"/>
                  </a:lnTo>
                  <a:lnTo>
                    <a:pt x="560184" y="129324"/>
                  </a:lnTo>
                  <a:lnTo>
                    <a:pt x="555777" y="126580"/>
                  </a:lnTo>
                  <a:lnTo>
                    <a:pt x="552119" y="136474"/>
                  </a:lnTo>
                  <a:lnTo>
                    <a:pt x="556844" y="139522"/>
                  </a:lnTo>
                  <a:lnTo>
                    <a:pt x="565213" y="141655"/>
                  </a:lnTo>
                  <a:lnTo>
                    <a:pt x="574205" y="141655"/>
                  </a:lnTo>
                  <a:lnTo>
                    <a:pt x="601726" y="131457"/>
                  </a:lnTo>
                  <a:lnTo>
                    <a:pt x="605129" y="127711"/>
                  </a:lnTo>
                  <a:lnTo>
                    <a:pt x="609180" y="120345"/>
                  </a:lnTo>
                  <a:lnTo>
                    <a:pt x="612343" y="111302"/>
                  </a:lnTo>
                  <a:lnTo>
                    <a:pt x="614870" y="100533"/>
                  </a:lnTo>
                  <a:lnTo>
                    <a:pt x="616051" y="94132"/>
                  </a:lnTo>
                  <a:lnTo>
                    <a:pt x="625208" y="44627"/>
                  </a:lnTo>
                  <a:lnTo>
                    <a:pt x="626148" y="39598"/>
                  </a:lnTo>
                  <a:close/>
                </a:path>
              </a:pathLst>
            </a:custGeom>
            <a:solidFill>
              <a:srgbClr val="33536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6" name="object 46"/>
            <p:cNvSpPr/>
            <p:nvPr/>
          </p:nvSpPr>
          <p:spPr>
            <a:xfrm>
              <a:off x="6054109" y="6041552"/>
              <a:ext cx="2132266" cy="109819"/>
            </a:xfrm>
            <a:prstGeom prst="rect">
              <a:avLst/>
            </a:prstGeom>
            <a:blipFill>
              <a:blip r:embed="rId2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7" name="object 47"/>
            <p:cNvSpPr/>
            <p:nvPr/>
          </p:nvSpPr>
          <p:spPr>
            <a:xfrm>
              <a:off x="8220562" y="6103543"/>
              <a:ext cx="38735" cy="10160"/>
            </a:xfrm>
            <a:custGeom>
              <a:avLst/>
              <a:gdLst/>
              <a:ahLst/>
              <a:cxnLst/>
              <a:rect l="l" t="t" r="r" b="b"/>
              <a:pathLst>
                <a:path w="38734" h="10160">
                  <a:moveTo>
                    <a:pt x="38366" y="0"/>
                  </a:moveTo>
                  <a:lnTo>
                    <a:pt x="1968" y="0"/>
                  </a:lnTo>
                  <a:lnTo>
                    <a:pt x="0" y="9893"/>
                  </a:lnTo>
                  <a:lnTo>
                    <a:pt x="36537" y="9893"/>
                  </a:lnTo>
                  <a:lnTo>
                    <a:pt x="38366" y="0"/>
                  </a:lnTo>
                  <a:close/>
                </a:path>
              </a:pathLst>
            </a:custGeom>
            <a:solidFill>
              <a:srgbClr val="33536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8" name="object 48"/>
            <p:cNvSpPr/>
            <p:nvPr/>
          </p:nvSpPr>
          <p:spPr>
            <a:xfrm>
              <a:off x="8291723" y="6046876"/>
              <a:ext cx="232987" cy="104486"/>
            </a:xfrm>
            <a:prstGeom prst="rect">
              <a:avLst/>
            </a:prstGeom>
            <a:blipFill>
              <a:blip r:embed="rId2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9" name="object 49"/>
            <p:cNvSpPr/>
            <p:nvPr/>
          </p:nvSpPr>
          <p:spPr>
            <a:xfrm>
              <a:off x="8550792" y="6049006"/>
              <a:ext cx="299207" cy="102362"/>
            </a:xfrm>
            <a:prstGeom prst="rect">
              <a:avLst/>
            </a:prstGeom>
            <a:blipFill>
              <a:blip r:embed="rId3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0" name="object 50"/>
            <p:cNvSpPr/>
            <p:nvPr/>
          </p:nvSpPr>
          <p:spPr>
            <a:xfrm>
              <a:off x="7139754" y="6041560"/>
              <a:ext cx="2883893" cy="321171"/>
            </a:xfrm>
            <a:prstGeom prst="rect">
              <a:avLst/>
            </a:prstGeom>
            <a:blipFill>
              <a:blip r:embed="rId3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1" name="object 51"/>
          <p:cNvSpPr/>
          <p:nvPr/>
        </p:nvSpPr>
        <p:spPr>
          <a:xfrm>
            <a:off x="4143866" y="933070"/>
            <a:ext cx="1109662" cy="471843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2" name="object 52"/>
          <p:cNvSpPr/>
          <p:nvPr/>
        </p:nvSpPr>
        <p:spPr>
          <a:xfrm>
            <a:off x="5327735" y="972178"/>
            <a:ext cx="295275" cy="375920"/>
          </a:xfrm>
          <a:custGeom>
            <a:avLst/>
            <a:gdLst/>
            <a:ahLst/>
            <a:cxnLst/>
            <a:rect l="l" t="t" r="r" b="b"/>
            <a:pathLst>
              <a:path w="295275" h="375919">
                <a:moveTo>
                  <a:pt x="132981" y="373379"/>
                </a:moveTo>
                <a:lnTo>
                  <a:pt x="69862" y="373379"/>
                </a:lnTo>
                <a:lnTo>
                  <a:pt x="72123" y="374649"/>
                </a:lnTo>
                <a:lnTo>
                  <a:pt x="76301" y="375919"/>
                </a:lnTo>
                <a:lnTo>
                  <a:pt x="101892" y="375919"/>
                </a:lnTo>
                <a:lnTo>
                  <a:pt x="105028" y="374649"/>
                </a:lnTo>
                <a:lnTo>
                  <a:pt x="125247" y="374649"/>
                </a:lnTo>
                <a:lnTo>
                  <a:pt x="132981" y="373379"/>
                </a:lnTo>
                <a:close/>
              </a:path>
              <a:path w="295275" h="375919">
                <a:moveTo>
                  <a:pt x="126364" y="0"/>
                </a:moveTo>
                <a:lnTo>
                  <a:pt x="118160" y="1269"/>
                </a:lnTo>
                <a:lnTo>
                  <a:pt x="109778" y="3809"/>
                </a:lnTo>
                <a:lnTo>
                  <a:pt x="106235" y="6349"/>
                </a:lnTo>
                <a:lnTo>
                  <a:pt x="103098" y="7619"/>
                </a:lnTo>
                <a:lnTo>
                  <a:pt x="97624" y="12699"/>
                </a:lnTo>
                <a:lnTo>
                  <a:pt x="94653" y="13969"/>
                </a:lnTo>
                <a:lnTo>
                  <a:pt x="91439" y="15239"/>
                </a:lnTo>
                <a:lnTo>
                  <a:pt x="86283" y="20319"/>
                </a:lnTo>
                <a:lnTo>
                  <a:pt x="82257" y="25399"/>
                </a:lnTo>
                <a:lnTo>
                  <a:pt x="78397" y="30479"/>
                </a:lnTo>
                <a:lnTo>
                  <a:pt x="75171" y="34289"/>
                </a:lnTo>
                <a:lnTo>
                  <a:pt x="72440" y="39369"/>
                </a:lnTo>
                <a:lnTo>
                  <a:pt x="67932" y="48259"/>
                </a:lnTo>
                <a:lnTo>
                  <a:pt x="66154" y="53339"/>
                </a:lnTo>
                <a:lnTo>
                  <a:pt x="64871" y="59689"/>
                </a:lnTo>
                <a:lnTo>
                  <a:pt x="64236" y="60959"/>
                </a:lnTo>
                <a:lnTo>
                  <a:pt x="63906" y="63499"/>
                </a:lnTo>
                <a:lnTo>
                  <a:pt x="63823" y="68579"/>
                </a:lnTo>
                <a:lnTo>
                  <a:pt x="63741" y="69849"/>
                </a:lnTo>
                <a:lnTo>
                  <a:pt x="62776" y="77469"/>
                </a:lnTo>
                <a:lnTo>
                  <a:pt x="62631" y="81279"/>
                </a:lnTo>
                <a:lnTo>
                  <a:pt x="62614" y="86359"/>
                </a:lnTo>
                <a:lnTo>
                  <a:pt x="62852" y="93979"/>
                </a:lnTo>
                <a:lnTo>
                  <a:pt x="69545" y="133349"/>
                </a:lnTo>
                <a:lnTo>
                  <a:pt x="79844" y="162559"/>
                </a:lnTo>
                <a:lnTo>
                  <a:pt x="82753" y="170179"/>
                </a:lnTo>
                <a:lnTo>
                  <a:pt x="83146" y="172719"/>
                </a:lnTo>
                <a:lnTo>
                  <a:pt x="82816" y="173989"/>
                </a:lnTo>
                <a:lnTo>
                  <a:pt x="81610" y="175259"/>
                </a:lnTo>
                <a:lnTo>
                  <a:pt x="79362" y="176529"/>
                </a:lnTo>
                <a:lnTo>
                  <a:pt x="78714" y="176529"/>
                </a:lnTo>
                <a:lnTo>
                  <a:pt x="78397" y="177799"/>
                </a:lnTo>
                <a:lnTo>
                  <a:pt x="71475" y="182879"/>
                </a:lnTo>
                <a:lnTo>
                  <a:pt x="65036" y="186689"/>
                </a:lnTo>
                <a:lnTo>
                  <a:pt x="61975" y="189229"/>
                </a:lnTo>
                <a:lnTo>
                  <a:pt x="59080" y="191769"/>
                </a:lnTo>
                <a:lnTo>
                  <a:pt x="55537" y="195579"/>
                </a:lnTo>
                <a:lnTo>
                  <a:pt x="51917" y="199389"/>
                </a:lnTo>
                <a:lnTo>
                  <a:pt x="44513" y="204469"/>
                </a:lnTo>
                <a:lnTo>
                  <a:pt x="41033" y="208279"/>
                </a:lnTo>
                <a:lnTo>
                  <a:pt x="37820" y="212089"/>
                </a:lnTo>
                <a:lnTo>
                  <a:pt x="35242" y="214629"/>
                </a:lnTo>
                <a:lnTo>
                  <a:pt x="33007" y="217169"/>
                </a:lnTo>
                <a:lnTo>
                  <a:pt x="29133" y="223519"/>
                </a:lnTo>
                <a:lnTo>
                  <a:pt x="26873" y="227329"/>
                </a:lnTo>
                <a:lnTo>
                  <a:pt x="24307" y="229869"/>
                </a:lnTo>
                <a:lnTo>
                  <a:pt x="21399" y="233679"/>
                </a:lnTo>
                <a:lnTo>
                  <a:pt x="18033" y="240029"/>
                </a:lnTo>
                <a:lnTo>
                  <a:pt x="15773" y="245109"/>
                </a:lnTo>
                <a:lnTo>
                  <a:pt x="9016" y="256539"/>
                </a:lnTo>
                <a:lnTo>
                  <a:pt x="0" y="293369"/>
                </a:lnTo>
                <a:lnTo>
                  <a:pt x="647" y="298449"/>
                </a:lnTo>
                <a:lnTo>
                  <a:pt x="18516" y="342899"/>
                </a:lnTo>
                <a:lnTo>
                  <a:pt x="20116" y="344169"/>
                </a:lnTo>
                <a:lnTo>
                  <a:pt x="22047" y="346709"/>
                </a:lnTo>
                <a:lnTo>
                  <a:pt x="26555" y="350519"/>
                </a:lnTo>
                <a:lnTo>
                  <a:pt x="28651" y="353059"/>
                </a:lnTo>
                <a:lnTo>
                  <a:pt x="31546" y="355599"/>
                </a:lnTo>
                <a:lnTo>
                  <a:pt x="32511" y="356869"/>
                </a:lnTo>
                <a:lnTo>
                  <a:pt x="36372" y="359409"/>
                </a:lnTo>
                <a:lnTo>
                  <a:pt x="37020" y="359409"/>
                </a:lnTo>
                <a:lnTo>
                  <a:pt x="37668" y="360679"/>
                </a:lnTo>
                <a:lnTo>
                  <a:pt x="39598" y="360679"/>
                </a:lnTo>
                <a:lnTo>
                  <a:pt x="40246" y="361949"/>
                </a:lnTo>
                <a:lnTo>
                  <a:pt x="41516" y="361949"/>
                </a:lnTo>
                <a:lnTo>
                  <a:pt x="42659" y="363219"/>
                </a:lnTo>
                <a:lnTo>
                  <a:pt x="44589" y="365759"/>
                </a:lnTo>
                <a:lnTo>
                  <a:pt x="45872" y="367029"/>
                </a:lnTo>
                <a:lnTo>
                  <a:pt x="49098" y="368299"/>
                </a:lnTo>
                <a:lnTo>
                  <a:pt x="52793" y="369569"/>
                </a:lnTo>
                <a:lnTo>
                  <a:pt x="58597" y="370839"/>
                </a:lnTo>
                <a:lnTo>
                  <a:pt x="63499" y="372109"/>
                </a:lnTo>
                <a:lnTo>
                  <a:pt x="67690" y="373379"/>
                </a:lnTo>
                <a:lnTo>
                  <a:pt x="136829" y="373379"/>
                </a:lnTo>
                <a:lnTo>
                  <a:pt x="140703" y="372109"/>
                </a:lnTo>
                <a:lnTo>
                  <a:pt x="165252" y="365759"/>
                </a:lnTo>
                <a:lnTo>
                  <a:pt x="170154" y="363219"/>
                </a:lnTo>
                <a:lnTo>
                  <a:pt x="174993" y="361949"/>
                </a:lnTo>
                <a:lnTo>
                  <a:pt x="181432" y="358139"/>
                </a:lnTo>
                <a:lnTo>
                  <a:pt x="187705" y="354329"/>
                </a:lnTo>
                <a:lnTo>
                  <a:pt x="199936" y="347979"/>
                </a:lnTo>
                <a:lnTo>
                  <a:pt x="116077" y="347979"/>
                </a:lnTo>
                <a:lnTo>
                  <a:pt x="115100" y="346709"/>
                </a:lnTo>
                <a:lnTo>
                  <a:pt x="111721" y="346709"/>
                </a:lnTo>
                <a:lnTo>
                  <a:pt x="102057" y="342899"/>
                </a:lnTo>
                <a:lnTo>
                  <a:pt x="98196" y="341629"/>
                </a:lnTo>
                <a:lnTo>
                  <a:pt x="95135" y="337819"/>
                </a:lnTo>
                <a:lnTo>
                  <a:pt x="92887" y="334009"/>
                </a:lnTo>
                <a:lnTo>
                  <a:pt x="92240" y="331469"/>
                </a:lnTo>
                <a:lnTo>
                  <a:pt x="91439" y="328929"/>
                </a:lnTo>
                <a:lnTo>
                  <a:pt x="89509" y="325119"/>
                </a:lnTo>
                <a:lnTo>
                  <a:pt x="88861" y="322579"/>
                </a:lnTo>
                <a:lnTo>
                  <a:pt x="88544" y="320039"/>
                </a:lnTo>
                <a:lnTo>
                  <a:pt x="87896" y="316229"/>
                </a:lnTo>
                <a:lnTo>
                  <a:pt x="87896" y="313689"/>
                </a:lnTo>
                <a:lnTo>
                  <a:pt x="88544" y="311149"/>
                </a:lnTo>
                <a:lnTo>
                  <a:pt x="88861" y="308609"/>
                </a:lnTo>
                <a:lnTo>
                  <a:pt x="89026" y="306069"/>
                </a:lnTo>
                <a:lnTo>
                  <a:pt x="89026" y="300989"/>
                </a:lnTo>
                <a:lnTo>
                  <a:pt x="89344" y="298449"/>
                </a:lnTo>
                <a:lnTo>
                  <a:pt x="91592" y="289559"/>
                </a:lnTo>
                <a:lnTo>
                  <a:pt x="93852" y="283209"/>
                </a:lnTo>
                <a:lnTo>
                  <a:pt x="96748" y="278129"/>
                </a:lnTo>
                <a:lnTo>
                  <a:pt x="98031" y="275589"/>
                </a:lnTo>
                <a:lnTo>
                  <a:pt x="98678" y="273049"/>
                </a:lnTo>
                <a:lnTo>
                  <a:pt x="100622" y="269239"/>
                </a:lnTo>
                <a:lnTo>
                  <a:pt x="102869" y="265429"/>
                </a:lnTo>
                <a:lnTo>
                  <a:pt x="108013" y="257809"/>
                </a:lnTo>
                <a:lnTo>
                  <a:pt x="110591" y="252729"/>
                </a:lnTo>
                <a:lnTo>
                  <a:pt x="113169" y="248919"/>
                </a:lnTo>
                <a:lnTo>
                  <a:pt x="119926" y="238759"/>
                </a:lnTo>
                <a:lnTo>
                  <a:pt x="121386" y="237489"/>
                </a:lnTo>
                <a:lnTo>
                  <a:pt x="122986" y="236219"/>
                </a:lnTo>
                <a:lnTo>
                  <a:pt x="164525" y="236219"/>
                </a:lnTo>
                <a:lnTo>
                  <a:pt x="160083" y="231139"/>
                </a:lnTo>
                <a:lnTo>
                  <a:pt x="155498" y="226059"/>
                </a:lnTo>
                <a:lnTo>
                  <a:pt x="147142" y="217169"/>
                </a:lnTo>
                <a:lnTo>
                  <a:pt x="144716" y="213359"/>
                </a:lnTo>
                <a:lnTo>
                  <a:pt x="144081" y="212089"/>
                </a:lnTo>
                <a:lnTo>
                  <a:pt x="149224" y="207009"/>
                </a:lnTo>
                <a:lnTo>
                  <a:pt x="151244" y="204469"/>
                </a:lnTo>
                <a:lnTo>
                  <a:pt x="154774" y="199389"/>
                </a:lnTo>
                <a:lnTo>
                  <a:pt x="156463" y="198119"/>
                </a:lnTo>
                <a:lnTo>
                  <a:pt x="158089" y="195579"/>
                </a:lnTo>
                <a:lnTo>
                  <a:pt x="161302" y="189229"/>
                </a:lnTo>
                <a:lnTo>
                  <a:pt x="165163" y="184149"/>
                </a:lnTo>
                <a:lnTo>
                  <a:pt x="169671" y="180339"/>
                </a:lnTo>
                <a:lnTo>
                  <a:pt x="171615" y="177799"/>
                </a:lnTo>
                <a:lnTo>
                  <a:pt x="172580" y="175259"/>
                </a:lnTo>
                <a:lnTo>
                  <a:pt x="173456" y="172719"/>
                </a:lnTo>
                <a:lnTo>
                  <a:pt x="175069" y="168909"/>
                </a:lnTo>
                <a:lnTo>
                  <a:pt x="176275" y="166369"/>
                </a:lnTo>
                <a:lnTo>
                  <a:pt x="177888" y="165099"/>
                </a:lnTo>
                <a:lnTo>
                  <a:pt x="177888" y="163829"/>
                </a:lnTo>
                <a:lnTo>
                  <a:pt x="178371" y="163829"/>
                </a:lnTo>
                <a:lnTo>
                  <a:pt x="179019" y="162559"/>
                </a:lnTo>
                <a:lnTo>
                  <a:pt x="179577" y="160019"/>
                </a:lnTo>
                <a:lnTo>
                  <a:pt x="180543" y="156209"/>
                </a:lnTo>
                <a:lnTo>
                  <a:pt x="181101" y="154939"/>
                </a:lnTo>
                <a:lnTo>
                  <a:pt x="181749" y="152399"/>
                </a:lnTo>
                <a:lnTo>
                  <a:pt x="182384" y="151129"/>
                </a:lnTo>
                <a:lnTo>
                  <a:pt x="183121" y="148589"/>
                </a:lnTo>
                <a:lnTo>
                  <a:pt x="107378" y="148589"/>
                </a:lnTo>
                <a:lnTo>
                  <a:pt x="101574" y="135889"/>
                </a:lnTo>
                <a:lnTo>
                  <a:pt x="99961" y="132079"/>
                </a:lnTo>
                <a:lnTo>
                  <a:pt x="98513" y="126999"/>
                </a:lnTo>
                <a:lnTo>
                  <a:pt x="93357" y="109219"/>
                </a:lnTo>
                <a:lnTo>
                  <a:pt x="93040" y="107949"/>
                </a:lnTo>
                <a:lnTo>
                  <a:pt x="92887" y="106679"/>
                </a:lnTo>
                <a:lnTo>
                  <a:pt x="92887" y="104139"/>
                </a:lnTo>
                <a:lnTo>
                  <a:pt x="92722" y="101599"/>
                </a:lnTo>
                <a:lnTo>
                  <a:pt x="92405" y="100329"/>
                </a:lnTo>
                <a:lnTo>
                  <a:pt x="91439" y="95249"/>
                </a:lnTo>
                <a:lnTo>
                  <a:pt x="91122" y="93979"/>
                </a:lnTo>
                <a:lnTo>
                  <a:pt x="90957" y="92709"/>
                </a:lnTo>
                <a:lnTo>
                  <a:pt x="90957" y="76199"/>
                </a:lnTo>
                <a:lnTo>
                  <a:pt x="90296" y="72389"/>
                </a:lnTo>
                <a:lnTo>
                  <a:pt x="90639" y="68579"/>
                </a:lnTo>
                <a:lnTo>
                  <a:pt x="91922" y="66039"/>
                </a:lnTo>
                <a:lnTo>
                  <a:pt x="93522" y="59689"/>
                </a:lnTo>
                <a:lnTo>
                  <a:pt x="102869" y="44449"/>
                </a:lnTo>
                <a:lnTo>
                  <a:pt x="104063" y="41909"/>
                </a:lnTo>
                <a:lnTo>
                  <a:pt x="106324" y="39369"/>
                </a:lnTo>
                <a:lnTo>
                  <a:pt x="107543" y="36829"/>
                </a:lnTo>
                <a:lnTo>
                  <a:pt x="108826" y="35559"/>
                </a:lnTo>
                <a:lnTo>
                  <a:pt x="111391" y="31749"/>
                </a:lnTo>
                <a:lnTo>
                  <a:pt x="115582" y="30479"/>
                </a:lnTo>
                <a:lnTo>
                  <a:pt x="182244" y="30479"/>
                </a:lnTo>
                <a:lnTo>
                  <a:pt x="180301" y="27939"/>
                </a:lnTo>
                <a:lnTo>
                  <a:pt x="179654" y="27939"/>
                </a:lnTo>
                <a:lnTo>
                  <a:pt x="179336" y="26669"/>
                </a:lnTo>
                <a:lnTo>
                  <a:pt x="178688" y="25399"/>
                </a:lnTo>
                <a:lnTo>
                  <a:pt x="177799" y="22859"/>
                </a:lnTo>
                <a:lnTo>
                  <a:pt x="175552" y="21589"/>
                </a:lnTo>
                <a:lnTo>
                  <a:pt x="174510" y="20319"/>
                </a:lnTo>
                <a:lnTo>
                  <a:pt x="173545" y="19049"/>
                </a:lnTo>
                <a:lnTo>
                  <a:pt x="170154" y="15239"/>
                </a:lnTo>
                <a:lnTo>
                  <a:pt x="168871" y="13969"/>
                </a:lnTo>
                <a:lnTo>
                  <a:pt x="167258" y="11429"/>
                </a:lnTo>
                <a:lnTo>
                  <a:pt x="165328" y="10159"/>
                </a:lnTo>
                <a:lnTo>
                  <a:pt x="162432" y="7619"/>
                </a:lnTo>
                <a:lnTo>
                  <a:pt x="159372" y="6349"/>
                </a:lnTo>
                <a:lnTo>
                  <a:pt x="152933" y="5079"/>
                </a:lnTo>
                <a:lnTo>
                  <a:pt x="149542" y="3809"/>
                </a:lnTo>
                <a:lnTo>
                  <a:pt x="146011" y="3809"/>
                </a:lnTo>
                <a:lnTo>
                  <a:pt x="134416" y="1269"/>
                </a:lnTo>
                <a:lnTo>
                  <a:pt x="126364" y="0"/>
                </a:lnTo>
                <a:close/>
              </a:path>
              <a:path w="295275" h="375919">
                <a:moveTo>
                  <a:pt x="288222" y="361949"/>
                </a:moveTo>
                <a:lnTo>
                  <a:pt x="263283" y="361949"/>
                </a:lnTo>
                <a:lnTo>
                  <a:pt x="268757" y="363219"/>
                </a:lnTo>
                <a:lnTo>
                  <a:pt x="273989" y="364489"/>
                </a:lnTo>
                <a:lnTo>
                  <a:pt x="279476" y="365759"/>
                </a:lnTo>
                <a:lnTo>
                  <a:pt x="284784" y="364489"/>
                </a:lnTo>
                <a:lnTo>
                  <a:pt x="288222" y="361949"/>
                </a:lnTo>
                <a:close/>
              </a:path>
              <a:path w="295275" h="375919">
                <a:moveTo>
                  <a:pt x="277380" y="336549"/>
                </a:moveTo>
                <a:lnTo>
                  <a:pt x="213144" y="336549"/>
                </a:lnTo>
                <a:lnTo>
                  <a:pt x="219900" y="342899"/>
                </a:lnTo>
                <a:lnTo>
                  <a:pt x="224975" y="347979"/>
                </a:lnTo>
                <a:lnTo>
                  <a:pt x="235120" y="355599"/>
                </a:lnTo>
                <a:lnTo>
                  <a:pt x="240195" y="358139"/>
                </a:lnTo>
                <a:lnTo>
                  <a:pt x="243090" y="359409"/>
                </a:lnTo>
                <a:lnTo>
                  <a:pt x="257098" y="363219"/>
                </a:lnTo>
                <a:lnTo>
                  <a:pt x="258051" y="363219"/>
                </a:lnTo>
                <a:lnTo>
                  <a:pt x="260629" y="361949"/>
                </a:lnTo>
                <a:lnTo>
                  <a:pt x="288222" y="361949"/>
                </a:lnTo>
                <a:lnTo>
                  <a:pt x="289940" y="360679"/>
                </a:lnTo>
                <a:lnTo>
                  <a:pt x="295084" y="358139"/>
                </a:lnTo>
                <a:lnTo>
                  <a:pt x="295249" y="354329"/>
                </a:lnTo>
                <a:lnTo>
                  <a:pt x="290423" y="350519"/>
                </a:lnTo>
                <a:lnTo>
                  <a:pt x="289458" y="350519"/>
                </a:lnTo>
                <a:lnTo>
                  <a:pt x="288645" y="349249"/>
                </a:lnTo>
                <a:lnTo>
                  <a:pt x="288010" y="346709"/>
                </a:lnTo>
                <a:lnTo>
                  <a:pt x="288010" y="344169"/>
                </a:lnTo>
                <a:lnTo>
                  <a:pt x="286715" y="342899"/>
                </a:lnTo>
                <a:lnTo>
                  <a:pt x="284137" y="341629"/>
                </a:lnTo>
                <a:lnTo>
                  <a:pt x="282206" y="340359"/>
                </a:lnTo>
                <a:lnTo>
                  <a:pt x="277380" y="336549"/>
                </a:lnTo>
                <a:close/>
              </a:path>
              <a:path w="295275" h="375919">
                <a:moveTo>
                  <a:pt x="164525" y="236219"/>
                </a:moveTo>
                <a:lnTo>
                  <a:pt x="124586" y="236219"/>
                </a:lnTo>
                <a:lnTo>
                  <a:pt x="126199" y="237489"/>
                </a:lnTo>
                <a:lnTo>
                  <a:pt x="158572" y="274319"/>
                </a:lnTo>
                <a:lnTo>
                  <a:pt x="162750" y="279399"/>
                </a:lnTo>
                <a:lnTo>
                  <a:pt x="166446" y="283209"/>
                </a:lnTo>
                <a:lnTo>
                  <a:pt x="169671" y="288289"/>
                </a:lnTo>
                <a:lnTo>
                  <a:pt x="172250" y="290829"/>
                </a:lnTo>
                <a:lnTo>
                  <a:pt x="173062" y="292099"/>
                </a:lnTo>
                <a:lnTo>
                  <a:pt x="173062" y="293369"/>
                </a:lnTo>
                <a:lnTo>
                  <a:pt x="171615" y="297179"/>
                </a:lnTo>
                <a:lnTo>
                  <a:pt x="170002" y="299719"/>
                </a:lnTo>
                <a:lnTo>
                  <a:pt x="168630" y="303529"/>
                </a:lnTo>
                <a:lnTo>
                  <a:pt x="166382" y="309879"/>
                </a:lnTo>
                <a:lnTo>
                  <a:pt x="165163" y="312419"/>
                </a:lnTo>
                <a:lnTo>
                  <a:pt x="163880" y="314959"/>
                </a:lnTo>
                <a:lnTo>
                  <a:pt x="162598" y="318769"/>
                </a:lnTo>
                <a:lnTo>
                  <a:pt x="160654" y="321309"/>
                </a:lnTo>
                <a:lnTo>
                  <a:pt x="158089" y="323849"/>
                </a:lnTo>
                <a:lnTo>
                  <a:pt x="156159" y="326389"/>
                </a:lnTo>
                <a:lnTo>
                  <a:pt x="120408" y="346709"/>
                </a:lnTo>
                <a:lnTo>
                  <a:pt x="119773" y="347979"/>
                </a:lnTo>
                <a:lnTo>
                  <a:pt x="199936" y="347979"/>
                </a:lnTo>
                <a:lnTo>
                  <a:pt x="205727" y="342899"/>
                </a:lnTo>
                <a:lnTo>
                  <a:pt x="211213" y="337819"/>
                </a:lnTo>
                <a:lnTo>
                  <a:pt x="213144" y="336549"/>
                </a:lnTo>
                <a:lnTo>
                  <a:pt x="277380" y="336549"/>
                </a:lnTo>
                <a:lnTo>
                  <a:pt x="272554" y="332739"/>
                </a:lnTo>
                <a:lnTo>
                  <a:pt x="251294" y="316229"/>
                </a:lnTo>
                <a:lnTo>
                  <a:pt x="236004" y="304799"/>
                </a:lnTo>
                <a:lnTo>
                  <a:pt x="235267" y="304799"/>
                </a:lnTo>
                <a:lnTo>
                  <a:pt x="235127" y="303529"/>
                </a:lnTo>
                <a:lnTo>
                  <a:pt x="234949" y="303529"/>
                </a:lnTo>
                <a:lnTo>
                  <a:pt x="235191" y="302259"/>
                </a:lnTo>
                <a:lnTo>
                  <a:pt x="235838" y="300989"/>
                </a:lnTo>
                <a:lnTo>
                  <a:pt x="242595" y="283209"/>
                </a:lnTo>
                <a:lnTo>
                  <a:pt x="243497" y="280669"/>
                </a:lnTo>
                <a:lnTo>
                  <a:pt x="245097" y="276859"/>
                </a:lnTo>
                <a:lnTo>
                  <a:pt x="245821" y="274319"/>
                </a:lnTo>
                <a:lnTo>
                  <a:pt x="246468" y="271779"/>
                </a:lnTo>
                <a:lnTo>
                  <a:pt x="247434" y="270509"/>
                </a:lnTo>
                <a:lnTo>
                  <a:pt x="248323" y="267969"/>
                </a:lnTo>
                <a:lnTo>
                  <a:pt x="249935" y="264159"/>
                </a:lnTo>
                <a:lnTo>
                  <a:pt x="251364" y="259079"/>
                </a:lnTo>
                <a:lnTo>
                  <a:pt x="186258" y="259079"/>
                </a:lnTo>
                <a:lnTo>
                  <a:pt x="183438" y="256539"/>
                </a:lnTo>
                <a:lnTo>
                  <a:pt x="174751" y="247649"/>
                </a:lnTo>
                <a:lnTo>
                  <a:pt x="170078" y="242569"/>
                </a:lnTo>
                <a:lnTo>
                  <a:pt x="164525" y="236219"/>
                </a:lnTo>
                <a:close/>
              </a:path>
              <a:path w="295275" h="375919">
                <a:moveTo>
                  <a:pt x="229247" y="175259"/>
                </a:moveTo>
                <a:lnTo>
                  <a:pt x="204127" y="175259"/>
                </a:lnTo>
                <a:lnTo>
                  <a:pt x="202361" y="176529"/>
                </a:lnTo>
                <a:lnTo>
                  <a:pt x="202031" y="179069"/>
                </a:lnTo>
                <a:lnTo>
                  <a:pt x="201383" y="181609"/>
                </a:lnTo>
                <a:lnTo>
                  <a:pt x="201383" y="182879"/>
                </a:lnTo>
                <a:lnTo>
                  <a:pt x="202031" y="184149"/>
                </a:lnTo>
                <a:lnTo>
                  <a:pt x="202361" y="186689"/>
                </a:lnTo>
                <a:lnTo>
                  <a:pt x="202361" y="190499"/>
                </a:lnTo>
                <a:lnTo>
                  <a:pt x="201231" y="199389"/>
                </a:lnTo>
                <a:lnTo>
                  <a:pt x="200583" y="201929"/>
                </a:lnTo>
                <a:lnTo>
                  <a:pt x="199936" y="205739"/>
                </a:lnTo>
                <a:lnTo>
                  <a:pt x="199148" y="210819"/>
                </a:lnTo>
                <a:lnTo>
                  <a:pt x="195275" y="228599"/>
                </a:lnTo>
                <a:lnTo>
                  <a:pt x="195275" y="229869"/>
                </a:lnTo>
                <a:lnTo>
                  <a:pt x="194309" y="233679"/>
                </a:lnTo>
                <a:lnTo>
                  <a:pt x="190449" y="240029"/>
                </a:lnTo>
                <a:lnTo>
                  <a:pt x="188671" y="247649"/>
                </a:lnTo>
                <a:lnTo>
                  <a:pt x="189001" y="256539"/>
                </a:lnTo>
                <a:lnTo>
                  <a:pt x="189001" y="257809"/>
                </a:lnTo>
                <a:lnTo>
                  <a:pt x="188518" y="259079"/>
                </a:lnTo>
                <a:lnTo>
                  <a:pt x="251364" y="259079"/>
                </a:lnTo>
                <a:lnTo>
                  <a:pt x="255650" y="243839"/>
                </a:lnTo>
                <a:lnTo>
                  <a:pt x="260476" y="226059"/>
                </a:lnTo>
                <a:lnTo>
                  <a:pt x="260794" y="224789"/>
                </a:lnTo>
                <a:lnTo>
                  <a:pt x="260959" y="223519"/>
                </a:lnTo>
                <a:lnTo>
                  <a:pt x="260959" y="219709"/>
                </a:lnTo>
                <a:lnTo>
                  <a:pt x="261924" y="215899"/>
                </a:lnTo>
                <a:lnTo>
                  <a:pt x="263537" y="210819"/>
                </a:lnTo>
                <a:lnTo>
                  <a:pt x="264337" y="204469"/>
                </a:lnTo>
                <a:lnTo>
                  <a:pt x="264337" y="199389"/>
                </a:lnTo>
                <a:lnTo>
                  <a:pt x="264655" y="198119"/>
                </a:lnTo>
                <a:lnTo>
                  <a:pt x="259511" y="185419"/>
                </a:lnTo>
                <a:lnTo>
                  <a:pt x="257898" y="182879"/>
                </a:lnTo>
                <a:lnTo>
                  <a:pt x="256438" y="181609"/>
                </a:lnTo>
                <a:lnTo>
                  <a:pt x="255168" y="181609"/>
                </a:lnTo>
                <a:lnTo>
                  <a:pt x="249288" y="179069"/>
                </a:lnTo>
                <a:lnTo>
                  <a:pt x="243154" y="177799"/>
                </a:lnTo>
                <a:lnTo>
                  <a:pt x="233743" y="177799"/>
                </a:lnTo>
                <a:lnTo>
                  <a:pt x="231813" y="176529"/>
                </a:lnTo>
                <a:lnTo>
                  <a:pt x="230530" y="176529"/>
                </a:lnTo>
                <a:lnTo>
                  <a:pt x="229247" y="175259"/>
                </a:lnTo>
                <a:close/>
              </a:path>
              <a:path w="295275" h="375919">
                <a:moveTo>
                  <a:pt x="182244" y="30479"/>
                </a:moveTo>
                <a:lnTo>
                  <a:pt x="121386" y="30479"/>
                </a:lnTo>
                <a:lnTo>
                  <a:pt x="132981" y="33019"/>
                </a:lnTo>
                <a:lnTo>
                  <a:pt x="135216" y="33019"/>
                </a:lnTo>
                <a:lnTo>
                  <a:pt x="137312" y="34289"/>
                </a:lnTo>
                <a:lnTo>
                  <a:pt x="139255" y="36829"/>
                </a:lnTo>
                <a:lnTo>
                  <a:pt x="143433" y="41909"/>
                </a:lnTo>
                <a:lnTo>
                  <a:pt x="145694" y="48259"/>
                </a:lnTo>
                <a:lnTo>
                  <a:pt x="146011" y="55879"/>
                </a:lnTo>
                <a:lnTo>
                  <a:pt x="146329" y="57149"/>
                </a:lnTo>
                <a:lnTo>
                  <a:pt x="147294" y="63499"/>
                </a:lnTo>
                <a:lnTo>
                  <a:pt x="147377" y="64769"/>
                </a:lnTo>
                <a:lnTo>
                  <a:pt x="147459" y="69849"/>
                </a:lnTo>
                <a:lnTo>
                  <a:pt x="147294" y="71119"/>
                </a:lnTo>
                <a:lnTo>
                  <a:pt x="146659" y="74929"/>
                </a:lnTo>
                <a:lnTo>
                  <a:pt x="146011" y="77469"/>
                </a:lnTo>
                <a:lnTo>
                  <a:pt x="145364" y="81279"/>
                </a:lnTo>
                <a:lnTo>
                  <a:pt x="144805" y="83819"/>
                </a:lnTo>
                <a:lnTo>
                  <a:pt x="143840" y="88899"/>
                </a:lnTo>
                <a:lnTo>
                  <a:pt x="143268" y="91439"/>
                </a:lnTo>
                <a:lnTo>
                  <a:pt x="142620" y="93979"/>
                </a:lnTo>
                <a:lnTo>
                  <a:pt x="141008" y="101599"/>
                </a:lnTo>
                <a:lnTo>
                  <a:pt x="138925" y="107949"/>
                </a:lnTo>
                <a:lnTo>
                  <a:pt x="133769" y="119379"/>
                </a:lnTo>
                <a:lnTo>
                  <a:pt x="130238" y="125729"/>
                </a:lnTo>
                <a:lnTo>
                  <a:pt x="125729" y="130809"/>
                </a:lnTo>
                <a:lnTo>
                  <a:pt x="123799" y="133349"/>
                </a:lnTo>
                <a:lnTo>
                  <a:pt x="121869" y="134619"/>
                </a:lnTo>
                <a:lnTo>
                  <a:pt x="114134" y="144779"/>
                </a:lnTo>
                <a:lnTo>
                  <a:pt x="112521" y="146049"/>
                </a:lnTo>
                <a:lnTo>
                  <a:pt x="110274" y="148589"/>
                </a:lnTo>
                <a:lnTo>
                  <a:pt x="183121" y="148589"/>
                </a:lnTo>
                <a:lnTo>
                  <a:pt x="184721" y="144779"/>
                </a:lnTo>
                <a:lnTo>
                  <a:pt x="185610" y="142239"/>
                </a:lnTo>
                <a:lnTo>
                  <a:pt x="186575" y="139699"/>
                </a:lnTo>
                <a:lnTo>
                  <a:pt x="189153" y="134619"/>
                </a:lnTo>
                <a:lnTo>
                  <a:pt x="190931" y="130809"/>
                </a:lnTo>
                <a:lnTo>
                  <a:pt x="191884" y="125729"/>
                </a:lnTo>
                <a:lnTo>
                  <a:pt x="193179" y="120649"/>
                </a:lnTo>
                <a:lnTo>
                  <a:pt x="195110" y="116839"/>
                </a:lnTo>
                <a:lnTo>
                  <a:pt x="196405" y="113029"/>
                </a:lnTo>
                <a:lnTo>
                  <a:pt x="196888" y="111759"/>
                </a:lnTo>
                <a:lnTo>
                  <a:pt x="197853" y="107949"/>
                </a:lnTo>
                <a:lnTo>
                  <a:pt x="198412" y="105409"/>
                </a:lnTo>
                <a:lnTo>
                  <a:pt x="199377" y="101599"/>
                </a:lnTo>
                <a:lnTo>
                  <a:pt x="199288" y="99059"/>
                </a:lnTo>
                <a:lnTo>
                  <a:pt x="198653" y="96519"/>
                </a:lnTo>
                <a:lnTo>
                  <a:pt x="198005" y="95249"/>
                </a:lnTo>
                <a:lnTo>
                  <a:pt x="198653" y="93979"/>
                </a:lnTo>
                <a:lnTo>
                  <a:pt x="199288" y="91439"/>
                </a:lnTo>
                <a:lnTo>
                  <a:pt x="199453" y="88899"/>
                </a:lnTo>
                <a:lnTo>
                  <a:pt x="199148" y="86359"/>
                </a:lnTo>
                <a:lnTo>
                  <a:pt x="198805" y="83819"/>
                </a:lnTo>
                <a:lnTo>
                  <a:pt x="198323" y="81279"/>
                </a:lnTo>
                <a:lnTo>
                  <a:pt x="197040" y="76199"/>
                </a:lnTo>
                <a:lnTo>
                  <a:pt x="196481" y="73659"/>
                </a:lnTo>
                <a:lnTo>
                  <a:pt x="195516" y="67309"/>
                </a:lnTo>
                <a:lnTo>
                  <a:pt x="194957" y="64769"/>
                </a:lnTo>
                <a:lnTo>
                  <a:pt x="194309" y="62229"/>
                </a:lnTo>
                <a:lnTo>
                  <a:pt x="193662" y="55879"/>
                </a:lnTo>
                <a:lnTo>
                  <a:pt x="192214" y="50799"/>
                </a:lnTo>
                <a:lnTo>
                  <a:pt x="189966" y="44449"/>
                </a:lnTo>
                <a:lnTo>
                  <a:pt x="188671" y="41909"/>
                </a:lnTo>
                <a:lnTo>
                  <a:pt x="187223" y="39369"/>
                </a:lnTo>
                <a:lnTo>
                  <a:pt x="183997" y="33019"/>
                </a:lnTo>
                <a:lnTo>
                  <a:pt x="182244" y="30479"/>
                </a:lnTo>
                <a:close/>
              </a:path>
            </a:pathLst>
          </a:custGeom>
          <a:solidFill>
            <a:srgbClr val="FCB55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3" name="object 53"/>
          <p:cNvSpPr/>
          <p:nvPr/>
        </p:nvSpPr>
        <p:spPr>
          <a:xfrm>
            <a:off x="5754331" y="948019"/>
            <a:ext cx="1076534" cy="444500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4" name="object 54"/>
          <p:cNvSpPr/>
          <p:nvPr/>
        </p:nvSpPr>
        <p:spPr>
          <a:xfrm>
            <a:off x="3883313" y="6720409"/>
            <a:ext cx="3348913" cy="413893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pSp>
        <p:nvGrpSpPr>
          <p:cNvPr id="55" name="object 55"/>
          <p:cNvGrpSpPr/>
          <p:nvPr/>
        </p:nvGrpSpPr>
        <p:grpSpPr>
          <a:xfrm>
            <a:off x="8767730" y="6497587"/>
            <a:ext cx="1596390" cy="959485"/>
            <a:chOff x="8767730" y="6497587"/>
            <a:chExt cx="1596390" cy="959485"/>
          </a:xfrm>
        </p:grpSpPr>
        <p:sp>
          <p:nvSpPr>
            <p:cNvPr id="56" name="object 56"/>
            <p:cNvSpPr/>
            <p:nvPr/>
          </p:nvSpPr>
          <p:spPr>
            <a:xfrm>
              <a:off x="9728613" y="6497587"/>
              <a:ext cx="635511" cy="636713"/>
            </a:xfrm>
            <a:prstGeom prst="rect">
              <a:avLst/>
            </a:prstGeom>
            <a:blipFill>
              <a:blip r:embed="rId3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7" name="object 57"/>
            <p:cNvSpPr/>
            <p:nvPr/>
          </p:nvSpPr>
          <p:spPr>
            <a:xfrm>
              <a:off x="8767730" y="7177284"/>
              <a:ext cx="1510548" cy="279213"/>
            </a:xfrm>
            <a:prstGeom prst="rect">
              <a:avLst/>
            </a:prstGeom>
            <a:blipFill>
              <a:blip r:embed="rId3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8" name="object 58"/>
            <p:cNvSpPr/>
            <p:nvPr/>
          </p:nvSpPr>
          <p:spPr>
            <a:xfrm>
              <a:off x="8774645" y="6530098"/>
              <a:ext cx="808558" cy="571703"/>
            </a:xfrm>
            <a:prstGeom prst="rect">
              <a:avLst/>
            </a:prstGeom>
            <a:blipFill>
              <a:blip r:embed="rId3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9" name="object 59"/>
          <p:cNvSpPr/>
          <p:nvPr/>
        </p:nvSpPr>
        <p:spPr>
          <a:xfrm>
            <a:off x="288451" y="7176945"/>
            <a:ext cx="2093071" cy="198243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0" name="object 60"/>
          <p:cNvSpPr/>
          <p:nvPr/>
        </p:nvSpPr>
        <p:spPr>
          <a:xfrm>
            <a:off x="277345" y="6621213"/>
            <a:ext cx="2104128" cy="483561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pSp>
        <p:nvGrpSpPr>
          <p:cNvPr id="61" name="object 61"/>
          <p:cNvGrpSpPr/>
          <p:nvPr/>
        </p:nvGrpSpPr>
        <p:grpSpPr>
          <a:xfrm>
            <a:off x="2141753" y="101739"/>
            <a:ext cx="561975" cy="284480"/>
            <a:chOff x="2141753" y="101739"/>
            <a:chExt cx="561975" cy="284480"/>
          </a:xfrm>
        </p:grpSpPr>
        <p:sp>
          <p:nvSpPr>
            <p:cNvPr id="62" name="object 62"/>
            <p:cNvSpPr/>
            <p:nvPr/>
          </p:nvSpPr>
          <p:spPr>
            <a:xfrm>
              <a:off x="2141753" y="101739"/>
              <a:ext cx="177800" cy="280035"/>
            </a:xfrm>
            <a:custGeom>
              <a:avLst/>
              <a:gdLst/>
              <a:ahLst/>
              <a:cxnLst/>
              <a:rect l="l" t="t" r="r" b="b"/>
              <a:pathLst>
                <a:path w="177800" h="280035">
                  <a:moveTo>
                    <a:pt x="112902" y="0"/>
                  </a:moveTo>
                  <a:lnTo>
                    <a:pt x="53136" y="0"/>
                  </a:lnTo>
                  <a:lnTo>
                    <a:pt x="0" y="279768"/>
                  </a:lnTo>
                  <a:lnTo>
                    <a:pt x="167284" y="279768"/>
                  </a:lnTo>
                  <a:lnTo>
                    <a:pt x="177241" y="227469"/>
                  </a:lnTo>
                  <a:lnTo>
                    <a:pt x="69735" y="227469"/>
                  </a:lnTo>
                  <a:lnTo>
                    <a:pt x="11290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3" name="object 63"/>
            <p:cNvSpPr/>
            <p:nvPr/>
          </p:nvSpPr>
          <p:spPr>
            <a:xfrm>
              <a:off x="2342249" y="173953"/>
              <a:ext cx="361125" cy="211701"/>
            </a:xfrm>
            <a:prstGeom prst="rect">
              <a:avLst/>
            </a:prstGeom>
            <a:blipFill>
              <a:blip r:embed="rId4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4" name="object 64"/>
          <p:cNvSpPr/>
          <p:nvPr/>
        </p:nvSpPr>
        <p:spPr>
          <a:xfrm>
            <a:off x="4468717" y="173953"/>
            <a:ext cx="411368" cy="211696"/>
          </a:xfrm>
          <a:prstGeom prst="rect">
            <a:avLst/>
          </a:prstGeom>
          <a:blipFill>
            <a:blip r:embed="rId4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pSp>
        <p:nvGrpSpPr>
          <p:cNvPr id="65" name="object 65"/>
          <p:cNvGrpSpPr/>
          <p:nvPr/>
        </p:nvGrpSpPr>
        <p:grpSpPr>
          <a:xfrm>
            <a:off x="2793029" y="90114"/>
            <a:ext cx="3007995" cy="780415"/>
            <a:chOff x="2793029" y="90114"/>
            <a:chExt cx="3007995" cy="780415"/>
          </a:xfrm>
        </p:grpSpPr>
        <p:sp>
          <p:nvSpPr>
            <p:cNvPr id="66" name="object 66"/>
            <p:cNvSpPr/>
            <p:nvPr/>
          </p:nvSpPr>
          <p:spPr>
            <a:xfrm>
              <a:off x="4991735" y="90118"/>
              <a:ext cx="245110" cy="296545"/>
            </a:xfrm>
            <a:custGeom>
              <a:avLst/>
              <a:gdLst/>
              <a:ahLst/>
              <a:cxnLst/>
              <a:rect l="l" t="t" r="r" b="b"/>
              <a:pathLst>
                <a:path w="245110" h="296545">
                  <a:moveTo>
                    <a:pt x="136156" y="88430"/>
                  </a:moveTo>
                  <a:lnTo>
                    <a:pt x="92976" y="88430"/>
                  </a:lnTo>
                  <a:lnTo>
                    <a:pt x="103771" y="31546"/>
                  </a:lnTo>
                  <a:lnTo>
                    <a:pt x="42748" y="45656"/>
                  </a:lnTo>
                  <a:lnTo>
                    <a:pt x="34455" y="88430"/>
                  </a:lnTo>
                  <a:lnTo>
                    <a:pt x="8293" y="88430"/>
                  </a:lnTo>
                  <a:lnTo>
                    <a:pt x="0" y="133667"/>
                  </a:lnTo>
                  <a:lnTo>
                    <a:pt x="25730" y="133667"/>
                  </a:lnTo>
                  <a:lnTo>
                    <a:pt x="9956" y="214604"/>
                  </a:lnTo>
                  <a:lnTo>
                    <a:pt x="8089" y="225412"/>
                  </a:lnTo>
                  <a:lnTo>
                    <a:pt x="6794" y="235051"/>
                  </a:lnTo>
                  <a:lnTo>
                    <a:pt x="6045" y="243903"/>
                  </a:lnTo>
                  <a:lnTo>
                    <a:pt x="5803" y="252387"/>
                  </a:lnTo>
                  <a:lnTo>
                    <a:pt x="9017" y="269875"/>
                  </a:lnTo>
                  <a:lnTo>
                    <a:pt x="18783" y="283667"/>
                  </a:lnTo>
                  <a:lnTo>
                    <a:pt x="35229" y="292709"/>
                  </a:lnTo>
                  <a:lnTo>
                    <a:pt x="58521" y="295960"/>
                  </a:lnTo>
                  <a:lnTo>
                    <a:pt x="68414" y="295656"/>
                  </a:lnTo>
                  <a:lnTo>
                    <a:pt x="78193" y="294767"/>
                  </a:lnTo>
                  <a:lnTo>
                    <a:pt x="86956" y="293331"/>
                  </a:lnTo>
                  <a:lnTo>
                    <a:pt x="93814" y="291401"/>
                  </a:lnTo>
                  <a:lnTo>
                    <a:pt x="100863" y="244500"/>
                  </a:lnTo>
                  <a:lnTo>
                    <a:pt x="95478" y="245325"/>
                  </a:lnTo>
                  <a:lnTo>
                    <a:pt x="71386" y="245325"/>
                  </a:lnTo>
                  <a:lnTo>
                    <a:pt x="67246" y="238264"/>
                  </a:lnTo>
                  <a:lnTo>
                    <a:pt x="67246" y="228307"/>
                  </a:lnTo>
                  <a:lnTo>
                    <a:pt x="67538" y="222478"/>
                  </a:lnTo>
                  <a:lnTo>
                    <a:pt x="68287" y="215900"/>
                  </a:lnTo>
                  <a:lnTo>
                    <a:pt x="69342" y="209092"/>
                  </a:lnTo>
                  <a:lnTo>
                    <a:pt x="84264" y="133667"/>
                  </a:lnTo>
                  <a:lnTo>
                    <a:pt x="127431" y="133667"/>
                  </a:lnTo>
                  <a:lnTo>
                    <a:pt x="136156" y="88430"/>
                  </a:lnTo>
                  <a:close/>
                </a:path>
                <a:path w="245110" h="296545">
                  <a:moveTo>
                    <a:pt x="231622" y="88417"/>
                  </a:moveTo>
                  <a:lnTo>
                    <a:pt x="171856" y="88417"/>
                  </a:lnTo>
                  <a:lnTo>
                    <a:pt x="133248" y="291401"/>
                  </a:lnTo>
                  <a:lnTo>
                    <a:pt x="193027" y="291401"/>
                  </a:lnTo>
                  <a:lnTo>
                    <a:pt x="231622" y="88417"/>
                  </a:lnTo>
                  <a:close/>
                </a:path>
                <a:path w="245110" h="296545">
                  <a:moveTo>
                    <a:pt x="244487" y="29476"/>
                  </a:moveTo>
                  <a:lnTo>
                    <a:pt x="242265" y="17335"/>
                  </a:lnTo>
                  <a:lnTo>
                    <a:pt x="236080" y="8039"/>
                  </a:lnTo>
                  <a:lnTo>
                    <a:pt x="226631" y="2095"/>
                  </a:lnTo>
                  <a:lnTo>
                    <a:pt x="214604" y="0"/>
                  </a:lnTo>
                  <a:lnTo>
                    <a:pt x="201561" y="2463"/>
                  </a:lnTo>
                  <a:lnTo>
                    <a:pt x="190677" y="9385"/>
                  </a:lnTo>
                  <a:lnTo>
                    <a:pt x="183134" y="20142"/>
                  </a:lnTo>
                  <a:lnTo>
                    <a:pt x="180149" y="34036"/>
                  </a:lnTo>
                  <a:lnTo>
                    <a:pt x="182346" y="46101"/>
                  </a:lnTo>
                  <a:lnTo>
                    <a:pt x="188442" y="55257"/>
                  </a:lnTo>
                  <a:lnTo>
                    <a:pt x="197650" y="61061"/>
                  </a:lnTo>
                  <a:lnTo>
                    <a:pt x="209207" y="63093"/>
                  </a:lnTo>
                  <a:lnTo>
                    <a:pt x="222770" y="60820"/>
                  </a:lnTo>
                  <a:lnTo>
                    <a:pt x="233997" y="54229"/>
                  </a:lnTo>
                  <a:lnTo>
                    <a:pt x="241655" y="43662"/>
                  </a:lnTo>
                  <a:lnTo>
                    <a:pt x="244487" y="2947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7" name="object 67"/>
            <p:cNvSpPr/>
            <p:nvPr/>
          </p:nvSpPr>
          <p:spPr>
            <a:xfrm>
              <a:off x="5227914" y="173958"/>
              <a:ext cx="339136" cy="211696"/>
            </a:xfrm>
            <a:prstGeom prst="rect">
              <a:avLst/>
            </a:prstGeom>
            <a:blipFill>
              <a:blip r:embed="rId4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8" name="object 68"/>
            <p:cNvSpPr/>
            <p:nvPr/>
          </p:nvSpPr>
          <p:spPr>
            <a:xfrm>
              <a:off x="5591959" y="178535"/>
              <a:ext cx="208787" cy="207543"/>
            </a:xfrm>
            <a:prstGeom prst="rect">
              <a:avLst/>
            </a:prstGeom>
            <a:blipFill>
              <a:blip r:embed="rId4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9" name="object 69"/>
            <p:cNvSpPr/>
            <p:nvPr/>
          </p:nvSpPr>
          <p:spPr>
            <a:xfrm>
              <a:off x="2793029" y="173953"/>
              <a:ext cx="2979900" cy="696144"/>
            </a:xfrm>
            <a:prstGeom prst="rect">
              <a:avLst/>
            </a:prstGeom>
            <a:blipFill>
              <a:blip r:embed="rId4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70" name="object 70"/>
          <p:cNvGrpSpPr/>
          <p:nvPr/>
        </p:nvGrpSpPr>
        <p:grpSpPr>
          <a:xfrm>
            <a:off x="7752504" y="90114"/>
            <a:ext cx="1080135" cy="296545"/>
            <a:chOff x="7752504" y="90114"/>
            <a:chExt cx="1080135" cy="296545"/>
          </a:xfrm>
        </p:grpSpPr>
        <p:sp>
          <p:nvSpPr>
            <p:cNvPr id="71" name="object 71"/>
            <p:cNvSpPr/>
            <p:nvPr/>
          </p:nvSpPr>
          <p:spPr>
            <a:xfrm>
              <a:off x="7752504" y="173955"/>
              <a:ext cx="321310" cy="207645"/>
            </a:xfrm>
            <a:custGeom>
              <a:avLst/>
              <a:gdLst/>
              <a:ahLst/>
              <a:cxnLst/>
              <a:rect l="l" t="t" r="r" b="b"/>
              <a:pathLst>
                <a:path w="321309" h="207645">
                  <a:moveTo>
                    <a:pt x="271475" y="0"/>
                  </a:moveTo>
                  <a:lnTo>
                    <a:pt x="252110" y="2289"/>
                  </a:lnTo>
                  <a:lnTo>
                    <a:pt x="233645" y="9290"/>
                  </a:lnTo>
                  <a:lnTo>
                    <a:pt x="216661" y="21195"/>
                  </a:lnTo>
                  <a:lnTo>
                    <a:pt x="201739" y="38201"/>
                  </a:lnTo>
                  <a:lnTo>
                    <a:pt x="198067" y="24699"/>
                  </a:lnTo>
                  <a:lnTo>
                    <a:pt x="189182" y="12404"/>
                  </a:lnTo>
                  <a:lnTo>
                    <a:pt x="174539" y="3457"/>
                  </a:lnTo>
                  <a:lnTo>
                    <a:pt x="153593" y="0"/>
                  </a:lnTo>
                  <a:lnTo>
                    <a:pt x="134292" y="2160"/>
                  </a:lnTo>
                  <a:lnTo>
                    <a:pt x="115966" y="8877"/>
                  </a:lnTo>
                  <a:lnTo>
                    <a:pt x="99122" y="20498"/>
                  </a:lnTo>
                  <a:lnTo>
                    <a:pt x="84264" y="37376"/>
                  </a:lnTo>
                  <a:lnTo>
                    <a:pt x="83426" y="37376"/>
                  </a:lnTo>
                  <a:lnTo>
                    <a:pt x="87172" y="4584"/>
                  </a:lnTo>
                  <a:lnTo>
                    <a:pt x="35699" y="4584"/>
                  </a:lnTo>
                  <a:lnTo>
                    <a:pt x="31292" y="34617"/>
                  </a:lnTo>
                  <a:lnTo>
                    <a:pt x="25323" y="70573"/>
                  </a:lnTo>
                  <a:lnTo>
                    <a:pt x="0" y="207556"/>
                  </a:lnTo>
                  <a:lnTo>
                    <a:pt x="57696" y="207556"/>
                  </a:lnTo>
                  <a:lnTo>
                    <a:pt x="74307" y="116243"/>
                  </a:lnTo>
                  <a:lnTo>
                    <a:pt x="82243" y="88726"/>
                  </a:lnTo>
                  <a:lnTo>
                    <a:pt x="93959" y="67046"/>
                  </a:lnTo>
                  <a:lnTo>
                    <a:pt x="108092" y="52838"/>
                  </a:lnTo>
                  <a:lnTo>
                    <a:pt x="123278" y="47739"/>
                  </a:lnTo>
                  <a:lnTo>
                    <a:pt x="132398" y="49705"/>
                  </a:lnTo>
                  <a:lnTo>
                    <a:pt x="138282" y="55057"/>
                  </a:lnTo>
                  <a:lnTo>
                    <a:pt x="141440" y="62976"/>
                  </a:lnTo>
                  <a:lnTo>
                    <a:pt x="142379" y="72643"/>
                  </a:lnTo>
                  <a:lnTo>
                    <a:pt x="142379" y="79705"/>
                  </a:lnTo>
                  <a:lnTo>
                    <a:pt x="141122" y="87591"/>
                  </a:lnTo>
                  <a:lnTo>
                    <a:pt x="118719" y="207556"/>
                  </a:lnTo>
                  <a:lnTo>
                    <a:pt x="176415" y="207556"/>
                  </a:lnTo>
                  <a:lnTo>
                    <a:pt x="193433" y="115404"/>
                  </a:lnTo>
                  <a:lnTo>
                    <a:pt x="212578" y="66317"/>
                  </a:lnTo>
                  <a:lnTo>
                    <a:pt x="240753" y="47739"/>
                  </a:lnTo>
                  <a:lnTo>
                    <a:pt x="249885" y="49517"/>
                  </a:lnTo>
                  <a:lnTo>
                    <a:pt x="256217" y="54487"/>
                  </a:lnTo>
                  <a:lnTo>
                    <a:pt x="259904" y="62103"/>
                  </a:lnTo>
                  <a:lnTo>
                    <a:pt x="261099" y="71818"/>
                  </a:lnTo>
                  <a:lnTo>
                    <a:pt x="261099" y="79705"/>
                  </a:lnTo>
                  <a:lnTo>
                    <a:pt x="259854" y="88417"/>
                  </a:lnTo>
                  <a:lnTo>
                    <a:pt x="258190" y="96723"/>
                  </a:lnTo>
                  <a:lnTo>
                    <a:pt x="237858" y="207556"/>
                  </a:lnTo>
                  <a:lnTo>
                    <a:pt x="295541" y="207556"/>
                  </a:lnTo>
                  <a:lnTo>
                    <a:pt x="317550" y="89255"/>
                  </a:lnTo>
                  <a:lnTo>
                    <a:pt x="319007" y="80650"/>
                  </a:lnTo>
                  <a:lnTo>
                    <a:pt x="320193" y="71194"/>
                  </a:lnTo>
                  <a:lnTo>
                    <a:pt x="320992" y="62050"/>
                  </a:lnTo>
                  <a:lnTo>
                    <a:pt x="321284" y="54381"/>
                  </a:lnTo>
                  <a:lnTo>
                    <a:pt x="317936" y="31353"/>
                  </a:lnTo>
                  <a:lnTo>
                    <a:pt x="308205" y="14274"/>
                  </a:lnTo>
                  <a:lnTo>
                    <a:pt x="292561" y="3653"/>
                  </a:lnTo>
                  <a:lnTo>
                    <a:pt x="27147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2" name="object 72"/>
            <p:cNvSpPr/>
            <p:nvPr/>
          </p:nvSpPr>
          <p:spPr>
            <a:xfrm>
              <a:off x="8104496" y="173958"/>
              <a:ext cx="207124" cy="212115"/>
            </a:xfrm>
            <a:prstGeom prst="rect">
              <a:avLst/>
            </a:prstGeom>
            <a:blipFill>
              <a:blip r:embed="rId4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3" name="object 73"/>
            <p:cNvSpPr/>
            <p:nvPr/>
          </p:nvSpPr>
          <p:spPr>
            <a:xfrm>
              <a:off x="8329478" y="90114"/>
              <a:ext cx="111760" cy="291465"/>
            </a:xfrm>
            <a:custGeom>
              <a:avLst/>
              <a:gdLst/>
              <a:ahLst/>
              <a:cxnLst/>
              <a:rect l="l" t="t" r="r" b="b"/>
              <a:pathLst>
                <a:path w="111759" h="291465">
                  <a:moveTo>
                    <a:pt x="81356" y="0"/>
                  </a:moveTo>
                  <a:lnTo>
                    <a:pt x="68321" y="2457"/>
                  </a:lnTo>
                  <a:lnTo>
                    <a:pt x="57432" y="9388"/>
                  </a:lnTo>
                  <a:lnTo>
                    <a:pt x="49891" y="20134"/>
                  </a:lnTo>
                  <a:lnTo>
                    <a:pt x="46901" y="34035"/>
                  </a:lnTo>
                  <a:lnTo>
                    <a:pt x="49105" y="46103"/>
                  </a:lnTo>
                  <a:lnTo>
                    <a:pt x="55200" y="55256"/>
                  </a:lnTo>
                  <a:lnTo>
                    <a:pt x="64410" y="61062"/>
                  </a:lnTo>
                  <a:lnTo>
                    <a:pt x="75958" y="63093"/>
                  </a:lnTo>
                  <a:lnTo>
                    <a:pt x="89524" y="60818"/>
                  </a:lnTo>
                  <a:lnTo>
                    <a:pt x="100757" y="54224"/>
                  </a:lnTo>
                  <a:lnTo>
                    <a:pt x="108410" y="43660"/>
                  </a:lnTo>
                  <a:lnTo>
                    <a:pt x="111239" y="29476"/>
                  </a:lnTo>
                  <a:lnTo>
                    <a:pt x="109022" y="17337"/>
                  </a:lnTo>
                  <a:lnTo>
                    <a:pt x="102836" y="8042"/>
                  </a:lnTo>
                  <a:lnTo>
                    <a:pt x="93381" y="2094"/>
                  </a:lnTo>
                  <a:lnTo>
                    <a:pt x="81356" y="0"/>
                  </a:lnTo>
                  <a:close/>
                </a:path>
                <a:path w="111759" h="291465">
                  <a:moveTo>
                    <a:pt x="98374" y="88417"/>
                  </a:moveTo>
                  <a:lnTo>
                    <a:pt x="38607" y="88417"/>
                  </a:lnTo>
                  <a:lnTo>
                    <a:pt x="0" y="291401"/>
                  </a:lnTo>
                  <a:lnTo>
                    <a:pt x="59778" y="291401"/>
                  </a:lnTo>
                  <a:lnTo>
                    <a:pt x="98374" y="8841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4" name="object 74"/>
            <p:cNvSpPr/>
            <p:nvPr/>
          </p:nvSpPr>
          <p:spPr>
            <a:xfrm>
              <a:off x="8439470" y="173955"/>
              <a:ext cx="393092" cy="211698"/>
            </a:xfrm>
            <a:prstGeom prst="rect">
              <a:avLst/>
            </a:prstGeom>
            <a:blipFill>
              <a:blip r:embed="rId4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75" name="object 75"/>
          <p:cNvGrpSpPr/>
          <p:nvPr/>
        </p:nvGrpSpPr>
        <p:grpSpPr>
          <a:xfrm>
            <a:off x="2882247" y="580353"/>
            <a:ext cx="654685" cy="290195"/>
            <a:chOff x="2882247" y="580353"/>
            <a:chExt cx="654685" cy="290195"/>
          </a:xfrm>
        </p:grpSpPr>
        <p:sp>
          <p:nvSpPr>
            <p:cNvPr id="76" name="object 76"/>
            <p:cNvSpPr/>
            <p:nvPr/>
          </p:nvSpPr>
          <p:spPr>
            <a:xfrm>
              <a:off x="2882247" y="580359"/>
              <a:ext cx="213360" cy="290195"/>
            </a:xfrm>
            <a:custGeom>
              <a:avLst/>
              <a:gdLst/>
              <a:ahLst/>
              <a:cxnLst/>
              <a:rect l="l" t="t" r="r" b="b"/>
              <a:pathLst>
                <a:path w="213360" h="290194">
                  <a:moveTo>
                    <a:pt x="182342" y="178066"/>
                  </a:moveTo>
                  <a:lnTo>
                    <a:pt x="126199" y="178066"/>
                  </a:lnTo>
                  <a:lnTo>
                    <a:pt x="101701" y="289737"/>
                  </a:lnTo>
                  <a:lnTo>
                    <a:pt x="161480" y="289737"/>
                  </a:lnTo>
                  <a:lnTo>
                    <a:pt x="182342" y="178066"/>
                  </a:lnTo>
                  <a:close/>
                </a:path>
                <a:path w="213360" h="290194">
                  <a:moveTo>
                    <a:pt x="138239" y="0"/>
                  </a:moveTo>
                  <a:lnTo>
                    <a:pt x="87998" y="7857"/>
                  </a:lnTo>
                  <a:lnTo>
                    <a:pt x="49232" y="28985"/>
                  </a:lnTo>
                  <a:lnTo>
                    <a:pt x="21762" y="59716"/>
                  </a:lnTo>
                  <a:lnTo>
                    <a:pt x="5410" y="96383"/>
                  </a:lnTo>
                  <a:lnTo>
                    <a:pt x="0" y="135318"/>
                  </a:lnTo>
                  <a:lnTo>
                    <a:pt x="4542" y="166756"/>
                  </a:lnTo>
                  <a:lnTo>
                    <a:pt x="17337" y="190995"/>
                  </a:lnTo>
                  <a:lnTo>
                    <a:pt x="37134" y="206595"/>
                  </a:lnTo>
                  <a:lnTo>
                    <a:pt x="62687" y="212115"/>
                  </a:lnTo>
                  <a:lnTo>
                    <a:pt x="80127" y="210006"/>
                  </a:lnTo>
                  <a:lnTo>
                    <a:pt x="96988" y="203654"/>
                  </a:lnTo>
                  <a:lnTo>
                    <a:pt x="112370" y="193020"/>
                  </a:lnTo>
                  <a:lnTo>
                    <a:pt x="125374" y="178066"/>
                  </a:lnTo>
                  <a:lnTo>
                    <a:pt x="182342" y="178066"/>
                  </a:lnTo>
                  <a:lnTo>
                    <a:pt x="184976" y="163969"/>
                  </a:lnTo>
                  <a:lnTo>
                    <a:pt x="87591" y="163969"/>
                  </a:lnTo>
                  <a:lnTo>
                    <a:pt x="77330" y="161594"/>
                  </a:lnTo>
                  <a:lnTo>
                    <a:pt x="69330" y="154625"/>
                  </a:lnTo>
                  <a:lnTo>
                    <a:pt x="64133" y="143299"/>
                  </a:lnTo>
                  <a:lnTo>
                    <a:pt x="62280" y="127850"/>
                  </a:lnTo>
                  <a:lnTo>
                    <a:pt x="66806" y="98899"/>
                  </a:lnTo>
                  <a:lnTo>
                    <a:pt x="79503" y="72439"/>
                  </a:lnTo>
                  <a:lnTo>
                    <a:pt x="99051" y="53139"/>
                  </a:lnTo>
                  <a:lnTo>
                    <a:pt x="124129" y="45669"/>
                  </a:lnTo>
                  <a:lnTo>
                    <a:pt x="207077" y="45669"/>
                  </a:lnTo>
                  <a:lnTo>
                    <a:pt x="213360" y="12039"/>
                  </a:lnTo>
                  <a:lnTo>
                    <a:pt x="197366" y="7704"/>
                  </a:lnTo>
                  <a:lnTo>
                    <a:pt x="179385" y="3838"/>
                  </a:lnTo>
                  <a:lnTo>
                    <a:pt x="159612" y="1063"/>
                  </a:lnTo>
                  <a:lnTo>
                    <a:pt x="138239" y="0"/>
                  </a:lnTo>
                  <a:close/>
                </a:path>
                <a:path w="213360" h="290194">
                  <a:moveTo>
                    <a:pt x="207077" y="45669"/>
                  </a:moveTo>
                  <a:lnTo>
                    <a:pt x="134086" y="45669"/>
                  </a:lnTo>
                  <a:lnTo>
                    <a:pt x="141973" y="47320"/>
                  </a:lnTo>
                  <a:lnTo>
                    <a:pt x="147370" y="50228"/>
                  </a:lnTo>
                  <a:lnTo>
                    <a:pt x="136994" y="104609"/>
                  </a:lnTo>
                  <a:lnTo>
                    <a:pt x="117584" y="148139"/>
                  </a:lnTo>
                  <a:lnTo>
                    <a:pt x="87591" y="163969"/>
                  </a:lnTo>
                  <a:lnTo>
                    <a:pt x="184976" y="163969"/>
                  </a:lnTo>
                  <a:lnTo>
                    <a:pt x="207077" y="4566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7" name="object 77"/>
            <p:cNvSpPr/>
            <p:nvPr/>
          </p:nvSpPr>
          <p:spPr>
            <a:xfrm>
              <a:off x="3120941" y="580353"/>
              <a:ext cx="415925" cy="212125"/>
            </a:xfrm>
            <a:prstGeom prst="rect">
              <a:avLst/>
            </a:prstGeom>
            <a:blipFill>
              <a:blip r:embed="rId4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78" name="object 78"/>
          <p:cNvSpPr/>
          <p:nvPr/>
        </p:nvSpPr>
        <p:spPr>
          <a:xfrm>
            <a:off x="5869237" y="90945"/>
            <a:ext cx="2251454" cy="783718"/>
          </a:xfrm>
          <a:prstGeom prst="rect">
            <a:avLst/>
          </a:prstGeom>
          <a:blipFill>
            <a:blip r:embed="rId4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9" name="object 79"/>
          <p:cNvSpPr/>
          <p:nvPr/>
        </p:nvSpPr>
        <p:spPr>
          <a:xfrm>
            <a:off x="665999" y="5044932"/>
            <a:ext cx="9360001" cy="945184"/>
          </a:xfrm>
          <a:prstGeom prst="rect">
            <a:avLst/>
          </a:prstGeom>
          <a:blipFill>
            <a:blip r:embed="rId4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pSp>
        <p:nvGrpSpPr>
          <p:cNvPr id="80" name="object 80"/>
          <p:cNvGrpSpPr/>
          <p:nvPr/>
        </p:nvGrpSpPr>
        <p:grpSpPr>
          <a:xfrm>
            <a:off x="10490700" y="6786940"/>
            <a:ext cx="106680" cy="569595"/>
            <a:chOff x="10490700" y="6786940"/>
            <a:chExt cx="106680" cy="569595"/>
          </a:xfrm>
        </p:grpSpPr>
        <p:sp>
          <p:nvSpPr>
            <p:cNvPr id="81" name="object 81"/>
            <p:cNvSpPr/>
            <p:nvPr/>
          </p:nvSpPr>
          <p:spPr>
            <a:xfrm>
              <a:off x="10494219" y="7280444"/>
              <a:ext cx="96710" cy="75933"/>
            </a:xfrm>
            <a:prstGeom prst="rect">
              <a:avLst/>
            </a:prstGeom>
            <a:blipFill>
              <a:blip r:embed="rId5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2" name="object 82"/>
            <p:cNvSpPr/>
            <p:nvPr/>
          </p:nvSpPr>
          <p:spPr>
            <a:xfrm>
              <a:off x="10490700" y="7084911"/>
              <a:ext cx="106083" cy="170500"/>
            </a:xfrm>
            <a:prstGeom prst="rect">
              <a:avLst/>
            </a:prstGeom>
            <a:blipFill>
              <a:blip r:embed="rId5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3" name="object 83"/>
            <p:cNvSpPr/>
            <p:nvPr/>
          </p:nvSpPr>
          <p:spPr>
            <a:xfrm>
              <a:off x="10490700" y="6786940"/>
              <a:ext cx="106083" cy="277896"/>
            </a:xfrm>
            <a:prstGeom prst="rect">
              <a:avLst/>
            </a:prstGeom>
            <a:blipFill>
              <a:blip r:embed="rId5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12"/>
            <a:ext cx="10692130" cy="1158875"/>
            <a:chOff x="0" y="12"/>
            <a:chExt cx="10692130" cy="1158875"/>
          </a:xfrm>
        </p:grpSpPr>
        <p:sp>
          <p:nvSpPr>
            <p:cNvPr id="3" name="object 3"/>
            <p:cNvSpPr/>
            <p:nvPr/>
          </p:nvSpPr>
          <p:spPr>
            <a:xfrm>
              <a:off x="230797" y="288632"/>
              <a:ext cx="413384" cy="479425"/>
            </a:xfrm>
            <a:custGeom>
              <a:avLst/>
              <a:gdLst/>
              <a:ahLst/>
              <a:cxnLst/>
              <a:rect l="l" t="t" r="r" b="b"/>
              <a:pathLst>
                <a:path w="413384" h="479425">
                  <a:moveTo>
                    <a:pt x="272707" y="12395"/>
                  </a:moveTo>
                  <a:lnTo>
                    <a:pt x="271094" y="3695"/>
                  </a:lnTo>
                  <a:lnTo>
                    <a:pt x="270205" y="1689"/>
                  </a:lnTo>
                  <a:lnTo>
                    <a:pt x="267944" y="76"/>
                  </a:lnTo>
                  <a:lnTo>
                    <a:pt x="265772" y="0"/>
                  </a:lnTo>
                  <a:lnTo>
                    <a:pt x="262229" y="635"/>
                  </a:lnTo>
                  <a:lnTo>
                    <a:pt x="232130" y="14643"/>
                  </a:lnTo>
                  <a:lnTo>
                    <a:pt x="210235" y="26225"/>
                  </a:lnTo>
                  <a:lnTo>
                    <a:pt x="204444" y="28486"/>
                  </a:lnTo>
                  <a:lnTo>
                    <a:pt x="198323" y="30099"/>
                  </a:lnTo>
                  <a:lnTo>
                    <a:pt x="164998" y="40233"/>
                  </a:lnTo>
                  <a:lnTo>
                    <a:pt x="155981" y="42418"/>
                  </a:lnTo>
                  <a:lnTo>
                    <a:pt x="153568" y="42494"/>
                  </a:lnTo>
                  <a:lnTo>
                    <a:pt x="151003" y="42164"/>
                  </a:lnTo>
                  <a:lnTo>
                    <a:pt x="148094" y="42164"/>
                  </a:lnTo>
                  <a:lnTo>
                    <a:pt x="145199" y="42646"/>
                  </a:lnTo>
                  <a:lnTo>
                    <a:pt x="142303" y="43624"/>
                  </a:lnTo>
                  <a:lnTo>
                    <a:pt x="135851" y="44907"/>
                  </a:lnTo>
                  <a:lnTo>
                    <a:pt x="132638" y="46037"/>
                  </a:lnTo>
                  <a:lnTo>
                    <a:pt x="120243" y="49580"/>
                  </a:lnTo>
                  <a:lnTo>
                    <a:pt x="117678" y="49898"/>
                  </a:lnTo>
                  <a:lnTo>
                    <a:pt x="67932" y="53276"/>
                  </a:lnTo>
                  <a:lnTo>
                    <a:pt x="65506" y="53276"/>
                  </a:lnTo>
                  <a:lnTo>
                    <a:pt x="38785" y="55854"/>
                  </a:lnTo>
                  <a:lnTo>
                    <a:pt x="20675" y="58191"/>
                  </a:lnTo>
                  <a:lnTo>
                    <a:pt x="9004" y="60528"/>
                  </a:lnTo>
                  <a:lnTo>
                    <a:pt x="5143" y="61163"/>
                  </a:lnTo>
                  <a:lnTo>
                    <a:pt x="2565" y="63182"/>
                  </a:lnTo>
                  <a:lnTo>
                    <a:pt x="0" y="69938"/>
                  </a:lnTo>
                  <a:lnTo>
                    <a:pt x="635" y="73253"/>
                  </a:lnTo>
                  <a:lnTo>
                    <a:pt x="5867" y="79527"/>
                  </a:lnTo>
                  <a:lnTo>
                    <a:pt x="11899" y="84670"/>
                  </a:lnTo>
                  <a:lnTo>
                    <a:pt x="13830" y="86601"/>
                  </a:lnTo>
                  <a:lnTo>
                    <a:pt x="16090" y="87807"/>
                  </a:lnTo>
                  <a:lnTo>
                    <a:pt x="21247" y="88773"/>
                  </a:lnTo>
                  <a:lnTo>
                    <a:pt x="23660" y="89496"/>
                  </a:lnTo>
                  <a:lnTo>
                    <a:pt x="30429" y="92392"/>
                  </a:lnTo>
                  <a:lnTo>
                    <a:pt x="34772" y="93129"/>
                  </a:lnTo>
                  <a:lnTo>
                    <a:pt x="53594" y="90792"/>
                  </a:lnTo>
                  <a:lnTo>
                    <a:pt x="55854" y="87896"/>
                  </a:lnTo>
                  <a:lnTo>
                    <a:pt x="58191" y="86448"/>
                  </a:lnTo>
                  <a:lnTo>
                    <a:pt x="83375" y="83705"/>
                  </a:lnTo>
                  <a:lnTo>
                    <a:pt x="110426" y="80492"/>
                  </a:lnTo>
                  <a:lnTo>
                    <a:pt x="111633" y="80657"/>
                  </a:lnTo>
                  <a:lnTo>
                    <a:pt x="112598" y="81940"/>
                  </a:lnTo>
                  <a:lnTo>
                    <a:pt x="113004" y="83223"/>
                  </a:lnTo>
                  <a:lnTo>
                    <a:pt x="113322" y="85801"/>
                  </a:lnTo>
                  <a:lnTo>
                    <a:pt x="112915" y="86931"/>
                  </a:lnTo>
                  <a:lnTo>
                    <a:pt x="111709" y="101092"/>
                  </a:lnTo>
                  <a:lnTo>
                    <a:pt x="110426" y="127660"/>
                  </a:lnTo>
                  <a:lnTo>
                    <a:pt x="109778" y="133451"/>
                  </a:lnTo>
                  <a:lnTo>
                    <a:pt x="109461" y="139242"/>
                  </a:lnTo>
                  <a:lnTo>
                    <a:pt x="109461" y="150837"/>
                  </a:lnTo>
                  <a:lnTo>
                    <a:pt x="108978" y="162433"/>
                  </a:lnTo>
                  <a:lnTo>
                    <a:pt x="108331" y="167906"/>
                  </a:lnTo>
                  <a:lnTo>
                    <a:pt x="105435" y="201231"/>
                  </a:lnTo>
                  <a:lnTo>
                    <a:pt x="105117" y="208788"/>
                  </a:lnTo>
                  <a:lnTo>
                    <a:pt x="105117" y="224243"/>
                  </a:lnTo>
                  <a:lnTo>
                    <a:pt x="104635" y="239217"/>
                  </a:lnTo>
                  <a:lnTo>
                    <a:pt x="104635" y="245021"/>
                  </a:lnTo>
                  <a:lnTo>
                    <a:pt x="103746" y="271576"/>
                  </a:lnTo>
                  <a:lnTo>
                    <a:pt x="103987" y="307644"/>
                  </a:lnTo>
                  <a:lnTo>
                    <a:pt x="101092" y="343217"/>
                  </a:lnTo>
                  <a:lnTo>
                    <a:pt x="101257" y="350621"/>
                  </a:lnTo>
                  <a:lnTo>
                    <a:pt x="105117" y="380238"/>
                  </a:lnTo>
                  <a:lnTo>
                    <a:pt x="105752" y="383146"/>
                  </a:lnTo>
                  <a:lnTo>
                    <a:pt x="106883" y="391845"/>
                  </a:lnTo>
                  <a:lnTo>
                    <a:pt x="106883" y="394728"/>
                  </a:lnTo>
                  <a:lnTo>
                    <a:pt x="106565" y="397637"/>
                  </a:lnTo>
                  <a:lnTo>
                    <a:pt x="105600" y="416471"/>
                  </a:lnTo>
                  <a:lnTo>
                    <a:pt x="105270" y="422579"/>
                  </a:lnTo>
                  <a:lnTo>
                    <a:pt x="104152" y="435292"/>
                  </a:lnTo>
                  <a:lnTo>
                    <a:pt x="105117" y="435292"/>
                  </a:lnTo>
                  <a:lnTo>
                    <a:pt x="114287" y="472325"/>
                  </a:lnTo>
                  <a:lnTo>
                    <a:pt x="136817" y="479412"/>
                  </a:lnTo>
                  <a:lnTo>
                    <a:pt x="141655" y="479094"/>
                  </a:lnTo>
                  <a:lnTo>
                    <a:pt x="150672" y="476516"/>
                  </a:lnTo>
                  <a:lnTo>
                    <a:pt x="155181" y="474573"/>
                  </a:lnTo>
                  <a:lnTo>
                    <a:pt x="159689" y="472008"/>
                  </a:lnTo>
                  <a:lnTo>
                    <a:pt x="169659" y="467982"/>
                  </a:lnTo>
                  <a:lnTo>
                    <a:pt x="195910" y="437832"/>
                  </a:lnTo>
                  <a:lnTo>
                    <a:pt x="197599" y="427850"/>
                  </a:lnTo>
                  <a:lnTo>
                    <a:pt x="197358" y="417436"/>
                  </a:lnTo>
                  <a:lnTo>
                    <a:pt x="194627" y="392963"/>
                  </a:lnTo>
                  <a:lnTo>
                    <a:pt x="193255" y="387007"/>
                  </a:lnTo>
                  <a:lnTo>
                    <a:pt x="193179" y="385076"/>
                  </a:lnTo>
                  <a:lnTo>
                    <a:pt x="193497" y="383146"/>
                  </a:lnTo>
                  <a:lnTo>
                    <a:pt x="193814" y="378002"/>
                  </a:lnTo>
                  <a:lnTo>
                    <a:pt x="193738" y="372999"/>
                  </a:lnTo>
                  <a:lnTo>
                    <a:pt x="191566" y="353199"/>
                  </a:lnTo>
                  <a:lnTo>
                    <a:pt x="190271" y="338226"/>
                  </a:lnTo>
                  <a:lnTo>
                    <a:pt x="190119" y="330987"/>
                  </a:lnTo>
                  <a:lnTo>
                    <a:pt x="189788" y="326478"/>
                  </a:lnTo>
                  <a:lnTo>
                    <a:pt x="190119" y="292912"/>
                  </a:lnTo>
                  <a:lnTo>
                    <a:pt x="189636" y="286562"/>
                  </a:lnTo>
                  <a:lnTo>
                    <a:pt x="189636" y="282041"/>
                  </a:lnTo>
                  <a:lnTo>
                    <a:pt x="188823" y="269722"/>
                  </a:lnTo>
                  <a:lnTo>
                    <a:pt x="187706" y="261442"/>
                  </a:lnTo>
                  <a:lnTo>
                    <a:pt x="188099" y="259257"/>
                  </a:lnTo>
                  <a:lnTo>
                    <a:pt x="187706" y="258051"/>
                  </a:lnTo>
                  <a:lnTo>
                    <a:pt x="186080" y="251625"/>
                  </a:lnTo>
                  <a:lnTo>
                    <a:pt x="184873" y="245097"/>
                  </a:lnTo>
                  <a:lnTo>
                    <a:pt x="181902" y="218452"/>
                  </a:lnTo>
                  <a:lnTo>
                    <a:pt x="180454" y="207822"/>
                  </a:lnTo>
                  <a:lnTo>
                    <a:pt x="180771" y="200418"/>
                  </a:lnTo>
                  <a:lnTo>
                    <a:pt x="180619" y="195021"/>
                  </a:lnTo>
                  <a:lnTo>
                    <a:pt x="179324" y="184404"/>
                  </a:lnTo>
                  <a:lnTo>
                    <a:pt x="178206" y="179019"/>
                  </a:lnTo>
                  <a:lnTo>
                    <a:pt x="176593" y="173532"/>
                  </a:lnTo>
                  <a:lnTo>
                    <a:pt x="176593" y="170154"/>
                  </a:lnTo>
                  <a:lnTo>
                    <a:pt x="175145" y="148907"/>
                  </a:lnTo>
                  <a:lnTo>
                    <a:pt x="171284" y="105448"/>
                  </a:lnTo>
                  <a:lnTo>
                    <a:pt x="168859" y="85153"/>
                  </a:lnTo>
                  <a:lnTo>
                    <a:pt x="166611" y="69062"/>
                  </a:lnTo>
                  <a:lnTo>
                    <a:pt x="167576" y="67284"/>
                  </a:lnTo>
                  <a:lnTo>
                    <a:pt x="179324" y="62458"/>
                  </a:lnTo>
                  <a:lnTo>
                    <a:pt x="184315" y="61010"/>
                  </a:lnTo>
                  <a:lnTo>
                    <a:pt x="191719" y="58432"/>
                  </a:lnTo>
                  <a:lnTo>
                    <a:pt x="213537" y="49898"/>
                  </a:lnTo>
                  <a:lnTo>
                    <a:pt x="220548" y="46355"/>
                  </a:lnTo>
                  <a:lnTo>
                    <a:pt x="238963" y="35331"/>
                  </a:lnTo>
                  <a:lnTo>
                    <a:pt x="250888" y="29210"/>
                  </a:lnTo>
                  <a:lnTo>
                    <a:pt x="263042" y="22377"/>
                  </a:lnTo>
                  <a:lnTo>
                    <a:pt x="271094" y="16573"/>
                  </a:lnTo>
                  <a:lnTo>
                    <a:pt x="272707" y="12395"/>
                  </a:lnTo>
                  <a:close/>
                </a:path>
                <a:path w="413384" h="479425">
                  <a:moveTo>
                    <a:pt x="312140" y="179501"/>
                  </a:moveTo>
                  <a:lnTo>
                    <a:pt x="311823" y="175958"/>
                  </a:lnTo>
                  <a:lnTo>
                    <a:pt x="311759" y="174675"/>
                  </a:lnTo>
                  <a:lnTo>
                    <a:pt x="311658" y="174193"/>
                  </a:lnTo>
                  <a:lnTo>
                    <a:pt x="311340" y="173532"/>
                  </a:lnTo>
                  <a:lnTo>
                    <a:pt x="309727" y="171932"/>
                  </a:lnTo>
                  <a:lnTo>
                    <a:pt x="308356" y="170230"/>
                  </a:lnTo>
                  <a:lnTo>
                    <a:pt x="300634" y="161226"/>
                  </a:lnTo>
                  <a:lnTo>
                    <a:pt x="299910" y="160667"/>
                  </a:lnTo>
                  <a:lnTo>
                    <a:pt x="289115" y="155181"/>
                  </a:lnTo>
                  <a:lnTo>
                    <a:pt x="288150" y="154546"/>
                  </a:lnTo>
                  <a:lnTo>
                    <a:pt x="287108" y="154152"/>
                  </a:lnTo>
                  <a:lnTo>
                    <a:pt x="284848" y="153822"/>
                  </a:lnTo>
                  <a:lnTo>
                    <a:pt x="283806" y="153581"/>
                  </a:lnTo>
                  <a:lnTo>
                    <a:pt x="282841" y="153263"/>
                  </a:lnTo>
                  <a:lnTo>
                    <a:pt x="276390" y="152933"/>
                  </a:lnTo>
                  <a:lnTo>
                    <a:pt x="269963" y="153263"/>
                  </a:lnTo>
                  <a:lnTo>
                    <a:pt x="245808" y="169354"/>
                  </a:lnTo>
                  <a:lnTo>
                    <a:pt x="245325" y="170002"/>
                  </a:lnTo>
                  <a:lnTo>
                    <a:pt x="244690" y="170649"/>
                  </a:lnTo>
                  <a:lnTo>
                    <a:pt x="243065" y="172567"/>
                  </a:lnTo>
                  <a:lnTo>
                    <a:pt x="242912" y="174675"/>
                  </a:lnTo>
                  <a:lnTo>
                    <a:pt x="245491" y="179184"/>
                  </a:lnTo>
                  <a:lnTo>
                    <a:pt x="245808" y="181267"/>
                  </a:lnTo>
                  <a:lnTo>
                    <a:pt x="245173" y="183197"/>
                  </a:lnTo>
                  <a:lnTo>
                    <a:pt x="245656" y="183680"/>
                  </a:lnTo>
                  <a:lnTo>
                    <a:pt x="245656" y="183997"/>
                  </a:lnTo>
                  <a:lnTo>
                    <a:pt x="245808" y="184162"/>
                  </a:lnTo>
                  <a:lnTo>
                    <a:pt x="246138" y="184162"/>
                  </a:lnTo>
                  <a:lnTo>
                    <a:pt x="247751" y="185458"/>
                  </a:lnTo>
                  <a:lnTo>
                    <a:pt x="251282" y="193344"/>
                  </a:lnTo>
                  <a:lnTo>
                    <a:pt x="252577" y="194792"/>
                  </a:lnTo>
                  <a:lnTo>
                    <a:pt x="254825" y="195757"/>
                  </a:lnTo>
                  <a:lnTo>
                    <a:pt x="257073" y="197370"/>
                  </a:lnTo>
                  <a:lnTo>
                    <a:pt x="259422" y="198577"/>
                  </a:lnTo>
                  <a:lnTo>
                    <a:pt x="264248" y="200190"/>
                  </a:lnTo>
                  <a:lnTo>
                    <a:pt x="266738" y="200266"/>
                  </a:lnTo>
                  <a:lnTo>
                    <a:pt x="269316" y="199618"/>
                  </a:lnTo>
                  <a:lnTo>
                    <a:pt x="271564" y="198970"/>
                  </a:lnTo>
                  <a:lnTo>
                    <a:pt x="273672" y="199136"/>
                  </a:lnTo>
                  <a:lnTo>
                    <a:pt x="275602" y="200101"/>
                  </a:lnTo>
                  <a:lnTo>
                    <a:pt x="277533" y="200748"/>
                  </a:lnTo>
                  <a:lnTo>
                    <a:pt x="279463" y="201155"/>
                  </a:lnTo>
                  <a:lnTo>
                    <a:pt x="283324" y="201472"/>
                  </a:lnTo>
                  <a:lnTo>
                    <a:pt x="285089" y="201231"/>
                  </a:lnTo>
                  <a:lnTo>
                    <a:pt x="286702" y="200583"/>
                  </a:lnTo>
                  <a:lnTo>
                    <a:pt x="290423" y="198970"/>
                  </a:lnTo>
                  <a:lnTo>
                    <a:pt x="292506" y="198094"/>
                  </a:lnTo>
                  <a:lnTo>
                    <a:pt x="298297" y="195834"/>
                  </a:lnTo>
                  <a:lnTo>
                    <a:pt x="301028" y="194475"/>
                  </a:lnTo>
                  <a:lnTo>
                    <a:pt x="303606" y="192862"/>
                  </a:lnTo>
                  <a:lnTo>
                    <a:pt x="306819" y="190919"/>
                  </a:lnTo>
                  <a:lnTo>
                    <a:pt x="309079" y="188506"/>
                  </a:lnTo>
                  <a:lnTo>
                    <a:pt x="311658" y="182714"/>
                  </a:lnTo>
                  <a:lnTo>
                    <a:pt x="312140" y="179501"/>
                  </a:lnTo>
                  <a:close/>
                </a:path>
                <a:path w="413384" h="479425">
                  <a:moveTo>
                    <a:pt x="412762" y="243090"/>
                  </a:moveTo>
                  <a:lnTo>
                    <a:pt x="410819" y="243738"/>
                  </a:lnTo>
                  <a:lnTo>
                    <a:pt x="409536" y="244703"/>
                  </a:lnTo>
                  <a:lnTo>
                    <a:pt x="408901" y="245973"/>
                  </a:lnTo>
                  <a:lnTo>
                    <a:pt x="407606" y="246634"/>
                  </a:lnTo>
                  <a:lnTo>
                    <a:pt x="406641" y="247599"/>
                  </a:lnTo>
                  <a:lnTo>
                    <a:pt x="405345" y="250164"/>
                  </a:lnTo>
                  <a:lnTo>
                    <a:pt x="404545" y="251294"/>
                  </a:lnTo>
                  <a:lnTo>
                    <a:pt x="402932" y="252907"/>
                  </a:lnTo>
                  <a:lnTo>
                    <a:pt x="402056" y="253873"/>
                  </a:lnTo>
                  <a:lnTo>
                    <a:pt x="399796" y="256451"/>
                  </a:lnTo>
                  <a:lnTo>
                    <a:pt x="398589" y="257416"/>
                  </a:lnTo>
                  <a:lnTo>
                    <a:pt x="396011" y="258699"/>
                  </a:lnTo>
                  <a:lnTo>
                    <a:pt x="395046" y="259740"/>
                  </a:lnTo>
                  <a:lnTo>
                    <a:pt x="393763" y="262648"/>
                  </a:lnTo>
                  <a:lnTo>
                    <a:pt x="392798" y="264172"/>
                  </a:lnTo>
                  <a:lnTo>
                    <a:pt x="391502" y="265785"/>
                  </a:lnTo>
                  <a:lnTo>
                    <a:pt x="390537" y="267716"/>
                  </a:lnTo>
                  <a:lnTo>
                    <a:pt x="389648" y="268846"/>
                  </a:lnTo>
                  <a:lnTo>
                    <a:pt x="383298" y="273837"/>
                  </a:lnTo>
                  <a:lnTo>
                    <a:pt x="382168" y="274967"/>
                  </a:lnTo>
                  <a:lnTo>
                    <a:pt x="380885" y="275932"/>
                  </a:lnTo>
                  <a:lnTo>
                    <a:pt x="380555" y="276250"/>
                  </a:lnTo>
                  <a:lnTo>
                    <a:pt x="380161" y="276415"/>
                  </a:lnTo>
                  <a:lnTo>
                    <a:pt x="379196" y="276415"/>
                  </a:lnTo>
                  <a:lnTo>
                    <a:pt x="378790" y="276733"/>
                  </a:lnTo>
                  <a:lnTo>
                    <a:pt x="378142" y="278028"/>
                  </a:lnTo>
                  <a:lnTo>
                    <a:pt x="377825" y="278422"/>
                  </a:lnTo>
                  <a:lnTo>
                    <a:pt x="377177" y="278739"/>
                  </a:lnTo>
                  <a:lnTo>
                    <a:pt x="377024" y="278993"/>
                  </a:lnTo>
                  <a:lnTo>
                    <a:pt x="377024" y="279298"/>
                  </a:lnTo>
                  <a:lnTo>
                    <a:pt x="373634" y="286080"/>
                  </a:lnTo>
                  <a:lnTo>
                    <a:pt x="372351" y="287693"/>
                  </a:lnTo>
                  <a:lnTo>
                    <a:pt x="369455" y="293801"/>
                  </a:lnTo>
                  <a:lnTo>
                    <a:pt x="364832" y="304660"/>
                  </a:lnTo>
                  <a:lnTo>
                    <a:pt x="358673" y="317461"/>
                  </a:lnTo>
                  <a:lnTo>
                    <a:pt x="357378" y="320357"/>
                  </a:lnTo>
                  <a:lnTo>
                    <a:pt x="355930" y="323342"/>
                  </a:lnTo>
                  <a:lnTo>
                    <a:pt x="352704" y="329463"/>
                  </a:lnTo>
                  <a:lnTo>
                    <a:pt x="351091" y="332752"/>
                  </a:lnTo>
                  <a:lnTo>
                    <a:pt x="349491" y="336296"/>
                  </a:lnTo>
                  <a:lnTo>
                    <a:pt x="346913" y="340804"/>
                  </a:lnTo>
                  <a:lnTo>
                    <a:pt x="344411" y="345554"/>
                  </a:lnTo>
                  <a:lnTo>
                    <a:pt x="339585" y="355549"/>
                  </a:lnTo>
                  <a:lnTo>
                    <a:pt x="336130" y="360768"/>
                  </a:lnTo>
                  <a:lnTo>
                    <a:pt x="331622" y="366242"/>
                  </a:lnTo>
                  <a:lnTo>
                    <a:pt x="328079" y="370433"/>
                  </a:lnTo>
                  <a:lnTo>
                    <a:pt x="324612" y="374611"/>
                  </a:lnTo>
                  <a:lnTo>
                    <a:pt x="317855" y="382981"/>
                  </a:lnTo>
                  <a:lnTo>
                    <a:pt x="314553" y="385076"/>
                  </a:lnTo>
                  <a:lnTo>
                    <a:pt x="307467" y="385076"/>
                  </a:lnTo>
                  <a:lnTo>
                    <a:pt x="304406" y="381368"/>
                  </a:lnTo>
                  <a:lnTo>
                    <a:pt x="302158" y="373964"/>
                  </a:lnTo>
                  <a:lnTo>
                    <a:pt x="299910" y="367169"/>
                  </a:lnTo>
                  <a:lnTo>
                    <a:pt x="298958" y="360768"/>
                  </a:lnTo>
                  <a:lnTo>
                    <a:pt x="299072" y="349580"/>
                  </a:lnTo>
                  <a:lnTo>
                    <a:pt x="299046" y="340804"/>
                  </a:lnTo>
                  <a:lnTo>
                    <a:pt x="298919" y="337261"/>
                  </a:lnTo>
                  <a:lnTo>
                    <a:pt x="298361" y="330822"/>
                  </a:lnTo>
                  <a:lnTo>
                    <a:pt x="298272" y="329463"/>
                  </a:lnTo>
                  <a:lnTo>
                    <a:pt x="298056" y="325348"/>
                  </a:lnTo>
                  <a:lnTo>
                    <a:pt x="298132" y="319392"/>
                  </a:lnTo>
                  <a:lnTo>
                    <a:pt x="298208" y="317220"/>
                  </a:lnTo>
                  <a:lnTo>
                    <a:pt x="299847" y="304419"/>
                  </a:lnTo>
                  <a:lnTo>
                    <a:pt x="300393" y="298297"/>
                  </a:lnTo>
                  <a:lnTo>
                    <a:pt x="300710" y="291871"/>
                  </a:lnTo>
                  <a:lnTo>
                    <a:pt x="300799" y="284772"/>
                  </a:lnTo>
                  <a:lnTo>
                    <a:pt x="301040" y="278422"/>
                  </a:lnTo>
                  <a:lnTo>
                    <a:pt x="301447" y="271272"/>
                  </a:lnTo>
                  <a:lnTo>
                    <a:pt x="302158" y="262394"/>
                  </a:lnTo>
                  <a:lnTo>
                    <a:pt x="302425" y="258699"/>
                  </a:lnTo>
                  <a:lnTo>
                    <a:pt x="302323" y="256933"/>
                  </a:lnTo>
                  <a:lnTo>
                    <a:pt x="301828" y="253796"/>
                  </a:lnTo>
                  <a:lnTo>
                    <a:pt x="298589" y="246316"/>
                  </a:lnTo>
                  <a:lnTo>
                    <a:pt x="297332" y="242443"/>
                  </a:lnTo>
                  <a:lnTo>
                    <a:pt x="296367" y="238252"/>
                  </a:lnTo>
                  <a:lnTo>
                    <a:pt x="294919" y="236816"/>
                  </a:lnTo>
                  <a:lnTo>
                    <a:pt x="293624" y="236169"/>
                  </a:lnTo>
                  <a:lnTo>
                    <a:pt x="292417" y="235356"/>
                  </a:lnTo>
                  <a:lnTo>
                    <a:pt x="290156" y="233426"/>
                  </a:lnTo>
                  <a:lnTo>
                    <a:pt x="288798" y="232625"/>
                  </a:lnTo>
                  <a:lnTo>
                    <a:pt x="287185" y="231978"/>
                  </a:lnTo>
                  <a:lnTo>
                    <a:pt x="285572" y="231013"/>
                  </a:lnTo>
                  <a:lnTo>
                    <a:pt x="263156" y="225577"/>
                  </a:lnTo>
                  <a:lnTo>
                    <a:pt x="256552" y="226517"/>
                  </a:lnTo>
                  <a:lnTo>
                    <a:pt x="237121" y="241477"/>
                  </a:lnTo>
                  <a:lnTo>
                    <a:pt x="236715" y="242760"/>
                  </a:lnTo>
                  <a:lnTo>
                    <a:pt x="235750" y="245351"/>
                  </a:lnTo>
                  <a:lnTo>
                    <a:pt x="235356" y="246634"/>
                  </a:lnTo>
                  <a:lnTo>
                    <a:pt x="235026" y="247916"/>
                  </a:lnTo>
                  <a:lnTo>
                    <a:pt x="232130" y="266268"/>
                  </a:lnTo>
                  <a:lnTo>
                    <a:pt x="230530" y="273989"/>
                  </a:lnTo>
                  <a:lnTo>
                    <a:pt x="229476" y="281647"/>
                  </a:lnTo>
                  <a:lnTo>
                    <a:pt x="228511" y="296773"/>
                  </a:lnTo>
                  <a:lnTo>
                    <a:pt x="228092" y="304660"/>
                  </a:lnTo>
                  <a:lnTo>
                    <a:pt x="227838" y="310870"/>
                  </a:lnTo>
                  <a:lnTo>
                    <a:pt x="227914" y="320357"/>
                  </a:lnTo>
                  <a:lnTo>
                    <a:pt x="233426" y="370433"/>
                  </a:lnTo>
                  <a:lnTo>
                    <a:pt x="252653" y="403821"/>
                  </a:lnTo>
                  <a:lnTo>
                    <a:pt x="259181" y="410184"/>
                  </a:lnTo>
                  <a:lnTo>
                    <a:pt x="263042" y="414375"/>
                  </a:lnTo>
                  <a:lnTo>
                    <a:pt x="267703" y="416636"/>
                  </a:lnTo>
                  <a:lnTo>
                    <a:pt x="273189" y="416953"/>
                  </a:lnTo>
                  <a:lnTo>
                    <a:pt x="279298" y="419849"/>
                  </a:lnTo>
                  <a:lnTo>
                    <a:pt x="286385" y="421297"/>
                  </a:lnTo>
                  <a:lnTo>
                    <a:pt x="301510" y="421297"/>
                  </a:lnTo>
                  <a:lnTo>
                    <a:pt x="307314" y="420331"/>
                  </a:lnTo>
                  <a:lnTo>
                    <a:pt x="311823" y="418401"/>
                  </a:lnTo>
                  <a:lnTo>
                    <a:pt x="316649" y="416471"/>
                  </a:lnTo>
                  <a:lnTo>
                    <a:pt x="345948" y="387972"/>
                  </a:lnTo>
                  <a:lnTo>
                    <a:pt x="347878" y="385076"/>
                  </a:lnTo>
                  <a:lnTo>
                    <a:pt x="348526" y="384111"/>
                  </a:lnTo>
                  <a:lnTo>
                    <a:pt x="368084" y="349580"/>
                  </a:lnTo>
                  <a:lnTo>
                    <a:pt x="381520" y="316331"/>
                  </a:lnTo>
                  <a:lnTo>
                    <a:pt x="384098" y="310870"/>
                  </a:lnTo>
                  <a:lnTo>
                    <a:pt x="387642" y="304419"/>
                  </a:lnTo>
                  <a:lnTo>
                    <a:pt x="391502" y="294767"/>
                  </a:lnTo>
                  <a:lnTo>
                    <a:pt x="400685" y="273507"/>
                  </a:lnTo>
                  <a:lnTo>
                    <a:pt x="402297" y="270611"/>
                  </a:lnTo>
                  <a:lnTo>
                    <a:pt x="403656" y="267474"/>
                  </a:lnTo>
                  <a:lnTo>
                    <a:pt x="405917" y="260718"/>
                  </a:lnTo>
                  <a:lnTo>
                    <a:pt x="407441" y="256933"/>
                  </a:lnTo>
                  <a:lnTo>
                    <a:pt x="409384" y="252755"/>
                  </a:lnTo>
                  <a:lnTo>
                    <a:pt x="410019" y="251142"/>
                  </a:lnTo>
                  <a:lnTo>
                    <a:pt x="410578" y="249529"/>
                  </a:lnTo>
                  <a:lnTo>
                    <a:pt x="411670" y="245973"/>
                  </a:lnTo>
                  <a:lnTo>
                    <a:pt x="412115" y="244703"/>
                  </a:lnTo>
                  <a:lnTo>
                    <a:pt x="412762" y="243090"/>
                  </a:lnTo>
                  <a:close/>
                </a:path>
              </a:pathLst>
            </a:custGeom>
            <a:solidFill>
              <a:srgbClr val="FCB55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740794" y="310859"/>
              <a:ext cx="458646" cy="45846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1265758" y="288632"/>
              <a:ext cx="413384" cy="479425"/>
            </a:xfrm>
            <a:custGeom>
              <a:avLst/>
              <a:gdLst/>
              <a:ahLst/>
              <a:cxnLst/>
              <a:rect l="l" t="t" r="r" b="b"/>
              <a:pathLst>
                <a:path w="413385" h="479425">
                  <a:moveTo>
                    <a:pt x="272707" y="12395"/>
                  </a:moveTo>
                  <a:lnTo>
                    <a:pt x="271094" y="3695"/>
                  </a:lnTo>
                  <a:lnTo>
                    <a:pt x="270205" y="1689"/>
                  </a:lnTo>
                  <a:lnTo>
                    <a:pt x="267944" y="76"/>
                  </a:lnTo>
                  <a:lnTo>
                    <a:pt x="265772" y="0"/>
                  </a:lnTo>
                  <a:lnTo>
                    <a:pt x="262229" y="635"/>
                  </a:lnTo>
                  <a:lnTo>
                    <a:pt x="232130" y="14643"/>
                  </a:lnTo>
                  <a:lnTo>
                    <a:pt x="210235" y="26225"/>
                  </a:lnTo>
                  <a:lnTo>
                    <a:pt x="204444" y="28486"/>
                  </a:lnTo>
                  <a:lnTo>
                    <a:pt x="198323" y="30099"/>
                  </a:lnTo>
                  <a:lnTo>
                    <a:pt x="164998" y="40233"/>
                  </a:lnTo>
                  <a:lnTo>
                    <a:pt x="155981" y="42418"/>
                  </a:lnTo>
                  <a:lnTo>
                    <a:pt x="153568" y="42494"/>
                  </a:lnTo>
                  <a:lnTo>
                    <a:pt x="151003" y="42164"/>
                  </a:lnTo>
                  <a:lnTo>
                    <a:pt x="148094" y="42164"/>
                  </a:lnTo>
                  <a:lnTo>
                    <a:pt x="145199" y="42646"/>
                  </a:lnTo>
                  <a:lnTo>
                    <a:pt x="142303" y="43624"/>
                  </a:lnTo>
                  <a:lnTo>
                    <a:pt x="135851" y="44907"/>
                  </a:lnTo>
                  <a:lnTo>
                    <a:pt x="132638" y="46037"/>
                  </a:lnTo>
                  <a:lnTo>
                    <a:pt x="120243" y="49580"/>
                  </a:lnTo>
                  <a:lnTo>
                    <a:pt x="117678" y="49898"/>
                  </a:lnTo>
                  <a:lnTo>
                    <a:pt x="67932" y="53276"/>
                  </a:lnTo>
                  <a:lnTo>
                    <a:pt x="65506" y="53276"/>
                  </a:lnTo>
                  <a:lnTo>
                    <a:pt x="38785" y="55854"/>
                  </a:lnTo>
                  <a:lnTo>
                    <a:pt x="20675" y="58191"/>
                  </a:lnTo>
                  <a:lnTo>
                    <a:pt x="9004" y="60528"/>
                  </a:lnTo>
                  <a:lnTo>
                    <a:pt x="5143" y="61163"/>
                  </a:lnTo>
                  <a:lnTo>
                    <a:pt x="2565" y="63182"/>
                  </a:lnTo>
                  <a:lnTo>
                    <a:pt x="0" y="69938"/>
                  </a:lnTo>
                  <a:lnTo>
                    <a:pt x="635" y="73253"/>
                  </a:lnTo>
                  <a:lnTo>
                    <a:pt x="5867" y="79527"/>
                  </a:lnTo>
                  <a:lnTo>
                    <a:pt x="11899" y="84670"/>
                  </a:lnTo>
                  <a:lnTo>
                    <a:pt x="13830" y="86601"/>
                  </a:lnTo>
                  <a:lnTo>
                    <a:pt x="16090" y="87807"/>
                  </a:lnTo>
                  <a:lnTo>
                    <a:pt x="21247" y="88773"/>
                  </a:lnTo>
                  <a:lnTo>
                    <a:pt x="23660" y="89496"/>
                  </a:lnTo>
                  <a:lnTo>
                    <a:pt x="30429" y="92392"/>
                  </a:lnTo>
                  <a:lnTo>
                    <a:pt x="34772" y="93129"/>
                  </a:lnTo>
                  <a:lnTo>
                    <a:pt x="53594" y="90792"/>
                  </a:lnTo>
                  <a:lnTo>
                    <a:pt x="55854" y="87896"/>
                  </a:lnTo>
                  <a:lnTo>
                    <a:pt x="58191" y="86448"/>
                  </a:lnTo>
                  <a:lnTo>
                    <a:pt x="83375" y="83705"/>
                  </a:lnTo>
                  <a:lnTo>
                    <a:pt x="110426" y="80492"/>
                  </a:lnTo>
                  <a:lnTo>
                    <a:pt x="111633" y="80657"/>
                  </a:lnTo>
                  <a:lnTo>
                    <a:pt x="112598" y="81940"/>
                  </a:lnTo>
                  <a:lnTo>
                    <a:pt x="113004" y="83223"/>
                  </a:lnTo>
                  <a:lnTo>
                    <a:pt x="113322" y="85801"/>
                  </a:lnTo>
                  <a:lnTo>
                    <a:pt x="112915" y="86931"/>
                  </a:lnTo>
                  <a:lnTo>
                    <a:pt x="111709" y="101092"/>
                  </a:lnTo>
                  <a:lnTo>
                    <a:pt x="110426" y="127660"/>
                  </a:lnTo>
                  <a:lnTo>
                    <a:pt x="109778" y="133451"/>
                  </a:lnTo>
                  <a:lnTo>
                    <a:pt x="109461" y="139242"/>
                  </a:lnTo>
                  <a:lnTo>
                    <a:pt x="109461" y="150837"/>
                  </a:lnTo>
                  <a:lnTo>
                    <a:pt x="108978" y="162433"/>
                  </a:lnTo>
                  <a:lnTo>
                    <a:pt x="108331" y="167906"/>
                  </a:lnTo>
                  <a:lnTo>
                    <a:pt x="105435" y="201231"/>
                  </a:lnTo>
                  <a:lnTo>
                    <a:pt x="105117" y="208788"/>
                  </a:lnTo>
                  <a:lnTo>
                    <a:pt x="105117" y="224243"/>
                  </a:lnTo>
                  <a:lnTo>
                    <a:pt x="104635" y="239217"/>
                  </a:lnTo>
                  <a:lnTo>
                    <a:pt x="104635" y="245021"/>
                  </a:lnTo>
                  <a:lnTo>
                    <a:pt x="103746" y="271576"/>
                  </a:lnTo>
                  <a:lnTo>
                    <a:pt x="103987" y="307644"/>
                  </a:lnTo>
                  <a:lnTo>
                    <a:pt x="101092" y="343217"/>
                  </a:lnTo>
                  <a:lnTo>
                    <a:pt x="101257" y="350621"/>
                  </a:lnTo>
                  <a:lnTo>
                    <a:pt x="105117" y="380238"/>
                  </a:lnTo>
                  <a:lnTo>
                    <a:pt x="105752" y="383146"/>
                  </a:lnTo>
                  <a:lnTo>
                    <a:pt x="106883" y="391845"/>
                  </a:lnTo>
                  <a:lnTo>
                    <a:pt x="106883" y="394728"/>
                  </a:lnTo>
                  <a:lnTo>
                    <a:pt x="106565" y="397637"/>
                  </a:lnTo>
                  <a:lnTo>
                    <a:pt x="105600" y="416471"/>
                  </a:lnTo>
                  <a:lnTo>
                    <a:pt x="105270" y="422579"/>
                  </a:lnTo>
                  <a:lnTo>
                    <a:pt x="104152" y="435292"/>
                  </a:lnTo>
                  <a:lnTo>
                    <a:pt x="105117" y="435292"/>
                  </a:lnTo>
                  <a:lnTo>
                    <a:pt x="114287" y="472325"/>
                  </a:lnTo>
                  <a:lnTo>
                    <a:pt x="136817" y="479412"/>
                  </a:lnTo>
                  <a:lnTo>
                    <a:pt x="141655" y="479094"/>
                  </a:lnTo>
                  <a:lnTo>
                    <a:pt x="150672" y="476516"/>
                  </a:lnTo>
                  <a:lnTo>
                    <a:pt x="155181" y="474573"/>
                  </a:lnTo>
                  <a:lnTo>
                    <a:pt x="159689" y="472008"/>
                  </a:lnTo>
                  <a:lnTo>
                    <a:pt x="169659" y="467982"/>
                  </a:lnTo>
                  <a:lnTo>
                    <a:pt x="195910" y="437832"/>
                  </a:lnTo>
                  <a:lnTo>
                    <a:pt x="197599" y="427850"/>
                  </a:lnTo>
                  <a:lnTo>
                    <a:pt x="197358" y="417436"/>
                  </a:lnTo>
                  <a:lnTo>
                    <a:pt x="194627" y="392963"/>
                  </a:lnTo>
                  <a:lnTo>
                    <a:pt x="193255" y="387007"/>
                  </a:lnTo>
                  <a:lnTo>
                    <a:pt x="193179" y="385076"/>
                  </a:lnTo>
                  <a:lnTo>
                    <a:pt x="193497" y="383146"/>
                  </a:lnTo>
                  <a:lnTo>
                    <a:pt x="193814" y="378002"/>
                  </a:lnTo>
                  <a:lnTo>
                    <a:pt x="193738" y="372999"/>
                  </a:lnTo>
                  <a:lnTo>
                    <a:pt x="191566" y="353199"/>
                  </a:lnTo>
                  <a:lnTo>
                    <a:pt x="190271" y="338226"/>
                  </a:lnTo>
                  <a:lnTo>
                    <a:pt x="190119" y="330987"/>
                  </a:lnTo>
                  <a:lnTo>
                    <a:pt x="189788" y="326478"/>
                  </a:lnTo>
                  <a:lnTo>
                    <a:pt x="190119" y="292912"/>
                  </a:lnTo>
                  <a:lnTo>
                    <a:pt x="189636" y="286562"/>
                  </a:lnTo>
                  <a:lnTo>
                    <a:pt x="189636" y="282041"/>
                  </a:lnTo>
                  <a:lnTo>
                    <a:pt x="188823" y="269722"/>
                  </a:lnTo>
                  <a:lnTo>
                    <a:pt x="187706" y="261442"/>
                  </a:lnTo>
                  <a:lnTo>
                    <a:pt x="188099" y="259257"/>
                  </a:lnTo>
                  <a:lnTo>
                    <a:pt x="187706" y="258051"/>
                  </a:lnTo>
                  <a:lnTo>
                    <a:pt x="186080" y="251625"/>
                  </a:lnTo>
                  <a:lnTo>
                    <a:pt x="184873" y="245097"/>
                  </a:lnTo>
                  <a:lnTo>
                    <a:pt x="181902" y="218452"/>
                  </a:lnTo>
                  <a:lnTo>
                    <a:pt x="180454" y="207822"/>
                  </a:lnTo>
                  <a:lnTo>
                    <a:pt x="180771" y="200418"/>
                  </a:lnTo>
                  <a:lnTo>
                    <a:pt x="180619" y="195021"/>
                  </a:lnTo>
                  <a:lnTo>
                    <a:pt x="179324" y="184404"/>
                  </a:lnTo>
                  <a:lnTo>
                    <a:pt x="178206" y="179019"/>
                  </a:lnTo>
                  <a:lnTo>
                    <a:pt x="176593" y="173532"/>
                  </a:lnTo>
                  <a:lnTo>
                    <a:pt x="176593" y="170154"/>
                  </a:lnTo>
                  <a:lnTo>
                    <a:pt x="175145" y="148907"/>
                  </a:lnTo>
                  <a:lnTo>
                    <a:pt x="171284" y="105448"/>
                  </a:lnTo>
                  <a:lnTo>
                    <a:pt x="168859" y="85153"/>
                  </a:lnTo>
                  <a:lnTo>
                    <a:pt x="166611" y="69062"/>
                  </a:lnTo>
                  <a:lnTo>
                    <a:pt x="167576" y="67284"/>
                  </a:lnTo>
                  <a:lnTo>
                    <a:pt x="179324" y="62458"/>
                  </a:lnTo>
                  <a:lnTo>
                    <a:pt x="184315" y="61010"/>
                  </a:lnTo>
                  <a:lnTo>
                    <a:pt x="191719" y="58432"/>
                  </a:lnTo>
                  <a:lnTo>
                    <a:pt x="213537" y="49898"/>
                  </a:lnTo>
                  <a:lnTo>
                    <a:pt x="220548" y="46355"/>
                  </a:lnTo>
                  <a:lnTo>
                    <a:pt x="238963" y="35331"/>
                  </a:lnTo>
                  <a:lnTo>
                    <a:pt x="250888" y="29210"/>
                  </a:lnTo>
                  <a:lnTo>
                    <a:pt x="263042" y="22377"/>
                  </a:lnTo>
                  <a:lnTo>
                    <a:pt x="271094" y="16573"/>
                  </a:lnTo>
                  <a:lnTo>
                    <a:pt x="272707" y="12395"/>
                  </a:lnTo>
                  <a:close/>
                </a:path>
                <a:path w="413385" h="479425">
                  <a:moveTo>
                    <a:pt x="312140" y="179501"/>
                  </a:moveTo>
                  <a:lnTo>
                    <a:pt x="311823" y="175958"/>
                  </a:lnTo>
                  <a:lnTo>
                    <a:pt x="311759" y="174675"/>
                  </a:lnTo>
                  <a:lnTo>
                    <a:pt x="311658" y="174193"/>
                  </a:lnTo>
                  <a:lnTo>
                    <a:pt x="311340" y="173532"/>
                  </a:lnTo>
                  <a:lnTo>
                    <a:pt x="309727" y="171932"/>
                  </a:lnTo>
                  <a:lnTo>
                    <a:pt x="308356" y="170230"/>
                  </a:lnTo>
                  <a:lnTo>
                    <a:pt x="300634" y="161226"/>
                  </a:lnTo>
                  <a:lnTo>
                    <a:pt x="299910" y="160667"/>
                  </a:lnTo>
                  <a:lnTo>
                    <a:pt x="289115" y="155181"/>
                  </a:lnTo>
                  <a:lnTo>
                    <a:pt x="288150" y="154546"/>
                  </a:lnTo>
                  <a:lnTo>
                    <a:pt x="287108" y="154152"/>
                  </a:lnTo>
                  <a:lnTo>
                    <a:pt x="284848" y="153822"/>
                  </a:lnTo>
                  <a:lnTo>
                    <a:pt x="283806" y="153581"/>
                  </a:lnTo>
                  <a:lnTo>
                    <a:pt x="282841" y="153263"/>
                  </a:lnTo>
                  <a:lnTo>
                    <a:pt x="276390" y="152933"/>
                  </a:lnTo>
                  <a:lnTo>
                    <a:pt x="269963" y="153263"/>
                  </a:lnTo>
                  <a:lnTo>
                    <a:pt x="245808" y="169354"/>
                  </a:lnTo>
                  <a:lnTo>
                    <a:pt x="245325" y="170002"/>
                  </a:lnTo>
                  <a:lnTo>
                    <a:pt x="244690" y="170649"/>
                  </a:lnTo>
                  <a:lnTo>
                    <a:pt x="243065" y="172567"/>
                  </a:lnTo>
                  <a:lnTo>
                    <a:pt x="242912" y="174675"/>
                  </a:lnTo>
                  <a:lnTo>
                    <a:pt x="245491" y="179184"/>
                  </a:lnTo>
                  <a:lnTo>
                    <a:pt x="245808" y="181267"/>
                  </a:lnTo>
                  <a:lnTo>
                    <a:pt x="245173" y="183197"/>
                  </a:lnTo>
                  <a:lnTo>
                    <a:pt x="245656" y="183680"/>
                  </a:lnTo>
                  <a:lnTo>
                    <a:pt x="245656" y="183997"/>
                  </a:lnTo>
                  <a:lnTo>
                    <a:pt x="245808" y="184162"/>
                  </a:lnTo>
                  <a:lnTo>
                    <a:pt x="246138" y="184162"/>
                  </a:lnTo>
                  <a:lnTo>
                    <a:pt x="247751" y="185458"/>
                  </a:lnTo>
                  <a:lnTo>
                    <a:pt x="251282" y="193344"/>
                  </a:lnTo>
                  <a:lnTo>
                    <a:pt x="252577" y="194792"/>
                  </a:lnTo>
                  <a:lnTo>
                    <a:pt x="254825" y="195757"/>
                  </a:lnTo>
                  <a:lnTo>
                    <a:pt x="257073" y="197370"/>
                  </a:lnTo>
                  <a:lnTo>
                    <a:pt x="259422" y="198577"/>
                  </a:lnTo>
                  <a:lnTo>
                    <a:pt x="264248" y="200190"/>
                  </a:lnTo>
                  <a:lnTo>
                    <a:pt x="266738" y="200266"/>
                  </a:lnTo>
                  <a:lnTo>
                    <a:pt x="269316" y="199618"/>
                  </a:lnTo>
                  <a:lnTo>
                    <a:pt x="271564" y="198970"/>
                  </a:lnTo>
                  <a:lnTo>
                    <a:pt x="273672" y="199136"/>
                  </a:lnTo>
                  <a:lnTo>
                    <a:pt x="275602" y="200101"/>
                  </a:lnTo>
                  <a:lnTo>
                    <a:pt x="277533" y="200748"/>
                  </a:lnTo>
                  <a:lnTo>
                    <a:pt x="279463" y="201155"/>
                  </a:lnTo>
                  <a:lnTo>
                    <a:pt x="283324" y="201472"/>
                  </a:lnTo>
                  <a:lnTo>
                    <a:pt x="285089" y="201231"/>
                  </a:lnTo>
                  <a:lnTo>
                    <a:pt x="286702" y="200583"/>
                  </a:lnTo>
                  <a:lnTo>
                    <a:pt x="290423" y="198970"/>
                  </a:lnTo>
                  <a:lnTo>
                    <a:pt x="292506" y="198094"/>
                  </a:lnTo>
                  <a:lnTo>
                    <a:pt x="298297" y="195834"/>
                  </a:lnTo>
                  <a:lnTo>
                    <a:pt x="301028" y="194475"/>
                  </a:lnTo>
                  <a:lnTo>
                    <a:pt x="303606" y="192862"/>
                  </a:lnTo>
                  <a:lnTo>
                    <a:pt x="306819" y="190919"/>
                  </a:lnTo>
                  <a:lnTo>
                    <a:pt x="309079" y="188506"/>
                  </a:lnTo>
                  <a:lnTo>
                    <a:pt x="311658" y="182714"/>
                  </a:lnTo>
                  <a:lnTo>
                    <a:pt x="312140" y="179501"/>
                  </a:lnTo>
                  <a:close/>
                </a:path>
                <a:path w="413385" h="479425">
                  <a:moveTo>
                    <a:pt x="412762" y="243090"/>
                  </a:moveTo>
                  <a:lnTo>
                    <a:pt x="410819" y="243738"/>
                  </a:lnTo>
                  <a:lnTo>
                    <a:pt x="409536" y="244703"/>
                  </a:lnTo>
                  <a:lnTo>
                    <a:pt x="408901" y="245973"/>
                  </a:lnTo>
                  <a:lnTo>
                    <a:pt x="407606" y="246634"/>
                  </a:lnTo>
                  <a:lnTo>
                    <a:pt x="406641" y="247599"/>
                  </a:lnTo>
                  <a:lnTo>
                    <a:pt x="405345" y="250164"/>
                  </a:lnTo>
                  <a:lnTo>
                    <a:pt x="404545" y="251294"/>
                  </a:lnTo>
                  <a:lnTo>
                    <a:pt x="402932" y="252907"/>
                  </a:lnTo>
                  <a:lnTo>
                    <a:pt x="402056" y="253873"/>
                  </a:lnTo>
                  <a:lnTo>
                    <a:pt x="399796" y="256451"/>
                  </a:lnTo>
                  <a:lnTo>
                    <a:pt x="398589" y="257416"/>
                  </a:lnTo>
                  <a:lnTo>
                    <a:pt x="396011" y="258699"/>
                  </a:lnTo>
                  <a:lnTo>
                    <a:pt x="395046" y="259740"/>
                  </a:lnTo>
                  <a:lnTo>
                    <a:pt x="393763" y="262648"/>
                  </a:lnTo>
                  <a:lnTo>
                    <a:pt x="392798" y="264172"/>
                  </a:lnTo>
                  <a:lnTo>
                    <a:pt x="391502" y="265785"/>
                  </a:lnTo>
                  <a:lnTo>
                    <a:pt x="390537" y="267716"/>
                  </a:lnTo>
                  <a:lnTo>
                    <a:pt x="389648" y="268846"/>
                  </a:lnTo>
                  <a:lnTo>
                    <a:pt x="383298" y="273837"/>
                  </a:lnTo>
                  <a:lnTo>
                    <a:pt x="382168" y="274967"/>
                  </a:lnTo>
                  <a:lnTo>
                    <a:pt x="380885" y="275932"/>
                  </a:lnTo>
                  <a:lnTo>
                    <a:pt x="380555" y="276250"/>
                  </a:lnTo>
                  <a:lnTo>
                    <a:pt x="380161" y="276415"/>
                  </a:lnTo>
                  <a:lnTo>
                    <a:pt x="379196" y="276415"/>
                  </a:lnTo>
                  <a:lnTo>
                    <a:pt x="378790" y="276733"/>
                  </a:lnTo>
                  <a:lnTo>
                    <a:pt x="378142" y="278028"/>
                  </a:lnTo>
                  <a:lnTo>
                    <a:pt x="377825" y="278422"/>
                  </a:lnTo>
                  <a:lnTo>
                    <a:pt x="377177" y="278739"/>
                  </a:lnTo>
                  <a:lnTo>
                    <a:pt x="377024" y="278993"/>
                  </a:lnTo>
                  <a:lnTo>
                    <a:pt x="377024" y="279298"/>
                  </a:lnTo>
                  <a:lnTo>
                    <a:pt x="373634" y="286080"/>
                  </a:lnTo>
                  <a:lnTo>
                    <a:pt x="372351" y="287693"/>
                  </a:lnTo>
                  <a:lnTo>
                    <a:pt x="369455" y="293801"/>
                  </a:lnTo>
                  <a:lnTo>
                    <a:pt x="364832" y="304660"/>
                  </a:lnTo>
                  <a:lnTo>
                    <a:pt x="358673" y="317461"/>
                  </a:lnTo>
                  <a:lnTo>
                    <a:pt x="357378" y="320357"/>
                  </a:lnTo>
                  <a:lnTo>
                    <a:pt x="355930" y="323342"/>
                  </a:lnTo>
                  <a:lnTo>
                    <a:pt x="352704" y="329463"/>
                  </a:lnTo>
                  <a:lnTo>
                    <a:pt x="351091" y="332752"/>
                  </a:lnTo>
                  <a:lnTo>
                    <a:pt x="349491" y="336296"/>
                  </a:lnTo>
                  <a:lnTo>
                    <a:pt x="346913" y="340804"/>
                  </a:lnTo>
                  <a:lnTo>
                    <a:pt x="344411" y="345554"/>
                  </a:lnTo>
                  <a:lnTo>
                    <a:pt x="339585" y="355549"/>
                  </a:lnTo>
                  <a:lnTo>
                    <a:pt x="336130" y="360768"/>
                  </a:lnTo>
                  <a:lnTo>
                    <a:pt x="331622" y="366242"/>
                  </a:lnTo>
                  <a:lnTo>
                    <a:pt x="328079" y="370433"/>
                  </a:lnTo>
                  <a:lnTo>
                    <a:pt x="324612" y="374611"/>
                  </a:lnTo>
                  <a:lnTo>
                    <a:pt x="317855" y="382981"/>
                  </a:lnTo>
                  <a:lnTo>
                    <a:pt x="314553" y="385076"/>
                  </a:lnTo>
                  <a:lnTo>
                    <a:pt x="307467" y="385076"/>
                  </a:lnTo>
                  <a:lnTo>
                    <a:pt x="304406" y="381368"/>
                  </a:lnTo>
                  <a:lnTo>
                    <a:pt x="302158" y="373964"/>
                  </a:lnTo>
                  <a:lnTo>
                    <a:pt x="299897" y="367169"/>
                  </a:lnTo>
                  <a:lnTo>
                    <a:pt x="298958" y="360768"/>
                  </a:lnTo>
                  <a:lnTo>
                    <a:pt x="299072" y="349580"/>
                  </a:lnTo>
                  <a:lnTo>
                    <a:pt x="299034" y="340804"/>
                  </a:lnTo>
                  <a:lnTo>
                    <a:pt x="298919" y="337261"/>
                  </a:lnTo>
                  <a:lnTo>
                    <a:pt x="298361" y="330822"/>
                  </a:lnTo>
                  <a:lnTo>
                    <a:pt x="298259" y="329463"/>
                  </a:lnTo>
                  <a:lnTo>
                    <a:pt x="298056" y="325348"/>
                  </a:lnTo>
                  <a:lnTo>
                    <a:pt x="298119" y="319392"/>
                  </a:lnTo>
                  <a:lnTo>
                    <a:pt x="298208" y="317220"/>
                  </a:lnTo>
                  <a:lnTo>
                    <a:pt x="299834" y="304419"/>
                  </a:lnTo>
                  <a:lnTo>
                    <a:pt x="300393" y="298297"/>
                  </a:lnTo>
                  <a:lnTo>
                    <a:pt x="300710" y="291871"/>
                  </a:lnTo>
                  <a:lnTo>
                    <a:pt x="300799" y="284772"/>
                  </a:lnTo>
                  <a:lnTo>
                    <a:pt x="301028" y="278422"/>
                  </a:lnTo>
                  <a:lnTo>
                    <a:pt x="301447" y="271272"/>
                  </a:lnTo>
                  <a:lnTo>
                    <a:pt x="302158" y="262394"/>
                  </a:lnTo>
                  <a:lnTo>
                    <a:pt x="302412" y="258699"/>
                  </a:lnTo>
                  <a:lnTo>
                    <a:pt x="302323" y="256933"/>
                  </a:lnTo>
                  <a:lnTo>
                    <a:pt x="301828" y="253796"/>
                  </a:lnTo>
                  <a:lnTo>
                    <a:pt x="298589" y="246316"/>
                  </a:lnTo>
                  <a:lnTo>
                    <a:pt x="297332" y="242443"/>
                  </a:lnTo>
                  <a:lnTo>
                    <a:pt x="296367" y="238252"/>
                  </a:lnTo>
                  <a:lnTo>
                    <a:pt x="294919" y="236816"/>
                  </a:lnTo>
                  <a:lnTo>
                    <a:pt x="293624" y="236169"/>
                  </a:lnTo>
                  <a:lnTo>
                    <a:pt x="292417" y="235356"/>
                  </a:lnTo>
                  <a:lnTo>
                    <a:pt x="290156" y="233426"/>
                  </a:lnTo>
                  <a:lnTo>
                    <a:pt x="288798" y="232625"/>
                  </a:lnTo>
                  <a:lnTo>
                    <a:pt x="287185" y="231978"/>
                  </a:lnTo>
                  <a:lnTo>
                    <a:pt x="285572" y="231013"/>
                  </a:lnTo>
                  <a:lnTo>
                    <a:pt x="263156" y="225577"/>
                  </a:lnTo>
                  <a:lnTo>
                    <a:pt x="256540" y="226517"/>
                  </a:lnTo>
                  <a:lnTo>
                    <a:pt x="237121" y="241477"/>
                  </a:lnTo>
                  <a:lnTo>
                    <a:pt x="236715" y="242760"/>
                  </a:lnTo>
                  <a:lnTo>
                    <a:pt x="235750" y="245351"/>
                  </a:lnTo>
                  <a:lnTo>
                    <a:pt x="235356" y="246634"/>
                  </a:lnTo>
                  <a:lnTo>
                    <a:pt x="235026" y="247916"/>
                  </a:lnTo>
                  <a:lnTo>
                    <a:pt x="232130" y="266268"/>
                  </a:lnTo>
                  <a:lnTo>
                    <a:pt x="230530" y="273989"/>
                  </a:lnTo>
                  <a:lnTo>
                    <a:pt x="229476" y="281647"/>
                  </a:lnTo>
                  <a:lnTo>
                    <a:pt x="228511" y="296773"/>
                  </a:lnTo>
                  <a:lnTo>
                    <a:pt x="228092" y="304660"/>
                  </a:lnTo>
                  <a:lnTo>
                    <a:pt x="227838" y="310870"/>
                  </a:lnTo>
                  <a:lnTo>
                    <a:pt x="227914" y="320357"/>
                  </a:lnTo>
                  <a:lnTo>
                    <a:pt x="233426" y="370433"/>
                  </a:lnTo>
                  <a:lnTo>
                    <a:pt x="252653" y="403821"/>
                  </a:lnTo>
                  <a:lnTo>
                    <a:pt x="259181" y="410184"/>
                  </a:lnTo>
                  <a:lnTo>
                    <a:pt x="263042" y="414375"/>
                  </a:lnTo>
                  <a:lnTo>
                    <a:pt x="267703" y="416636"/>
                  </a:lnTo>
                  <a:lnTo>
                    <a:pt x="273189" y="416953"/>
                  </a:lnTo>
                  <a:lnTo>
                    <a:pt x="279298" y="419849"/>
                  </a:lnTo>
                  <a:lnTo>
                    <a:pt x="286385" y="421297"/>
                  </a:lnTo>
                  <a:lnTo>
                    <a:pt x="301510" y="421297"/>
                  </a:lnTo>
                  <a:lnTo>
                    <a:pt x="307314" y="420331"/>
                  </a:lnTo>
                  <a:lnTo>
                    <a:pt x="311823" y="418401"/>
                  </a:lnTo>
                  <a:lnTo>
                    <a:pt x="316649" y="416471"/>
                  </a:lnTo>
                  <a:lnTo>
                    <a:pt x="345948" y="387972"/>
                  </a:lnTo>
                  <a:lnTo>
                    <a:pt x="347878" y="385076"/>
                  </a:lnTo>
                  <a:lnTo>
                    <a:pt x="348526" y="384111"/>
                  </a:lnTo>
                  <a:lnTo>
                    <a:pt x="368071" y="349580"/>
                  </a:lnTo>
                  <a:lnTo>
                    <a:pt x="381520" y="316331"/>
                  </a:lnTo>
                  <a:lnTo>
                    <a:pt x="384098" y="310870"/>
                  </a:lnTo>
                  <a:lnTo>
                    <a:pt x="387642" y="304419"/>
                  </a:lnTo>
                  <a:lnTo>
                    <a:pt x="391502" y="294767"/>
                  </a:lnTo>
                  <a:lnTo>
                    <a:pt x="400685" y="273507"/>
                  </a:lnTo>
                  <a:lnTo>
                    <a:pt x="402297" y="270611"/>
                  </a:lnTo>
                  <a:lnTo>
                    <a:pt x="403656" y="267474"/>
                  </a:lnTo>
                  <a:lnTo>
                    <a:pt x="405917" y="260718"/>
                  </a:lnTo>
                  <a:lnTo>
                    <a:pt x="407441" y="256933"/>
                  </a:lnTo>
                  <a:lnTo>
                    <a:pt x="409384" y="252755"/>
                  </a:lnTo>
                  <a:lnTo>
                    <a:pt x="410019" y="251142"/>
                  </a:lnTo>
                  <a:lnTo>
                    <a:pt x="410578" y="249529"/>
                  </a:lnTo>
                  <a:lnTo>
                    <a:pt x="411670" y="245973"/>
                  </a:lnTo>
                  <a:lnTo>
                    <a:pt x="412115" y="244703"/>
                  </a:lnTo>
                  <a:lnTo>
                    <a:pt x="412762" y="243090"/>
                  </a:lnTo>
                  <a:close/>
                </a:path>
              </a:pathLst>
            </a:custGeom>
            <a:solidFill>
              <a:srgbClr val="FCB55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1775752" y="310859"/>
              <a:ext cx="458651" cy="45846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2326623" y="353180"/>
              <a:ext cx="1248947" cy="40648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3702158" y="304228"/>
              <a:ext cx="107950" cy="457834"/>
            </a:xfrm>
            <a:custGeom>
              <a:avLst/>
              <a:gdLst/>
              <a:ahLst/>
              <a:cxnLst/>
              <a:rect l="l" t="t" r="r" b="b"/>
              <a:pathLst>
                <a:path w="107950" h="457834">
                  <a:moveTo>
                    <a:pt x="55625" y="0"/>
                  </a:moveTo>
                  <a:lnTo>
                    <a:pt x="53060" y="0"/>
                  </a:lnTo>
                  <a:lnTo>
                    <a:pt x="50152" y="660"/>
                  </a:lnTo>
                  <a:lnTo>
                    <a:pt x="36139" y="26568"/>
                  </a:lnTo>
                  <a:lnTo>
                    <a:pt x="35826" y="29629"/>
                  </a:lnTo>
                  <a:lnTo>
                    <a:pt x="33248" y="42506"/>
                  </a:lnTo>
                  <a:lnTo>
                    <a:pt x="32600" y="45402"/>
                  </a:lnTo>
                  <a:lnTo>
                    <a:pt x="32118" y="48386"/>
                  </a:lnTo>
                  <a:lnTo>
                    <a:pt x="31470" y="54508"/>
                  </a:lnTo>
                  <a:lnTo>
                    <a:pt x="30987" y="57645"/>
                  </a:lnTo>
                  <a:lnTo>
                    <a:pt x="29070" y="67309"/>
                  </a:lnTo>
                  <a:lnTo>
                    <a:pt x="28105" y="73583"/>
                  </a:lnTo>
                  <a:lnTo>
                    <a:pt x="26809" y="85813"/>
                  </a:lnTo>
                  <a:lnTo>
                    <a:pt x="26009" y="92087"/>
                  </a:lnTo>
                  <a:lnTo>
                    <a:pt x="25044" y="98526"/>
                  </a:lnTo>
                  <a:lnTo>
                    <a:pt x="22455" y="117171"/>
                  </a:lnTo>
                  <a:lnTo>
                    <a:pt x="15620" y="173634"/>
                  </a:lnTo>
                  <a:lnTo>
                    <a:pt x="10418" y="230364"/>
                  </a:lnTo>
                  <a:lnTo>
                    <a:pt x="7810" y="274167"/>
                  </a:lnTo>
                  <a:lnTo>
                    <a:pt x="7327" y="280454"/>
                  </a:lnTo>
                  <a:lnTo>
                    <a:pt x="5397" y="300253"/>
                  </a:lnTo>
                  <a:lnTo>
                    <a:pt x="5275" y="302831"/>
                  </a:lnTo>
                  <a:lnTo>
                    <a:pt x="5216" y="309905"/>
                  </a:lnTo>
                  <a:lnTo>
                    <a:pt x="4991" y="312407"/>
                  </a:lnTo>
                  <a:lnTo>
                    <a:pt x="4025" y="317880"/>
                  </a:lnTo>
                  <a:lnTo>
                    <a:pt x="4584" y="320535"/>
                  </a:lnTo>
                  <a:lnTo>
                    <a:pt x="6210" y="323113"/>
                  </a:lnTo>
                  <a:lnTo>
                    <a:pt x="8458" y="327304"/>
                  </a:lnTo>
                  <a:lnTo>
                    <a:pt x="11595" y="331571"/>
                  </a:lnTo>
                  <a:lnTo>
                    <a:pt x="19646" y="340258"/>
                  </a:lnTo>
                  <a:lnTo>
                    <a:pt x="23914" y="342747"/>
                  </a:lnTo>
                  <a:lnTo>
                    <a:pt x="28422" y="343395"/>
                  </a:lnTo>
                  <a:lnTo>
                    <a:pt x="30022" y="343725"/>
                  </a:lnTo>
                  <a:lnTo>
                    <a:pt x="31559" y="343801"/>
                  </a:lnTo>
                  <a:lnTo>
                    <a:pt x="34467" y="343471"/>
                  </a:lnTo>
                  <a:lnTo>
                    <a:pt x="35991" y="343395"/>
                  </a:lnTo>
                  <a:lnTo>
                    <a:pt x="42354" y="343395"/>
                  </a:lnTo>
                  <a:lnTo>
                    <a:pt x="43395" y="343077"/>
                  </a:lnTo>
                  <a:lnTo>
                    <a:pt x="44361" y="342430"/>
                  </a:lnTo>
                  <a:lnTo>
                    <a:pt x="46774" y="341464"/>
                  </a:lnTo>
                  <a:lnTo>
                    <a:pt x="47269" y="341464"/>
                  </a:lnTo>
                  <a:lnTo>
                    <a:pt x="47891" y="340817"/>
                  </a:lnTo>
                  <a:lnTo>
                    <a:pt x="48463" y="340575"/>
                  </a:lnTo>
                  <a:lnTo>
                    <a:pt x="49751" y="340575"/>
                  </a:lnTo>
                  <a:lnTo>
                    <a:pt x="49987" y="340334"/>
                  </a:lnTo>
                  <a:lnTo>
                    <a:pt x="50634" y="339039"/>
                  </a:lnTo>
                  <a:lnTo>
                    <a:pt x="53212" y="335508"/>
                  </a:lnTo>
                  <a:lnTo>
                    <a:pt x="55473" y="331723"/>
                  </a:lnTo>
                  <a:lnTo>
                    <a:pt x="59334" y="323672"/>
                  </a:lnTo>
                  <a:lnTo>
                    <a:pt x="61264" y="319900"/>
                  </a:lnTo>
                  <a:lnTo>
                    <a:pt x="63195" y="316344"/>
                  </a:lnTo>
                  <a:lnTo>
                    <a:pt x="67055" y="309905"/>
                  </a:lnTo>
                  <a:lnTo>
                    <a:pt x="70116" y="302831"/>
                  </a:lnTo>
                  <a:lnTo>
                    <a:pt x="72377" y="295097"/>
                  </a:lnTo>
                  <a:lnTo>
                    <a:pt x="74942" y="287693"/>
                  </a:lnTo>
                  <a:lnTo>
                    <a:pt x="76555" y="279971"/>
                  </a:lnTo>
                  <a:lnTo>
                    <a:pt x="78485" y="255968"/>
                  </a:lnTo>
                  <a:lnTo>
                    <a:pt x="79133" y="248246"/>
                  </a:lnTo>
                  <a:lnTo>
                    <a:pt x="81546" y="222161"/>
                  </a:lnTo>
                  <a:lnTo>
                    <a:pt x="82194" y="218312"/>
                  </a:lnTo>
                  <a:lnTo>
                    <a:pt x="84772" y="202209"/>
                  </a:lnTo>
                  <a:lnTo>
                    <a:pt x="85407" y="198018"/>
                  </a:lnTo>
                  <a:lnTo>
                    <a:pt x="88620" y="182003"/>
                  </a:lnTo>
                  <a:lnTo>
                    <a:pt x="91846" y="166230"/>
                  </a:lnTo>
                  <a:lnTo>
                    <a:pt x="93141" y="158102"/>
                  </a:lnTo>
                  <a:lnTo>
                    <a:pt x="94106" y="149720"/>
                  </a:lnTo>
                  <a:lnTo>
                    <a:pt x="98932" y="112534"/>
                  </a:lnTo>
                  <a:lnTo>
                    <a:pt x="99580" y="106425"/>
                  </a:lnTo>
                  <a:lnTo>
                    <a:pt x="100710" y="100456"/>
                  </a:lnTo>
                  <a:lnTo>
                    <a:pt x="103924" y="88874"/>
                  </a:lnTo>
                  <a:lnTo>
                    <a:pt x="105041" y="82765"/>
                  </a:lnTo>
                  <a:lnTo>
                    <a:pt x="105702" y="76314"/>
                  </a:lnTo>
                  <a:lnTo>
                    <a:pt x="106337" y="73418"/>
                  </a:lnTo>
                  <a:lnTo>
                    <a:pt x="106819" y="70446"/>
                  </a:lnTo>
                  <a:lnTo>
                    <a:pt x="107467" y="64325"/>
                  </a:lnTo>
                  <a:lnTo>
                    <a:pt x="107619" y="61175"/>
                  </a:lnTo>
                  <a:lnTo>
                    <a:pt x="107558" y="54508"/>
                  </a:lnTo>
                  <a:lnTo>
                    <a:pt x="96443" y="31559"/>
                  </a:lnTo>
                  <a:lnTo>
                    <a:pt x="94589" y="29146"/>
                  </a:lnTo>
                  <a:lnTo>
                    <a:pt x="92540" y="26403"/>
                  </a:lnTo>
                  <a:lnTo>
                    <a:pt x="91046" y="24320"/>
                  </a:lnTo>
                  <a:lnTo>
                    <a:pt x="89357" y="22555"/>
                  </a:lnTo>
                  <a:lnTo>
                    <a:pt x="85813" y="19964"/>
                  </a:lnTo>
                  <a:lnTo>
                    <a:pt x="81546" y="16903"/>
                  </a:lnTo>
                  <a:lnTo>
                    <a:pt x="79298" y="14985"/>
                  </a:lnTo>
                  <a:lnTo>
                    <a:pt x="77368" y="12979"/>
                  </a:lnTo>
                  <a:lnTo>
                    <a:pt x="74142" y="8788"/>
                  </a:lnTo>
                  <a:lnTo>
                    <a:pt x="72047" y="6934"/>
                  </a:lnTo>
                  <a:lnTo>
                    <a:pt x="69481" y="5321"/>
                  </a:lnTo>
                  <a:lnTo>
                    <a:pt x="67221" y="4025"/>
                  </a:lnTo>
                  <a:lnTo>
                    <a:pt x="64566" y="2832"/>
                  </a:lnTo>
                  <a:lnTo>
                    <a:pt x="58432" y="571"/>
                  </a:lnTo>
                  <a:lnTo>
                    <a:pt x="55625" y="0"/>
                  </a:lnTo>
                  <a:close/>
                </a:path>
                <a:path w="107950" h="457834">
                  <a:moveTo>
                    <a:pt x="49751" y="340575"/>
                  </a:moveTo>
                  <a:lnTo>
                    <a:pt x="48463" y="340575"/>
                  </a:lnTo>
                  <a:lnTo>
                    <a:pt x="49428" y="340906"/>
                  </a:lnTo>
                  <a:lnTo>
                    <a:pt x="49751" y="340575"/>
                  </a:lnTo>
                  <a:close/>
                </a:path>
                <a:path w="107950" h="457834">
                  <a:moveTo>
                    <a:pt x="18275" y="379133"/>
                  </a:moveTo>
                  <a:lnTo>
                    <a:pt x="14427" y="379133"/>
                  </a:lnTo>
                  <a:lnTo>
                    <a:pt x="12649" y="379933"/>
                  </a:lnTo>
                  <a:lnTo>
                    <a:pt x="11036" y="381546"/>
                  </a:lnTo>
                  <a:lnTo>
                    <a:pt x="9423" y="382511"/>
                  </a:lnTo>
                  <a:lnTo>
                    <a:pt x="8127" y="384035"/>
                  </a:lnTo>
                  <a:lnTo>
                    <a:pt x="6176" y="388302"/>
                  </a:lnTo>
                  <a:lnTo>
                    <a:pt x="5397" y="390080"/>
                  </a:lnTo>
                  <a:lnTo>
                    <a:pt x="4762" y="391693"/>
                  </a:lnTo>
                  <a:lnTo>
                    <a:pt x="3149" y="394258"/>
                  </a:lnTo>
                  <a:lnTo>
                    <a:pt x="2184" y="396671"/>
                  </a:lnTo>
                  <a:lnTo>
                    <a:pt x="1536" y="401180"/>
                  </a:lnTo>
                  <a:lnTo>
                    <a:pt x="1054" y="403593"/>
                  </a:lnTo>
                  <a:lnTo>
                    <a:pt x="406" y="406184"/>
                  </a:lnTo>
                  <a:lnTo>
                    <a:pt x="224" y="407466"/>
                  </a:lnTo>
                  <a:lnTo>
                    <a:pt x="134" y="409079"/>
                  </a:lnTo>
                  <a:lnTo>
                    <a:pt x="241" y="410603"/>
                  </a:lnTo>
                  <a:lnTo>
                    <a:pt x="1536" y="414781"/>
                  </a:lnTo>
                  <a:lnTo>
                    <a:pt x="1536" y="417118"/>
                  </a:lnTo>
                  <a:lnTo>
                    <a:pt x="888" y="419696"/>
                  </a:lnTo>
                  <a:lnTo>
                    <a:pt x="571" y="421957"/>
                  </a:lnTo>
                  <a:lnTo>
                    <a:pt x="330" y="424281"/>
                  </a:lnTo>
                  <a:lnTo>
                    <a:pt x="0" y="429120"/>
                  </a:lnTo>
                  <a:lnTo>
                    <a:pt x="241" y="431609"/>
                  </a:lnTo>
                  <a:lnTo>
                    <a:pt x="26327" y="457682"/>
                  </a:lnTo>
                  <a:lnTo>
                    <a:pt x="30848" y="456412"/>
                  </a:lnTo>
                  <a:lnTo>
                    <a:pt x="46291" y="437565"/>
                  </a:lnTo>
                  <a:lnTo>
                    <a:pt x="48793" y="432498"/>
                  </a:lnTo>
                  <a:lnTo>
                    <a:pt x="51028" y="427672"/>
                  </a:lnTo>
                  <a:lnTo>
                    <a:pt x="52082" y="425183"/>
                  </a:lnTo>
                  <a:lnTo>
                    <a:pt x="53060" y="422592"/>
                  </a:lnTo>
                  <a:lnTo>
                    <a:pt x="54025" y="420344"/>
                  </a:lnTo>
                  <a:lnTo>
                    <a:pt x="54584" y="418744"/>
                  </a:lnTo>
                  <a:lnTo>
                    <a:pt x="54902" y="416801"/>
                  </a:lnTo>
                  <a:lnTo>
                    <a:pt x="55295" y="415188"/>
                  </a:lnTo>
                  <a:lnTo>
                    <a:pt x="55956" y="412940"/>
                  </a:lnTo>
                  <a:lnTo>
                    <a:pt x="56426" y="409079"/>
                  </a:lnTo>
                  <a:lnTo>
                    <a:pt x="55778" y="408419"/>
                  </a:lnTo>
                  <a:lnTo>
                    <a:pt x="55473" y="407466"/>
                  </a:lnTo>
                  <a:lnTo>
                    <a:pt x="55473" y="404888"/>
                  </a:lnTo>
                  <a:lnTo>
                    <a:pt x="55295" y="403923"/>
                  </a:lnTo>
                  <a:lnTo>
                    <a:pt x="54990" y="403275"/>
                  </a:lnTo>
                  <a:lnTo>
                    <a:pt x="54330" y="402628"/>
                  </a:lnTo>
                  <a:lnTo>
                    <a:pt x="53771" y="401980"/>
                  </a:lnTo>
                  <a:lnTo>
                    <a:pt x="52806" y="400697"/>
                  </a:lnTo>
                  <a:lnTo>
                    <a:pt x="52412" y="399897"/>
                  </a:lnTo>
                  <a:lnTo>
                    <a:pt x="51332" y="396671"/>
                  </a:lnTo>
                  <a:lnTo>
                    <a:pt x="50799" y="395147"/>
                  </a:lnTo>
                  <a:lnTo>
                    <a:pt x="35178" y="381546"/>
                  </a:lnTo>
                  <a:lnTo>
                    <a:pt x="33248" y="380580"/>
                  </a:lnTo>
                  <a:lnTo>
                    <a:pt x="31241" y="380098"/>
                  </a:lnTo>
                  <a:lnTo>
                    <a:pt x="27050" y="380098"/>
                  </a:lnTo>
                  <a:lnTo>
                    <a:pt x="24879" y="379933"/>
                  </a:lnTo>
                  <a:lnTo>
                    <a:pt x="20370" y="379298"/>
                  </a:lnTo>
                  <a:lnTo>
                    <a:pt x="18275" y="379133"/>
                  </a:lnTo>
                  <a:close/>
                </a:path>
              </a:pathLst>
            </a:custGeom>
            <a:solidFill>
              <a:srgbClr val="FCB55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3966306" y="484999"/>
              <a:ext cx="212521" cy="212102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4204570" y="484990"/>
              <a:ext cx="390194" cy="211696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4615927" y="484988"/>
              <a:ext cx="173507" cy="211696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4866220" y="397818"/>
              <a:ext cx="116839" cy="295275"/>
            </a:xfrm>
            <a:custGeom>
              <a:avLst/>
              <a:gdLst/>
              <a:ahLst/>
              <a:cxnLst/>
              <a:rect l="l" t="t" r="r" b="b"/>
              <a:pathLst>
                <a:path w="116839" h="295275">
                  <a:moveTo>
                    <a:pt x="116230" y="0"/>
                  </a:moveTo>
                  <a:lnTo>
                    <a:pt x="56451" y="0"/>
                  </a:lnTo>
                  <a:lnTo>
                    <a:pt x="0" y="294716"/>
                  </a:lnTo>
                  <a:lnTo>
                    <a:pt x="59778" y="294716"/>
                  </a:lnTo>
                  <a:lnTo>
                    <a:pt x="11623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/>
            <p:cNvSpPr/>
            <p:nvPr/>
          </p:nvSpPr>
          <p:spPr>
            <a:xfrm>
              <a:off x="4982443" y="484990"/>
              <a:ext cx="188874" cy="211696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/>
            <p:cNvSpPr/>
            <p:nvPr/>
          </p:nvSpPr>
          <p:spPr>
            <a:xfrm>
              <a:off x="5215303" y="401138"/>
              <a:ext cx="160655" cy="378460"/>
            </a:xfrm>
            <a:custGeom>
              <a:avLst/>
              <a:gdLst/>
              <a:ahLst/>
              <a:cxnLst/>
              <a:rect l="l" t="t" r="r" b="b"/>
              <a:pathLst>
                <a:path w="160654" h="378459">
                  <a:moveTo>
                    <a:pt x="130746" y="0"/>
                  </a:moveTo>
                  <a:lnTo>
                    <a:pt x="117488" y="2459"/>
                  </a:lnTo>
                  <a:lnTo>
                    <a:pt x="106524" y="9394"/>
                  </a:lnTo>
                  <a:lnTo>
                    <a:pt x="99060" y="20145"/>
                  </a:lnTo>
                  <a:lnTo>
                    <a:pt x="96304" y="34048"/>
                  </a:lnTo>
                  <a:lnTo>
                    <a:pt x="98451" y="46114"/>
                  </a:lnTo>
                  <a:lnTo>
                    <a:pt x="104451" y="55262"/>
                  </a:lnTo>
                  <a:lnTo>
                    <a:pt x="113641" y="61064"/>
                  </a:lnTo>
                  <a:lnTo>
                    <a:pt x="125361" y="63093"/>
                  </a:lnTo>
                  <a:lnTo>
                    <a:pt x="138927" y="60818"/>
                  </a:lnTo>
                  <a:lnTo>
                    <a:pt x="150160" y="54224"/>
                  </a:lnTo>
                  <a:lnTo>
                    <a:pt x="157813" y="43660"/>
                  </a:lnTo>
                  <a:lnTo>
                    <a:pt x="160642" y="29476"/>
                  </a:lnTo>
                  <a:lnTo>
                    <a:pt x="158423" y="17337"/>
                  </a:lnTo>
                  <a:lnTo>
                    <a:pt x="152233" y="8042"/>
                  </a:lnTo>
                  <a:lnTo>
                    <a:pt x="142773" y="2094"/>
                  </a:lnTo>
                  <a:lnTo>
                    <a:pt x="130746" y="0"/>
                  </a:lnTo>
                  <a:close/>
                </a:path>
                <a:path w="160654" h="378459">
                  <a:moveTo>
                    <a:pt x="7061" y="329590"/>
                  </a:moveTo>
                  <a:lnTo>
                    <a:pt x="0" y="374827"/>
                  </a:lnTo>
                  <a:lnTo>
                    <a:pt x="28638" y="378155"/>
                  </a:lnTo>
                  <a:lnTo>
                    <a:pt x="44393" y="376884"/>
                  </a:lnTo>
                  <a:lnTo>
                    <a:pt x="84264" y="356577"/>
                  </a:lnTo>
                  <a:lnTo>
                    <a:pt x="99635" y="330835"/>
                  </a:lnTo>
                  <a:lnTo>
                    <a:pt x="14947" y="330835"/>
                  </a:lnTo>
                  <a:lnTo>
                    <a:pt x="11201" y="330415"/>
                  </a:lnTo>
                  <a:lnTo>
                    <a:pt x="7061" y="329590"/>
                  </a:lnTo>
                  <a:close/>
                </a:path>
                <a:path w="160654" h="378459">
                  <a:moveTo>
                    <a:pt x="149440" y="88417"/>
                  </a:moveTo>
                  <a:lnTo>
                    <a:pt x="89662" y="88417"/>
                  </a:lnTo>
                  <a:lnTo>
                    <a:pt x="52298" y="287248"/>
                  </a:lnTo>
                  <a:lnTo>
                    <a:pt x="46429" y="309468"/>
                  </a:lnTo>
                  <a:lnTo>
                    <a:pt x="38965" y="322738"/>
                  </a:lnTo>
                  <a:lnTo>
                    <a:pt x="30179" y="329160"/>
                  </a:lnTo>
                  <a:lnTo>
                    <a:pt x="20345" y="330835"/>
                  </a:lnTo>
                  <a:lnTo>
                    <a:pt x="99635" y="330835"/>
                  </a:lnTo>
                  <a:lnTo>
                    <a:pt x="101022" y="327931"/>
                  </a:lnTo>
                  <a:lnTo>
                    <a:pt x="107317" y="308237"/>
                  </a:lnTo>
                  <a:lnTo>
                    <a:pt x="112483" y="284340"/>
                  </a:lnTo>
                  <a:lnTo>
                    <a:pt x="149440" y="8841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/>
            <p:cNvSpPr/>
            <p:nvPr/>
          </p:nvSpPr>
          <p:spPr>
            <a:xfrm>
              <a:off x="5380918" y="484990"/>
              <a:ext cx="188874" cy="211696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/>
            <p:cNvSpPr/>
            <p:nvPr/>
          </p:nvSpPr>
          <p:spPr>
            <a:xfrm>
              <a:off x="5594275" y="489558"/>
              <a:ext cx="208787" cy="207543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/>
            <p:cNvSpPr/>
            <p:nvPr/>
          </p:nvSpPr>
          <p:spPr>
            <a:xfrm>
              <a:off x="5896871" y="397823"/>
              <a:ext cx="233045" cy="299720"/>
            </a:xfrm>
            <a:custGeom>
              <a:avLst/>
              <a:gdLst/>
              <a:ahLst/>
              <a:cxnLst/>
              <a:rect l="l" t="t" r="r" b="b"/>
              <a:pathLst>
                <a:path w="233045" h="299720">
                  <a:moveTo>
                    <a:pt x="127850" y="87172"/>
                  </a:moveTo>
                  <a:lnTo>
                    <a:pt x="85064" y="94470"/>
                  </a:lnTo>
                  <a:lnTo>
                    <a:pt x="49671" y="114479"/>
                  </a:lnTo>
                  <a:lnTo>
                    <a:pt x="22886" y="144371"/>
                  </a:lnTo>
                  <a:lnTo>
                    <a:pt x="5923" y="181317"/>
                  </a:lnTo>
                  <a:lnTo>
                    <a:pt x="0" y="222491"/>
                  </a:lnTo>
                  <a:lnTo>
                    <a:pt x="5013" y="255325"/>
                  </a:lnTo>
                  <a:lnTo>
                    <a:pt x="18626" y="279404"/>
                  </a:lnTo>
                  <a:lnTo>
                    <a:pt x="38699" y="294223"/>
                  </a:lnTo>
                  <a:lnTo>
                    <a:pt x="63093" y="299275"/>
                  </a:lnTo>
                  <a:lnTo>
                    <a:pt x="80942" y="297234"/>
                  </a:lnTo>
                  <a:lnTo>
                    <a:pt x="98478" y="290720"/>
                  </a:lnTo>
                  <a:lnTo>
                    <a:pt x="114925" y="279146"/>
                  </a:lnTo>
                  <a:lnTo>
                    <a:pt x="129501" y="261924"/>
                  </a:lnTo>
                  <a:lnTo>
                    <a:pt x="184828" y="261924"/>
                  </a:lnTo>
                  <a:lnTo>
                    <a:pt x="185442" y="256058"/>
                  </a:lnTo>
                  <a:lnTo>
                    <a:pt x="186137" y="251129"/>
                  </a:lnTo>
                  <a:lnTo>
                    <a:pt x="90487" y="251129"/>
                  </a:lnTo>
                  <a:lnTo>
                    <a:pt x="78721" y="248607"/>
                  </a:lnTo>
                  <a:lnTo>
                    <a:pt x="69838" y="241222"/>
                  </a:lnTo>
                  <a:lnTo>
                    <a:pt x="64225" y="229243"/>
                  </a:lnTo>
                  <a:lnTo>
                    <a:pt x="62268" y="212940"/>
                  </a:lnTo>
                  <a:lnTo>
                    <a:pt x="66780" y="183898"/>
                  </a:lnTo>
                  <a:lnTo>
                    <a:pt x="79386" y="158045"/>
                  </a:lnTo>
                  <a:lnTo>
                    <a:pt x="98685" y="139506"/>
                  </a:lnTo>
                  <a:lnTo>
                    <a:pt x="123278" y="132410"/>
                  </a:lnTo>
                  <a:lnTo>
                    <a:pt x="207656" y="132410"/>
                  </a:lnTo>
                  <a:lnTo>
                    <a:pt x="215401" y="91732"/>
                  </a:lnTo>
                  <a:lnTo>
                    <a:pt x="155663" y="91732"/>
                  </a:lnTo>
                  <a:lnTo>
                    <a:pt x="148803" y="89615"/>
                  </a:lnTo>
                  <a:lnTo>
                    <a:pt x="141595" y="88204"/>
                  </a:lnTo>
                  <a:lnTo>
                    <a:pt x="134468" y="87417"/>
                  </a:lnTo>
                  <a:lnTo>
                    <a:pt x="127850" y="87172"/>
                  </a:lnTo>
                  <a:close/>
                </a:path>
                <a:path w="233045" h="299720">
                  <a:moveTo>
                    <a:pt x="184828" y="261924"/>
                  </a:moveTo>
                  <a:lnTo>
                    <a:pt x="130340" y="261924"/>
                  </a:lnTo>
                  <a:lnTo>
                    <a:pt x="127431" y="294716"/>
                  </a:lnTo>
                  <a:lnTo>
                    <a:pt x="182219" y="294716"/>
                  </a:lnTo>
                  <a:lnTo>
                    <a:pt x="183365" y="275912"/>
                  </a:lnTo>
                  <a:lnTo>
                    <a:pt x="184828" y="261924"/>
                  </a:lnTo>
                  <a:close/>
                </a:path>
                <a:path w="233045" h="299720">
                  <a:moveTo>
                    <a:pt x="207656" y="132410"/>
                  </a:moveTo>
                  <a:lnTo>
                    <a:pt x="133235" y="132410"/>
                  </a:lnTo>
                  <a:lnTo>
                    <a:pt x="142379" y="135737"/>
                  </a:lnTo>
                  <a:lnTo>
                    <a:pt x="146938" y="139471"/>
                  </a:lnTo>
                  <a:lnTo>
                    <a:pt x="136563" y="194259"/>
                  </a:lnTo>
                  <a:lnTo>
                    <a:pt x="116949" y="237172"/>
                  </a:lnTo>
                  <a:lnTo>
                    <a:pt x="90487" y="251129"/>
                  </a:lnTo>
                  <a:lnTo>
                    <a:pt x="186137" y="251129"/>
                  </a:lnTo>
                  <a:lnTo>
                    <a:pt x="188295" y="235817"/>
                  </a:lnTo>
                  <a:lnTo>
                    <a:pt x="191769" y="215849"/>
                  </a:lnTo>
                  <a:lnTo>
                    <a:pt x="207656" y="132410"/>
                  </a:lnTo>
                  <a:close/>
                </a:path>
                <a:path w="233045" h="299720">
                  <a:moveTo>
                    <a:pt x="232867" y="0"/>
                  </a:moveTo>
                  <a:lnTo>
                    <a:pt x="173088" y="0"/>
                  </a:lnTo>
                  <a:lnTo>
                    <a:pt x="155663" y="91732"/>
                  </a:lnTo>
                  <a:lnTo>
                    <a:pt x="215401" y="91732"/>
                  </a:lnTo>
                  <a:lnTo>
                    <a:pt x="23286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/>
            <p:cNvSpPr/>
            <p:nvPr/>
          </p:nvSpPr>
          <p:spPr>
            <a:xfrm>
              <a:off x="6130150" y="484990"/>
              <a:ext cx="188861" cy="211696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/>
            <p:cNvSpPr/>
            <p:nvPr/>
          </p:nvSpPr>
          <p:spPr>
            <a:xfrm>
              <a:off x="6408247" y="397818"/>
              <a:ext cx="116839" cy="295275"/>
            </a:xfrm>
            <a:custGeom>
              <a:avLst/>
              <a:gdLst/>
              <a:ahLst/>
              <a:cxnLst/>
              <a:rect l="l" t="t" r="r" b="b"/>
              <a:pathLst>
                <a:path w="116840" h="295275">
                  <a:moveTo>
                    <a:pt x="116217" y="0"/>
                  </a:moveTo>
                  <a:lnTo>
                    <a:pt x="56451" y="0"/>
                  </a:lnTo>
                  <a:lnTo>
                    <a:pt x="0" y="294716"/>
                  </a:lnTo>
                  <a:lnTo>
                    <a:pt x="59778" y="294716"/>
                  </a:lnTo>
                  <a:lnTo>
                    <a:pt x="11621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/>
            <p:cNvSpPr/>
            <p:nvPr/>
          </p:nvSpPr>
          <p:spPr>
            <a:xfrm>
              <a:off x="6523235" y="484999"/>
              <a:ext cx="212521" cy="212102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1" name="object 21"/>
            <p:cNvSpPr/>
            <p:nvPr/>
          </p:nvSpPr>
          <p:spPr>
            <a:xfrm>
              <a:off x="6824560" y="397827"/>
              <a:ext cx="437515" cy="381635"/>
            </a:xfrm>
            <a:custGeom>
              <a:avLst/>
              <a:gdLst/>
              <a:ahLst/>
              <a:cxnLst/>
              <a:rect l="l" t="t" r="r" b="b"/>
              <a:pathLst>
                <a:path w="437515" h="381634">
                  <a:moveTo>
                    <a:pt x="116217" y="0"/>
                  </a:moveTo>
                  <a:lnTo>
                    <a:pt x="56451" y="0"/>
                  </a:lnTo>
                  <a:lnTo>
                    <a:pt x="0" y="294716"/>
                  </a:lnTo>
                  <a:lnTo>
                    <a:pt x="59778" y="294716"/>
                  </a:lnTo>
                  <a:lnTo>
                    <a:pt x="116217" y="0"/>
                  </a:lnTo>
                  <a:close/>
                </a:path>
                <a:path w="437515" h="381634">
                  <a:moveTo>
                    <a:pt x="208381" y="91732"/>
                  </a:moveTo>
                  <a:lnTo>
                    <a:pt x="148615" y="91732"/>
                  </a:lnTo>
                  <a:lnTo>
                    <a:pt x="110007" y="294716"/>
                  </a:lnTo>
                  <a:lnTo>
                    <a:pt x="169786" y="294716"/>
                  </a:lnTo>
                  <a:lnTo>
                    <a:pt x="208381" y="91732"/>
                  </a:lnTo>
                  <a:close/>
                </a:path>
                <a:path w="437515" h="381634">
                  <a:moveTo>
                    <a:pt x="221246" y="32791"/>
                  </a:moveTo>
                  <a:lnTo>
                    <a:pt x="219024" y="20650"/>
                  </a:lnTo>
                  <a:lnTo>
                    <a:pt x="212839" y="11353"/>
                  </a:lnTo>
                  <a:lnTo>
                    <a:pt x="203390" y="5410"/>
                  </a:lnTo>
                  <a:lnTo>
                    <a:pt x="191363" y="3314"/>
                  </a:lnTo>
                  <a:lnTo>
                    <a:pt x="178320" y="5778"/>
                  </a:lnTo>
                  <a:lnTo>
                    <a:pt x="167436" y="12712"/>
                  </a:lnTo>
                  <a:lnTo>
                    <a:pt x="159893" y="23456"/>
                  </a:lnTo>
                  <a:lnTo>
                    <a:pt x="156908" y="37363"/>
                  </a:lnTo>
                  <a:lnTo>
                    <a:pt x="159105" y="49428"/>
                  </a:lnTo>
                  <a:lnTo>
                    <a:pt x="165201" y="58585"/>
                  </a:lnTo>
                  <a:lnTo>
                    <a:pt x="174409" y="64376"/>
                  </a:lnTo>
                  <a:lnTo>
                    <a:pt x="185966" y="66408"/>
                  </a:lnTo>
                  <a:lnTo>
                    <a:pt x="199529" y="64135"/>
                  </a:lnTo>
                  <a:lnTo>
                    <a:pt x="210756" y="57543"/>
                  </a:lnTo>
                  <a:lnTo>
                    <a:pt x="218414" y="46977"/>
                  </a:lnTo>
                  <a:lnTo>
                    <a:pt x="221246" y="32791"/>
                  </a:lnTo>
                  <a:close/>
                </a:path>
                <a:path w="437515" h="381634">
                  <a:moveTo>
                    <a:pt x="437515" y="101295"/>
                  </a:moveTo>
                  <a:lnTo>
                    <a:pt x="420865" y="95224"/>
                  </a:lnTo>
                  <a:lnTo>
                    <a:pt x="402742" y="90805"/>
                  </a:lnTo>
                  <a:lnTo>
                    <a:pt x="383222" y="88087"/>
                  </a:lnTo>
                  <a:lnTo>
                    <a:pt x="372757" y="87630"/>
                  </a:lnTo>
                  <a:lnTo>
                    <a:pt x="372757" y="136575"/>
                  </a:lnTo>
                  <a:lnTo>
                    <a:pt x="362381" y="190944"/>
                  </a:lnTo>
                  <a:lnTo>
                    <a:pt x="355358" y="214236"/>
                  </a:lnTo>
                  <a:lnTo>
                    <a:pt x="344525" y="231876"/>
                  </a:lnTo>
                  <a:lnTo>
                    <a:pt x="331203" y="243065"/>
                  </a:lnTo>
                  <a:lnTo>
                    <a:pt x="316712" y="246976"/>
                  </a:lnTo>
                  <a:lnTo>
                    <a:pt x="304723" y="244322"/>
                  </a:lnTo>
                  <a:lnTo>
                    <a:pt x="296164" y="236956"/>
                  </a:lnTo>
                  <a:lnTo>
                    <a:pt x="291033" y="225793"/>
                  </a:lnTo>
                  <a:lnTo>
                    <a:pt x="289318" y="211696"/>
                  </a:lnTo>
                  <a:lnTo>
                    <a:pt x="293903" y="183083"/>
                  </a:lnTo>
                  <a:lnTo>
                    <a:pt x="306692" y="157784"/>
                  </a:lnTo>
                  <a:lnTo>
                    <a:pt x="326263" y="139725"/>
                  </a:lnTo>
                  <a:lnTo>
                    <a:pt x="351167" y="132829"/>
                  </a:lnTo>
                  <a:lnTo>
                    <a:pt x="359473" y="132829"/>
                  </a:lnTo>
                  <a:lnTo>
                    <a:pt x="368185" y="134493"/>
                  </a:lnTo>
                  <a:lnTo>
                    <a:pt x="372757" y="136575"/>
                  </a:lnTo>
                  <a:lnTo>
                    <a:pt x="372757" y="87630"/>
                  </a:lnTo>
                  <a:lnTo>
                    <a:pt x="314261" y="94615"/>
                  </a:lnTo>
                  <a:lnTo>
                    <a:pt x="276250" y="114858"/>
                  </a:lnTo>
                  <a:lnTo>
                    <a:pt x="248691" y="144729"/>
                  </a:lnTo>
                  <a:lnTo>
                    <a:pt x="231889" y="181114"/>
                  </a:lnTo>
                  <a:lnTo>
                    <a:pt x="226225" y="220840"/>
                  </a:lnTo>
                  <a:lnTo>
                    <a:pt x="230924" y="248754"/>
                  </a:lnTo>
                  <a:lnTo>
                    <a:pt x="243865" y="271729"/>
                  </a:lnTo>
                  <a:lnTo>
                    <a:pt x="264287" y="287312"/>
                  </a:lnTo>
                  <a:lnTo>
                    <a:pt x="291401" y="293052"/>
                  </a:lnTo>
                  <a:lnTo>
                    <a:pt x="308419" y="291236"/>
                  </a:lnTo>
                  <a:lnTo>
                    <a:pt x="323570" y="285737"/>
                  </a:lnTo>
                  <a:lnTo>
                    <a:pt x="337159" y="276428"/>
                  </a:lnTo>
                  <a:lnTo>
                    <a:pt x="349504" y="263182"/>
                  </a:lnTo>
                  <a:lnTo>
                    <a:pt x="350329" y="263182"/>
                  </a:lnTo>
                  <a:lnTo>
                    <a:pt x="338251" y="305790"/>
                  </a:lnTo>
                  <a:lnTo>
                    <a:pt x="307327" y="331444"/>
                  </a:lnTo>
                  <a:lnTo>
                    <a:pt x="286410" y="334162"/>
                  </a:lnTo>
                  <a:lnTo>
                    <a:pt x="272503" y="333336"/>
                  </a:lnTo>
                  <a:lnTo>
                    <a:pt x="257670" y="331038"/>
                  </a:lnTo>
                  <a:lnTo>
                    <a:pt x="243916" y="327494"/>
                  </a:lnTo>
                  <a:lnTo>
                    <a:pt x="233286" y="322948"/>
                  </a:lnTo>
                  <a:lnTo>
                    <a:pt x="219583" y="368617"/>
                  </a:lnTo>
                  <a:lnTo>
                    <a:pt x="231876" y="373951"/>
                  </a:lnTo>
                  <a:lnTo>
                    <a:pt x="247599" y="378002"/>
                  </a:lnTo>
                  <a:lnTo>
                    <a:pt x="265811" y="380568"/>
                  </a:lnTo>
                  <a:lnTo>
                    <a:pt x="285584" y="381469"/>
                  </a:lnTo>
                  <a:lnTo>
                    <a:pt x="306133" y="380352"/>
                  </a:lnTo>
                  <a:lnTo>
                    <a:pt x="346290" y="369557"/>
                  </a:lnTo>
                  <a:lnTo>
                    <a:pt x="380047" y="341579"/>
                  </a:lnTo>
                  <a:lnTo>
                    <a:pt x="400570" y="295656"/>
                  </a:lnTo>
                  <a:lnTo>
                    <a:pt x="410756" y="246976"/>
                  </a:lnTo>
                  <a:lnTo>
                    <a:pt x="431723" y="132829"/>
                  </a:lnTo>
                  <a:lnTo>
                    <a:pt x="437515" y="10129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" name="object 22"/>
            <p:cNvSpPr/>
            <p:nvPr/>
          </p:nvSpPr>
          <p:spPr>
            <a:xfrm>
              <a:off x="7276188" y="484991"/>
              <a:ext cx="209626" cy="207543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3" name="object 23"/>
            <p:cNvSpPr/>
            <p:nvPr/>
          </p:nvSpPr>
          <p:spPr>
            <a:xfrm>
              <a:off x="7516106" y="484990"/>
              <a:ext cx="188874" cy="211696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4" name="object 24"/>
            <p:cNvSpPr/>
            <p:nvPr/>
          </p:nvSpPr>
          <p:spPr>
            <a:xfrm>
              <a:off x="7809154" y="408203"/>
              <a:ext cx="1737995" cy="288925"/>
            </a:xfrm>
            <a:custGeom>
              <a:avLst/>
              <a:gdLst/>
              <a:ahLst/>
              <a:cxnLst/>
              <a:rect l="l" t="t" r="r" b="b"/>
              <a:pathLst>
                <a:path w="1737995" h="288925">
                  <a:moveTo>
                    <a:pt x="234530" y="12052"/>
                  </a:moveTo>
                  <a:lnTo>
                    <a:pt x="225933" y="8064"/>
                  </a:lnTo>
                  <a:lnTo>
                    <a:pt x="212420" y="4152"/>
                  </a:lnTo>
                  <a:lnTo>
                    <a:pt x="194716" y="1181"/>
                  </a:lnTo>
                  <a:lnTo>
                    <a:pt x="173507" y="0"/>
                  </a:lnTo>
                  <a:lnTo>
                    <a:pt x="144868" y="1803"/>
                  </a:lnTo>
                  <a:lnTo>
                    <a:pt x="93370" y="16637"/>
                  </a:lnTo>
                  <a:lnTo>
                    <a:pt x="41681" y="54838"/>
                  </a:lnTo>
                  <a:lnTo>
                    <a:pt x="19405" y="86918"/>
                  </a:lnTo>
                  <a:lnTo>
                    <a:pt x="5080" y="125450"/>
                  </a:lnTo>
                  <a:lnTo>
                    <a:pt x="0" y="169786"/>
                  </a:lnTo>
                  <a:lnTo>
                    <a:pt x="8940" y="219494"/>
                  </a:lnTo>
                  <a:lnTo>
                    <a:pt x="34137" y="256844"/>
                  </a:lnTo>
                  <a:lnTo>
                    <a:pt x="73202" y="280327"/>
                  </a:lnTo>
                  <a:lnTo>
                    <a:pt x="123710" y="288493"/>
                  </a:lnTo>
                  <a:lnTo>
                    <a:pt x="147332" y="287540"/>
                  </a:lnTo>
                  <a:lnTo>
                    <a:pt x="197586" y="276453"/>
                  </a:lnTo>
                  <a:lnTo>
                    <a:pt x="192595" y="228307"/>
                  </a:lnTo>
                  <a:lnTo>
                    <a:pt x="181089" y="232181"/>
                  </a:lnTo>
                  <a:lnTo>
                    <a:pt x="168059" y="235051"/>
                  </a:lnTo>
                  <a:lnTo>
                    <a:pt x="154025" y="236829"/>
                  </a:lnTo>
                  <a:lnTo>
                    <a:pt x="139471" y="237439"/>
                  </a:lnTo>
                  <a:lnTo>
                    <a:pt x="107022" y="232067"/>
                  </a:lnTo>
                  <a:lnTo>
                    <a:pt x="83807" y="216941"/>
                  </a:lnTo>
                  <a:lnTo>
                    <a:pt x="69837" y="193484"/>
                  </a:lnTo>
                  <a:lnTo>
                    <a:pt x="65176" y="163131"/>
                  </a:lnTo>
                  <a:lnTo>
                    <a:pt x="67881" y="135280"/>
                  </a:lnTo>
                  <a:lnTo>
                    <a:pt x="87757" y="89700"/>
                  </a:lnTo>
                  <a:lnTo>
                    <a:pt x="117551" y="63728"/>
                  </a:lnTo>
                  <a:lnTo>
                    <a:pt x="167690" y="51473"/>
                  </a:lnTo>
                  <a:lnTo>
                    <a:pt x="184607" y="52311"/>
                  </a:lnTo>
                  <a:lnTo>
                    <a:pt x="198932" y="54483"/>
                  </a:lnTo>
                  <a:lnTo>
                    <a:pt x="210312" y="57429"/>
                  </a:lnTo>
                  <a:lnTo>
                    <a:pt x="218351" y="60617"/>
                  </a:lnTo>
                  <a:lnTo>
                    <a:pt x="234530" y="12052"/>
                  </a:lnTo>
                  <a:close/>
                </a:path>
                <a:path w="1737995" h="288925">
                  <a:moveTo>
                    <a:pt x="498106" y="116649"/>
                  </a:moveTo>
                  <a:lnTo>
                    <a:pt x="490855" y="70231"/>
                  </a:lnTo>
                  <a:lnTo>
                    <a:pt x="478980" y="49809"/>
                  </a:lnTo>
                  <a:lnTo>
                    <a:pt x="469366" y="33261"/>
                  </a:lnTo>
                  <a:lnTo>
                    <a:pt x="434606" y="9232"/>
                  </a:lnTo>
                  <a:lnTo>
                    <a:pt x="434606" y="118313"/>
                  </a:lnTo>
                  <a:lnTo>
                    <a:pt x="432384" y="144564"/>
                  </a:lnTo>
                  <a:lnTo>
                    <a:pt x="415163" y="198323"/>
                  </a:lnTo>
                  <a:lnTo>
                    <a:pt x="390258" y="227190"/>
                  </a:lnTo>
                  <a:lnTo>
                    <a:pt x="353656" y="239090"/>
                  </a:lnTo>
                  <a:lnTo>
                    <a:pt x="327355" y="233870"/>
                  </a:lnTo>
                  <a:lnTo>
                    <a:pt x="309143" y="219430"/>
                  </a:lnTo>
                  <a:lnTo>
                    <a:pt x="298551" y="197599"/>
                  </a:lnTo>
                  <a:lnTo>
                    <a:pt x="295135" y="170192"/>
                  </a:lnTo>
                  <a:lnTo>
                    <a:pt x="297434" y="143598"/>
                  </a:lnTo>
                  <a:lnTo>
                    <a:pt x="315099" y="91033"/>
                  </a:lnTo>
                  <a:lnTo>
                    <a:pt x="340334" y="62064"/>
                  </a:lnTo>
                  <a:lnTo>
                    <a:pt x="378155" y="49809"/>
                  </a:lnTo>
                  <a:lnTo>
                    <a:pt x="405536" y="55613"/>
                  </a:lnTo>
                  <a:lnTo>
                    <a:pt x="422884" y="70980"/>
                  </a:lnTo>
                  <a:lnTo>
                    <a:pt x="431977" y="92887"/>
                  </a:lnTo>
                  <a:lnTo>
                    <a:pt x="434606" y="118313"/>
                  </a:lnTo>
                  <a:lnTo>
                    <a:pt x="434606" y="9232"/>
                  </a:lnTo>
                  <a:lnTo>
                    <a:pt x="434022" y="8826"/>
                  </a:lnTo>
                  <a:lnTo>
                    <a:pt x="385216" y="0"/>
                  </a:lnTo>
                  <a:lnTo>
                    <a:pt x="355942" y="2730"/>
                  </a:lnTo>
                  <a:lnTo>
                    <a:pt x="304419" y="23114"/>
                  </a:lnTo>
                  <a:lnTo>
                    <a:pt x="261226" y="66725"/>
                  </a:lnTo>
                  <a:lnTo>
                    <a:pt x="235064" y="134645"/>
                  </a:lnTo>
                  <a:lnTo>
                    <a:pt x="231635" y="172275"/>
                  </a:lnTo>
                  <a:lnTo>
                    <a:pt x="239128" y="217982"/>
                  </a:lnTo>
                  <a:lnTo>
                    <a:pt x="261048" y="255016"/>
                  </a:lnTo>
                  <a:lnTo>
                    <a:pt x="296595" y="279844"/>
                  </a:lnTo>
                  <a:lnTo>
                    <a:pt x="344944" y="288899"/>
                  </a:lnTo>
                  <a:lnTo>
                    <a:pt x="375107" y="286169"/>
                  </a:lnTo>
                  <a:lnTo>
                    <a:pt x="427012" y="265620"/>
                  </a:lnTo>
                  <a:lnTo>
                    <a:pt x="455891" y="239090"/>
                  </a:lnTo>
                  <a:lnTo>
                    <a:pt x="485190" y="189953"/>
                  </a:lnTo>
                  <a:lnTo>
                    <a:pt x="494817" y="154381"/>
                  </a:lnTo>
                  <a:lnTo>
                    <a:pt x="498106" y="116649"/>
                  </a:lnTo>
                  <a:close/>
                </a:path>
                <a:path w="1737995" h="288925">
                  <a:moveTo>
                    <a:pt x="782459" y="4572"/>
                  </a:moveTo>
                  <a:lnTo>
                    <a:pt x="715632" y="4572"/>
                  </a:lnTo>
                  <a:lnTo>
                    <a:pt x="652957" y="137401"/>
                  </a:lnTo>
                  <a:lnTo>
                    <a:pt x="642797" y="159296"/>
                  </a:lnTo>
                  <a:lnTo>
                    <a:pt x="633031" y="181190"/>
                  </a:lnTo>
                  <a:lnTo>
                    <a:pt x="623887" y="202780"/>
                  </a:lnTo>
                  <a:lnTo>
                    <a:pt x="615594" y="223748"/>
                  </a:lnTo>
                  <a:lnTo>
                    <a:pt x="614768" y="223748"/>
                  </a:lnTo>
                  <a:lnTo>
                    <a:pt x="613435" y="202196"/>
                  </a:lnTo>
                  <a:lnTo>
                    <a:pt x="610146" y="159588"/>
                  </a:lnTo>
                  <a:lnTo>
                    <a:pt x="595668" y="4572"/>
                  </a:lnTo>
                  <a:lnTo>
                    <a:pt x="533831" y="4572"/>
                  </a:lnTo>
                  <a:lnTo>
                    <a:pt x="568693" y="284340"/>
                  </a:lnTo>
                  <a:lnTo>
                    <a:pt x="638009" y="284340"/>
                  </a:lnTo>
                  <a:lnTo>
                    <a:pt x="782459" y="4572"/>
                  </a:lnTo>
                  <a:close/>
                </a:path>
                <a:path w="1737995" h="288925">
                  <a:moveTo>
                    <a:pt x="873772" y="4559"/>
                  </a:moveTo>
                  <a:lnTo>
                    <a:pt x="813993" y="4559"/>
                  </a:lnTo>
                  <a:lnTo>
                    <a:pt x="760857" y="284327"/>
                  </a:lnTo>
                  <a:lnTo>
                    <a:pt x="820635" y="284327"/>
                  </a:lnTo>
                  <a:lnTo>
                    <a:pt x="873772" y="4559"/>
                  </a:lnTo>
                  <a:close/>
                </a:path>
                <a:path w="1737995" h="288925">
                  <a:moveTo>
                    <a:pt x="1144828" y="120383"/>
                  </a:moveTo>
                  <a:lnTo>
                    <a:pt x="1142034" y="91986"/>
                  </a:lnTo>
                  <a:lnTo>
                    <a:pt x="1134605" y="68186"/>
                  </a:lnTo>
                  <a:lnTo>
                    <a:pt x="1124267" y="50647"/>
                  </a:lnTo>
                  <a:lnTo>
                    <a:pt x="1123048" y="48577"/>
                  </a:lnTo>
                  <a:lnTo>
                    <a:pt x="1107884" y="32791"/>
                  </a:lnTo>
                  <a:lnTo>
                    <a:pt x="1088072" y="19481"/>
                  </a:lnTo>
                  <a:lnTo>
                    <a:pt x="1079652" y="16141"/>
                  </a:lnTo>
                  <a:lnTo>
                    <a:pt x="1079652" y="120802"/>
                  </a:lnTo>
                  <a:lnTo>
                    <a:pt x="1077798" y="145122"/>
                  </a:lnTo>
                  <a:lnTo>
                    <a:pt x="1063193" y="187515"/>
                  </a:lnTo>
                  <a:lnTo>
                    <a:pt x="1035062" y="219125"/>
                  </a:lnTo>
                  <a:lnTo>
                    <a:pt x="994791" y="235712"/>
                  </a:lnTo>
                  <a:lnTo>
                    <a:pt x="971321" y="237858"/>
                  </a:lnTo>
                  <a:lnTo>
                    <a:pt x="963853" y="237769"/>
                  </a:lnTo>
                  <a:lnTo>
                    <a:pt x="956995" y="237490"/>
                  </a:lnTo>
                  <a:lnTo>
                    <a:pt x="950772" y="236982"/>
                  </a:lnTo>
                  <a:lnTo>
                    <a:pt x="945159" y="236194"/>
                  </a:lnTo>
                  <a:lnTo>
                    <a:pt x="980440" y="52311"/>
                  </a:lnTo>
                  <a:lnTo>
                    <a:pt x="986675" y="51066"/>
                  </a:lnTo>
                  <a:lnTo>
                    <a:pt x="995387" y="50647"/>
                  </a:lnTo>
                  <a:lnTo>
                    <a:pt x="1005763" y="50647"/>
                  </a:lnTo>
                  <a:lnTo>
                    <a:pt x="1038148" y="55422"/>
                  </a:lnTo>
                  <a:lnTo>
                    <a:pt x="1061237" y="69215"/>
                  </a:lnTo>
                  <a:lnTo>
                    <a:pt x="1075055" y="91274"/>
                  </a:lnTo>
                  <a:lnTo>
                    <a:pt x="1079652" y="120802"/>
                  </a:lnTo>
                  <a:lnTo>
                    <a:pt x="1079652" y="16141"/>
                  </a:lnTo>
                  <a:lnTo>
                    <a:pt x="1064298" y="10020"/>
                  </a:lnTo>
                  <a:lnTo>
                    <a:pt x="1036789" y="4368"/>
                  </a:lnTo>
                  <a:lnTo>
                    <a:pt x="1005763" y="2501"/>
                  </a:lnTo>
                  <a:lnTo>
                    <a:pt x="985647" y="2882"/>
                  </a:lnTo>
                  <a:lnTo>
                    <a:pt x="965923" y="4051"/>
                  </a:lnTo>
                  <a:lnTo>
                    <a:pt x="946810" y="5994"/>
                  </a:lnTo>
                  <a:lnTo>
                    <a:pt x="928547" y="8724"/>
                  </a:lnTo>
                  <a:lnTo>
                    <a:pt x="876668" y="281012"/>
                  </a:lnTo>
                  <a:lnTo>
                    <a:pt x="889660" y="282841"/>
                  </a:lnTo>
                  <a:lnTo>
                    <a:pt x="907389" y="284441"/>
                  </a:lnTo>
                  <a:lnTo>
                    <a:pt x="928865" y="285572"/>
                  </a:lnTo>
                  <a:lnTo>
                    <a:pt x="953046" y="286004"/>
                  </a:lnTo>
                  <a:lnTo>
                    <a:pt x="995019" y="283845"/>
                  </a:lnTo>
                  <a:lnTo>
                    <a:pt x="1030681" y="277177"/>
                  </a:lnTo>
                  <a:lnTo>
                    <a:pt x="1061046" y="265684"/>
                  </a:lnTo>
                  <a:lnTo>
                    <a:pt x="1087120" y="249059"/>
                  </a:lnTo>
                  <a:lnTo>
                    <a:pt x="1098080" y="237858"/>
                  </a:lnTo>
                  <a:lnTo>
                    <a:pt x="1110856" y="224802"/>
                  </a:lnTo>
                  <a:lnTo>
                    <a:pt x="1129055" y="194525"/>
                  </a:lnTo>
                  <a:lnTo>
                    <a:pt x="1140726" y="159346"/>
                  </a:lnTo>
                  <a:lnTo>
                    <a:pt x="1144828" y="120383"/>
                  </a:lnTo>
                  <a:close/>
                </a:path>
                <a:path w="1737995" h="288925">
                  <a:moveTo>
                    <a:pt x="1282636" y="154419"/>
                  </a:moveTo>
                  <a:lnTo>
                    <a:pt x="1175131" y="154419"/>
                  </a:lnTo>
                  <a:lnTo>
                    <a:pt x="1167244" y="196342"/>
                  </a:lnTo>
                  <a:lnTo>
                    <a:pt x="1274749" y="196342"/>
                  </a:lnTo>
                  <a:lnTo>
                    <a:pt x="1282636" y="154419"/>
                  </a:lnTo>
                  <a:close/>
                </a:path>
                <a:path w="1737995" h="288925">
                  <a:moveTo>
                    <a:pt x="1474812" y="14541"/>
                  </a:moveTo>
                  <a:lnTo>
                    <a:pt x="1426248" y="14541"/>
                  </a:lnTo>
                  <a:lnTo>
                    <a:pt x="1351114" y="47332"/>
                  </a:lnTo>
                  <a:lnTo>
                    <a:pt x="1352778" y="94234"/>
                  </a:lnTo>
                  <a:lnTo>
                    <a:pt x="1405915" y="70573"/>
                  </a:lnTo>
                  <a:lnTo>
                    <a:pt x="1406740" y="70573"/>
                  </a:lnTo>
                  <a:lnTo>
                    <a:pt x="1366481" y="284340"/>
                  </a:lnTo>
                  <a:lnTo>
                    <a:pt x="1424178" y="284340"/>
                  </a:lnTo>
                  <a:lnTo>
                    <a:pt x="1474812" y="14541"/>
                  </a:lnTo>
                  <a:close/>
                </a:path>
                <a:path w="1737995" h="288925">
                  <a:moveTo>
                    <a:pt x="1737563" y="104203"/>
                  </a:moveTo>
                  <a:lnTo>
                    <a:pt x="1726476" y="56045"/>
                  </a:lnTo>
                  <a:lnTo>
                    <a:pt x="1689061" y="17157"/>
                  </a:lnTo>
                  <a:lnTo>
                    <a:pt x="1677365" y="14986"/>
                  </a:lnTo>
                  <a:lnTo>
                    <a:pt x="1677365" y="94653"/>
                  </a:lnTo>
                  <a:lnTo>
                    <a:pt x="1677263" y="104203"/>
                  </a:lnTo>
                  <a:lnTo>
                    <a:pt x="1676958" y="110832"/>
                  </a:lnTo>
                  <a:lnTo>
                    <a:pt x="1675295" y="116230"/>
                  </a:lnTo>
                  <a:lnTo>
                    <a:pt x="1673631" y="122047"/>
                  </a:lnTo>
                  <a:lnTo>
                    <a:pt x="1632953" y="146951"/>
                  </a:lnTo>
                  <a:lnTo>
                    <a:pt x="1620215" y="144399"/>
                  </a:lnTo>
                  <a:lnTo>
                    <a:pt x="1610385" y="137134"/>
                  </a:lnTo>
                  <a:lnTo>
                    <a:pt x="1604073" y="125755"/>
                  </a:lnTo>
                  <a:lnTo>
                    <a:pt x="1601825" y="110832"/>
                  </a:lnTo>
                  <a:lnTo>
                    <a:pt x="1605191" y="90893"/>
                  </a:lnTo>
                  <a:lnTo>
                    <a:pt x="1614385" y="73317"/>
                  </a:lnTo>
                  <a:lnTo>
                    <a:pt x="1628101" y="60807"/>
                  </a:lnTo>
                  <a:lnTo>
                    <a:pt x="1644992" y="56045"/>
                  </a:lnTo>
                  <a:lnTo>
                    <a:pt x="1659509" y="59042"/>
                  </a:lnTo>
                  <a:lnTo>
                    <a:pt x="1669592" y="67246"/>
                  </a:lnTo>
                  <a:lnTo>
                    <a:pt x="1675460" y="79514"/>
                  </a:lnTo>
                  <a:lnTo>
                    <a:pt x="1677365" y="94653"/>
                  </a:lnTo>
                  <a:lnTo>
                    <a:pt x="1677365" y="14986"/>
                  </a:lnTo>
                  <a:lnTo>
                    <a:pt x="1607286" y="18669"/>
                  </a:lnTo>
                  <a:lnTo>
                    <a:pt x="1572361" y="42189"/>
                  </a:lnTo>
                  <a:lnTo>
                    <a:pt x="1548942" y="76682"/>
                  </a:lnTo>
                  <a:lnTo>
                    <a:pt x="1540395" y="118313"/>
                  </a:lnTo>
                  <a:lnTo>
                    <a:pt x="1545678" y="148107"/>
                  </a:lnTo>
                  <a:lnTo>
                    <a:pt x="1560474" y="171183"/>
                  </a:lnTo>
                  <a:lnTo>
                    <a:pt x="1583296" y="186080"/>
                  </a:lnTo>
                  <a:lnTo>
                    <a:pt x="1612620" y="191363"/>
                  </a:lnTo>
                  <a:lnTo>
                    <a:pt x="1626323" y="190182"/>
                  </a:lnTo>
                  <a:lnTo>
                    <a:pt x="1640014" y="186588"/>
                  </a:lnTo>
                  <a:lnTo>
                    <a:pt x="1652778" y="180505"/>
                  </a:lnTo>
                  <a:lnTo>
                    <a:pt x="1663674" y="171856"/>
                  </a:lnTo>
                  <a:lnTo>
                    <a:pt x="1664512" y="172275"/>
                  </a:lnTo>
                  <a:lnTo>
                    <a:pt x="1634744" y="211899"/>
                  </a:lnTo>
                  <a:lnTo>
                    <a:pt x="1595450" y="233489"/>
                  </a:lnTo>
                  <a:lnTo>
                    <a:pt x="1556156" y="239102"/>
                  </a:lnTo>
                  <a:lnTo>
                    <a:pt x="1549107" y="239522"/>
                  </a:lnTo>
                  <a:lnTo>
                    <a:pt x="1542465" y="238683"/>
                  </a:lnTo>
                  <a:lnTo>
                    <a:pt x="1534985" y="288074"/>
                  </a:lnTo>
                  <a:lnTo>
                    <a:pt x="1541018" y="288366"/>
                  </a:lnTo>
                  <a:lnTo>
                    <a:pt x="1547761" y="288531"/>
                  </a:lnTo>
                  <a:lnTo>
                    <a:pt x="1555889" y="288480"/>
                  </a:lnTo>
                  <a:lnTo>
                    <a:pt x="1620862" y="277596"/>
                  </a:lnTo>
                  <a:lnTo>
                    <a:pt x="1669072" y="251548"/>
                  </a:lnTo>
                  <a:lnTo>
                    <a:pt x="1716709" y="191096"/>
                  </a:lnTo>
                  <a:lnTo>
                    <a:pt x="1731772" y="150164"/>
                  </a:lnTo>
                  <a:lnTo>
                    <a:pt x="1732178" y="146951"/>
                  </a:lnTo>
                  <a:lnTo>
                    <a:pt x="1737563" y="10420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5" name="object 25"/>
          <p:cNvSpPr/>
          <p:nvPr/>
        </p:nvSpPr>
        <p:spPr>
          <a:xfrm>
            <a:off x="1438452" y="1415440"/>
            <a:ext cx="524510" cy="382270"/>
          </a:xfrm>
          <a:custGeom>
            <a:avLst/>
            <a:gdLst/>
            <a:ahLst/>
            <a:cxnLst/>
            <a:rect l="l" t="t" r="r" b="b"/>
            <a:pathLst>
              <a:path w="524510" h="382269">
                <a:moveTo>
                  <a:pt x="238645" y="306260"/>
                </a:moveTo>
                <a:lnTo>
                  <a:pt x="93891" y="306260"/>
                </a:lnTo>
                <a:lnTo>
                  <a:pt x="152019" y="0"/>
                </a:lnTo>
                <a:lnTo>
                  <a:pt x="71539" y="0"/>
                </a:lnTo>
                <a:lnTo>
                  <a:pt x="0" y="376682"/>
                </a:lnTo>
                <a:lnTo>
                  <a:pt x="225234" y="376682"/>
                </a:lnTo>
                <a:lnTo>
                  <a:pt x="238645" y="306260"/>
                </a:lnTo>
                <a:close/>
              </a:path>
              <a:path w="524510" h="382269">
                <a:moveTo>
                  <a:pt x="524217" y="178841"/>
                </a:moveTo>
                <a:lnTo>
                  <a:pt x="497459" y="118973"/>
                </a:lnTo>
                <a:lnTo>
                  <a:pt x="448779" y="100114"/>
                </a:lnTo>
                <a:lnTo>
                  <a:pt x="448779" y="179400"/>
                </a:lnTo>
                <a:lnTo>
                  <a:pt x="442899" y="195008"/>
                </a:lnTo>
                <a:lnTo>
                  <a:pt x="425297" y="205320"/>
                </a:lnTo>
                <a:lnTo>
                  <a:pt x="395947" y="210908"/>
                </a:lnTo>
                <a:lnTo>
                  <a:pt x="354876" y="212369"/>
                </a:lnTo>
                <a:lnTo>
                  <a:pt x="362000" y="192709"/>
                </a:lnTo>
                <a:lnTo>
                  <a:pt x="375056" y="174510"/>
                </a:lnTo>
                <a:lnTo>
                  <a:pt x="394093" y="161137"/>
                </a:lnTo>
                <a:lnTo>
                  <a:pt x="419150" y="155930"/>
                </a:lnTo>
                <a:lnTo>
                  <a:pt x="431558" y="157632"/>
                </a:lnTo>
                <a:lnTo>
                  <a:pt x="440880" y="162433"/>
                </a:lnTo>
                <a:lnTo>
                  <a:pt x="446735" y="169837"/>
                </a:lnTo>
                <a:lnTo>
                  <a:pt x="448779" y="179400"/>
                </a:lnTo>
                <a:lnTo>
                  <a:pt x="448779" y="100114"/>
                </a:lnTo>
                <a:lnTo>
                  <a:pt x="383057" y="104051"/>
                </a:lnTo>
                <a:lnTo>
                  <a:pt x="343941" y="122783"/>
                </a:lnTo>
                <a:lnTo>
                  <a:pt x="312470" y="150964"/>
                </a:lnTo>
                <a:lnTo>
                  <a:pt x="289229" y="186093"/>
                </a:lnTo>
                <a:lnTo>
                  <a:pt x="274853" y="225640"/>
                </a:lnTo>
                <a:lnTo>
                  <a:pt x="269925" y="267144"/>
                </a:lnTo>
                <a:lnTo>
                  <a:pt x="277431" y="315074"/>
                </a:lnTo>
                <a:lnTo>
                  <a:pt x="299821" y="351320"/>
                </a:lnTo>
                <a:lnTo>
                  <a:pt x="336880" y="374269"/>
                </a:lnTo>
                <a:lnTo>
                  <a:pt x="388416" y="382270"/>
                </a:lnTo>
                <a:lnTo>
                  <a:pt x="412559" y="381228"/>
                </a:lnTo>
                <a:lnTo>
                  <a:pt x="438645" y="377736"/>
                </a:lnTo>
                <a:lnTo>
                  <a:pt x="465035" y="371195"/>
                </a:lnTo>
                <a:lnTo>
                  <a:pt x="490131" y="361035"/>
                </a:lnTo>
                <a:lnTo>
                  <a:pt x="486206" y="320243"/>
                </a:lnTo>
                <a:lnTo>
                  <a:pt x="484543" y="302920"/>
                </a:lnTo>
                <a:lnTo>
                  <a:pt x="467550" y="310108"/>
                </a:lnTo>
                <a:lnTo>
                  <a:pt x="449186" y="315569"/>
                </a:lnTo>
                <a:lnTo>
                  <a:pt x="429361" y="319036"/>
                </a:lnTo>
                <a:lnTo>
                  <a:pt x="407974" y="320243"/>
                </a:lnTo>
                <a:lnTo>
                  <a:pt x="391350" y="318897"/>
                </a:lnTo>
                <a:lnTo>
                  <a:pt x="355434" y="299008"/>
                </a:lnTo>
                <a:lnTo>
                  <a:pt x="347052" y="271056"/>
                </a:lnTo>
                <a:lnTo>
                  <a:pt x="407530" y="269252"/>
                </a:lnTo>
                <a:lnTo>
                  <a:pt x="456730" y="259930"/>
                </a:lnTo>
                <a:lnTo>
                  <a:pt x="493395" y="242290"/>
                </a:lnTo>
                <a:lnTo>
                  <a:pt x="516305" y="215531"/>
                </a:lnTo>
                <a:lnTo>
                  <a:pt x="516978" y="212369"/>
                </a:lnTo>
                <a:lnTo>
                  <a:pt x="524217" y="178841"/>
                </a:lnTo>
                <a:close/>
              </a:path>
            </a:pathLst>
          </a:custGeom>
          <a:solidFill>
            <a:srgbClr val="33536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2090026" y="1395323"/>
            <a:ext cx="2357120" cy="513715"/>
          </a:xfrm>
          <a:custGeom>
            <a:avLst/>
            <a:gdLst/>
            <a:ahLst/>
            <a:cxnLst/>
            <a:rect l="l" t="t" r="r" b="b"/>
            <a:pathLst>
              <a:path w="2357120" h="513714">
                <a:moveTo>
                  <a:pt x="313524" y="0"/>
                </a:moveTo>
                <a:lnTo>
                  <a:pt x="233045" y="0"/>
                </a:lnTo>
                <a:lnTo>
                  <a:pt x="209575" y="123507"/>
                </a:lnTo>
                <a:lnTo>
                  <a:pt x="200342" y="120662"/>
                </a:lnTo>
                <a:lnTo>
                  <a:pt x="197840" y="120180"/>
                </a:lnTo>
                <a:lnTo>
                  <a:pt x="197840" y="187782"/>
                </a:lnTo>
                <a:lnTo>
                  <a:pt x="183870" y="261556"/>
                </a:lnTo>
                <a:lnTo>
                  <a:pt x="172923" y="295440"/>
                </a:lnTo>
                <a:lnTo>
                  <a:pt x="157467" y="319328"/>
                </a:lnTo>
                <a:lnTo>
                  <a:pt x="139712" y="333463"/>
                </a:lnTo>
                <a:lnTo>
                  <a:pt x="121843" y="338124"/>
                </a:lnTo>
                <a:lnTo>
                  <a:pt x="105994" y="334721"/>
                </a:lnTo>
                <a:lnTo>
                  <a:pt x="94030" y="324777"/>
                </a:lnTo>
                <a:lnTo>
                  <a:pt x="86474" y="308648"/>
                </a:lnTo>
                <a:lnTo>
                  <a:pt x="83832" y="286702"/>
                </a:lnTo>
                <a:lnTo>
                  <a:pt x="89916" y="247599"/>
                </a:lnTo>
                <a:lnTo>
                  <a:pt x="106895" y="212788"/>
                </a:lnTo>
                <a:lnTo>
                  <a:pt x="132880" y="187833"/>
                </a:lnTo>
                <a:lnTo>
                  <a:pt x="165989" y="178282"/>
                </a:lnTo>
                <a:lnTo>
                  <a:pt x="175755" y="179057"/>
                </a:lnTo>
                <a:lnTo>
                  <a:pt x="184645" y="181140"/>
                </a:lnTo>
                <a:lnTo>
                  <a:pt x="192151" y="184175"/>
                </a:lnTo>
                <a:lnTo>
                  <a:pt x="197840" y="187782"/>
                </a:lnTo>
                <a:lnTo>
                  <a:pt x="197840" y="120180"/>
                </a:lnTo>
                <a:lnTo>
                  <a:pt x="190652" y="118757"/>
                </a:lnTo>
                <a:lnTo>
                  <a:pt x="181051" y="117703"/>
                </a:lnTo>
                <a:lnTo>
                  <a:pt x="172135" y="117373"/>
                </a:lnTo>
                <a:lnTo>
                  <a:pt x="123482" y="124269"/>
                </a:lnTo>
                <a:lnTo>
                  <a:pt x="81559" y="143497"/>
                </a:lnTo>
                <a:lnTo>
                  <a:pt x="47294" y="172834"/>
                </a:lnTo>
                <a:lnTo>
                  <a:pt x="21653" y="210096"/>
                </a:lnTo>
                <a:lnTo>
                  <a:pt x="5575" y="253072"/>
                </a:lnTo>
                <a:lnTo>
                  <a:pt x="0" y="299554"/>
                </a:lnTo>
                <a:lnTo>
                  <a:pt x="6743" y="343763"/>
                </a:lnTo>
                <a:lnTo>
                  <a:pt x="25082" y="376186"/>
                </a:lnTo>
                <a:lnTo>
                  <a:pt x="52108" y="396138"/>
                </a:lnTo>
                <a:lnTo>
                  <a:pt x="84950" y="402945"/>
                </a:lnTo>
                <a:lnTo>
                  <a:pt x="108978" y="400189"/>
                </a:lnTo>
                <a:lnTo>
                  <a:pt x="132600" y="391414"/>
                </a:lnTo>
                <a:lnTo>
                  <a:pt x="154736" y="375831"/>
                </a:lnTo>
                <a:lnTo>
                  <a:pt x="174371" y="352653"/>
                </a:lnTo>
                <a:lnTo>
                  <a:pt x="175488" y="352653"/>
                </a:lnTo>
                <a:lnTo>
                  <a:pt x="171577" y="396798"/>
                </a:lnTo>
                <a:lnTo>
                  <a:pt x="245351" y="396798"/>
                </a:lnTo>
                <a:lnTo>
                  <a:pt x="246888" y="371487"/>
                </a:lnTo>
                <a:lnTo>
                  <a:pt x="248856" y="352653"/>
                </a:lnTo>
                <a:lnTo>
                  <a:pt x="249682" y="344754"/>
                </a:lnTo>
                <a:lnTo>
                  <a:pt x="250621" y="338124"/>
                </a:lnTo>
                <a:lnTo>
                  <a:pt x="253530" y="317500"/>
                </a:lnTo>
                <a:lnTo>
                  <a:pt x="258203" y="290614"/>
                </a:lnTo>
                <a:lnTo>
                  <a:pt x="279590" y="178282"/>
                </a:lnTo>
                <a:lnTo>
                  <a:pt x="290017" y="123507"/>
                </a:lnTo>
                <a:lnTo>
                  <a:pt x="313524" y="0"/>
                </a:lnTo>
                <a:close/>
              </a:path>
              <a:path w="2357120" h="513714">
                <a:moveTo>
                  <a:pt x="568337" y="198970"/>
                </a:moveTo>
                <a:lnTo>
                  <a:pt x="563600" y="176047"/>
                </a:lnTo>
                <a:lnTo>
                  <a:pt x="561276" y="164757"/>
                </a:lnTo>
                <a:lnTo>
                  <a:pt x="541591" y="139090"/>
                </a:lnTo>
                <a:lnTo>
                  <a:pt x="511517" y="122961"/>
                </a:lnTo>
                <a:lnTo>
                  <a:pt x="492887" y="120243"/>
                </a:lnTo>
                <a:lnTo>
                  <a:pt x="492887" y="199529"/>
                </a:lnTo>
                <a:lnTo>
                  <a:pt x="487019" y="215125"/>
                </a:lnTo>
                <a:lnTo>
                  <a:pt x="469417" y="225437"/>
                </a:lnTo>
                <a:lnTo>
                  <a:pt x="440067" y="231038"/>
                </a:lnTo>
                <a:lnTo>
                  <a:pt x="398995" y="232498"/>
                </a:lnTo>
                <a:lnTo>
                  <a:pt x="406133" y="212826"/>
                </a:lnTo>
                <a:lnTo>
                  <a:pt x="419188" y="194627"/>
                </a:lnTo>
                <a:lnTo>
                  <a:pt x="438213" y="181254"/>
                </a:lnTo>
                <a:lnTo>
                  <a:pt x="463270" y="176047"/>
                </a:lnTo>
                <a:lnTo>
                  <a:pt x="475678" y="177749"/>
                </a:lnTo>
                <a:lnTo>
                  <a:pt x="485000" y="182537"/>
                </a:lnTo>
                <a:lnTo>
                  <a:pt x="490855" y="189953"/>
                </a:lnTo>
                <a:lnTo>
                  <a:pt x="492887" y="199529"/>
                </a:lnTo>
                <a:lnTo>
                  <a:pt x="492887" y="120243"/>
                </a:lnTo>
                <a:lnTo>
                  <a:pt x="427189" y="124167"/>
                </a:lnTo>
                <a:lnTo>
                  <a:pt x="388073" y="142913"/>
                </a:lnTo>
                <a:lnTo>
                  <a:pt x="356590" y="171094"/>
                </a:lnTo>
                <a:lnTo>
                  <a:pt x="333362" y="206209"/>
                </a:lnTo>
                <a:lnTo>
                  <a:pt x="318973" y="245770"/>
                </a:lnTo>
                <a:lnTo>
                  <a:pt x="314045" y="287274"/>
                </a:lnTo>
                <a:lnTo>
                  <a:pt x="321551" y="335203"/>
                </a:lnTo>
                <a:lnTo>
                  <a:pt x="343941" y="371449"/>
                </a:lnTo>
                <a:lnTo>
                  <a:pt x="381000" y="394385"/>
                </a:lnTo>
                <a:lnTo>
                  <a:pt x="432523" y="402399"/>
                </a:lnTo>
                <a:lnTo>
                  <a:pt x="456679" y="401358"/>
                </a:lnTo>
                <a:lnTo>
                  <a:pt x="482765" y="397852"/>
                </a:lnTo>
                <a:lnTo>
                  <a:pt x="509155" y="391312"/>
                </a:lnTo>
                <a:lnTo>
                  <a:pt x="534250" y="381152"/>
                </a:lnTo>
                <a:lnTo>
                  <a:pt x="530326" y="340360"/>
                </a:lnTo>
                <a:lnTo>
                  <a:pt x="528662" y="323037"/>
                </a:lnTo>
                <a:lnTo>
                  <a:pt x="511670" y="330225"/>
                </a:lnTo>
                <a:lnTo>
                  <a:pt x="493306" y="335673"/>
                </a:lnTo>
                <a:lnTo>
                  <a:pt x="473481" y="339140"/>
                </a:lnTo>
                <a:lnTo>
                  <a:pt x="452081" y="340360"/>
                </a:lnTo>
                <a:lnTo>
                  <a:pt x="435470" y="339001"/>
                </a:lnTo>
                <a:lnTo>
                  <a:pt x="399554" y="319125"/>
                </a:lnTo>
                <a:lnTo>
                  <a:pt x="391172" y="291172"/>
                </a:lnTo>
                <a:lnTo>
                  <a:pt x="451662" y="289369"/>
                </a:lnTo>
                <a:lnTo>
                  <a:pt x="500862" y="280047"/>
                </a:lnTo>
                <a:lnTo>
                  <a:pt x="537527" y="262407"/>
                </a:lnTo>
                <a:lnTo>
                  <a:pt x="560425" y="235648"/>
                </a:lnTo>
                <a:lnTo>
                  <a:pt x="561111" y="232498"/>
                </a:lnTo>
                <a:lnTo>
                  <a:pt x="568337" y="198970"/>
                </a:lnTo>
                <a:close/>
              </a:path>
              <a:path w="2357120" h="513714">
                <a:moveTo>
                  <a:pt x="574484" y="5588"/>
                </a:moveTo>
                <a:lnTo>
                  <a:pt x="495122" y="5588"/>
                </a:lnTo>
                <a:lnTo>
                  <a:pt x="442582" y="90538"/>
                </a:lnTo>
                <a:lnTo>
                  <a:pt x="501827" y="90538"/>
                </a:lnTo>
                <a:lnTo>
                  <a:pt x="574484" y="5588"/>
                </a:lnTo>
                <a:close/>
              </a:path>
              <a:path w="2357120" h="513714">
                <a:moveTo>
                  <a:pt x="876236" y="220764"/>
                </a:moveTo>
                <a:lnTo>
                  <a:pt x="871016" y="182194"/>
                </a:lnTo>
                <a:lnTo>
                  <a:pt x="870864" y="181025"/>
                </a:lnTo>
                <a:lnTo>
                  <a:pt x="862037" y="163195"/>
                </a:lnTo>
                <a:lnTo>
                  <a:pt x="854583" y="148107"/>
                </a:lnTo>
                <a:lnTo>
                  <a:pt x="827189" y="125666"/>
                </a:lnTo>
                <a:lnTo>
                  <a:pt x="791832" y="118097"/>
                </a:lnTo>
                <a:lnTo>
                  <a:pt x="791832" y="226910"/>
                </a:lnTo>
                <a:lnTo>
                  <a:pt x="785926" y="267525"/>
                </a:lnTo>
                <a:lnTo>
                  <a:pt x="769696" y="304584"/>
                </a:lnTo>
                <a:lnTo>
                  <a:pt x="745388" y="331584"/>
                </a:lnTo>
                <a:lnTo>
                  <a:pt x="715276" y="342036"/>
                </a:lnTo>
                <a:lnTo>
                  <a:pt x="704164" y="341122"/>
                </a:lnTo>
                <a:lnTo>
                  <a:pt x="694309" y="338467"/>
                </a:lnTo>
                <a:lnTo>
                  <a:pt x="685723" y="334251"/>
                </a:lnTo>
                <a:lnTo>
                  <a:pt x="678383" y="328625"/>
                </a:lnTo>
                <a:lnTo>
                  <a:pt x="688441" y="269938"/>
                </a:lnTo>
                <a:lnTo>
                  <a:pt x="699096" y="233591"/>
                </a:lnTo>
                <a:lnTo>
                  <a:pt x="714997" y="205943"/>
                </a:lnTo>
                <a:lnTo>
                  <a:pt x="734656" y="188353"/>
                </a:lnTo>
                <a:lnTo>
                  <a:pt x="756627" y="182194"/>
                </a:lnTo>
                <a:lnTo>
                  <a:pt x="773214" y="186105"/>
                </a:lnTo>
                <a:lnTo>
                  <a:pt x="784085" y="196367"/>
                </a:lnTo>
                <a:lnTo>
                  <a:pt x="790028" y="210718"/>
                </a:lnTo>
                <a:lnTo>
                  <a:pt x="791832" y="226910"/>
                </a:lnTo>
                <a:lnTo>
                  <a:pt x="791832" y="118097"/>
                </a:lnTo>
                <a:lnTo>
                  <a:pt x="740638" y="129171"/>
                </a:lnTo>
                <a:lnTo>
                  <a:pt x="700735" y="163195"/>
                </a:lnTo>
                <a:lnTo>
                  <a:pt x="699617" y="163195"/>
                </a:lnTo>
                <a:lnTo>
                  <a:pt x="704646" y="123520"/>
                </a:lnTo>
                <a:lnTo>
                  <a:pt x="632561" y="123520"/>
                </a:lnTo>
                <a:lnTo>
                  <a:pt x="629348" y="148107"/>
                </a:lnTo>
                <a:lnTo>
                  <a:pt x="625500" y="174650"/>
                </a:lnTo>
                <a:lnTo>
                  <a:pt x="621017" y="202882"/>
                </a:lnTo>
                <a:lnTo>
                  <a:pt x="616356" y="229146"/>
                </a:lnTo>
                <a:lnTo>
                  <a:pt x="563816" y="507466"/>
                </a:lnTo>
                <a:lnTo>
                  <a:pt x="643737" y="507466"/>
                </a:lnTo>
                <a:lnTo>
                  <a:pt x="666089" y="391782"/>
                </a:lnTo>
                <a:lnTo>
                  <a:pt x="667207" y="391782"/>
                </a:lnTo>
                <a:lnTo>
                  <a:pt x="676021" y="395884"/>
                </a:lnTo>
                <a:lnTo>
                  <a:pt x="687819" y="399465"/>
                </a:lnTo>
                <a:lnTo>
                  <a:pt x="702030" y="401993"/>
                </a:lnTo>
                <a:lnTo>
                  <a:pt x="718070" y="402958"/>
                </a:lnTo>
                <a:lnTo>
                  <a:pt x="762774" y="396062"/>
                </a:lnTo>
                <a:lnTo>
                  <a:pt x="771347" y="391782"/>
                </a:lnTo>
                <a:lnTo>
                  <a:pt x="801306" y="376834"/>
                </a:lnTo>
                <a:lnTo>
                  <a:pt x="832789" y="347484"/>
                </a:lnTo>
                <a:lnTo>
                  <a:pt x="836231" y="342036"/>
                </a:lnTo>
                <a:lnTo>
                  <a:pt x="856348" y="310222"/>
                </a:lnTo>
                <a:lnTo>
                  <a:pt x="871118" y="267246"/>
                </a:lnTo>
                <a:lnTo>
                  <a:pt x="876236" y="220764"/>
                </a:lnTo>
                <a:close/>
              </a:path>
              <a:path w="2357120" h="513714">
                <a:moveTo>
                  <a:pt x="1032116" y="123507"/>
                </a:moveTo>
                <a:lnTo>
                  <a:pt x="951636" y="123507"/>
                </a:lnTo>
                <a:lnTo>
                  <a:pt x="899655" y="396798"/>
                </a:lnTo>
                <a:lnTo>
                  <a:pt x="980135" y="396798"/>
                </a:lnTo>
                <a:lnTo>
                  <a:pt x="1032116" y="123507"/>
                </a:lnTo>
                <a:close/>
              </a:path>
              <a:path w="2357120" h="513714">
                <a:moveTo>
                  <a:pt x="1049439" y="44145"/>
                </a:moveTo>
                <a:lnTo>
                  <a:pt x="1046454" y="27813"/>
                </a:lnTo>
                <a:lnTo>
                  <a:pt x="1038123" y="15303"/>
                </a:lnTo>
                <a:lnTo>
                  <a:pt x="1025398" y="7289"/>
                </a:lnTo>
                <a:lnTo>
                  <a:pt x="1009192" y="4470"/>
                </a:lnTo>
                <a:lnTo>
                  <a:pt x="991654" y="7785"/>
                </a:lnTo>
                <a:lnTo>
                  <a:pt x="976998" y="17119"/>
                </a:lnTo>
                <a:lnTo>
                  <a:pt x="966838" y="31584"/>
                </a:lnTo>
                <a:lnTo>
                  <a:pt x="962812" y="50292"/>
                </a:lnTo>
                <a:lnTo>
                  <a:pt x="965784" y="66548"/>
                </a:lnTo>
                <a:lnTo>
                  <a:pt x="973988" y="78879"/>
                </a:lnTo>
                <a:lnTo>
                  <a:pt x="986396" y="86690"/>
                </a:lnTo>
                <a:lnTo>
                  <a:pt x="1001928" y="89420"/>
                </a:lnTo>
                <a:lnTo>
                  <a:pt x="1020203" y="86360"/>
                </a:lnTo>
                <a:lnTo>
                  <a:pt x="1035329" y="77482"/>
                </a:lnTo>
                <a:lnTo>
                  <a:pt x="1045629" y="63246"/>
                </a:lnTo>
                <a:lnTo>
                  <a:pt x="1049439" y="44145"/>
                </a:lnTo>
                <a:close/>
              </a:path>
              <a:path w="2357120" h="513714">
                <a:moveTo>
                  <a:pt x="1262354" y="131343"/>
                </a:moveTo>
                <a:lnTo>
                  <a:pt x="1250175" y="125857"/>
                </a:lnTo>
                <a:lnTo>
                  <a:pt x="1234059" y="121424"/>
                </a:lnTo>
                <a:lnTo>
                  <a:pt x="1214501" y="118452"/>
                </a:lnTo>
                <a:lnTo>
                  <a:pt x="1191945" y="117373"/>
                </a:lnTo>
                <a:lnTo>
                  <a:pt x="1143457" y="124104"/>
                </a:lnTo>
                <a:lnTo>
                  <a:pt x="1105446" y="143141"/>
                </a:lnTo>
                <a:lnTo>
                  <a:pt x="1080643" y="172770"/>
                </a:lnTo>
                <a:lnTo>
                  <a:pt x="1071778" y="211251"/>
                </a:lnTo>
                <a:lnTo>
                  <a:pt x="1076375" y="234784"/>
                </a:lnTo>
                <a:lnTo>
                  <a:pt x="1088885" y="254495"/>
                </a:lnTo>
                <a:lnTo>
                  <a:pt x="1107376" y="270751"/>
                </a:lnTo>
                <a:lnTo>
                  <a:pt x="1129906" y="283921"/>
                </a:lnTo>
                <a:lnTo>
                  <a:pt x="1145832" y="292722"/>
                </a:lnTo>
                <a:lnTo>
                  <a:pt x="1156373" y="301104"/>
                </a:lnTo>
                <a:lnTo>
                  <a:pt x="1162202" y="309689"/>
                </a:lnTo>
                <a:lnTo>
                  <a:pt x="1163993" y="319125"/>
                </a:lnTo>
                <a:lnTo>
                  <a:pt x="1161796" y="328625"/>
                </a:lnTo>
                <a:lnTo>
                  <a:pt x="1155255" y="336448"/>
                </a:lnTo>
                <a:lnTo>
                  <a:pt x="1144422" y="341757"/>
                </a:lnTo>
                <a:lnTo>
                  <a:pt x="1129347" y="343712"/>
                </a:lnTo>
                <a:lnTo>
                  <a:pt x="1109281" y="341833"/>
                </a:lnTo>
                <a:lnTo>
                  <a:pt x="1089583" y="337146"/>
                </a:lnTo>
                <a:lnTo>
                  <a:pt x="1071892" y="330974"/>
                </a:lnTo>
                <a:lnTo>
                  <a:pt x="1057808" y="324713"/>
                </a:lnTo>
                <a:lnTo>
                  <a:pt x="1038250" y="381152"/>
                </a:lnTo>
                <a:lnTo>
                  <a:pt x="1053312" y="389661"/>
                </a:lnTo>
                <a:lnTo>
                  <a:pt x="1073238" y="396379"/>
                </a:lnTo>
                <a:lnTo>
                  <a:pt x="1096645" y="400799"/>
                </a:lnTo>
                <a:lnTo>
                  <a:pt x="1122083" y="402399"/>
                </a:lnTo>
                <a:lnTo>
                  <a:pt x="1172057" y="396176"/>
                </a:lnTo>
                <a:lnTo>
                  <a:pt x="1211707" y="377799"/>
                </a:lnTo>
                <a:lnTo>
                  <a:pt x="1237843" y="347700"/>
                </a:lnTo>
                <a:lnTo>
                  <a:pt x="1247267" y="306273"/>
                </a:lnTo>
                <a:lnTo>
                  <a:pt x="1241907" y="280657"/>
                </a:lnTo>
                <a:lnTo>
                  <a:pt x="1227912" y="260223"/>
                </a:lnTo>
                <a:lnTo>
                  <a:pt x="1208366" y="244094"/>
                </a:lnTo>
                <a:lnTo>
                  <a:pt x="1186345" y="231381"/>
                </a:lnTo>
                <a:lnTo>
                  <a:pt x="1171676" y="223583"/>
                </a:lnTo>
                <a:lnTo>
                  <a:pt x="1161199" y="215938"/>
                </a:lnTo>
                <a:lnTo>
                  <a:pt x="1154912" y="208191"/>
                </a:lnTo>
                <a:lnTo>
                  <a:pt x="1152817" y="200088"/>
                </a:lnTo>
                <a:lnTo>
                  <a:pt x="1155420" y="190195"/>
                </a:lnTo>
                <a:lnTo>
                  <a:pt x="1162735" y="182613"/>
                </a:lnTo>
                <a:lnTo>
                  <a:pt x="1174038" y="177749"/>
                </a:lnTo>
                <a:lnTo>
                  <a:pt x="1188593" y="176047"/>
                </a:lnTo>
                <a:lnTo>
                  <a:pt x="1205623" y="177177"/>
                </a:lnTo>
                <a:lnTo>
                  <a:pt x="1220571" y="180098"/>
                </a:lnTo>
                <a:lnTo>
                  <a:pt x="1233220" y="184061"/>
                </a:lnTo>
                <a:lnTo>
                  <a:pt x="1243355" y="188341"/>
                </a:lnTo>
                <a:lnTo>
                  <a:pt x="1262354" y="131343"/>
                </a:lnTo>
                <a:close/>
              </a:path>
              <a:path w="2357120" h="513714">
                <a:moveTo>
                  <a:pt x="1478610" y="123507"/>
                </a:moveTo>
                <a:lnTo>
                  <a:pt x="1420469" y="123507"/>
                </a:lnTo>
                <a:lnTo>
                  <a:pt x="1435011" y="46939"/>
                </a:lnTo>
                <a:lnTo>
                  <a:pt x="1352854" y="65938"/>
                </a:lnTo>
                <a:lnTo>
                  <a:pt x="1341678" y="123507"/>
                </a:lnTo>
                <a:lnTo>
                  <a:pt x="1306474" y="123507"/>
                </a:lnTo>
                <a:lnTo>
                  <a:pt x="1295285" y="184416"/>
                </a:lnTo>
                <a:lnTo>
                  <a:pt x="1329944" y="184416"/>
                </a:lnTo>
                <a:lnTo>
                  <a:pt x="1308709" y="293408"/>
                </a:lnTo>
                <a:lnTo>
                  <a:pt x="1306182" y="307962"/>
                </a:lnTo>
                <a:lnTo>
                  <a:pt x="1304442" y="320929"/>
                </a:lnTo>
                <a:lnTo>
                  <a:pt x="1303439" y="332867"/>
                </a:lnTo>
                <a:lnTo>
                  <a:pt x="1303108" y="344258"/>
                </a:lnTo>
                <a:lnTo>
                  <a:pt x="1307439" y="367817"/>
                </a:lnTo>
                <a:lnTo>
                  <a:pt x="1320584" y="386397"/>
                </a:lnTo>
                <a:lnTo>
                  <a:pt x="1342720" y="398576"/>
                </a:lnTo>
                <a:lnTo>
                  <a:pt x="1374089" y="402945"/>
                </a:lnTo>
                <a:lnTo>
                  <a:pt x="1387411" y="402539"/>
                </a:lnTo>
                <a:lnTo>
                  <a:pt x="1400568" y="401345"/>
                </a:lnTo>
                <a:lnTo>
                  <a:pt x="1412367" y="399415"/>
                </a:lnTo>
                <a:lnTo>
                  <a:pt x="1421599" y="396798"/>
                </a:lnTo>
                <a:lnTo>
                  <a:pt x="1431099" y="333641"/>
                </a:lnTo>
                <a:lnTo>
                  <a:pt x="1423835" y="334759"/>
                </a:lnTo>
                <a:lnTo>
                  <a:pt x="1408747" y="334759"/>
                </a:lnTo>
                <a:lnTo>
                  <a:pt x="1397850" y="333070"/>
                </a:lnTo>
                <a:lnTo>
                  <a:pt x="1390789" y="328333"/>
                </a:lnTo>
                <a:lnTo>
                  <a:pt x="1386979" y="321094"/>
                </a:lnTo>
                <a:lnTo>
                  <a:pt x="1385836" y="311848"/>
                </a:lnTo>
                <a:lnTo>
                  <a:pt x="1386217" y="303999"/>
                </a:lnTo>
                <a:lnTo>
                  <a:pt x="1387233" y="295160"/>
                </a:lnTo>
                <a:lnTo>
                  <a:pt x="1388656" y="285991"/>
                </a:lnTo>
                <a:lnTo>
                  <a:pt x="1408747" y="184416"/>
                </a:lnTo>
                <a:lnTo>
                  <a:pt x="1466875" y="184416"/>
                </a:lnTo>
                <a:lnTo>
                  <a:pt x="1478610" y="123507"/>
                </a:lnTo>
                <a:close/>
              </a:path>
              <a:path w="2357120" h="513714">
                <a:moveTo>
                  <a:pt x="1765846" y="130771"/>
                </a:moveTo>
                <a:lnTo>
                  <a:pt x="1746580" y="125615"/>
                </a:lnTo>
                <a:lnTo>
                  <a:pt x="1724126" y="121348"/>
                </a:lnTo>
                <a:lnTo>
                  <a:pt x="1699895" y="118440"/>
                </a:lnTo>
                <a:lnTo>
                  <a:pt x="1675295" y="117360"/>
                </a:lnTo>
                <a:lnTo>
                  <a:pt x="1675295" y="180517"/>
                </a:lnTo>
                <a:lnTo>
                  <a:pt x="1662442" y="243674"/>
                </a:lnTo>
                <a:lnTo>
                  <a:pt x="1650339" y="286727"/>
                </a:lnTo>
                <a:lnTo>
                  <a:pt x="1633880" y="316052"/>
                </a:lnTo>
                <a:lnTo>
                  <a:pt x="1615211" y="332803"/>
                </a:lnTo>
                <a:lnTo>
                  <a:pt x="1596504" y="338124"/>
                </a:lnTo>
                <a:lnTo>
                  <a:pt x="1581912" y="334822"/>
                </a:lnTo>
                <a:lnTo>
                  <a:pt x="1571625" y="325551"/>
                </a:lnTo>
                <a:lnTo>
                  <a:pt x="1565529" y="311251"/>
                </a:lnTo>
                <a:lnTo>
                  <a:pt x="1563522" y="292849"/>
                </a:lnTo>
                <a:lnTo>
                  <a:pt x="1570266" y="253492"/>
                </a:lnTo>
                <a:lnTo>
                  <a:pt x="1589024" y="216496"/>
                </a:lnTo>
                <a:lnTo>
                  <a:pt x="1617510" y="189026"/>
                </a:lnTo>
                <a:lnTo>
                  <a:pt x="1653501" y="178282"/>
                </a:lnTo>
                <a:lnTo>
                  <a:pt x="1661325" y="178282"/>
                </a:lnTo>
                <a:lnTo>
                  <a:pt x="1669161" y="179400"/>
                </a:lnTo>
                <a:lnTo>
                  <a:pt x="1675295" y="180517"/>
                </a:lnTo>
                <a:lnTo>
                  <a:pt x="1675295" y="117360"/>
                </a:lnTo>
                <a:lnTo>
                  <a:pt x="1622056" y="123075"/>
                </a:lnTo>
                <a:lnTo>
                  <a:pt x="1577619" y="139014"/>
                </a:lnTo>
                <a:lnTo>
                  <a:pt x="1541767" y="163334"/>
                </a:lnTo>
                <a:lnTo>
                  <a:pt x="1514271" y="194221"/>
                </a:lnTo>
                <a:lnTo>
                  <a:pt x="1494917" y="229831"/>
                </a:lnTo>
                <a:lnTo>
                  <a:pt x="1483461" y="268351"/>
                </a:lnTo>
                <a:lnTo>
                  <a:pt x="1479702" y="307936"/>
                </a:lnTo>
                <a:lnTo>
                  <a:pt x="1485709" y="346837"/>
                </a:lnTo>
                <a:lnTo>
                  <a:pt x="1502613" y="376821"/>
                </a:lnTo>
                <a:lnTo>
                  <a:pt x="1528724" y="396113"/>
                </a:lnTo>
                <a:lnTo>
                  <a:pt x="1562404" y="402945"/>
                </a:lnTo>
                <a:lnTo>
                  <a:pt x="1586623" y="399884"/>
                </a:lnTo>
                <a:lnTo>
                  <a:pt x="1610741" y="389750"/>
                </a:lnTo>
                <a:lnTo>
                  <a:pt x="1633613" y="371119"/>
                </a:lnTo>
                <a:lnTo>
                  <a:pt x="1654060" y="342595"/>
                </a:lnTo>
                <a:lnTo>
                  <a:pt x="1655737" y="342595"/>
                </a:lnTo>
                <a:lnTo>
                  <a:pt x="1654492" y="357035"/>
                </a:lnTo>
                <a:lnTo>
                  <a:pt x="1653349" y="371119"/>
                </a:lnTo>
                <a:lnTo>
                  <a:pt x="1652435" y="384238"/>
                </a:lnTo>
                <a:lnTo>
                  <a:pt x="1651825" y="396798"/>
                </a:lnTo>
                <a:lnTo>
                  <a:pt x="1726158" y="396798"/>
                </a:lnTo>
                <a:lnTo>
                  <a:pt x="1726399" y="368160"/>
                </a:lnTo>
                <a:lnTo>
                  <a:pt x="1728076" y="342595"/>
                </a:lnTo>
                <a:lnTo>
                  <a:pt x="1728381" y="338124"/>
                </a:lnTo>
                <a:lnTo>
                  <a:pt x="1728533" y="335749"/>
                </a:lnTo>
                <a:lnTo>
                  <a:pt x="1732127" y="303123"/>
                </a:lnTo>
                <a:lnTo>
                  <a:pt x="1736775" y="273850"/>
                </a:lnTo>
                <a:lnTo>
                  <a:pt x="1756194" y="178282"/>
                </a:lnTo>
                <a:lnTo>
                  <a:pt x="1765846" y="130771"/>
                </a:lnTo>
                <a:close/>
              </a:path>
              <a:path w="2357120" h="513714">
                <a:moveTo>
                  <a:pt x="2075408" y="136372"/>
                </a:moveTo>
                <a:lnTo>
                  <a:pt x="2052993" y="128219"/>
                </a:lnTo>
                <a:lnTo>
                  <a:pt x="2028596" y="122262"/>
                </a:lnTo>
                <a:lnTo>
                  <a:pt x="2002307" y="118605"/>
                </a:lnTo>
                <a:lnTo>
                  <a:pt x="1988223" y="117995"/>
                </a:lnTo>
                <a:lnTo>
                  <a:pt x="1988223" y="183870"/>
                </a:lnTo>
                <a:lnTo>
                  <a:pt x="1974240" y="257086"/>
                </a:lnTo>
                <a:lnTo>
                  <a:pt x="1964791" y="288442"/>
                </a:lnTo>
                <a:lnTo>
                  <a:pt x="1950212" y="312204"/>
                </a:lnTo>
                <a:lnTo>
                  <a:pt x="1932266" y="327266"/>
                </a:lnTo>
                <a:lnTo>
                  <a:pt x="1912772" y="332536"/>
                </a:lnTo>
                <a:lnTo>
                  <a:pt x="1896630" y="328968"/>
                </a:lnTo>
                <a:lnTo>
                  <a:pt x="1885099" y="319049"/>
                </a:lnTo>
                <a:lnTo>
                  <a:pt x="1878177" y="303999"/>
                </a:lnTo>
                <a:lnTo>
                  <a:pt x="1875878" y="285026"/>
                </a:lnTo>
                <a:lnTo>
                  <a:pt x="1882051" y="246507"/>
                </a:lnTo>
                <a:lnTo>
                  <a:pt x="1899285" y="212445"/>
                </a:lnTo>
                <a:lnTo>
                  <a:pt x="1925637" y="188125"/>
                </a:lnTo>
                <a:lnTo>
                  <a:pt x="1959165" y="178841"/>
                </a:lnTo>
                <a:lnTo>
                  <a:pt x="1967547" y="179235"/>
                </a:lnTo>
                <a:lnTo>
                  <a:pt x="1975573" y="180301"/>
                </a:lnTo>
                <a:lnTo>
                  <a:pt x="1982660" y="181902"/>
                </a:lnTo>
                <a:lnTo>
                  <a:pt x="1988223" y="183870"/>
                </a:lnTo>
                <a:lnTo>
                  <a:pt x="1988223" y="117995"/>
                </a:lnTo>
                <a:lnTo>
                  <a:pt x="1919325" y="124409"/>
                </a:lnTo>
                <a:lnTo>
                  <a:pt x="1873808" y="143903"/>
                </a:lnTo>
                <a:lnTo>
                  <a:pt x="1837944" y="173393"/>
                </a:lnTo>
                <a:lnTo>
                  <a:pt x="1812010" y="210439"/>
                </a:lnTo>
                <a:lnTo>
                  <a:pt x="1796249" y="252564"/>
                </a:lnTo>
                <a:lnTo>
                  <a:pt x="1790941" y="297332"/>
                </a:lnTo>
                <a:lnTo>
                  <a:pt x="1797253" y="334924"/>
                </a:lnTo>
                <a:lnTo>
                  <a:pt x="1814690" y="365861"/>
                </a:lnTo>
                <a:lnTo>
                  <a:pt x="1842173" y="386842"/>
                </a:lnTo>
                <a:lnTo>
                  <a:pt x="1878685" y="394576"/>
                </a:lnTo>
                <a:lnTo>
                  <a:pt x="1901596" y="392137"/>
                </a:lnTo>
                <a:lnTo>
                  <a:pt x="1921992" y="384721"/>
                </a:lnTo>
                <a:lnTo>
                  <a:pt x="1940293" y="372173"/>
                </a:lnTo>
                <a:lnTo>
                  <a:pt x="1956917" y="354330"/>
                </a:lnTo>
                <a:lnTo>
                  <a:pt x="1958035" y="354330"/>
                </a:lnTo>
                <a:lnTo>
                  <a:pt x="1941766" y="411708"/>
                </a:lnTo>
                <a:lnTo>
                  <a:pt x="1900123" y="446239"/>
                </a:lnTo>
                <a:lnTo>
                  <a:pt x="1871980" y="449897"/>
                </a:lnTo>
                <a:lnTo>
                  <a:pt x="1853247" y="448792"/>
                </a:lnTo>
                <a:lnTo>
                  <a:pt x="1833257" y="445706"/>
                </a:lnTo>
                <a:lnTo>
                  <a:pt x="1814753" y="440931"/>
                </a:lnTo>
                <a:lnTo>
                  <a:pt x="1800440" y="434809"/>
                </a:lnTo>
                <a:lnTo>
                  <a:pt x="1782000" y="496290"/>
                </a:lnTo>
                <a:lnTo>
                  <a:pt x="1798548" y="503478"/>
                </a:lnTo>
                <a:lnTo>
                  <a:pt x="1819719" y="508927"/>
                </a:lnTo>
                <a:lnTo>
                  <a:pt x="1844243" y="512394"/>
                </a:lnTo>
                <a:lnTo>
                  <a:pt x="1870862" y="513613"/>
                </a:lnTo>
                <a:lnTo>
                  <a:pt x="1898523" y="512114"/>
                </a:lnTo>
                <a:lnTo>
                  <a:pt x="1952586" y="497573"/>
                </a:lnTo>
                <a:lnTo>
                  <a:pt x="1998040" y="459905"/>
                </a:lnTo>
                <a:lnTo>
                  <a:pt x="2025675" y="398068"/>
                </a:lnTo>
                <a:lnTo>
                  <a:pt x="2035378" y="354330"/>
                </a:lnTo>
                <a:lnTo>
                  <a:pt x="2039378" y="332536"/>
                </a:lnTo>
                <a:lnTo>
                  <a:pt x="2067598" y="178841"/>
                </a:lnTo>
                <a:lnTo>
                  <a:pt x="2075408" y="136372"/>
                </a:lnTo>
                <a:close/>
              </a:path>
              <a:path w="2357120" h="513714">
                <a:moveTo>
                  <a:pt x="2357018" y="198958"/>
                </a:moveTo>
                <a:lnTo>
                  <a:pt x="2330272" y="139090"/>
                </a:lnTo>
                <a:lnTo>
                  <a:pt x="2281580" y="120230"/>
                </a:lnTo>
                <a:lnTo>
                  <a:pt x="2281580" y="199517"/>
                </a:lnTo>
                <a:lnTo>
                  <a:pt x="2275713" y="215125"/>
                </a:lnTo>
                <a:lnTo>
                  <a:pt x="2258110" y="225437"/>
                </a:lnTo>
                <a:lnTo>
                  <a:pt x="2228761" y="231025"/>
                </a:lnTo>
                <a:lnTo>
                  <a:pt x="2187676" y="232486"/>
                </a:lnTo>
                <a:lnTo>
                  <a:pt x="2194814" y="212826"/>
                </a:lnTo>
                <a:lnTo>
                  <a:pt x="2207882" y="194627"/>
                </a:lnTo>
                <a:lnTo>
                  <a:pt x="2226907" y="181254"/>
                </a:lnTo>
                <a:lnTo>
                  <a:pt x="2251951" y="176047"/>
                </a:lnTo>
                <a:lnTo>
                  <a:pt x="2264372" y="177749"/>
                </a:lnTo>
                <a:lnTo>
                  <a:pt x="2273693" y="182549"/>
                </a:lnTo>
                <a:lnTo>
                  <a:pt x="2279548" y="189953"/>
                </a:lnTo>
                <a:lnTo>
                  <a:pt x="2281580" y="199517"/>
                </a:lnTo>
                <a:lnTo>
                  <a:pt x="2281580" y="120230"/>
                </a:lnTo>
                <a:lnTo>
                  <a:pt x="2215883" y="124167"/>
                </a:lnTo>
                <a:lnTo>
                  <a:pt x="2176767" y="142900"/>
                </a:lnTo>
                <a:lnTo>
                  <a:pt x="2145284" y="171081"/>
                </a:lnTo>
                <a:lnTo>
                  <a:pt x="2122055" y="206209"/>
                </a:lnTo>
                <a:lnTo>
                  <a:pt x="2107666" y="245757"/>
                </a:lnTo>
                <a:lnTo>
                  <a:pt x="2102739" y="287261"/>
                </a:lnTo>
                <a:lnTo>
                  <a:pt x="2110244" y="335191"/>
                </a:lnTo>
                <a:lnTo>
                  <a:pt x="2132634" y="371436"/>
                </a:lnTo>
                <a:lnTo>
                  <a:pt x="2169693" y="394385"/>
                </a:lnTo>
                <a:lnTo>
                  <a:pt x="2221217" y="402386"/>
                </a:lnTo>
                <a:lnTo>
                  <a:pt x="2245360" y="401345"/>
                </a:lnTo>
                <a:lnTo>
                  <a:pt x="2271445" y="397852"/>
                </a:lnTo>
                <a:lnTo>
                  <a:pt x="2297849" y="391312"/>
                </a:lnTo>
                <a:lnTo>
                  <a:pt x="2322931" y="381152"/>
                </a:lnTo>
                <a:lnTo>
                  <a:pt x="2319007" y="340360"/>
                </a:lnTo>
                <a:lnTo>
                  <a:pt x="2317343" y="323037"/>
                </a:lnTo>
                <a:lnTo>
                  <a:pt x="2300351" y="330225"/>
                </a:lnTo>
                <a:lnTo>
                  <a:pt x="2281999" y="335686"/>
                </a:lnTo>
                <a:lnTo>
                  <a:pt x="2262174" y="339153"/>
                </a:lnTo>
                <a:lnTo>
                  <a:pt x="2240775" y="340360"/>
                </a:lnTo>
                <a:lnTo>
                  <a:pt x="2224163" y="339013"/>
                </a:lnTo>
                <a:lnTo>
                  <a:pt x="2188235" y="319125"/>
                </a:lnTo>
                <a:lnTo>
                  <a:pt x="2179853" y="291172"/>
                </a:lnTo>
                <a:lnTo>
                  <a:pt x="2240343" y="289369"/>
                </a:lnTo>
                <a:lnTo>
                  <a:pt x="2289543" y="280047"/>
                </a:lnTo>
                <a:lnTo>
                  <a:pt x="2326208" y="262407"/>
                </a:lnTo>
                <a:lnTo>
                  <a:pt x="2349106" y="235648"/>
                </a:lnTo>
                <a:lnTo>
                  <a:pt x="2349792" y="232486"/>
                </a:lnTo>
                <a:lnTo>
                  <a:pt x="2357018" y="198958"/>
                </a:lnTo>
                <a:close/>
              </a:path>
            </a:pathLst>
          </a:custGeom>
          <a:solidFill>
            <a:srgbClr val="33536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4545355" y="1442262"/>
            <a:ext cx="1768475" cy="461009"/>
          </a:xfrm>
          <a:custGeom>
            <a:avLst/>
            <a:gdLst/>
            <a:ahLst/>
            <a:cxnLst/>
            <a:rect l="l" t="t" r="r" b="b"/>
            <a:pathLst>
              <a:path w="1768475" h="461010">
                <a:moveTo>
                  <a:pt x="312407" y="173824"/>
                </a:moveTo>
                <a:lnTo>
                  <a:pt x="307187" y="135255"/>
                </a:lnTo>
                <a:lnTo>
                  <a:pt x="307035" y="134086"/>
                </a:lnTo>
                <a:lnTo>
                  <a:pt x="298221" y="116255"/>
                </a:lnTo>
                <a:lnTo>
                  <a:pt x="290753" y="101168"/>
                </a:lnTo>
                <a:lnTo>
                  <a:pt x="263372" y="78727"/>
                </a:lnTo>
                <a:lnTo>
                  <a:pt x="228028" y="71158"/>
                </a:lnTo>
                <a:lnTo>
                  <a:pt x="228028" y="179971"/>
                </a:lnTo>
                <a:lnTo>
                  <a:pt x="222123" y="220586"/>
                </a:lnTo>
                <a:lnTo>
                  <a:pt x="205879" y="257644"/>
                </a:lnTo>
                <a:lnTo>
                  <a:pt x="181571" y="284645"/>
                </a:lnTo>
                <a:lnTo>
                  <a:pt x="151447" y="295097"/>
                </a:lnTo>
                <a:lnTo>
                  <a:pt x="140347" y="294182"/>
                </a:lnTo>
                <a:lnTo>
                  <a:pt x="130505" y="291528"/>
                </a:lnTo>
                <a:lnTo>
                  <a:pt x="121907" y="287312"/>
                </a:lnTo>
                <a:lnTo>
                  <a:pt x="114566" y="281686"/>
                </a:lnTo>
                <a:lnTo>
                  <a:pt x="124625" y="222999"/>
                </a:lnTo>
                <a:lnTo>
                  <a:pt x="135280" y="186651"/>
                </a:lnTo>
                <a:lnTo>
                  <a:pt x="151180" y="159004"/>
                </a:lnTo>
                <a:lnTo>
                  <a:pt x="170840" y="141414"/>
                </a:lnTo>
                <a:lnTo>
                  <a:pt x="192811" y="135255"/>
                </a:lnTo>
                <a:lnTo>
                  <a:pt x="209397" y="139166"/>
                </a:lnTo>
                <a:lnTo>
                  <a:pt x="220268" y="149428"/>
                </a:lnTo>
                <a:lnTo>
                  <a:pt x="226225" y="163779"/>
                </a:lnTo>
                <a:lnTo>
                  <a:pt x="228028" y="179971"/>
                </a:lnTo>
                <a:lnTo>
                  <a:pt x="228028" y="71158"/>
                </a:lnTo>
                <a:lnTo>
                  <a:pt x="176822" y="82232"/>
                </a:lnTo>
                <a:lnTo>
                  <a:pt x="136931" y="116255"/>
                </a:lnTo>
                <a:lnTo>
                  <a:pt x="135813" y="116255"/>
                </a:lnTo>
                <a:lnTo>
                  <a:pt x="140830" y="76581"/>
                </a:lnTo>
                <a:lnTo>
                  <a:pt x="68745" y="76581"/>
                </a:lnTo>
                <a:lnTo>
                  <a:pt x="65544" y="101168"/>
                </a:lnTo>
                <a:lnTo>
                  <a:pt x="61696" y="127711"/>
                </a:lnTo>
                <a:lnTo>
                  <a:pt x="57188" y="155943"/>
                </a:lnTo>
                <a:lnTo>
                  <a:pt x="52527" y="182206"/>
                </a:lnTo>
                <a:lnTo>
                  <a:pt x="0" y="460527"/>
                </a:lnTo>
                <a:lnTo>
                  <a:pt x="79908" y="460527"/>
                </a:lnTo>
                <a:lnTo>
                  <a:pt x="102273" y="344843"/>
                </a:lnTo>
                <a:lnTo>
                  <a:pt x="103390" y="344843"/>
                </a:lnTo>
                <a:lnTo>
                  <a:pt x="112204" y="348945"/>
                </a:lnTo>
                <a:lnTo>
                  <a:pt x="124002" y="352526"/>
                </a:lnTo>
                <a:lnTo>
                  <a:pt x="138214" y="355053"/>
                </a:lnTo>
                <a:lnTo>
                  <a:pt x="154254" y="356019"/>
                </a:lnTo>
                <a:lnTo>
                  <a:pt x="198958" y="349123"/>
                </a:lnTo>
                <a:lnTo>
                  <a:pt x="207530" y="344843"/>
                </a:lnTo>
                <a:lnTo>
                  <a:pt x="237477" y="329895"/>
                </a:lnTo>
                <a:lnTo>
                  <a:pt x="268960" y="300545"/>
                </a:lnTo>
                <a:lnTo>
                  <a:pt x="272402" y="295097"/>
                </a:lnTo>
                <a:lnTo>
                  <a:pt x="292519" y="263283"/>
                </a:lnTo>
                <a:lnTo>
                  <a:pt x="307289" y="220306"/>
                </a:lnTo>
                <a:lnTo>
                  <a:pt x="312407" y="173824"/>
                </a:lnTo>
                <a:close/>
              </a:path>
              <a:path w="1768475" h="461010">
                <a:moveTo>
                  <a:pt x="601294" y="152019"/>
                </a:moveTo>
                <a:lnTo>
                  <a:pt x="574548" y="92151"/>
                </a:lnTo>
                <a:lnTo>
                  <a:pt x="525856" y="73291"/>
                </a:lnTo>
                <a:lnTo>
                  <a:pt x="525856" y="152577"/>
                </a:lnTo>
                <a:lnTo>
                  <a:pt x="519988" y="168186"/>
                </a:lnTo>
                <a:lnTo>
                  <a:pt x="502373" y="178498"/>
                </a:lnTo>
                <a:lnTo>
                  <a:pt x="473036" y="184086"/>
                </a:lnTo>
                <a:lnTo>
                  <a:pt x="431952" y="185547"/>
                </a:lnTo>
                <a:lnTo>
                  <a:pt x="439089" y="165887"/>
                </a:lnTo>
                <a:lnTo>
                  <a:pt x="452145" y="147688"/>
                </a:lnTo>
                <a:lnTo>
                  <a:pt x="471182" y="134315"/>
                </a:lnTo>
                <a:lnTo>
                  <a:pt x="496227" y="129108"/>
                </a:lnTo>
                <a:lnTo>
                  <a:pt x="508635" y="130810"/>
                </a:lnTo>
                <a:lnTo>
                  <a:pt x="517956" y="135610"/>
                </a:lnTo>
                <a:lnTo>
                  <a:pt x="523824" y="143014"/>
                </a:lnTo>
                <a:lnTo>
                  <a:pt x="525856" y="152577"/>
                </a:lnTo>
                <a:lnTo>
                  <a:pt x="525856" y="73291"/>
                </a:lnTo>
                <a:lnTo>
                  <a:pt x="460146" y="77228"/>
                </a:lnTo>
                <a:lnTo>
                  <a:pt x="421030" y="95961"/>
                </a:lnTo>
                <a:lnTo>
                  <a:pt x="389559" y="124142"/>
                </a:lnTo>
                <a:lnTo>
                  <a:pt x="366331" y="159270"/>
                </a:lnTo>
                <a:lnTo>
                  <a:pt x="351942" y="198818"/>
                </a:lnTo>
                <a:lnTo>
                  <a:pt x="347014" y="240322"/>
                </a:lnTo>
                <a:lnTo>
                  <a:pt x="354520" y="288251"/>
                </a:lnTo>
                <a:lnTo>
                  <a:pt x="376910" y="324497"/>
                </a:lnTo>
                <a:lnTo>
                  <a:pt x="413969" y="347446"/>
                </a:lnTo>
                <a:lnTo>
                  <a:pt x="465493" y="355447"/>
                </a:lnTo>
                <a:lnTo>
                  <a:pt x="489635" y="354406"/>
                </a:lnTo>
                <a:lnTo>
                  <a:pt x="515721" y="350913"/>
                </a:lnTo>
                <a:lnTo>
                  <a:pt x="542124" y="344373"/>
                </a:lnTo>
                <a:lnTo>
                  <a:pt x="567207" y="334213"/>
                </a:lnTo>
                <a:lnTo>
                  <a:pt x="563283" y="293420"/>
                </a:lnTo>
                <a:lnTo>
                  <a:pt x="561619" y="276098"/>
                </a:lnTo>
                <a:lnTo>
                  <a:pt x="544626" y="283286"/>
                </a:lnTo>
                <a:lnTo>
                  <a:pt x="526275" y="288747"/>
                </a:lnTo>
                <a:lnTo>
                  <a:pt x="506450" y="292214"/>
                </a:lnTo>
                <a:lnTo>
                  <a:pt x="485051" y="293420"/>
                </a:lnTo>
                <a:lnTo>
                  <a:pt x="468439" y="292074"/>
                </a:lnTo>
                <a:lnTo>
                  <a:pt x="432511" y="272186"/>
                </a:lnTo>
                <a:lnTo>
                  <a:pt x="424129" y="244233"/>
                </a:lnTo>
                <a:lnTo>
                  <a:pt x="484619" y="242430"/>
                </a:lnTo>
                <a:lnTo>
                  <a:pt x="533819" y="233108"/>
                </a:lnTo>
                <a:lnTo>
                  <a:pt x="570484" y="215468"/>
                </a:lnTo>
                <a:lnTo>
                  <a:pt x="593382" y="188709"/>
                </a:lnTo>
                <a:lnTo>
                  <a:pt x="594067" y="185547"/>
                </a:lnTo>
                <a:lnTo>
                  <a:pt x="601294" y="152019"/>
                </a:lnTo>
                <a:close/>
              </a:path>
              <a:path w="1768475" h="461010">
                <a:moveTo>
                  <a:pt x="832091" y="70980"/>
                </a:moveTo>
                <a:lnTo>
                  <a:pt x="827049" y="70421"/>
                </a:lnTo>
                <a:lnTo>
                  <a:pt x="816991" y="70421"/>
                </a:lnTo>
                <a:lnTo>
                  <a:pt x="790244" y="75006"/>
                </a:lnTo>
                <a:lnTo>
                  <a:pt x="766483" y="87820"/>
                </a:lnTo>
                <a:lnTo>
                  <a:pt x="746175" y="107442"/>
                </a:lnTo>
                <a:lnTo>
                  <a:pt x="729805" y="132448"/>
                </a:lnTo>
                <a:lnTo>
                  <a:pt x="728129" y="132448"/>
                </a:lnTo>
                <a:lnTo>
                  <a:pt x="733158" y="76568"/>
                </a:lnTo>
                <a:lnTo>
                  <a:pt x="663308" y="76568"/>
                </a:lnTo>
                <a:lnTo>
                  <a:pt x="658202" y="125196"/>
                </a:lnTo>
                <a:lnTo>
                  <a:pt x="654418" y="155790"/>
                </a:lnTo>
                <a:lnTo>
                  <a:pt x="649325" y="187223"/>
                </a:lnTo>
                <a:lnTo>
                  <a:pt x="618591" y="349859"/>
                </a:lnTo>
                <a:lnTo>
                  <a:pt x="699071" y="349859"/>
                </a:lnTo>
                <a:lnTo>
                  <a:pt x="718070" y="248145"/>
                </a:lnTo>
                <a:lnTo>
                  <a:pt x="728446" y="209969"/>
                </a:lnTo>
                <a:lnTo>
                  <a:pt x="769937" y="156667"/>
                </a:lnTo>
                <a:lnTo>
                  <a:pt x="803567" y="148666"/>
                </a:lnTo>
                <a:lnTo>
                  <a:pt x="812533" y="148666"/>
                </a:lnTo>
                <a:lnTo>
                  <a:pt x="816432" y="149225"/>
                </a:lnTo>
                <a:lnTo>
                  <a:pt x="832091" y="70980"/>
                </a:lnTo>
                <a:close/>
              </a:path>
              <a:path w="1768475" h="461010">
                <a:moveTo>
                  <a:pt x="1257909" y="143637"/>
                </a:moveTo>
                <a:lnTo>
                  <a:pt x="1253401" y="112636"/>
                </a:lnTo>
                <a:lnTo>
                  <a:pt x="1240307" y="89636"/>
                </a:lnTo>
                <a:lnTo>
                  <a:pt x="1219238" y="75336"/>
                </a:lnTo>
                <a:lnTo>
                  <a:pt x="1190840" y="70421"/>
                </a:lnTo>
                <a:lnTo>
                  <a:pt x="1164780" y="73507"/>
                </a:lnTo>
                <a:lnTo>
                  <a:pt x="1139913" y="82931"/>
                </a:lnTo>
                <a:lnTo>
                  <a:pt x="1117041" y="98945"/>
                </a:lnTo>
                <a:lnTo>
                  <a:pt x="1096949" y="121831"/>
                </a:lnTo>
                <a:lnTo>
                  <a:pt x="1092009" y="103670"/>
                </a:lnTo>
                <a:lnTo>
                  <a:pt x="1080046" y="87122"/>
                </a:lnTo>
                <a:lnTo>
                  <a:pt x="1060323" y="75082"/>
                </a:lnTo>
                <a:lnTo>
                  <a:pt x="1032116" y="70421"/>
                </a:lnTo>
                <a:lnTo>
                  <a:pt x="1006144" y="73329"/>
                </a:lnTo>
                <a:lnTo>
                  <a:pt x="981468" y="82372"/>
                </a:lnTo>
                <a:lnTo>
                  <a:pt x="958786" y="98018"/>
                </a:lnTo>
                <a:lnTo>
                  <a:pt x="938784" y="120726"/>
                </a:lnTo>
                <a:lnTo>
                  <a:pt x="937666" y="120726"/>
                </a:lnTo>
                <a:lnTo>
                  <a:pt x="942695" y="76568"/>
                </a:lnTo>
                <a:lnTo>
                  <a:pt x="873391" y="76568"/>
                </a:lnTo>
                <a:lnTo>
                  <a:pt x="870661" y="95719"/>
                </a:lnTo>
                <a:lnTo>
                  <a:pt x="863739" y="140309"/>
                </a:lnTo>
                <a:lnTo>
                  <a:pt x="859434" y="165430"/>
                </a:lnTo>
                <a:lnTo>
                  <a:pt x="825334" y="349859"/>
                </a:lnTo>
                <a:lnTo>
                  <a:pt x="903008" y="349859"/>
                </a:lnTo>
                <a:lnTo>
                  <a:pt x="925372" y="226898"/>
                </a:lnTo>
                <a:lnTo>
                  <a:pt x="936066" y="189865"/>
                </a:lnTo>
                <a:lnTo>
                  <a:pt x="970876" y="141566"/>
                </a:lnTo>
                <a:lnTo>
                  <a:pt x="991311" y="134696"/>
                </a:lnTo>
                <a:lnTo>
                  <a:pt x="1003592" y="137350"/>
                </a:lnTo>
                <a:lnTo>
                  <a:pt x="1011504" y="144551"/>
                </a:lnTo>
                <a:lnTo>
                  <a:pt x="1015758" y="155206"/>
                </a:lnTo>
                <a:lnTo>
                  <a:pt x="1017028" y="168224"/>
                </a:lnTo>
                <a:lnTo>
                  <a:pt x="1016736" y="175552"/>
                </a:lnTo>
                <a:lnTo>
                  <a:pt x="1015911" y="183248"/>
                </a:lnTo>
                <a:lnTo>
                  <a:pt x="1014666" y="191249"/>
                </a:lnTo>
                <a:lnTo>
                  <a:pt x="985177" y="349859"/>
                </a:lnTo>
                <a:lnTo>
                  <a:pt x="1062850" y="349859"/>
                </a:lnTo>
                <a:lnTo>
                  <a:pt x="1085773" y="225780"/>
                </a:lnTo>
                <a:lnTo>
                  <a:pt x="1096441" y="188455"/>
                </a:lnTo>
                <a:lnTo>
                  <a:pt x="1129703" y="141236"/>
                </a:lnTo>
                <a:lnTo>
                  <a:pt x="1149477" y="134696"/>
                </a:lnTo>
                <a:lnTo>
                  <a:pt x="1161783" y="137096"/>
                </a:lnTo>
                <a:lnTo>
                  <a:pt x="1170305" y="143776"/>
                </a:lnTo>
                <a:lnTo>
                  <a:pt x="1175270" y="154038"/>
                </a:lnTo>
                <a:lnTo>
                  <a:pt x="1176870" y="167106"/>
                </a:lnTo>
                <a:lnTo>
                  <a:pt x="1176578" y="175260"/>
                </a:lnTo>
                <a:lnTo>
                  <a:pt x="1175753" y="183667"/>
                </a:lnTo>
                <a:lnTo>
                  <a:pt x="1174508" y="192176"/>
                </a:lnTo>
                <a:lnTo>
                  <a:pt x="1145578" y="349859"/>
                </a:lnTo>
                <a:lnTo>
                  <a:pt x="1223251" y="349859"/>
                </a:lnTo>
                <a:lnTo>
                  <a:pt x="1252880" y="190576"/>
                </a:lnTo>
                <a:lnTo>
                  <a:pt x="1254848" y="179006"/>
                </a:lnTo>
                <a:lnTo>
                  <a:pt x="1256449" y="166268"/>
                </a:lnTo>
                <a:lnTo>
                  <a:pt x="1257515" y="153962"/>
                </a:lnTo>
                <a:lnTo>
                  <a:pt x="1257909" y="143637"/>
                </a:lnTo>
                <a:close/>
              </a:path>
              <a:path w="1768475" h="461010">
                <a:moveTo>
                  <a:pt x="1552359" y="152019"/>
                </a:moveTo>
                <a:lnTo>
                  <a:pt x="1547622" y="129108"/>
                </a:lnTo>
                <a:lnTo>
                  <a:pt x="1545297" y="117817"/>
                </a:lnTo>
                <a:lnTo>
                  <a:pt x="1525600" y="92151"/>
                </a:lnTo>
                <a:lnTo>
                  <a:pt x="1495539" y="76022"/>
                </a:lnTo>
                <a:lnTo>
                  <a:pt x="1476921" y="73291"/>
                </a:lnTo>
                <a:lnTo>
                  <a:pt x="1476921" y="152577"/>
                </a:lnTo>
                <a:lnTo>
                  <a:pt x="1471053" y="168186"/>
                </a:lnTo>
                <a:lnTo>
                  <a:pt x="1453438" y="178498"/>
                </a:lnTo>
                <a:lnTo>
                  <a:pt x="1424101" y="184086"/>
                </a:lnTo>
                <a:lnTo>
                  <a:pt x="1383017" y="185547"/>
                </a:lnTo>
                <a:lnTo>
                  <a:pt x="1390154" y="165887"/>
                </a:lnTo>
                <a:lnTo>
                  <a:pt x="1403210" y="147688"/>
                </a:lnTo>
                <a:lnTo>
                  <a:pt x="1422234" y="134315"/>
                </a:lnTo>
                <a:lnTo>
                  <a:pt x="1447292" y="129108"/>
                </a:lnTo>
                <a:lnTo>
                  <a:pt x="1459699" y="130810"/>
                </a:lnTo>
                <a:lnTo>
                  <a:pt x="1469021" y="135610"/>
                </a:lnTo>
                <a:lnTo>
                  <a:pt x="1474876" y="143014"/>
                </a:lnTo>
                <a:lnTo>
                  <a:pt x="1476921" y="152577"/>
                </a:lnTo>
                <a:lnTo>
                  <a:pt x="1476921" y="73291"/>
                </a:lnTo>
                <a:lnTo>
                  <a:pt x="1411211" y="77228"/>
                </a:lnTo>
                <a:lnTo>
                  <a:pt x="1372095" y="95961"/>
                </a:lnTo>
                <a:lnTo>
                  <a:pt x="1340624" y="124142"/>
                </a:lnTo>
                <a:lnTo>
                  <a:pt x="1317383" y="159270"/>
                </a:lnTo>
                <a:lnTo>
                  <a:pt x="1303007" y="198818"/>
                </a:lnTo>
                <a:lnTo>
                  <a:pt x="1298079" y="240322"/>
                </a:lnTo>
                <a:lnTo>
                  <a:pt x="1305585" y="288251"/>
                </a:lnTo>
                <a:lnTo>
                  <a:pt x="1327975" y="324497"/>
                </a:lnTo>
                <a:lnTo>
                  <a:pt x="1365034" y="347446"/>
                </a:lnTo>
                <a:lnTo>
                  <a:pt x="1416558" y="355447"/>
                </a:lnTo>
                <a:lnTo>
                  <a:pt x="1440700" y="354406"/>
                </a:lnTo>
                <a:lnTo>
                  <a:pt x="1466786" y="350913"/>
                </a:lnTo>
                <a:lnTo>
                  <a:pt x="1493177" y="344373"/>
                </a:lnTo>
                <a:lnTo>
                  <a:pt x="1518272" y="334213"/>
                </a:lnTo>
                <a:lnTo>
                  <a:pt x="1514348" y="293420"/>
                </a:lnTo>
                <a:lnTo>
                  <a:pt x="1512684" y="276098"/>
                </a:lnTo>
                <a:lnTo>
                  <a:pt x="1495691" y="283286"/>
                </a:lnTo>
                <a:lnTo>
                  <a:pt x="1477327" y="288747"/>
                </a:lnTo>
                <a:lnTo>
                  <a:pt x="1457502" y="292214"/>
                </a:lnTo>
                <a:lnTo>
                  <a:pt x="1436116" y="293420"/>
                </a:lnTo>
                <a:lnTo>
                  <a:pt x="1419491" y="292074"/>
                </a:lnTo>
                <a:lnTo>
                  <a:pt x="1383576" y="272186"/>
                </a:lnTo>
                <a:lnTo>
                  <a:pt x="1375194" y="244233"/>
                </a:lnTo>
                <a:lnTo>
                  <a:pt x="1435684" y="242430"/>
                </a:lnTo>
                <a:lnTo>
                  <a:pt x="1484884" y="233108"/>
                </a:lnTo>
                <a:lnTo>
                  <a:pt x="1521548" y="215468"/>
                </a:lnTo>
                <a:lnTo>
                  <a:pt x="1544447" y="188709"/>
                </a:lnTo>
                <a:lnTo>
                  <a:pt x="1545132" y="185547"/>
                </a:lnTo>
                <a:lnTo>
                  <a:pt x="1552359" y="152019"/>
                </a:lnTo>
                <a:close/>
              </a:path>
              <a:path w="1768475" h="461010">
                <a:moveTo>
                  <a:pt x="1768055" y="76568"/>
                </a:moveTo>
                <a:lnTo>
                  <a:pt x="1709928" y="76568"/>
                </a:lnTo>
                <a:lnTo>
                  <a:pt x="1724456" y="0"/>
                </a:lnTo>
                <a:lnTo>
                  <a:pt x="1642300" y="18999"/>
                </a:lnTo>
                <a:lnTo>
                  <a:pt x="1631124" y="76568"/>
                </a:lnTo>
                <a:lnTo>
                  <a:pt x="1595920" y="76568"/>
                </a:lnTo>
                <a:lnTo>
                  <a:pt x="1584744" y="137477"/>
                </a:lnTo>
                <a:lnTo>
                  <a:pt x="1619389" y="137477"/>
                </a:lnTo>
                <a:lnTo>
                  <a:pt x="1598155" y="246468"/>
                </a:lnTo>
                <a:lnTo>
                  <a:pt x="1595628" y="261023"/>
                </a:lnTo>
                <a:lnTo>
                  <a:pt x="1593888" y="273989"/>
                </a:lnTo>
                <a:lnTo>
                  <a:pt x="1592884" y="285927"/>
                </a:lnTo>
                <a:lnTo>
                  <a:pt x="1592554" y="297319"/>
                </a:lnTo>
                <a:lnTo>
                  <a:pt x="1596885" y="320878"/>
                </a:lnTo>
                <a:lnTo>
                  <a:pt x="1610029" y="339458"/>
                </a:lnTo>
                <a:lnTo>
                  <a:pt x="1632165" y="351637"/>
                </a:lnTo>
                <a:lnTo>
                  <a:pt x="1663534" y="356006"/>
                </a:lnTo>
                <a:lnTo>
                  <a:pt x="1676844" y="355600"/>
                </a:lnTo>
                <a:lnTo>
                  <a:pt x="1690014" y="354406"/>
                </a:lnTo>
                <a:lnTo>
                  <a:pt x="1701812" y="352475"/>
                </a:lnTo>
                <a:lnTo>
                  <a:pt x="1711045" y="349859"/>
                </a:lnTo>
                <a:lnTo>
                  <a:pt x="1720545" y="286702"/>
                </a:lnTo>
                <a:lnTo>
                  <a:pt x="1713280" y="287820"/>
                </a:lnTo>
                <a:lnTo>
                  <a:pt x="1698193" y="287820"/>
                </a:lnTo>
                <a:lnTo>
                  <a:pt x="1687296" y="286131"/>
                </a:lnTo>
                <a:lnTo>
                  <a:pt x="1680235" y="281393"/>
                </a:lnTo>
                <a:lnTo>
                  <a:pt x="1676425" y="274154"/>
                </a:lnTo>
                <a:lnTo>
                  <a:pt x="1675282" y="264909"/>
                </a:lnTo>
                <a:lnTo>
                  <a:pt x="1675663" y="257060"/>
                </a:lnTo>
                <a:lnTo>
                  <a:pt x="1676679" y="248221"/>
                </a:lnTo>
                <a:lnTo>
                  <a:pt x="1678101" y="239052"/>
                </a:lnTo>
                <a:lnTo>
                  <a:pt x="1698193" y="137477"/>
                </a:lnTo>
                <a:lnTo>
                  <a:pt x="1756321" y="137477"/>
                </a:lnTo>
                <a:lnTo>
                  <a:pt x="1768055" y="76568"/>
                </a:lnTo>
                <a:close/>
              </a:path>
            </a:pathLst>
          </a:custGeom>
          <a:solidFill>
            <a:srgbClr val="33536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6419545" y="1395323"/>
            <a:ext cx="568325" cy="403225"/>
          </a:xfrm>
          <a:custGeom>
            <a:avLst/>
            <a:gdLst/>
            <a:ahLst/>
            <a:cxnLst/>
            <a:rect l="l" t="t" r="r" b="b"/>
            <a:pathLst>
              <a:path w="568325" h="403225">
                <a:moveTo>
                  <a:pt x="313524" y="0"/>
                </a:moveTo>
                <a:lnTo>
                  <a:pt x="233045" y="0"/>
                </a:lnTo>
                <a:lnTo>
                  <a:pt x="209575" y="123507"/>
                </a:lnTo>
                <a:lnTo>
                  <a:pt x="200342" y="120662"/>
                </a:lnTo>
                <a:lnTo>
                  <a:pt x="197840" y="120180"/>
                </a:lnTo>
                <a:lnTo>
                  <a:pt x="197840" y="187782"/>
                </a:lnTo>
                <a:lnTo>
                  <a:pt x="183857" y="261556"/>
                </a:lnTo>
                <a:lnTo>
                  <a:pt x="172910" y="295440"/>
                </a:lnTo>
                <a:lnTo>
                  <a:pt x="157454" y="319328"/>
                </a:lnTo>
                <a:lnTo>
                  <a:pt x="139700" y="333463"/>
                </a:lnTo>
                <a:lnTo>
                  <a:pt x="121831" y="338124"/>
                </a:lnTo>
                <a:lnTo>
                  <a:pt x="105994" y="334721"/>
                </a:lnTo>
                <a:lnTo>
                  <a:pt x="94030" y="324777"/>
                </a:lnTo>
                <a:lnTo>
                  <a:pt x="86461" y="308648"/>
                </a:lnTo>
                <a:lnTo>
                  <a:pt x="83820" y="286702"/>
                </a:lnTo>
                <a:lnTo>
                  <a:pt x="89903" y="247599"/>
                </a:lnTo>
                <a:lnTo>
                  <a:pt x="106883" y="212788"/>
                </a:lnTo>
                <a:lnTo>
                  <a:pt x="132867" y="187833"/>
                </a:lnTo>
                <a:lnTo>
                  <a:pt x="165976" y="178282"/>
                </a:lnTo>
                <a:lnTo>
                  <a:pt x="175755" y="179057"/>
                </a:lnTo>
                <a:lnTo>
                  <a:pt x="184645" y="181140"/>
                </a:lnTo>
                <a:lnTo>
                  <a:pt x="192163" y="184175"/>
                </a:lnTo>
                <a:lnTo>
                  <a:pt x="197840" y="187782"/>
                </a:lnTo>
                <a:lnTo>
                  <a:pt x="197840" y="120180"/>
                </a:lnTo>
                <a:lnTo>
                  <a:pt x="190639" y="118757"/>
                </a:lnTo>
                <a:lnTo>
                  <a:pt x="181051" y="117703"/>
                </a:lnTo>
                <a:lnTo>
                  <a:pt x="172135" y="117373"/>
                </a:lnTo>
                <a:lnTo>
                  <a:pt x="123482" y="124269"/>
                </a:lnTo>
                <a:lnTo>
                  <a:pt x="81559" y="143497"/>
                </a:lnTo>
                <a:lnTo>
                  <a:pt x="47294" y="172834"/>
                </a:lnTo>
                <a:lnTo>
                  <a:pt x="21653" y="210096"/>
                </a:lnTo>
                <a:lnTo>
                  <a:pt x="5575" y="253072"/>
                </a:lnTo>
                <a:lnTo>
                  <a:pt x="0" y="299554"/>
                </a:lnTo>
                <a:lnTo>
                  <a:pt x="6756" y="343763"/>
                </a:lnTo>
                <a:lnTo>
                  <a:pt x="25082" y="376186"/>
                </a:lnTo>
                <a:lnTo>
                  <a:pt x="52108" y="396138"/>
                </a:lnTo>
                <a:lnTo>
                  <a:pt x="84937" y="402945"/>
                </a:lnTo>
                <a:lnTo>
                  <a:pt x="108978" y="400189"/>
                </a:lnTo>
                <a:lnTo>
                  <a:pt x="132588" y="391414"/>
                </a:lnTo>
                <a:lnTo>
                  <a:pt x="154736" y="375831"/>
                </a:lnTo>
                <a:lnTo>
                  <a:pt x="174358" y="352653"/>
                </a:lnTo>
                <a:lnTo>
                  <a:pt x="175475" y="352653"/>
                </a:lnTo>
                <a:lnTo>
                  <a:pt x="171577" y="396798"/>
                </a:lnTo>
                <a:lnTo>
                  <a:pt x="245338" y="396798"/>
                </a:lnTo>
                <a:lnTo>
                  <a:pt x="246875" y="371487"/>
                </a:lnTo>
                <a:lnTo>
                  <a:pt x="248856" y="352653"/>
                </a:lnTo>
                <a:lnTo>
                  <a:pt x="258191" y="290614"/>
                </a:lnTo>
                <a:lnTo>
                  <a:pt x="279577" y="178282"/>
                </a:lnTo>
                <a:lnTo>
                  <a:pt x="290017" y="123507"/>
                </a:lnTo>
                <a:lnTo>
                  <a:pt x="313524" y="0"/>
                </a:lnTo>
                <a:close/>
              </a:path>
              <a:path w="568325" h="403225">
                <a:moveTo>
                  <a:pt x="568325" y="198958"/>
                </a:moveTo>
                <a:lnTo>
                  <a:pt x="541566" y="139090"/>
                </a:lnTo>
                <a:lnTo>
                  <a:pt x="492887" y="120230"/>
                </a:lnTo>
                <a:lnTo>
                  <a:pt x="492887" y="199517"/>
                </a:lnTo>
                <a:lnTo>
                  <a:pt x="487006" y="215125"/>
                </a:lnTo>
                <a:lnTo>
                  <a:pt x="469404" y="225437"/>
                </a:lnTo>
                <a:lnTo>
                  <a:pt x="440055" y="231025"/>
                </a:lnTo>
                <a:lnTo>
                  <a:pt x="398983" y="232486"/>
                </a:lnTo>
                <a:lnTo>
                  <a:pt x="406120" y="212826"/>
                </a:lnTo>
                <a:lnTo>
                  <a:pt x="419176" y="194627"/>
                </a:lnTo>
                <a:lnTo>
                  <a:pt x="438200" y="181254"/>
                </a:lnTo>
                <a:lnTo>
                  <a:pt x="463257" y="176047"/>
                </a:lnTo>
                <a:lnTo>
                  <a:pt x="475665" y="177749"/>
                </a:lnTo>
                <a:lnTo>
                  <a:pt x="484987" y="182549"/>
                </a:lnTo>
                <a:lnTo>
                  <a:pt x="490842" y="189953"/>
                </a:lnTo>
                <a:lnTo>
                  <a:pt x="492887" y="199517"/>
                </a:lnTo>
                <a:lnTo>
                  <a:pt x="492887" y="120230"/>
                </a:lnTo>
                <a:lnTo>
                  <a:pt x="427177" y="124167"/>
                </a:lnTo>
                <a:lnTo>
                  <a:pt x="388061" y="142900"/>
                </a:lnTo>
                <a:lnTo>
                  <a:pt x="356590" y="171081"/>
                </a:lnTo>
                <a:lnTo>
                  <a:pt x="333349" y="206209"/>
                </a:lnTo>
                <a:lnTo>
                  <a:pt x="318973" y="245757"/>
                </a:lnTo>
                <a:lnTo>
                  <a:pt x="314045" y="287261"/>
                </a:lnTo>
                <a:lnTo>
                  <a:pt x="321551" y="335191"/>
                </a:lnTo>
                <a:lnTo>
                  <a:pt x="343941" y="371436"/>
                </a:lnTo>
                <a:lnTo>
                  <a:pt x="381000" y="394385"/>
                </a:lnTo>
                <a:lnTo>
                  <a:pt x="432523" y="402386"/>
                </a:lnTo>
                <a:lnTo>
                  <a:pt x="456666" y="401345"/>
                </a:lnTo>
                <a:lnTo>
                  <a:pt x="482752" y="397852"/>
                </a:lnTo>
                <a:lnTo>
                  <a:pt x="509143" y="391312"/>
                </a:lnTo>
                <a:lnTo>
                  <a:pt x="534238" y="381152"/>
                </a:lnTo>
                <a:lnTo>
                  <a:pt x="530313" y="340360"/>
                </a:lnTo>
                <a:lnTo>
                  <a:pt x="528650" y="323037"/>
                </a:lnTo>
                <a:lnTo>
                  <a:pt x="511657" y="330225"/>
                </a:lnTo>
                <a:lnTo>
                  <a:pt x="493293" y="335686"/>
                </a:lnTo>
                <a:lnTo>
                  <a:pt x="473481" y="339153"/>
                </a:lnTo>
                <a:lnTo>
                  <a:pt x="452081" y="340360"/>
                </a:lnTo>
                <a:lnTo>
                  <a:pt x="435457" y="339013"/>
                </a:lnTo>
                <a:lnTo>
                  <a:pt x="399542" y="319125"/>
                </a:lnTo>
                <a:lnTo>
                  <a:pt x="391160" y="291172"/>
                </a:lnTo>
                <a:lnTo>
                  <a:pt x="451650" y="289369"/>
                </a:lnTo>
                <a:lnTo>
                  <a:pt x="500837" y="280047"/>
                </a:lnTo>
                <a:lnTo>
                  <a:pt x="537502" y="262407"/>
                </a:lnTo>
                <a:lnTo>
                  <a:pt x="560412" y="235648"/>
                </a:lnTo>
                <a:lnTo>
                  <a:pt x="561086" y="232486"/>
                </a:lnTo>
                <a:lnTo>
                  <a:pt x="568325" y="198958"/>
                </a:lnTo>
                <a:close/>
              </a:path>
            </a:pathLst>
          </a:custGeom>
          <a:solidFill>
            <a:srgbClr val="33536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7107974" y="1395310"/>
            <a:ext cx="1593850" cy="403225"/>
          </a:xfrm>
          <a:custGeom>
            <a:avLst/>
            <a:gdLst/>
            <a:ahLst/>
            <a:cxnLst/>
            <a:rect l="l" t="t" r="r" b="b"/>
            <a:pathLst>
              <a:path w="1593850" h="403225">
                <a:moveTo>
                  <a:pt x="156476" y="0"/>
                </a:moveTo>
                <a:lnTo>
                  <a:pt x="75996" y="0"/>
                </a:lnTo>
                <a:lnTo>
                  <a:pt x="0" y="396811"/>
                </a:lnTo>
                <a:lnTo>
                  <a:pt x="80479" y="396811"/>
                </a:lnTo>
                <a:lnTo>
                  <a:pt x="156476" y="0"/>
                </a:lnTo>
                <a:close/>
              </a:path>
              <a:path w="1593850" h="403225">
                <a:moveTo>
                  <a:pt x="280543" y="123520"/>
                </a:moveTo>
                <a:lnTo>
                  <a:pt x="200063" y="123520"/>
                </a:lnTo>
                <a:lnTo>
                  <a:pt x="148082" y="396811"/>
                </a:lnTo>
                <a:lnTo>
                  <a:pt x="228561" y="396811"/>
                </a:lnTo>
                <a:lnTo>
                  <a:pt x="280543" y="123520"/>
                </a:lnTo>
                <a:close/>
              </a:path>
              <a:path w="1593850" h="403225">
                <a:moveTo>
                  <a:pt x="297865" y="44157"/>
                </a:moveTo>
                <a:lnTo>
                  <a:pt x="294881" y="27825"/>
                </a:lnTo>
                <a:lnTo>
                  <a:pt x="286550" y="15316"/>
                </a:lnTo>
                <a:lnTo>
                  <a:pt x="273812" y="7302"/>
                </a:lnTo>
                <a:lnTo>
                  <a:pt x="257619" y="4483"/>
                </a:lnTo>
                <a:lnTo>
                  <a:pt x="240080" y="7797"/>
                </a:lnTo>
                <a:lnTo>
                  <a:pt x="225412" y="17132"/>
                </a:lnTo>
                <a:lnTo>
                  <a:pt x="215265" y="31597"/>
                </a:lnTo>
                <a:lnTo>
                  <a:pt x="211239" y="50304"/>
                </a:lnTo>
                <a:lnTo>
                  <a:pt x="214210" y="66560"/>
                </a:lnTo>
                <a:lnTo>
                  <a:pt x="222415" y="78892"/>
                </a:lnTo>
                <a:lnTo>
                  <a:pt x="234810" y="86702"/>
                </a:lnTo>
                <a:lnTo>
                  <a:pt x="250355" y="89433"/>
                </a:lnTo>
                <a:lnTo>
                  <a:pt x="268617" y="86372"/>
                </a:lnTo>
                <a:lnTo>
                  <a:pt x="283743" y="77495"/>
                </a:lnTo>
                <a:lnTo>
                  <a:pt x="294055" y="63258"/>
                </a:lnTo>
                <a:lnTo>
                  <a:pt x="297865" y="44157"/>
                </a:lnTo>
                <a:close/>
              </a:path>
              <a:path w="1593850" h="403225">
                <a:moveTo>
                  <a:pt x="728738" y="190588"/>
                </a:moveTo>
                <a:lnTo>
                  <a:pt x="724230" y="159588"/>
                </a:lnTo>
                <a:lnTo>
                  <a:pt x="711136" y="136588"/>
                </a:lnTo>
                <a:lnTo>
                  <a:pt x="690067" y="122288"/>
                </a:lnTo>
                <a:lnTo>
                  <a:pt x="661670" y="117373"/>
                </a:lnTo>
                <a:lnTo>
                  <a:pt x="635609" y="120459"/>
                </a:lnTo>
                <a:lnTo>
                  <a:pt x="610743" y="129882"/>
                </a:lnTo>
                <a:lnTo>
                  <a:pt x="587870" y="145897"/>
                </a:lnTo>
                <a:lnTo>
                  <a:pt x="567778" y="168783"/>
                </a:lnTo>
                <a:lnTo>
                  <a:pt x="562838" y="150622"/>
                </a:lnTo>
                <a:lnTo>
                  <a:pt x="550875" y="134073"/>
                </a:lnTo>
                <a:lnTo>
                  <a:pt x="531164" y="122034"/>
                </a:lnTo>
                <a:lnTo>
                  <a:pt x="502945" y="117373"/>
                </a:lnTo>
                <a:lnTo>
                  <a:pt x="476973" y="120281"/>
                </a:lnTo>
                <a:lnTo>
                  <a:pt x="452310" y="129324"/>
                </a:lnTo>
                <a:lnTo>
                  <a:pt x="429628" y="144970"/>
                </a:lnTo>
                <a:lnTo>
                  <a:pt x="409625" y="167678"/>
                </a:lnTo>
                <a:lnTo>
                  <a:pt x="408495" y="167678"/>
                </a:lnTo>
                <a:lnTo>
                  <a:pt x="413524" y="123520"/>
                </a:lnTo>
                <a:lnTo>
                  <a:pt x="344220" y="123520"/>
                </a:lnTo>
                <a:lnTo>
                  <a:pt x="341503" y="142671"/>
                </a:lnTo>
                <a:lnTo>
                  <a:pt x="334568" y="187261"/>
                </a:lnTo>
                <a:lnTo>
                  <a:pt x="330263" y="212382"/>
                </a:lnTo>
                <a:lnTo>
                  <a:pt x="296164" y="396811"/>
                </a:lnTo>
                <a:lnTo>
                  <a:pt x="373849" y="396811"/>
                </a:lnTo>
                <a:lnTo>
                  <a:pt x="396201" y="273850"/>
                </a:lnTo>
                <a:lnTo>
                  <a:pt x="406908" y="236816"/>
                </a:lnTo>
                <a:lnTo>
                  <a:pt x="441706" y="188518"/>
                </a:lnTo>
                <a:lnTo>
                  <a:pt x="462140" y="181648"/>
                </a:lnTo>
                <a:lnTo>
                  <a:pt x="474421" y="184302"/>
                </a:lnTo>
                <a:lnTo>
                  <a:pt x="482346" y="191503"/>
                </a:lnTo>
                <a:lnTo>
                  <a:pt x="486600" y="202158"/>
                </a:lnTo>
                <a:lnTo>
                  <a:pt x="487857" y="215176"/>
                </a:lnTo>
                <a:lnTo>
                  <a:pt x="487565" y="222504"/>
                </a:lnTo>
                <a:lnTo>
                  <a:pt x="486740" y="230200"/>
                </a:lnTo>
                <a:lnTo>
                  <a:pt x="485508" y="238201"/>
                </a:lnTo>
                <a:lnTo>
                  <a:pt x="456006" y="396811"/>
                </a:lnTo>
                <a:lnTo>
                  <a:pt x="533679" y="396811"/>
                </a:lnTo>
                <a:lnTo>
                  <a:pt x="556602" y="272732"/>
                </a:lnTo>
                <a:lnTo>
                  <a:pt x="567270" y="235407"/>
                </a:lnTo>
                <a:lnTo>
                  <a:pt x="600532" y="188188"/>
                </a:lnTo>
                <a:lnTo>
                  <a:pt x="620306" y="181648"/>
                </a:lnTo>
                <a:lnTo>
                  <a:pt x="632612" y="184048"/>
                </a:lnTo>
                <a:lnTo>
                  <a:pt x="641134" y="190728"/>
                </a:lnTo>
                <a:lnTo>
                  <a:pt x="646099" y="200990"/>
                </a:lnTo>
                <a:lnTo>
                  <a:pt x="647700" y="214058"/>
                </a:lnTo>
                <a:lnTo>
                  <a:pt x="647407" y="222211"/>
                </a:lnTo>
                <a:lnTo>
                  <a:pt x="646582" y="230619"/>
                </a:lnTo>
                <a:lnTo>
                  <a:pt x="645350" y="239128"/>
                </a:lnTo>
                <a:lnTo>
                  <a:pt x="616407" y="396811"/>
                </a:lnTo>
                <a:lnTo>
                  <a:pt x="694080" y="396811"/>
                </a:lnTo>
                <a:lnTo>
                  <a:pt x="723709" y="237528"/>
                </a:lnTo>
                <a:lnTo>
                  <a:pt x="725678" y="225958"/>
                </a:lnTo>
                <a:lnTo>
                  <a:pt x="727278" y="213220"/>
                </a:lnTo>
                <a:lnTo>
                  <a:pt x="728345" y="200914"/>
                </a:lnTo>
                <a:lnTo>
                  <a:pt x="728738" y="190588"/>
                </a:lnTo>
                <a:close/>
              </a:path>
              <a:path w="1593850" h="403225">
                <a:moveTo>
                  <a:pt x="892987" y="123520"/>
                </a:moveTo>
                <a:lnTo>
                  <a:pt x="812507" y="123520"/>
                </a:lnTo>
                <a:lnTo>
                  <a:pt x="760526" y="396811"/>
                </a:lnTo>
                <a:lnTo>
                  <a:pt x="841006" y="396811"/>
                </a:lnTo>
                <a:lnTo>
                  <a:pt x="892987" y="123520"/>
                </a:lnTo>
                <a:close/>
              </a:path>
              <a:path w="1593850" h="403225">
                <a:moveTo>
                  <a:pt x="910310" y="44157"/>
                </a:moveTo>
                <a:lnTo>
                  <a:pt x="907313" y="27825"/>
                </a:lnTo>
                <a:lnTo>
                  <a:pt x="898982" y="15316"/>
                </a:lnTo>
                <a:lnTo>
                  <a:pt x="886256" y="7302"/>
                </a:lnTo>
                <a:lnTo>
                  <a:pt x="870064" y="4483"/>
                </a:lnTo>
                <a:lnTo>
                  <a:pt x="852512" y="7797"/>
                </a:lnTo>
                <a:lnTo>
                  <a:pt x="837857" y="17132"/>
                </a:lnTo>
                <a:lnTo>
                  <a:pt x="827697" y="31597"/>
                </a:lnTo>
                <a:lnTo>
                  <a:pt x="823683" y="50304"/>
                </a:lnTo>
                <a:lnTo>
                  <a:pt x="826643" y="66560"/>
                </a:lnTo>
                <a:lnTo>
                  <a:pt x="834859" y="78892"/>
                </a:lnTo>
                <a:lnTo>
                  <a:pt x="847255" y="86702"/>
                </a:lnTo>
                <a:lnTo>
                  <a:pt x="862799" y="89433"/>
                </a:lnTo>
                <a:lnTo>
                  <a:pt x="881062" y="86372"/>
                </a:lnTo>
                <a:lnTo>
                  <a:pt x="896188" y="77495"/>
                </a:lnTo>
                <a:lnTo>
                  <a:pt x="906500" y="63258"/>
                </a:lnTo>
                <a:lnTo>
                  <a:pt x="910310" y="44157"/>
                </a:lnTo>
                <a:close/>
              </a:path>
              <a:path w="1593850" h="403225">
                <a:moveTo>
                  <a:pt x="1107020" y="123520"/>
                </a:moveTo>
                <a:lnTo>
                  <a:pt x="1048893" y="123520"/>
                </a:lnTo>
                <a:lnTo>
                  <a:pt x="1063421" y="46951"/>
                </a:lnTo>
                <a:lnTo>
                  <a:pt x="981265" y="65951"/>
                </a:lnTo>
                <a:lnTo>
                  <a:pt x="970089" y="123520"/>
                </a:lnTo>
                <a:lnTo>
                  <a:pt x="934885" y="123520"/>
                </a:lnTo>
                <a:lnTo>
                  <a:pt x="923709" y="184429"/>
                </a:lnTo>
                <a:lnTo>
                  <a:pt x="958354" y="184429"/>
                </a:lnTo>
                <a:lnTo>
                  <a:pt x="937120" y="293420"/>
                </a:lnTo>
                <a:lnTo>
                  <a:pt x="934593" y="307975"/>
                </a:lnTo>
                <a:lnTo>
                  <a:pt x="932853" y="320941"/>
                </a:lnTo>
                <a:lnTo>
                  <a:pt x="931837" y="332879"/>
                </a:lnTo>
                <a:lnTo>
                  <a:pt x="931519" y="344271"/>
                </a:lnTo>
                <a:lnTo>
                  <a:pt x="935850" y="367830"/>
                </a:lnTo>
                <a:lnTo>
                  <a:pt x="948982" y="386410"/>
                </a:lnTo>
                <a:lnTo>
                  <a:pt x="971130" y="398589"/>
                </a:lnTo>
                <a:lnTo>
                  <a:pt x="1002499" y="402958"/>
                </a:lnTo>
                <a:lnTo>
                  <a:pt x="1015809" y="402551"/>
                </a:lnTo>
                <a:lnTo>
                  <a:pt x="1028966" y="401358"/>
                </a:lnTo>
                <a:lnTo>
                  <a:pt x="1040765" y="399427"/>
                </a:lnTo>
                <a:lnTo>
                  <a:pt x="1050010" y="396811"/>
                </a:lnTo>
                <a:lnTo>
                  <a:pt x="1059510" y="333654"/>
                </a:lnTo>
                <a:lnTo>
                  <a:pt x="1052245" y="334772"/>
                </a:lnTo>
                <a:lnTo>
                  <a:pt x="1037158" y="334772"/>
                </a:lnTo>
                <a:lnTo>
                  <a:pt x="1026261" y="333082"/>
                </a:lnTo>
                <a:lnTo>
                  <a:pt x="1019200" y="328345"/>
                </a:lnTo>
                <a:lnTo>
                  <a:pt x="1015377" y="321106"/>
                </a:lnTo>
                <a:lnTo>
                  <a:pt x="1014247" y="311861"/>
                </a:lnTo>
                <a:lnTo>
                  <a:pt x="1014628" y="304012"/>
                </a:lnTo>
                <a:lnTo>
                  <a:pt x="1015631" y="295173"/>
                </a:lnTo>
                <a:lnTo>
                  <a:pt x="1017066" y="286004"/>
                </a:lnTo>
                <a:lnTo>
                  <a:pt x="1037158" y="184429"/>
                </a:lnTo>
                <a:lnTo>
                  <a:pt x="1095286" y="184429"/>
                </a:lnTo>
                <a:lnTo>
                  <a:pt x="1107020" y="123520"/>
                </a:lnTo>
                <a:close/>
              </a:path>
              <a:path w="1593850" h="403225">
                <a:moveTo>
                  <a:pt x="1362938" y="198970"/>
                </a:moveTo>
                <a:lnTo>
                  <a:pt x="1358201" y="176060"/>
                </a:lnTo>
                <a:lnTo>
                  <a:pt x="1355877" y="164769"/>
                </a:lnTo>
                <a:lnTo>
                  <a:pt x="1336192" y="139103"/>
                </a:lnTo>
                <a:lnTo>
                  <a:pt x="1306118" y="122974"/>
                </a:lnTo>
                <a:lnTo>
                  <a:pt x="1287500" y="120243"/>
                </a:lnTo>
                <a:lnTo>
                  <a:pt x="1287500" y="199529"/>
                </a:lnTo>
                <a:lnTo>
                  <a:pt x="1281633" y="215138"/>
                </a:lnTo>
                <a:lnTo>
                  <a:pt x="1264018" y="225450"/>
                </a:lnTo>
                <a:lnTo>
                  <a:pt x="1234681" y="231038"/>
                </a:lnTo>
                <a:lnTo>
                  <a:pt x="1193596" y="232498"/>
                </a:lnTo>
                <a:lnTo>
                  <a:pt x="1200734" y="212839"/>
                </a:lnTo>
                <a:lnTo>
                  <a:pt x="1213789" y="194640"/>
                </a:lnTo>
                <a:lnTo>
                  <a:pt x="1232827" y="181267"/>
                </a:lnTo>
                <a:lnTo>
                  <a:pt x="1257871" y="176060"/>
                </a:lnTo>
                <a:lnTo>
                  <a:pt x="1270292" y="177761"/>
                </a:lnTo>
                <a:lnTo>
                  <a:pt x="1279601" y="182562"/>
                </a:lnTo>
                <a:lnTo>
                  <a:pt x="1285468" y="189966"/>
                </a:lnTo>
                <a:lnTo>
                  <a:pt x="1287500" y="199529"/>
                </a:lnTo>
                <a:lnTo>
                  <a:pt x="1287500" y="120243"/>
                </a:lnTo>
                <a:lnTo>
                  <a:pt x="1221790" y="124180"/>
                </a:lnTo>
                <a:lnTo>
                  <a:pt x="1182687" y="142913"/>
                </a:lnTo>
                <a:lnTo>
                  <a:pt x="1151204" y="171094"/>
                </a:lnTo>
                <a:lnTo>
                  <a:pt x="1127975" y="206222"/>
                </a:lnTo>
                <a:lnTo>
                  <a:pt x="1113586" y="245770"/>
                </a:lnTo>
                <a:lnTo>
                  <a:pt x="1108659" y="287274"/>
                </a:lnTo>
                <a:lnTo>
                  <a:pt x="1116164" y="335203"/>
                </a:lnTo>
                <a:lnTo>
                  <a:pt x="1138555" y="371449"/>
                </a:lnTo>
                <a:lnTo>
                  <a:pt x="1175613" y="394398"/>
                </a:lnTo>
                <a:lnTo>
                  <a:pt x="1227137" y="402399"/>
                </a:lnTo>
                <a:lnTo>
                  <a:pt x="1251280" y="401358"/>
                </a:lnTo>
                <a:lnTo>
                  <a:pt x="1277366" y="397865"/>
                </a:lnTo>
                <a:lnTo>
                  <a:pt x="1303769" y="391325"/>
                </a:lnTo>
                <a:lnTo>
                  <a:pt x="1328851" y="381165"/>
                </a:lnTo>
                <a:lnTo>
                  <a:pt x="1324927" y="340372"/>
                </a:lnTo>
                <a:lnTo>
                  <a:pt x="1323263" y="323049"/>
                </a:lnTo>
                <a:lnTo>
                  <a:pt x="1306271" y="330238"/>
                </a:lnTo>
                <a:lnTo>
                  <a:pt x="1287919" y="335699"/>
                </a:lnTo>
                <a:lnTo>
                  <a:pt x="1268095" y="339166"/>
                </a:lnTo>
                <a:lnTo>
                  <a:pt x="1246695" y="340372"/>
                </a:lnTo>
                <a:lnTo>
                  <a:pt x="1230083" y="339026"/>
                </a:lnTo>
                <a:lnTo>
                  <a:pt x="1194155" y="319138"/>
                </a:lnTo>
                <a:lnTo>
                  <a:pt x="1185773" y="291185"/>
                </a:lnTo>
                <a:lnTo>
                  <a:pt x="1246263" y="289382"/>
                </a:lnTo>
                <a:lnTo>
                  <a:pt x="1295463" y="280060"/>
                </a:lnTo>
                <a:lnTo>
                  <a:pt x="1332128" y="262420"/>
                </a:lnTo>
                <a:lnTo>
                  <a:pt x="1355026" y="235661"/>
                </a:lnTo>
                <a:lnTo>
                  <a:pt x="1355712" y="232498"/>
                </a:lnTo>
                <a:lnTo>
                  <a:pt x="1362938" y="198970"/>
                </a:lnTo>
                <a:close/>
              </a:path>
              <a:path w="1593850" h="403225">
                <a:moveTo>
                  <a:pt x="1593735" y="117932"/>
                </a:moveTo>
                <a:lnTo>
                  <a:pt x="1588693" y="117373"/>
                </a:lnTo>
                <a:lnTo>
                  <a:pt x="1578635" y="117373"/>
                </a:lnTo>
                <a:lnTo>
                  <a:pt x="1551889" y="121958"/>
                </a:lnTo>
                <a:lnTo>
                  <a:pt x="1528127" y="134772"/>
                </a:lnTo>
                <a:lnTo>
                  <a:pt x="1507820" y="154393"/>
                </a:lnTo>
                <a:lnTo>
                  <a:pt x="1491449" y="179400"/>
                </a:lnTo>
                <a:lnTo>
                  <a:pt x="1489773" y="179400"/>
                </a:lnTo>
                <a:lnTo>
                  <a:pt x="1494802" y="123520"/>
                </a:lnTo>
                <a:lnTo>
                  <a:pt x="1424952" y="123520"/>
                </a:lnTo>
                <a:lnTo>
                  <a:pt x="1419847" y="172148"/>
                </a:lnTo>
                <a:lnTo>
                  <a:pt x="1416062" y="202742"/>
                </a:lnTo>
                <a:lnTo>
                  <a:pt x="1410970" y="234175"/>
                </a:lnTo>
                <a:lnTo>
                  <a:pt x="1380236" y="396811"/>
                </a:lnTo>
                <a:lnTo>
                  <a:pt x="1460715" y="396811"/>
                </a:lnTo>
                <a:lnTo>
                  <a:pt x="1479715" y="295097"/>
                </a:lnTo>
                <a:lnTo>
                  <a:pt x="1490091" y="256921"/>
                </a:lnTo>
                <a:lnTo>
                  <a:pt x="1531581" y="203619"/>
                </a:lnTo>
                <a:lnTo>
                  <a:pt x="1565224" y="195618"/>
                </a:lnTo>
                <a:lnTo>
                  <a:pt x="1574165" y="195618"/>
                </a:lnTo>
                <a:lnTo>
                  <a:pt x="1578076" y="196176"/>
                </a:lnTo>
                <a:lnTo>
                  <a:pt x="1593735" y="117932"/>
                </a:lnTo>
                <a:close/>
              </a:path>
            </a:pathLst>
          </a:custGeom>
          <a:solidFill>
            <a:srgbClr val="33536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8797773" y="1395310"/>
            <a:ext cx="441325" cy="403225"/>
          </a:xfrm>
          <a:custGeom>
            <a:avLst/>
            <a:gdLst/>
            <a:ahLst/>
            <a:cxnLst/>
            <a:rect l="l" t="t" r="r" b="b"/>
            <a:pathLst>
              <a:path w="441325" h="403225">
                <a:moveTo>
                  <a:pt x="156476" y="0"/>
                </a:moveTo>
                <a:lnTo>
                  <a:pt x="75996" y="0"/>
                </a:lnTo>
                <a:lnTo>
                  <a:pt x="0" y="396811"/>
                </a:lnTo>
                <a:lnTo>
                  <a:pt x="80479" y="396811"/>
                </a:lnTo>
                <a:lnTo>
                  <a:pt x="156476" y="0"/>
                </a:lnTo>
                <a:close/>
              </a:path>
              <a:path w="441325" h="403225">
                <a:moveTo>
                  <a:pt x="440944" y="130784"/>
                </a:moveTo>
                <a:lnTo>
                  <a:pt x="421678" y="125628"/>
                </a:lnTo>
                <a:lnTo>
                  <a:pt x="399224" y="121361"/>
                </a:lnTo>
                <a:lnTo>
                  <a:pt x="374992" y="118452"/>
                </a:lnTo>
                <a:lnTo>
                  <a:pt x="350393" y="117373"/>
                </a:lnTo>
                <a:lnTo>
                  <a:pt x="350393" y="180530"/>
                </a:lnTo>
                <a:lnTo>
                  <a:pt x="337540" y="243687"/>
                </a:lnTo>
                <a:lnTo>
                  <a:pt x="325424" y="286740"/>
                </a:lnTo>
                <a:lnTo>
                  <a:pt x="308965" y="316064"/>
                </a:lnTo>
                <a:lnTo>
                  <a:pt x="290309" y="332816"/>
                </a:lnTo>
                <a:lnTo>
                  <a:pt x="271602" y="338137"/>
                </a:lnTo>
                <a:lnTo>
                  <a:pt x="257009" y="334835"/>
                </a:lnTo>
                <a:lnTo>
                  <a:pt x="246722" y="325564"/>
                </a:lnTo>
                <a:lnTo>
                  <a:pt x="240626" y="311264"/>
                </a:lnTo>
                <a:lnTo>
                  <a:pt x="238620" y="292862"/>
                </a:lnTo>
                <a:lnTo>
                  <a:pt x="245364" y="253504"/>
                </a:lnTo>
                <a:lnTo>
                  <a:pt x="264109" y="216509"/>
                </a:lnTo>
                <a:lnTo>
                  <a:pt x="292608" y="189039"/>
                </a:lnTo>
                <a:lnTo>
                  <a:pt x="328599" y="178295"/>
                </a:lnTo>
                <a:lnTo>
                  <a:pt x="336423" y="178295"/>
                </a:lnTo>
                <a:lnTo>
                  <a:pt x="344258" y="179412"/>
                </a:lnTo>
                <a:lnTo>
                  <a:pt x="350393" y="180530"/>
                </a:lnTo>
                <a:lnTo>
                  <a:pt x="350393" y="117373"/>
                </a:lnTo>
                <a:lnTo>
                  <a:pt x="297141" y="123088"/>
                </a:lnTo>
                <a:lnTo>
                  <a:pt x="252717" y="139026"/>
                </a:lnTo>
                <a:lnTo>
                  <a:pt x="216865" y="163347"/>
                </a:lnTo>
                <a:lnTo>
                  <a:pt x="189369" y="194233"/>
                </a:lnTo>
                <a:lnTo>
                  <a:pt x="170014" y="229844"/>
                </a:lnTo>
                <a:lnTo>
                  <a:pt x="158559" y="268363"/>
                </a:lnTo>
                <a:lnTo>
                  <a:pt x="154800" y="307949"/>
                </a:lnTo>
                <a:lnTo>
                  <a:pt x="160794" y="346849"/>
                </a:lnTo>
                <a:lnTo>
                  <a:pt x="177698" y="376834"/>
                </a:lnTo>
                <a:lnTo>
                  <a:pt x="203822" y="396125"/>
                </a:lnTo>
                <a:lnTo>
                  <a:pt x="237502" y="402958"/>
                </a:lnTo>
                <a:lnTo>
                  <a:pt x="261721" y="399897"/>
                </a:lnTo>
                <a:lnTo>
                  <a:pt x="285838" y="389763"/>
                </a:lnTo>
                <a:lnTo>
                  <a:pt x="308698" y="371132"/>
                </a:lnTo>
                <a:lnTo>
                  <a:pt x="329158" y="342607"/>
                </a:lnTo>
                <a:lnTo>
                  <a:pt x="330835" y="342607"/>
                </a:lnTo>
                <a:lnTo>
                  <a:pt x="329590" y="357047"/>
                </a:lnTo>
                <a:lnTo>
                  <a:pt x="328447" y="371132"/>
                </a:lnTo>
                <a:lnTo>
                  <a:pt x="327533" y="384251"/>
                </a:lnTo>
                <a:lnTo>
                  <a:pt x="326923" y="396811"/>
                </a:lnTo>
                <a:lnTo>
                  <a:pt x="401256" y="396811"/>
                </a:lnTo>
                <a:lnTo>
                  <a:pt x="401497" y="368173"/>
                </a:lnTo>
                <a:lnTo>
                  <a:pt x="403174" y="342607"/>
                </a:lnTo>
                <a:lnTo>
                  <a:pt x="407225" y="303136"/>
                </a:lnTo>
                <a:lnTo>
                  <a:pt x="431292" y="178295"/>
                </a:lnTo>
                <a:lnTo>
                  <a:pt x="440944" y="130784"/>
                </a:lnTo>
                <a:close/>
              </a:path>
            </a:pathLst>
          </a:custGeom>
          <a:solidFill>
            <a:srgbClr val="33536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2791295" y="2070353"/>
            <a:ext cx="3036570" cy="509270"/>
          </a:xfrm>
          <a:custGeom>
            <a:avLst/>
            <a:gdLst/>
            <a:ahLst/>
            <a:cxnLst/>
            <a:rect l="l" t="t" r="r" b="b"/>
            <a:pathLst>
              <a:path w="3036570" h="509269">
                <a:moveTo>
                  <a:pt x="312407" y="216293"/>
                </a:moveTo>
                <a:lnTo>
                  <a:pt x="307187" y="177723"/>
                </a:lnTo>
                <a:lnTo>
                  <a:pt x="307035" y="176555"/>
                </a:lnTo>
                <a:lnTo>
                  <a:pt x="298221" y="158724"/>
                </a:lnTo>
                <a:lnTo>
                  <a:pt x="290753" y="143637"/>
                </a:lnTo>
                <a:lnTo>
                  <a:pt x="263372" y="121183"/>
                </a:lnTo>
                <a:lnTo>
                  <a:pt x="228028" y="113614"/>
                </a:lnTo>
                <a:lnTo>
                  <a:pt x="228028" y="222440"/>
                </a:lnTo>
                <a:lnTo>
                  <a:pt x="222110" y="263055"/>
                </a:lnTo>
                <a:lnTo>
                  <a:pt x="205879" y="300113"/>
                </a:lnTo>
                <a:lnTo>
                  <a:pt x="181571" y="327126"/>
                </a:lnTo>
                <a:lnTo>
                  <a:pt x="151447" y="337566"/>
                </a:lnTo>
                <a:lnTo>
                  <a:pt x="140347" y="336651"/>
                </a:lnTo>
                <a:lnTo>
                  <a:pt x="130492" y="333997"/>
                </a:lnTo>
                <a:lnTo>
                  <a:pt x="121907" y="329780"/>
                </a:lnTo>
                <a:lnTo>
                  <a:pt x="114566" y="324154"/>
                </a:lnTo>
                <a:lnTo>
                  <a:pt x="124625" y="265468"/>
                </a:lnTo>
                <a:lnTo>
                  <a:pt x="135280" y="229120"/>
                </a:lnTo>
                <a:lnTo>
                  <a:pt x="151180" y="201472"/>
                </a:lnTo>
                <a:lnTo>
                  <a:pt x="170840" y="183896"/>
                </a:lnTo>
                <a:lnTo>
                  <a:pt x="192811" y="177723"/>
                </a:lnTo>
                <a:lnTo>
                  <a:pt x="209397" y="181648"/>
                </a:lnTo>
                <a:lnTo>
                  <a:pt x="220268" y="191909"/>
                </a:lnTo>
                <a:lnTo>
                  <a:pt x="226225" y="206248"/>
                </a:lnTo>
                <a:lnTo>
                  <a:pt x="228028" y="222440"/>
                </a:lnTo>
                <a:lnTo>
                  <a:pt x="228028" y="113614"/>
                </a:lnTo>
                <a:lnTo>
                  <a:pt x="176822" y="124701"/>
                </a:lnTo>
                <a:lnTo>
                  <a:pt x="136931" y="158724"/>
                </a:lnTo>
                <a:lnTo>
                  <a:pt x="135813" y="158724"/>
                </a:lnTo>
                <a:lnTo>
                  <a:pt x="140830" y="119049"/>
                </a:lnTo>
                <a:lnTo>
                  <a:pt x="68745" y="119049"/>
                </a:lnTo>
                <a:lnTo>
                  <a:pt x="65544" y="143637"/>
                </a:lnTo>
                <a:lnTo>
                  <a:pt x="61683" y="170180"/>
                </a:lnTo>
                <a:lnTo>
                  <a:pt x="57188" y="198424"/>
                </a:lnTo>
                <a:lnTo>
                  <a:pt x="52527" y="224675"/>
                </a:lnTo>
                <a:lnTo>
                  <a:pt x="0" y="502996"/>
                </a:lnTo>
                <a:lnTo>
                  <a:pt x="79908" y="502996"/>
                </a:lnTo>
                <a:lnTo>
                  <a:pt x="102273" y="387311"/>
                </a:lnTo>
                <a:lnTo>
                  <a:pt x="103390" y="387311"/>
                </a:lnTo>
                <a:lnTo>
                  <a:pt x="112204" y="391414"/>
                </a:lnTo>
                <a:lnTo>
                  <a:pt x="124002" y="394995"/>
                </a:lnTo>
                <a:lnTo>
                  <a:pt x="138214" y="397522"/>
                </a:lnTo>
                <a:lnTo>
                  <a:pt x="154254" y="398487"/>
                </a:lnTo>
                <a:lnTo>
                  <a:pt x="198958" y="391591"/>
                </a:lnTo>
                <a:lnTo>
                  <a:pt x="207530" y="387311"/>
                </a:lnTo>
                <a:lnTo>
                  <a:pt x="237477" y="372364"/>
                </a:lnTo>
                <a:lnTo>
                  <a:pt x="268960" y="343014"/>
                </a:lnTo>
                <a:lnTo>
                  <a:pt x="272402" y="337566"/>
                </a:lnTo>
                <a:lnTo>
                  <a:pt x="292519" y="305752"/>
                </a:lnTo>
                <a:lnTo>
                  <a:pt x="307289" y="262775"/>
                </a:lnTo>
                <a:lnTo>
                  <a:pt x="312407" y="216293"/>
                </a:lnTo>
                <a:close/>
              </a:path>
              <a:path w="3036570" h="509269">
                <a:moveTo>
                  <a:pt x="549338" y="113461"/>
                </a:moveTo>
                <a:lnTo>
                  <a:pt x="544296" y="112903"/>
                </a:lnTo>
                <a:lnTo>
                  <a:pt x="534238" y="112903"/>
                </a:lnTo>
                <a:lnTo>
                  <a:pt x="507492" y="117487"/>
                </a:lnTo>
                <a:lnTo>
                  <a:pt x="483730" y="130289"/>
                </a:lnTo>
                <a:lnTo>
                  <a:pt x="463423" y="149910"/>
                </a:lnTo>
                <a:lnTo>
                  <a:pt x="447052" y="174929"/>
                </a:lnTo>
                <a:lnTo>
                  <a:pt x="445376" y="174929"/>
                </a:lnTo>
                <a:lnTo>
                  <a:pt x="450405" y="119049"/>
                </a:lnTo>
                <a:lnTo>
                  <a:pt x="380555" y="119049"/>
                </a:lnTo>
                <a:lnTo>
                  <a:pt x="375450" y="167665"/>
                </a:lnTo>
                <a:lnTo>
                  <a:pt x="371665" y="198272"/>
                </a:lnTo>
                <a:lnTo>
                  <a:pt x="366572" y="229704"/>
                </a:lnTo>
                <a:lnTo>
                  <a:pt x="335838" y="392341"/>
                </a:lnTo>
                <a:lnTo>
                  <a:pt x="416318" y="392341"/>
                </a:lnTo>
                <a:lnTo>
                  <a:pt x="435317" y="290626"/>
                </a:lnTo>
                <a:lnTo>
                  <a:pt x="445693" y="252437"/>
                </a:lnTo>
                <a:lnTo>
                  <a:pt x="487184" y="199136"/>
                </a:lnTo>
                <a:lnTo>
                  <a:pt x="520814" y="191147"/>
                </a:lnTo>
                <a:lnTo>
                  <a:pt x="529780" y="191147"/>
                </a:lnTo>
                <a:lnTo>
                  <a:pt x="533679" y="191706"/>
                </a:lnTo>
                <a:lnTo>
                  <a:pt x="549338" y="113461"/>
                </a:lnTo>
                <a:close/>
              </a:path>
              <a:path w="3036570" h="509269">
                <a:moveTo>
                  <a:pt x="830973" y="225234"/>
                </a:moveTo>
                <a:lnTo>
                  <a:pt x="823188" y="181508"/>
                </a:lnTo>
                <a:lnTo>
                  <a:pt x="800582" y="145808"/>
                </a:lnTo>
                <a:lnTo>
                  <a:pt x="764247" y="121729"/>
                </a:lnTo>
                <a:lnTo>
                  <a:pt x="747712" y="118757"/>
                </a:lnTo>
                <a:lnTo>
                  <a:pt x="747712" y="225793"/>
                </a:lnTo>
                <a:lnTo>
                  <a:pt x="743178" y="262978"/>
                </a:lnTo>
                <a:lnTo>
                  <a:pt x="729894" y="299008"/>
                </a:lnTo>
                <a:lnTo>
                  <a:pt x="708329" y="326237"/>
                </a:lnTo>
                <a:lnTo>
                  <a:pt x="678967" y="337019"/>
                </a:lnTo>
                <a:lnTo>
                  <a:pt x="660361" y="333197"/>
                </a:lnTo>
                <a:lnTo>
                  <a:pt x="646684" y="322414"/>
                </a:lnTo>
                <a:lnTo>
                  <a:pt x="638251" y="305650"/>
                </a:lnTo>
                <a:lnTo>
                  <a:pt x="635368" y="283921"/>
                </a:lnTo>
                <a:lnTo>
                  <a:pt x="639432" y="248793"/>
                </a:lnTo>
                <a:lnTo>
                  <a:pt x="652411" y="212940"/>
                </a:lnTo>
                <a:lnTo>
                  <a:pt x="674192" y="185051"/>
                </a:lnTo>
                <a:lnTo>
                  <a:pt x="704672" y="173824"/>
                </a:lnTo>
                <a:lnTo>
                  <a:pt x="725068" y="178409"/>
                </a:lnTo>
                <a:lnTo>
                  <a:pt x="738352" y="190373"/>
                </a:lnTo>
                <a:lnTo>
                  <a:pt x="745540" y="207060"/>
                </a:lnTo>
                <a:lnTo>
                  <a:pt x="747712" y="225793"/>
                </a:lnTo>
                <a:lnTo>
                  <a:pt x="747712" y="118757"/>
                </a:lnTo>
                <a:lnTo>
                  <a:pt x="669429" y="119087"/>
                </a:lnTo>
                <a:lnTo>
                  <a:pt x="629754" y="136563"/>
                </a:lnTo>
                <a:lnTo>
                  <a:pt x="597230" y="163614"/>
                </a:lnTo>
                <a:lnTo>
                  <a:pt x="572795" y="198589"/>
                </a:lnTo>
                <a:lnTo>
                  <a:pt x="557428" y="239814"/>
                </a:lnTo>
                <a:lnTo>
                  <a:pt x="552094" y="285597"/>
                </a:lnTo>
                <a:lnTo>
                  <a:pt x="560425" y="331762"/>
                </a:lnTo>
                <a:lnTo>
                  <a:pt x="583958" y="367398"/>
                </a:lnTo>
                <a:lnTo>
                  <a:pt x="620471" y="390359"/>
                </a:lnTo>
                <a:lnTo>
                  <a:pt x="667791" y="398487"/>
                </a:lnTo>
                <a:lnTo>
                  <a:pt x="712863" y="392595"/>
                </a:lnTo>
                <a:lnTo>
                  <a:pt x="752322" y="375793"/>
                </a:lnTo>
                <a:lnTo>
                  <a:pt x="784999" y="349364"/>
                </a:lnTo>
                <a:lnTo>
                  <a:pt x="809777" y="314604"/>
                </a:lnTo>
                <a:lnTo>
                  <a:pt x="825487" y="272796"/>
                </a:lnTo>
                <a:lnTo>
                  <a:pt x="830973" y="225234"/>
                </a:lnTo>
                <a:close/>
              </a:path>
              <a:path w="3036570" h="509269">
                <a:moveTo>
                  <a:pt x="1145578" y="216293"/>
                </a:moveTo>
                <a:lnTo>
                  <a:pt x="1140358" y="177723"/>
                </a:lnTo>
                <a:lnTo>
                  <a:pt x="1140193" y="176555"/>
                </a:lnTo>
                <a:lnTo>
                  <a:pt x="1131379" y="158724"/>
                </a:lnTo>
                <a:lnTo>
                  <a:pt x="1123924" y="143637"/>
                </a:lnTo>
                <a:lnTo>
                  <a:pt x="1096543" y="121183"/>
                </a:lnTo>
                <a:lnTo>
                  <a:pt x="1061199" y="113614"/>
                </a:lnTo>
                <a:lnTo>
                  <a:pt x="1061199" y="222440"/>
                </a:lnTo>
                <a:lnTo>
                  <a:pt x="1055281" y="263055"/>
                </a:lnTo>
                <a:lnTo>
                  <a:pt x="1039037" y="300113"/>
                </a:lnTo>
                <a:lnTo>
                  <a:pt x="1014742" y="327126"/>
                </a:lnTo>
                <a:lnTo>
                  <a:pt x="984618" y="337566"/>
                </a:lnTo>
                <a:lnTo>
                  <a:pt x="973518" y="336651"/>
                </a:lnTo>
                <a:lnTo>
                  <a:pt x="963663" y="333997"/>
                </a:lnTo>
                <a:lnTo>
                  <a:pt x="955065" y="329780"/>
                </a:lnTo>
                <a:lnTo>
                  <a:pt x="947737" y="324154"/>
                </a:lnTo>
                <a:lnTo>
                  <a:pt x="957795" y="265468"/>
                </a:lnTo>
                <a:lnTo>
                  <a:pt x="968451" y="229120"/>
                </a:lnTo>
                <a:lnTo>
                  <a:pt x="984338" y="201472"/>
                </a:lnTo>
                <a:lnTo>
                  <a:pt x="1004011" y="183896"/>
                </a:lnTo>
                <a:lnTo>
                  <a:pt x="1025982" y="177723"/>
                </a:lnTo>
                <a:lnTo>
                  <a:pt x="1042555" y="181648"/>
                </a:lnTo>
                <a:lnTo>
                  <a:pt x="1053439" y="191909"/>
                </a:lnTo>
                <a:lnTo>
                  <a:pt x="1059383" y="206248"/>
                </a:lnTo>
                <a:lnTo>
                  <a:pt x="1061199" y="222440"/>
                </a:lnTo>
                <a:lnTo>
                  <a:pt x="1061199" y="113614"/>
                </a:lnTo>
                <a:lnTo>
                  <a:pt x="1009980" y="124701"/>
                </a:lnTo>
                <a:lnTo>
                  <a:pt x="970102" y="158724"/>
                </a:lnTo>
                <a:lnTo>
                  <a:pt x="968984" y="158724"/>
                </a:lnTo>
                <a:lnTo>
                  <a:pt x="974001" y="119049"/>
                </a:lnTo>
                <a:lnTo>
                  <a:pt x="901915" y="119049"/>
                </a:lnTo>
                <a:lnTo>
                  <a:pt x="898702" y="143637"/>
                </a:lnTo>
                <a:lnTo>
                  <a:pt x="894854" y="170180"/>
                </a:lnTo>
                <a:lnTo>
                  <a:pt x="890358" y="198424"/>
                </a:lnTo>
                <a:lnTo>
                  <a:pt x="885698" y="224675"/>
                </a:lnTo>
                <a:lnTo>
                  <a:pt x="833170" y="502996"/>
                </a:lnTo>
                <a:lnTo>
                  <a:pt x="913079" y="502996"/>
                </a:lnTo>
                <a:lnTo>
                  <a:pt x="935443" y="387311"/>
                </a:lnTo>
                <a:lnTo>
                  <a:pt x="936561" y="387311"/>
                </a:lnTo>
                <a:lnTo>
                  <a:pt x="945362" y="391414"/>
                </a:lnTo>
                <a:lnTo>
                  <a:pt x="957160" y="394995"/>
                </a:lnTo>
                <a:lnTo>
                  <a:pt x="971372" y="397522"/>
                </a:lnTo>
                <a:lnTo>
                  <a:pt x="987425" y="398487"/>
                </a:lnTo>
                <a:lnTo>
                  <a:pt x="1032116" y="391591"/>
                </a:lnTo>
                <a:lnTo>
                  <a:pt x="1040688" y="387311"/>
                </a:lnTo>
                <a:lnTo>
                  <a:pt x="1070648" y="372364"/>
                </a:lnTo>
                <a:lnTo>
                  <a:pt x="1102118" y="343014"/>
                </a:lnTo>
                <a:lnTo>
                  <a:pt x="1105573" y="337566"/>
                </a:lnTo>
                <a:lnTo>
                  <a:pt x="1125677" y="305752"/>
                </a:lnTo>
                <a:lnTo>
                  <a:pt x="1140460" y="262775"/>
                </a:lnTo>
                <a:lnTo>
                  <a:pt x="1145578" y="216293"/>
                </a:lnTo>
                <a:close/>
              </a:path>
              <a:path w="3036570" h="509269">
                <a:moveTo>
                  <a:pt x="1461858" y="126301"/>
                </a:moveTo>
                <a:lnTo>
                  <a:pt x="1442605" y="121145"/>
                </a:lnTo>
                <a:lnTo>
                  <a:pt x="1420152" y="116878"/>
                </a:lnTo>
                <a:lnTo>
                  <a:pt x="1395907" y="113969"/>
                </a:lnTo>
                <a:lnTo>
                  <a:pt x="1371307" y="112890"/>
                </a:lnTo>
                <a:lnTo>
                  <a:pt x="1371307" y="176047"/>
                </a:lnTo>
                <a:lnTo>
                  <a:pt x="1358455" y="239204"/>
                </a:lnTo>
                <a:lnTo>
                  <a:pt x="1346352" y="282257"/>
                </a:lnTo>
                <a:lnTo>
                  <a:pt x="1329893" y="311581"/>
                </a:lnTo>
                <a:lnTo>
                  <a:pt x="1311236" y="328333"/>
                </a:lnTo>
                <a:lnTo>
                  <a:pt x="1292517" y="333654"/>
                </a:lnTo>
                <a:lnTo>
                  <a:pt x="1277924" y="330365"/>
                </a:lnTo>
                <a:lnTo>
                  <a:pt x="1267637" y="321081"/>
                </a:lnTo>
                <a:lnTo>
                  <a:pt x="1261541" y="306781"/>
                </a:lnTo>
                <a:lnTo>
                  <a:pt x="1259535" y="288378"/>
                </a:lnTo>
                <a:lnTo>
                  <a:pt x="1266291" y="249021"/>
                </a:lnTo>
                <a:lnTo>
                  <a:pt x="1285036" y="212026"/>
                </a:lnTo>
                <a:lnTo>
                  <a:pt x="1313522" y="184569"/>
                </a:lnTo>
                <a:lnTo>
                  <a:pt x="1349514" y="173812"/>
                </a:lnTo>
                <a:lnTo>
                  <a:pt x="1357337" y="173812"/>
                </a:lnTo>
                <a:lnTo>
                  <a:pt x="1365173" y="174929"/>
                </a:lnTo>
                <a:lnTo>
                  <a:pt x="1371307" y="176047"/>
                </a:lnTo>
                <a:lnTo>
                  <a:pt x="1371307" y="112890"/>
                </a:lnTo>
                <a:lnTo>
                  <a:pt x="1318069" y="118618"/>
                </a:lnTo>
                <a:lnTo>
                  <a:pt x="1273632" y="134543"/>
                </a:lnTo>
                <a:lnTo>
                  <a:pt x="1237780" y="158864"/>
                </a:lnTo>
                <a:lnTo>
                  <a:pt x="1210297" y="189750"/>
                </a:lnTo>
                <a:lnTo>
                  <a:pt x="1190929" y="225361"/>
                </a:lnTo>
                <a:lnTo>
                  <a:pt x="1179487" y="263880"/>
                </a:lnTo>
                <a:lnTo>
                  <a:pt x="1175715" y="303466"/>
                </a:lnTo>
                <a:lnTo>
                  <a:pt x="1181722" y="342366"/>
                </a:lnTo>
                <a:lnTo>
                  <a:pt x="1198626" y="372351"/>
                </a:lnTo>
                <a:lnTo>
                  <a:pt x="1224749" y="391655"/>
                </a:lnTo>
                <a:lnTo>
                  <a:pt x="1258417" y="398475"/>
                </a:lnTo>
                <a:lnTo>
                  <a:pt x="1282636" y="395414"/>
                </a:lnTo>
                <a:lnTo>
                  <a:pt x="1306766" y="385279"/>
                </a:lnTo>
                <a:lnTo>
                  <a:pt x="1329626" y="366649"/>
                </a:lnTo>
                <a:lnTo>
                  <a:pt x="1350073" y="338124"/>
                </a:lnTo>
                <a:lnTo>
                  <a:pt x="1351749" y="338124"/>
                </a:lnTo>
                <a:lnTo>
                  <a:pt x="1350505" y="352577"/>
                </a:lnTo>
                <a:lnTo>
                  <a:pt x="1349362" y="366649"/>
                </a:lnTo>
                <a:lnTo>
                  <a:pt x="1348447" y="379780"/>
                </a:lnTo>
                <a:lnTo>
                  <a:pt x="1347838" y="392328"/>
                </a:lnTo>
                <a:lnTo>
                  <a:pt x="1422171" y="392328"/>
                </a:lnTo>
                <a:lnTo>
                  <a:pt x="1422412" y="363689"/>
                </a:lnTo>
                <a:lnTo>
                  <a:pt x="1424101" y="338124"/>
                </a:lnTo>
                <a:lnTo>
                  <a:pt x="1424393" y="333654"/>
                </a:lnTo>
                <a:lnTo>
                  <a:pt x="1424546" y="331279"/>
                </a:lnTo>
                <a:lnTo>
                  <a:pt x="1428140" y="298653"/>
                </a:lnTo>
                <a:lnTo>
                  <a:pt x="1432788" y="269379"/>
                </a:lnTo>
                <a:lnTo>
                  <a:pt x="1452206" y="173812"/>
                </a:lnTo>
                <a:lnTo>
                  <a:pt x="1461858" y="126301"/>
                </a:lnTo>
                <a:close/>
              </a:path>
              <a:path w="3036570" h="509269">
                <a:moveTo>
                  <a:pt x="1771421" y="131902"/>
                </a:moveTo>
                <a:lnTo>
                  <a:pt x="1749005" y="123748"/>
                </a:lnTo>
                <a:lnTo>
                  <a:pt x="1724609" y="117792"/>
                </a:lnTo>
                <a:lnTo>
                  <a:pt x="1698320" y="114134"/>
                </a:lnTo>
                <a:lnTo>
                  <a:pt x="1684235" y="113512"/>
                </a:lnTo>
                <a:lnTo>
                  <a:pt x="1684235" y="179400"/>
                </a:lnTo>
                <a:lnTo>
                  <a:pt x="1670253" y="252615"/>
                </a:lnTo>
                <a:lnTo>
                  <a:pt x="1660804" y="283972"/>
                </a:lnTo>
                <a:lnTo>
                  <a:pt x="1646224" y="307733"/>
                </a:lnTo>
                <a:lnTo>
                  <a:pt x="1628292" y="322795"/>
                </a:lnTo>
                <a:lnTo>
                  <a:pt x="1608785" y="328066"/>
                </a:lnTo>
                <a:lnTo>
                  <a:pt x="1592643" y="324497"/>
                </a:lnTo>
                <a:lnTo>
                  <a:pt x="1581111" y="314579"/>
                </a:lnTo>
                <a:lnTo>
                  <a:pt x="1574190" y="299542"/>
                </a:lnTo>
                <a:lnTo>
                  <a:pt x="1571891" y="280555"/>
                </a:lnTo>
                <a:lnTo>
                  <a:pt x="1578063" y="242036"/>
                </a:lnTo>
                <a:lnTo>
                  <a:pt x="1595297" y="207975"/>
                </a:lnTo>
                <a:lnTo>
                  <a:pt x="1621650" y="183654"/>
                </a:lnTo>
                <a:lnTo>
                  <a:pt x="1655178" y="174371"/>
                </a:lnTo>
                <a:lnTo>
                  <a:pt x="1663560" y="174764"/>
                </a:lnTo>
                <a:lnTo>
                  <a:pt x="1671586" y="175844"/>
                </a:lnTo>
                <a:lnTo>
                  <a:pt x="1678673" y="177431"/>
                </a:lnTo>
                <a:lnTo>
                  <a:pt x="1684235" y="179400"/>
                </a:lnTo>
                <a:lnTo>
                  <a:pt x="1684235" y="113512"/>
                </a:lnTo>
                <a:lnTo>
                  <a:pt x="1615338" y="119938"/>
                </a:lnTo>
                <a:lnTo>
                  <a:pt x="1569821" y="139433"/>
                </a:lnTo>
                <a:lnTo>
                  <a:pt x="1533956" y="168922"/>
                </a:lnTo>
                <a:lnTo>
                  <a:pt x="1508023" y="205955"/>
                </a:lnTo>
                <a:lnTo>
                  <a:pt x="1492262" y="248094"/>
                </a:lnTo>
                <a:lnTo>
                  <a:pt x="1486954" y="292862"/>
                </a:lnTo>
                <a:lnTo>
                  <a:pt x="1493266" y="330454"/>
                </a:lnTo>
                <a:lnTo>
                  <a:pt x="1510703" y="361391"/>
                </a:lnTo>
                <a:lnTo>
                  <a:pt x="1538185" y="382371"/>
                </a:lnTo>
                <a:lnTo>
                  <a:pt x="1574698" y="390093"/>
                </a:lnTo>
                <a:lnTo>
                  <a:pt x="1597609" y="387654"/>
                </a:lnTo>
                <a:lnTo>
                  <a:pt x="1618005" y="380250"/>
                </a:lnTo>
                <a:lnTo>
                  <a:pt x="1636306" y="367703"/>
                </a:lnTo>
                <a:lnTo>
                  <a:pt x="1652930" y="349859"/>
                </a:lnTo>
                <a:lnTo>
                  <a:pt x="1654048" y="349859"/>
                </a:lnTo>
                <a:lnTo>
                  <a:pt x="1637779" y="407238"/>
                </a:lnTo>
                <a:lnTo>
                  <a:pt x="1596136" y="441782"/>
                </a:lnTo>
                <a:lnTo>
                  <a:pt x="1567992" y="445427"/>
                </a:lnTo>
                <a:lnTo>
                  <a:pt x="1549260" y="444322"/>
                </a:lnTo>
                <a:lnTo>
                  <a:pt x="1529283" y="441236"/>
                </a:lnTo>
                <a:lnTo>
                  <a:pt x="1510766" y="436473"/>
                </a:lnTo>
                <a:lnTo>
                  <a:pt x="1496453" y="430339"/>
                </a:lnTo>
                <a:lnTo>
                  <a:pt x="1478013" y="491820"/>
                </a:lnTo>
                <a:lnTo>
                  <a:pt x="1494561" y="499008"/>
                </a:lnTo>
                <a:lnTo>
                  <a:pt x="1515732" y="504469"/>
                </a:lnTo>
                <a:lnTo>
                  <a:pt x="1540256" y="507936"/>
                </a:lnTo>
                <a:lnTo>
                  <a:pt x="1566875" y="509143"/>
                </a:lnTo>
                <a:lnTo>
                  <a:pt x="1594535" y="507644"/>
                </a:lnTo>
                <a:lnTo>
                  <a:pt x="1648599" y="493102"/>
                </a:lnTo>
                <a:lnTo>
                  <a:pt x="1694065" y="455447"/>
                </a:lnTo>
                <a:lnTo>
                  <a:pt x="1699653" y="445427"/>
                </a:lnTo>
                <a:lnTo>
                  <a:pt x="1710080" y="426770"/>
                </a:lnTo>
                <a:lnTo>
                  <a:pt x="1721688" y="393598"/>
                </a:lnTo>
                <a:lnTo>
                  <a:pt x="1730057" y="357124"/>
                </a:lnTo>
                <a:lnTo>
                  <a:pt x="1731391" y="349859"/>
                </a:lnTo>
                <a:lnTo>
                  <a:pt x="1735391" y="328066"/>
                </a:lnTo>
                <a:lnTo>
                  <a:pt x="1763623" y="174371"/>
                </a:lnTo>
                <a:lnTo>
                  <a:pt x="1771421" y="131902"/>
                </a:lnTo>
                <a:close/>
              </a:path>
              <a:path w="3036570" h="509269">
                <a:moveTo>
                  <a:pt x="2080437" y="126301"/>
                </a:moveTo>
                <a:lnTo>
                  <a:pt x="2061184" y="121145"/>
                </a:lnTo>
                <a:lnTo>
                  <a:pt x="2038731" y="116878"/>
                </a:lnTo>
                <a:lnTo>
                  <a:pt x="2014486" y="113969"/>
                </a:lnTo>
                <a:lnTo>
                  <a:pt x="1989886" y="112890"/>
                </a:lnTo>
                <a:lnTo>
                  <a:pt x="1989886" y="176047"/>
                </a:lnTo>
                <a:lnTo>
                  <a:pt x="1977034" y="239204"/>
                </a:lnTo>
                <a:lnTo>
                  <a:pt x="1964931" y="282257"/>
                </a:lnTo>
                <a:lnTo>
                  <a:pt x="1948472" y="311581"/>
                </a:lnTo>
                <a:lnTo>
                  <a:pt x="1929815" y="328333"/>
                </a:lnTo>
                <a:lnTo>
                  <a:pt x="1911096" y="333654"/>
                </a:lnTo>
                <a:lnTo>
                  <a:pt x="1896503" y="330365"/>
                </a:lnTo>
                <a:lnTo>
                  <a:pt x="1886216" y="321081"/>
                </a:lnTo>
                <a:lnTo>
                  <a:pt x="1880120" y="306781"/>
                </a:lnTo>
                <a:lnTo>
                  <a:pt x="1878114" y="288378"/>
                </a:lnTo>
                <a:lnTo>
                  <a:pt x="1884870" y="249021"/>
                </a:lnTo>
                <a:lnTo>
                  <a:pt x="1903615" y="212026"/>
                </a:lnTo>
                <a:lnTo>
                  <a:pt x="1932101" y="184569"/>
                </a:lnTo>
                <a:lnTo>
                  <a:pt x="1968093" y="173812"/>
                </a:lnTo>
                <a:lnTo>
                  <a:pt x="1975916" y="173812"/>
                </a:lnTo>
                <a:lnTo>
                  <a:pt x="1983752" y="174929"/>
                </a:lnTo>
                <a:lnTo>
                  <a:pt x="1989886" y="176047"/>
                </a:lnTo>
                <a:lnTo>
                  <a:pt x="1989886" y="112890"/>
                </a:lnTo>
                <a:lnTo>
                  <a:pt x="1936648" y="118618"/>
                </a:lnTo>
                <a:lnTo>
                  <a:pt x="1892211" y="134543"/>
                </a:lnTo>
                <a:lnTo>
                  <a:pt x="1856359" y="158864"/>
                </a:lnTo>
                <a:lnTo>
                  <a:pt x="1828876" y="189750"/>
                </a:lnTo>
                <a:lnTo>
                  <a:pt x="1809508" y="225361"/>
                </a:lnTo>
                <a:lnTo>
                  <a:pt x="1798066" y="263880"/>
                </a:lnTo>
                <a:lnTo>
                  <a:pt x="1794294" y="303466"/>
                </a:lnTo>
                <a:lnTo>
                  <a:pt x="1800301" y="342366"/>
                </a:lnTo>
                <a:lnTo>
                  <a:pt x="1817204" y="372351"/>
                </a:lnTo>
                <a:lnTo>
                  <a:pt x="1843328" y="391655"/>
                </a:lnTo>
                <a:lnTo>
                  <a:pt x="1876996" y="398475"/>
                </a:lnTo>
                <a:lnTo>
                  <a:pt x="1901215" y="395414"/>
                </a:lnTo>
                <a:lnTo>
                  <a:pt x="1925345" y="385279"/>
                </a:lnTo>
                <a:lnTo>
                  <a:pt x="1948205" y="366649"/>
                </a:lnTo>
                <a:lnTo>
                  <a:pt x="1968652" y="338124"/>
                </a:lnTo>
                <a:lnTo>
                  <a:pt x="1970328" y="338124"/>
                </a:lnTo>
                <a:lnTo>
                  <a:pt x="1969096" y="352577"/>
                </a:lnTo>
                <a:lnTo>
                  <a:pt x="1967941" y="366649"/>
                </a:lnTo>
                <a:lnTo>
                  <a:pt x="1967026" y="379780"/>
                </a:lnTo>
                <a:lnTo>
                  <a:pt x="1966417" y="392328"/>
                </a:lnTo>
                <a:lnTo>
                  <a:pt x="2040750" y="392328"/>
                </a:lnTo>
                <a:lnTo>
                  <a:pt x="2040991" y="363689"/>
                </a:lnTo>
                <a:lnTo>
                  <a:pt x="2042680" y="338124"/>
                </a:lnTo>
                <a:lnTo>
                  <a:pt x="2042972" y="333654"/>
                </a:lnTo>
                <a:lnTo>
                  <a:pt x="2043125" y="331279"/>
                </a:lnTo>
                <a:lnTo>
                  <a:pt x="2046719" y="298653"/>
                </a:lnTo>
                <a:lnTo>
                  <a:pt x="2051367" y="269379"/>
                </a:lnTo>
                <a:lnTo>
                  <a:pt x="2070785" y="173812"/>
                </a:lnTo>
                <a:lnTo>
                  <a:pt x="2080437" y="126301"/>
                </a:lnTo>
                <a:close/>
              </a:path>
              <a:path w="3036570" h="509269">
                <a:moveTo>
                  <a:pt x="2297226" y="119049"/>
                </a:moveTo>
                <a:lnTo>
                  <a:pt x="2239086" y="119049"/>
                </a:lnTo>
                <a:lnTo>
                  <a:pt x="2253627" y="42481"/>
                </a:lnTo>
                <a:lnTo>
                  <a:pt x="2171471" y="61480"/>
                </a:lnTo>
                <a:lnTo>
                  <a:pt x="2160295" y="119049"/>
                </a:lnTo>
                <a:lnTo>
                  <a:pt x="2125091" y="119049"/>
                </a:lnTo>
                <a:lnTo>
                  <a:pt x="2113902" y="179971"/>
                </a:lnTo>
                <a:lnTo>
                  <a:pt x="2148560" y="179971"/>
                </a:lnTo>
                <a:lnTo>
                  <a:pt x="2127326" y="288950"/>
                </a:lnTo>
                <a:lnTo>
                  <a:pt x="2124799" y="303491"/>
                </a:lnTo>
                <a:lnTo>
                  <a:pt x="2123059" y="316471"/>
                </a:lnTo>
                <a:lnTo>
                  <a:pt x="2122043" y="328396"/>
                </a:lnTo>
                <a:lnTo>
                  <a:pt x="2121725" y="339801"/>
                </a:lnTo>
                <a:lnTo>
                  <a:pt x="2126056" y="363359"/>
                </a:lnTo>
                <a:lnTo>
                  <a:pt x="2139188" y="381927"/>
                </a:lnTo>
                <a:lnTo>
                  <a:pt x="2161336" y="394106"/>
                </a:lnTo>
                <a:lnTo>
                  <a:pt x="2192705" y="398487"/>
                </a:lnTo>
                <a:lnTo>
                  <a:pt x="2206015" y="398068"/>
                </a:lnTo>
                <a:lnTo>
                  <a:pt x="2219185" y="396875"/>
                </a:lnTo>
                <a:lnTo>
                  <a:pt x="2230983" y="394944"/>
                </a:lnTo>
                <a:lnTo>
                  <a:pt x="2240216" y="392341"/>
                </a:lnTo>
                <a:lnTo>
                  <a:pt x="2249716" y="329184"/>
                </a:lnTo>
                <a:lnTo>
                  <a:pt x="2242451" y="330301"/>
                </a:lnTo>
                <a:lnTo>
                  <a:pt x="2227364" y="330301"/>
                </a:lnTo>
                <a:lnTo>
                  <a:pt x="2216467" y="328599"/>
                </a:lnTo>
                <a:lnTo>
                  <a:pt x="2209406" y="323875"/>
                </a:lnTo>
                <a:lnTo>
                  <a:pt x="2205596" y="316623"/>
                </a:lnTo>
                <a:lnTo>
                  <a:pt x="2204453" y="307390"/>
                </a:lnTo>
                <a:lnTo>
                  <a:pt x="2204834" y="299542"/>
                </a:lnTo>
                <a:lnTo>
                  <a:pt x="2205850" y="290690"/>
                </a:lnTo>
                <a:lnTo>
                  <a:pt x="2207272" y="281533"/>
                </a:lnTo>
                <a:lnTo>
                  <a:pt x="2227364" y="179971"/>
                </a:lnTo>
                <a:lnTo>
                  <a:pt x="2285492" y="179971"/>
                </a:lnTo>
                <a:lnTo>
                  <a:pt x="2297226" y="119049"/>
                </a:lnTo>
                <a:close/>
              </a:path>
              <a:path w="3036570" h="509269">
                <a:moveTo>
                  <a:pt x="2425738" y="119049"/>
                </a:moveTo>
                <a:lnTo>
                  <a:pt x="2345258" y="119049"/>
                </a:lnTo>
                <a:lnTo>
                  <a:pt x="2293277" y="392341"/>
                </a:lnTo>
                <a:lnTo>
                  <a:pt x="2373757" y="392341"/>
                </a:lnTo>
                <a:lnTo>
                  <a:pt x="2425738" y="119049"/>
                </a:lnTo>
                <a:close/>
              </a:path>
              <a:path w="3036570" h="509269">
                <a:moveTo>
                  <a:pt x="2443061" y="39687"/>
                </a:moveTo>
                <a:lnTo>
                  <a:pt x="2440063" y="23355"/>
                </a:lnTo>
                <a:lnTo>
                  <a:pt x="2431732" y="10833"/>
                </a:lnTo>
                <a:lnTo>
                  <a:pt x="2419007" y="2819"/>
                </a:lnTo>
                <a:lnTo>
                  <a:pt x="2402814" y="0"/>
                </a:lnTo>
                <a:lnTo>
                  <a:pt x="2385263" y="3314"/>
                </a:lnTo>
                <a:lnTo>
                  <a:pt x="2370607" y="12649"/>
                </a:lnTo>
                <a:lnTo>
                  <a:pt x="2360447" y="27114"/>
                </a:lnTo>
                <a:lnTo>
                  <a:pt x="2356434" y="45834"/>
                </a:lnTo>
                <a:lnTo>
                  <a:pt x="2359393" y="62077"/>
                </a:lnTo>
                <a:lnTo>
                  <a:pt x="2367610" y="74396"/>
                </a:lnTo>
                <a:lnTo>
                  <a:pt x="2380005" y="82219"/>
                </a:lnTo>
                <a:lnTo>
                  <a:pt x="2395550" y="84950"/>
                </a:lnTo>
                <a:lnTo>
                  <a:pt x="2413812" y="81889"/>
                </a:lnTo>
                <a:lnTo>
                  <a:pt x="2428938" y="72999"/>
                </a:lnTo>
                <a:lnTo>
                  <a:pt x="2439251" y="58788"/>
                </a:lnTo>
                <a:lnTo>
                  <a:pt x="2443061" y="39687"/>
                </a:lnTo>
                <a:close/>
              </a:path>
              <a:path w="3036570" h="509269">
                <a:moveTo>
                  <a:pt x="2729738" y="225234"/>
                </a:moveTo>
                <a:lnTo>
                  <a:pt x="2721953" y="181508"/>
                </a:lnTo>
                <a:lnTo>
                  <a:pt x="2699347" y="145808"/>
                </a:lnTo>
                <a:lnTo>
                  <a:pt x="2663012" y="121729"/>
                </a:lnTo>
                <a:lnTo>
                  <a:pt x="2646476" y="118757"/>
                </a:lnTo>
                <a:lnTo>
                  <a:pt x="2646476" y="225793"/>
                </a:lnTo>
                <a:lnTo>
                  <a:pt x="2641943" y="262978"/>
                </a:lnTo>
                <a:lnTo>
                  <a:pt x="2628658" y="299008"/>
                </a:lnTo>
                <a:lnTo>
                  <a:pt x="2607094" y="326237"/>
                </a:lnTo>
                <a:lnTo>
                  <a:pt x="2577731" y="337019"/>
                </a:lnTo>
                <a:lnTo>
                  <a:pt x="2559126" y="333197"/>
                </a:lnTo>
                <a:lnTo>
                  <a:pt x="2545448" y="322414"/>
                </a:lnTo>
                <a:lnTo>
                  <a:pt x="2537015" y="305650"/>
                </a:lnTo>
                <a:lnTo>
                  <a:pt x="2534132" y="283921"/>
                </a:lnTo>
                <a:lnTo>
                  <a:pt x="2538196" y="248793"/>
                </a:lnTo>
                <a:lnTo>
                  <a:pt x="2551176" y="212940"/>
                </a:lnTo>
                <a:lnTo>
                  <a:pt x="2572956" y="185051"/>
                </a:lnTo>
                <a:lnTo>
                  <a:pt x="2603436" y="173824"/>
                </a:lnTo>
                <a:lnTo>
                  <a:pt x="2623832" y="178409"/>
                </a:lnTo>
                <a:lnTo>
                  <a:pt x="2637117" y="190373"/>
                </a:lnTo>
                <a:lnTo>
                  <a:pt x="2644305" y="207060"/>
                </a:lnTo>
                <a:lnTo>
                  <a:pt x="2646476" y="225793"/>
                </a:lnTo>
                <a:lnTo>
                  <a:pt x="2646476" y="118757"/>
                </a:lnTo>
                <a:lnTo>
                  <a:pt x="2568194" y="119087"/>
                </a:lnTo>
                <a:lnTo>
                  <a:pt x="2528519" y="136563"/>
                </a:lnTo>
                <a:lnTo>
                  <a:pt x="2495981" y="163614"/>
                </a:lnTo>
                <a:lnTo>
                  <a:pt x="2471559" y="198589"/>
                </a:lnTo>
                <a:lnTo>
                  <a:pt x="2456192" y="239814"/>
                </a:lnTo>
                <a:lnTo>
                  <a:pt x="2450858" y="285597"/>
                </a:lnTo>
                <a:lnTo>
                  <a:pt x="2459190" y="331762"/>
                </a:lnTo>
                <a:lnTo>
                  <a:pt x="2482710" y="367398"/>
                </a:lnTo>
                <a:lnTo>
                  <a:pt x="2519235" y="390359"/>
                </a:lnTo>
                <a:lnTo>
                  <a:pt x="2566555" y="398487"/>
                </a:lnTo>
                <a:lnTo>
                  <a:pt x="2611628" y="392595"/>
                </a:lnTo>
                <a:lnTo>
                  <a:pt x="2651074" y="375793"/>
                </a:lnTo>
                <a:lnTo>
                  <a:pt x="2683764" y="349364"/>
                </a:lnTo>
                <a:lnTo>
                  <a:pt x="2708541" y="314604"/>
                </a:lnTo>
                <a:lnTo>
                  <a:pt x="2724239" y="272796"/>
                </a:lnTo>
                <a:lnTo>
                  <a:pt x="2729738" y="225234"/>
                </a:lnTo>
                <a:close/>
              </a:path>
              <a:path w="3036570" h="509269">
                <a:moveTo>
                  <a:pt x="3035960" y="187236"/>
                </a:moveTo>
                <a:lnTo>
                  <a:pt x="3031325" y="155803"/>
                </a:lnTo>
                <a:lnTo>
                  <a:pt x="3017799" y="132461"/>
                </a:lnTo>
                <a:lnTo>
                  <a:pt x="2995879" y="117906"/>
                </a:lnTo>
                <a:lnTo>
                  <a:pt x="2966110" y="112903"/>
                </a:lnTo>
                <a:lnTo>
                  <a:pt x="2939377" y="115900"/>
                </a:lnTo>
                <a:lnTo>
                  <a:pt x="2914053" y="125196"/>
                </a:lnTo>
                <a:lnTo>
                  <a:pt x="2890723" y="141185"/>
                </a:lnTo>
                <a:lnTo>
                  <a:pt x="2869971" y="164312"/>
                </a:lnTo>
                <a:lnTo>
                  <a:pt x="2868853" y="164312"/>
                </a:lnTo>
                <a:lnTo>
                  <a:pt x="2874441" y="119049"/>
                </a:lnTo>
                <a:lnTo>
                  <a:pt x="2802902" y="119049"/>
                </a:lnTo>
                <a:lnTo>
                  <a:pt x="2796895" y="159499"/>
                </a:lnTo>
                <a:lnTo>
                  <a:pt x="2792996" y="182791"/>
                </a:lnTo>
                <a:lnTo>
                  <a:pt x="2753728" y="392341"/>
                </a:lnTo>
                <a:lnTo>
                  <a:pt x="2834208" y="392341"/>
                </a:lnTo>
                <a:lnTo>
                  <a:pt x="2857119" y="271068"/>
                </a:lnTo>
                <a:lnTo>
                  <a:pt x="2868790" y="231013"/>
                </a:lnTo>
                <a:lnTo>
                  <a:pt x="2885541" y="201764"/>
                </a:lnTo>
                <a:lnTo>
                  <a:pt x="2905137" y="183832"/>
                </a:lnTo>
                <a:lnTo>
                  <a:pt x="2925305" y="177736"/>
                </a:lnTo>
                <a:lnTo>
                  <a:pt x="2937980" y="180124"/>
                </a:lnTo>
                <a:lnTo>
                  <a:pt x="2946260" y="186817"/>
                </a:lnTo>
                <a:lnTo>
                  <a:pt x="2950756" y="197065"/>
                </a:lnTo>
                <a:lnTo>
                  <a:pt x="2952127" y="210146"/>
                </a:lnTo>
                <a:lnTo>
                  <a:pt x="2951924" y="217855"/>
                </a:lnTo>
                <a:lnTo>
                  <a:pt x="2951353" y="225717"/>
                </a:lnTo>
                <a:lnTo>
                  <a:pt x="2950476" y="233476"/>
                </a:lnTo>
                <a:lnTo>
                  <a:pt x="2949333" y="240880"/>
                </a:lnTo>
                <a:lnTo>
                  <a:pt x="2920822" y="392341"/>
                </a:lnTo>
                <a:lnTo>
                  <a:pt x="3001314" y="392341"/>
                </a:lnTo>
                <a:lnTo>
                  <a:pt x="3031490" y="233616"/>
                </a:lnTo>
                <a:lnTo>
                  <a:pt x="3033128" y="222440"/>
                </a:lnTo>
                <a:lnTo>
                  <a:pt x="3034563" y="210007"/>
                </a:lnTo>
                <a:lnTo>
                  <a:pt x="3035566" y="197777"/>
                </a:lnTo>
                <a:lnTo>
                  <a:pt x="3035960" y="187236"/>
                </a:lnTo>
                <a:close/>
              </a:path>
            </a:pathLst>
          </a:custGeom>
          <a:solidFill>
            <a:srgbClr val="33536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5969698" y="2065883"/>
            <a:ext cx="602615" cy="403225"/>
          </a:xfrm>
          <a:custGeom>
            <a:avLst/>
            <a:gdLst/>
            <a:ahLst/>
            <a:cxnLst/>
            <a:rect l="l" t="t" r="r" b="b"/>
            <a:pathLst>
              <a:path w="602615" h="403225">
                <a:moveTo>
                  <a:pt x="313524" y="0"/>
                </a:moveTo>
                <a:lnTo>
                  <a:pt x="233045" y="0"/>
                </a:lnTo>
                <a:lnTo>
                  <a:pt x="209575" y="123507"/>
                </a:lnTo>
                <a:lnTo>
                  <a:pt x="200342" y="120662"/>
                </a:lnTo>
                <a:lnTo>
                  <a:pt x="197840" y="120180"/>
                </a:lnTo>
                <a:lnTo>
                  <a:pt x="197840" y="187782"/>
                </a:lnTo>
                <a:lnTo>
                  <a:pt x="183857" y="261556"/>
                </a:lnTo>
                <a:lnTo>
                  <a:pt x="172910" y="295452"/>
                </a:lnTo>
                <a:lnTo>
                  <a:pt x="157454" y="319328"/>
                </a:lnTo>
                <a:lnTo>
                  <a:pt x="139700" y="333476"/>
                </a:lnTo>
                <a:lnTo>
                  <a:pt x="121831" y="338124"/>
                </a:lnTo>
                <a:lnTo>
                  <a:pt x="105994" y="334733"/>
                </a:lnTo>
                <a:lnTo>
                  <a:pt x="94030" y="324789"/>
                </a:lnTo>
                <a:lnTo>
                  <a:pt x="86461" y="308648"/>
                </a:lnTo>
                <a:lnTo>
                  <a:pt x="83820" y="286702"/>
                </a:lnTo>
                <a:lnTo>
                  <a:pt x="89903" y="247599"/>
                </a:lnTo>
                <a:lnTo>
                  <a:pt x="106883" y="212801"/>
                </a:lnTo>
                <a:lnTo>
                  <a:pt x="132867" y="187833"/>
                </a:lnTo>
                <a:lnTo>
                  <a:pt x="165976" y="178282"/>
                </a:lnTo>
                <a:lnTo>
                  <a:pt x="175755" y="179057"/>
                </a:lnTo>
                <a:lnTo>
                  <a:pt x="184645" y="181152"/>
                </a:lnTo>
                <a:lnTo>
                  <a:pt x="192163" y="184175"/>
                </a:lnTo>
                <a:lnTo>
                  <a:pt x="197840" y="187782"/>
                </a:lnTo>
                <a:lnTo>
                  <a:pt x="197840" y="120180"/>
                </a:lnTo>
                <a:lnTo>
                  <a:pt x="190639" y="118757"/>
                </a:lnTo>
                <a:lnTo>
                  <a:pt x="181051" y="117690"/>
                </a:lnTo>
                <a:lnTo>
                  <a:pt x="172135" y="117360"/>
                </a:lnTo>
                <a:lnTo>
                  <a:pt x="123482" y="124256"/>
                </a:lnTo>
                <a:lnTo>
                  <a:pt x="81559" y="143484"/>
                </a:lnTo>
                <a:lnTo>
                  <a:pt x="47294" y="172834"/>
                </a:lnTo>
                <a:lnTo>
                  <a:pt x="21653" y="210096"/>
                </a:lnTo>
                <a:lnTo>
                  <a:pt x="5575" y="253072"/>
                </a:lnTo>
                <a:lnTo>
                  <a:pt x="0" y="299554"/>
                </a:lnTo>
                <a:lnTo>
                  <a:pt x="6756" y="343776"/>
                </a:lnTo>
                <a:lnTo>
                  <a:pt x="25082" y="376199"/>
                </a:lnTo>
                <a:lnTo>
                  <a:pt x="52108" y="396151"/>
                </a:lnTo>
                <a:lnTo>
                  <a:pt x="84937" y="402945"/>
                </a:lnTo>
                <a:lnTo>
                  <a:pt x="108978" y="400202"/>
                </a:lnTo>
                <a:lnTo>
                  <a:pt x="132588" y="391426"/>
                </a:lnTo>
                <a:lnTo>
                  <a:pt x="154736" y="375843"/>
                </a:lnTo>
                <a:lnTo>
                  <a:pt x="174358" y="352653"/>
                </a:lnTo>
                <a:lnTo>
                  <a:pt x="175475" y="352653"/>
                </a:lnTo>
                <a:lnTo>
                  <a:pt x="171577" y="396798"/>
                </a:lnTo>
                <a:lnTo>
                  <a:pt x="245338" y="396798"/>
                </a:lnTo>
                <a:lnTo>
                  <a:pt x="246875" y="371487"/>
                </a:lnTo>
                <a:lnTo>
                  <a:pt x="248856" y="352653"/>
                </a:lnTo>
                <a:lnTo>
                  <a:pt x="249682" y="344766"/>
                </a:lnTo>
                <a:lnTo>
                  <a:pt x="250621" y="338124"/>
                </a:lnTo>
                <a:lnTo>
                  <a:pt x="253530" y="317512"/>
                </a:lnTo>
                <a:lnTo>
                  <a:pt x="258203" y="290614"/>
                </a:lnTo>
                <a:lnTo>
                  <a:pt x="279590" y="178282"/>
                </a:lnTo>
                <a:lnTo>
                  <a:pt x="290017" y="123507"/>
                </a:lnTo>
                <a:lnTo>
                  <a:pt x="313524" y="0"/>
                </a:lnTo>
                <a:close/>
              </a:path>
              <a:path w="602615" h="403225">
                <a:moveTo>
                  <a:pt x="602424" y="123520"/>
                </a:moveTo>
                <a:lnTo>
                  <a:pt x="521944" y="123520"/>
                </a:lnTo>
                <a:lnTo>
                  <a:pt x="497916" y="249821"/>
                </a:lnTo>
                <a:lnTo>
                  <a:pt x="486981" y="286639"/>
                </a:lnTo>
                <a:lnTo>
                  <a:pt x="471220" y="314223"/>
                </a:lnTo>
                <a:lnTo>
                  <a:pt x="452323" y="331558"/>
                </a:lnTo>
                <a:lnTo>
                  <a:pt x="431965" y="337566"/>
                </a:lnTo>
                <a:lnTo>
                  <a:pt x="418960" y="335102"/>
                </a:lnTo>
                <a:lnTo>
                  <a:pt x="410514" y="328345"/>
                </a:lnTo>
                <a:lnTo>
                  <a:pt x="405955" y="318223"/>
                </a:lnTo>
                <a:lnTo>
                  <a:pt x="404583" y="305714"/>
                </a:lnTo>
                <a:lnTo>
                  <a:pt x="404876" y="297611"/>
                </a:lnTo>
                <a:lnTo>
                  <a:pt x="405701" y="288671"/>
                </a:lnTo>
                <a:lnTo>
                  <a:pt x="406933" y="279311"/>
                </a:lnTo>
                <a:lnTo>
                  <a:pt x="408482" y="269951"/>
                </a:lnTo>
                <a:lnTo>
                  <a:pt x="435876" y="123520"/>
                </a:lnTo>
                <a:lnTo>
                  <a:pt x="355396" y="123520"/>
                </a:lnTo>
                <a:lnTo>
                  <a:pt x="324370" y="289839"/>
                </a:lnTo>
                <a:lnTo>
                  <a:pt x="322630" y="302704"/>
                </a:lnTo>
                <a:lnTo>
                  <a:pt x="321627" y="314833"/>
                </a:lnTo>
                <a:lnTo>
                  <a:pt x="321310" y="326390"/>
                </a:lnTo>
                <a:lnTo>
                  <a:pt x="326097" y="360273"/>
                </a:lnTo>
                <a:lnTo>
                  <a:pt x="339890" y="384162"/>
                </a:lnTo>
                <a:lnTo>
                  <a:pt x="361861" y="398297"/>
                </a:lnTo>
                <a:lnTo>
                  <a:pt x="391160" y="402958"/>
                </a:lnTo>
                <a:lnTo>
                  <a:pt x="415899" y="400037"/>
                </a:lnTo>
                <a:lnTo>
                  <a:pt x="440283" y="390944"/>
                </a:lnTo>
                <a:lnTo>
                  <a:pt x="463715" y="375132"/>
                </a:lnTo>
                <a:lnTo>
                  <a:pt x="485622" y="352107"/>
                </a:lnTo>
                <a:lnTo>
                  <a:pt x="486740" y="352107"/>
                </a:lnTo>
                <a:lnTo>
                  <a:pt x="481698" y="396811"/>
                </a:lnTo>
                <a:lnTo>
                  <a:pt x="552678" y="396811"/>
                </a:lnTo>
                <a:lnTo>
                  <a:pt x="562660" y="332994"/>
                </a:lnTo>
                <a:lnTo>
                  <a:pt x="567220" y="307949"/>
                </a:lnTo>
                <a:lnTo>
                  <a:pt x="602424" y="123520"/>
                </a:lnTo>
                <a:close/>
              </a:path>
            </a:pathLst>
          </a:custGeom>
          <a:solidFill>
            <a:srgbClr val="33536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6708978" y="2070353"/>
            <a:ext cx="1150620" cy="398780"/>
          </a:xfrm>
          <a:custGeom>
            <a:avLst/>
            <a:gdLst/>
            <a:ahLst/>
            <a:cxnLst/>
            <a:rect l="l" t="t" r="r" b="b"/>
            <a:pathLst>
              <a:path w="1150620" h="398780">
                <a:moveTo>
                  <a:pt x="280555" y="119049"/>
                </a:moveTo>
                <a:lnTo>
                  <a:pt x="190576" y="119049"/>
                </a:lnTo>
                <a:lnTo>
                  <a:pt x="135255" y="239204"/>
                </a:lnTo>
                <a:lnTo>
                  <a:pt x="117221" y="281330"/>
                </a:lnTo>
                <a:lnTo>
                  <a:pt x="110566" y="297916"/>
                </a:lnTo>
                <a:lnTo>
                  <a:pt x="105079" y="312978"/>
                </a:lnTo>
                <a:lnTo>
                  <a:pt x="102831" y="312978"/>
                </a:lnTo>
                <a:lnTo>
                  <a:pt x="101612" y="297586"/>
                </a:lnTo>
                <a:lnTo>
                  <a:pt x="97726" y="261581"/>
                </a:lnTo>
                <a:lnTo>
                  <a:pt x="95567" y="238645"/>
                </a:lnTo>
                <a:lnTo>
                  <a:pt x="83273" y="119049"/>
                </a:lnTo>
                <a:lnTo>
                  <a:pt x="0" y="119049"/>
                </a:lnTo>
                <a:lnTo>
                  <a:pt x="46393" y="392341"/>
                </a:lnTo>
                <a:lnTo>
                  <a:pt x="127990" y="392341"/>
                </a:lnTo>
                <a:lnTo>
                  <a:pt x="280555" y="119049"/>
                </a:lnTo>
                <a:close/>
              </a:path>
              <a:path w="1150620" h="398780">
                <a:moveTo>
                  <a:pt x="400672" y="119049"/>
                </a:moveTo>
                <a:lnTo>
                  <a:pt x="320192" y="119049"/>
                </a:lnTo>
                <a:lnTo>
                  <a:pt x="268211" y="392341"/>
                </a:lnTo>
                <a:lnTo>
                  <a:pt x="348691" y="392341"/>
                </a:lnTo>
                <a:lnTo>
                  <a:pt x="400672" y="119049"/>
                </a:lnTo>
                <a:close/>
              </a:path>
              <a:path w="1150620" h="398780">
                <a:moveTo>
                  <a:pt x="417995" y="39687"/>
                </a:moveTo>
                <a:lnTo>
                  <a:pt x="415010" y="23355"/>
                </a:lnTo>
                <a:lnTo>
                  <a:pt x="406679" y="10833"/>
                </a:lnTo>
                <a:lnTo>
                  <a:pt x="393941" y="2819"/>
                </a:lnTo>
                <a:lnTo>
                  <a:pt x="377748" y="0"/>
                </a:lnTo>
                <a:lnTo>
                  <a:pt x="360210" y="3314"/>
                </a:lnTo>
                <a:lnTo>
                  <a:pt x="345541" y="12649"/>
                </a:lnTo>
                <a:lnTo>
                  <a:pt x="335394" y="27114"/>
                </a:lnTo>
                <a:lnTo>
                  <a:pt x="331368" y="45834"/>
                </a:lnTo>
                <a:lnTo>
                  <a:pt x="334340" y="62077"/>
                </a:lnTo>
                <a:lnTo>
                  <a:pt x="342544" y="74396"/>
                </a:lnTo>
                <a:lnTo>
                  <a:pt x="354939" y="82219"/>
                </a:lnTo>
                <a:lnTo>
                  <a:pt x="370484" y="84950"/>
                </a:lnTo>
                <a:lnTo>
                  <a:pt x="388747" y="81889"/>
                </a:lnTo>
                <a:lnTo>
                  <a:pt x="403872" y="72999"/>
                </a:lnTo>
                <a:lnTo>
                  <a:pt x="414185" y="58788"/>
                </a:lnTo>
                <a:lnTo>
                  <a:pt x="417995" y="39687"/>
                </a:lnTo>
                <a:close/>
              </a:path>
              <a:path w="1150620" h="398780">
                <a:moveTo>
                  <a:pt x="629793" y="113461"/>
                </a:moveTo>
                <a:lnTo>
                  <a:pt x="624751" y="112903"/>
                </a:lnTo>
                <a:lnTo>
                  <a:pt x="614692" y="112903"/>
                </a:lnTo>
                <a:lnTo>
                  <a:pt x="587946" y="117487"/>
                </a:lnTo>
                <a:lnTo>
                  <a:pt x="564184" y="130289"/>
                </a:lnTo>
                <a:lnTo>
                  <a:pt x="543890" y="149910"/>
                </a:lnTo>
                <a:lnTo>
                  <a:pt x="527507" y="174929"/>
                </a:lnTo>
                <a:lnTo>
                  <a:pt x="525830" y="174929"/>
                </a:lnTo>
                <a:lnTo>
                  <a:pt x="530860" y="119049"/>
                </a:lnTo>
                <a:lnTo>
                  <a:pt x="461010" y="119049"/>
                </a:lnTo>
                <a:lnTo>
                  <a:pt x="455904" y="167665"/>
                </a:lnTo>
                <a:lnTo>
                  <a:pt x="452120" y="198272"/>
                </a:lnTo>
                <a:lnTo>
                  <a:pt x="447027" y="229704"/>
                </a:lnTo>
                <a:lnTo>
                  <a:pt x="416293" y="392341"/>
                </a:lnTo>
                <a:lnTo>
                  <a:pt x="496773" y="392341"/>
                </a:lnTo>
                <a:lnTo>
                  <a:pt x="515772" y="290626"/>
                </a:lnTo>
                <a:lnTo>
                  <a:pt x="526148" y="252437"/>
                </a:lnTo>
                <a:lnTo>
                  <a:pt x="567651" y="199136"/>
                </a:lnTo>
                <a:lnTo>
                  <a:pt x="601268" y="191147"/>
                </a:lnTo>
                <a:lnTo>
                  <a:pt x="610235" y="191147"/>
                </a:lnTo>
                <a:lnTo>
                  <a:pt x="614133" y="191706"/>
                </a:lnTo>
                <a:lnTo>
                  <a:pt x="629793" y="113461"/>
                </a:lnTo>
                <a:close/>
              </a:path>
              <a:path w="1150620" h="398780">
                <a:moveTo>
                  <a:pt x="919822" y="119049"/>
                </a:moveTo>
                <a:lnTo>
                  <a:pt x="839343" y="119049"/>
                </a:lnTo>
                <a:lnTo>
                  <a:pt x="815314" y="245351"/>
                </a:lnTo>
                <a:lnTo>
                  <a:pt x="804379" y="282168"/>
                </a:lnTo>
                <a:lnTo>
                  <a:pt x="788619" y="309753"/>
                </a:lnTo>
                <a:lnTo>
                  <a:pt x="769721" y="327088"/>
                </a:lnTo>
                <a:lnTo>
                  <a:pt x="749363" y="333095"/>
                </a:lnTo>
                <a:lnTo>
                  <a:pt x="736358" y="330631"/>
                </a:lnTo>
                <a:lnTo>
                  <a:pt x="727913" y="323875"/>
                </a:lnTo>
                <a:lnTo>
                  <a:pt x="723353" y="313753"/>
                </a:lnTo>
                <a:lnTo>
                  <a:pt x="721982" y="301244"/>
                </a:lnTo>
                <a:lnTo>
                  <a:pt x="722274" y="293141"/>
                </a:lnTo>
                <a:lnTo>
                  <a:pt x="723099" y="284200"/>
                </a:lnTo>
                <a:lnTo>
                  <a:pt x="724331" y="274840"/>
                </a:lnTo>
                <a:lnTo>
                  <a:pt x="725881" y="265480"/>
                </a:lnTo>
                <a:lnTo>
                  <a:pt x="753275" y="119049"/>
                </a:lnTo>
                <a:lnTo>
                  <a:pt x="672795" y="119049"/>
                </a:lnTo>
                <a:lnTo>
                  <a:pt x="641769" y="285369"/>
                </a:lnTo>
                <a:lnTo>
                  <a:pt x="640029" y="298234"/>
                </a:lnTo>
                <a:lnTo>
                  <a:pt x="639025" y="310362"/>
                </a:lnTo>
                <a:lnTo>
                  <a:pt x="638708" y="321919"/>
                </a:lnTo>
                <a:lnTo>
                  <a:pt x="643496" y="355803"/>
                </a:lnTo>
                <a:lnTo>
                  <a:pt x="657288" y="379691"/>
                </a:lnTo>
                <a:lnTo>
                  <a:pt x="679259" y="393827"/>
                </a:lnTo>
                <a:lnTo>
                  <a:pt x="708558" y="398487"/>
                </a:lnTo>
                <a:lnTo>
                  <a:pt x="733298" y="395566"/>
                </a:lnTo>
                <a:lnTo>
                  <a:pt x="757682" y="386473"/>
                </a:lnTo>
                <a:lnTo>
                  <a:pt x="781113" y="370662"/>
                </a:lnTo>
                <a:lnTo>
                  <a:pt x="803021" y="347637"/>
                </a:lnTo>
                <a:lnTo>
                  <a:pt x="804138" y="347637"/>
                </a:lnTo>
                <a:lnTo>
                  <a:pt x="799096" y="392341"/>
                </a:lnTo>
                <a:lnTo>
                  <a:pt x="870077" y="392341"/>
                </a:lnTo>
                <a:lnTo>
                  <a:pt x="880059" y="328523"/>
                </a:lnTo>
                <a:lnTo>
                  <a:pt x="884618" y="303479"/>
                </a:lnTo>
                <a:lnTo>
                  <a:pt x="919822" y="119049"/>
                </a:lnTo>
                <a:close/>
              </a:path>
              <a:path w="1150620" h="398780">
                <a:moveTo>
                  <a:pt x="1150581" y="126873"/>
                </a:moveTo>
                <a:lnTo>
                  <a:pt x="1138402" y="121386"/>
                </a:lnTo>
                <a:lnTo>
                  <a:pt x="1122299" y="116941"/>
                </a:lnTo>
                <a:lnTo>
                  <a:pt x="1102728" y="113969"/>
                </a:lnTo>
                <a:lnTo>
                  <a:pt x="1080173" y="112890"/>
                </a:lnTo>
                <a:lnTo>
                  <a:pt x="1031697" y="119621"/>
                </a:lnTo>
                <a:lnTo>
                  <a:pt x="993686" y="138671"/>
                </a:lnTo>
                <a:lnTo>
                  <a:pt x="968883" y="168300"/>
                </a:lnTo>
                <a:lnTo>
                  <a:pt x="960005" y="206794"/>
                </a:lnTo>
                <a:lnTo>
                  <a:pt x="964615" y="230327"/>
                </a:lnTo>
                <a:lnTo>
                  <a:pt x="977125" y="250037"/>
                </a:lnTo>
                <a:lnTo>
                  <a:pt x="995616" y="266280"/>
                </a:lnTo>
                <a:lnTo>
                  <a:pt x="1018133" y="279450"/>
                </a:lnTo>
                <a:lnTo>
                  <a:pt x="1034072" y="288239"/>
                </a:lnTo>
                <a:lnTo>
                  <a:pt x="1044613" y="296633"/>
                </a:lnTo>
                <a:lnTo>
                  <a:pt x="1050429" y="305219"/>
                </a:lnTo>
                <a:lnTo>
                  <a:pt x="1052220" y="314655"/>
                </a:lnTo>
                <a:lnTo>
                  <a:pt x="1050036" y="324154"/>
                </a:lnTo>
                <a:lnTo>
                  <a:pt x="1043495" y="331978"/>
                </a:lnTo>
                <a:lnTo>
                  <a:pt x="1032662" y="337286"/>
                </a:lnTo>
                <a:lnTo>
                  <a:pt x="1017574" y="339242"/>
                </a:lnTo>
                <a:lnTo>
                  <a:pt x="997521" y="337375"/>
                </a:lnTo>
                <a:lnTo>
                  <a:pt x="977823" y="332676"/>
                </a:lnTo>
                <a:lnTo>
                  <a:pt x="960120" y="326517"/>
                </a:lnTo>
                <a:lnTo>
                  <a:pt x="946035" y="320243"/>
                </a:lnTo>
                <a:lnTo>
                  <a:pt x="926477" y="376694"/>
                </a:lnTo>
                <a:lnTo>
                  <a:pt x="941539" y="385203"/>
                </a:lnTo>
                <a:lnTo>
                  <a:pt x="961478" y="391922"/>
                </a:lnTo>
                <a:lnTo>
                  <a:pt x="984872" y="396341"/>
                </a:lnTo>
                <a:lnTo>
                  <a:pt x="1010310" y="397929"/>
                </a:lnTo>
                <a:lnTo>
                  <a:pt x="1060284" y="391706"/>
                </a:lnTo>
                <a:lnTo>
                  <a:pt x="1099934" y="373341"/>
                </a:lnTo>
                <a:lnTo>
                  <a:pt x="1126070" y="343230"/>
                </a:lnTo>
                <a:lnTo>
                  <a:pt x="1135494" y="301802"/>
                </a:lnTo>
                <a:lnTo>
                  <a:pt x="1130147" y="276186"/>
                </a:lnTo>
                <a:lnTo>
                  <a:pt x="1116152" y="255765"/>
                </a:lnTo>
                <a:lnTo>
                  <a:pt x="1096594" y="239636"/>
                </a:lnTo>
                <a:lnTo>
                  <a:pt x="1074572" y="226910"/>
                </a:lnTo>
                <a:lnTo>
                  <a:pt x="1059903" y="219113"/>
                </a:lnTo>
                <a:lnTo>
                  <a:pt x="1049426" y="211467"/>
                </a:lnTo>
                <a:lnTo>
                  <a:pt x="1043139" y="203733"/>
                </a:lnTo>
                <a:lnTo>
                  <a:pt x="1041044" y="195618"/>
                </a:lnTo>
                <a:lnTo>
                  <a:pt x="1043647" y="185724"/>
                </a:lnTo>
                <a:lnTo>
                  <a:pt x="1050963" y="178142"/>
                </a:lnTo>
                <a:lnTo>
                  <a:pt x="1062266" y="173291"/>
                </a:lnTo>
                <a:lnTo>
                  <a:pt x="1076820" y="171577"/>
                </a:lnTo>
                <a:lnTo>
                  <a:pt x="1093863" y="172707"/>
                </a:lnTo>
                <a:lnTo>
                  <a:pt x="1108811" y="175628"/>
                </a:lnTo>
                <a:lnTo>
                  <a:pt x="1121460" y="179590"/>
                </a:lnTo>
                <a:lnTo>
                  <a:pt x="1131582" y="183870"/>
                </a:lnTo>
                <a:lnTo>
                  <a:pt x="1150581" y="126873"/>
                </a:lnTo>
                <a:close/>
              </a:path>
            </a:pathLst>
          </a:custGeom>
          <a:solidFill>
            <a:srgbClr val="33536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/>
          <p:nvPr/>
        </p:nvSpPr>
        <p:spPr>
          <a:xfrm>
            <a:off x="9817723" y="190427"/>
            <a:ext cx="745451" cy="745439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pSp>
        <p:nvGrpSpPr>
          <p:cNvPr id="35" name="object 35"/>
          <p:cNvGrpSpPr/>
          <p:nvPr/>
        </p:nvGrpSpPr>
        <p:grpSpPr>
          <a:xfrm>
            <a:off x="2165375" y="2824178"/>
            <a:ext cx="6750684" cy="4375150"/>
            <a:chOff x="2165375" y="2824178"/>
            <a:chExt cx="6750684" cy="4375150"/>
          </a:xfrm>
        </p:grpSpPr>
        <p:sp>
          <p:nvSpPr>
            <p:cNvPr id="36" name="object 36"/>
            <p:cNvSpPr/>
            <p:nvPr/>
          </p:nvSpPr>
          <p:spPr>
            <a:xfrm>
              <a:off x="2165375" y="2901949"/>
              <a:ext cx="6350013" cy="4297311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7" name="object 37"/>
            <p:cNvSpPr/>
            <p:nvPr/>
          </p:nvSpPr>
          <p:spPr>
            <a:xfrm>
              <a:off x="5514314" y="2983623"/>
              <a:ext cx="3401564" cy="1862326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8" name="object 38"/>
            <p:cNvSpPr/>
            <p:nvPr/>
          </p:nvSpPr>
          <p:spPr>
            <a:xfrm>
              <a:off x="5688076" y="4954701"/>
              <a:ext cx="2386583" cy="1383788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9" name="object 39"/>
            <p:cNvSpPr/>
            <p:nvPr/>
          </p:nvSpPr>
          <p:spPr>
            <a:xfrm>
              <a:off x="2250732" y="3580262"/>
              <a:ext cx="3901435" cy="3044951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0" name="object 40"/>
            <p:cNvSpPr/>
            <p:nvPr/>
          </p:nvSpPr>
          <p:spPr>
            <a:xfrm>
              <a:off x="2375641" y="3897506"/>
              <a:ext cx="3260278" cy="2294044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1" name="object 41"/>
            <p:cNvSpPr/>
            <p:nvPr/>
          </p:nvSpPr>
          <p:spPr>
            <a:xfrm>
              <a:off x="5974708" y="2824178"/>
              <a:ext cx="2195901" cy="2885724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0692130" cy="1484630"/>
          </a:xfrm>
          <a:custGeom>
            <a:avLst/>
            <a:gdLst/>
            <a:ahLst/>
            <a:cxnLst/>
            <a:rect l="l" t="t" r="r" b="b"/>
            <a:pathLst>
              <a:path w="10692130" h="1484630">
                <a:moveTo>
                  <a:pt x="10692003" y="0"/>
                </a:moveTo>
                <a:lnTo>
                  <a:pt x="0" y="0"/>
                </a:lnTo>
                <a:lnTo>
                  <a:pt x="0" y="1484439"/>
                </a:lnTo>
                <a:lnTo>
                  <a:pt x="10692003" y="1484439"/>
                </a:lnTo>
                <a:lnTo>
                  <a:pt x="10692003" y="0"/>
                </a:lnTo>
                <a:close/>
              </a:path>
            </a:pathLst>
          </a:custGeom>
          <a:solidFill>
            <a:srgbClr val="33536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0" y="6401727"/>
            <a:ext cx="10692130" cy="1158875"/>
          </a:xfrm>
          <a:custGeom>
            <a:avLst/>
            <a:gdLst/>
            <a:ahLst/>
            <a:cxnLst/>
            <a:rect l="l" t="t" r="r" b="b"/>
            <a:pathLst>
              <a:path w="10692130" h="1158875">
                <a:moveTo>
                  <a:pt x="10692003" y="0"/>
                </a:moveTo>
                <a:lnTo>
                  <a:pt x="0" y="0"/>
                </a:lnTo>
                <a:lnTo>
                  <a:pt x="0" y="1158278"/>
                </a:lnTo>
                <a:lnTo>
                  <a:pt x="10692003" y="1158278"/>
                </a:lnTo>
                <a:lnTo>
                  <a:pt x="10692003" y="0"/>
                </a:lnTo>
                <a:close/>
              </a:path>
            </a:pathLst>
          </a:custGeom>
          <a:solidFill>
            <a:srgbClr val="335361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4" name="object 4"/>
          <p:cNvGrpSpPr/>
          <p:nvPr/>
        </p:nvGrpSpPr>
        <p:grpSpPr>
          <a:xfrm>
            <a:off x="550495" y="293377"/>
            <a:ext cx="389890" cy="284480"/>
            <a:chOff x="550495" y="293377"/>
            <a:chExt cx="389890" cy="284480"/>
          </a:xfrm>
        </p:grpSpPr>
        <p:sp>
          <p:nvSpPr>
            <p:cNvPr id="5" name="object 5"/>
            <p:cNvSpPr/>
            <p:nvPr/>
          </p:nvSpPr>
          <p:spPr>
            <a:xfrm>
              <a:off x="550495" y="293377"/>
              <a:ext cx="177800" cy="280035"/>
            </a:xfrm>
            <a:custGeom>
              <a:avLst/>
              <a:gdLst/>
              <a:ahLst/>
              <a:cxnLst/>
              <a:rect l="l" t="t" r="r" b="b"/>
              <a:pathLst>
                <a:path w="177800" h="280034">
                  <a:moveTo>
                    <a:pt x="112902" y="0"/>
                  </a:moveTo>
                  <a:lnTo>
                    <a:pt x="53136" y="0"/>
                  </a:lnTo>
                  <a:lnTo>
                    <a:pt x="0" y="279768"/>
                  </a:lnTo>
                  <a:lnTo>
                    <a:pt x="167284" y="279768"/>
                  </a:lnTo>
                  <a:lnTo>
                    <a:pt x="177241" y="227469"/>
                  </a:lnTo>
                  <a:lnTo>
                    <a:pt x="69735" y="227469"/>
                  </a:lnTo>
                  <a:lnTo>
                    <a:pt x="11290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750991" y="365605"/>
              <a:ext cx="188874" cy="211696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7" name="object 7"/>
          <p:cNvGrpSpPr/>
          <p:nvPr/>
        </p:nvGrpSpPr>
        <p:grpSpPr>
          <a:xfrm>
            <a:off x="1034493" y="278432"/>
            <a:ext cx="1751330" cy="381635"/>
            <a:chOff x="1034493" y="278432"/>
            <a:chExt cx="1751330" cy="381635"/>
          </a:xfrm>
        </p:grpSpPr>
        <p:sp>
          <p:nvSpPr>
            <p:cNvPr id="8" name="object 8"/>
            <p:cNvSpPr/>
            <p:nvPr/>
          </p:nvSpPr>
          <p:spPr>
            <a:xfrm>
              <a:off x="1034491" y="278434"/>
              <a:ext cx="779780" cy="377190"/>
            </a:xfrm>
            <a:custGeom>
              <a:avLst/>
              <a:gdLst/>
              <a:ahLst/>
              <a:cxnLst/>
              <a:rect l="l" t="t" r="r" b="b"/>
              <a:pathLst>
                <a:path w="779780" h="377190">
                  <a:moveTo>
                    <a:pt x="232867" y="0"/>
                  </a:moveTo>
                  <a:lnTo>
                    <a:pt x="173101" y="0"/>
                  </a:lnTo>
                  <a:lnTo>
                    <a:pt x="155663" y="91744"/>
                  </a:lnTo>
                  <a:lnTo>
                    <a:pt x="148805" y="89636"/>
                  </a:lnTo>
                  <a:lnTo>
                    <a:pt x="146939" y="89281"/>
                  </a:lnTo>
                  <a:lnTo>
                    <a:pt x="146939" y="139471"/>
                  </a:lnTo>
                  <a:lnTo>
                    <a:pt x="136575" y="194259"/>
                  </a:lnTo>
                  <a:lnTo>
                    <a:pt x="128435" y="219430"/>
                  </a:lnTo>
                  <a:lnTo>
                    <a:pt x="116954" y="237172"/>
                  </a:lnTo>
                  <a:lnTo>
                    <a:pt x="103771" y="247675"/>
                  </a:lnTo>
                  <a:lnTo>
                    <a:pt x="90500" y="251129"/>
                  </a:lnTo>
                  <a:lnTo>
                    <a:pt x="78727" y="248615"/>
                  </a:lnTo>
                  <a:lnTo>
                    <a:pt x="69837" y="241223"/>
                  </a:lnTo>
                  <a:lnTo>
                    <a:pt x="64223" y="229247"/>
                  </a:lnTo>
                  <a:lnTo>
                    <a:pt x="62268" y="212940"/>
                  </a:lnTo>
                  <a:lnTo>
                    <a:pt x="66776" y="183908"/>
                  </a:lnTo>
                  <a:lnTo>
                    <a:pt x="79387" y="158051"/>
                  </a:lnTo>
                  <a:lnTo>
                    <a:pt x="98691" y="139509"/>
                  </a:lnTo>
                  <a:lnTo>
                    <a:pt x="123291" y="132410"/>
                  </a:lnTo>
                  <a:lnTo>
                    <a:pt x="133248" y="132410"/>
                  </a:lnTo>
                  <a:lnTo>
                    <a:pt x="142379" y="135737"/>
                  </a:lnTo>
                  <a:lnTo>
                    <a:pt x="146939" y="139471"/>
                  </a:lnTo>
                  <a:lnTo>
                    <a:pt x="146939" y="89281"/>
                  </a:lnTo>
                  <a:lnTo>
                    <a:pt x="141592" y="88214"/>
                  </a:lnTo>
                  <a:lnTo>
                    <a:pt x="134467" y="87426"/>
                  </a:lnTo>
                  <a:lnTo>
                    <a:pt x="127850" y="87172"/>
                  </a:lnTo>
                  <a:lnTo>
                    <a:pt x="85064" y="94475"/>
                  </a:lnTo>
                  <a:lnTo>
                    <a:pt x="49669" y="114490"/>
                  </a:lnTo>
                  <a:lnTo>
                    <a:pt x="22885" y="144386"/>
                  </a:lnTo>
                  <a:lnTo>
                    <a:pt x="5918" y="181330"/>
                  </a:lnTo>
                  <a:lnTo>
                    <a:pt x="0" y="222491"/>
                  </a:lnTo>
                  <a:lnTo>
                    <a:pt x="5016" y="255333"/>
                  </a:lnTo>
                  <a:lnTo>
                    <a:pt x="18630" y="279412"/>
                  </a:lnTo>
                  <a:lnTo>
                    <a:pt x="38696" y="294233"/>
                  </a:lnTo>
                  <a:lnTo>
                    <a:pt x="63093" y="299275"/>
                  </a:lnTo>
                  <a:lnTo>
                    <a:pt x="80937" y="297243"/>
                  </a:lnTo>
                  <a:lnTo>
                    <a:pt x="98475" y="290728"/>
                  </a:lnTo>
                  <a:lnTo>
                    <a:pt x="114935" y="279146"/>
                  </a:lnTo>
                  <a:lnTo>
                    <a:pt x="129514" y="261924"/>
                  </a:lnTo>
                  <a:lnTo>
                    <a:pt x="130340" y="261924"/>
                  </a:lnTo>
                  <a:lnTo>
                    <a:pt x="127431" y="294716"/>
                  </a:lnTo>
                  <a:lnTo>
                    <a:pt x="182219" y="294716"/>
                  </a:lnTo>
                  <a:lnTo>
                    <a:pt x="183362" y="275920"/>
                  </a:lnTo>
                  <a:lnTo>
                    <a:pt x="184823" y="261924"/>
                  </a:lnTo>
                  <a:lnTo>
                    <a:pt x="185432" y="256070"/>
                  </a:lnTo>
                  <a:lnTo>
                    <a:pt x="186131" y="251129"/>
                  </a:lnTo>
                  <a:lnTo>
                    <a:pt x="188290" y="235826"/>
                  </a:lnTo>
                  <a:lnTo>
                    <a:pt x="191770" y="215849"/>
                  </a:lnTo>
                  <a:lnTo>
                    <a:pt x="207657" y="132410"/>
                  </a:lnTo>
                  <a:lnTo>
                    <a:pt x="215392" y="91744"/>
                  </a:lnTo>
                  <a:lnTo>
                    <a:pt x="232867" y="0"/>
                  </a:lnTo>
                  <a:close/>
                </a:path>
                <a:path w="779780" h="377190">
                  <a:moveTo>
                    <a:pt x="422148" y="147777"/>
                  </a:moveTo>
                  <a:lnTo>
                    <a:pt x="418630" y="130759"/>
                  </a:lnTo>
                  <a:lnTo>
                    <a:pt x="416902" y="122377"/>
                  </a:lnTo>
                  <a:lnTo>
                    <a:pt x="402272" y="103314"/>
                  </a:lnTo>
                  <a:lnTo>
                    <a:pt x="379933" y="91338"/>
                  </a:lnTo>
                  <a:lnTo>
                    <a:pt x="366115" y="89319"/>
                  </a:lnTo>
                  <a:lnTo>
                    <a:pt x="366115" y="148183"/>
                  </a:lnTo>
                  <a:lnTo>
                    <a:pt x="361759" y="159778"/>
                  </a:lnTo>
                  <a:lnTo>
                    <a:pt x="348678" y="167436"/>
                  </a:lnTo>
                  <a:lnTo>
                    <a:pt x="326885" y="171602"/>
                  </a:lnTo>
                  <a:lnTo>
                    <a:pt x="296367" y="172681"/>
                  </a:lnTo>
                  <a:lnTo>
                    <a:pt x="301663" y="158076"/>
                  </a:lnTo>
                  <a:lnTo>
                    <a:pt x="311365" y="144564"/>
                  </a:lnTo>
                  <a:lnTo>
                    <a:pt x="325501" y="134632"/>
                  </a:lnTo>
                  <a:lnTo>
                    <a:pt x="344106" y="130759"/>
                  </a:lnTo>
                  <a:lnTo>
                    <a:pt x="353326" y="132029"/>
                  </a:lnTo>
                  <a:lnTo>
                    <a:pt x="360248" y="135585"/>
                  </a:lnTo>
                  <a:lnTo>
                    <a:pt x="364604" y="141084"/>
                  </a:lnTo>
                  <a:lnTo>
                    <a:pt x="366115" y="148183"/>
                  </a:lnTo>
                  <a:lnTo>
                    <a:pt x="366115" y="89319"/>
                  </a:lnTo>
                  <a:lnTo>
                    <a:pt x="302107" y="98196"/>
                  </a:lnTo>
                  <a:lnTo>
                    <a:pt x="264883" y="127076"/>
                  </a:lnTo>
                  <a:lnTo>
                    <a:pt x="241439" y="167551"/>
                  </a:lnTo>
                  <a:lnTo>
                    <a:pt x="233286" y="213360"/>
                  </a:lnTo>
                  <a:lnTo>
                    <a:pt x="238861" y="248970"/>
                  </a:lnTo>
                  <a:lnTo>
                    <a:pt x="255485" y="275894"/>
                  </a:lnTo>
                  <a:lnTo>
                    <a:pt x="283006" y="292925"/>
                  </a:lnTo>
                  <a:lnTo>
                    <a:pt x="321271" y="298869"/>
                  </a:lnTo>
                  <a:lnTo>
                    <a:pt x="339217" y="298107"/>
                  </a:lnTo>
                  <a:lnTo>
                    <a:pt x="358584" y="295503"/>
                  </a:lnTo>
                  <a:lnTo>
                    <a:pt x="378193" y="290639"/>
                  </a:lnTo>
                  <a:lnTo>
                    <a:pt x="396824" y="283095"/>
                  </a:lnTo>
                  <a:lnTo>
                    <a:pt x="393915" y="252793"/>
                  </a:lnTo>
                  <a:lnTo>
                    <a:pt x="392671" y="239915"/>
                  </a:lnTo>
                  <a:lnTo>
                    <a:pt x="380060" y="245262"/>
                  </a:lnTo>
                  <a:lnTo>
                    <a:pt x="366420" y="249326"/>
                  </a:lnTo>
                  <a:lnTo>
                    <a:pt x="351701" y="251904"/>
                  </a:lnTo>
                  <a:lnTo>
                    <a:pt x="335813" y="252793"/>
                  </a:lnTo>
                  <a:lnTo>
                    <a:pt x="323469" y="251790"/>
                  </a:lnTo>
                  <a:lnTo>
                    <a:pt x="290563" y="222072"/>
                  </a:lnTo>
                  <a:lnTo>
                    <a:pt x="290563" y="216268"/>
                  </a:lnTo>
                  <a:lnTo>
                    <a:pt x="345440" y="213741"/>
                  </a:lnTo>
                  <a:lnTo>
                    <a:pt x="386867" y="202260"/>
                  </a:lnTo>
                  <a:lnTo>
                    <a:pt x="413029" y="180657"/>
                  </a:lnTo>
                  <a:lnTo>
                    <a:pt x="415239" y="172681"/>
                  </a:lnTo>
                  <a:lnTo>
                    <a:pt x="422148" y="147777"/>
                  </a:lnTo>
                  <a:close/>
                </a:path>
                <a:path w="779780" h="377190">
                  <a:moveTo>
                    <a:pt x="426707" y="4152"/>
                  </a:moveTo>
                  <a:lnTo>
                    <a:pt x="367766" y="4152"/>
                  </a:lnTo>
                  <a:lnTo>
                    <a:pt x="328752" y="67246"/>
                  </a:lnTo>
                  <a:lnTo>
                    <a:pt x="372745" y="67246"/>
                  </a:lnTo>
                  <a:lnTo>
                    <a:pt x="426707" y="4152"/>
                  </a:lnTo>
                  <a:close/>
                </a:path>
                <a:path w="779780" h="377190">
                  <a:moveTo>
                    <a:pt x="650849" y="163969"/>
                  </a:moveTo>
                  <a:lnTo>
                    <a:pt x="646976" y="135331"/>
                  </a:lnTo>
                  <a:lnTo>
                    <a:pt x="646861" y="134454"/>
                  </a:lnTo>
                  <a:lnTo>
                    <a:pt x="640308" y="121208"/>
                  </a:lnTo>
                  <a:lnTo>
                    <a:pt x="634771" y="110007"/>
                  </a:lnTo>
                  <a:lnTo>
                    <a:pt x="614426" y="93332"/>
                  </a:lnTo>
                  <a:lnTo>
                    <a:pt x="588175" y="87718"/>
                  </a:lnTo>
                  <a:lnTo>
                    <a:pt x="588175" y="168529"/>
                  </a:lnTo>
                  <a:lnTo>
                    <a:pt x="583780" y="198704"/>
                  </a:lnTo>
                  <a:lnTo>
                    <a:pt x="571728" y="226225"/>
                  </a:lnTo>
                  <a:lnTo>
                    <a:pt x="553681" y="246278"/>
                  </a:lnTo>
                  <a:lnTo>
                    <a:pt x="531304" y="254038"/>
                  </a:lnTo>
                  <a:lnTo>
                    <a:pt x="523062" y="253365"/>
                  </a:lnTo>
                  <a:lnTo>
                    <a:pt x="515747" y="251396"/>
                  </a:lnTo>
                  <a:lnTo>
                    <a:pt x="509358" y="248259"/>
                  </a:lnTo>
                  <a:lnTo>
                    <a:pt x="503910" y="244081"/>
                  </a:lnTo>
                  <a:lnTo>
                    <a:pt x="511390" y="200494"/>
                  </a:lnTo>
                  <a:lnTo>
                    <a:pt x="519303" y="173507"/>
                  </a:lnTo>
                  <a:lnTo>
                    <a:pt x="531101" y="152971"/>
                  </a:lnTo>
                  <a:lnTo>
                    <a:pt x="545706" y="139915"/>
                  </a:lnTo>
                  <a:lnTo>
                    <a:pt x="562025" y="135331"/>
                  </a:lnTo>
                  <a:lnTo>
                    <a:pt x="574344" y="138239"/>
                  </a:lnTo>
                  <a:lnTo>
                    <a:pt x="582422" y="145859"/>
                  </a:lnTo>
                  <a:lnTo>
                    <a:pt x="586828" y="156514"/>
                  </a:lnTo>
                  <a:lnTo>
                    <a:pt x="588175" y="168529"/>
                  </a:lnTo>
                  <a:lnTo>
                    <a:pt x="588175" y="87718"/>
                  </a:lnTo>
                  <a:lnTo>
                    <a:pt x="550151" y="95948"/>
                  </a:lnTo>
                  <a:lnTo>
                    <a:pt x="520522" y="121208"/>
                  </a:lnTo>
                  <a:lnTo>
                    <a:pt x="519684" y="121208"/>
                  </a:lnTo>
                  <a:lnTo>
                    <a:pt x="523417" y="91744"/>
                  </a:lnTo>
                  <a:lnTo>
                    <a:pt x="469874" y="91744"/>
                  </a:lnTo>
                  <a:lnTo>
                    <a:pt x="467499" y="110007"/>
                  </a:lnTo>
                  <a:lnTo>
                    <a:pt x="464629" y="129717"/>
                  </a:lnTo>
                  <a:lnTo>
                    <a:pt x="461289" y="150698"/>
                  </a:lnTo>
                  <a:lnTo>
                    <a:pt x="457835" y="170192"/>
                  </a:lnTo>
                  <a:lnTo>
                    <a:pt x="418820" y="376910"/>
                  </a:lnTo>
                  <a:lnTo>
                    <a:pt x="478180" y="376910"/>
                  </a:lnTo>
                  <a:lnTo>
                    <a:pt x="494779" y="290982"/>
                  </a:lnTo>
                  <a:lnTo>
                    <a:pt x="495617" y="290982"/>
                  </a:lnTo>
                  <a:lnTo>
                    <a:pt x="502158" y="294030"/>
                  </a:lnTo>
                  <a:lnTo>
                    <a:pt x="510921" y="296697"/>
                  </a:lnTo>
                  <a:lnTo>
                    <a:pt x="521474" y="298577"/>
                  </a:lnTo>
                  <a:lnTo>
                    <a:pt x="533374" y="299288"/>
                  </a:lnTo>
                  <a:lnTo>
                    <a:pt x="568998" y="290982"/>
                  </a:lnTo>
                  <a:lnTo>
                    <a:pt x="581507" y="288074"/>
                  </a:lnTo>
                  <a:lnTo>
                    <a:pt x="618578" y="258089"/>
                  </a:lnTo>
                  <a:lnTo>
                    <a:pt x="620814" y="254038"/>
                  </a:lnTo>
                  <a:lnTo>
                    <a:pt x="642416" y="214884"/>
                  </a:lnTo>
                  <a:lnTo>
                    <a:pt x="650849" y="163969"/>
                  </a:lnTo>
                  <a:close/>
                </a:path>
                <a:path w="779780" h="377190">
                  <a:moveTo>
                    <a:pt x="766673" y="91744"/>
                  </a:moveTo>
                  <a:lnTo>
                    <a:pt x="706894" y="91744"/>
                  </a:lnTo>
                  <a:lnTo>
                    <a:pt x="668299" y="294716"/>
                  </a:lnTo>
                  <a:lnTo>
                    <a:pt x="728065" y="294716"/>
                  </a:lnTo>
                  <a:lnTo>
                    <a:pt x="766673" y="91744"/>
                  </a:lnTo>
                  <a:close/>
                </a:path>
                <a:path w="779780" h="377190">
                  <a:moveTo>
                    <a:pt x="779526" y="32791"/>
                  </a:moveTo>
                  <a:lnTo>
                    <a:pt x="777303" y="20662"/>
                  </a:lnTo>
                  <a:lnTo>
                    <a:pt x="771118" y="11366"/>
                  </a:lnTo>
                  <a:lnTo>
                    <a:pt x="761669" y="5422"/>
                  </a:lnTo>
                  <a:lnTo>
                    <a:pt x="749655" y="3327"/>
                  </a:lnTo>
                  <a:lnTo>
                    <a:pt x="736612" y="5791"/>
                  </a:lnTo>
                  <a:lnTo>
                    <a:pt x="725728" y="12725"/>
                  </a:lnTo>
                  <a:lnTo>
                    <a:pt x="718185" y="23469"/>
                  </a:lnTo>
                  <a:lnTo>
                    <a:pt x="715200" y="37363"/>
                  </a:lnTo>
                  <a:lnTo>
                    <a:pt x="717397" y="49441"/>
                  </a:lnTo>
                  <a:lnTo>
                    <a:pt x="723493" y="58585"/>
                  </a:lnTo>
                  <a:lnTo>
                    <a:pt x="732701" y="64389"/>
                  </a:lnTo>
                  <a:lnTo>
                    <a:pt x="744258" y="66421"/>
                  </a:lnTo>
                  <a:lnTo>
                    <a:pt x="757821" y="64147"/>
                  </a:lnTo>
                  <a:lnTo>
                    <a:pt x="769048" y="57543"/>
                  </a:lnTo>
                  <a:lnTo>
                    <a:pt x="776693" y="46977"/>
                  </a:lnTo>
                  <a:lnTo>
                    <a:pt x="779526" y="3279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1805724" y="365602"/>
              <a:ext cx="166458" cy="211696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1996662" y="313302"/>
              <a:ext cx="136525" cy="264795"/>
            </a:xfrm>
            <a:custGeom>
              <a:avLst/>
              <a:gdLst/>
              <a:ahLst/>
              <a:cxnLst/>
              <a:rect l="l" t="t" r="r" b="b"/>
              <a:pathLst>
                <a:path w="136525" h="264795">
                  <a:moveTo>
                    <a:pt x="103771" y="0"/>
                  </a:moveTo>
                  <a:lnTo>
                    <a:pt x="42748" y="14109"/>
                  </a:lnTo>
                  <a:lnTo>
                    <a:pt x="34455" y="56870"/>
                  </a:lnTo>
                  <a:lnTo>
                    <a:pt x="8293" y="56870"/>
                  </a:lnTo>
                  <a:lnTo>
                    <a:pt x="0" y="102120"/>
                  </a:lnTo>
                  <a:lnTo>
                    <a:pt x="25730" y="102120"/>
                  </a:lnTo>
                  <a:lnTo>
                    <a:pt x="9956" y="183057"/>
                  </a:lnTo>
                  <a:lnTo>
                    <a:pt x="8088" y="193861"/>
                  </a:lnTo>
                  <a:lnTo>
                    <a:pt x="6800" y="203500"/>
                  </a:lnTo>
                  <a:lnTo>
                    <a:pt x="6056" y="212359"/>
                  </a:lnTo>
                  <a:lnTo>
                    <a:pt x="5816" y="220827"/>
                  </a:lnTo>
                  <a:lnTo>
                    <a:pt x="9033" y="238321"/>
                  </a:lnTo>
                  <a:lnTo>
                    <a:pt x="18786" y="252117"/>
                  </a:lnTo>
                  <a:lnTo>
                    <a:pt x="35230" y="261164"/>
                  </a:lnTo>
                  <a:lnTo>
                    <a:pt x="58521" y="264414"/>
                  </a:lnTo>
                  <a:lnTo>
                    <a:pt x="68418" y="264108"/>
                  </a:lnTo>
                  <a:lnTo>
                    <a:pt x="78197" y="263218"/>
                  </a:lnTo>
                  <a:lnTo>
                    <a:pt x="86960" y="261783"/>
                  </a:lnTo>
                  <a:lnTo>
                    <a:pt x="93814" y="259842"/>
                  </a:lnTo>
                  <a:lnTo>
                    <a:pt x="100863" y="212940"/>
                  </a:lnTo>
                  <a:lnTo>
                    <a:pt x="95478" y="213779"/>
                  </a:lnTo>
                  <a:lnTo>
                    <a:pt x="71399" y="213779"/>
                  </a:lnTo>
                  <a:lnTo>
                    <a:pt x="67246" y="206717"/>
                  </a:lnTo>
                  <a:lnTo>
                    <a:pt x="67246" y="196761"/>
                  </a:lnTo>
                  <a:lnTo>
                    <a:pt x="67532" y="190927"/>
                  </a:lnTo>
                  <a:lnTo>
                    <a:pt x="68286" y="184356"/>
                  </a:lnTo>
                  <a:lnTo>
                    <a:pt x="69352" y="177551"/>
                  </a:lnTo>
                  <a:lnTo>
                    <a:pt x="84264" y="102120"/>
                  </a:lnTo>
                  <a:lnTo>
                    <a:pt x="127431" y="102120"/>
                  </a:lnTo>
                  <a:lnTo>
                    <a:pt x="136156" y="56870"/>
                  </a:lnTo>
                  <a:lnTo>
                    <a:pt x="92976" y="56870"/>
                  </a:lnTo>
                  <a:lnTo>
                    <a:pt x="10377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2133653" y="365607"/>
              <a:ext cx="212521" cy="212102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2358198" y="365598"/>
              <a:ext cx="218440" cy="294640"/>
            </a:xfrm>
            <a:custGeom>
              <a:avLst/>
              <a:gdLst/>
              <a:ahLst/>
              <a:cxnLst/>
              <a:rect l="l" t="t" r="r" b="b"/>
              <a:pathLst>
                <a:path w="218439" h="294640">
                  <a:moveTo>
                    <a:pt x="13716" y="235775"/>
                  </a:moveTo>
                  <a:lnTo>
                    <a:pt x="0" y="281444"/>
                  </a:lnTo>
                  <a:lnTo>
                    <a:pt x="12306" y="286782"/>
                  </a:lnTo>
                  <a:lnTo>
                    <a:pt x="28030" y="290834"/>
                  </a:lnTo>
                  <a:lnTo>
                    <a:pt x="46243" y="293408"/>
                  </a:lnTo>
                  <a:lnTo>
                    <a:pt x="66014" y="294309"/>
                  </a:lnTo>
                  <a:lnTo>
                    <a:pt x="86558" y="293193"/>
                  </a:lnTo>
                  <a:lnTo>
                    <a:pt x="126718" y="282399"/>
                  </a:lnTo>
                  <a:lnTo>
                    <a:pt x="160480" y="254424"/>
                  </a:lnTo>
                  <a:lnTo>
                    <a:pt x="164634" y="246989"/>
                  </a:lnTo>
                  <a:lnTo>
                    <a:pt x="66840" y="246989"/>
                  </a:lnTo>
                  <a:lnTo>
                    <a:pt x="52935" y="246171"/>
                  </a:lnTo>
                  <a:lnTo>
                    <a:pt x="38096" y="243873"/>
                  </a:lnTo>
                  <a:lnTo>
                    <a:pt x="24349" y="240329"/>
                  </a:lnTo>
                  <a:lnTo>
                    <a:pt x="13716" y="235775"/>
                  </a:lnTo>
                  <a:close/>
                </a:path>
                <a:path w="218439" h="294640">
                  <a:moveTo>
                    <a:pt x="188214" y="176009"/>
                  </a:moveTo>
                  <a:lnTo>
                    <a:pt x="130759" y="176009"/>
                  </a:lnTo>
                  <a:lnTo>
                    <a:pt x="127444" y="193027"/>
                  </a:lnTo>
                  <a:lnTo>
                    <a:pt x="118675" y="218619"/>
                  </a:lnTo>
                  <a:lnTo>
                    <a:pt x="105238" y="235262"/>
                  </a:lnTo>
                  <a:lnTo>
                    <a:pt x="87753" y="244278"/>
                  </a:lnTo>
                  <a:lnTo>
                    <a:pt x="66840" y="246989"/>
                  </a:lnTo>
                  <a:lnTo>
                    <a:pt x="164634" y="246989"/>
                  </a:lnTo>
                  <a:lnTo>
                    <a:pt x="172377" y="233132"/>
                  </a:lnTo>
                  <a:lnTo>
                    <a:pt x="181006" y="208494"/>
                  </a:lnTo>
                  <a:lnTo>
                    <a:pt x="187223" y="181406"/>
                  </a:lnTo>
                  <a:lnTo>
                    <a:pt x="188214" y="176009"/>
                  </a:lnTo>
                  <a:close/>
                </a:path>
                <a:path w="218439" h="294640">
                  <a:moveTo>
                    <a:pt x="142811" y="0"/>
                  </a:moveTo>
                  <a:lnTo>
                    <a:pt x="94698" y="7445"/>
                  </a:lnTo>
                  <a:lnTo>
                    <a:pt x="56688" y="27683"/>
                  </a:lnTo>
                  <a:lnTo>
                    <a:pt x="29117" y="57566"/>
                  </a:lnTo>
                  <a:lnTo>
                    <a:pt x="12327" y="93943"/>
                  </a:lnTo>
                  <a:lnTo>
                    <a:pt x="6654" y="133667"/>
                  </a:lnTo>
                  <a:lnTo>
                    <a:pt x="11346" y="161588"/>
                  </a:lnTo>
                  <a:lnTo>
                    <a:pt x="24291" y="184567"/>
                  </a:lnTo>
                  <a:lnTo>
                    <a:pt x="44709" y="200152"/>
                  </a:lnTo>
                  <a:lnTo>
                    <a:pt x="71818" y="205892"/>
                  </a:lnTo>
                  <a:lnTo>
                    <a:pt x="88839" y="204082"/>
                  </a:lnTo>
                  <a:lnTo>
                    <a:pt x="103990" y="198575"/>
                  </a:lnTo>
                  <a:lnTo>
                    <a:pt x="117584" y="189256"/>
                  </a:lnTo>
                  <a:lnTo>
                    <a:pt x="129933" y="176009"/>
                  </a:lnTo>
                  <a:lnTo>
                    <a:pt x="188214" y="176009"/>
                  </a:lnTo>
                  <a:lnTo>
                    <a:pt x="191186" y="159816"/>
                  </a:lnTo>
                  <a:lnTo>
                    <a:pt x="97142" y="159816"/>
                  </a:lnTo>
                  <a:lnTo>
                    <a:pt x="85152" y="157163"/>
                  </a:lnTo>
                  <a:lnTo>
                    <a:pt x="76592" y="149801"/>
                  </a:lnTo>
                  <a:lnTo>
                    <a:pt x="71458" y="138626"/>
                  </a:lnTo>
                  <a:lnTo>
                    <a:pt x="69748" y="124536"/>
                  </a:lnTo>
                  <a:lnTo>
                    <a:pt x="74333" y="95925"/>
                  </a:lnTo>
                  <a:lnTo>
                    <a:pt x="87128" y="70624"/>
                  </a:lnTo>
                  <a:lnTo>
                    <a:pt x="106695" y="52562"/>
                  </a:lnTo>
                  <a:lnTo>
                    <a:pt x="131597" y="45669"/>
                  </a:lnTo>
                  <a:lnTo>
                    <a:pt x="212140" y="45669"/>
                  </a:lnTo>
                  <a:lnTo>
                    <a:pt x="217932" y="14122"/>
                  </a:lnTo>
                  <a:lnTo>
                    <a:pt x="201293" y="8058"/>
                  </a:lnTo>
                  <a:lnTo>
                    <a:pt x="183172" y="3632"/>
                  </a:lnTo>
                  <a:lnTo>
                    <a:pt x="163650" y="920"/>
                  </a:lnTo>
                  <a:lnTo>
                    <a:pt x="142811" y="0"/>
                  </a:lnTo>
                  <a:close/>
                </a:path>
                <a:path w="218439" h="294640">
                  <a:moveTo>
                    <a:pt x="212140" y="45669"/>
                  </a:moveTo>
                  <a:lnTo>
                    <a:pt x="139890" y="45669"/>
                  </a:lnTo>
                  <a:lnTo>
                    <a:pt x="148615" y="47320"/>
                  </a:lnTo>
                  <a:lnTo>
                    <a:pt x="153174" y="49402"/>
                  </a:lnTo>
                  <a:lnTo>
                    <a:pt x="142811" y="103784"/>
                  </a:lnTo>
                  <a:lnTo>
                    <a:pt x="124953" y="144716"/>
                  </a:lnTo>
                  <a:lnTo>
                    <a:pt x="97142" y="159816"/>
                  </a:lnTo>
                  <a:lnTo>
                    <a:pt x="191186" y="159816"/>
                  </a:lnTo>
                  <a:lnTo>
                    <a:pt x="212140" y="4566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/>
            <p:cNvSpPr/>
            <p:nvPr/>
          </p:nvSpPr>
          <p:spPr>
            <a:xfrm>
              <a:off x="2596459" y="365605"/>
              <a:ext cx="188887" cy="211696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4" name="object 14"/>
          <p:cNvGrpSpPr/>
          <p:nvPr/>
        </p:nvGrpSpPr>
        <p:grpSpPr>
          <a:xfrm>
            <a:off x="2858392" y="313302"/>
            <a:ext cx="1313815" cy="342265"/>
            <a:chOff x="2858392" y="313302"/>
            <a:chExt cx="1313815" cy="342265"/>
          </a:xfrm>
        </p:grpSpPr>
        <p:sp>
          <p:nvSpPr>
            <p:cNvPr id="15" name="object 15"/>
            <p:cNvSpPr/>
            <p:nvPr/>
          </p:nvSpPr>
          <p:spPr>
            <a:xfrm>
              <a:off x="2858392" y="365602"/>
              <a:ext cx="232410" cy="290195"/>
            </a:xfrm>
            <a:custGeom>
              <a:avLst/>
              <a:gdLst/>
              <a:ahLst/>
              <a:cxnLst/>
              <a:rect l="l" t="t" r="r" b="b"/>
              <a:pathLst>
                <a:path w="232410" h="290195">
                  <a:moveTo>
                    <a:pt x="104597" y="4572"/>
                  </a:moveTo>
                  <a:lnTo>
                    <a:pt x="51041" y="4572"/>
                  </a:lnTo>
                  <a:lnTo>
                    <a:pt x="48666" y="22829"/>
                  </a:lnTo>
                  <a:lnTo>
                    <a:pt x="45808" y="42548"/>
                  </a:lnTo>
                  <a:lnTo>
                    <a:pt x="42468" y="63522"/>
                  </a:lnTo>
                  <a:lnTo>
                    <a:pt x="39014" y="83019"/>
                  </a:lnTo>
                  <a:lnTo>
                    <a:pt x="0" y="289737"/>
                  </a:lnTo>
                  <a:lnTo>
                    <a:pt x="59359" y="289737"/>
                  </a:lnTo>
                  <a:lnTo>
                    <a:pt x="75958" y="203809"/>
                  </a:lnTo>
                  <a:lnTo>
                    <a:pt x="150179" y="203809"/>
                  </a:lnTo>
                  <a:lnTo>
                    <a:pt x="162682" y="200894"/>
                  </a:lnTo>
                  <a:lnTo>
                    <a:pt x="199756" y="170916"/>
                  </a:lnTo>
                  <a:lnTo>
                    <a:pt x="201992" y="166865"/>
                  </a:lnTo>
                  <a:lnTo>
                    <a:pt x="112483" y="166865"/>
                  </a:lnTo>
                  <a:lnTo>
                    <a:pt x="104233" y="166184"/>
                  </a:lnTo>
                  <a:lnTo>
                    <a:pt x="96915" y="164220"/>
                  </a:lnTo>
                  <a:lnTo>
                    <a:pt x="90532" y="161089"/>
                  </a:lnTo>
                  <a:lnTo>
                    <a:pt x="85089" y="156908"/>
                  </a:lnTo>
                  <a:lnTo>
                    <a:pt x="92557" y="113322"/>
                  </a:lnTo>
                  <a:lnTo>
                    <a:pt x="100474" y="86327"/>
                  </a:lnTo>
                  <a:lnTo>
                    <a:pt x="112280" y="65795"/>
                  </a:lnTo>
                  <a:lnTo>
                    <a:pt x="126886" y="52735"/>
                  </a:lnTo>
                  <a:lnTo>
                    <a:pt x="143205" y="48158"/>
                  </a:lnTo>
                  <a:lnTo>
                    <a:pt x="228152" y="48158"/>
                  </a:lnTo>
                  <a:lnTo>
                    <a:pt x="228033" y="47282"/>
                  </a:lnTo>
                  <a:lnTo>
                    <a:pt x="221483" y="34036"/>
                  </a:lnTo>
                  <a:lnTo>
                    <a:pt x="100863" y="34036"/>
                  </a:lnTo>
                  <a:lnTo>
                    <a:pt x="104597" y="4572"/>
                  </a:lnTo>
                  <a:close/>
                </a:path>
                <a:path w="232410" h="290195">
                  <a:moveTo>
                    <a:pt x="150179" y="203809"/>
                  </a:moveTo>
                  <a:lnTo>
                    <a:pt x="76796" y="203809"/>
                  </a:lnTo>
                  <a:lnTo>
                    <a:pt x="83335" y="206859"/>
                  </a:lnTo>
                  <a:lnTo>
                    <a:pt x="92094" y="209519"/>
                  </a:lnTo>
                  <a:lnTo>
                    <a:pt x="102642" y="211401"/>
                  </a:lnTo>
                  <a:lnTo>
                    <a:pt x="114553" y="212115"/>
                  </a:lnTo>
                  <a:lnTo>
                    <a:pt x="150179" y="203809"/>
                  </a:lnTo>
                  <a:close/>
                </a:path>
                <a:path w="232410" h="290195">
                  <a:moveTo>
                    <a:pt x="228152" y="48158"/>
                  </a:moveTo>
                  <a:lnTo>
                    <a:pt x="143205" y="48158"/>
                  </a:lnTo>
                  <a:lnTo>
                    <a:pt x="155520" y="51068"/>
                  </a:lnTo>
                  <a:lnTo>
                    <a:pt x="163595" y="58685"/>
                  </a:lnTo>
                  <a:lnTo>
                    <a:pt x="168011" y="69337"/>
                  </a:lnTo>
                  <a:lnTo>
                    <a:pt x="169354" y="81356"/>
                  </a:lnTo>
                  <a:lnTo>
                    <a:pt x="164963" y="111529"/>
                  </a:lnTo>
                  <a:lnTo>
                    <a:pt x="152906" y="139055"/>
                  </a:lnTo>
                  <a:lnTo>
                    <a:pt x="134855" y="159108"/>
                  </a:lnTo>
                  <a:lnTo>
                    <a:pt x="112483" y="166865"/>
                  </a:lnTo>
                  <a:lnTo>
                    <a:pt x="201992" y="166865"/>
                  </a:lnTo>
                  <a:lnTo>
                    <a:pt x="223597" y="127708"/>
                  </a:lnTo>
                  <a:lnTo>
                    <a:pt x="232028" y="76796"/>
                  </a:lnTo>
                  <a:lnTo>
                    <a:pt x="228152" y="48158"/>
                  </a:lnTo>
                  <a:close/>
                </a:path>
                <a:path w="232410" h="290195">
                  <a:moveTo>
                    <a:pt x="166852" y="0"/>
                  </a:moveTo>
                  <a:lnTo>
                    <a:pt x="148680" y="2224"/>
                  </a:lnTo>
                  <a:lnTo>
                    <a:pt x="131319" y="8769"/>
                  </a:lnTo>
                  <a:lnTo>
                    <a:pt x="115437" y="19438"/>
                  </a:lnTo>
                  <a:lnTo>
                    <a:pt x="101701" y="34036"/>
                  </a:lnTo>
                  <a:lnTo>
                    <a:pt x="221483" y="34036"/>
                  </a:lnTo>
                  <a:lnTo>
                    <a:pt x="215942" y="22829"/>
                  </a:lnTo>
                  <a:lnTo>
                    <a:pt x="195601" y="6161"/>
                  </a:lnTo>
                  <a:lnTo>
                    <a:pt x="16685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/>
            <p:cNvSpPr/>
            <p:nvPr/>
          </p:nvSpPr>
          <p:spPr>
            <a:xfrm>
              <a:off x="3116143" y="365605"/>
              <a:ext cx="360301" cy="211696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/>
            <p:cNvSpPr/>
            <p:nvPr/>
          </p:nvSpPr>
          <p:spPr>
            <a:xfrm>
              <a:off x="3471463" y="365606"/>
              <a:ext cx="321310" cy="207645"/>
            </a:xfrm>
            <a:custGeom>
              <a:avLst/>
              <a:gdLst/>
              <a:ahLst/>
              <a:cxnLst/>
              <a:rect l="l" t="t" r="r" b="b"/>
              <a:pathLst>
                <a:path w="321310" h="207645">
                  <a:moveTo>
                    <a:pt x="271475" y="0"/>
                  </a:moveTo>
                  <a:lnTo>
                    <a:pt x="252110" y="2287"/>
                  </a:lnTo>
                  <a:lnTo>
                    <a:pt x="233645" y="9283"/>
                  </a:lnTo>
                  <a:lnTo>
                    <a:pt x="216661" y="21184"/>
                  </a:lnTo>
                  <a:lnTo>
                    <a:pt x="201739" y="38188"/>
                  </a:lnTo>
                  <a:lnTo>
                    <a:pt x="198067" y="24688"/>
                  </a:lnTo>
                  <a:lnTo>
                    <a:pt x="189182" y="12398"/>
                  </a:lnTo>
                  <a:lnTo>
                    <a:pt x="174539" y="3455"/>
                  </a:lnTo>
                  <a:lnTo>
                    <a:pt x="153593" y="0"/>
                  </a:lnTo>
                  <a:lnTo>
                    <a:pt x="134292" y="2160"/>
                  </a:lnTo>
                  <a:lnTo>
                    <a:pt x="115966" y="8875"/>
                  </a:lnTo>
                  <a:lnTo>
                    <a:pt x="99122" y="20493"/>
                  </a:lnTo>
                  <a:lnTo>
                    <a:pt x="84264" y="37363"/>
                  </a:lnTo>
                  <a:lnTo>
                    <a:pt x="83426" y="37363"/>
                  </a:lnTo>
                  <a:lnTo>
                    <a:pt x="87172" y="4571"/>
                  </a:lnTo>
                  <a:lnTo>
                    <a:pt x="35699" y="4571"/>
                  </a:lnTo>
                  <a:lnTo>
                    <a:pt x="31292" y="34604"/>
                  </a:lnTo>
                  <a:lnTo>
                    <a:pt x="25323" y="70561"/>
                  </a:lnTo>
                  <a:lnTo>
                    <a:pt x="0" y="207543"/>
                  </a:lnTo>
                  <a:lnTo>
                    <a:pt x="57696" y="207543"/>
                  </a:lnTo>
                  <a:lnTo>
                    <a:pt x="74307" y="116230"/>
                  </a:lnTo>
                  <a:lnTo>
                    <a:pt x="82243" y="88715"/>
                  </a:lnTo>
                  <a:lnTo>
                    <a:pt x="93959" y="67040"/>
                  </a:lnTo>
                  <a:lnTo>
                    <a:pt x="108092" y="52836"/>
                  </a:lnTo>
                  <a:lnTo>
                    <a:pt x="123278" y="47739"/>
                  </a:lnTo>
                  <a:lnTo>
                    <a:pt x="132398" y="49703"/>
                  </a:lnTo>
                  <a:lnTo>
                    <a:pt x="138282" y="55051"/>
                  </a:lnTo>
                  <a:lnTo>
                    <a:pt x="141440" y="62966"/>
                  </a:lnTo>
                  <a:lnTo>
                    <a:pt x="142379" y="72631"/>
                  </a:lnTo>
                  <a:lnTo>
                    <a:pt x="142379" y="79692"/>
                  </a:lnTo>
                  <a:lnTo>
                    <a:pt x="141122" y="87579"/>
                  </a:lnTo>
                  <a:lnTo>
                    <a:pt x="118719" y="207543"/>
                  </a:lnTo>
                  <a:lnTo>
                    <a:pt x="176415" y="207543"/>
                  </a:lnTo>
                  <a:lnTo>
                    <a:pt x="193433" y="115392"/>
                  </a:lnTo>
                  <a:lnTo>
                    <a:pt x="212578" y="66311"/>
                  </a:lnTo>
                  <a:lnTo>
                    <a:pt x="240753" y="47739"/>
                  </a:lnTo>
                  <a:lnTo>
                    <a:pt x="249885" y="49515"/>
                  </a:lnTo>
                  <a:lnTo>
                    <a:pt x="256217" y="54481"/>
                  </a:lnTo>
                  <a:lnTo>
                    <a:pt x="259904" y="62092"/>
                  </a:lnTo>
                  <a:lnTo>
                    <a:pt x="261099" y="71805"/>
                  </a:lnTo>
                  <a:lnTo>
                    <a:pt x="261099" y="79692"/>
                  </a:lnTo>
                  <a:lnTo>
                    <a:pt x="259854" y="88417"/>
                  </a:lnTo>
                  <a:lnTo>
                    <a:pt x="258190" y="96710"/>
                  </a:lnTo>
                  <a:lnTo>
                    <a:pt x="237858" y="207543"/>
                  </a:lnTo>
                  <a:lnTo>
                    <a:pt x="295541" y="207543"/>
                  </a:lnTo>
                  <a:lnTo>
                    <a:pt x="317550" y="89242"/>
                  </a:lnTo>
                  <a:lnTo>
                    <a:pt x="319007" y="80643"/>
                  </a:lnTo>
                  <a:lnTo>
                    <a:pt x="320193" y="71186"/>
                  </a:lnTo>
                  <a:lnTo>
                    <a:pt x="320992" y="62039"/>
                  </a:lnTo>
                  <a:lnTo>
                    <a:pt x="321284" y="54368"/>
                  </a:lnTo>
                  <a:lnTo>
                    <a:pt x="317936" y="31343"/>
                  </a:lnTo>
                  <a:lnTo>
                    <a:pt x="308205" y="14268"/>
                  </a:lnTo>
                  <a:lnTo>
                    <a:pt x="292561" y="3651"/>
                  </a:lnTo>
                  <a:lnTo>
                    <a:pt x="27147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/>
            <p:cNvSpPr/>
            <p:nvPr/>
          </p:nvSpPr>
          <p:spPr>
            <a:xfrm>
              <a:off x="3822617" y="365605"/>
              <a:ext cx="188874" cy="211696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/>
            <p:cNvSpPr/>
            <p:nvPr/>
          </p:nvSpPr>
          <p:spPr>
            <a:xfrm>
              <a:off x="4035569" y="313302"/>
              <a:ext cx="136525" cy="264795"/>
            </a:xfrm>
            <a:custGeom>
              <a:avLst/>
              <a:gdLst/>
              <a:ahLst/>
              <a:cxnLst/>
              <a:rect l="l" t="t" r="r" b="b"/>
              <a:pathLst>
                <a:path w="136525" h="264795">
                  <a:moveTo>
                    <a:pt x="103771" y="0"/>
                  </a:moveTo>
                  <a:lnTo>
                    <a:pt x="42748" y="14109"/>
                  </a:lnTo>
                  <a:lnTo>
                    <a:pt x="34455" y="56870"/>
                  </a:lnTo>
                  <a:lnTo>
                    <a:pt x="8293" y="56870"/>
                  </a:lnTo>
                  <a:lnTo>
                    <a:pt x="0" y="102120"/>
                  </a:lnTo>
                  <a:lnTo>
                    <a:pt x="25730" y="102120"/>
                  </a:lnTo>
                  <a:lnTo>
                    <a:pt x="9956" y="183057"/>
                  </a:lnTo>
                  <a:lnTo>
                    <a:pt x="8086" y="193861"/>
                  </a:lnTo>
                  <a:lnTo>
                    <a:pt x="6794" y="203500"/>
                  </a:lnTo>
                  <a:lnTo>
                    <a:pt x="6045" y="212359"/>
                  </a:lnTo>
                  <a:lnTo>
                    <a:pt x="5803" y="220827"/>
                  </a:lnTo>
                  <a:lnTo>
                    <a:pt x="9022" y="238321"/>
                  </a:lnTo>
                  <a:lnTo>
                    <a:pt x="18780" y="252117"/>
                  </a:lnTo>
                  <a:lnTo>
                    <a:pt x="35229" y="261164"/>
                  </a:lnTo>
                  <a:lnTo>
                    <a:pt x="58521" y="264414"/>
                  </a:lnTo>
                  <a:lnTo>
                    <a:pt x="68411" y="264108"/>
                  </a:lnTo>
                  <a:lnTo>
                    <a:pt x="78187" y="263218"/>
                  </a:lnTo>
                  <a:lnTo>
                    <a:pt x="86953" y="261783"/>
                  </a:lnTo>
                  <a:lnTo>
                    <a:pt x="93814" y="259842"/>
                  </a:lnTo>
                  <a:lnTo>
                    <a:pt x="100863" y="212940"/>
                  </a:lnTo>
                  <a:lnTo>
                    <a:pt x="95478" y="213779"/>
                  </a:lnTo>
                  <a:lnTo>
                    <a:pt x="71386" y="213779"/>
                  </a:lnTo>
                  <a:lnTo>
                    <a:pt x="67246" y="206717"/>
                  </a:lnTo>
                  <a:lnTo>
                    <a:pt x="67246" y="196761"/>
                  </a:lnTo>
                  <a:lnTo>
                    <a:pt x="67532" y="190927"/>
                  </a:lnTo>
                  <a:lnTo>
                    <a:pt x="68284" y="184356"/>
                  </a:lnTo>
                  <a:lnTo>
                    <a:pt x="69346" y="177551"/>
                  </a:lnTo>
                  <a:lnTo>
                    <a:pt x="84264" y="102120"/>
                  </a:lnTo>
                  <a:lnTo>
                    <a:pt x="127431" y="102120"/>
                  </a:lnTo>
                  <a:lnTo>
                    <a:pt x="136143" y="56870"/>
                  </a:lnTo>
                  <a:lnTo>
                    <a:pt x="92976" y="56870"/>
                  </a:lnTo>
                  <a:lnTo>
                    <a:pt x="10377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20" name="object 20"/>
          <p:cNvGrpSpPr/>
          <p:nvPr/>
        </p:nvGrpSpPr>
        <p:grpSpPr>
          <a:xfrm>
            <a:off x="4250582" y="278432"/>
            <a:ext cx="422275" cy="299720"/>
            <a:chOff x="4250582" y="278432"/>
            <a:chExt cx="422275" cy="299720"/>
          </a:xfrm>
        </p:grpSpPr>
        <p:sp>
          <p:nvSpPr>
            <p:cNvPr id="21" name="object 21"/>
            <p:cNvSpPr/>
            <p:nvPr/>
          </p:nvSpPr>
          <p:spPr>
            <a:xfrm>
              <a:off x="4250582" y="278432"/>
              <a:ext cx="233045" cy="299720"/>
            </a:xfrm>
            <a:custGeom>
              <a:avLst/>
              <a:gdLst/>
              <a:ahLst/>
              <a:cxnLst/>
              <a:rect l="l" t="t" r="r" b="b"/>
              <a:pathLst>
                <a:path w="233045" h="299720">
                  <a:moveTo>
                    <a:pt x="127850" y="87172"/>
                  </a:moveTo>
                  <a:lnTo>
                    <a:pt x="85064" y="94472"/>
                  </a:lnTo>
                  <a:lnTo>
                    <a:pt x="49671" y="114483"/>
                  </a:lnTo>
                  <a:lnTo>
                    <a:pt x="22886" y="144376"/>
                  </a:lnTo>
                  <a:lnTo>
                    <a:pt x="5923" y="181322"/>
                  </a:lnTo>
                  <a:lnTo>
                    <a:pt x="0" y="222491"/>
                  </a:lnTo>
                  <a:lnTo>
                    <a:pt x="5014" y="255325"/>
                  </a:lnTo>
                  <a:lnTo>
                    <a:pt x="18629" y="279404"/>
                  </a:lnTo>
                  <a:lnTo>
                    <a:pt x="38699" y="294223"/>
                  </a:lnTo>
                  <a:lnTo>
                    <a:pt x="63080" y="299275"/>
                  </a:lnTo>
                  <a:lnTo>
                    <a:pt x="80936" y="297234"/>
                  </a:lnTo>
                  <a:lnTo>
                    <a:pt x="98477" y="290720"/>
                  </a:lnTo>
                  <a:lnTo>
                    <a:pt x="114924" y="279146"/>
                  </a:lnTo>
                  <a:lnTo>
                    <a:pt x="129501" y="261924"/>
                  </a:lnTo>
                  <a:lnTo>
                    <a:pt x="184829" y="261924"/>
                  </a:lnTo>
                  <a:lnTo>
                    <a:pt x="185442" y="256063"/>
                  </a:lnTo>
                  <a:lnTo>
                    <a:pt x="186137" y="251129"/>
                  </a:lnTo>
                  <a:lnTo>
                    <a:pt x="90487" y="251129"/>
                  </a:lnTo>
                  <a:lnTo>
                    <a:pt x="78727" y="248607"/>
                  </a:lnTo>
                  <a:lnTo>
                    <a:pt x="69843" y="241222"/>
                  </a:lnTo>
                  <a:lnTo>
                    <a:pt x="64227" y="229243"/>
                  </a:lnTo>
                  <a:lnTo>
                    <a:pt x="62268" y="212940"/>
                  </a:lnTo>
                  <a:lnTo>
                    <a:pt x="66780" y="183898"/>
                  </a:lnTo>
                  <a:lnTo>
                    <a:pt x="79386" y="158045"/>
                  </a:lnTo>
                  <a:lnTo>
                    <a:pt x="98685" y="139506"/>
                  </a:lnTo>
                  <a:lnTo>
                    <a:pt x="123278" y="132410"/>
                  </a:lnTo>
                  <a:lnTo>
                    <a:pt x="207656" y="132410"/>
                  </a:lnTo>
                  <a:lnTo>
                    <a:pt x="215399" y="91744"/>
                  </a:lnTo>
                  <a:lnTo>
                    <a:pt x="155663" y="91744"/>
                  </a:lnTo>
                  <a:lnTo>
                    <a:pt x="148803" y="89626"/>
                  </a:lnTo>
                  <a:lnTo>
                    <a:pt x="141595" y="88211"/>
                  </a:lnTo>
                  <a:lnTo>
                    <a:pt x="134468" y="87419"/>
                  </a:lnTo>
                  <a:lnTo>
                    <a:pt x="127850" y="87172"/>
                  </a:lnTo>
                  <a:close/>
                </a:path>
                <a:path w="233045" h="299720">
                  <a:moveTo>
                    <a:pt x="184829" y="261924"/>
                  </a:moveTo>
                  <a:lnTo>
                    <a:pt x="130327" y="261924"/>
                  </a:lnTo>
                  <a:lnTo>
                    <a:pt x="127431" y="294716"/>
                  </a:lnTo>
                  <a:lnTo>
                    <a:pt x="182219" y="294716"/>
                  </a:lnTo>
                  <a:lnTo>
                    <a:pt x="183365" y="275917"/>
                  </a:lnTo>
                  <a:lnTo>
                    <a:pt x="184829" y="261924"/>
                  </a:lnTo>
                  <a:close/>
                </a:path>
                <a:path w="233045" h="299720">
                  <a:moveTo>
                    <a:pt x="207656" y="132410"/>
                  </a:moveTo>
                  <a:lnTo>
                    <a:pt x="133248" y="132410"/>
                  </a:lnTo>
                  <a:lnTo>
                    <a:pt x="142379" y="135737"/>
                  </a:lnTo>
                  <a:lnTo>
                    <a:pt x="146938" y="139471"/>
                  </a:lnTo>
                  <a:lnTo>
                    <a:pt x="136563" y="194259"/>
                  </a:lnTo>
                  <a:lnTo>
                    <a:pt x="116954" y="237172"/>
                  </a:lnTo>
                  <a:lnTo>
                    <a:pt x="90487" y="251129"/>
                  </a:lnTo>
                  <a:lnTo>
                    <a:pt x="186137" y="251129"/>
                  </a:lnTo>
                  <a:lnTo>
                    <a:pt x="188295" y="235819"/>
                  </a:lnTo>
                  <a:lnTo>
                    <a:pt x="191769" y="215849"/>
                  </a:lnTo>
                  <a:lnTo>
                    <a:pt x="207656" y="132410"/>
                  </a:lnTo>
                  <a:close/>
                </a:path>
                <a:path w="233045" h="299720">
                  <a:moveTo>
                    <a:pt x="232867" y="0"/>
                  </a:moveTo>
                  <a:lnTo>
                    <a:pt x="173100" y="0"/>
                  </a:lnTo>
                  <a:lnTo>
                    <a:pt x="155663" y="91744"/>
                  </a:lnTo>
                  <a:lnTo>
                    <a:pt x="215399" y="91744"/>
                  </a:lnTo>
                  <a:lnTo>
                    <a:pt x="23286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" name="object 22"/>
            <p:cNvSpPr/>
            <p:nvPr/>
          </p:nvSpPr>
          <p:spPr>
            <a:xfrm>
              <a:off x="4483860" y="365605"/>
              <a:ext cx="188874" cy="211696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23" name="object 23"/>
          <p:cNvGrpSpPr/>
          <p:nvPr/>
        </p:nvGrpSpPr>
        <p:grpSpPr>
          <a:xfrm>
            <a:off x="4761976" y="278433"/>
            <a:ext cx="1184275" cy="299720"/>
            <a:chOff x="4761976" y="278433"/>
            <a:chExt cx="1184275" cy="299720"/>
          </a:xfrm>
        </p:grpSpPr>
        <p:sp>
          <p:nvSpPr>
            <p:cNvPr id="24" name="object 24"/>
            <p:cNvSpPr/>
            <p:nvPr/>
          </p:nvSpPr>
          <p:spPr>
            <a:xfrm>
              <a:off x="4761966" y="278434"/>
              <a:ext cx="822325" cy="299720"/>
            </a:xfrm>
            <a:custGeom>
              <a:avLst/>
              <a:gdLst/>
              <a:ahLst/>
              <a:cxnLst/>
              <a:rect l="l" t="t" r="r" b="b"/>
              <a:pathLst>
                <a:path w="822325" h="299720">
                  <a:moveTo>
                    <a:pt x="116217" y="0"/>
                  </a:moveTo>
                  <a:lnTo>
                    <a:pt x="56451" y="0"/>
                  </a:lnTo>
                  <a:lnTo>
                    <a:pt x="0" y="294716"/>
                  </a:lnTo>
                  <a:lnTo>
                    <a:pt x="59778" y="294716"/>
                  </a:lnTo>
                  <a:lnTo>
                    <a:pt x="116217" y="0"/>
                  </a:lnTo>
                  <a:close/>
                </a:path>
                <a:path w="822325" h="299720">
                  <a:moveTo>
                    <a:pt x="208381" y="91744"/>
                  </a:moveTo>
                  <a:lnTo>
                    <a:pt x="148615" y="91744"/>
                  </a:lnTo>
                  <a:lnTo>
                    <a:pt x="110007" y="294716"/>
                  </a:lnTo>
                  <a:lnTo>
                    <a:pt x="169786" y="294716"/>
                  </a:lnTo>
                  <a:lnTo>
                    <a:pt x="208381" y="91744"/>
                  </a:lnTo>
                  <a:close/>
                </a:path>
                <a:path w="822325" h="299720">
                  <a:moveTo>
                    <a:pt x="221246" y="32791"/>
                  </a:moveTo>
                  <a:lnTo>
                    <a:pt x="219024" y="20662"/>
                  </a:lnTo>
                  <a:lnTo>
                    <a:pt x="212839" y="11366"/>
                  </a:lnTo>
                  <a:lnTo>
                    <a:pt x="203390" y="5422"/>
                  </a:lnTo>
                  <a:lnTo>
                    <a:pt x="191363" y="3327"/>
                  </a:lnTo>
                  <a:lnTo>
                    <a:pt x="178320" y="5791"/>
                  </a:lnTo>
                  <a:lnTo>
                    <a:pt x="167436" y="12725"/>
                  </a:lnTo>
                  <a:lnTo>
                    <a:pt x="159893" y="23469"/>
                  </a:lnTo>
                  <a:lnTo>
                    <a:pt x="156908" y="37363"/>
                  </a:lnTo>
                  <a:lnTo>
                    <a:pt x="159105" y="49441"/>
                  </a:lnTo>
                  <a:lnTo>
                    <a:pt x="165201" y="58585"/>
                  </a:lnTo>
                  <a:lnTo>
                    <a:pt x="174409" y="64389"/>
                  </a:lnTo>
                  <a:lnTo>
                    <a:pt x="185966" y="66421"/>
                  </a:lnTo>
                  <a:lnTo>
                    <a:pt x="199529" y="64147"/>
                  </a:lnTo>
                  <a:lnTo>
                    <a:pt x="210756" y="57543"/>
                  </a:lnTo>
                  <a:lnTo>
                    <a:pt x="218414" y="46977"/>
                  </a:lnTo>
                  <a:lnTo>
                    <a:pt x="221246" y="32791"/>
                  </a:lnTo>
                  <a:close/>
                </a:path>
                <a:path w="822325" h="299720">
                  <a:moveTo>
                    <a:pt x="541286" y="141541"/>
                  </a:moveTo>
                  <a:lnTo>
                    <a:pt x="537933" y="118516"/>
                  </a:lnTo>
                  <a:lnTo>
                    <a:pt x="528205" y="101447"/>
                  </a:lnTo>
                  <a:lnTo>
                    <a:pt x="512559" y="90830"/>
                  </a:lnTo>
                  <a:lnTo>
                    <a:pt x="491477" y="87172"/>
                  </a:lnTo>
                  <a:lnTo>
                    <a:pt x="472109" y="89471"/>
                  </a:lnTo>
                  <a:lnTo>
                    <a:pt x="453644" y="96456"/>
                  </a:lnTo>
                  <a:lnTo>
                    <a:pt x="436664" y="108356"/>
                  </a:lnTo>
                  <a:lnTo>
                    <a:pt x="421741" y="125361"/>
                  </a:lnTo>
                  <a:lnTo>
                    <a:pt x="418058" y="111861"/>
                  </a:lnTo>
                  <a:lnTo>
                    <a:pt x="409181" y="99580"/>
                  </a:lnTo>
                  <a:lnTo>
                    <a:pt x="394538" y="90639"/>
                  </a:lnTo>
                  <a:lnTo>
                    <a:pt x="373595" y="87172"/>
                  </a:lnTo>
                  <a:lnTo>
                    <a:pt x="354291" y="89344"/>
                  </a:lnTo>
                  <a:lnTo>
                    <a:pt x="335965" y="96050"/>
                  </a:lnTo>
                  <a:lnTo>
                    <a:pt x="319125" y="107670"/>
                  </a:lnTo>
                  <a:lnTo>
                    <a:pt x="304266" y="124536"/>
                  </a:lnTo>
                  <a:lnTo>
                    <a:pt x="303428" y="124536"/>
                  </a:lnTo>
                  <a:lnTo>
                    <a:pt x="307174" y="91744"/>
                  </a:lnTo>
                  <a:lnTo>
                    <a:pt x="255701" y="91744"/>
                  </a:lnTo>
                  <a:lnTo>
                    <a:pt x="251294" y="121780"/>
                  </a:lnTo>
                  <a:lnTo>
                    <a:pt x="245325" y="157734"/>
                  </a:lnTo>
                  <a:lnTo>
                    <a:pt x="220002" y="294716"/>
                  </a:lnTo>
                  <a:lnTo>
                    <a:pt x="277698" y="294716"/>
                  </a:lnTo>
                  <a:lnTo>
                    <a:pt x="294309" y="203403"/>
                  </a:lnTo>
                  <a:lnTo>
                    <a:pt x="302234" y="175895"/>
                  </a:lnTo>
                  <a:lnTo>
                    <a:pt x="313956" y="154216"/>
                  </a:lnTo>
                  <a:lnTo>
                    <a:pt x="328091" y="140017"/>
                  </a:lnTo>
                  <a:lnTo>
                    <a:pt x="343281" y="134912"/>
                  </a:lnTo>
                  <a:lnTo>
                    <a:pt x="352399" y="136880"/>
                  </a:lnTo>
                  <a:lnTo>
                    <a:pt x="358279" y="142227"/>
                  </a:lnTo>
                  <a:lnTo>
                    <a:pt x="361442" y="150139"/>
                  </a:lnTo>
                  <a:lnTo>
                    <a:pt x="362381" y="159804"/>
                  </a:lnTo>
                  <a:lnTo>
                    <a:pt x="362381" y="166865"/>
                  </a:lnTo>
                  <a:lnTo>
                    <a:pt x="361124" y="174752"/>
                  </a:lnTo>
                  <a:lnTo>
                    <a:pt x="338721" y="294716"/>
                  </a:lnTo>
                  <a:lnTo>
                    <a:pt x="396417" y="294716"/>
                  </a:lnTo>
                  <a:lnTo>
                    <a:pt x="413435" y="202565"/>
                  </a:lnTo>
                  <a:lnTo>
                    <a:pt x="432574" y="153492"/>
                  </a:lnTo>
                  <a:lnTo>
                    <a:pt x="460756" y="134912"/>
                  </a:lnTo>
                  <a:lnTo>
                    <a:pt x="469887" y="136690"/>
                  </a:lnTo>
                  <a:lnTo>
                    <a:pt x="476211" y="141655"/>
                  </a:lnTo>
                  <a:lnTo>
                    <a:pt x="479907" y="149275"/>
                  </a:lnTo>
                  <a:lnTo>
                    <a:pt x="481101" y="158978"/>
                  </a:lnTo>
                  <a:lnTo>
                    <a:pt x="481101" y="166865"/>
                  </a:lnTo>
                  <a:lnTo>
                    <a:pt x="479856" y="175590"/>
                  </a:lnTo>
                  <a:lnTo>
                    <a:pt x="478193" y="183883"/>
                  </a:lnTo>
                  <a:lnTo>
                    <a:pt x="457860" y="294716"/>
                  </a:lnTo>
                  <a:lnTo>
                    <a:pt x="515543" y="294716"/>
                  </a:lnTo>
                  <a:lnTo>
                    <a:pt x="537552" y="176415"/>
                  </a:lnTo>
                  <a:lnTo>
                    <a:pt x="539000" y="167817"/>
                  </a:lnTo>
                  <a:lnTo>
                    <a:pt x="540194" y="158369"/>
                  </a:lnTo>
                  <a:lnTo>
                    <a:pt x="540994" y="149212"/>
                  </a:lnTo>
                  <a:lnTo>
                    <a:pt x="541286" y="141541"/>
                  </a:lnTo>
                  <a:close/>
                </a:path>
                <a:path w="822325" h="299720">
                  <a:moveTo>
                    <a:pt x="663308" y="91744"/>
                  </a:moveTo>
                  <a:lnTo>
                    <a:pt x="603542" y="91744"/>
                  </a:lnTo>
                  <a:lnTo>
                    <a:pt x="564934" y="294716"/>
                  </a:lnTo>
                  <a:lnTo>
                    <a:pt x="624713" y="294716"/>
                  </a:lnTo>
                  <a:lnTo>
                    <a:pt x="663308" y="91744"/>
                  </a:lnTo>
                  <a:close/>
                </a:path>
                <a:path w="822325" h="299720">
                  <a:moveTo>
                    <a:pt x="676173" y="32791"/>
                  </a:moveTo>
                  <a:lnTo>
                    <a:pt x="673963" y="20662"/>
                  </a:lnTo>
                  <a:lnTo>
                    <a:pt x="667766" y="11366"/>
                  </a:lnTo>
                  <a:lnTo>
                    <a:pt x="658317" y="5422"/>
                  </a:lnTo>
                  <a:lnTo>
                    <a:pt x="646290" y="3327"/>
                  </a:lnTo>
                  <a:lnTo>
                    <a:pt x="633260" y="5791"/>
                  </a:lnTo>
                  <a:lnTo>
                    <a:pt x="622363" y="12725"/>
                  </a:lnTo>
                  <a:lnTo>
                    <a:pt x="614832" y="23469"/>
                  </a:lnTo>
                  <a:lnTo>
                    <a:pt x="611835" y="37363"/>
                  </a:lnTo>
                  <a:lnTo>
                    <a:pt x="614045" y="49441"/>
                  </a:lnTo>
                  <a:lnTo>
                    <a:pt x="620141" y="58585"/>
                  </a:lnTo>
                  <a:lnTo>
                    <a:pt x="629348" y="64389"/>
                  </a:lnTo>
                  <a:lnTo>
                    <a:pt x="640892" y="66421"/>
                  </a:lnTo>
                  <a:lnTo>
                    <a:pt x="654456" y="64147"/>
                  </a:lnTo>
                  <a:lnTo>
                    <a:pt x="665695" y="57543"/>
                  </a:lnTo>
                  <a:lnTo>
                    <a:pt x="673341" y="46977"/>
                  </a:lnTo>
                  <a:lnTo>
                    <a:pt x="676173" y="32791"/>
                  </a:lnTo>
                  <a:close/>
                </a:path>
                <a:path w="822325" h="299720">
                  <a:moveTo>
                    <a:pt x="822299" y="91744"/>
                  </a:moveTo>
                  <a:lnTo>
                    <a:pt x="779119" y="91744"/>
                  </a:lnTo>
                  <a:lnTo>
                    <a:pt x="789914" y="34874"/>
                  </a:lnTo>
                  <a:lnTo>
                    <a:pt x="728891" y="48983"/>
                  </a:lnTo>
                  <a:lnTo>
                    <a:pt x="720598" y="91744"/>
                  </a:lnTo>
                  <a:lnTo>
                    <a:pt x="694436" y="91744"/>
                  </a:lnTo>
                  <a:lnTo>
                    <a:pt x="686142" y="136994"/>
                  </a:lnTo>
                  <a:lnTo>
                    <a:pt x="711873" y="136994"/>
                  </a:lnTo>
                  <a:lnTo>
                    <a:pt x="696099" y="217932"/>
                  </a:lnTo>
                  <a:lnTo>
                    <a:pt x="694220" y="228739"/>
                  </a:lnTo>
                  <a:lnTo>
                    <a:pt x="692937" y="238379"/>
                  </a:lnTo>
                  <a:lnTo>
                    <a:pt x="692188" y="247230"/>
                  </a:lnTo>
                  <a:lnTo>
                    <a:pt x="691946" y="255701"/>
                  </a:lnTo>
                  <a:lnTo>
                    <a:pt x="695159" y="273189"/>
                  </a:lnTo>
                  <a:lnTo>
                    <a:pt x="704913" y="286994"/>
                  </a:lnTo>
                  <a:lnTo>
                    <a:pt x="721372" y="296037"/>
                  </a:lnTo>
                  <a:lnTo>
                    <a:pt x="744664" y="299288"/>
                  </a:lnTo>
                  <a:lnTo>
                    <a:pt x="754545" y="298983"/>
                  </a:lnTo>
                  <a:lnTo>
                    <a:pt x="764324" y="298094"/>
                  </a:lnTo>
                  <a:lnTo>
                    <a:pt x="773087" y="296659"/>
                  </a:lnTo>
                  <a:lnTo>
                    <a:pt x="779957" y="294716"/>
                  </a:lnTo>
                  <a:lnTo>
                    <a:pt x="787006" y="247815"/>
                  </a:lnTo>
                  <a:lnTo>
                    <a:pt x="781621" y="248653"/>
                  </a:lnTo>
                  <a:lnTo>
                    <a:pt x="757529" y="248653"/>
                  </a:lnTo>
                  <a:lnTo>
                    <a:pt x="753389" y="241592"/>
                  </a:lnTo>
                  <a:lnTo>
                    <a:pt x="753389" y="231635"/>
                  </a:lnTo>
                  <a:lnTo>
                    <a:pt x="753668" y="225806"/>
                  </a:lnTo>
                  <a:lnTo>
                    <a:pt x="754418" y="219227"/>
                  </a:lnTo>
                  <a:lnTo>
                    <a:pt x="755484" y="212420"/>
                  </a:lnTo>
                  <a:lnTo>
                    <a:pt x="770407" y="136994"/>
                  </a:lnTo>
                  <a:lnTo>
                    <a:pt x="813574" y="136994"/>
                  </a:lnTo>
                  <a:lnTo>
                    <a:pt x="822299" y="9174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" name="object 25"/>
            <p:cNvSpPr/>
            <p:nvPr/>
          </p:nvSpPr>
          <p:spPr>
            <a:xfrm>
              <a:off x="5585499" y="365605"/>
              <a:ext cx="360301" cy="211696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26" name="object 26"/>
          <p:cNvGrpSpPr/>
          <p:nvPr/>
        </p:nvGrpSpPr>
        <p:grpSpPr>
          <a:xfrm>
            <a:off x="6017192" y="278433"/>
            <a:ext cx="327660" cy="299720"/>
            <a:chOff x="6017192" y="278433"/>
            <a:chExt cx="327660" cy="299720"/>
          </a:xfrm>
        </p:grpSpPr>
        <p:sp>
          <p:nvSpPr>
            <p:cNvPr id="27" name="object 27"/>
            <p:cNvSpPr/>
            <p:nvPr/>
          </p:nvSpPr>
          <p:spPr>
            <a:xfrm>
              <a:off x="6017192" y="278433"/>
              <a:ext cx="116839" cy="295275"/>
            </a:xfrm>
            <a:custGeom>
              <a:avLst/>
              <a:gdLst/>
              <a:ahLst/>
              <a:cxnLst/>
              <a:rect l="l" t="t" r="r" b="b"/>
              <a:pathLst>
                <a:path w="116839" h="295275">
                  <a:moveTo>
                    <a:pt x="116217" y="0"/>
                  </a:moveTo>
                  <a:lnTo>
                    <a:pt x="56451" y="0"/>
                  </a:lnTo>
                  <a:lnTo>
                    <a:pt x="0" y="294716"/>
                  </a:lnTo>
                  <a:lnTo>
                    <a:pt x="59778" y="294716"/>
                  </a:lnTo>
                  <a:lnTo>
                    <a:pt x="11621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8" name="object 28"/>
            <p:cNvSpPr/>
            <p:nvPr/>
          </p:nvSpPr>
          <p:spPr>
            <a:xfrm>
              <a:off x="6132181" y="365607"/>
              <a:ext cx="212521" cy="212102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29" name="object 29"/>
          <p:cNvGrpSpPr/>
          <p:nvPr/>
        </p:nvGrpSpPr>
        <p:grpSpPr>
          <a:xfrm>
            <a:off x="6417332" y="281759"/>
            <a:ext cx="2255520" cy="378460"/>
            <a:chOff x="6417332" y="281759"/>
            <a:chExt cx="2255520" cy="378460"/>
          </a:xfrm>
        </p:grpSpPr>
        <p:sp>
          <p:nvSpPr>
            <p:cNvPr id="30" name="object 30"/>
            <p:cNvSpPr/>
            <p:nvPr/>
          </p:nvSpPr>
          <p:spPr>
            <a:xfrm>
              <a:off x="6417332" y="365602"/>
              <a:ext cx="232410" cy="290195"/>
            </a:xfrm>
            <a:custGeom>
              <a:avLst/>
              <a:gdLst/>
              <a:ahLst/>
              <a:cxnLst/>
              <a:rect l="l" t="t" r="r" b="b"/>
              <a:pathLst>
                <a:path w="232409" h="290195">
                  <a:moveTo>
                    <a:pt x="104597" y="4572"/>
                  </a:moveTo>
                  <a:lnTo>
                    <a:pt x="51041" y="4572"/>
                  </a:lnTo>
                  <a:lnTo>
                    <a:pt x="48666" y="22829"/>
                  </a:lnTo>
                  <a:lnTo>
                    <a:pt x="45808" y="42548"/>
                  </a:lnTo>
                  <a:lnTo>
                    <a:pt x="42468" y="63522"/>
                  </a:lnTo>
                  <a:lnTo>
                    <a:pt x="39014" y="83019"/>
                  </a:lnTo>
                  <a:lnTo>
                    <a:pt x="0" y="289737"/>
                  </a:lnTo>
                  <a:lnTo>
                    <a:pt x="59359" y="289737"/>
                  </a:lnTo>
                  <a:lnTo>
                    <a:pt x="75958" y="203809"/>
                  </a:lnTo>
                  <a:lnTo>
                    <a:pt x="150179" y="203809"/>
                  </a:lnTo>
                  <a:lnTo>
                    <a:pt x="162682" y="200894"/>
                  </a:lnTo>
                  <a:lnTo>
                    <a:pt x="199756" y="170916"/>
                  </a:lnTo>
                  <a:lnTo>
                    <a:pt x="201992" y="166865"/>
                  </a:lnTo>
                  <a:lnTo>
                    <a:pt x="112483" y="166865"/>
                  </a:lnTo>
                  <a:lnTo>
                    <a:pt x="104233" y="166184"/>
                  </a:lnTo>
                  <a:lnTo>
                    <a:pt x="96915" y="164220"/>
                  </a:lnTo>
                  <a:lnTo>
                    <a:pt x="90532" y="161089"/>
                  </a:lnTo>
                  <a:lnTo>
                    <a:pt x="85089" y="156908"/>
                  </a:lnTo>
                  <a:lnTo>
                    <a:pt x="92557" y="113322"/>
                  </a:lnTo>
                  <a:lnTo>
                    <a:pt x="100474" y="86327"/>
                  </a:lnTo>
                  <a:lnTo>
                    <a:pt x="112280" y="65795"/>
                  </a:lnTo>
                  <a:lnTo>
                    <a:pt x="126886" y="52735"/>
                  </a:lnTo>
                  <a:lnTo>
                    <a:pt x="143205" y="48158"/>
                  </a:lnTo>
                  <a:lnTo>
                    <a:pt x="228152" y="48158"/>
                  </a:lnTo>
                  <a:lnTo>
                    <a:pt x="228033" y="47282"/>
                  </a:lnTo>
                  <a:lnTo>
                    <a:pt x="221483" y="34036"/>
                  </a:lnTo>
                  <a:lnTo>
                    <a:pt x="100863" y="34036"/>
                  </a:lnTo>
                  <a:lnTo>
                    <a:pt x="104597" y="4572"/>
                  </a:lnTo>
                  <a:close/>
                </a:path>
                <a:path w="232409" h="290195">
                  <a:moveTo>
                    <a:pt x="150179" y="203809"/>
                  </a:moveTo>
                  <a:lnTo>
                    <a:pt x="76796" y="203809"/>
                  </a:lnTo>
                  <a:lnTo>
                    <a:pt x="83330" y="206859"/>
                  </a:lnTo>
                  <a:lnTo>
                    <a:pt x="92089" y="209519"/>
                  </a:lnTo>
                  <a:lnTo>
                    <a:pt x="102641" y="211401"/>
                  </a:lnTo>
                  <a:lnTo>
                    <a:pt x="114553" y="212115"/>
                  </a:lnTo>
                  <a:lnTo>
                    <a:pt x="150179" y="203809"/>
                  </a:lnTo>
                  <a:close/>
                </a:path>
                <a:path w="232409" h="290195">
                  <a:moveTo>
                    <a:pt x="228152" y="48158"/>
                  </a:moveTo>
                  <a:lnTo>
                    <a:pt x="143205" y="48158"/>
                  </a:lnTo>
                  <a:lnTo>
                    <a:pt x="155520" y="51068"/>
                  </a:lnTo>
                  <a:lnTo>
                    <a:pt x="163595" y="58685"/>
                  </a:lnTo>
                  <a:lnTo>
                    <a:pt x="168011" y="69337"/>
                  </a:lnTo>
                  <a:lnTo>
                    <a:pt x="169354" y="81356"/>
                  </a:lnTo>
                  <a:lnTo>
                    <a:pt x="164963" y="111529"/>
                  </a:lnTo>
                  <a:lnTo>
                    <a:pt x="152906" y="139055"/>
                  </a:lnTo>
                  <a:lnTo>
                    <a:pt x="134855" y="159108"/>
                  </a:lnTo>
                  <a:lnTo>
                    <a:pt x="112483" y="166865"/>
                  </a:lnTo>
                  <a:lnTo>
                    <a:pt x="201992" y="166865"/>
                  </a:lnTo>
                  <a:lnTo>
                    <a:pt x="223597" y="127708"/>
                  </a:lnTo>
                  <a:lnTo>
                    <a:pt x="232028" y="76796"/>
                  </a:lnTo>
                  <a:lnTo>
                    <a:pt x="228152" y="48158"/>
                  </a:lnTo>
                  <a:close/>
                </a:path>
                <a:path w="232409" h="290195">
                  <a:moveTo>
                    <a:pt x="166852" y="0"/>
                  </a:moveTo>
                  <a:lnTo>
                    <a:pt x="148680" y="2224"/>
                  </a:lnTo>
                  <a:lnTo>
                    <a:pt x="131319" y="8769"/>
                  </a:lnTo>
                  <a:lnTo>
                    <a:pt x="115437" y="19438"/>
                  </a:lnTo>
                  <a:lnTo>
                    <a:pt x="101701" y="34036"/>
                  </a:lnTo>
                  <a:lnTo>
                    <a:pt x="221483" y="34036"/>
                  </a:lnTo>
                  <a:lnTo>
                    <a:pt x="215942" y="22829"/>
                  </a:lnTo>
                  <a:lnTo>
                    <a:pt x="195601" y="6161"/>
                  </a:lnTo>
                  <a:lnTo>
                    <a:pt x="16685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1" name="object 31"/>
            <p:cNvSpPr/>
            <p:nvPr/>
          </p:nvSpPr>
          <p:spPr>
            <a:xfrm>
              <a:off x="6666791" y="365606"/>
              <a:ext cx="367760" cy="212105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2" name="object 32"/>
            <p:cNvSpPr/>
            <p:nvPr/>
          </p:nvSpPr>
          <p:spPr>
            <a:xfrm>
              <a:off x="7036221" y="365602"/>
              <a:ext cx="232410" cy="290195"/>
            </a:xfrm>
            <a:custGeom>
              <a:avLst/>
              <a:gdLst/>
              <a:ahLst/>
              <a:cxnLst/>
              <a:rect l="l" t="t" r="r" b="b"/>
              <a:pathLst>
                <a:path w="232409" h="290195">
                  <a:moveTo>
                    <a:pt x="104597" y="4572"/>
                  </a:moveTo>
                  <a:lnTo>
                    <a:pt x="51041" y="4572"/>
                  </a:lnTo>
                  <a:lnTo>
                    <a:pt x="48666" y="22829"/>
                  </a:lnTo>
                  <a:lnTo>
                    <a:pt x="45808" y="42548"/>
                  </a:lnTo>
                  <a:lnTo>
                    <a:pt x="42468" y="63522"/>
                  </a:lnTo>
                  <a:lnTo>
                    <a:pt x="39014" y="83019"/>
                  </a:lnTo>
                  <a:lnTo>
                    <a:pt x="0" y="289737"/>
                  </a:lnTo>
                  <a:lnTo>
                    <a:pt x="59359" y="289737"/>
                  </a:lnTo>
                  <a:lnTo>
                    <a:pt x="75958" y="203809"/>
                  </a:lnTo>
                  <a:lnTo>
                    <a:pt x="150179" y="203809"/>
                  </a:lnTo>
                  <a:lnTo>
                    <a:pt x="162682" y="200894"/>
                  </a:lnTo>
                  <a:lnTo>
                    <a:pt x="199756" y="170916"/>
                  </a:lnTo>
                  <a:lnTo>
                    <a:pt x="201992" y="166865"/>
                  </a:lnTo>
                  <a:lnTo>
                    <a:pt x="112483" y="166865"/>
                  </a:lnTo>
                  <a:lnTo>
                    <a:pt x="104233" y="166184"/>
                  </a:lnTo>
                  <a:lnTo>
                    <a:pt x="96915" y="164220"/>
                  </a:lnTo>
                  <a:lnTo>
                    <a:pt x="90532" y="161089"/>
                  </a:lnTo>
                  <a:lnTo>
                    <a:pt x="85090" y="156908"/>
                  </a:lnTo>
                  <a:lnTo>
                    <a:pt x="92557" y="113322"/>
                  </a:lnTo>
                  <a:lnTo>
                    <a:pt x="100474" y="86327"/>
                  </a:lnTo>
                  <a:lnTo>
                    <a:pt x="112280" y="65795"/>
                  </a:lnTo>
                  <a:lnTo>
                    <a:pt x="126886" y="52735"/>
                  </a:lnTo>
                  <a:lnTo>
                    <a:pt x="143205" y="48158"/>
                  </a:lnTo>
                  <a:lnTo>
                    <a:pt x="228152" y="48158"/>
                  </a:lnTo>
                  <a:lnTo>
                    <a:pt x="228033" y="47282"/>
                  </a:lnTo>
                  <a:lnTo>
                    <a:pt x="221483" y="34036"/>
                  </a:lnTo>
                  <a:lnTo>
                    <a:pt x="100863" y="34036"/>
                  </a:lnTo>
                  <a:lnTo>
                    <a:pt x="104597" y="4572"/>
                  </a:lnTo>
                  <a:close/>
                </a:path>
                <a:path w="232409" h="290195">
                  <a:moveTo>
                    <a:pt x="150179" y="203809"/>
                  </a:moveTo>
                  <a:lnTo>
                    <a:pt x="76796" y="203809"/>
                  </a:lnTo>
                  <a:lnTo>
                    <a:pt x="83335" y="206859"/>
                  </a:lnTo>
                  <a:lnTo>
                    <a:pt x="92094" y="209519"/>
                  </a:lnTo>
                  <a:lnTo>
                    <a:pt x="102642" y="211401"/>
                  </a:lnTo>
                  <a:lnTo>
                    <a:pt x="114554" y="212115"/>
                  </a:lnTo>
                  <a:lnTo>
                    <a:pt x="150179" y="203809"/>
                  </a:lnTo>
                  <a:close/>
                </a:path>
                <a:path w="232409" h="290195">
                  <a:moveTo>
                    <a:pt x="228152" y="48158"/>
                  </a:moveTo>
                  <a:lnTo>
                    <a:pt x="143205" y="48158"/>
                  </a:lnTo>
                  <a:lnTo>
                    <a:pt x="155520" y="51068"/>
                  </a:lnTo>
                  <a:lnTo>
                    <a:pt x="163595" y="58685"/>
                  </a:lnTo>
                  <a:lnTo>
                    <a:pt x="168011" y="69337"/>
                  </a:lnTo>
                  <a:lnTo>
                    <a:pt x="169354" y="81356"/>
                  </a:lnTo>
                  <a:lnTo>
                    <a:pt x="164963" y="111529"/>
                  </a:lnTo>
                  <a:lnTo>
                    <a:pt x="152906" y="139055"/>
                  </a:lnTo>
                  <a:lnTo>
                    <a:pt x="134855" y="159108"/>
                  </a:lnTo>
                  <a:lnTo>
                    <a:pt x="112483" y="166865"/>
                  </a:lnTo>
                  <a:lnTo>
                    <a:pt x="201992" y="166865"/>
                  </a:lnTo>
                  <a:lnTo>
                    <a:pt x="223597" y="127708"/>
                  </a:lnTo>
                  <a:lnTo>
                    <a:pt x="232029" y="76796"/>
                  </a:lnTo>
                  <a:lnTo>
                    <a:pt x="228152" y="48158"/>
                  </a:lnTo>
                  <a:close/>
                </a:path>
                <a:path w="232409" h="290195">
                  <a:moveTo>
                    <a:pt x="166852" y="0"/>
                  </a:moveTo>
                  <a:lnTo>
                    <a:pt x="148680" y="2224"/>
                  </a:lnTo>
                  <a:lnTo>
                    <a:pt x="131319" y="8769"/>
                  </a:lnTo>
                  <a:lnTo>
                    <a:pt x="115437" y="19438"/>
                  </a:lnTo>
                  <a:lnTo>
                    <a:pt x="101701" y="34036"/>
                  </a:lnTo>
                  <a:lnTo>
                    <a:pt x="221483" y="34036"/>
                  </a:lnTo>
                  <a:lnTo>
                    <a:pt x="215942" y="22829"/>
                  </a:lnTo>
                  <a:lnTo>
                    <a:pt x="195601" y="6161"/>
                  </a:lnTo>
                  <a:lnTo>
                    <a:pt x="16685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3" name="object 33"/>
            <p:cNvSpPr/>
            <p:nvPr/>
          </p:nvSpPr>
          <p:spPr>
            <a:xfrm>
              <a:off x="7290671" y="365607"/>
              <a:ext cx="212521" cy="212102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4" name="object 34"/>
            <p:cNvSpPr/>
            <p:nvPr/>
          </p:nvSpPr>
          <p:spPr>
            <a:xfrm>
              <a:off x="7515217" y="365598"/>
              <a:ext cx="218440" cy="294640"/>
            </a:xfrm>
            <a:custGeom>
              <a:avLst/>
              <a:gdLst/>
              <a:ahLst/>
              <a:cxnLst/>
              <a:rect l="l" t="t" r="r" b="b"/>
              <a:pathLst>
                <a:path w="218440" h="294640">
                  <a:moveTo>
                    <a:pt x="13703" y="235775"/>
                  </a:moveTo>
                  <a:lnTo>
                    <a:pt x="0" y="281444"/>
                  </a:lnTo>
                  <a:lnTo>
                    <a:pt x="12300" y="286782"/>
                  </a:lnTo>
                  <a:lnTo>
                    <a:pt x="28024" y="290834"/>
                  </a:lnTo>
                  <a:lnTo>
                    <a:pt x="46236" y="293408"/>
                  </a:lnTo>
                  <a:lnTo>
                    <a:pt x="66001" y="294309"/>
                  </a:lnTo>
                  <a:lnTo>
                    <a:pt x="86551" y="293193"/>
                  </a:lnTo>
                  <a:lnTo>
                    <a:pt x="126707" y="282399"/>
                  </a:lnTo>
                  <a:lnTo>
                    <a:pt x="160468" y="254424"/>
                  </a:lnTo>
                  <a:lnTo>
                    <a:pt x="164622" y="246989"/>
                  </a:lnTo>
                  <a:lnTo>
                    <a:pt x="66827" y="246989"/>
                  </a:lnTo>
                  <a:lnTo>
                    <a:pt x="52922" y="246171"/>
                  </a:lnTo>
                  <a:lnTo>
                    <a:pt x="38084" y="243873"/>
                  </a:lnTo>
                  <a:lnTo>
                    <a:pt x="24336" y="240329"/>
                  </a:lnTo>
                  <a:lnTo>
                    <a:pt x="13703" y="235775"/>
                  </a:lnTo>
                  <a:close/>
                </a:path>
                <a:path w="218440" h="294640">
                  <a:moveTo>
                    <a:pt x="188201" y="176009"/>
                  </a:moveTo>
                  <a:lnTo>
                    <a:pt x="130746" y="176009"/>
                  </a:lnTo>
                  <a:lnTo>
                    <a:pt x="127444" y="193027"/>
                  </a:lnTo>
                  <a:lnTo>
                    <a:pt x="118667" y="218619"/>
                  </a:lnTo>
                  <a:lnTo>
                    <a:pt x="105227" y="235262"/>
                  </a:lnTo>
                  <a:lnTo>
                    <a:pt x="87741" y="244278"/>
                  </a:lnTo>
                  <a:lnTo>
                    <a:pt x="66827" y="246989"/>
                  </a:lnTo>
                  <a:lnTo>
                    <a:pt x="164622" y="246989"/>
                  </a:lnTo>
                  <a:lnTo>
                    <a:pt x="172364" y="233132"/>
                  </a:lnTo>
                  <a:lnTo>
                    <a:pt x="180993" y="208494"/>
                  </a:lnTo>
                  <a:lnTo>
                    <a:pt x="187210" y="181406"/>
                  </a:lnTo>
                  <a:lnTo>
                    <a:pt x="188201" y="176009"/>
                  </a:lnTo>
                  <a:close/>
                </a:path>
                <a:path w="218440" h="294640">
                  <a:moveTo>
                    <a:pt x="142798" y="0"/>
                  </a:moveTo>
                  <a:lnTo>
                    <a:pt x="94686" y="7445"/>
                  </a:lnTo>
                  <a:lnTo>
                    <a:pt x="56675" y="27683"/>
                  </a:lnTo>
                  <a:lnTo>
                    <a:pt x="29105" y="57566"/>
                  </a:lnTo>
                  <a:lnTo>
                    <a:pt x="12314" y="93943"/>
                  </a:lnTo>
                  <a:lnTo>
                    <a:pt x="6642" y="133667"/>
                  </a:lnTo>
                  <a:lnTo>
                    <a:pt x="11339" y="161588"/>
                  </a:lnTo>
                  <a:lnTo>
                    <a:pt x="24285" y="184567"/>
                  </a:lnTo>
                  <a:lnTo>
                    <a:pt x="44704" y="200152"/>
                  </a:lnTo>
                  <a:lnTo>
                    <a:pt x="71818" y="205892"/>
                  </a:lnTo>
                  <a:lnTo>
                    <a:pt x="88833" y="204082"/>
                  </a:lnTo>
                  <a:lnTo>
                    <a:pt x="103984" y="198575"/>
                  </a:lnTo>
                  <a:lnTo>
                    <a:pt x="117577" y="189256"/>
                  </a:lnTo>
                  <a:lnTo>
                    <a:pt x="129921" y="176009"/>
                  </a:lnTo>
                  <a:lnTo>
                    <a:pt x="188201" y="176009"/>
                  </a:lnTo>
                  <a:lnTo>
                    <a:pt x="191175" y="159816"/>
                  </a:lnTo>
                  <a:lnTo>
                    <a:pt x="97129" y="159816"/>
                  </a:lnTo>
                  <a:lnTo>
                    <a:pt x="85144" y="157163"/>
                  </a:lnTo>
                  <a:lnTo>
                    <a:pt x="76584" y="149801"/>
                  </a:lnTo>
                  <a:lnTo>
                    <a:pt x="71447" y="138626"/>
                  </a:lnTo>
                  <a:lnTo>
                    <a:pt x="69735" y="124536"/>
                  </a:lnTo>
                  <a:lnTo>
                    <a:pt x="74320" y="95925"/>
                  </a:lnTo>
                  <a:lnTo>
                    <a:pt x="87115" y="70624"/>
                  </a:lnTo>
                  <a:lnTo>
                    <a:pt x="106683" y="52562"/>
                  </a:lnTo>
                  <a:lnTo>
                    <a:pt x="131584" y="45669"/>
                  </a:lnTo>
                  <a:lnTo>
                    <a:pt x="212138" y="45669"/>
                  </a:lnTo>
                  <a:lnTo>
                    <a:pt x="217932" y="14122"/>
                  </a:lnTo>
                  <a:lnTo>
                    <a:pt x="201286" y="8058"/>
                  </a:lnTo>
                  <a:lnTo>
                    <a:pt x="183160" y="3632"/>
                  </a:lnTo>
                  <a:lnTo>
                    <a:pt x="163637" y="920"/>
                  </a:lnTo>
                  <a:lnTo>
                    <a:pt x="142798" y="0"/>
                  </a:lnTo>
                  <a:close/>
                </a:path>
                <a:path w="218440" h="294640">
                  <a:moveTo>
                    <a:pt x="212138" y="45669"/>
                  </a:moveTo>
                  <a:lnTo>
                    <a:pt x="139890" y="45669"/>
                  </a:lnTo>
                  <a:lnTo>
                    <a:pt x="148602" y="47320"/>
                  </a:lnTo>
                  <a:lnTo>
                    <a:pt x="153174" y="49402"/>
                  </a:lnTo>
                  <a:lnTo>
                    <a:pt x="142798" y="103784"/>
                  </a:lnTo>
                  <a:lnTo>
                    <a:pt x="124941" y="144716"/>
                  </a:lnTo>
                  <a:lnTo>
                    <a:pt x="97129" y="159816"/>
                  </a:lnTo>
                  <a:lnTo>
                    <a:pt x="191175" y="159816"/>
                  </a:lnTo>
                  <a:lnTo>
                    <a:pt x="212138" y="4566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5" name="object 35"/>
            <p:cNvSpPr/>
            <p:nvPr/>
          </p:nvSpPr>
          <p:spPr>
            <a:xfrm>
              <a:off x="7750178" y="365607"/>
              <a:ext cx="212521" cy="212102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6" name="object 36"/>
            <p:cNvSpPr/>
            <p:nvPr/>
          </p:nvSpPr>
          <p:spPr>
            <a:xfrm>
              <a:off x="7987588" y="281761"/>
              <a:ext cx="244475" cy="296545"/>
            </a:xfrm>
            <a:custGeom>
              <a:avLst/>
              <a:gdLst/>
              <a:ahLst/>
              <a:cxnLst/>
              <a:rect l="l" t="t" r="r" b="b"/>
              <a:pathLst>
                <a:path w="244475" h="296545">
                  <a:moveTo>
                    <a:pt x="136156" y="88417"/>
                  </a:moveTo>
                  <a:lnTo>
                    <a:pt x="92976" y="88417"/>
                  </a:lnTo>
                  <a:lnTo>
                    <a:pt x="103771" y="31546"/>
                  </a:lnTo>
                  <a:lnTo>
                    <a:pt x="42748" y="45656"/>
                  </a:lnTo>
                  <a:lnTo>
                    <a:pt x="34455" y="88417"/>
                  </a:lnTo>
                  <a:lnTo>
                    <a:pt x="8293" y="88417"/>
                  </a:lnTo>
                  <a:lnTo>
                    <a:pt x="0" y="133667"/>
                  </a:lnTo>
                  <a:lnTo>
                    <a:pt x="25730" y="133667"/>
                  </a:lnTo>
                  <a:lnTo>
                    <a:pt x="9956" y="214604"/>
                  </a:lnTo>
                  <a:lnTo>
                    <a:pt x="8077" y="225412"/>
                  </a:lnTo>
                  <a:lnTo>
                    <a:pt x="6794" y="235051"/>
                  </a:lnTo>
                  <a:lnTo>
                    <a:pt x="6045" y="243903"/>
                  </a:lnTo>
                  <a:lnTo>
                    <a:pt x="5803" y="252374"/>
                  </a:lnTo>
                  <a:lnTo>
                    <a:pt x="9017" y="269862"/>
                  </a:lnTo>
                  <a:lnTo>
                    <a:pt x="18770" y="283667"/>
                  </a:lnTo>
                  <a:lnTo>
                    <a:pt x="35229" y="292709"/>
                  </a:lnTo>
                  <a:lnTo>
                    <a:pt x="58521" y="295960"/>
                  </a:lnTo>
                  <a:lnTo>
                    <a:pt x="68402" y="295656"/>
                  </a:lnTo>
                  <a:lnTo>
                    <a:pt x="78181" y="294767"/>
                  </a:lnTo>
                  <a:lnTo>
                    <a:pt x="86944" y="293331"/>
                  </a:lnTo>
                  <a:lnTo>
                    <a:pt x="93814" y="291388"/>
                  </a:lnTo>
                  <a:lnTo>
                    <a:pt x="100863" y="244487"/>
                  </a:lnTo>
                  <a:lnTo>
                    <a:pt x="95478" y="245325"/>
                  </a:lnTo>
                  <a:lnTo>
                    <a:pt x="71386" y="245325"/>
                  </a:lnTo>
                  <a:lnTo>
                    <a:pt x="67246" y="238264"/>
                  </a:lnTo>
                  <a:lnTo>
                    <a:pt x="67246" y="228307"/>
                  </a:lnTo>
                  <a:lnTo>
                    <a:pt x="67525" y="222478"/>
                  </a:lnTo>
                  <a:lnTo>
                    <a:pt x="68275" y="215900"/>
                  </a:lnTo>
                  <a:lnTo>
                    <a:pt x="69342" y="209092"/>
                  </a:lnTo>
                  <a:lnTo>
                    <a:pt x="84264" y="133667"/>
                  </a:lnTo>
                  <a:lnTo>
                    <a:pt x="127431" y="133667"/>
                  </a:lnTo>
                  <a:lnTo>
                    <a:pt x="136156" y="88417"/>
                  </a:lnTo>
                  <a:close/>
                </a:path>
                <a:path w="244475" h="296545">
                  <a:moveTo>
                    <a:pt x="231609" y="88417"/>
                  </a:moveTo>
                  <a:lnTo>
                    <a:pt x="171843" y="88417"/>
                  </a:lnTo>
                  <a:lnTo>
                    <a:pt x="133235" y="291388"/>
                  </a:lnTo>
                  <a:lnTo>
                    <a:pt x="193014" y="291388"/>
                  </a:lnTo>
                  <a:lnTo>
                    <a:pt x="231609" y="88417"/>
                  </a:lnTo>
                  <a:close/>
                </a:path>
                <a:path w="244475" h="296545">
                  <a:moveTo>
                    <a:pt x="244475" y="29464"/>
                  </a:moveTo>
                  <a:lnTo>
                    <a:pt x="242265" y="17335"/>
                  </a:lnTo>
                  <a:lnTo>
                    <a:pt x="236080" y="8039"/>
                  </a:lnTo>
                  <a:lnTo>
                    <a:pt x="226618" y="2095"/>
                  </a:lnTo>
                  <a:lnTo>
                    <a:pt x="214591" y="0"/>
                  </a:lnTo>
                  <a:lnTo>
                    <a:pt x="201561" y="2463"/>
                  </a:lnTo>
                  <a:lnTo>
                    <a:pt x="190665" y="9398"/>
                  </a:lnTo>
                  <a:lnTo>
                    <a:pt x="183134" y="20142"/>
                  </a:lnTo>
                  <a:lnTo>
                    <a:pt x="180136" y="34036"/>
                  </a:lnTo>
                  <a:lnTo>
                    <a:pt x="182346" y="46113"/>
                  </a:lnTo>
                  <a:lnTo>
                    <a:pt x="188442" y="55257"/>
                  </a:lnTo>
                  <a:lnTo>
                    <a:pt x="197650" y="61061"/>
                  </a:lnTo>
                  <a:lnTo>
                    <a:pt x="209194" y="63093"/>
                  </a:lnTo>
                  <a:lnTo>
                    <a:pt x="222758" y="60820"/>
                  </a:lnTo>
                  <a:lnTo>
                    <a:pt x="233997" y="54216"/>
                  </a:lnTo>
                  <a:lnTo>
                    <a:pt x="241642" y="43649"/>
                  </a:lnTo>
                  <a:lnTo>
                    <a:pt x="244475" y="2946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7" name="object 37"/>
            <p:cNvSpPr/>
            <p:nvPr/>
          </p:nvSpPr>
          <p:spPr>
            <a:xfrm>
              <a:off x="8237883" y="365606"/>
              <a:ext cx="434602" cy="212105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38" name="object 38"/>
          <p:cNvGrpSpPr/>
          <p:nvPr/>
        </p:nvGrpSpPr>
        <p:grpSpPr>
          <a:xfrm>
            <a:off x="8778331" y="278432"/>
            <a:ext cx="447675" cy="299720"/>
            <a:chOff x="8778331" y="278432"/>
            <a:chExt cx="447675" cy="299720"/>
          </a:xfrm>
        </p:grpSpPr>
        <p:sp>
          <p:nvSpPr>
            <p:cNvPr id="39" name="object 39"/>
            <p:cNvSpPr/>
            <p:nvPr/>
          </p:nvSpPr>
          <p:spPr>
            <a:xfrm>
              <a:off x="8778331" y="278432"/>
              <a:ext cx="233045" cy="299720"/>
            </a:xfrm>
            <a:custGeom>
              <a:avLst/>
              <a:gdLst/>
              <a:ahLst/>
              <a:cxnLst/>
              <a:rect l="l" t="t" r="r" b="b"/>
              <a:pathLst>
                <a:path w="233045" h="299720">
                  <a:moveTo>
                    <a:pt x="127850" y="87172"/>
                  </a:moveTo>
                  <a:lnTo>
                    <a:pt x="85064" y="94472"/>
                  </a:lnTo>
                  <a:lnTo>
                    <a:pt x="49671" y="114483"/>
                  </a:lnTo>
                  <a:lnTo>
                    <a:pt x="22886" y="144376"/>
                  </a:lnTo>
                  <a:lnTo>
                    <a:pt x="5923" y="181322"/>
                  </a:lnTo>
                  <a:lnTo>
                    <a:pt x="0" y="222491"/>
                  </a:lnTo>
                  <a:lnTo>
                    <a:pt x="5014" y="255325"/>
                  </a:lnTo>
                  <a:lnTo>
                    <a:pt x="18629" y="279404"/>
                  </a:lnTo>
                  <a:lnTo>
                    <a:pt x="38699" y="294223"/>
                  </a:lnTo>
                  <a:lnTo>
                    <a:pt x="63080" y="299275"/>
                  </a:lnTo>
                  <a:lnTo>
                    <a:pt x="80936" y="297234"/>
                  </a:lnTo>
                  <a:lnTo>
                    <a:pt x="98477" y="290720"/>
                  </a:lnTo>
                  <a:lnTo>
                    <a:pt x="114924" y="279146"/>
                  </a:lnTo>
                  <a:lnTo>
                    <a:pt x="129501" y="261924"/>
                  </a:lnTo>
                  <a:lnTo>
                    <a:pt x="184829" y="261924"/>
                  </a:lnTo>
                  <a:lnTo>
                    <a:pt x="185442" y="256063"/>
                  </a:lnTo>
                  <a:lnTo>
                    <a:pt x="186137" y="251129"/>
                  </a:lnTo>
                  <a:lnTo>
                    <a:pt x="90487" y="251129"/>
                  </a:lnTo>
                  <a:lnTo>
                    <a:pt x="78727" y="248607"/>
                  </a:lnTo>
                  <a:lnTo>
                    <a:pt x="69843" y="241222"/>
                  </a:lnTo>
                  <a:lnTo>
                    <a:pt x="64227" y="229243"/>
                  </a:lnTo>
                  <a:lnTo>
                    <a:pt x="62268" y="212940"/>
                  </a:lnTo>
                  <a:lnTo>
                    <a:pt x="66780" y="183898"/>
                  </a:lnTo>
                  <a:lnTo>
                    <a:pt x="79386" y="158045"/>
                  </a:lnTo>
                  <a:lnTo>
                    <a:pt x="98685" y="139506"/>
                  </a:lnTo>
                  <a:lnTo>
                    <a:pt x="123278" y="132410"/>
                  </a:lnTo>
                  <a:lnTo>
                    <a:pt x="207656" y="132410"/>
                  </a:lnTo>
                  <a:lnTo>
                    <a:pt x="215399" y="91744"/>
                  </a:lnTo>
                  <a:lnTo>
                    <a:pt x="155663" y="91744"/>
                  </a:lnTo>
                  <a:lnTo>
                    <a:pt x="148803" y="89626"/>
                  </a:lnTo>
                  <a:lnTo>
                    <a:pt x="141595" y="88211"/>
                  </a:lnTo>
                  <a:lnTo>
                    <a:pt x="134468" y="87419"/>
                  </a:lnTo>
                  <a:lnTo>
                    <a:pt x="127850" y="87172"/>
                  </a:lnTo>
                  <a:close/>
                </a:path>
                <a:path w="233045" h="299720">
                  <a:moveTo>
                    <a:pt x="184829" y="261924"/>
                  </a:moveTo>
                  <a:lnTo>
                    <a:pt x="130327" y="261924"/>
                  </a:lnTo>
                  <a:lnTo>
                    <a:pt x="127431" y="294716"/>
                  </a:lnTo>
                  <a:lnTo>
                    <a:pt x="182219" y="294716"/>
                  </a:lnTo>
                  <a:lnTo>
                    <a:pt x="183365" y="275917"/>
                  </a:lnTo>
                  <a:lnTo>
                    <a:pt x="184829" y="261924"/>
                  </a:lnTo>
                  <a:close/>
                </a:path>
                <a:path w="233045" h="299720">
                  <a:moveTo>
                    <a:pt x="207656" y="132410"/>
                  </a:moveTo>
                  <a:lnTo>
                    <a:pt x="133248" y="132410"/>
                  </a:lnTo>
                  <a:lnTo>
                    <a:pt x="142379" y="135737"/>
                  </a:lnTo>
                  <a:lnTo>
                    <a:pt x="146939" y="139471"/>
                  </a:lnTo>
                  <a:lnTo>
                    <a:pt x="136563" y="194259"/>
                  </a:lnTo>
                  <a:lnTo>
                    <a:pt x="116954" y="237172"/>
                  </a:lnTo>
                  <a:lnTo>
                    <a:pt x="90487" y="251129"/>
                  </a:lnTo>
                  <a:lnTo>
                    <a:pt x="186137" y="251129"/>
                  </a:lnTo>
                  <a:lnTo>
                    <a:pt x="188295" y="235819"/>
                  </a:lnTo>
                  <a:lnTo>
                    <a:pt x="191770" y="215849"/>
                  </a:lnTo>
                  <a:lnTo>
                    <a:pt x="207656" y="132410"/>
                  </a:lnTo>
                  <a:close/>
                </a:path>
                <a:path w="233045" h="299720">
                  <a:moveTo>
                    <a:pt x="232867" y="0"/>
                  </a:moveTo>
                  <a:lnTo>
                    <a:pt x="173101" y="0"/>
                  </a:lnTo>
                  <a:lnTo>
                    <a:pt x="155663" y="91744"/>
                  </a:lnTo>
                  <a:lnTo>
                    <a:pt x="215399" y="91744"/>
                  </a:lnTo>
                  <a:lnTo>
                    <a:pt x="23286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0" name="object 40"/>
            <p:cNvSpPr/>
            <p:nvPr/>
          </p:nvSpPr>
          <p:spPr>
            <a:xfrm>
              <a:off x="9017015" y="370173"/>
              <a:ext cx="208788" cy="207543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41" name="object 41"/>
          <p:cNvGrpSpPr/>
          <p:nvPr/>
        </p:nvGrpSpPr>
        <p:grpSpPr>
          <a:xfrm>
            <a:off x="9327505" y="281759"/>
            <a:ext cx="854710" cy="296545"/>
            <a:chOff x="9327505" y="281759"/>
            <a:chExt cx="854710" cy="296545"/>
          </a:xfrm>
        </p:grpSpPr>
        <p:sp>
          <p:nvSpPr>
            <p:cNvPr id="42" name="object 42"/>
            <p:cNvSpPr/>
            <p:nvPr/>
          </p:nvSpPr>
          <p:spPr>
            <a:xfrm>
              <a:off x="9327505" y="370173"/>
              <a:ext cx="208368" cy="202971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3" name="object 43"/>
            <p:cNvSpPr/>
            <p:nvPr/>
          </p:nvSpPr>
          <p:spPr>
            <a:xfrm>
              <a:off x="9526740" y="281761"/>
              <a:ext cx="655955" cy="296545"/>
            </a:xfrm>
            <a:custGeom>
              <a:avLst/>
              <a:gdLst/>
              <a:ahLst/>
              <a:cxnLst/>
              <a:rect l="l" t="t" r="r" b="b"/>
              <a:pathLst>
                <a:path w="655954" h="296545">
                  <a:moveTo>
                    <a:pt x="98374" y="88417"/>
                  </a:moveTo>
                  <a:lnTo>
                    <a:pt x="38608" y="88417"/>
                  </a:lnTo>
                  <a:lnTo>
                    <a:pt x="0" y="291388"/>
                  </a:lnTo>
                  <a:lnTo>
                    <a:pt x="59778" y="291388"/>
                  </a:lnTo>
                  <a:lnTo>
                    <a:pt x="98374" y="88417"/>
                  </a:lnTo>
                  <a:close/>
                </a:path>
                <a:path w="655954" h="296545">
                  <a:moveTo>
                    <a:pt x="111239" y="29464"/>
                  </a:moveTo>
                  <a:lnTo>
                    <a:pt x="109029" y="17335"/>
                  </a:lnTo>
                  <a:lnTo>
                    <a:pt x="102844" y="8039"/>
                  </a:lnTo>
                  <a:lnTo>
                    <a:pt x="93383" y="2095"/>
                  </a:lnTo>
                  <a:lnTo>
                    <a:pt x="81356" y="0"/>
                  </a:lnTo>
                  <a:lnTo>
                    <a:pt x="68326" y="2463"/>
                  </a:lnTo>
                  <a:lnTo>
                    <a:pt x="57442" y="9398"/>
                  </a:lnTo>
                  <a:lnTo>
                    <a:pt x="49898" y="20142"/>
                  </a:lnTo>
                  <a:lnTo>
                    <a:pt x="46901" y="34036"/>
                  </a:lnTo>
                  <a:lnTo>
                    <a:pt x="49110" y="46113"/>
                  </a:lnTo>
                  <a:lnTo>
                    <a:pt x="55206" y="55257"/>
                  </a:lnTo>
                  <a:lnTo>
                    <a:pt x="64414" y="61061"/>
                  </a:lnTo>
                  <a:lnTo>
                    <a:pt x="75958" y="63093"/>
                  </a:lnTo>
                  <a:lnTo>
                    <a:pt x="89535" y="60820"/>
                  </a:lnTo>
                  <a:lnTo>
                    <a:pt x="100761" y="54216"/>
                  </a:lnTo>
                  <a:lnTo>
                    <a:pt x="108419" y="43649"/>
                  </a:lnTo>
                  <a:lnTo>
                    <a:pt x="111239" y="29464"/>
                  </a:lnTo>
                  <a:close/>
                </a:path>
                <a:path w="655954" h="296545">
                  <a:moveTo>
                    <a:pt x="268554" y="84251"/>
                  </a:moveTo>
                  <a:lnTo>
                    <a:pt x="264820" y="83845"/>
                  </a:lnTo>
                  <a:lnTo>
                    <a:pt x="257352" y="83845"/>
                  </a:lnTo>
                  <a:lnTo>
                    <a:pt x="237490" y="87249"/>
                  </a:lnTo>
                  <a:lnTo>
                    <a:pt x="219837" y="96774"/>
                  </a:lnTo>
                  <a:lnTo>
                    <a:pt x="204762" y="111340"/>
                  </a:lnTo>
                  <a:lnTo>
                    <a:pt x="192595" y="129921"/>
                  </a:lnTo>
                  <a:lnTo>
                    <a:pt x="191350" y="129921"/>
                  </a:lnTo>
                  <a:lnTo>
                    <a:pt x="195084" y="88417"/>
                  </a:lnTo>
                  <a:lnTo>
                    <a:pt x="143205" y="88417"/>
                  </a:lnTo>
                  <a:lnTo>
                    <a:pt x="139407" y="124523"/>
                  </a:lnTo>
                  <a:lnTo>
                    <a:pt x="136601" y="147256"/>
                  </a:lnTo>
                  <a:lnTo>
                    <a:pt x="132829" y="170599"/>
                  </a:lnTo>
                  <a:lnTo>
                    <a:pt x="109994" y="291388"/>
                  </a:lnTo>
                  <a:lnTo>
                    <a:pt x="169773" y="291388"/>
                  </a:lnTo>
                  <a:lnTo>
                    <a:pt x="183883" y="215836"/>
                  </a:lnTo>
                  <a:lnTo>
                    <a:pt x="204114" y="163957"/>
                  </a:lnTo>
                  <a:lnTo>
                    <a:pt x="247383" y="141947"/>
                  </a:lnTo>
                  <a:lnTo>
                    <a:pt x="254038" y="141947"/>
                  </a:lnTo>
                  <a:lnTo>
                    <a:pt x="256933" y="142367"/>
                  </a:lnTo>
                  <a:lnTo>
                    <a:pt x="268554" y="84251"/>
                  </a:lnTo>
                  <a:close/>
                </a:path>
                <a:path w="655954" h="296545">
                  <a:moveTo>
                    <a:pt x="483984" y="88417"/>
                  </a:moveTo>
                  <a:lnTo>
                    <a:pt x="424205" y="88417"/>
                  </a:lnTo>
                  <a:lnTo>
                    <a:pt x="406361" y="182219"/>
                  </a:lnTo>
                  <a:lnTo>
                    <a:pt x="398246" y="209562"/>
                  </a:lnTo>
                  <a:lnTo>
                    <a:pt x="386549" y="230060"/>
                  </a:lnTo>
                  <a:lnTo>
                    <a:pt x="372516" y="242938"/>
                  </a:lnTo>
                  <a:lnTo>
                    <a:pt x="357378" y="247396"/>
                  </a:lnTo>
                  <a:lnTo>
                    <a:pt x="347726" y="245567"/>
                  </a:lnTo>
                  <a:lnTo>
                    <a:pt x="341464" y="240550"/>
                  </a:lnTo>
                  <a:lnTo>
                    <a:pt x="338074" y="233032"/>
                  </a:lnTo>
                  <a:lnTo>
                    <a:pt x="337045" y="223735"/>
                  </a:lnTo>
                  <a:lnTo>
                    <a:pt x="337273" y="217716"/>
                  </a:lnTo>
                  <a:lnTo>
                    <a:pt x="337870" y="211074"/>
                  </a:lnTo>
                  <a:lnTo>
                    <a:pt x="339940" y="197167"/>
                  </a:lnTo>
                  <a:lnTo>
                    <a:pt x="360286" y="88417"/>
                  </a:lnTo>
                  <a:lnTo>
                    <a:pt x="300520" y="88417"/>
                  </a:lnTo>
                  <a:lnTo>
                    <a:pt x="277482" y="211950"/>
                  </a:lnTo>
                  <a:lnTo>
                    <a:pt x="276186" y="221500"/>
                  </a:lnTo>
                  <a:lnTo>
                    <a:pt x="275437" y="230517"/>
                  </a:lnTo>
                  <a:lnTo>
                    <a:pt x="275196" y="239090"/>
                  </a:lnTo>
                  <a:lnTo>
                    <a:pt x="278752" y="264261"/>
                  </a:lnTo>
                  <a:lnTo>
                    <a:pt x="289001" y="282003"/>
                  </a:lnTo>
                  <a:lnTo>
                    <a:pt x="305320" y="292506"/>
                  </a:lnTo>
                  <a:lnTo>
                    <a:pt x="327088" y="295960"/>
                  </a:lnTo>
                  <a:lnTo>
                    <a:pt x="345465" y="293789"/>
                  </a:lnTo>
                  <a:lnTo>
                    <a:pt x="363562" y="287032"/>
                  </a:lnTo>
                  <a:lnTo>
                    <a:pt x="380961" y="275297"/>
                  </a:lnTo>
                  <a:lnTo>
                    <a:pt x="397230" y="258191"/>
                  </a:lnTo>
                  <a:lnTo>
                    <a:pt x="398056" y="258191"/>
                  </a:lnTo>
                  <a:lnTo>
                    <a:pt x="394322" y="291388"/>
                  </a:lnTo>
                  <a:lnTo>
                    <a:pt x="447040" y="291388"/>
                  </a:lnTo>
                  <a:lnTo>
                    <a:pt x="454456" y="243992"/>
                  </a:lnTo>
                  <a:lnTo>
                    <a:pt x="457822" y="225399"/>
                  </a:lnTo>
                  <a:lnTo>
                    <a:pt x="483984" y="88417"/>
                  </a:lnTo>
                  <a:close/>
                </a:path>
                <a:path w="655954" h="296545">
                  <a:moveTo>
                    <a:pt x="655434" y="94221"/>
                  </a:moveTo>
                  <a:lnTo>
                    <a:pt x="646379" y="90157"/>
                  </a:lnTo>
                  <a:lnTo>
                    <a:pt x="634415" y="86855"/>
                  </a:lnTo>
                  <a:lnTo>
                    <a:pt x="619887" y="84645"/>
                  </a:lnTo>
                  <a:lnTo>
                    <a:pt x="603135" y="83845"/>
                  </a:lnTo>
                  <a:lnTo>
                    <a:pt x="567118" y="88849"/>
                  </a:lnTo>
                  <a:lnTo>
                    <a:pt x="538886" y="102997"/>
                  </a:lnTo>
                  <a:lnTo>
                    <a:pt x="520471" y="125006"/>
                  </a:lnTo>
                  <a:lnTo>
                    <a:pt x="513880" y="153581"/>
                  </a:lnTo>
                  <a:lnTo>
                    <a:pt x="517296" y="171069"/>
                  </a:lnTo>
                  <a:lnTo>
                    <a:pt x="526592" y="185699"/>
                  </a:lnTo>
                  <a:lnTo>
                    <a:pt x="540321" y="197777"/>
                  </a:lnTo>
                  <a:lnTo>
                    <a:pt x="557060" y="207543"/>
                  </a:lnTo>
                  <a:lnTo>
                    <a:pt x="568896" y="214083"/>
                  </a:lnTo>
                  <a:lnTo>
                    <a:pt x="576719" y="220306"/>
                  </a:lnTo>
                  <a:lnTo>
                    <a:pt x="581050" y="226695"/>
                  </a:lnTo>
                  <a:lnTo>
                    <a:pt x="582383" y="233692"/>
                  </a:lnTo>
                  <a:lnTo>
                    <a:pt x="580745" y="240753"/>
                  </a:lnTo>
                  <a:lnTo>
                    <a:pt x="575894" y="246557"/>
                  </a:lnTo>
                  <a:lnTo>
                    <a:pt x="567842" y="250507"/>
                  </a:lnTo>
                  <a:lnTo>
                    <a:pt x="556653" y="251955"/>
                  </a:lnTo>
                  <a:lnTo>
                    <a:pt x="541743" y="250571"/>
                  </a:lnTo>
                  <a:lnTo>
                    <a:pt x="527113" y="247078"/>
                  </a:lnTo>
                  <a:lnTo>
                    <a:pt x="513969" y="242506"/>
                  </a:lnTo>
                  <a:lnTo>
                    <a:pt x="503516" y="237845"/>
                  </a:lnTo>
                  <a:lnTo>
                    <a:pt x="488975" y="279768"/>
                  </a:lnTo>
                  <a:lnTo>
                    <a:pt x="500164" y="286080"/>
                  </a:lnTo>
                  <a:lnTo>
                    <a:pt x="514972" y="291084"/>
                  </a:lnTo>
                  <a:lnTo>
                    <a:pt x="532345" y="294360"/>
                  </a:lnTo>
                  <a:lnTo>
                    <a:pt x="551243" y="295541"/>
                  </a:lnTo>
                  <a:lnTo>
                    <a:pt x="588352" y="290918"/>
                  </a:lnTo>
                  <a:lnTo>
                    <a:pt x="617804" y="277279"/>
                  </a:lnTo>
                  <a:lnTo>
                    <a:pt x="637222" y="254914"/>
                  </a:lnTo>
                  <a:lnTo>
                    <a:pt x="644220" y="224142"/>
                  </a:lnTo>
                  <a:lnTo>
                    <a:pt x="640245" y="205130"/>
                  </a:lnTo>
                  <a:lnTo>
                    <a:pt x="629843" y="189953"/>
                  </a:lnTo>
                  <a:lnTo>
                    <a:pt x="615327" y="177977"/>
                  </a:lnTo>
                  <a:lnTo>
                    <a:pt x="598982" y="168529"/>
                  </a:lnTo>
                  <a:lnTo>
                    <a:pt x="588086" y="162737"/>
                  </a:lnTo>
                  <a:lnTo>
                    <a:pt x="580301" y="157060"/>
                  </a:lnTo>
                  <a:lnTo>
                    <a:pt x="575627" y="151307"/>
                  </a:lnTo>
                  <a:lnTo>
                    <a:pt x="574078" y="145275"/>
                  </a:lnTo>
                  <a:lnTo>
                    <a:pt x="576008" y="137934"/>
                  </a:lnTo>
                  <a:lnTo>
                    <a:pt x="581431" y="132308"/>
                  </a:lnTo>
                  <a:lnTo>
                    <a:pt x="589826" y="128701"/>
                  </a:lnTo>
                  <a:lnTo>
                    <a:pt x="600633" y="127431"/>
                  </a:lnTo>
                  <a:lnTo>
                    <a:pt x="613295" y="128270"/>
                  </a:lnTo>
                  <a:lnTo>
                    <a:pt x="624395" y="130441"/>
                  </a:lnTo>
                  <a:lnTo>
                    <a:pt x="633793" y="133388"/>
                  </a:lnTo>
                  <a:lnTo>
                    <a:pt x="641324" y="136563"/>
                  </a:lnTo>
                  <a:lnTo>
                    <a:pt x="655434" y="9422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44" name="object 44"/>
          <p:cNvGrpSpPr/>
          <p:nvPr/>
        </p:nvGrpSpPr>
        <p:grpSpPr>
          <a:xfrm>
            <a:off x="682894" y="2896052"/>
            <a:ext cx="515620" cy="175895"/>
            <a:chOff x="682894" y="2896052"/>
            <a:chExt cx="515620" cy="175895"/>
          </a:xfrm>
        </p:grpSpPr>
        <p:sp>
          <p:nvSpPr>
            <p:cNvPr id="45" name="object 45"/>
            <p:cNvSpPr/>
            <p:nvPr/>
          </p:nvSpPr>
          <p:spPr>
            <a:xfrm>
              <a:off x="682894" y="2896052"/>
              <a:ext cx="265004" cy="175294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6" name="object 46"/>
            <p:cNvSpPr/>
            <p:nvPr/>
          </p:nvSpPr>
          <p:spPr>
            <a:xfrm>
              <a:off x="971510" y="2944312"/>
              <a:ext cx="119545" cy="127038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7" name="object 47"/>
            <p:cNvSpPr/>
            <p:nvPr/>
          </p:nvSpPr>
          <p:spPr>
            <a:xfrm>
              <a:off x="1120302" y="2941532"/>
              <a:ext cx="77812" cy="127025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48" name="object 48"/>
          <p:cNvGrpSpPr/>
          <p:nvPr/>
        </p:nvGrpSpPr>
        <p:grpSpPr>
          <a:xfrm>
            <a:off x="1263191" y="2941524"/>
            <a:ext cx="861694" cy="183515"/>
            <a:chOff x="1263191" y="2941524"/>
            <a:chExt cx="861694" cy="183515"/>
          </a:xfrm>
        </p:grpSpPr>
        <p:sp>
          <p:nvSpPr>
            <p:cNvPr id="49" name="object 49"/>
            <p:cNvSpPr/>
            <p:nvPr/>
          </p:nvSpPr>
          <p:spPr>
            <a:xfrm>
              <a:off x="1263191" y="2941533"/>
              <a:ext cx="119037" cy="129565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0" name="object 50"/>
            <p:cNvSpPr/>
            <p:nvPr/>
          </p:nvSpPr>
          <p:spPr>
            <a:xfrm>
              <a:off x="1404551" y="2941530"/>
              <a:ext cx="119799" cy="127025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1" name="object 51"/>
            <p:cNvSpPr/>
            <p:nvPr/>
          </p:nvSpPr>
          <p:spPr>
            <a:xfrm>
              <a:off x="1554619" y="2941524"/>
              <a:ext cx="469616" cy="183170"/>
            </a:xfrm>
            <a:prstGeom prst="rect">
              <a:avLst/>
            </a:prstGeom>
            <a:blipFill>
              <a:blip r:embed="rId2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2" name="object 52"/>
            <p:cNvSpPr/>
            <p:nvPr/>
          </p:nvSpPr>
          <p:spPr>
            <a:xfrm>
              <a:off x="2046559" y="2941532"/>
              <a:ext cx="77812" cy="127025"/>
            </a:xfrm>
            <a:prstGeom prst="rect">
              <a:avLst/>
            </a:prstGeom>
            <a:blipFill>
              <a:blip r:embed="rId2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53" name="object 53"/>
          <p:cNvGrpSpPr/>
          <p:nvPr/>
        </p:nvGrpSpPr>
        <p:grpSpPr>
          <a:xfrm>
            <a:off x="2196617" y="2888170"/>
            <a:ext cx="177165" cy="183515"/>
            <a:chOff x="2196617" y="2888170"/>
            <a:chExt cx="177165" cy="183515"/>
          </a:xfrm>
        </p:grpSpPr>
        <p:sp>
          <p:nvSpPr>
            <p:cNvPr id="54" name="object 54"/>
            <p:cNvSpPr/>
            <p:nvPr/>
          </p:nvSpPr>
          <p:spPr>
            <a:xfrm>
              <a:off x="2196617" y="2888170"/>
              <a:ext cx="39370" cy="180975"/>
            </a:xfrm>
            <a:custGeom>
              <a:avLst/>
              <a:gdLst/>
              <a:ahLst/>
              <a:cxnLst/>
              <a:rect l="l" t="t" r="r" b="b"/>
              <a:pathLst>
                <a:path w="39369" h="180975">
                  <a:moveTo>
                    <a:pt x="38900" y="0"/>
                  </a:moveTo>
                  <a:lnTo>
                    <a:pt x="0" y="0"/>
                  </a:lnTo>
                  <a:lnTo>
                    <a:pt x="0" y="180378"/>
                  </a:lnTo>
                  <a:lnTo>
                    <a:pt x="38900" y="180378"/>
                  </a:lnTo>
                  <a:lnTo>
                    <a:pt x="38900" y="0"/>
                  </a:lnTo>
                  <a:close/>
                </a:path>
              </a:pathLst>
            </a:custGeom>
            <a:solidFill>
              <a:srgbClr val="33536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5" name="object 55"/>
            <p:cNvSpPr/>
            <p:nvPr/>
          </p:nvSpPr>
          <p:spPr>
            <a:xfrm>
              <a:off x="2258846" y="2941524"/>
              <a:ext cx="114426" cy="129819"/>
            </a:xfrm>
            <a:prstGeom prst="rect">
              <a:avLst/>
            </a:prstGeom>
            <a:blipFill>
              <a:blip r:embed="rId2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56" name="object 56"/>
          <p:cNvGrpSpPr/>
          <p:nvPr/>
        </p:nvGrpSpPr>
        <p:grpSpPr>
          <a:xfrm>
            <a:off x="2452952" y="2890202"/>
            <a:ext cx="1399540" cy="231775"/>
            <a:chOff x="2452952" y="2890202"/>
            <a:chExt cx="1399540" cy="231775"/>
          </a:xfrm>
        </p:grpSpPr>
        <p:sp>
          <p:nvSpPr>
            <p:cNvPr id="57" name="object 57"/>
            <p:cNvSpPr/>
            <p:nvPr/>
          </p:nvSpPr>
          <p:spPr>
            <a:xfrm>
              <a:off x="2452952" y="2941529"/>
              <a:ext cx="129781" cy="177330"/>
            </a:xfrm>
            <a:prstGeom prst="rect">
              <a:avLst/>
            </a:prstGeom>
            <a:blipFill>
              <a:blip r:embed="rId2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8" name="object 58"/>
            <p:cNvSpPr/>
            <p:nvPr/>
          </p:nvSpPr>
          <p:spPr>
            <a:xfrm>
              <a:off x="2606090" y="2941526"/>
              <a:ext cx="219920" cy="129819"/>
            </a:xfrm>
            <a:prstGeom prst="rect">
              <a:avLst/>
            </a:prstGeom>
            <a:blipFill>
              <a:blip r:embed="rId2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9" name="object 59"/>
            <p:cNvSpPr/>
            <p:nvPr/>
          </p:nvSpPr>
          <p:spPr>
            <a:xfrm>
              <a:off x="2849095" y="2941524"/>
              <a:ext cx="260393" cy="177335"/>
            </a:xfrm>
            <a:prstGeom prst="rect">
              <a:avLst/>
            </a:prstGeom>
            <a:blipFill>
              <a:blip r:embed="rId2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0" name="object 60"/>
            <p:cNvSpPr/>
            <p:nvPr/>
          </p:nvSpPr>
          <p:spPr>
            <a:xfrm>
              <a:off x="3131291" y="2941523"/>
              <a:ext cx="126720" cy="180124"/>
            </a:xfrm>
            <a:prstGeom prst="rect">
              <a:avLst/>
            </a:prstGeom>
            <a:blipFill>
              <a:blip r:embed="rId2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1" name="object 61"/>
            <p:cNvSpPr/>
            <p:nvPr/>
          </p:nvSpPr>
          <p:spPr>
            <a:xfrm>
              <a:off x="3280079" y="2908753"/>
              <a:ext cx="212774" cy="162590"/>
            </a:xfrm>
            <a:prstGeom prst="rect">
              <a:avLst/>
            </a:prstGeom>
            <a:blipFill>
              <a:blip r:embed="rId2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2" name="object 62"/>
            <p:cNvSpPr/>
            <p:nvPr/>
          </p:nvSpPr>
          <p:spPr>
            <a:xfrm>
              <a:off x="3514394" y="2890202"/>
              <a:ext cx="41275" cy="178435"/>
            </a:xfrm>
            <a:custGeom>
              <a:avLst/>
              <a:gdLst/>
              <a:ahLst/>
              <a:cxnLst/>
              <a:rect l="l" t="t" r="r" b="b"/>
              <a:pathLst>
                <a:path w="41275" h="178435">
                  <a:moveTo>
                    <a:pt x="39928" y="54114"/>
                  </a:moveTo>
                  <a:lnTo>
                    <a:pt x="1028" y="54114"/>
                  </a:lnTo>
                  <a:lnTo>
                    <a:pt x="1028" y="178346"/>
                  </a:lnTo>
                  <a:lnTo>
                    <a:pt x="39928" y="178346"/>
                  </a:lnTo>
                  <a:lnTo>
                    <a:pt x="39928" y="54114"/>
                  </a:lnTo>
                  <a:close/>
                </a:path>
                <a:path w="41275" h="178435">
                  <a:moveTo>
                    <a:pt x="20485" y="0"/>
                  </a:moveTo>
                  <a:lnTo>
                    <a:pt x="11949" y="1484"/>
                  </a:lnTo>
                  <a:lnTo>
                    <a:pt x="5437" y="5589"/>
                  </a:lnTo>
                  <a:lnTo>
                    <a:pt x="1327" y="11792"/>
                  </a:lnTo>
                  <a:lnTo>
                    <a:pt x="0" y="19570"/>
                  </a:lnTo>
                  <a:lnTo>
                    <a:pt x="1323" y="27087"/>
                  </a:lnTo>
                  <a:lnTo>
                    <a:pt x="5403" y="33223"/>
                  </a:lnTo>
                  <a:lnTo>
                    <a:pt x="11837" y="37358"/>
                  </a:lnTo>
                  <a:lnTo>
                    <a:pt x="20218" y="38874"/>
                  </a:lnTo>
                  <a:lnTo>
                    <a:pt x="28901" y="37358"/>
                  </a:lnTo>
                  <a:lnTo>
                    <a:pt x="35521" y="33223"/>
                  </a:lnTo>
                  <a:lnTo>
                    <a:pt x="39742" y="27087"/>
                  </a:lnTo>
                  <a:lnTo>
                    <a:pt x="41224" y="19570"/>
                  </a:lnTo>
                  <a:lnTo>
                    <a:pt x="39633" y="11792"/>
                  </a:lnTo>
                  <a:lnTo>
                    <a:pt x="35455" y="5589"/>
                  </a:lnTo>
                  <a:lnTo>
                    <a:pt x="28976" y="1484"/>
                  </a:lnTo>
                  <a:lnTo>
                    <a:pt x="20485" y="0"/>
                  </a:lnTo>
                  <a:close/>
                </a:path>
              </a:pathLst>
            </a:custGeom>
            <a:solidFill>
              <a:srgbClr val="33536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3" name="object 63"/>
            <p:cNvSpPr/>
            <p:nvPr/>
          </p:nvSpPr>
          <p:spPr>
            <a:xfrm>
              <a:off x="3578409" y="2941526"/>
              <a:ext cx="130822" cy="129819"/>
            </a:xfrm>
            <a:prstGeom prst="rect">
              <a:avLst/>
            </a:prstGeom>
            <a:blipFill>
              <a:blip r:embed="rId2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4" name="object 64"/>
            <p:cNvSpPr/>
            <p:nvPr/>
          </p:nvSpPr>
          <p:spPr>
            <a:xfrm>
              <a:off x="3732323" y="2941530"/>
              <a:ext cx="119799" cy="127025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65" name="object 65"/>
          <p:cNvGrpSpPr/>
          <p:nvPr/>
        </p:nvGrpSpPr>
        <p:grpSpPr>
          <a:xfrm>
            <a:off x="3927965" y="2888171"/>
            <a:ext cx="279400" cy="183515"/>
            <a:chOff x="3927965" y="2888171"/>
            <a:chExt cx="279400" cy="183515"/>
          </a:xfrm>
        </p:grpSpPr>
        <p:sp>
          <p:nvSpPr>
            <p:cNvPr id="66" name="object 66"/>
            <p:cNvSpPr/>
            <p:nvPr/>
          </p:nvSpPr>
          <p:spPr>
            <a:xfrm>
              <a:off x="3927965" y="2888171"/>
              <a:ext cx="129539" cy="183172"/>
            </a:xfrm>
            <a:prstGeom prst="rect">
              <a:avLst/>
            </a:prstGeom>
            <a:blipFill>
              <a:blip r:embed="rId3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7" name="object 67"/>
            <p:cNvSpPr/>
            <p:nvPr/>
          </p:nvSpPr>
          <p:spPr>
            <a:xfrm>
              <a:off x="4087252" y="2944312"/>
              <a:ext cx="119545" cy="127038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68" name="object 68"/>
          <p:cNvGrpSpPr/>
          <p:nvPr/>
        </p:nvGrpSpPr>
        <p:grpSpPr>
          <a:xfrm>
            <a:off x="4275485" y="2890202"/>
            <a:ext cx="553085" cy="181610"/>
            <a:chOff x="4275485" y="2890202"/>
            <a:chExt cx="553085" cy="181610"/>
          </a:xfrm>
        </p:grpSpPr>
        <p:sp>
          <p:nvSpPr>
            <p:cNvPr id="69" name="object 69"/>
            <p:cNvSpPr/>
            <p:nvPr/>
          </p:nvSpPr>
          <p:spPr>
            <a:xfrm>
              <a:off x="4275485" y="2890202"/>
              <a:ext cx="189224" cy="178346"/>
            </a:xfrm>
            <a:prstGeom prst="rect">
              <a:avLst/>
            </a:prstGeom>
            <a:blipFill>
              <a:blip r:embed="rId3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0" name="object 70"/>
            <p:cNvSpPr/>
            <p:nvPr/>
          </p:nvSpPr>
          <p:spPr>
            <a:xfrm>
              <a:off x="4493652" y="2941532"/>
              <a:ext cx="77812" cy="127025"/>
            </a:xfrm>
            <a:prstGeom prst="rect">
              <a:avLst/>
            </a:prstGeom>
            <a:blipFill>
              <a:blip r:embed="rId2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1" name="object 71"/>
            <p:cNvSpPr/>
            <p:nvPr/>
          </p:nvSpPr>
          <p:spPr>
            <a:xfrm>
              <a:off x="4590713" y="2944312"/>
              <a:ext cx="119545" cy="127038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2" name="object 72"/>
            <p:cNvSpPr/>
            <p:nvPr/>
          </p:nvSpPr>
          <p:spPr>
            <a:xfrm>
              <a:off x="4733351" y="2941530"/>
              <a:ext cx="94716" cy="129565"/>
            </a:xfrm>
            <a:prstGeom prst="rect">
              <a:avLst/>
            </a:prstGeom>
            <a:blipFill>
              <a:blip r:embed="rId3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73" name="object 73"/>
          <p:cNvGrpSpPr/>
          <p:nvPr/>
        </p:nvGrpSpPr>
        <p:grpSpPr>
          <a:xfrm>
            <a:off x="674444" y="3192971"/>
            <a:ext cx="532765" cy="183515"/>
            <a:chOff x="674444" y="3192971"/>
            <a:chExt cx="532765" cy="183515"/>
          </a:xfrm>
        </p:grpSpPr>
        <p:sp>
          <p:nvSpPr>
            <p:cNvPr id="74" name="object 74"/>
            <p:cNvSpPr/>
            <p:nvPr/>
          </p:nvSpPr>
          <p:spPr>
            <a:xfrm>
              <a:off x="674444" y="3192971"/>
              <a:ext cx="129540" cy="183172"/>
            </a:xfrm>
            <a:prstGeom prst="rect">
              <a:avLst/>
            </a:prstGeom>
            <a:blipFill>
              <a:blip r:embed="rId3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5" name="object 75"/>
            <p:cNvSpPr/>
            <p:nvPr/>
          </p:nvSpPr>
          <p:spPr>
            <a:xfrm>
              <a:off x="826052" y="3246324"/>
              <a:ext cx="114426" cy="129819"/>
            </a:xfrm>
            <a:prstGeom prst="rect">
              <a:avLst/>
            </a:prstGeom>
            <a:blipFill>
              <a:blip r:embed="rId2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6" name="object 76"/>
            <p:cNvSpPr/>
            <p:nvPr/>
          </p:nvSpPr>
          <p:spPr>
            <a:xfrm>
              <a:off x="968435" y="3246330"/>
              <a:ext cx="119799" cy="127025"/>
            </a:xfrm>
            <a:prstGeom prst="rect">
              <a:avLst/>
            </a:prstGeom>
            <a:blipFill>
              <a:blip r:embed="rId3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7" name="object 77"/>
            <p:cNvSpPr/>
            <p:nvPr/>
          </p:nvSpPr>
          <p:spPr>
            <a:xfrm>
              <a:off x="1112351" y="3246330"/>
              <a:ext cx="94716" cy="129565"/>
            </a:xfrm>
            <a:prstGeom prst="rect">
              <a:avLst/>
            </a:prstGeom>
            <a:blipFill>
              <a:blip r:embed="rId3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78" name="object 78"/>
          <p:cNvGrpSpPr/>
          <p:nvPr/>
        </p:nvGrpSpPr>
        <p:grpSpPr>
          <a:xfrm>
            <a:off x="1282382" y="3192970"/>
            <a:ext cx="177165" cy="183515"/>
            <a:chOff x="1282382" y="3192970"/>
            <a:chExt cx="177165" cy="183515"/>
          </a:xfrm>
        </p:grpSpPr>
        <p:sp>
          <p:nvSpPr>
            <p:cNvPr id="79" name="object 79"/>
            <p:cNvSpPr/>
            <p:nvPr/>
          </p:nvSpPr>
          <p:spPr>
            <a:xfrm>
              <a:off x="1282382" y="3192970"/>
              <a:ext cx="39370" cy="180975"/>
            </a:xfrm>
            <a:custGeom>
              <a:avLst/>
              <a:gdLst/>
              <a:ahLst/>
              <a:cxnLst/>
              <a:rect l="l" t="t" r="r" b="b"/>
              <a:pathLst>
                <a:path w="39369" h="180975">
                  <a:moveTo>
                    <a:pt x="38900" y="0"/>
                  </a:moveTo>
                  <a:lnTo>
                    <a:pt x="0" y="0"/>
                  </a:lnTo>
                  <a:lnTo>
                    <a:pt x="0" y="180378"/>
                  </a:lnTo>
                  <a:lnTo>
                    <a:pt x="38900" y="180378"/>
                  </a:lnTo>
                  <a:lnTo>
                    <a:pt x="38900" y="0"/>
                  </a:lnTo>
                  <a:close/>
                </a:path>
              </a:pathLst>
            </a:custGeom>
            <a:solidFill>
              <a:srgbClr val="33536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0" name="object 80"/>
            <p:cNvSpPr/>
            <p:nvPr/>
          </p:nvSpPr>
          <p:spPr>
            <a:xfrm>
              <a:off x="1344618" y="3246324"/>
              <a:ext cx="114426" cy="129819"/>
            </a:xfrm>
            <a:prstGeom prst="rect">
              <a:avLst/>
            </a:prstGeom>
            <a:blipFill>
              <a:blip r:embed="rId2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81" name="object 81"/>
          <p:cNvGrpSpPr/>
          <p:nvPr/>
        </p:nvGrpSpPr>
        <p:grpSpPr>
          <a:xfrm>
            <a:off x="1538725" y="3192970"/>
            <a:ext cx="1239520" cy="231140"/>
            <a:chOff x="1538725" y="3192970"/>
            <a:chExt cx="1239520" cy="231140"/>
          </a:xfrm>
        </p:grpSpPr>
        <p:sp>
          <p:nvSpPr>
            <p:cNvPr id="82" name="object 82"/>
            <p:cNvSpPr/>
            <p:nvPr/>
          </p:nvSpPr>
          <p:spPr>
            <a:xfrm>
              <a:off x="1538725" y="3246327"/>
              <a:ext cx="278578" cy="177332"/>
            </a:xfrm>
            <a:prstGeom prst="rect">
              <a:avLst/>
            </a:prstGeom>
            <a:blipFill>
              <a:blip r:embed="rId3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3" name="object 83"/>
            <p:cNvSpPr/>
            <p:nvPr/>
          </p:nvSpPr>
          <p:spPr>
            <a:xfrm>
              <a:off x="1840388" y="3246329"/>
              <a:ext cx="129781" cy="177330"/>
            </a:xfrm>
            <a:prstGeom prst="rect">
              <a:avLst/>
            </a:prstGeom>
            <a:blipFill>
              <a:blip r:embed="rId3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4" name="object 84"/>
            <p:cNvSpPr/>
            <p:nvPr/>
          </p:nvSpPr>
          <p:spPr>
            <a:xfrm>
              <a:off x="1994034" y="3249112"/>
              <a:ext cx="119545" cy="127038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5" name="object 85"/>
            <p:cNvSpPr/>
            <p:nvPr/>
          </p:nvSpPr>
          <p:spPr>
            <a:xfrm>
              <a:off x="2143836" y="3192970"/>
              <a:ext cx="39370" cy="180975"/>
            </a:xfrm>
            <a:custGeom>
              <a:avLst/>
              <a:gdLst/>
              <a:ahLst/>
              <a:cxnLst/>
              <a:rect l="l" t="t" r="r" b="b"/>
              <a:pathLst>
                <a:path w="39369" h="180975">
                  <a:moveTo>
                    <a:pt x="38900" y="0"/>
                  </a:moveTo>
                  <a:lnTo>
                    <a:pt x="0" y="0"/>
                  </a:lnTo>
                  <a:lnTo>
                    <a:pt x="0" y="180378"/>
                  </a:lnTo>
                  <a:lnTo>
                    <a:pt x="38900" y="180378"/>
                  </a:lnTo>
                  <a:lnTo>
                    <a:pt x="38900" y="0"/>
                  </a:lnTo>
                  <a:close/>
                </a:path>
              </a:pathLst>
            </a:custGeom>
            <a:solidFill>
              <a:srgbClr val="33536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6" name="object 86"/>
            <p:cNvSpPr/>
            <p:nvPr/>
          </p:nvSpPr>
          <p:spPr>
            <a:xfrm>
              <a:off x="2206073" y="3213553"/>
              <a:ext cx="212774" cy="162590"/>
            </a:xfrm>
            <a:prstGeom prst="rect">
              <a:avLst/>
            </a:prstGeom>
            <a:blipFill>
              <a:blip r:embed="rId3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7" name="object 87"/>
            <p:cNvSpPr/>
            <p:nvPr/>
          </p:nvSpPr>
          <p:spPr>
            <a:xfrm>
              <a:off x="2440393" y="3195002"/>
              <a:ext cx="41275" cy="178435"/>
            </a:xfrm>
            <a:custGeom>
              <a:avLst/>
              <a:gdLst/>
              <a:ahLst/>
              <a:cxnLst/>
              <a:rect l="l" t="t" r="r" b="b"/>
              <a:pathLst>
                <a:path w="41275" h="178435">
                  <a:moveTo>
                    <a:pt x="39916" y="54114"/>
                  </a:moveTo>
                  <a:lnTo>
                    <a:pt x="1015" y="54114"/>
                  </a:lnTo>
                  <a:lnTo>
                    <a:pt x="1015" y="178346"/>
                  </a:lnTo>
                  <a:lnTo>
                    <a:pt x="39916" y="178346"/>
                  </a:lnTo>
                  <a:lnTo>
                    <a:pt x="39916" y="54114"/>
                  </a:lnTo>
                  <a:close/>
                </a:path>
                <a:path w="41275" h="178435">
                  <a:moveTo>
                    <a:pt x="20472" y="0"/>
                  </a:moveTo>
                  <a:lnTo>
                    <a:pt x="11944" y="1484"/>
                  </a:lnTo>
                  <a:lnTo>
                    <a:pt x="5435" y="5589"/>
                  </a:lnTo>
                  <a:lnTo>
                    <a:pt x="1327" y="11792"/>
                  </a:lnTo>
                  <a:lnTo>
                    <a:pt x="0" y="19570"/>
                  </a:lnTo>
                  <a:lnTo>
                    <a:pt x="1323" y="27087"/>
                  </a:lnTo>
                  <a:lnTo>
                    <a:pt x="5403" y="33223"/>
                  </a:lnTo>
                  <a:lnTo>
                    <a:pt x="11837" y="37358"/>
                  </a:lnTo>
                  <a:lnTo>
                    <a:pt x="20218" y="38874"/>
                  </a:lnTo>
                  <a:lnTo>
                    <a:pt x="28899" y="37358"/>
                  </a:lnTo>
                  <a:lnTo>
                    <a:pt x="35515" y="33223"/>
                  </a:lnTo>
                  <a:lnTo>
                    <a:pt x="39731" y="27087"/>
                  </a:lnTo>
                  <a:lnTo>
                    <a:pt x="41211" y="19570"/>
                  </a:lnTo>
                  <a:lnTo>
                    <a:pt x="39628" y="11792"/>
                  </a:lnTo>
                  <a:lnTo>
                    <a:pt x="35452" y="5589"/>
                  </a:lnTo>
                  <a:lnTo>
                    <a:pt x="28970" y="1484"/>
                  </a:lnTo>
                  <a:lnTo>
                    <a:pt x="20472" y="0"/>
                  </a:lnTo>
                  <a:close/>
                </a:path>
              </a:pathLst>
            </a:custGeom>
            <a:solidFill>
              <a:srgbClr val="33536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8" name="object 88"/>
            <p:cNvSpPr/>
            <p:nvPr/>
          </p:nvSpPr>
          <p:spPr>
            <a:xfrm>
              <a:off x="2504403" y="3246327"/>
              <a:ext cx="130809" cy="129819"/>
            </a:xfrm>
            <a:prstGeom prst="rect">
              <a:avLst/>
            </a:prstGeom>
            <a:blipFill>
              <a:blip r:embed="rId3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9" name="object 89"/>
            <p:cNvSpPr/>
            <p:nvPr/>
          </p:nvSpPr>
          <p:spPr>
            <a:xfrm>
              <a:off x="2658317" y="3246330"/>
              <a:ext cx="119799" cy="127025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90" name="object 90"/>
          <p:cNvSpPr/>
          <p:nvPr/>
        </p:nvSpPr>
        <p:spPr>
          <a:xfrm>
            <a:off x="2860116" y="3192970"/>
            <a:ext cx="110489" cy="180975"/>
          </a:xfrm>
          <a:custGeom>
            <a:avLst/>
            <a:gdLst/>
            <a:ahLst/>
            <a:cxnLst/>
            <a:rect l="l" t="t" r="r" b="b"/>
            <a:pathLst>
              <a:path w="110489" h="180975">
                <a:moveTo>
                  <a:pt x="39916" y="56146"/>
                </a:moveTo>
                <a:lnTo>
                  <a:pt x="1016" y="56146"/>
                </a:lnTo>
                <a:lnTo>
                  <a:pt x="1016" y="180378"/>
                </a:lnTo>
                <a:lnTo>
                  <a:pt x="39916" y="180378"/>
                </a:lnTo>
                <a:lnTo>
                  <a:pt x="39916" y="56146"/>
                </a:lnTo>
                <a:close/>
              </a:path>
              <a:path w="110489" h="180975">
                <a:moveTo>
                  <a:pt x="41211" y="21602"/>
                </a:moveTo>
                <a:lnTo>
                  <a:pt x="39611" y="13830"/>
                </a:lnTo>
                <a:lnTo>
                  <a:pt x="35433" y="7632"/>
                </a:lnTo>
                <a:lnTo>
                  <a:pt x="28956" y="3517"/>
                </a:lnTo>
                <a:lnTo>
                  <a:pt x="20472" y="2032"/>
                </a:lnTo>
                <a:lnTo>
                  <a:pt x="11938" y="3517"/>
                </a:lnTo>
                <a:lnTo>
                  <a:pt x="5422" y="7632"/>
                </a:lnTo>
                <a:lnTo>
                  <a:pt x="1320" y="13830"/>
                </a:lnTo>
                <a:lnTo>
                  <a:pt x="0" y="21602"/>
                </a:lnTo>
                <a:lnTo>
                  <a:pt x="1308" y="29121"/>
                </a:lnTo>
                <a:lnTo>
                  <a:pt x="5397" y="35255"/>
                </a:lnTo>
                <a:lnTo>
                  <a:pt x="11823" y="39395"/>
                </a:lnTo>
                <a:lnTo>
                  <a:pt x="20218" y="40906"/>
                </a:lnTo>
                <a:lnTo>
                  <a:pt x="28892" y="39395"/>
                </a:lnTo>
                <a:lnTo>
                  <a:pt x="35509" y="35255"/>
                </a:lnTo>
                <a:lnTo>
                  <a:pt x="39725" y="29121"/>
                </a:lnTo>
                <a:lnTo>
                  <a:pt x="41211" y="21602"/>
                </a:lnTo>
                <a:close/>
              </a:path>
              <a:path w="110489" h="180975">
                <a:moveTo>
                  <a:pt x="110070" y="0"/>
                </a:moveTo>
                <a:lnTo>
                  <a:pt x="71170" y="0"/>
                </a:lnTo>
                <a:lnTo>
                  <a:pt x="71170" y="180378"/>
                </a:lnTo>
                <a:lnTo>
                  <a:pt x="110070" y="180378"/>
                </a:lnTo>
                <a:lnTo>
                  <a:pt x="110070" y="0"/>
                </a:lnTo>
                <a:close/>
              </a:path>
            </a:pathLst>
          </a:custGeom>
          <a:solidFill>
            <a:srgbClr val="33536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1" name="object 91"/>
          <p:cNvSpPr/>
          <p:nvPr/>
        </p:nvSpPr>
        <p:spPr>
          <a:xfrm>
            <a:off x="3046276" y="3213553"/>
            <a:ext cx="324934" cy="162345"/>
          </a:xfrm>
          <a:prstGeom prst="rect">
            <a:avLst/>
          </a:prstGeom>
          <a:blipFill>
            <a:blip r:embed="rId4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pSp>
        <p:nvGrpSpPr>
          <p:cNvPr id="92" name="object 92"/>
          <p:cNvGrpSpPr/>
          <p:nvPr/>
        </p:nvGrpSpPr>
        <p:grpSpPr>
          <a:xfrm>
            <a:off x="3438335" y="3192970"/>
            <a:ext cx="728345" cy="183515"/>
            <a:chOff x="3438335" y="3192970"/>
            <a:chExt cx="728345" cy="183515"/>
          </a:xfrm>
        </p:grpSpPr>
        <p:sp>
          <p:nvSpPr>
            <p:cNvPr id="93" name="object 93"/>
            <p:cNvSpPr/>
            <p:nvPr/>
          </p:nvSpPr>
          <p:spPr>
            <a:xfrm>
              <a:off x="3438335" y="3246323"/>
              <a:ext cx="101384" cy="129565"/>
            </a:xfrm>
            <a:prstGeom prst="rect">
              <a:avLst/>
            </a:prstGeom>
            <a:blipFill>
              <a:blip r:embed="rId4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94" name="object 94"/>
            <p:cNvSpPr/>
            <p:nvPr/>
          </p:nvSpPr>
          <p:spPr>
            <a:xfrm>
              <a:off x="3559980" y="3246332"/>
              <a:ext cx="77812" cy="127025"/>
            </a:xfrm>
            <a:prstGeom prst="rect">
              <a:avLst/>
            </a:prstGeom>
            <a:blipFill>
              <a:blip r:embed="rId2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95" name="object 95"/>
            <p:cNvSpPr/>
            <p:nvPr/>
          </p:nvSpPr>
          <p:spPr>
            <a:xfrm>
              <a:off x="3657027" y="3249112"/>
              <a:ext cx="119545" cy="127038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96" name="object 96"/>
            <p:cNvSpPr/>
            <p:nvPr/>
          </p:nvSpPr>
          <p:spPr>
            <a:xfrm>
              <a:off x="3799666" y="3246323"/>
              <a:ext cx="101384" cy="129565"/>
            </a:xfrm>
            <a:prstGeom prst="rect">
              <a:avLst/>
            </a:prstGeom>
            <a:blipFill>
              <a:blip r:embed="rId4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97" name="object 97"/>
            <p:cNvSpPr/>
            <p:nvPr/>
          </p:nvSpPr>
          <p:spPr>
            <a:xfrm>
              <a:off x="3921302" y="3195002"/>
              <a:ext cx="41275" cy="178435"/>
            </a:xfrm>
            <a:custGeom>
              <a:avLst/>
              <a:gdLst/>
              <a:ahLst/>
              <a:cxnLst/>
              <a:rect l="l" t="t" r="r" b="b"/>
              <a:pathLst>
                <a:path w="41275" h="178435">
                  <a:moveTo>
                    <a:pt x="39928" y="54114"/>
                  </a:moveTo>
                  <a:lnTo>
                    <a:pt x="1028" y="54114"/>
                  </a:lnTo>
                  <a:lnTo>
                    <a:pt x="1028" y="178346"/>
                  </a:lnTo>
                  <a:lnTo>
                    <a:pt x="39928" y="178346"/>
                  </a:lnTo>
                  <a:lnTo>
                    <a:pt x="39928" y="54114"/>
                  </a:lnTo>
                  <a:close/>
                </a:path>
                <a:path w="41275" h="178435">
                  <a:moveTo>
                    <a:pt x="20485" y="0"/>
                  </a:moveTo>
                  <a:lnTo>
                    <a:pt x="11949" y="1484"/>
                  </a:lnTo>
                  <a:lnTo>
                    <a:pt x="5437" y="5589"/>
                  </a:lnTo>
                  <a:lnTo>
                    <a:pt x="1327" y="11792"/>
                  </a:lnTo>
                  <a:lnTo>
                    <a:pt x="0" y="19570"/>
                  </a:lnTo>
                  <a:lnTo>
                    <a:pt x="1323" y="27087"/>
                  </a:lnTo>
                  <a:lnTo>
                    <a:pt x="5403" y="33223"/>
                  </a:lnTo>
                  <a:lnTo>
                    <a:pt x="11837" y="37358"/>
                  </a:lnTo>
                  <a:lnTo>
                    <a:pt x="20218" y="38874"/>
                  </a:lnTo>
                  <a:lnTo>
                    <a:pt x="28901" y="37358"/>
                  </a:lnTo>
                  <a:lnTo>
                    <a:pt x="35521" y="33223"/>
                  </a:lnTo>
                  <a:lnTo>
                    <a:pt x="39742" y="27087"/>
                  </a:lnTo>
                  <a:lnTo>
                    <a:pt x="41224" y="19570"/>
                  </a:lnTo>
                  <a:lnTo>
                    <a:pt x="39633" y="11792"/>
                  </a:lnTo>
                  <a:lnTo>
                    <a:pt x="35455" y="5589"/>
                  </a:lnTo>
                  <a:lnTo>
                    <a:pt x="28976" y="1484"/>
                  </a:lnTo>
                  <a:lnTo>
                    <a:pt x="20485" y="0"/>
                  </a:lnTo>
                  <a:close/>
                </a:path>
              </a:pathLst>
            </a:custGeom>
            <a:solidFill>
              <a:srgbClr val="33536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8" name="object 98"/>
            <p:cNvSpPr/>
            <p:nvPr/>
          </p:nvSpPr>
          <p:spPr>
            <a:xfrm>
              <a:off x="3984297" y="3246324"/>
              <a:ext cx="114427" cy="129819"/>
            </a:xfrm>
            <a:prstGeom prst="rect">
              <a:avLst/>
            </a:prstGeom>
            <a:blipFill>
              <a:blip r:embed="rId2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99" name="object 99"/>
            <p:cNvSpPr/>
            <p:nvPr/>
          </p:nvSpPr>
          <p:spPr>
            <a:xfrm>
              <a:off x="4127690" y="3192970"/>
              <a:ext cx="39370" cy="180975"/>
            </a:xfrm>
            <a:custGeom>
              <a:avLst/>
              <a:gdLst/>
              <a:ahLst/>
              <a:cxnLst/>
              <a:rect l="l" t="t" r="r" b="b"/>
              <a:pathLst>
                <a:path w="39370" h="180975">
                  <a:moveTo>
                    <a:pt x="38900" y="0"/>
                  </a:moveTo>
                  <a:lnTo>
                    <a:pt x="0" y="0"/>
                  </a:lnTo>
                  <a:lnTo>
                    <a:pt x="0" y="180378"/>
                  </a:lnTo>
                  <a:lnTo>
                    <a:pt x="38900" y="180378"/>
                  </a:lnTo>
                  <a:lnTo>
                    <a:pt x="38900" y="0"/>
                  </a:lnTo>
                  <a:close/>
                </a:path>
              </a:pathLst>
            </a:custGeom>
            <a:solidFill>
              <a:srgbClr val="335361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00" name="object 100"/>
          <p:cNvSpPr/>
          <p:nvPr/>
        </p:nvSpPr>
        <p:spPr>
          <a:xfrm>
            <a:off x="674444" y="3494978"/>
            <a:ext cx="2024810" cy="185971"/>
          </a:xfrm>
          <a:prstGeom prst="rect">
            <a:avLst/>
          </a:prstGeom>
          <a:blipFill>
            <a:blip r:embed="rId4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pSp>
        <p:nvGrpSpPr>
          <p:cNvPr id="101" name="object 101"/>
          <p:cNvGrpSpPr/>
          <p:nvPr/>
        </p:nvGrpSpPr>
        <p:grpSpPr>
          <a:xfrm>
            <a:off x="2774581" y="3497770"/>
            <a:ext cx="293370" cy="183515"/>
            <a:chOff x="2774581" y="3497770"/>
            <a:chExt cx="293370" cy="183515"/>
          </a:xfrm>
        </p:grpSpPr>
        <p:sp>
          <p:nvSpPr>
            <p:cNvPr id="102" name="object 102"/>
            <p:cNvSpPr/>
            <p:nvPr/>
          </p:nvSpPr>
          <p:spPr>
            <a:xfrm>
              <a:off x="2774581" y="3497770"/>
              <a:ext cx="39370" cy="180975"/>
            </a:xfrm>
            <a:custGeom>
              <a:avLst/>
              <a:gdLst/>
              <a:ahLst/>
              <a:cxnLst/>
              <a:rect l="l" t="t" r="r" b="b"/>
              <a:pathLst>
                <a:path w="39369" h="180975">
                  <a:moveTo>
                    <a:pt x="38900" y="0"/>
                  </a:moveTo>
                  <a:lnTo>
                    <a:pt x="0" y="0"/>
                  </a:lnTo>
                  <a:lnTo>
                    <a:pt x="0" y="180378"/>
                  </a:lnTo>
                  <a:lnTo>
                    <a:pt x="38900" y="180378"/>
                  </a:lnTo>
                  <a:lnTo>
                    <a:pt x="38900" y="0"/>
                  </a:lnTo>
                  <a:close/>
                </a:path>
              </a:pathLst>
            </a:custGeom>
            <a:solidFill>
              <a:srgbClr val="33536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3" name="object 103"/>
            <p:cNvSpPr/>
            <p:nvPr/>
          </p:nvSpPr>
          <p:spPr>
            <a:xfrm>
              <a:off x="2837830" y="3551130"/>
              <a:ext cx="229923" cy="129567"/>
            </a:xfrm>
            <a:prstGeom prst="rect">
              <a:avLst/>
            </a:prstGeom>
            <a:blipFill>
              <a:blip r:embed="rId4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04" name="object 104"/>
          <p:cNvGrpSpPr/>
          <p:nvPr/>
        </p:nvGrpSpPr>
        <p:grpSpPr>
          <a:xfrm>
            <a:off x="3142051" y="3551127"/>
            <a:ext cx="1169670" cy="177800"/>
            <a:chOff x="3142051" y="3551127"/>
            <a:chExt cx="1169670" cy="177800"/>
          </a:xfrm>
        </p:grpSpPr>
        <p:sp>
          <p:nvSpPr>
            <p:cNvPr id="105" name="object 105"/>
            <p:cNvSpPr/>
            <p:nvPr/>
          </p:nvSpPr>
          <p:spPr>
            <a:xfrm>
              <a:off x="3142051" y="3551129"/>
              <a:ext cx="266795" cy="177330"/>
            </a:xfrm>
            <a:prstGeom prst="rect">
              <a:avLst/>
            </a:prstGeom>
            <a:blipFill>
              <a:blip r:embed="rId4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06" name="object 106"/>
            <p:cNvSpPr/>
            <p:nvPr/>
          </p:nvSpPr>
          <p:spPr>
            <a:xfrm>
              <a:off x="3431169" y="3551127"/>
              <a:ext cx="333104" cy="129819"/>
            </a:xfrm>
            <a:prstGeom prst="rect">
              <a:avLst/>
            </a:prstGeom>
            <a:blipFill>
              <a:blip r:embed="rId4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07" name="object 107"/>
            <p:cNvSpPr/>
            <p:nvPr/>
          </p:nvSpPr>
          <p:spPr>
            <a:xfrm>
              <a:off x="3787376" y="3551130"/>
              <a:ext cx="119799" cy="127025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08" name="object 108"/>
            <p:cNvSpPr/>
            <p:nvPr/>
          </p:nvSpPr>
          <p:spPr>
            <a:xfrm>
              <a:off x="3937445" y="3551130"/>
              <a:ext cx="119799" cy="127025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09" name="object 109"/>
            <p:cNvSpPr/>
            <p:nvPr/>
          </p:nvSpPr>
          <p:spPr>
            <a:xfrm>
              <a:off x="4081364" y="3551130"/>
              <a:ext cx="229922" cy="129567"/>
            </a:xfrm>
            <a:prstGeom prst="rect">
              <a:avLst/>
            </a:prstGeom>
            <a:blipFill>
              <a:blip r:embed="rId4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10" name="object 110"/>
          <p:cNvGrpSpPr/>
          <p:nvPr/>
        </p:nvGrpSpPr>
        <p:grpSpPr>
          <a:xfrm>
            <a:off x="680595" y="3823153"/>
            <a:ext cx="1116965" cy="210185"/>
            <a:chOff x="680595" y="3823153"/>
            <a:chExt cx="1116965" cy="210185"/>
          </a:xfrm>
        </p:grpSpPr>
        <p:sp>
          <p:nvSpPr>
            <p:cNvPr id="111" name="object 111"/>
            <p:cNvSpPr/>
            <p:nvPr/>
          </p:nvSpPr>
          <p:spPr>
            <a:xfrm>
              <a:off x="680595" y="3855927"/>
              <a:ext cx="278565" cy="177332"/>
            </a:xfrm>
            <a:prstGeom prst="rect">
              <a:avLst/>
            </a:prstGeom>
            <a:blipFill>
              <a:blip r:embed="rId4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12" name="object 112"/>
            <p:cNvSpPr/>
            <p:nvPr/>
          </p:nvSpPr>
          <p:spPr>
            <a:xfrm>
              <a:off x="982263" y="3823153"/>
              <a:ext cx="308274" cy="162345"/>
            </a:xfrm>
            <a:prstGeom prst="rect">
              <a:avLst/>
            </a:prstGeom>
            <a:blipFill>
              <a:blip r:embed="rId4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13" name="object 113"/>
            <p:cNvSpPr/>
            <p:nvPr/>
          </p:nvSpPr>
          <p:spPr>
            <a:xfrm>
              <a:off x="1313369" y="3858712"/>
              <a:ext cx="119545" cy="127038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14" name="object 114"/>
            <p:cNvSpPr/>
            <p:nvPr/>
          </p:nvSpPr>
          <p:spPr>
            <a:xfrm>
              <a:off x="1456006" y="3855930"/>
              <a:ext cx="341064" cy="129567"/>
            </a:xfrm>
            <a:prstGeom prst="rect">
              <a:avLst/>
            </a:prstGeom>
            <a:blipFill>
              <a:blip r:embed="rId4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15" name="object 115"/>
          <p:cNvGrpSpPr/>
          <p:nvPr/>
        </p:nvGrpSpPr>
        <p:grpSpPr>
          <a:xfrm>
            <a:off x="1865219" y="3802571"/>
            <a:ext cx="279400" cy="183515"/>
            <a:chOff x="1865219" y="3802571"/>
            <a:chExt cx="279400" cy="183515"/>
          </a:xfrm>
        </p:grpSpPr>
        <p:sp>
          <p:nvSpPr>
            <p:cNvPr id="116" name="object 116"/>
            <p:cNvSpPr/>
            <p:nvPr/>
          </p:nvSpPr>
          <p:spPr>
            <a:xfrm>
              <a:off x="1865219" y="3802571"/>
              <a:ext cx="129540" cy="183172"/>
            </a:xfrm>
            <a:prstGeom prst="rect">
              <a:avLst/>
            </a:prstGeom>
            <a:blipFill>
              <a:blip r:embed="rId3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17" name="object 117"/>
            <p:cNvSpPr/>
            <p:nvPr/>
          </p:nvSpPr>
          <p:spPr>
            <a:xfrm>
              <a:off x="2024507" y="3858712"/>
              <a:ext cx="119545" cy="127038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18" name="object 118"/>
          <p:cNvGrpSpPr/>
          <p:nvPr/>
        </p:nvGrpSpPr>
        <p:grpSpPr>
          <a:xfrm>
            <a:off x="2212740" y="3804602"/>
            <a:ext cx="553085" cy="181610"/>
            <a:chOff x="2212740" y="3804602"/>
            <a:chExt cx="553085" cy="181610"/>
          </a:xfrm>
        </p:grpSpPr>
        <p:sp>
          <p:nvSpPr>
            <p:cNvPr id="119" name="object 119"/>
            <p:cNvSpPr/>
            <p:nvPr/>
          </p:nvSpPr>
          <p:spPr>
            <a:xfrm>
              <a:off x="2212740" y="3804602"/>
              <a:ext cx="189223" cy="178346"/>
            </a:xfrm>
            <a:prstGeom prst="rect">
              <a:avLst/>
            </a:prstGeom>
            <a:blipFill>
              <a:blip r:embed="rId4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20" name="object 120"/>
            <p:cNvSpPr/>
            <p:nvPr/>
          </p:nvSpPr>
          <p:spPr>
            <a:xfrm>
              <a:off x="2430908" y="3855932"/>
              <a:ext cx="77812" cy="127025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21" name="object 121"/>
            <p:cNvSpPr/>
            <p:nvPr/>
          </p:nvSpPr>
          <p:spPr>
            <a:xfrm>
              <a:off x="2527955" y="3858712"/>
              <a:ext cx="119545" cy="127038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22" name="object 122"/>
            <p:cNvSpPr/>
            <p:nvPr/>
          </p:nvSpPr>
          <p:spPr>
            <a:xfrm>
              <a:off x="2670594" y="3855930"/>
              <a:ext cx="94716" cy="129565"/>
            </a:xfrm>
            <a:prstGeom prst="rect">
              <a:avLst/>
            </a:prstGeom>
            <a:blipFill>
              <a:blip r:embed="rId3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23" name="object 123"/>
          <p:cNvGrpSpPr/>
          <p:nvPr/>
        </p:nvGrpSpPr>
        <p:grpSpPr>
          <a:xfrm>
            <a:off x="2832441" y="3799778"/>
            <a:ext cx="413384" cy="186055"/>
            <a:chOff x="2832441" y="3799778"/>
            <a:chExt cx="413384" cy="186055"/>
          </a:xfrm>
        </p:grpSpPr>
        <p:sp>
          <p:nvSpPr>
            <p:cNvPr id="124" name="object 124"/>
            <p:cNvSpPr/>
            <p:nvPr/>
          </p:nvSpPr>
          <p:spPr>
            <a:xfrm>
              <a:off x="2832441" y="3799778"/>
              <a:ext cx="262699" cy="185964"/>
            </a:xfrm>
            <a:prstGeom prst="rect">
              <a:avLst/>
            </a:prstGeom>
            <a:blipFill>
              <a:blip r:embed="rId5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25" name="object 125"/>
            <p:cNvSpPr/>
            <p:nvPr/>
          </p:nvSpPr>
          <p:spPr>
            <a:xfrm>
              <a:off x="3125414" y="3855930"/>
              <a:ext cx="119799" cy="127025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26" name="object 126"/>
          <p:cNvGrpSpPr/>
          <p:nvPr/>
        </p:nvGrpSpPr>
        <p:grpSpPr>
          <a:xfrm>
            <a:off x="3321043" y="3802571"/>
            <a:ext cx="271780" cy="183515"/>
            <a:chOff x="3321043" y="3802571"/>
            <a:chExt cx="271780" cy="183515"/>
          </a:xfrm>
        </p:grpSpPr>
        <p:sp>
          <p:nvSpPr>
            <p:cNvPr id="127" name="object 127"/>
            <p:cNvSpPr/>
            <p:nvPr/>
          </p:nvSpPr>
          <p:spPr>
            <a:xfrm>
              <a:off x="3321043" y="3802571"/>
              <a:ext cx="129539" cy="183172"/>
            </a:xfrm>
            <a:prstGeom prst="rect">
              <a:avLst/>
            </a:prstGeom>
            <a:blipFill>
              <a:blip r:embed="rId5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28" name="object 128"/>
            <p:cNvSpPr/>
            <p:nvPr/>
          </p:nvSpPr>
          <p:spPr>
            <a:xfrm>
              <a:off x="3473673" y="3855933"/>
              <a:ext cx="119037" cy="129565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29" name="object 129"/>
          <p:cNvGrpSpPr/>
          <p:nvPr/>
        </p:nvGrpSpPr>
        <p:grpSpPr>
          <a:xfrm>
            <a:off x="3667798" y="3802570"/>
            <a:ext cx="293370" cy="183515"/>
            <a:chOff x="3667798" y="3802570"/>
            <a:chExt cx="293370" cy="183515"/>
          </a:xfrm>
        </p:grpSpPr>
        <p:sp>
          <p:nvSpPr>
            <p:cNvPr id="130" name="object 130"/>
            <p:cNvSpPr/>
            <p:nvPr/>
          </p:nvSpPr>
          <p:spPr>
            <a:xfrm>
              <a:off x="3667798" y="3802570"/>
              <a:ext cx="39370" cy="180975"/>
            </a:xfrm>
            <a:custGeom>
              <a:avLst/>
              <a:gdLst/>
              <a:ahLst/>
              <a:cxnLst/>
              <a:rect l="l" t="t" r="r" b="b"/>
              <a:pathLst>
                <a:path w="39370" h="180975">
                  <a:moveTo>
                    <a:pt x="38900" y="0"/>
                  </a:moveTo>
                  <a:lnTo>
                    <a:pt x="0" y="0"/>
                  </a:lnTo>
                  <a:lnTo>
                    <a:pt x="0" y="180378"/>
                  </a:lnTo>
                  <a:lnTo>
                    <a:pt x="38900" y="180378"/>
                  </a:lnTo>
                  <a:lnTo>
                    <a:pt x="38900" y="0"/>
                  </a:lnTo>
                  <a:close/>
                </a:path>
              </a:pathLst>
            </a:custGeom>
            <a:solidFill>
              <a:srgbClr val="33536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1" name="object 131"/>
            <p:cNvSpPr/>
            <p:nvPr/>
          </p:nvSpPr>
          <p:spPr>
            <a:xfrm>
              <a:off x="3731048" y="3855930"/>
              <a:ext cx="229922" cy="129567"/>
            </a:xfrm>
            <a:prstGeom prst="rect">
              <a:avLst/>
            </a:prstGeom>
            <a:blipFill>
              <a:blip r:embed="rId5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32" name="object 132"/>
          <p:cNvGrpSpPr/>
          <p:nvPr/>
        </p:nvGrpSpPr>
        <p:grpSpPr>
          <a:xfrm>
            <a:off x="4035272" y="3802570"/>
            <a:ext cx="612775" cy="183515"/>
            <a:chOff x="4035272" y="3802570"/>
            <a:chExt cx="612775" cy="183515"/>
          </a:xfrm>
        </p:grpSpPr>
        <p:sp>
          <p:nvSpPr>
            <p:cNvPr id="133" name="object 133"/>
            <p:cNvSpPr/>
            <p:nvPr/>
          </p:nvSpPr>
          <p:spPr>
            <a:xfrm>
              <a:off x="4035272" y="3804602"/>
              <a:ext cx="41275" cy="178435"/>
            </a:xfrm>
            <a:custGeom>
              <a:avLst/>
              <a:gdLst/>
              <a:ahLst/>
              <a:cxnLst/>
              <a:rect l="l" t="t" r="r" b="b"/>
              <a:pathLst>
                <a:path w="41275" h="178435">
                  <a:moveTo>
                    <a:pt x="39916" y="54114"/>
                  </a:moveTo>
                  <a:lnTo>
                    <a:pt x="1015" y="54114"/>
                  </a:lnTo>
                  <a:lnTo>
                    <a:pt x="1015" y="178346"/>
                  </a:lnTo>
                  <a:lnTo>
                    <a:pt x="39916" y="178346"/>
                  </a:lnTo>
                  <a:lnTo>
                    <a:pt x="39916" y="54114"/>
                  </a:lnTo>
                  <a:close/>
                </a:path>
                <a:path w="41275" h="178435">
                  <a:moveTo>
                    <a:pt x="20472" y="0"/>
                  </a:moveTo>
                  <a:lnTo>
                    <a:pt x="11944" y="1484"/>
                  </a:lnTo>
                  <a:lnTo>
                    <a:pt x="5435" y="5589"/>
                  </a:lnTo>
                  <a:lnTo>
                    <a:pt x="1327" y="11792"/>
                  </a:lnTo>
                  <a:lnTo>
                    <a:pt x="0" y="19570"/>
                  </a:lnTo>
                  <a:lnTo>
                    <a:pt x="1323" y="27087"/>
                  </a:lnTo>
                  <a:lnTo>
                    <a:pt x="5403" y="33223"/>
                  </a:lnTo>
                  <a:lnTo>
                    <a:pt x="11837" y="37358"/>
                  </a:lnTo>
                  <a:lnTo>
                    <a:pt x="20218" y="38874"/>
                  </a:lnTo>
                  <a:lnTo>
                    <a:pt x="28899" y="37358"/>
                  </a:lnTo>
                  <a:lnTo>
                    <a:pt x="35515" y="33223"/>
                  </a:lnTo>
                  <a:lnTo>
                    <a:pt x="39731" y="27087"/>
                  </a:lnTo>
                  <a:lnTo>
                    <a:pt x="41211" y="19570"/>
                  </a:lnTo>
                  <a:lnTo>
                    <a:pt x="39628" y="11792"/>
                  </a:lnTo>
                  <a:lnTo>
                    <a:pt x="35452" y="5589"/>
                  </a:lnTo>
                  <a:lnTo>
                    <a:pt x="28970" y="1484"/>
                  </a:lnTo>
                  <a:lnTo>
                    <a:pt x="20472" y="0"/>
                  </a:lnTo>
                  <a:close/>
                </a:path>
              </a:pathLst>
            </a:custGeom>
            <a:solidFill>
              <a:srgbClr val="33536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4" name="object 134"/>
            <p:cNvSpPr/>
            <p:nvPr/>
          </p:nvSpPr>
          <p:spPr>
            <a:xfrm>
              <a:off x="4099269" y="3855927"/>
              <a:ext cx="241961" cy="129819"/>
            </a:xfrm>
            <a:prstGeom prst="rect">
              <a:avLst/>
            </a:prstGeom>
            <a:blipFill>
              <a:blip r:embed="rId5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35" name="object 135"/>
            <p:cNvSpPr/>
            <p:nvPr/>
          </p:nvSpPr>
          <p:spPr>
            <a:xfrm>
              <a:off x="4365345" y="3802570"/>
              <a:ext cx="39370" cy="180975"/>
            </a:xfrm>
            <a:custGeom>
              <a:avLst/>
              <a:gdLst/>
              <a:ahLst/>
              <a:cxnLst/>
              <a:rect l="l" t="t" r="r" b="b"/>
              <a:pathLst>
                <a:path w="39370" h="180975">
                  <a:moveTo>
                    <a:pt x="38900" y="0"/>
                  </a:moveTo>
                  <a:lnTo>
                    <a:pt x="0" y="0"/>
                  </a:lnTo>
                  <a:lnTo>
                    <a:pt x="0" y="180378"/>
                  </a:lnTo>
                  <a:lnTo>
                    <a:pt x="38900" y="180378"/>
                  </a:lnTo>
                  <a:lnTo>
                    <a:pt x="38900" y="0"/>
                  </a:lnTo>
                  <a:close/>
                </a:path>
              </a:pathLst>
            </a:custGeom>
            <a:solidFill>
              <a:srgbClr val="33536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6" name="object 136"/>
            <p:cNvSpPr/>
            <p:nvPr/>
          </p:nvSpPr>
          <p:spPr>
            <a:xfrm>
              <a:off x="4428605" y="3855933"/>
              <a:ext cx="119037" cy="129565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37" name="object 137"/>
            <p:cNvSpPr/>
            <p:nvPr/>
          </p:nvSpPr>
          <p:spPr>
            <a:xfrm>
              <a:off x="4569964" y="3855932"/>
              <a:ext cx="77812" cy="127025"/>
            </a:xfrm>
            <a:prstGeom prst="rect">
              <a:avLst/>
            </a:prstGeom>
            <a:blipFill>
              <a:blip r:embed="rId2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38" name="object 138"/>
          <p:cNvSpPr/>
          <p:nvPr/>
        </p:nvSpPr>
        <p:spPr>
          <a:xfrm>
            <a:off x="4712841" y="3823153"/>
            <a:ext cx="213798" cy="162345"/>
          </a:xfrm>
          <a:prstGeom prst="rect">
            <a:avLst/>
          </a:prstGeom>
          <a:blipFill>
            <a:blip r:embed="rId5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pSp>
        <p:nvGrpSpPr>
          <p:cNvPr id="139" name="object 139"/>
          <p:cNvGrpSpPr/>
          <p:nvPr/>
        </p:nvGrpSpPr>
        <p:grpSpPr>
          <a:xfrm>
            <a:off x="674444" y="4107371"/>
            <a:ext cx="271780" cy="183515"/>
            <a:chOff x="674444" y="4107371"/>
            <a:chExt cx="271780" cy="183515"/>
          </a:xfrm>
        </p:grpSpPr>
        <p:sp>
          <p:nvSpPr>
            <p:cNvPr id="140" name="object 140"/>
            <p:cNvSpPr/>
            <p:nvPr/>
          </p:nvSpPr>
          <p:spPr>
            <a:xfrm>
              <a:off x="674444" y="4107371"/>
              <a:ext cx="129540" cy="183172"/>
            </a:xfrm>
            <a:prstGeom prst="rect">
              <a:avLst/>
            </a:prstGeom>
            <a:blipFill>
              <a:blip r:embed="rId3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41" name="object 141"/>
            <p:cNvSpPr/>
            <p:nvPr/>
          </p:nvSpPr>
          <p:spPr>
            <a:xfrm>
              <a:off x="827076" y="4160733"/>
              <a:ext cx="119037" cy="129565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42" name="object 142"/>
          <p:cNvGrpSpPr/>
          <p:nvPr/>
        </p:nvGrpSpPr>
        <p:grpSpPr>
          <a:xfrm>
            <a:off x="1021181" y="4107370"/>
            <a:ext cx="293370" cy="183515"/>
            <a:chOff x="1021181" y="4107370"/>
            <a:chExt cx="293370" cy="183515"/>
          </a:xfrm>
        </p:grpSpPr>
        <p:sp>
          <p:nvSpPr>
            <p:cNvPr id="143" name="object 143"/>
            <p:cNvSpPr/>
            <p:nvPr/>
          </p:nvSpPr>
          <p:spPr>
            <a:xfrm>
              <a:off x="1021181" y="4107370"/>
              <a:ext cx="39370" cy="180975"/>
            </a:xfrm>
            <a:custGeom>
              <a:avLst/>
              <a:gdLst/>
              <a:ahLst/>
              <a:cxnLst/>
              <a:rect l="l" t="t" r="r" b="b"/>
              <a:pathLst>
                <a:path w="39369" h="180975">
                  <a:moveTo>
                    <a:pt x="38900" y="0"/>
                  </a:moveTo>
                  <a:lnTo>
                    <a:pt x="0" y="0"/>
                  </a:lnTo>
                  <a:lnTo>
                    <a:pt x="0" y="180378"/>
                  </a:lnTo>
                  <a:lnTo>
                    <a:pt x="38900" y="180378"/>
                  </a:lnTo>
                  <a:lnTo>
                    <a:pt x="38900" y="0"/>
                  </a:lnTo>
                  <a:close/>
                </a:path>
              </a:pathLst>
            </a:custGeom>
            <a:solidFill>
              <a:srgbClr val="33536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4" name="object 144"/>
            <p:cNvSpPr/>
            <p:nvPr/>
          </p:nvSpPr>
          <p:spPr>
            <a:xfrm>
              <a:off x="1084436" y="4160730"/>
              <a:ext cx="229923" cy="129567"/>
            </a:xfrm>
            <a:prstGeom prst="rect">
              <a:avLst/>
            </a:prstGeom>
            <a:blipFill>
              <a:blip r:embed="rId4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45" name="object 145"/>
          <p:cNvGrpSpPr/>
          <p:nvPr/>
        </p:nvGrpSpPr>
        <p:grpSpPr>
          <a:xfrm>
            <a:off x="1382510" y="4109402"/>
            <a:ext cx="895350" cy="231775"/>
            <a:chOff x="1382510" y="4109402"/>
            <a:chExt cx="895350" cy="231775"/>
          </a:xfrm>
        </p:grpSpPr>
        <p:sp>
          <p:nvSpPr>
            <p:cNvPr id="146" name="object 146"/>
            <p:cNvSpPr/>
            <p:nvPr/>
          </p:nvSpPr>
          <p:spPr>
            <a:xfrm>
              <a:off x="1382510" y="4160727"/>
              <a:ext cx="241961" cy="129819"/>
            </a:xfrm>
            <a:prstGeom prst="rect">
              <a:avLst/>
            </a:prstGeom>
            <a:blipFill>
              <a:blip r:embed="rId5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47" name="object 147"/>
            <p:cNvSpPr/>
            <p:nvPr/>
          </p:nvSpPr>
          <p:spPr>
            <a:xfrm>
              <a:off x="1647558" y="4109402"/>
              <a:ext cx="41275" cy="178435"/>
            </a:xfrm>
            <a:custGeom>
              <a:avLst/>
              <a:gdLst/>
              <a:ahLst/>
              <a:cxnLst/>
              <a:rect l="l" t="t" r="r" b="b"/>
              <a:pathLst>
                <a:path w="41275" h="178435">
                  <a:moveTo>
                    <a:pt x="39916" y="54114"/>
                  </a:moveTo>
                  <a:lnTo>
                    <a:pt x="1015" y="54114"/>
                  </a:lnTo>
                  <a:lnTo>
                    <a:pt x="1015" y="178346"/>
                  </a:lnTo>
                  <a:lnTo>
                    <a:pt x="39916" y="178346"/>
                  </a:lnTo>
                  <a:lnTo>
                    <a:pt x="39916" y="54114"/>
                  </a:lnTo>
                  <a:close/>
                </a:path>
                <a:path w="41275" h="178435">
                  <a:moveTo>
                    <a:pt x="20485" y="0"/>
                  </a:moveTo>
                  <a:lnTo>
                    <a:pt x="11949" y="1484"/>
                  </a:lnTo>
                  <a:lnTo>
                    <a:pt x="5437" y="5589"/>
                  </a:lnTo>
                  <a:lnTo>
                    <a:pt x="1327" y="11792"/>
                  </a:lnTo>
                  <a:lnTo>
                    <a:pt x="0" y="19570"/>
                  </a:lnTo>
                  <a:lnTo>
                    <a:pt x="1323" y="27087"/>
                  </a:lnTo>
                  <a:lnTo>
                    <a:pt x="5403" y="33223"/>
                  </a:lnTo>
                  <a:lnTo>
                    <a:pt x="11837" y="37358"/>
                  </a:lnTo>
                  <a:lnTo>
                    <a:pt x="20218" y="38874"/>
                  </a:lnTo>
                  <a:lnTo>
                    <a:pt x="28899" y="37358"/>
                  </a:lnTo>
                  <a:lnTo>
                    <a:pt x="35515" y="33223"/>
                  </a:lnTo>
                  <a:lnTo>
                    <a:pt x="39731" y="27087"/>
                  </a:lnTo>
                  <a:lnTo>
                    <a:pt x="41211" y="19570"/>
                  </a:lnTo>
                  <a:lnTo>
                    <a:pt x="39628" y="11792"/>
                  </a:lnTo>
                  <a:lnTo>
                    <a:pt x="35453" y="5589"/>
                  </a:lnTo>
                  <a:lnTo>
                    <a:pt x="28976" y="1484"/>
                  </a:lnTo>
                  <a:lnTo>
                    <a:pt x="20485" y="0"/>
                  </a:lnTo>
                  <a:close/>
                </a:path>
              </a:pathLst>
            </a:custGeom>
            <a:solidFill>
              <a:srgbClr val="33536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8" name="object 148"/>
            <p:cNvSpPr/>
            <p:nvPr/>
          </p:nvSpPr>
          <p:spPr>
            <a:xfrm>
              <a:off x="1711571" y="4160723"/>
              <a:ext cx="126720" cy="180124"/>
            </a:xfrm>
            <a:prstGeom prst="rect">
              <a:avLst/>
            </a:prstGeom>
            <a:blipFill>
              <a:blip r:embed="rId2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49" name="object 149"/>
            <p:cNvSpPr/>
            <p:nvPr/>
          </p:nvSpPr>
          <p:spPr>
            <a:xfrm>
              <a:off x="1867531" y="4160730"/>
              <a:ext cx="119799" cy="127025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50" name="object 150"/>
            <p:cNvSpPr/>
            <p:nvPr/>
          </p:nvSpPr>
          <p:spPr>
            <a:xfrm>
              <a:off x="2011450" y="4160733"/>
              <a:ext cx="119037" cy="129565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51" name="object 151"/>
            <p:cNvSpPr/>
            <p:nvPr/>
          </p:nvSpPr>
          <p:spPr>
            <a:xfrm>
              <a:off x="2152810" y="4160732"/>
              <a:ext cx="124687" cy="129811"/>
            </a:xfrm>
            <a:prstGeom prst="rect">
              <a:avLst/>
            </a:prstGeom>
            <a:blipFill>
              <a:blip r:embed="rId5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52" name="object 152"/>
          <p:cNvSpPr/>
          <p:nvPr/>
        </p:nvSpPr>
        <p:spPr>
          <a:xfrm>
            <a:off x="678545" y="4412165"/>
            <a:ext cx="3022466" cy="233475"/>
          </a:xfrm>
          <a:prstGeom prst="rect">
            <a:avLst/>
          </a:prstGeom>
          <a:blipFill>
            <a:blip r:embed="rId5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3" name="object 153"/>
          <p:cNvSpPr/>
          <p:nvPr/>
        </p:nvSpPr>
        <p:spPr>
          <a:xfrm>
            <a:off x="4668572" y="803537"/>
            <a:ext cx="1109662" cy="471843"/>
          </a:xfrm>
          <a:prstGeom prst="rect">
            <a:avLst/>
          </a:prstGeom>
          <a:blipFill>
            <a:blip r:embed="rId5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4" name="object 154"/>
          <p:cNvSpPr/>
          <p:nvPr/>
        </p:nvSpPr>
        <p:spPr>
          <a:xfrm>
            <a:off x="5886970" y="801277"/>
            <a:ext cx="107950" cy="457834"/>
          </a:xfrm>
          <a:custGeom>
            <a:avLst/>
            <a:gdLst/>
            <a:ahLst/>
            <a:cxnLst/>
            <a:rect l="l" t="t" r="r" b="b"/>
            <a:pathLst>
              <a:path w="107950" h="457834">
                <a:moveTo>
                  <a:pt x="55626" y="0"/>
                </a:moveTo>
                <a:lnTo>
                  <a:pt x="53047" y="0"/>
                </a:lnTo>
                <a:lnTo>
                  <a:pt x="50152" y="647"/>
                </a:lnTo>
                <a:lnTo>
                  <a:pt x="36127" y="26568"/>
                </a:lnTo>
                <a:lnTo>
                  <a:pt x="35814" y="29629"/>
                </a:lnTo>
                <a:lnTo>
                  <a:pt x="33248" y="42506"/>
                </a:lnTo>
                <a:lnTo>
                  <a:pt x="32588" y="45389"/>
                </a:lnTo>
                <a:lnTo>
                  <a:pt x="32105" y="48387"/>
                </a:lnTo>
                <a:lnTo>
                  <a:pt x="31470" y="54495"/>
                </a:lnTo>
                <a:lnTo>
                  <a:pt x="30988" y="57632"/>
                </a:lnTo>
                <a:lnTo>
                  <a:pt x="29057" y="67297"/>
                </a:lnTo>
                <a:lnTo>
                  <a:pt x="28092" y="73571"/>
                </a:lnTo>
                <a:lnTo>
                  <a:pt x="26797" y="85813"/>
                </a:lnTo>
                <a:lnTo>
                  <a:pt x="25996" y="92087"/>
                </a:lnTo>
                <a:lnTo>
                  <a:pt x="25031" y="98526"/>
                </a:lnTo>
                <a:lnTo>
                  <a:pt x="22448" y="117166"/>
                </a:lnTo>
                <a:lnTo>
                  <a:pt x="15608" y="173621"/>
                </a:lnTo>
                <a:lnTo>
                  <a:pt x="10405" y="230364"/>
                </a:lnTo>
                <a:lnTo>
                  <a:pt x="7797" y="274167"/>
                </a:lnTo>
                <a:lnTo>
                  <a:pt x="7327" y="280441"/>
                </a:lnTo>
                <a:lnTo>
                  <a:pt x="6608" y="287680"/>
                </a:lnTo>
                <a:lnTo>
                  <a:pt x="6362" y="290423"/>
                </a:lnTo>
                <a:lnTo>
                  <a:pt x="5397" y="300253"/>
                </a:lnTo>
                <a:lnTo>
                  <a:pt x="5265" y="302818"/>
                </a:lnTo>
                <a:lnTo>
                  <a:pt x="5203" y="309892"/>
                </a:lnTo>
                <a:lnTo>
                  <a:pt x="4978" y="312407"/>
                </a:lnTo>
                <a:lnTo>
                  <a:pt x="4025" y="317868"/>
                </a:lnTo>
                <a:lnTo>
                  <a:pt x="4584" y="320522"/>
                </a:lnTo>
                <a:lnTo>
                  <a:pt x="6197" y="323100"/>
                </a:lnTo>
                <a:lnTo>
                  <a:pt x="8445" y="327291"/>
                </a:lnTo>
                <a:lnTo>
                  <a:pt x="11582" y="331558"/>
                </a:lnTo>
                <a:lnTo>
                  <a:pt x="19646" y="340245"/>
                </a:lnTo>
                <a:lnTo>
                  <a:pt x="23901" y="342734"/>
                </a:lnTo>
                <a:lnTo>
                  <a:pt x="28409" y="343382"/>
                </a:lnTo>
                <a:lnTo>
                  <a:pt x="30022" y="343712"/>
                </a:lnTo>
                <a:lnTo>
                  <a:pt x="31546" y="343789"/>
                </a:lnTo>
                <a:lnTo>
                  <a:pt x="34455" y="343471"/>
                </a:lnTo>
                <a:lnTo>
                  <a:pt x="35979" y="343382"/>
                </a:lnTo>
                <a:lnTo>
                  <a:pt x="42341" y="343382"/>
                </a:lnTo>
                <a:lnTo>
                  <a:pt x="43383" y="343077"/>
                </a:lnTo>
                <a:lnTo>
                  <a:pt x="44348" y="342417"/>
                </a:lnTo>
                <a:lnTo>
                  <a:pt x="46761" y="341452"/>
                </a:lnTo>
                <a:lnTo>
                  <a:pt x="47256" y="341452"/>
                </a:lnTo>
                <a:lnTo>
                  <a:pt x="47891" y="340817"/>
                </a:lnTo>
                <a:lnTo>
                  <a:pt x="48450" y="340563"/>
                </a:lnTo>
                <a:lnTo>
                  <a:pt x="49745" y="340563"/>
                </a:lnTo>
                <a:lnTo>
                  <a:pt x="49974" y="340334"/>
                </a:lnTo>
                <a:lnTo>
                  <a:pt x="50622" y="339039"/>
                </a:lnTo>
                <a:lnTo>
                  <a:pt x="53200" y="335495"/>
                </a:lnTo>
                <a:lnTo>
                  <a:pt x="55460" y="331724"/>
                </a:lnTo>
                <a:lnTo>
                  <a:pt x="59321" y="323659"/>
                </a:lnTo>
                <a:lnTo>
                  <a:pt x="61252" y="319887"/>
                </a:lnTo>
                <a:lnTo>
                  <a:pt x="63182" y="316331"/>
                </a:lnTo>
                <a:lnTo>
                  <a:pt x="67043" y="309892"/>
                </a:lnTo>
                <a:lnTo>
                  <a:pt x="70104" y="302818"/>
                </a:lnTo>
                <a:lnTo>
                  <a:pt x="72364" y="295084"/>
                </a:lnTo>
                <a:lnTo>
                  <a:pt x="74930" y="287680"/>
                </a:lnTo>
                <a:lnTo>
                  <a:pt x="76542" y="279958"/>
                </a:lnTo>
                <a:lnTo>
                  <a:pt x="79121" y="248246"/>
                </a:lnTo>
                <a:lnTo>
                  <a:pt x="81546" y="222161"/>
                </a:lnTo>
                <a:lnTo>
                  <a:pt x="82181" y="218300"/>
                </a:lnTo>
                <a:lnTo>
                  <a:pt x="84759" y="202209"/>
                </a:lnTo>
                <a:lnTo>
                  <a:pt x="85394" y="198018"/>
                </a:lnTo>
                <a:lnTo>
                  <a:pt x="88607" y="182003"/>
                </a:lnTo>
                <a:lnTo>
                  <a:pt x="91833" y="166217"/>
                </a:lnTo>
                <a:lnTo>
                  <a:pt x="93129" y="158089"/>
                </a:lnTo>
                <a:lnTo>
                  <a:pt x="94094" y="149720"/>
                </a:lnTo>
                <a:lnTo>
                  <a:pt x="98933" y="112522"/>
                </a:lnTo>
                <a:lnTo>
                  <a:pt x="99568" y="106413"/>
                </a:lnTo>
                <a:lnTo>
                  <a:pt x="100698" y="100457"/>
                </a:lnTo>
                <a:lnTo>
                  <a:pt x="103911" y="88861"/>
                </a:lnTo>
                <a:lnTo>
                  <a:pt x="105029" y="82753"/>
                </a:lnTo>
                <a:lnTo>
                  <a:pt x="105689" y="76314"/>
                </a:lnTo>
                <a:lnTo>
                  <a:pt x="106324" y="73406"/>
                </a:lnTo>
                <a:lnTo>
                  <a:pt x="106807" y="70434"/>
                </a:lnTo>
                <a:lnTo>
                  <a:pt x="107454" y="64325"/>
                </a:lnTo>
                <a:lnTo>
                  <a:pt x="107619" y="61175"/>
                </a:lnTo>
                <a:lnTo>
                  <a:pt x="107555" y="54495"/>
                </a:lnTo>
                <a:lnTo>
                  <a:pt x="96431" y="31559"/>
                </a:lnTo>
                <a:lnTo>
                  <a:pt x="94576" y="29146"/>
                </a:lnTo>
                <a:lnTo>
                  <a:pt x="92528" y="26403"/>
                </a:lnTo>
                <a:lnTo>
                  <a:pt x="91033" y="24307"/>
                </a:lnTo>
                <a:lnTo>
                  <a:pt x="89344" y="22542"/>
                </a:lnTo>
                <a:lnTo>
                  <a:pt x="81546" y="16903"/>
                </a:lnTo>
                <a:lnTo>
                  <a:pt x="79286" y="14973"/>
                </a:lnTo>
                <a:lnTo>
                  <a:pt x="77355" y="12966"/>
                </a:lnTo>
                <a:lnTo>
                  <a:pt x="74129" y="8775"/>
                </a:lnTo>
                <a:lnTo>
                  <a:pt x="72047" y="6934"/>
                </a:lnTo>
                <a:lnTo>
                  <a:pt x="58432" y="571"/>
                </a:lnTo>
                <a:lnTo>
                  <a:pt x="55626" y="0"/>
                </a:lnTo>
                <a:close/>
              </a:path>
              <a:path w="107950" h="457834">
                <a:moveTo>
                  <a:pt x="49745" y="340563"/>
                </a:moveTo>
                <a:lnTo>
                  <a:pt x="48450" y="340563"/>
                </a:lnTo>
                <a:lnTo>
                  <a:pt x="49415" y="340893"/>
                </a:lnTo>
                <a:lnTo>
                  <a:pt x="49745" y="340563"/>
                </a:lnTo>
                <a:close/>
              </a:path>
              <a:path w="107950" h="457834">
                <a:moveTo>
                  <a:pt x="18262" y="379133"/>
                </a:moveTo>
                <a:lnTo>
                  <a:pt x="14414" y="379133"/>
                </a:lnTo>
                <a:lnTo>
                  <a:pt x="12636" y="379933"/>
                </a:lnTo>
                <a:lnTo>
                  <a:pt x="11023" y="381546"/>
                </a:lnTo>
                <a:lnTo>
                  <a:pt x="9410" y="382498"/>
                </a:lnTo>
                <a:lnTo>
                  <a:pt x="8128" y="384035"/>
                </a:lnTo>
                <a:lnTo>
                  <a:pt x="6197" y="388226"/>
                </a:lnTo>
                <a:lnTo>
                  <a:pt x="5397" y="390067"/>
                </a:lnTo>
                <a:lnTo>
                  <a:pt x="4749" y="391680"/>
                </a:lnTo>
                <a:lnTo>
                  <a:pt x="3136" y="394258"/>
                </a:lnTo>
                <a:lnTo>
                  <a:pt x="2171" y="396671"/>
                </a:lnTo>
                <a:lnTo>
                  <a:pt x="1524" y="401180"/>
                </a:lnTo>
                <a:lnTo>
                  <a:pt x="957" y="403923"/>
                </a:lnTo>
                <a:lnTo>
                  <a:pt x="406" y="406184"/>
                </a:lnTo>
                <a:lnTo>
                  <a:pt x="218" y="407454"/>
                </a:lnTo>
                <a:lnTo>
                  <a:pt x="121" y="409067"/>
                </a:lnTo>
                <a:lnTo>
                  <a:pt x="228" y="410591"/>
                </a:lnTo>
                <a:lnTo>
                  <a:pt x="1524" y="414782"/>
                </a:lnTo>
                <a:lnTo>
                  <a:pt x="1524" y="417118"/>
                </a:lnTo>
                <a:lnTo>
                  <a:pt x="876" y="419696"/>
                </a:lnTo>
                <a:lnTo>
                  <a:pt x="558" y="421944"/>
                </a:lnTo>
                <a:lnTo>
                  <a:pt x="317" y="424281"/>
                </a:lnTo>
                <a:lnTo>
                  <a:pt x="0" y="429107"/>
                </a:lnTo>
                <a:lnTo>
                  <a:pt x="228" y="431596"/>
                </a:lnTo>
                <a:lnTo>
                  <a:pt x="26314" y="457682"/>
                </a:lnTo>
                <a:lnTo>
                  <a:pt x="30835" y="456399"/>
                </a:lnTo>
                <a:lnTo>
                  <a:pt x="46278" y="437565"/>
                </a:lnTo>
                <a:lnTo>
                  <a:pt x="48780" y="432498"/>
                </a:lnTo>
                <a:lnTo>
                  <a:pt x="51028" y="427659"/>
                </a:lnTo>
                <a:lnTo>
                  <a:pt x="52070" y="425170"/>
                </a:lnTo>
                <a:lnTo>
                  <a:pt x="53047" y="422592"/>
                </a:lnTo>
                <a:lnTo>
                  <a:pt x="54013" y="420344"/>
                </a:lnTo>
                <a:lnTo>
                  <a:pt x="54571" y="418731"/>
                </a:lnTo>
                <a:lnTo>
                  <a:pt x="54889" y="416788"/>
                </a:lnTo>
                <a:lnTo>
                  <a:pt x="55283" y="415175"/>
                </a:lnTo>
                <a:lnTo>
                  <a:pt x="55943" y="412940"/>
                </a:lnTo>
                <a:lnTo>
                  <a:pt x="56426" y="409067"/>
                </a:lnTo>
                <a:lnTo>
                  <a:pt x="55765" y="408419"/>
                </a:lnTo>
                <a:lnTo>
                  <a:pt x="55460" y="407454"/>
                </a:lnTo>
                <a:lnTo>
                  <a:pt x="55460" y="404888"/>
                </a:lnTo>
                <a:lnTo>
                  <a:pt x="55283" y="403923"/>
                </a:lnTo>
                <a:lnTo>
                  <a:pt x="54978" y="403275"/>
                </a:lnTo>
                <a:lnTo>
                  <a:pt x="54330" y="402628"/>
                </a:lnTo>
                <a:lnTo>
                  <a:pt x="53771" y="401980"/>
                </a:lnTo>
                <a:lnTo>
                  <a:pt x="52806" y="400697"/>
                </a:lnTo>
                <a:lnTo>
                  <a:pt x="52400" y="399884"/>
                </a:lnTo>
                <a:lnTo>
                  <a:pt x="50787" y="395135"/>
                </a:lnTo>
                <a:lnTo>
                  <a:pt x="49491" y="391604"/>
                </a:lnTo>
                <a:lnTo>
                  <a:pt x="35166" y="381546"/>
                </a:lnTo>
                <a:lnTo>
                  <a:pt x="33248" y="380580"/>
                </a:lnTo>
                <a:lnTo>
                  <a:pt x="31229" y="380098"/>
                </a:lnTo>
                <a:lnTo>
                  <a:pt x="27038" y="380098"/>
                </a:lnTo>
                <a:lnTo>
                  <a:pt x="24866" y="379933"/>
                </a:lnTo>
                <a:lnTo>
                  <a:pt x="20358" y="379285"/>
                </a:lnTo>
                <a:lnTo>
                  <a:pt x="18262" y="379133"/>
                </a:lnTo>
                <a:close/>
              </a:path>
            </a:pathLst>
          </a:custGeom>
          <a:solidFill>
            <a:srgbClr val="FCB55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5" name="object 155"/>
          <p:cNvSpPr/>
          <p:nvPr/>
        </p:nvSpPr>
        <p:spPr>
          <a:xfrm>
            <a:off x="3883313" y="6720413"/>
            <a:ext cx="3348913" cy="413893"/>
          </a:xfrm>
          <a:prstGeom prst="rect">
            <a:avLst/>
          </a:prstGeom>
          <a:blipFill>
            <a:blip r:embed="rId5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pSp>
        <p:nvGrpSpPr>
          <p:cNvPr id="156" name="object 156"/>
          <p:cNvGrpSpPr/>
          <p:nvPr/>
        </p:nvGrpSpPr>
        <p:grpSpPr>
          <a:xfrm>
            <a:off x="8767730" y="6497587"/>
            <a:ext cx="1596390" cy="959485"/>
            <a:chOff x="8767730" y="6497587"/>
            <a:chExt cx="1596390" cy="959485"/>
          </a:xfrm>
        </p:grpSpPr>
        <p:sp>
          <p:nvSpPr>
            <p:cNvPr id="157" name="object 157"/>
            <p:cNvSpPr/>
            <p:nvPr/>
          </p:nvSpPr>
          <p:spPr>
            <a:xfrm>
              <a:off x="9728613" y="6497587"/>
              <a:ext cx="635511" cy="636713"/>
            </a:xfrm>
            <a:prstGeom prst="rect">
              <a:avLst/>
            </a:prstGeom>
            <a:blipFill>
              <a:blip r:embed="rId6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58" name="object 158"/>
            <p:cNvSpPr/>
            <p:nvPr/>
          </p:nvSpPr>
          <p:spPr>
            <a:xfrm>
              <a:off x="8767730" y="7177282"/>
              <a:ext cx="1510548" cy="279213"/>
            </a:xfrm>
            <a:prstGeom prst="rect">
              <a:avLst/>
            </a:prstGeom>
            <a:blipFill>
              <a:blip r:embed="rId6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59" name="object 159"/>
            <p:cNvSpPr/>
            <p:nvPr/>
          </p:nvSpPr>
          <p:spPr>
            <a:xfrm>
              <a:off x="8774645" y="6530098"/>
              <a:ext cx="808558" cy="571703"/>
            </a:xfrm>
            <a:prstGeom prst="rect">
              <a:avLst/>
            </a:prstGeom>
            <a:blipFill>
              <a:blip r:embed="rId6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60" name="object 160"/>
          <p:cNvSpPr/>
          <p:nvPr/>
        </p:nvSpPr>
        <p:spPr>
          <a:xfrm>
            <a:off x="288451" y="7176942"/>
            <a:ext cx="2093071" cy="198243"/>
          </a:xfrm>
          <a:prstGeom prst="rect">
            <a:avLst/>
          </a:prstGeom>
          <a:blipFill>
            <a:blip r:embed="rId6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1" name="object 161"/>
          <p:cNvSpPr/>
          <p:nvPr/>
        </p:nvSpPr>
        <p:spPr>
          <a:xfrm>
            <a:off x="277345" y="6621211"/>
            <a:ext cx="2104128" cy="483561"/>
          </a:xfrm>
          <a:prstGeom prst="rect">
            <a:avLst/>
          </a:prstGeom>
          <a:blipFill>
            <a:blip r:embed="rId6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2" name="object 162"/>
          <p:cNvSpPr/>
          <p:nvPr/>
        </p:nvSpPr>
        <p:spPr>
          <a:xfrm>
            <a:off x="7370639" y="3070810"/>
            <a:ext cx="1513992" cy="1511300"/>
          </a:xfrm>
          <a:prstGeom prst="rect">
            <a:avLst/>
          </a:prstGeom>
          <a:blipFill>
            <a:blip r:embed="rId6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pSp>
        <p:nvGrpSpPr>
          <p:cNvPr id="163" name="object 163"/>
          <p:cNvGrpSpPr/>
          <p:nvPr/>
        </p:nvGrpSpPr>
        <p:grpSpPr>
          <a:xfrm>
            <a:off x="10490700" y="6786944"/>
            <a:ext cx="106680" cy="569595"/>
            <a:chOff x="10490700" y="6786944"/>
            <a:chExt cx="106680" cy="569595"/>
          </a:xfrm>
        </p:grpSpPr>
        <p:sp>
          <p:nvSpPr>
            <p:cNvPr id="164" name="object 164"/>
            <p:cNvSpPr/>
            <p:nvPr/>
          </p:nvSpPr>
          <p:spPr>
            <a:xfrm>
              <a:off x="10494219" y="7280448"/>
              <a:ext cx="96710" cy="75933"/>
            </a:xfrm>
            <a:prstGeom prst="rect">
              <a:avLst/>
            </a:prstGeom>
            <a:blipFill>
              <a:blip r:embed="rId6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65" name="object 165"/>
            <p:cNvSpPr/>
            <p:nvPr/>
          </p:nvSpPr>
          <p:spPr>
            <a:xfrm>
              <a:off x="10490700" y="7084915"/>
              <a:ext cx="106083" cy="170500"/>
            </a:xfrm>
            <a:prstGeom prst="rect">
              <a:avLst/>
            </a:prstGeom>
            <a:blipFill>
              <a:blip r:embed="rId6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66" name="object 166"/>
            <p:cNvSpPr/>
            <p:nvPr/>
          </p:nvSpPr>
          <p:spPr>
            <a:xfrm>
              <a:off x="10490700" y="6786944"/>
              <a:ext cx="106083" cy="277896"/>
            </a:xfrm>
            <a:prstGeom prst="rect">
              <a:avLst/>
            </a:prstGeom>
            <a:blipFill>
              <a:blip r:embed="rId6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12"/>
            <a:ext cx="10692130" cy="1158875"/>
            <a:chOff x="0" y="12"/>
            <a:chExt cx="10692130" cy="1158875"/>
          </a:xfrm>
        </p:grpSpPr>
        <p:sp>
          <p:nvSpPr>
            <p:cNvPr id="3" name="object 3"/>
            <p:cNvSpPr/>
            <p:nvPr/>
          </p:nvSpPr>
          <p:spPr>
            <a:xfrm>
              <a:off x="230797" y="288632"/>
              <a:ext cx="413384" cy="479425"/>
            </a:xfrm>
            <a:custGeom>
              <a:avLst/>
              <a:gdLst/>
              <a:ahLst/>
              <a:cxnLst/>
              <a:rect l="l" t="t" r="r" b="b"/>
              <a:pathLst>
                <a:path w="413384" h="479425">
                  <a:moveTo>
                    <a:pt x="272707" y="12395"/>
                  </a:moveTo>
                  <a:lnTo>
                    <a:pt x="271094" y="3708"/>
                  </a:lnTo>
                  <a:lnTo>
                    <a:pt x="270205" y="1689"/>
                  </a:lnTo>
                  <a:lnTo>
                    <a:pt x="267944" y="76"/>
                  </a:lnTo>
                  <a:lnTo>
                    <a:pt x="265772" y="0"/>
                  </a:lnTo>
                  <a:lnTo>
                    <a:pt x="262229" y="635"/>
                  </a:lnTo>
                  <a:lnTo>
                    <a:pt x="232130" y="14643"/>
                  </a:lnTo>
                  <a:lnTo>
                    <a:pt x="210235" y="26238"/>
                  </a:lnTo>
                  <a:lnTo>
                    <a:pt x="204444" y="28498"/>
                  </a:lnTo>
                  <a:lnTo>
                    <a:pt x="198323" y="30099"/>
                  </a:lnTo>
                  <a:lnTo>
                    <a:pt x="164998" y="40233"/>
                  </a:lnTo>
                  <a:lnTo>
                    <a:pt x="155981" y="42418"/>
                  </a:lnTo>
                  <a:lnTo>
                    <a:pt x="153568" y="42494"/>
                  </a:lnTo>
                  <a:lnTo>
                    <a:pt x="151003" y="42176"/>
                  </a:lnTo>
                  <a:lnTo>
                    <a:pt x="148094" y="42176"/>
                  </a:lnTo>
                  <a:lnTo>
                    <a:pt x="145199" y="42659"/>
                  </a:lnTo>
                  <a:lnTo>
                    <a:pt x="142303" y="43624"/>
                  </a:lnTo>
                  <a:lnTo>
                    <a:pt x="135851" y="44919"/>
                  </a:lnTo>
                  <a:lnTo>
                    <a:pt x="122745" y="49022"/>
                  </a:lnTo>
                  <a:lnTo>
                    <a:pt x="117678" y="49898"/>
                  </a:lnTo>
                  <a:lnTo>
                    <a:pt x="67932" y="53276"/>
                  </a:lnTo>
                  <a:lnTo>
                    <a:pt x="65506" y="53276"/>
                  </a:lnTo>
                  <a:lnTo>
                    <a:pt x="38785" y="55854"/>
                  </a:lnTo>
                  <a:lnTo>
                    <a:pt x="20675" y="58191"/>
                  </a:lnTo>
                  <a:lnTo>
                    <a:pt x="5143" y="61175"/>
                  </a:lnTo>
                  <a:lnTo>
                    <a:pt x="2565" y="63182"/>
                  </a:lnTo>
                  <a:lnTo>
                    <a:pt x="0" y="69938"/>
                  </a:lnTo>
                  <a:lnTo>
                    <a:pt x="635" y="73253"/>
                  </a:lnTo>
                  <a:lnTo>
                    <a:pt x="5867" y="79527"/>
                  </a:lnTo>
                  <a:lnTo>
                    <a:pt x="13830" y="86601"/>
                  </a:lnTo>
                  <a:lnTo>
                    <a:pt x="16090" y="87820"/>
                  </a:lnTo>
                  <a:lnTo>
                    <a:pt x="21247" y="88785"/>
                  </a:lnTo>
                  <a:lnTo>
                    <a:pt x="23660" y="89496"/>
                  </a:lnTo>
                  <a:lnTo>
                    <a:pt x="30429" y="92405"/>
                  </a:lnTo>
                  <a:lnTo>
                    <a:pt x="34772" y="93129"/>
                  </a:lnTo>
                  <a:lnTo>
                    <a:pt x="53594" y="90792"/>
                  </a:lnTo>
                  <a:lnTo>
                    <a:pt x="55854" y="87896"/>
                  </a:lnTo>
                  <a:lnTo>
                    <a:pt x="58191" y="86448"/>
                  </a:lnTo>
                  <a:lnTo>
                    <a:pt x="83375" y="83705"/>
                  </a:lnTo>
                  <a:lnTo>
                    <a:pt x="110426" y="80492"/>
                  </a:lnTo>
                  <a:lnTo>
                    <a:pt x="111633" y="80657"/>
                  </a:lnTo>
                  <a:lnTo>
                    <a:pt x="112598" y="81940"/>
                  </a:lnTo>
                  <a:lnTo>
                    <a:pt x="113004" y="83223"/>
                  </a:lnTo>
                  <a:lnTo>
                    <a:pt x="113322" y="85801"/>
                  </a:lnTo>
                  <a:lnTo>
                    <a:pt x="112915" y="86931"/>
                  </a:lnTo>
                  <a:lnTo>
                    <a:pt x="111709" y="101092"/>
                  </a:lnTo>
                  <a:lnTo>
                    <a:pt x="110426" y="127660"/>
                  </a:lnTo>
                  <a:lnTo>
                    <a:pt x="109778" y="133451"/>
                  </a:lnTo>
                  <a:lnTo>
                    <a:pt x="109461" y="139242"/>
                  </a:lnTo>
                  <a:lnTo>
                    <a:pt x="109461" y="150837"/>
                  </a:lnTo>
                  <a:lnTo>
                    <a:pt x="108978" y="162433"/>
                  </a:lnTo>
                  <a:lnTo>
                    <a:pt x="108331" y="167906"/>
                  </a:lnTo>
                  <a:lnTo>
                    <a:pt x="105435" y="201231"/>
                  </a:lnTo>
                  <a:lnTo>
                    <a:pt x="105117" y="208788"/>
                  </a:lnTo>
                  <a:lnTo>
                    <a:pt x="105117" y="224256"/>
                  </a:lnTo>
                  <a:lnTo>
                    <a:pt x="104635" y="239217"/>
                  </a:lnTo>
                  <a:lnTo>
                    <a:pt x="104635" y="245021"/>
                  </a:lnTo>
                  <a:lnTo>
                    <a:pt x="103746" y="271576"/>
                  </a:lnTo>
                  <a:lnTo>
                    <a:pt x="103987" y="307644"/>
                  </a:lnTo>
                  <a:lnTo>
                    <a:pt x="101092" y="343230"/>
                  </a:lnTo>
                  <a:lnTo>
                    <a:pt x="101257" y="350621"/>
                  </a:lnTo>
                  <a:lnTo>
                    <a:pt x="105117" y="380250"/>
                  </a:lnTo>
                  <a:lnTo>
                    <a:pt x="105752" y="383146"/>
                  </a:lnTo>
                  <a:lnTo>
                    <a:pt x="106883" y="391845"/>
                  </a:lnTo>
                  <a:lnTo>
                    <a:pt x="106883" y="394741"/>
                  </a:lnTo>
                  <a:lnTo>
                    <a:pt x="106565" y="397637"/>
                  </a:lnTo>
                  <a:lnTo>
                    <a:pt x="105600" y="416471"/>
                  </a:lnTo>
                  <a:lnTo>
                    <a:pt x="105270" y="422579"/>
                  </a:lnTo>
                  <a:lnTo>
                    <a:pt x="104152" y="435305"/>
                  </a:lnTo>
                  <a:lnTo>
                    <a:pt x="105117" y="435305"/>
                  </a:lnTo>
                  <a:lnTo>
                    <a:pt x="114287" y="472325"/>
                  </a:lnTo>
                  <a:lnTo>
                    <a:pt x="136817" y="479412"/>
                  </a:lnTo>
                  <a:lnTo>
                    <a:pt x="141655" y="479094"/>
                  </a:lnTo>
                  <a:lnTo>
                    <a:pt x="150672" y="476516"/>
                  </a:lnTo>
                  <a:lnTo>
                    <a:pt x="155181" y="474586"/>
                  </a:lnTo>
                  <a:lnTo>
                    <a:pt x="159689" y="472008"/>
                  </a:lnTo>
                  <a:lnTo>
                    <a:pt x="169659" y="467982"/>
                  </a:lnTo>
                  <a:lnTo>
                    <a:pt x="195910" y="437832"/>
                  </a:lnTo>
                  <a:lnTo>
                    <a:pt x="197599" y="427850"/>
                  </a:lnTo>
                  <a:lnTo>
                    <a:pt x="197358" y="417436"/>
                  </a:lnTo>
                  <a:lnTo>
                    <a:pt x="194627" y="392963"/>
                  </a:lnTo>
                  <a:lnTo>
                    <a:pt x="193255" y="387007"/>
                  </a:lnTo>
                  <a:lnTo>
                    <a:pt x="193179" y="385076"/>
                  </a:lnTo>
                  <a:lnTo>
                    <a:pt x="193497" y="383146"/>
                  </a:lnTo>
                  <a:lnTo>
                    <a:pt x="193814" y="378002"/>
                  </a:lnTo>
                  <a:lnTo>
                    <a:pt x="193738" y="373011"/>
                  </a:lnTo>
                  <a:lnTo>
                    <a:pt x="191566" y="353199"/>
                  </a:lnTo>
                  <a:lnTo>
                    <a:pt x="190271" y="338226"/>
                  </a:lnTo>
                  <a:lnTo>
                    <a:pt x="190119" y="330987"/>
                  </a:lnTo>
                  <a:lnTo>
                    <a:pt x="189788" y="326478"/>
                  </a:lnTo>
                  <a:lnTo>
                    <a:pt x="190119" y="292912"/>
                  </a:lnTo>
                  <a:lnTo>
                    <a:pt x="189636" y="286562"/>
                  </a:lnTo>
                  <a:lnTo>
                    <a:pt x="189636" y="282054"/>
                  </a:lnTo>
                  <a:lnTo>
                    <a:pt x="188823" y="269735"/>
                  </a:lnTo>
                  <a:lnTo>
                    <a:pt x="187706" y="261442"/>
                  </a:lnTo>
                  <a:lnTo>
                    <a:pt x="188099" y="259270"/>
                  </a:lnTo>
                  <a:lnTo>
                    <a:pt x="187706" y="258051"/>
                  </a:lnTo>
                  <a:lnTo>
                    <a:pt x="186080" y="251625"/>
                  </a:lnTo>
                  <a:lnTo>
                    <a:pt x="184873" y="245097"/>
                  </a:lnTo>
                  <a:lnTo>
                    <a:pt x="181902" y="218452"/>
                  </a:lnTo>
                  <a:lnTo>
                    <a:pt x="180454" y="207835"/>
                  </a:lnTo>
                  <a:lnTo>
                    <a:pt x="180771" y="200431"/>
                  </a:lnTo>
                  <a:lnTo>
                    <a:pt x="180619" y="195033"/>
                  </a:lnTo>
                  <a:lnTo>
                    <a:pt x="179324" y="184404"/>
                  </a:lnTo>
                  <a:lnTo>
                    <a:pt x="178206" y="179019"/>
                  </a:lnTo>
                  <a:lnTo>
                    <a:pt x="176593" y="173545"/>
                  </a:lnTo>
                  <a:lnTo>
                    <a:pt x="176593" y="170154"/>
                  </a:lnTo>
                  <a:lnTo>
                    <a:pt x="175145" y="148907"/>
                  </a:lnTo>
                  <a:lnTo>
                    <a:pt x="171284" y="105448"/>
                  </a:lnTo>
                  <a:lnTo>
                    <a:pt x="168859" y="85153"/>
                  </a:lnTo>
                  <a:lnTo>
                    <a:pt x="166611" y="69062"/>
                  </a:lnTo>
                  <a:lnTo>
                    <a:pt x="167576" y="67284"/>
                  </a:lnTo>
                  <a:lnTo>
                    <a:pt x="179324" y="62458"/>
                  </a:lnTo>
                  <a:lnTo>
                    <a:pt x="184315" y="61010"/>
                  </a:lnTo>
                  <a:lnTo>
                    <a:pt x="191719" y="58432"/>
                  </a:lnTo>
                  <a:lnTo>
                    <a:pt x="213537" y="49898"/>
                  </a:lnTo>
                  <a:lnTo>
                    <a:pt x="220548" y="46355"/>
                  </a:lnTo>
                  <a:lnTo>
                    <a:pt x="238963" y="35331"/>
                  </a:lnTo>
                  <a:lnTo>
                    <a:pt x="250888" y="29210"/>
                  </a:lnTo>
                  <a:lnTo>
                    <a:pt x="263042" y="22377"/>
                  </a:lnTo>
                  <a:lnTo>
                    <a:pt x="271094" y="16573"/>
                  </a:lnTo>
                  <a:lnTo>
                    <a:pt x="272707" y="12395"/>
                  </a:lnTo>
                  <a:close/>
                </a:path>
                <a:path w="413384" h="479425">
                  <a:moveTo>
                    <a:pt x="312140" y="179489"/>
                  </a:moveTo>
                  <a:lnTo>
                    <a:pt x="311823" y="175945"/>
                  </a:lnTo>
                  <a:lnTo>
                    <a:pt x="311759" y="174675"/>
                  </a:lnTo>
                  <a:lnTo>
                    <a:pt x="311658" y="174193"/>
                  </a:lnTo>
                  <a:lnTo>
                    <a:pt x="311340" y="173532"/>
                  </a:lnTo>
                  <a:lnTo>
                    <a:pt x="309727" y="171932"/>
                  </a:lnTo>
                  <a:lnTo>
                    <a:pt x="308356" y="170230"/>
                  </a:lnTo>
                  <a:lnTo>
                    <a:pt x="300634" y="161226"/>
                  </a:lnTo>
                  <a:lnTo>
                    <a:pt x="299910" y="160667"/>
                  </a:lnTo>
                  <a:lnTo>
                    <a:pt x="289115" y="155181"/>
                  </a:lnTo>
                  <a:lnTo>
                    <a:pt x="288150" y="154546"/>
                  </a:lnTo>
                  <a:lnTo>
                    <a:pt x="287108" y="154139"/>
                  </a:lnTo>
                  <a:lnTo>
                    <a:pt x="284848" y="153822"/>
                  </a:lnTo>
                  <a:lnTo>
                    <a:pt x="283806" y="153568"/>
                  </a:lnTo>
                  <a:lnTo>
                    <a:pt x="282841" y="153250"/>
                  </a:lnTo>
                  <a:lnTo>
                    <a:pt x="276390" y="152933"/>
                  </a:lnTo>
                  <a:lnTo>
                    <a:pt x="269963" y="153250"/>
                  </a:lnTo>
                  <a:lnTo>
                    <a:pt x="245808" y="169354"/>
                  </a:lnTo>
                  <a:lnTo>
                    <a:pt x="245325" y="169989"/>
                  </a:lnTo>
                  <a:lnTo>
                    <a:pt x="244690" y="170637"/>
                  </a:lnTo>
                  <a:lnTo>
                    <a:pt x="243065" y="172567"/>
                  </a:lnTo>
                  <a:lnTo>
                    <a:pt x="242912" y="174675"/>
                  </a:lnTo>
                  <a:lnTo>
                    <a:pt x="245491" y="179171"/>
                  </a:lnTo>
                  <a:lnTo>
                    <a:pt x="245808" y="181267"/>
                  </a:lnTo>
                  <a:lnTo>
                    <a:pt x="245173" y="183197"/>
                  </a:lnTo>
                  <a:lnTo>
                    <a:pt x="245656" y="183680"/>
                  </a:lnTo>
                  <a:lnTo>
                    <a:pt x="245656" y="183997"/>
                  </a:lnTo>
                  <a:lnTo>
                    <a:pt x="245808" y="184162"/>
                  </a:lnTo>
                  <a:lnTo>
                    <a:pt x="246138" y="184162"/>
                  </a:lnTo>
                  <a:lnTo>
                    <a:pt x="247751" y="185458"/>
                  </a:lnTo>
                  <a:lnTo>
                    <a:pt x="251282" y="193332"/>
                  </a:lnTo>
                  <a:lnTo>
                    <a:pt x="252577" y="194792"/>
                  </a:lnTo>
                  <a:lnTo>
                    <a:pt x="254825" y="195757"/>
                  </a:lnTo>
                  <a:lnTo>
                    <a:pt x="257073" y="197370"/>
                  </a:lnTo>
                  <a:lnTo>
                    <a:pt x="259422" y="198577"/>
                  </a:lnTo>
                  <a:lnTo>
                    <a:pt x="264248" y="200177"/>
                  </a:lnTo>
                  <a:lnTo>
                    <a:pt x="266738" y="200266"/>
                  </a:lnTo>
                  <a:lnTo>
                    <a:pt x="269316" y="199618"/>
                  </a:lnTo>
                  <a:lnTo>
                    <a:pt x="271564" y="198970"/>
                  </a:lnTo>
                  <a:lnTo>
                    <a:pt x="273672" y="199136"/>
                  </a:lnTo>
                  <a:lnTo>
                    <a:pt x="275602" y="200101"/>
                  </a:lnTo>
                  <a:lnTo>
                    <a:pt x="277533" y="200748"/>
                  </a:lnTo>
                  <a:lnTo>
                    <a:pt x="279463" y="201155"/>
                  </a:lnTo>
                  <a:lnTo>
                    <a:pt x="283324" y="201472"/>
                  </a:lnTo>
                  <a:lnTo>
                    <a:pt x="285089" y="201231"/>
                  </a:lnTo>
                  <a:lnTo>
                    <a:pt x="286702" y="200583"/>
                  </a:lnTo>
                  <a:lnTo>
                    <a:pt x="289610" y="199301"/>
                  </a:lnTo>
                  <a:lnTo>
                    <a:pt x="290398" y="198970"/>
                  </a:lnTo>
                  <a:lnTo>
                    <a:pt x="292506" y="198094"/>
                  </a:lnTo>
                  <a:lnTo>
                    <a:pt x="298297" y="195834"/>
                  </a:lnTo>
                  <a:lnTo>
                    <a:pt x="301028" y="194475"/>
                  </a:lnTo>
                  <a:lnTo>
                    <a:pt x="303606" y="192849"/>
                  </a:lnTo>
                  <a:lnTo>
                    <a:pt x="306819" y="190919"/>
                  </a:lnTo>
                  <a:lnTo>
                    <a:pt x="309079" y="188506"/>
                  </a:lnTo>
                  <a:lnTo>
                    <a:pt x="311658" y="182714"/>
                  </a:lnTo>
                  <a:lnTo>
                    <a:pt x="312140" y="179489"/>
                  </a:lnTo>
                  <a:close/>
                </a:path>
                <a:path w="413384" h="479425">
                  <a:moveTo>
                    <a:pt x="412762" y="243078"/>
                  </a:moveTo>
                  <a:lnTo>
                    <a:pt x="410819" y="243738"/>
                  </a:lnTo>
                  <a:lnTo>
                    <a:pt x="409536" y="244703"/>
                  </a:lnTo>
                  <a:lnTo>
                    <a:pt x="408901" y="245973"/>
                  </a:lnTo>
                  <a:lnTo>
                    <a:pt x="407606" y="246634"/>
                  </a:lnTo>
                  <a:lnTo>
                    <a:pt x="406641" y="247599"/>
                  </a:lnTo>
                  <a:lnTo>
                    <a:pt x="405345" y="250164"/>
                  </a:lnTo>
                  <a:lnTo>
                    <a:pt x="404545" y="251294"/>
                  </a:lnTo>
                  <a:lnTo>
                    <a:pt x="402932" y="252907"/>
                  </a:lnTo>
                  <a:lnTo>
                    <a:pt x="402056" y="253873"/>
                  </a:lnTo>
                  <a:lnTo>
                    <a:pt x="399796" y="256451"/>
                  </a:lnTo>
                  <a:lnTo>
                    <a:pt x="398589" y="257416"/>
                  </a:lnTo>
                  <a:lnTo>
                    <a:pt x="396011" y="258699"/>
                  </a:lnTo>
                  <a:lnTo>
                    <a:pt x="395046" y="259740"/>
                  </a:lnTo>
                  <a:lnTo>
                    <a:pt x="393763" y="262636"/>
                  </a:lnTo>
                  <a:lnTo>
                    <a:pt x="392798" y="264172"/>
                  </a:lnTo>
                  <a:lnTo>
                    <a:pt x="391502" y="265785"/>
                  </a:lnTo>
                  <a:lnTo>
                    <a:pt x="390537" y="267716"/>
                  </a:lnTo>
                  <a:lnTo>
                    <a:pt x="389648" y="268846"/>
                  </a:lnTo>
                  <a:lnTo>
                    <a:pt x="383298" y="273837"/>
                  </a:lnTo>
                  <a:lnTo>
                    <a:pt x="382168" y="274955"/>
                  </a:lnTo>
                  <a:lnTo>
                    <a:pt x="380885" y="275920"/>
                  </a:lnTo>
                  <a:lnTo>
                    <a:pt x="380555" y="276250"/>
                  </a:lnTo>
                  <a:lnTo>
                    <a:pt x="380161" y="276402"/>
                  </a:lnTo>
                  <a:lnTo>
                    <a:pt x="379196" y="276402"/>
                  </a:lnTo>
                  <a:lnTo>
                    <a:pt x="378790" y="276733"/>
                  </a:lnTo>
                  <a:lnTo>
                    <a:pt x="378142" y="278015"/>
                  </a:lnTo>
                  <a:lnTo>
                    <a:pt x="377825" y="278422"/>
                  </a:lnTo>
                  <a:lnTo>
                    <a:pt x="377177" y="278739"/>
                  </a:lnTo>
                  <a:lnTo>
                    <a:pt x="377024" y="278980"/>
                  </a:lnTo>
                  <a:lnTo>
                    <a:pt x="377024" y="279298"/>
                  </a:lnTo>
                  <a:lnTo>
                    <a:pt x="373634" y="286067"/>
                  </a:lnTo>
                  <a:lnTo>
                    <a:pt x="372351" y="287680"/>
                  </a:lnTo>
                  <a:lnTo>
                    <a:pt x="369455" y="293789"/>
                  </a:lnTo>
                  <a:lnTo>
                    <a:pt x="364832" y="304660"/>
                  </a:lnTo>
                  <a:lnTo>
                    <a:pt x="358673" y="317461"/>
                  </a:lnTo>
                  <a:lnTo>
                    <a:pt x="357378" y="320357"/>
                  </a:lnTo>
                  <a:lnTo>
                    <a:pt x="355930" y="323342"/>
                  </a:lnTo>
                  <a:lnTo>
                    <a:pt x="352704" y="329463"/>
                  </a:lnTo>
                  <a:lnTo>
                    <a:pt x="351091" y="332752"/>
                  </a:lnTo>
                  <a:lnTo>
                    <a:pt x="349491" y="336296"/>
                  </a:lnTo>
                  <a:lnTo>
                    <a:pt x="346913" y="340804"/>
                  </a:lnTo>
                  <a:lnTo>
                    <a:pt x="344411" y="345554"/>
                  </a:lnTo>
                  <a:lnTo>
                    <a:pt x="339585" y="355549"/>
                  </a:lnTo>
                  <a:lnTo>
                    <a:pt x="336130" y="360768"/>
                  </a:lnTo>
                  <a:lnTo>
                    <a:pt x="331622" y="366242"/>
                  </a:lnTo>
                  <a:lnTo>
                    <a:pt x="328079" y="370433"/>
                  </a:lnTo>
                  <a:lnTo>
                    <a:pt x="324612" y="374611"/>
                  </a:lnTo>
                  <a:lnTo>
                    <a:pt x="317855" y="382981"/>
                  </a:lnTo>
                  <a:lnTo>
                    <a:pt x="314553" y="385076"/>
                  </a:lnTo>
                  <a:lnTo>
                    <a:pt x="307467" y="385076"/>
                  </a:lnTo>
                  <a:lnTo>
                    <a:pt x="304406" y="381368"/>
                  </a:lnTo>
                  <a:lnTo>
                    <a:pt x="302158" y="373964"/>
                  </a:lnTo>
                  <a:lnTo>
                    <a:pt x="299910" y="367182"/>
                  </a:lnTo>
                  <a:lnTo>
                    <a:pt x="298958" y="360768"/>
                  </a:lnTo>
                  <a:lnTo>
                    <a:pt x="299072" y="349580"/>
                  </a:lnTo>
                  <a:lnTo>
                    <a:pt x="299046" y="340804"/>
                  </a:lnTo>
                  <a:lnTo>
                    <a:pt x="298919" y="337261"/>
                  </a:lnTo>
                  <a:lnTo>
                    <a:pt x="298361" y="330822"/>
                  </a:lnTo>
                  <a:lnTo>
                    <a:pt x="298272" y="329463"/>
                  </a:lnTo>
                  <a:lnTo>
                    <a:pt x="298056" y="325348"/>
                  </a:lnTo>
                  <a:lnTo>
                    <a:pt x="298132" y="319392"/>
                  </a:lnTo>
                  <a:lnTo>
                    <a:pt x="298208" y="317220"/>
                  </a:lnTo>
                  <a:lnTo>
                    <a:pt x="299847" y="304419"/>
                  </a:lnTo>
                  <a:lnTo>
                    <a:pt x="300393" y="298297"/>
                  </a:lnTo>
                  <a:lnTo>
                    <a:pt x="300710" y="291858"/>
                  </a:lnTo>
                  <a:lnTo>
                    <a:pt x="300799" y="284772"/>
                  </a:lnTo>
                  <a:lnTo>
                    <a:pt x="301040" y="278422"/>
                  </a:lnTo>
                  <a:lnTo>
                    <a:pt x="301447" y="271259"/>
                  </a:lnTo>
                  <a:lnTo>
                    <a:pt x="302158" y="262394"/>
                  </a:lnTo>
                  <a:lnTo>
                    <a:pt x="302425" y="258699"/>
                  </a:lnTo>
                  <a:lnTo>
                    <a:pt x="302323" y="256933"/>
                  </a:lnTo>
                  <a:lnTo>
                    <a:pt x="301828" y="253796"/>
                  </a:lnTo>
                  <a:lnTo>
                    <a:pt x="298589" y="246303"/>
                  </a:lnTo>
                  <a:lnTo>
                    <a:pt x="297332" y="242443"/>
                  </a:lnTo>
                  <a:lnTo>
                    <a:pt x="296367" y="238252"/>
                  </a:lnTo>
                  <a:lnTo>
                    <a:pt x="294919" y="236804"/>
                  </a:lnTo>
                  <a:lnTo>
                    <a:pt x="293624" y="236156"/>
                  </a:lnTo>
                  <a:lnTo>
                    <a:pt x="292417" y="235356"/>
                  </a:lnTo>
                  <a:lnTo>
                    <a:pt x="290156" y="233426"/>
                  </a:lnTo>
                  <a:lnTo>
                    <a:pt x="288798" y="232625"/>
                  </a:lnTo>
                  <a:lnTo>
                    <a:pt x="287185" y="231978"/>
                  </a:lnTo>
                  <a:lnTo>
                    <a:pt x="285572" y="231013"/>
                  </a:lnTo>
                  <a:lnTo>
                    <a:pt x="263156" y="225577"/>
                  </a:lnTo>
                  <a:lnTo>
                    <a:pt x="256552" y="226517"/>
                  </a:lnTo>
                  <a:lnTo>
                    <a:pt x="237121" y="241477"/>
                  </a:lnTo>
                  <a:lnTo>
                    <a:pt x="236715" y="242760"/>
                  </a:lnTo>
                  <a:lnTo>
                    <a:pt x="235750" y="245338"/>
                  </a:lnTo>
                  <a:lnTo>
                    <a:pt x="235356" y="246634"/>
                  </a:lnTo>
                  <a:lnTo>
                    <a:pt x="235026" y="247916"/>
                  </a:lnTo>
                  <a:lnTo>
                    <a:pt x="232130" y="266268"/>
                  </a:lnTo>
                  <a:lnTo>
                    <a:pt x="230530" y="273989"/>
                  </a:lnTo>
                  <a:lnTo>
                    <a:pt x="229476" y="281647"/>
                  </a:lnTo>
                  <a:lnTo>
                    <a:pt x="228511" y="296773"/>
                  </a:lnTo>
                  <a:lnTo>
                    <a:pt x="228092" y="304660"/>
                  </a:lnTo>
                  <a:lnTo>
                    <a:pt x="227838" y="310857"/>
                  </a:lnTo>
                  <a:lnTo>
                    <a:pt x="227914" y="320357"/>
                  </a:lnTo>
                  <a:lnTo>
                    <a:pt x="233426" y="370433"/>
                  </a:lnTo>
                  <a:lnTo>
                    <a:pt x="252653" y="403821"/>
                  </a:lnTo>
                  <a:lnTo>
                    <a:pt x="259181" y="410184"/>
                  </a:lnTo>
                  <a:lnTo>
                    <a:pt x="263042" y="414375"/>
                  </a:lnTo>
                  <a:lnTo>
                    <a:pt x="267703" y="416623"/>
                  </a:lnTo>
                  <a:lnTo>
                    <a:pt x="273189" y="416953"/>
                  </a:lnTo>
                  <a:lnTo>
                    <a:pt x="279298" y="419849"/>
                  </a:lnTo>
                  <a:lnTo>
                    <a:pt x="286385" y="421297"/>
                  </a:lnTo>
                  <a:lnTo>
                    <a:pt x="301510" y="421297"/>
                  </a:lnTo>
                  <a:lnTo>
                    <a:pt x="307314" y="420331"/>
                  </a:lnTo>
                  <a:lnTo>
                    <a:pt x="311823" y="418401"/>
                  </a:lnTo>
                  <a:lnTo>
                    <a:pt x="316649" y="416471"/>
                  </a:lnTo>
                  <a:lnTo>
                    <a:pt x="345948" y="387972"/>
                  </a:lnTo>
                  <a:lnTo>
                    <a:pt x="347878" y="385076"/>
                  </a:lnTo>
                  <a:lnTo>
                    <a:pt x="348526" y="384111"/>
                  </a:lnTo>
                  <a:lnTo>
                    <a:pt x="368084" y="349580"/>
                  </a:lnTo>
                  <a:lnTo>
                    <a:pt x="381520" y="316331"/>
                  </a:lnTo>
                  <a:lnTo>
                    <a:pt x="384098" y="310857"/>
                  </a:lnTo>
                  <a:lnTo>
                    <a:pt x="387642" y="304419"/>
                  </a:lnTo>
                  <a:lnTo>
                    <a:pt x="391502" y="294767"/>
                  </a:lnTo>
                  <a:lnTo>
                    <a:pt x="400685" y="273507"/>
                  </a:lnTo>
                  <a:lnTo>
                    <a:pt x="402297" y="270611"/>
                  </a:lnTo>
                  <a:lnTo>
                    <a:pt x="403656" y="267474"/>
                  </a:lnTo>
                  <a:lnTo>
                    <a:pt x="405917" y="260718"/>
                  </a:lnTo>
                  <a:lnTo>
                    <a:pt x="407441" y="256933"/>
                  </a:lnTo>
                  <a:lnTo>
                    <a:pt x="409384" y="252742"/>
                  </a:lnTo>
                  <a:lnTo>
                    <a:pt x="410019" y="251142"/>
                  </a:lnTo>
                  <a:lnTo>
                    <a:pt x="410578" y="249529"/>
                  </a:lnTo>
                  <a:lnTo>
                    <a:pt x="411556" y="246303"/>
                  </a:lnTo>
                  <a:lnTo>
                    <a:pt x="412115" y="244703"/>
                  </a:lnTo>
                  <a:lnTo>
                    <a:pt x="412762" y="243078"/>
                  </a:lnTo>
                  <a:close/>
                </a:path>
              </a:pathLst>
            </a:custGeom>
            <a:solidFill>
              <a:srgbClr val="FCB55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740794" y="310862"/>
              <a:ext cx="458646" cy="45846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1265758" y="288632"/>
              <a:ext cx="413384" cy="479425"/>
            </a:xfrm>
            <a:custGeom>
              <a:avLst/>
              <a:gdLst/>
              <a:ahLst/>
              <a:cxnLst/>
              <a:rect l="l" t="t" r="r" b="b"/>
              <a:pathLst>
                <a:path w="413385" h="479425">
                  <a:moveTo>
                    <a:pt x="272707" y="12395"/>
                  </a:moveTo>
                  <a:lnTo>
                    <a:pt x="271094" y="3708"/>
                  </a:lnTo>
                  <a:lnTo>
                    <a:pt x="270205" y="1689"/>
                  </a:lnTo>
                  <a:lnTo>
                    <a:pt x="267944" y="76"/>
                  </a:lnTo>
                  <a:lnTo>
                    <a:pt x="265772" y="0"/>
                  </a:lnTo>
                  <a:lnTo>
                    <a:pt x="262229" y="635"/>
                  </a:lnTo>
                  <a:lnTo>
                    <a:pt x="232130" y="14643"/>
                  </a:lnTo>
                  <a:lnTo>
                    <a:pt x="210235" y="26238"/>
                  </a:lnTo>
                  <a:lnTo>
                    <a:pt x="204444" y="28498"/>
                  </a:lnTo>
                  <a:lnTo>
                    <a:pt x="198323" y="30099"/>
                  </a:lnTo>
                  <a:lnTo>
                    <a:pt x="164998" y="40233"/>
                  </a:lnTo>
                  <a:lnTo>
                    <a:pt x="155981" y="42418"/>
                  </a:lnTo>
                  <a:lnTo>
                    <a:pt x="153568" y="42494"/>
                  </a:lnTo>
                  <a:lnTo>
                    <a:pt x="151003" y="42176"/>
                  </a:lnTo>
                  <a:lnTo>
                    <a:pt x="148094" y="42176"/>
                  </a:lnTo>
                  <a:lnTo>
                    <a:pt x="145199" y="42659"/>
                  </a:lnTo>
                  <a:lnTo>
                    <a:pt x="142303" y="43624"/>
                  </a:lnTo>
                  <a:lnTo>
                    <a:pt x="135851" y="44919"/>
                  </a:lnTo>
                  <a:lnTo>
                    <a:pt x="122745" y="49022"/>
                  </a:lnTo>
                  <a:lnTo>
                    <a:pt x="117678" y="49898"/>
                  </a:lnTo>
                  <a:lnTo>
                    <a:pt x="67932" y="53276"/>
                  </a:lnTo>
                  <a:lnTo>
                    <a:pt x="65506" y="53276"/>
                  </a:lnTo>
                  <a:lnTo>
                    <a:pt x="38785" y="55854"/>
                  </a:lnTo>
                  <a:lnTo>
                    <a:pt x="20675" y="58191"/>
                  </a:lnTo>
                  <a:lnTo>
                    <a:pt x="5143" y="61175"/>
                  </a:lnTo>
                  <a:lnTo>
                    <a:pt x="2565" y="63182"/>
                  </a:lnTo>
                  <a:lnTo>
                    <a:pt x="0" y="69938"/>
                  </a:lnTo>
                  <a:lnTo>
                    <a:pt x="635" y="73253"/>
                  </a:lnTo>
                  <a:lnTo>
                    <a:pt x="5867" y="79527"/>
                  </a:lnTo>
                  <a:lnTo>
                    <a:pt x="13830" y="86601"/>
                  </a:lnTo>
                  <a:lnTo>
                    <a:pt x="16090" y="87820"/>
                  </a:lnTo>
                  <a:lnTo>
                    <a:pt x="21247" y="88785"/>
                  </a:lnTo>
                  <a:lnTo>
                    <a:pt x="23660" y="89496"/>
                  </a:lnTo>
                  <a:lnTo>
                    <a:pt x="30429" y="92405"/>
                  </a:lnTo>
                  <a:lnTo>
                    <a:pt x="34772" y="93129"/>
                  </a:lnTo>
                  <a:lnTo>
                    <a:pt x="53594" y="90792"/>
                  </a:lnTo>
                  <a:lnTo>
                    <a:pt x="55854" y="87896"/>
                  </a:lnTo>
                  <a:lnTo>
                    <a:pt x="58191" y="86448"/>
                  </a:lnTo>
                  <a:lnTo>
                    <a:pt x="83375" y="83705"/>
                  </a:lnTo>
                  <a:lnTo>
                    <a:pt x="110426" y="80492"/>
                  </a:lnTo>
                  <a:lnTo>
                    <a:pt x="111633" y="80657"/>
                  </a:lnTo>
                  <a:lnTo>
                    <a:pt x="112598" y="81940"/>
                  </a:lnTo>
                  <a:lnTo>
                    <a:pt x="113004" y="83223"/>
                  </a:lnTo>
                  <a:lnTo>
                    <a:pt x="113322" y="85801"/>
                  </a:lnTo>
                  <a:lnTo>
                    <a:pt x="112915" y="86931"/>
                  </a:lnTo>
                  <a:lnTo>
                    <a:pt x="111709" y="101092"/>
                  </a:lnTo>
                  <a:lnTo>
                    <a:pt x="110426" y="127660"/>
                  </a:lnTo>
                  <a:lnTo>
                    <a:pt x="109778" y="133451"/>
                  </a:lnTo>
                  <a:lnTo>
                    <a:pt x="109461" y="139242"/>
                  </a:lnTo>
                  <a:lnTo>
                    <a:pt x="109461" y="150837"/>
                  </a:lnTo>
                  <a:lnTo>
                    <a:pt x="108978" y="162433"/>
                  </a:lnTo>
                  <a:lnTo>
                    <a:pt x="108331" y="167906"/>
                  </a:lnTo>
                  <a:lnTo>
                    <a:pt x="105435" y="201231"/>
                  </a:lnTo>
                  <a:lnTo>
                    <a:pt x="105117" y="208788"/>
                  </a:lnTo>
                  <a:lnTo>
                    <a:pt x="105117" y="224256"/>
                  </a:lnTo>
                  <a:lnTo>
                    <a:pt x="104635" y="239217"/>
                  </a:lnTo>
                  <a:lnTo>
                    <a:pt x="104635" y="245021"/>
                  </a:lnTo>
                  <a:lnTo>
                    <a:pt x="103746" y="271576"/>
                  </a:lnTo>
                  <a:lnTo>
                    <a:pt x="103987" y="307644"/>
                  </a:lnTo>
                  <a:lnTo>
                    <a:pt x="101092" y="343230"/>
                  </a:lnTo>
                  <a:lnTo>
                    <a:pt x="101257" y="350621"/>
                  </a:lnTo>
                  <a:lnTo>
                    <a:pt x="105117" y="380250"/>
                  </a:lnTo>
                  <a:lnTo>
                    <a:pt x="105752" y="383146"/>
                  </a:lnTo>
                  <a:lnTo>
                    <a:pt x="106883" y="391845"/>
                  </a:lnTo>
                  <a:lnTo>
                    <a:pt x="106883" y="394741"/>
                  </a:lnTo>
                  <a:lnTo>
                    <a:pt x="106565" y="397637"/>
                  </a:lnTo>
                  <a:lnTo>
                    <a:pt x="105600" y="416471"/>
                  </a:lnTo>
                  <a:lnTo>
                    <a:pt x="105270" y="422579"/>
                  </a:lnTo>
                  <a:lnTo>
                    <a:pt x="104152" y="435305"/>
                  </a:lnTo>
                  <a:lnTo>
                    <a:pt x="105117" y="435305"/>
                  </a:lnTo>
                  <a:lnTo>
                    <a:pt x="114287" y="472325"/>
                  </a:lnTo>
                  <a:lnTo>
                    <a:pt x="136817" y="479412"/>
                  </a:lnTo>
                  <a:lnTo>
                    <a:pt x="141655" y="479094"/>
                  </a:lnTo>
                  <a:lnTo>
                    <a:pt x="150672" y="476516"/>
                  </a:lnTo>
                  <a:lnTo>
                    <a:pt x="155181" y="474586"/>
                  </a:lnTo>
                  <a:lnTo>
                    <a:pt x="159689" y="472008"/>
                  </a:lnTo>
                  <a:lnTo>
                    <a:pt x="169659" y="467982"/>
                  </a:lnTo>
                  <a:lnTo>
                    <a:pt x="195910" y="437832"/>
                  </a:lnTo>
                  <a:lnTo>
                    <a:pt x="197599" y="427850"/>
                  </a:lnTo>
                  <a:lnTo>
                    <a:pt x="197358" y="417436"/>
                  </a:lnTo>
                  <a:lnTo>
                    <a:pt x="194627" y="392963"/>
                  </a:lnTo>
                  <a:lnTo>
                    <a:pt x="193255" y="387007"/>
                  </a:lnTo>
                  <a:lnTo>
                    <a:pt x="193179" y="385076"/>
                  </a:lnTo>
                  <a:lnTo>
                    <a:pt x="193497" y="383146"/>
                  </a:lnTo>
                  <a:lnTo>
                    <a:pt x="193814" y="378002"/>
                  </a:lnTo>
                  <a:lnTo>
                    <a:pt x="193738" y="373011"/>
                  </a:lnTo>
                  <a:lnTo>
                    <a:pt x="191566" y="353199"/>
                  </a:lnTo>
                  <a:lnTo>
                    <a:pt x="190271" y="338226"/>
                  </a:lnTo>
                  <a:lnTo>
                    <a:pt x="190119" y="330987"/>
                  </a:lnTo>
                  <a:lnTo>
                    <a:pt x="189788" y="326478"/>
                  </a:lnTo>
                  <a:lnTo>
                    <a:pt x="190119" y="292912"/>
                  </a:lnTo>
                  <a:lnTo>
                    <a:pt x="189636" y="286562"/>
                  </a:lnTo>
                  <a:lnTo>
                    <a:pt x="189636" y="282054"/>
                  </a:lnTo>
                  <a:lnTo>
                    <a:pt x="188823" y="269735"/>
                  </a:lnTo>
                  <a:lnTo>
                    <a:pt x="187706" y="261442"/>
                  </a:lnTo>
                  <a:lnTo>
                    <a:pt x="188099" y="259270"/>
                  </a:lnTo>
                  <a:lnTo>
                    <a:pt x="187706" y="258051"/>
                  </a:lnTo>
                  <a:lnTo>
                    <a:pt x="186080" y="251625"/>
                  </a:lnTo>
                  <a:lnTo>
                    <a:pt x="184873" y="245097"/>
                  </a:lnTo>
                  <a:lnTo>
                    <a:pt x="181902" y="218452"/>
                  </a:lnTo>
                  <a:lnTo>
                    <a:pt x="180454" y="207835"/>
                  </a:lnTo>
                  <a:lnTo>
                    <a:pt x="180771" y="200431"/>
                  </a:lnTo>
                  <a:lnTo>
                    <a:pt x="180619" y="195033"/>
                  </a:lnTo>
                  <a:lnTo>
                    <a:pt x="179324" y="184404"/>
                  </a:lnTo>
                  <a:lnTo>
                    <a:pt x="178206" y="179019"/>
                  </a:lnTo>
                  <a:lnTo>
                    <a:pt x="176593" y="173545"/>
                  </a:lnTo>
                  <a:lnTo>
                    <a:pt x="176593" y="170154"/>
                  </a:lnTo>
                  <a:lnTo>
                    <a:pt x="175145" y="148907"/>
                  </a:lnTo>
                  <a:lnTo>
                    <a:pt x="171284" y="105448"/>
                  </a:lnTo>
                  <a:lnTo>
                    <a:pt x="168859" y="85153"/>
                  </a:lnTo>
                  <a:lnTo>
                    <a:pt x="166611" y="69062"/>
                  </a:lnTo>
                  <a:lnTo>
                    <a:pt x="167576" y="67284"/>
                  </a:lnTo>
                  <a:lnTo>
                    <a:pt x="179324" y="62458"/>
                  </a:lnTo>
                  <a:lnTo>
                    <a:pt x="184315" y="61010"/>
                  </a:lnTo>
                  <a:lnTo>
                    <a:pt x="191719" y="58432"/>
                  </a:lnTo>
                  <a:lnTo>
                    <a:pt x="213537" y="49898"/>
                  </a:lnTo>
                  <a:lnTo>
                    <a:pt x="220548" y="46355"/>
                  </a:lnTo>
                  <a:lnTo>
                    <a:pt x="238963" y="35331"/>
                  </a:lnTo>
                  <a:lnTo>
                    <a:pt x="250888" y="29210"/>
                  </a:lnTo>
                  <a:lnTo>
                    <a:pt x="263042" y="22377"/>
                  </a:lnTo>
                  <a:lnTo>
                    <a:pt x="271094" y="16573"/>
                  </a:lnTo>
                  <a:lnTo>
                    <a:pt x="272707" y="12395"/>
                  </a:lnTo>
                  <a:close/>
                </a:path>
                <a:path w="413385" h="479425">
                  <a:moveTo>
                    <a:pt x="312140" y="179489"/>
                  </a:moveTo>
                  <a:lnTo>
                    <a:pt x="311823" y="175945"/>
                  </a:lnTo>
                  <a:lnTo>
                    <a:pt x="311759" y="174675"/>
                  </a:lnTo>
                  <a:lnTo>
                    <a:pt x="311658" y="174193"/>
                  </a:lnTo>
                  <a:lnTo>
                    <a:pt x="311340" y="173532"/>
                  </a:lnTo>
                  <a:lnTo>
                    <a:pt x="309727" y="171932"/>
                  </a:lnTo>
                  <a:lnTo>
                    <a:pt x="308356" y="170230"/>
                  </a:lnTo>
                  <a:lnTo>
                    <a:pt x="300634" y="161226"/>
                  </a:lnTo>
                  <a:lnTo>
                    <a:pt x="299910" y="160667"/>
                  </a:lnTo>
                  <a:lnTo>
                    <a:pt x="289115" y="155181"/>
                  </a:lnTo>
                  <a:lnTo>
                    <a:pt x="288150" y="154546"/>
                  </a:lnTo>
                  <a:lnTo>
                    <a:pt x="287108" y="154139"/>
                  </a:lnTo>
                  <a:lnTo>
                    <a:pt x="284848" y="153822"/>
                  </a:lnTo>
                  <a:lnTo>
                    <a:pt x="283806" y="153568"/>
                  </a:lnTo>
                  <a:lnTo>
                    <a:pt x="282841" y="153250"/>
                  </a:lnTo>
                  <a:lnTo>
                    <a:pt x="276390" y="152933"/>
                  </a:lnTo>
                  <a:lnTo>
                    <a:pt x="269963" y="153250"/>
                  </a:lnTo>
                  <a:lnTo>
                    <a:pt x="245808" y="169354"/>
                  </a:lnTo>
                  <a:lnTo>
                    <a:pt x="245325" y="169989"/>
                  </a:lnTo>
                  <a:lnTo>
                    <a:pt x="244690" y="170637"/>
                  </a:lnTo>
                  <a:lnTo>
                    <a:pt x="243065" y="172567"/>
                  </a:lnTo>
                  <a:lnTo>
                    <a:pt x="242912" y="174675"/>
                  </a:lnTo>
                  <a:lnTo>
                    <a:pt x="245491" y="179171"/>
                  </a:lnTo>
                  <a:lnTo>
                    <a:pt x="245808" y="181267"/>
                  </a:lnTo>
                  <a:lnTo>
                    <a:pt x="245173" y="183197"/>
                  </a:lnTo>
                  <a:lnTo>
                    <a:pt x="245656" y="183680"/>
                  </a:lnTo>
                  <a:lnTo>
                    <a:pt x="245656" y="183997"/>
                  </a:lnTo>
                  <a:lnTo>
                    <a:pt x="245808" y="184162"/>
                  </a:lnTo>
                  <a:lnTo>
                    <a:pt x="246138" y="184162"/>
                  </a:lnTo>
                  <a:lnTo>
                    <a:pt x="247751" y="185458"/>
                  </a:lnTo>
                  <a:lnTo>
                    <a:pt x="251282" y="193332"/>
                  </a:lnTo>
                  <a:lnTo>
                    <a:pt x="252577" y="194792"/>
                  </a:lnTo>
                  <a:lnTo>
                    <a:pt x="254825" y="195757"/>
                  </a:lnTo>
                  <a:lnTo>
                    <a:pt x="257073" y="197370"/>
                  </a:lnTo>
                  <a:lnTo>
                    <a:pt x="259422" y="198577"/>
                  </a:lnTo>
                  <a:lnTo>
                    <a:pt x="264248" y="200177"/>
                  </a:lnTo>
                  <a:lnTo>
                    <a:pt x="266738" y="200266"/>
                  </a:lnTo>
                  <a:lnTo>
                    <a:pt x="269316" y="199618"/>
                  </a:lnTo>
                  <a:lnTo>
                    <a:pt x="271564" y="198970"/>
                  </a:lnTo>
                  <a:lnTo>
                    <a:pt x="273672" y="199136"/>
                  </a:lnTo>
                  <a:lnTo>
                    <a:pt x="275602" y="200101"/>
                  </a:lnTo>
                  <a:lnTo>
                    <a:pt x="277533" y="200748"/>
                  </a:lnTo>
                  <a:lnTo>
                    <a:pt x="279463" y="201155"/>
                  </a:lnTo>
                  <a:lnTo>
                    <a:pt x="283324" y="201472"/>
                  </a:lnTo>
                  <a:lnTo>
                    <a:pt x="285089" y="201231"/>
                  </a:lnTo>
                  <a:lnTo>
                    <a:pt x="286702" y="200583"/>
                  </a:lnTo>
                  <a:lnTo>
                    <a:pt x="289610" y="199301"/>
                  </a:lnTo>
                  <a:lnTo>
                    <a:pt x="290398" y="198970"/>
                  </a:lnTo>
                  <a:lnTo>
                    <a:pt x="292506" y="198094"/>
                  </a:lnTo>
                  <a:lnTo>
                    <a:pt x="298297" y="195834"/>
                  </a:lnTo>
                  <a:lnTo>
                    <a:pt x="301028" y="194475"/>
                  </a:lnTo>
                  <a:lnTo>
                    <a:pt x="303606" y="192849"/>
                  </a:lnTo>
                  <a:lnTo>
                    <a:pt x="306819" y="190919"/>
                  </a:lnTo>
                  <a:lnTo>
                    <a:pt x="309079" y="188506"/>
                  </a:lnTo>
                  <a:lnTo>
                    <a:pt x="311658" y="182714"/>
                  </a:lnTo>
                  <a:lnTo>
                    <a:pt x="312140" y="179489"/>
                  </a:lnTo>
                  <a:close/>
                </a:path>
                <a:path w="413385" h="479425">
                  <a:moveTo>
                    <a:pt x="412762" y="243078"/>
                  </a:moveTo>
                  <a:lnTo>
                    <a:pt x="410819" y="243738"/>
                  </a:lnTo>
                  <a:lnTo>
                    <a:pt x="409536" y="244703"/>
                  </a:lnTo>
                  <a:lnTo>
                    <a:pt x="408901" y="245973"/>
                  </a:lnTo>
                  <a:lnTo>
                    <a:pt x="407606" y="246634"/>
                  </a:lnTo>
                  <a:lnTo>
                    <a:pt x="406641" y="247599"/>
                  </a:lnTo>
                  <a:lnTo>
                    <a:pt x="405345" y="250164"/>
                  </a:lnTo>
                  <a:lnTo>
                    <a:pt x="404545" y="251294"/>
                  </a:lnTo>
                  <a:lnTo>
                    <a:pt x="402932" y="252907"/>
                  </a:lnTo>
                  <a:lnTo>
                    <a:pt x="402056" y="253873"/>
                  </a:lnTo>
                  <a:lnTo>
                    <a:pt x="399796" y="256451"/>
                  </a:lnTo>
                  <a:lnTo>
                    <a:pt x="398589" y="257416"/>
                  </a:lnTo>
                  <a:lnTo>
                    <a:pt x="396011" y="258699"/>
                  </a:lnTo>
                  <a:lnTo>
                    <a:pt x="395046" y="259740"/>
                  </a:lnTo>
                  <a:lnTo>
                    <a:pt x="393763" y="262636"/>
                  </a:lnTo>
                  <a:lnTo>
                    <a:pt x="392798" y="264172"/>
                  </a:lnTo>
                  <a:lnTo>
                    <a:pt x="391502" y="265785"/>
                  </a:lnTo>
                  <a:lnTo>
                    <a:pt x="390537" y="267716"/>
                  </a:lnTo>
                  <a:lnTo>
                    <a:pt x="389648" y="268846"/>
                  </a:lnTo>
                  <a:lnTo>
                    <a:pt x="383298" y="273837"/>
                  </a:lnTo>
                  <a:lnTo>
                    <a:pt x="382168" y="274955"/>
                  </a:lnTo>
                  <a:lnTo>
                    <a:pt x="380885" y="275920"/>
                  </a:lnTo>
                  <a:lnTo>
                    <a:pt x="380555" y="276250"/>
                  </a:lnTo>
                  <a:lnTo>
                    <a:pt x="380161" y="276402"/>
                  </a:lnTo>
                  <a:lnTo>
                    <a:pt x="379196" y="276402"/>
                  </a:lnTo>
                  <a:lnTo>
                    <a:pt x="378790" y="276733"/>
                  </a:lnTo>
                  <a:lnTo>
                    <a:pt x="378142" y="278015"/>
                  </a:lnTo>
                  <a:lnTo>
                    <a:pt x="377825" y="278422"/>
                  </a:lnTo>
                  <a:lnTo>
                    <a:pt x="377177" y="278739"/>
                  </a:lnTo>
                  <a:lnTo>
                    <a:pt x="377024" y="278980"/>
                  </a:lnTo>
                  <a:lnTo>
                    <a:pt x="377024" y="279298"/>
                  </a:lnTo>
                  <a:lnTo>
                    <a:pt x="373634" y="286067"/>
                  </a:lnTo>
                  <a:lnTo>
                    <a:pt x="372351" y="287680"/>
                  </a:lnTo>
                  <a:lnTo>
                    <a:pt x="369455" y="293789"/>
                  </a:lnTo>
                  <a:lnTo>
                    <a:pt x="364832" y="304660"/>
                  </a:lnTo>
                  <a:lnTo>
                    <a:pt x="358673" y="317461"/>
                  </a:lnTo>
                  <a:lnTo>
                    <a:pt x="357378" y="320357"/>
                  </a:lnTo>
                  <a:lnTo>
                    <a:pt x="355930" y="323342"/>
                  </a:lnTo>
                  <a:lnTo>
                    <a:pt x="352704" y="329463"/>
                  </a:lnTo>
                  <a:lnTo>
                    <a:pt x="351091" y="332752"/>
                  </a:lnTo>
                  <a:lnTo>
                    <a:pt x="349491" y="336296"/>
                  </a:lnTo>
                  <a:lnTo>
                    <a:pt x="346913" y="340804"/>
                  </a:lnTo>
                  <a:lnTo>
                    <a:pt x="344411" y="345554"/>
                  </a:lnTo>
                  <a:lnTo>
                    <a:pt x="339585" y="355549"/>
                  </a:lnTo>
                  <a:lnTo>
                    <a:pt x="336130" y="360768"/>
                  </a:lnTo>
                  <a:lnTo>
                    <a:pt x="331622" y="366242"/>
                  </a:lnTo>
                  <a:lnTo>
                    <a:pt x="328079" y="370433"/>
                  </a:lnTo>
                  <a:lnTo>
                    <a:pt x="324612" y="374611"/>
                  </a:lnTo>
                  <a:lnTo>
                    <a:pt x="317855" y="382981"/>
                  </a:lnTo>
                  <a:lnTo>
                    <a:pt x="314553" y="385076"/>
                  </a:lnTo>
                  <a:lnTo>
                    <a:pt x="307467" y="385076"/>
                  </a:lnTo>
                  <a:lnTo>
                    <a:pt x="304406" y="381368"/>
                  </a:lnTo>
                  <a:lnTo>
                    <a:pt x="302158" y="373964"/>
                  </a:lnTo>
                  <a:lnTo>
                    <a:pt x="299897" y="367182"/>
                  </a:lnTo>
                  <a:lnTo>
                    <a:pt x="298958" y="360768"/>
                  </a:lnTo>
                  <a:lnTo>
                    <a:pt x="299072" y="349580"/>
                  </a:lnTo>
                  <a:lnTo>
                    <a:pt x="299034" y="340804"/>
                  </a:lnTo>
                  <a:lnTo>
                    <a:pt x="298919" y="337261"/>
                  </a:lnTo>
                  <a:lnTo>
                    <a:pt x="298361" y="330822"/>
                  </a:lnTo>
                  <a:lnTo>
                    <a:pt x="298259" y="329463"/>
                  </a:lnTo>
                  <a:lnTo>
                    <a:pt x="298056" y="325348"/>
                  </a:lnTo>
                  <a:lnTo>
                    <a:pt x="298119" y="319392"/>
                  </a:lnTo>
                  <a:lnTo>
                    <a:pt x="298208" y="317220"/>
                  </a:lnTo>
                  <a:lnTo>
                    <a:pt x="299834" y="304419"/>
                  </a:lnTo>
                  <a:lnTo>
                    <a:pt x="300393" y="298297"/>
                  </a:lnTo>
                  <a:lnTo>
                    <a:pt x="300710" y="291858"/>
                  </a:lnTo>
                  <a:lnTo>
                    <a:pt x="300799" y="284772"/>
                  </a:lnTo>
                  <a:lnTo>
                    <a:pt x="301028" y="278422"/>
                  </a:lnTo>
                  <a:lnTo>
                    <a:pt x="301447" y="271259"/>
                  </a:lnTo>
                  <a:lnTo>
                    <a:pt x="302158" y="262394"/>
                  </a:lnTo>
                  <a:lnTo>
                    <a:pt x="302412" y="258699"/>
                  </a:lnTo>
                  <a:lnTo>
                    <a:pt x="302323" y="256933"/>
                  </a:lnTo>
                  <a:lnTo>
                    <a:pt x="301828" y="253796"/>
                  </a:lnTo>
                  <a:lnTo>
                    <a:pt x="298577" y="246303"/>
                  </a:lnTo>
                  <a:lnTo>
                    <a:pt x="297332" y="242443"/>
                  </a:lnTo>
                  <a:lnTo>
                    <a:pt x="296367" y="238252"/>
                  </a:lnTo>
                  <a:lnTo>
                    <a:pt x="294919" y="236804"/>
                  </a:lnTo>
                  <a:lnTo>
                    <a:pt x="293624" y="236156"/>
                  </a:lnTo>
                  <a:lnTo>
                    <a:pt x="292417" y="235356"/>
                  </a:lnTo>
                  <a:lnTo>
                    <a:pt x="290156" y="233426"/>
                  </a:lnTo>
                  <a:lnTo>
                    <a:pt x="288798" y="232625"/>
                  </a:lnTo>
                  <a:lnTo>
                    <a:pt x="287185" y="231978"/>
                  </a:lnTo>
                  <a:lnTo>
                    <a:pt x="285572" y="231013"/>
                  </a:lnTo>
                  <a:lnTo>
                    <a:pt x="263156" y="225577"/>
                  </a:lnTo>
                  <a:lnTo>
                    <a:pt x="256540" y="226517"/>
                  </a:lnTo>
                  <a:lnTo>
                    <a:pt x="237121" y="241477"/>
                  </a:lnTo>
                  <a:lnTo>
                    <a:pt x="236715" y="242760"/>
                  </a:lnTo>
                  <a:lnTo>
                    <a:pt x="235750" y="245338"/>
                  </a:lnTo>
                  <a:lnTo>
                    <a:pt x="235356" y="246634"/>
                  </a:lnTo>
                  <a:lnTo>
                    <a:pt x="235026" y="247916"/>
                  </a:lnTo>
                  <a:lnTo>
                    <a:pt x="232130" y="266268"/>
                  </a:lnTo>
                  <a:lnTo>
                    <a:pt x="230530" y="273989"/>
                  </a:lnTo>
                  <a:lnTo>
                    <a:pt x="229476" y="281647"/>
                  </a:lnTo>
                  <a:lnTo>
                    <a:pt x="228511" y="296773"/>
                  </a:lnTo>
                  <a:lnTo>
                    <a:pt x="228092" y="304660"/>
                  </a:lnTo>
                  <a:lnTo>
                    <a:pt x="227838" y="310857"/>
                  </a:lnTo>
                  <a:lnTo>
                    <a:pt x="227914" y="320357"/>
                  </a:lnTo>
                  <a:lnTo>
                    <a:pt x="233426" y="370433"/>
                  </a:lnTo>
                  <a:lnTo>
                    <a:pt x="252653" y="403821"/>
                  </a:lnTo>
                  <a:lnTo>
                    <a:pt x="259181" y="410184"/>
                  </a:lnTo>
                  <a:lnTo>
                    <a:pt x="263042" y="414375"/>
                  </a:lnTo>
                  <a:lnTo>
                    <a:pt x="267703" y="416623"/>
                  </a:lnTo>
                  <a:lnTo>
                    <a:pt x="273189" y="416953"/>
                  </a:lnTo>
                  <a:lnTo>
                    <a:pt x="279298" y="419849"/>
                  </a:lnTo>
                  <a:lnTo>
                    <a:pt x="286385" y="421297"/>
                  </a:lnTo>
                  <a:lnTo>
                    <a:pt x="301510" y="421297"/>
                  </a:lnTo>
                  <a:lnTo>
                    <a:pt x="307314" y="420331"/>
                  </a:lnTo>
                  <a:lnTo>
                    <a:pt x="311823" y="418401"/>
                  </a:lnTo>
                  <a:lnTo>
                    <a:pt x="316649" y="416471"/>
                  </a:lnTo>
                  <a:lnTo>
                    <a:pt x="345948" y="387972"/>
                  </a:lnTo>
                  <a:lnTo>
                    <a:pt x="347878" y="385076"/>
                  </a:lnTo>
                  <a:lnTo>
                    <a:pt x="348526" y="384111"/>
                  </a:lnTo>
                  <a:lnTo>
                    <a:pt x="368071" y="349580"/>
                  </a:lnTo>
                  <a:lnTo>
                    <a:pt x="381520" y="316331"/>
                  </a:lnTo>
                  <a:lnTo>
                    <a:pt x="384098" y="310857"/>
                  </a:lnTo>
                  <a:lnTo>
                    <a:pt x="387642" y="304419"/>
                  </a:lnTo>
                  <a:lnTo>
                    <a:pt x="391502" y="294767"/>
                  </a:lnTo>
                  <a:lnTo>
                    <a:pt x="400685" y="273507"/>
                  </a:lnTo>
                  <a:lnTo>
                    <a:pt x="402297" y="270611"/>
                  </a:lnTo>
                  <a:lnTo>
                    <a:pt x="403656" y="267474"/>
                  </a:lnTo>
                  <a:lnTo>
                    <a:pt x="405917" y="260718"/>
                  </a:lnTo>
                  <a:lnTo>
                    <a:pt x="407441" y="256933"/>
                  </a:lnTo>
                  <a:lnTo>
                    <a:pt x="409384" y="252742"/>
                  </a:lnTo>
                  <a:lnTo>
                    <a:pt x="410019" y="251142"/>
                  </a:lnTo>
                  <a:lnTo>
                    <a:pt x="410578" y="249529"/>
                  </a:lnTo>
                  <a:lnTo>
                    <a:pt x="411556" y="246303"/>
                  </a:lnTo>
                  <a:lnTo>
                    <a:pt x="412115" y="244703"/>
                  </a:lnTo>
                  <a:lnTo>
                    <a:pt x="412762" y="243078"/>
                  </a:lnTo>
                  <a:close/>
                </a:path>
              </a:pathLst>
            </a:custGeom>
            <a:solidFill>
              <a:srgbClr val="FCB55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1775752" y="310862"/>
              <a:ext cx="458651" cy="45846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2326623" y="353184"/>
              <a:ext cx="1248947" cy="40648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3702158" y="304238"/>
              <a:ext cx="107950" cy="457834"/>
            </a:xfrm>
            <a:custGeom>
              <a:avLst/>
              <a:gdLst/>
              <a:ahLst/>
              <a:cxnLst/>
              <a:rect l="l" t="t" r="r" b="b"/>
              <a:pathLst>
                <a:path w="107950" h="457834">
                  <a:moveTo>
                    <a:pt x="55625" y="0"/>
                  </a:moveTo>
                  <a:lnTo>
                    <a:pt x="53060" y="0"/>
                  </a:lnTo>
                  <a:lnTo>
                    <a:pt x="50152" y="647"/>
                  </a:lnTo>
                  <a:lnTo>
                    <a:pt x="36141" y="26555"/>
                  </a:lnTo>
                  <a:lnTo>
                    <a:pt x="35826" y="29629"/>
                  </a:lnTo>
                  <a:lnTo>
                    <a:pt x="33248" y="42494"/>
                  </a:lnTo>
                  <a:lnTo>
                    <a:pt x="32600" y="45389"/>
                  </a:lnTo>
                  <a:lnTo>
                    <a:pt x="32118" y="48374"/>
                  </a:lnTo>
                  <a:lnTo>
                    <a:pt x="31470" y="54495"/>
                  </a:lnTo>
                  <a:lnTo>
                    <a:pt x="30987" y="57632"/>
                  </a:lnTo>
                  <a:lnTo>
                    <a:pt x="29070" y="67297"/>
                  </a:lnTo>
                  <a:lnTo>
                    <a:pt x="28105" y="73571"/>
                  </a:lnTo>
                  <a:lnTo>
                    <a:pt x="26809" y="85801"/>
                  </a:lnTo>
                  <a:lnTo>
                    <a:pt x="26009" y="92087"/>
                  </a:lnTo>
                  <a:lnTo>
                    <a:pt x="25044" y="98513"/>
                  </a:lnTo>
                  <a:lnTo>
                    <a:pt x="22455" y="117159"/>
                  </a:lnTo>
                  <a:lnTo>
                    <a:pt x="15620" y="173621"/>
                  </a:lnTo>
                  <a:lnTo>
                    <a:pt x="10418" y="230359"/>
                  </a:lnTo>
                  <a:lnTo>
                    <a:pt x="7810" y="274154"/>
                  </a:lnTo>
                  <a:lnTo>
                    <a:pt x="7327" y="280441"/>
                  </a:lnTo>
                  <a:lnTo>
                    <a:pt x="5397" y="300240"/>
                  </a:lnTo>
                  <a:lnTo>
                    <a:pt x="5275" y="302818"/>
                  </a:lnTo>
                  <a:lnTo>
                    <a:pt x="5216" y="309892"/>
                  </a:lnTo>
                  <a:lnTo>
                    <a:pt x="4991" y="312394"/>
                  </a:lnTo>
                  <a:lnTo>
                    <a:pt x="4025" y="317868"/>
                  </a:lnTo>
                  <a:lnTo>
                    <a:pt x="4584" y="320522"/>
                  </a:lnTo>
                  <a:lnTo>
                    <a:pt x="6210" y="323100"/>
                  </a:lnTo>
                  <a:lnTo>
                    <a:pt x="8458" y="327291"/>
                  </a:lnTo>
                  <a:lnTo>
                    <a:pt x="11595" y="331558"/>
                  </a:lnTo>
                  <a:lnTo>
                    <a:pt x="19646" y="340245"/>
                  </a:lnTo>
                  <a:lnTo>
                    <a:pt x="23914" y="342734"/>
                  </a:lnTo>
                  <a:lnTo>
                    <a:pt x="28422" y="343382"/>
                  </a:lnTo>
                  <a:lnTo>
                    <a:pt x="30022" y="343712"/>
                  </a:lnTo>
                  <a:lnTo>
                    <a:pt x="31559" y="343788"/>
                  </a:lnTo>
                  <a:lnTo>
                    <a:pt x="34467" y="343471"/>
                  </a:lnTo>
                  <a:lnTo>
                    <a:pt x="35991" y="343382"/>
                  </a:lnTo>
                  <a:lnTo>
                    <a:pt x="42354" y="343382"/>
                  </a:lnTo>
                  <a:lnTo>
                    <a:pt x="43395" y="343065"/>
                  </a:lnTo>
                  <a:lnTo>
                    <a:pt x="44361" y="342417"/>
                  </a:lnTo>
                  <a:lnTo>
                    <a:pt x="46774" y="341452"/>
                  </a:lnTo>
                  <a:lnTo>
                    <a:pt x="47269" y="341452"/>
                  </a:lnTo>
                  <a:lnTo>
                    <a:pt x="47891" y="340817"/>
                  </a:lnTo>
                  <a:lnTo>
                    <a:pt x="48463" y="340563"/>
                  </a:lnTo>
                  <a:lnTo>
                    <a:pt x="49751" y="340563"/>
                  </a:lnTo>
                  <a:lnTo>
                    <a:pt x="49987" y="340321"/>
                  </a:lnTo>
                  <a:lnTo>
                    <a:pt x="50634" y="339039"/>
                  </a:lnTo>
                  <a:lnTo>
                    <a:pt x="53212" y="335495"/>
                  </a:lnTo>
                  <a:lnTo>
                    <a:pt x="55473" y="331723"/>
                  </a:lnTo>
                  <a:lnTo>
                    <a:pt x="57391" y="327685"/>
                  </a:lnTo>
                  <a:lnTo>
                    <a:pt x="59334" y="323659"/>
                  </a:lnTo>
                  <a:lnTo>
                    <a:pt x="61264" y="319887"/>
                  </a:lnTo>
                  <a:lnTo>
                    <a:pt x="63195" y="316331"/>
                  </a:lnTo>
                  <a:lnTo>
                    <a:pt x="67055" y="309892"/>
                  </a:lnTo>
                  <a:lnTo>
                    <a:pt x="70116" y="302818"/>
                  </a:lnTo>
                  <a:lnTo>
                    <a:pt x="72377" y="295084"/>
                  </a:lnTo>
                  <a:lnTo>
                    <a:pt x="74942" y="287680"/>
                  </a:lnTo>
                  <a:lnTo>
                    <a:pt x="76555" y="279958"/>
                  </a:lnTo>
                  <a:lnTo>
                    <a:pt x="79133" y="248234"/>
                  </a:lnTo>
                  <a:lnTo>
                    <a:pt x="81546" y="222161"/>
                  </a:lnTo>
                  <a:lnTo>
                    <a:pt x="82194" y="218300"/>
                  </a:lnTo>
                  <a:lnTo>
                    <a:pt x="84124" y="206311"/>
                  </a:lnTo>
                  <a:lnTo>
                    <a:pt x="85407" y="198005"/>
                  </a:lnTo>
                  <a:lnTo>
                    <a:pt x="88620" y="182003"/>
                  </a:lnTo>
                  <a:lnTo>
                    <a:pt x="91846" y="166217"/>
                  </a:lnTo>
                  <a:lnTo>
                    <a:pt x="93141" y="158089"/>
                  </a:lnTo>
                  <a:lnTo>
                    <a:pt x="94106" y="149720"/>
                  </a:lnTo>
                  <a:lnTo>
                    <a:pt x="98932" y="112521"/>
                  </a:lnTo>
                  <a:lnTo>
                    <a:pt x="99580" y="106413"/>
                  </a:lnTo>
                  <a:lnTo>
                    <a:pt x="100710" y="100456"/>
                  </a:lnTo>
                  <a:lnTo>
                    <a:pt x="103924" y="88861"/>
                  </a:lnTo>
                  <a:lnTo>
                    <a:pt x="105041" y="82753"/>
                  </a:lnTo>
                  <a:lnTo>
                    <a:pt x="105702" y="76301"/>
                  </a:lnTo>
                  <a:lnTo>
                    <a:pt x="106337" y="73405"/>
                  </a:lnTo>
                  <a:lnTo>
                    <a:pt x="106819" y="70434"/>
                  </a:lnTo>
                  <a:lnTo>
                    <a:pt x="107467" y="64312"/>
                  </a:lnTo>
                  <a:lnTo>
                    <a:pt x="107619" y="61175"/>
                  </a:lnTo>
                  <a:lnTo>
                    <a:pt x="107558" y="54495"/>
                  </a:lnTo>
                  <a:lnTo>
                    <a:pt x="96443" y="31559"/>
                  </a:lnTo>
                  <a:lnTo>
                    <a:pt x="94589" y="29146"/>
                  </a:lnTo>
                  <a:lnTo>
                    <a:pt x="92549" y="26403"/>
                  </a:lnTo>
                  <a:lnTo>
                    <a:pt x="91046" y="24307"/>
                  </a:lnTo>
                  <a:lnTo>
                    <a:pt x="89357" y="22542"/>
                  </a:lnTo>
                  <a:lnTo>
                    <a:pt x="81546" y="16903"/>
                  </a:lnTo>
                  <a:lnTo>
                    <a:pt x="79298" y="14973"/>
                  </a:lnTo>
                  <a:lnTo>
                    <a:pt x="77368" y="12966"/>
                  </a:lnTo>
                  <a:lnTo>
                    <a:pt x="74142" y="8775"/>
                  </a:lnTo>
                  <a:lnTo>
                    <a:pt x="72047" y="6921"/>
                  </a:lnTo>
                  <a:lnTo>
                    <a:pt x="69481" y="5308"/>
                  </a:lnTo>
                  <a:lnTo>
                    <a:pt x="67221" y="4025"/>
                  </a:lnTo>
                  <a:lnTo>
                    <a:pt x="64566" y="2819"/>
                  </a:lnTo>
                  <a:lnTo>
                    <a:pt x="58432" y="571"/>
                  </a:lnTo>
                  <a:lnTo>
                    <a:pt x="55625" y="0"/>
                  </a:lnTo>
                  <a:close/>
                </a:path>
                <a:path w="107950" h="457834">
                  <a:moveTo>
                    <a:pt x="49751" y="340563"/>
                  </a:moveTo>
                  <a:lnTo>
                    <a:pt x="48463" y="340563"/>
                  </a:lnTo>
                  <a:lnTo>
                    <a:pt x="49428" y="340893"/>
                  </a:lnTo>
                  <a:lnTo>
                    <a:pt x="49751" y="340563"/>
                  </a:lnTo>
                  <a:close/>
                </a:path>
                <a:path w="107950" h="457834">
                  <a:moveTo>
                    <a:pt x="18275" y="379120"/>
                  </a:moveTo>
                  <a:lnTo>
                    <a:pt x="14427" y="379120"/>
                  </a:lnTo>
                  <a:lnTo>
                    <a:pt x="12649" y="379933"/>
                  </a:lnTo>
                  <a:lnTo>
                    <a:pt x="11036" y="381546"/>
                  </a:lnTo>
                  <a:lnTo>
                    <a:pt x="9423" y="382498"/>
                  </a:lnTo>
                  <a:lnTo>
                    <a:pt x="8127" y="384035"/>
                  </a:lnTo>
                  <a:lnTo>
                    <a:pt x="7162" y="386130"/>
                  </a:lnTo>
                  <a:lnTo>
                    <a:pt x="5397" y="390067"/>
                  </a:lnTo>
                  <a:lnTo>
                    <a:pt x="4762" y="391680"/>
                  </a:lnTo>
                  <a:lnTo>
                    <a:pt x="3149" y="394258"/>
                  </a:lnTo>
                  <a:lnTo>
                    <a:pt x="2184" y="396671"/>
                  </a:lnTo>
                  <a:lnTo>
                    <a:pt x="1536" y="401167"/>
                  </a:lnTo>
                  <a:lnTo>
                    <a:pt x="1054" y="403580"/>
                  </a:lnTo>
                  <a:lnTo>
                    <a:pt x="406" y="406171"/>
                  </a:lnTo>
                  <a:lnTo>
                    <a:pt x="225" y="407454"/>
                  </a:lnTo>
                  <a:lnTo>
                    <a:pt x="134" y="409066"/>
                  </a:lnTo>
                  <a:lnTo>
                    <a:pt x="241" y="410590"/>
                  </a:lnTo>
                  <a:lnTo>
                    <a:pt x="1536" y="414781"/>
                  </a:lnTo>
                  <a:lnTo>
                    <a:pt x="1536" y="417106"/>
                  </a:lnTo>
                  <a:lnTo>
                    <a:pt x="888" y="419684"/>
                  </a:lnTo>
                  <a:lnTo>
                    <a:pt x="571" y="421944"/>
                  </a:lnTo>
                  <a:lnTo>
                    <a:pt x="330" y="424281"/>
                  </a:lnTo>
                  <a:lnTo>
                    <a:pt x="0" y="429107"/>
                  </a:lnTo>
                  <a:lnTo>
                    <a:pt x="241" y="431596"/>
                  </a:lnTo>
                  <a:lnTo>
                    <a:pt x="26327" y="457682"/>
                  </a:lnTo>
                  <a:lnTo>
                    <a:pt x="30848" y="456399"/>
                  </a:lnTo>
                  <a:lnTo>
                    <a:pt x="46291" y="437565"/>
                  </a:lnTo>
                  <a:lnTo>
                    <a:pt x="48793" y="432485"/>
                  </a:lnTo>
                  <a:lnTo>
                    <a:pt x="51028" y="427659"/>
                  </a:lnTo>
                  <a:lnTo>
                    <a:pt x="52082" y="425170"/>
                  </a:lnTo>
                  <a:lnTo>
                    <a:pt x="53060" y="422592"/>
                  </a:lnTo>
                  <a:lnTo>
                    <a:pt x="54025" y="420331"/>
                  </a:lnTo>
                  <a:lnTo>
                    <a:pt x="54584" y="418731"/>
                  </a:lnTo>
                  <a:lnTo>
                    <a:pt x="54902" y="416788"/>
                  </a:lnTo>
                  <a:lnTo>
                    <a:pt x="55295" y="415175"/>
                  </a:lnTo>
                  <a:lnTo>
                    <a:pt x="55956" y="412927"/>
                  </a:lnTo>
                  <a:lnTo>
                    <a:pt x="56426" y="409066"/>
                  </a:lnTo>
                  <a:lnTo>
                    <a:pt x="55778" y="408419"/>
                  </a:lnTo>
                  <a:lnTo>
                    <a:pt x="55473" y="407454"/>
                  </a:lnTo>
                  <a:lnTo>
                    <a:pt x="55473" y="404875"/>
                  </a:lnTo>
                  <a:lnTo>
                    <a:pt x="55295" y="403910"/>
                  </a:lnTo>
                  <a:lnTo>
                    <a:pt x="54990" y="403275"/>
                  </a:lnTo>
                  <a:lnTo>
                    <a:pt x="54330" y="402628"/>
                  </a:lnTo>
                  <a:lnTo>
                    <a:pt x="53771" y="401980"/>
                  </a:lnTo>
                  <a:lnTo>
                    <a:pt x="52806" y="400684"/>
                  </a:lnTo>
                  <a:lnTo>
                    <a:pt x="52412" y="399884"/>
                  </a:lnTo>
                  <a:lnTo>
                    <a:pt x="51336" y="396671"/>
                  </a:lnTo>
                  <a:lnTo>
                    <a:pt x="50799" y="395135"/>
                  </a:lnTo>
                  <a:lnTo>
                    <a:pt x="35178" y="381546"/>
                  </a:lnTo>
                  <a:lnTo>
                    <a:pt x="33248" y="380568"/>
                  </a:lnTo>
                  <a:lnTo>
                    <a:pt x="31241" y="380085"/>
                  </a:lnTo>
                  <a:lnTo>
                    <a:pt x="27050" y="380085"/>
                  </a:lnTo>
                  <a:lnTo>
                    <a:pt x="24879" y="379933"/>
                  </a:lnTo>
                  <a:lnTo>
                    <a:pt x="20370" y="379285"/>
                  </a:lnTo>
                  <a:lnTo>
                    <a:pt x="18275" y="379120"/>
                  </a:lnTo>
                  <a:close/>
                </a:path>
              </a:pathLst>
            </a:custGeom>
            <a:solidFill>
              <a:srgbClr val="FCB55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3966306" y="484996"/>
              <a:ext cx="212521" cy="212102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4204570" y="484993"/>
              <a:ext cx="390194" cy="211696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4615927" y="484992"/>
              <a:ext cx="173507" cy="211696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4866220" y="397822"/>
              <a:ext cx="116839" cy="295275"/>
            </a:xfrm>
            <a:custGeom>
              <a:avLst/>
              <a:gdLst/>
              <a:ahLst/>
              <a:cxnLst/>
              <a:rect l="l" t="t" r="r" b="b"/>
              <a:pathLst>
                <a:path w="116839" h="295275">
                  <a:moveTo>
                    <a:pt x="116230" y="0"/>
                  </a:moveTo>
                  <a:lnTo>
                    <a:pt x="56451" y="0"/>
                  </a:lnTo>
                  <a:lnTo>
                    <a:pt x="0" y="294716"/>
                  </a:lnTo>
                  <a:lnTo>
                    <a:pt x="59778" y="294716"/>
                  </a:lnTo>
                  <a:lnTo>
                    <a:pt x="11623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/>
            <p:cNvSpPr/>
            <p:nvPr/>
          </p:nvSpPr>
          <p:spPr>
            <a:xfrm>
              <a:off x="4982443" y="484993"/>
              <a:ext cx="188874" cy="211696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/>
            <p:cNvSpPr/>
            <p:nvPr/>
          </p:nvSpPr>
          <p:spPr>
            <a:xfrm>
              <a:off x="5215303" y="401148"/>
              <a:ext cx="160655" cy="378460"/>
            </a:xfrm>
            <a:custGeom>
              <a:avLst/>
              <a:gdLst/>
              <a:ahLst/>
              <a:cxnLst/>
              <a:rect l="l" t="t" r="r" b="b"/>
              <a:pathLst>
                <a:path w="160654" h="378459">
                  <a:moveTo>
                    <a:pt x="130746" y="0"/>
                  </a:moveTo>
                  <a:lnTo>
                    <a:pt x="117488" y="2457"/>
                  </a:lnTo>
                  <a:lnTo>
                    <a:pt x="106524" y="9388"/>
                  </a:lnTo>
                  <a:lnTo>
                    <a:pt x="99060" y="20134"/>
                  </a:lnTo>
                  <a:lnTo>
                    <a:pt x="96304" y="34035"/>
                  </a:lnTo>
                  <a:lnTo>
                    <a:pt x="98451" y="46103"/>
                  </a:lnTo>
                  <a:lnTo>
                    <a:pt x="104451" y="55256"/>
                  </a:lnTo>
                  <a:lnTo>
                    <a:pt x="113641" y="61062"/>
                  </a:lnTo>
                  <a:lnTo>
                    <a:pt x="125361" y="63093"/>
                  </a:lnTo>
                  <a:lnTo>
                    <a:pt x="138927" y="60816"/>
                  </a:lnTo>
                  <a:lnTo>
                    <a:pt x="150160" y="54217"/>
                  </a:lnTo>
                  <a:lnTo>
                    <a:pt x="157813" y="43650"/>
                  </a:lnTo>
                  <a:lnTo>
                    <a:pt x="160642" y="29463"/>
                  </a:lnTo>
                  <a:lnTo>
                    <a:pt x="158423" y="17332"/>
                  </a:lnTo>
                  <a:lnTo>
                    <a:pt x="152233" y="8040"/>
                  </a:lnTo>
                  <a:lnTo>
                    <a:pt x="142773" y="2094"/>
                  </a:lnTo>
                  <a:lnTo>
                    <a:pt x="130746" y="0"/>
                  </a:lnTo>
                  <a:close/>
                </a:path>
                <a:path w="160654" h="378459">
                  <a:moveTo>
                    <a:pt x="7061" y="329577"/>
                  </a:moveTo>
                  <a:lnTo>
                    <a:pt x="0" y="374815"/>
                  </a:lnTo>
                  <a:lnTo>
                    <a:pt x="28638" y="378142"/>
                  </a:lnTo>
                  <a:lnTo>
                    <a:pt x="44393" y="376871"/>
                  </a:lnTo>
                  <a:lnTo>
                    <a:pt x="84264" y="356565"/>
                  </a:lnTo>
                  <a:lnTo>
                    <a:pt x="99635" y="330822"/>
                  </a:lnTo>
                  <a:lnTo>
                    <a:pt x="14947" y="330822"/>
                  </a:lnTo>
                  <a:lnTo>
                    <a:pt x="11201" y="330403"/>
                  </a:lnTo>
                  <a:lnTo>
                    <a:pt x="7061" y="329577"/>
                  </a:lnTo>
                  <a:close/>
                </a:path>
                <a:path w="160654" h="378459">
                  <a:moveTo>
                    <a:pt x="149440" y="88417"/>
                  </a:moveTo>
                  <a:lnTo>
                    <a:pt x="89662" y="88417"/>
                  </a:lnTo>
                  <a:lnTo>
                    <a:pt x="52298" y="287235"/>
                  </a:lnTo>
                  <a:lnTo>
                    <a:pt x="46429" y="309455"/>
                  </a:lnTo>
                  <a:lnTo>
                    <a:pt x="38965" y="322726"/>
                  </a:lnTo>
                  <a:lnTo>
                    <a:pt x="30179" y="329148"/>
                  </a:lnTo>
                  <a:lnTo>
                    <a:pt x="20345" y="330822"/>
                  </a:lnTo>
                  <a:lnTo>
                    <a:pt x="99635" y="330822"/>
                  </a:lnTo>
                  <a:lnTo>
                    <a:pt x="101022" y="327918"/>
                  </a:lnTo>
                  <a:lnTo>
                    <a:pt x="107317" y="308225"/>
                  </a:lnTo>
                  <a:lnTo>
                    <a:pt x="112483" y="284327"/>
                  </a:lnTo>
                  <a:lnTo>
                    <a:pt x="149440" y="8841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/>
            <p:cNvSpPr/>
            <p:nvPr/>
          </p:nvSpPr>
          <p:spPr>
            <a:xfrm>
              <a:off x="5380918" y="484993"/>
              <a:ext cx="188874" cy="211696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/>
            <p:cNvSpPr/>
            <p:nvPr/>
          </p:nvSpPr>
          <p:spPr>
            <a:xfrm>
              <a:off x="5594275" y="489562"/>
              <a:ext cx="208787" cy="207543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/>
            <p:cNvSpPr/>
            <p:nvPr/>
          </p:nvSpPr>
          <p:spPr>
            <a:xfrm>
              <a:off x="5896871" y="397821"/>
              <a:ext cx="233045" cy="299720"/>
            </a:xfrm>
            <a:custGeom>
              <a:avLst/>
              <a:gdLst/>
              <a:ahLst/>
              <a:cxnLst/>
              <a:rect l="l" t="t" r="r" b="b"/>
              <a:pathLst>
                <a:path w="233045" h="299720">
                  <a:moveTo>
                    <a:pt x="127850" y="87172"/>
                  </a:moveTo>
                  <a:lnTo>
                    <a:pt x="85064" y="94472"/>
                  </a:lnTo>
                  <a:lnTo>
                    <a:pt x="49671" y="114483"/>
                  </a:lnTo>
                  <a:lnTo>
                    <a:pt x="22886" y="144376"/>
                  </a:lnTo>
                  <a:lnTo>
                    <a:pt x="5923" y="181322"/>
                  </a:lnTo>
                  <a:lnTo>
                    <a:pt x="0" y="222491"/>
                  </a:lnTo>
                  <a:lnTo>
                    <a:pt x="5013" y="255325"/>
                  </a:lnTo>
                  <a:lnTo>
                    <a:pt x="18626" y="279404"/>
                  </a:lnTo>
                  <a:lnTo>
                    <a:pt x="38699" y="294223"/>
                  </a:lnTo>
                  <a:lnTo>
                    <a:pt x="63093" y="299275"/>
                  </a:lnTo>
                  <a:lnTo>
                    <a:pt x="80942" y="297234"/>
                  </a:lnTo>
                  <a:lnTo>
                    <a:pt x="98478" y="290720"/>
                  </a:lnTo>
                  <a:lnTo>
                    <a:pt x="114925" y="279146"/>
                  </a:lnTo>
                  <a:lnTo>
                    <a:pt x="129501" y="261924"/>
                  </a:lnTo>
                  <a:lnTo>
                    <a:pt x="184829" y="261924"/>
                  </a:lnTo>
                  <a:lnTo>
                    <a:pt x="185442" y="256063"/>
                  </a:lnTo>
                  <a:lnTo>
                    <a:pt x="186137" y="251129"/>
                  </a:lnTo>
                  <a:lnTo>
                    <a:pt x="90487" y="251129"/>
                  </a:lnTo>
                  <a:lnTo>
                    <a:pt x="78721" y="248607"/>
                  </a:lnTo>
                  <a:lnTo>
                    <a:pt x="69838" y="241222"/>
                  </a:lnTo>
                  <a:lnTo>
                    <a:pt x="64225" y="229243"/>
                  </a:lnTo>
                  <a:lnTo>
                    <a:pt x="62268" y="212940"/>
                  </a:lnTo>
                  <a:lnTo>
                    <a:pt x="66780" y="183898"/>
                  </a:lnTo>
                  <a:lnTo>
                    <a:pt x="79386" y="158045"/>
                  </a:lnTo>
                  <a:lnTo>
                    <a:pt x="98685" y="139506"/>
                  </a:lnTo>
                  <a:lnTo>
                    <a:pt x="123278" y="132410"/>
                  </a:lnTo>
                  <a:lnTo>
                    <a:pt x="207656" y="132410"/>
                  </a:lnTo>
                  <a:lnTo>
                    <a:pt x="215399" y="91744"/>
                  </a:lnTo>
                  <a:lnTo>
                    <a:pt x="155663" y="91744"/>
                  </a:lnTo>
                  <a:lnTo>
                    <a:pt x="148803" y="89626"/>
                  </a:lnTo>
                  <a:lnTo>
                    <a:pt x="141595" y="88211"/>
                  </a:lnTo>
                  <a:lnTo>
                    <a:pt x="134468" y="87419"/>
                  </a:lnTo>
                  <a:lnTo>
                    <a:pt x="127850" y="87172"/>
                  </a:lnTo>
                  <a:close/>
                </a:path>
                <a:path w="233045" h="299720">
                  <a:moveTo>
                    <a:pt x="184829" y="261924"/>
                  </a:moveTo>
                  <a:lnTo>
                    <a:pt x="130340" y="261924"/>
                  </a:lnTo>
                  <a:lnTo>
                    <a:pt x="127431" y="294716"/>
                  </a:lnTo>
                  <a:lnTo>
                    <a:pt x="182219" y="294716"/>
                  </a:lnTo>
                  <a:lnTo>
                    <a:pt x="183365" y="275917"/>
                  </a:lnTo>
                  <a:lnTo>
                    <a:pt x="184829" y="261924"/>
                  </a:lnTo>
                  <a:close/>
                </a:path>
                <a:path w="233045" h="299720">
                  <a:moveTo>
                    <a:pt x="207656" y="132410"/>
                  </a:moveTo>
                  <a:lnTo>
                    <a:pt x="133235" y="132410"/>
                  </a:lnTo>
                  <a:lnTo>
                    <a:pt x="142379" y="135737"/>
                  </a:lnTo>
                  <a:lnTo>
                    <a:pt x="146938" y="139471"/>
                  </a:lnTo>
                  <a:lnTo>
                    <a:pt x="136563" y="194259"/>
                  </a:lnTo>
                  <a:lnTo>
                    <a:pt x="116949" y="237172"/>
                  </a:lnTo>
                  <a:lnTo>
                    <a:pt x="90487" y="251129"/>
                  </a:lnTo>
                  <a:lnTo>
                    <a:pt x="186137" y="251129"/>
                  </a:lnTo>
                  <a:lnTo>
                    <a:pt x="188295" y="235819"/>
                  </a:lnTo>
                  <a:lnTo>
                    <a:pt x="191769" y="215849"/>
                  </a:lnTo>
                  <a:lnTo>
                    <a:pt x="207656" y="132410"/>
                  </a:lnTo>
                  <a:close/>
                </a:path>
                <a:path w="233045" h="299720">
                  <a:moveTo>
                    <a:pt x="232867" y="0"/>
                  </a:moveTo>
                  <a:lnTo>
                    <a:pt x="173088" y="0"/>
                  </a:lnTo>
                  <a:lnTo>
                    <a:pt x="155663" y="91744"/>
                  </a:lnTo>
                  <a:lnTo>
                    <a:pt x="215399" y="91744"/>
                  </a:lnTo>
                  <a:lnTo>
                    <a:pt x="23286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/>
            <p:cNvSpPr/>
            <p:nvPr/>
          </p:nvSpPr>
          <p:spPr>
            <a:xfrm>
              <a:off x="6130150" y="484993"/>
              <a:ext cx="188861" cy="211696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/>
            <p:cNvSpPr/>
            <p:nvPr/>
          </p:nvSpPr>
          <p:spPr>
            <a:xfrm>
              <a:off x="6408247" y="397822"/>
              <a:ext cx="116839" cy="295275"/>
            </a:xfrm>
            <a:custGeom>
              <a:avLst/>
              <a:gdLst/>
              <a:ahLst/>
              <a:cxnLst/>
              <a:rect l="l" t="t" r="r" b="b"/>
              <a:pathLst>
                <a:path w="116840" h="295275">
                  <a:moveTo>
                    <a:pt x="116217" y="0"/>
                  </a:moveTo>
                  <a:lnTo>
                    <a:pt x="56451" y="0"/>
                  </a:lnTo>
                  <a:lnTo>
                    <a:pt x="0" y="294716"/>
                  </a:lnTo>
                  <a:lnTo>
                    <a:pt x="59778" y="294716"/>
                  </a:lnTo>
                  <a:lnTo>
                    <a:pt x="11621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/>
            <p:cNvSpPr/>
            <p:nvPr/>
          </p:nvSpPr>
          <p:spPr>
            <a:xfrm>
              <a:off x="6523235" y="484996"/>
              <a:ext cx="212521" cy="212102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1" name="object 21"/>
            <p:cNvSpPr/>
            <p:nvPr/>
          </p:nvSpPr>
          <p:spPr>
            <a:xfrm>
              <a:off x="6824560" y="397827"/>
              <a:ext cx="437515" cy="381635"/>
            </a:xfrm>
            <a:custGeom>
              <a:avLst/>
              <a:gdLst/>
              <a:ahLst/>
              <a:cxnLst/>
              <a:rect l="l" t="t" r="r" b="b"/>
              <a:pathLst>
                <a:path w="437515" h="381634">
                  <a:moveTo>
                    <a:pt x="116217" y="0"/>
                  </a:moveTo>
                  <a:lnTo>
                    <a:pt x="56451" y="0"/>
                  </a:lnTo>
                  <a:lnTo>
                    <a:pt x="0" y="294716"/>
                  </a:lnTo>
                  <a:lnTo>
                    <a:pt x="59778" y="294716"/>
                  </a:lnTo>
                  <a:lnTo>
                    <a:pt x="116217" y="0"/>
                  </a:lnTo>
                  <a:close/>
                </a:path>
                <a:path w="437515" h="381634">
                  <a:moveTo>
                    <a:pt x="208381" y="91744"/>
                  </a:moveTo>
                  <a:lnTo>
                    <a:pt x="148615" y="91744"/>
                  </a:lnTo>
                  <a:lnTo>
                    <a:pt x="110007" y="294716"/>
                  </a:lnTo>
                  <a:lnTo>
                    <a:pt x="169786" y="294716"/>
                  </a:lnTo>
                  <a:lnTo>
                    <a:pt x="208381" y="91744"/>
                  </a:lnTo>
                  <a:close/>
                </a:path>
                <a:path w="437515" h="381634">
                  <a:moveTo>
                    <a:pt x="221246" y="32791"/>
                  </a:moveTo>
                  <a:lnTo>
                    <a:pt x="219024" y="20662"/>
                  </a:lnTo>
                  <a:lnTo>
                    <a:pt x="212839" y="11366"/>
                  </a:lnTo>
                  <a:lnTo>
                    <a:pt x="203390" y="5422"/>
                  </a:lnTo>
                  <a:lnTo>
                    <a:pt x="191363" y="3327"/>
                  </a:lnTo>
                  <a:lnTo>
                    <a:pt x="178320" y="5778"/>
                  </a:lnTo>
                  <a:lnTo>
                    <a:pt x="167436" y="12712"/>
                  </a:lnTo>
                  <a:lnTo>
                    <a:pt x="159893" y="23456"/>
                  </a:lnTo>
                  <a:lnTo>
                    <a:pt x="156908" y="37363"/>
                  </a:lnTo>
                  <a:lnTo>
                    <a:pt x="159105" y="49428"/>
                  </a:lnTo>
                  <a:lnTo>
                    <a:pt x="165201" y="58585"/>
                  </a:lnTo>
                  <a:lnTo>
                    <a:pt x="174409" y="64389"/>
                  </a:lnTo>
                  <a:lnTo>
                    <a:pt x="185966" y="66421"/>
                  </a:lnTo>
                  <a:lnTo>
                    <a:pt x="199529" y="64147"/>
                  </a:lnTo>
                  <a:lnTo>
                    <a:pt x="210756" y="57543"/>
                  </a:lnTo>
                  <a:lnTo>
                    <a:pt x="218414" y="46977"/>
                  </a:lnTo>
                  <a:lnTo>
                    <a:pt x="221246" y="32791"/>
                  </a:lnTo>
                  <a:close/>
                </a:path>
                <a:path w="437515" h="381634">
                  <a:moveTo>
                    <a:pt x="437515" y="101282"/>
                  </a:moveTo>
                  <a:lnTo>
                    <a:pt x="420865" y="95224"/>
                  </a:lnTo>
                  <a:lnTo>
                    <a:pt x="402742" y="90792"/>
                  </a:lnTo>
                  <a:lnTo>
                    <a:pt x="383222" y="88087"/>
                  </a:lnTo>
                  <a:lnTo>
                    <a:pt x="372757" y="87630"/>
                  </a:lnTo>
                  <a:lnTo>
                    <a:pt x="372757" y="136563"/>
                  </a:lnTo>
                  <a:lnTo>
                    <a:pt x="362381" y="190944"/>
                  </a:lnTo>
                  <a:lnTo>
                    <a:pt x="355358" y="214236"/>
                  </a:lnTo>
                  <a:lnTo>
                    <a:pt x="344525" y="231876"/>
                  </a:lnTo>
                  <a:lnTo>
                    <a:pt x="331203" y="243065"/>
                  </a:lnTo>
                  <a:lnTo>
                    <a:pt x="316712" y="246976"/>
                  </a:lnTo>
                  <a:lnTo>
                    <a:pt x="304723" y="244335"/>
                  </a:lnTo>
                  <a:lnTo>
                    <a:pt x="296164" y="236969"/>
                  </a:lnTo>
                  <a:lnTo>
                    <a:pt x="291033" y="225793"/>
                  </a:lnTo>
                  <a:lnTo>
                    <a:pt x="289318" y="211696"/>
                  </a:lnTo>
                  <a:lnTo>
                    <a:pt x="293903" y="183095"/>
                  </a:lnTo>
                  <a:lnTo>
                    <a:pt x="306692" y="157784"/>
                  </a:lnTo>
                  <a:lnTo>
                    <a:pt x="326263" y="139725"/>
                  </a:lnTo>
                  <a:lnTo>
                    <a:pt x="351167" y="132829"/>
                  </a:lnTo>
                  <a:lnTo>
                    <a:pt x="359473" y="132829"/>
                  </a:lnTo>
                  <a:lnTo>
                    <a:pt x="368185" y="134480"/>
                  </a:lnTo>
                  <a:lnTo>
                    <a:pt x="372757" y="136563"/>
                  </a:lnTo>
                  <a:lnTo>
                    <a:pt x="372757" y="87630"/>
                  </a:lnTo>
                  <a:lnTo>
                    <a:pt x="314261" y="94615"/>
                  </a:lnTo>
                  <a:lnTo>
                    <a:pt x="276250" y="114846"/>
                  </a:lnTo>
                  <a:lnTo>
                    <a:pt x="248691" y="144729"/>
                  </a:lnTo>
                  <a:lnTo>
                    <a:pt x="231889" y="181114"/>
                  </a:lnTo>
                  <a:lnTo>
                    <a:pt x="226225" y="220827"/>
                  </a:lnTo>
                  <a:lnTo>
                    <a:pt x="230924" y="248754"/>
                  </a:lnTo>
                  <a:lnTo>
                    <a:pt x="243865" y="271729"/>
                  </a:lnTo>
                  <a:lnTo>
                    <a:pt x="264287" y="287324"/>
                  </a:lnTo>
                  <a:lnTo>
                    <a:pt x="291401" y="293052"/>
                  </a:lnTo>
                  <a:lnTo>
                    <a:pt x="308419" y="291249"/>
                  </a:lnTo>
                  <a:lnTo>
                    <a:pt x="323570" y="285737"/>
                  </a:lnTo>
                  <a:lnTo>
                    <a:pt x="337159" y="276428"/>
                  </a:lnTo>
                  <a:lnTo>
                    <a:pt x="349504" y="263169"/>
                  </a:lnTo>
                  <a:lnTo>
                    <a:pt x="350329" y="263169"/>
                  </a:lnTo>
                  <a:lnTo>
                    <a:pt x="338251" y="305790"/>
                  </a:lnTo>
                  <a:lnTo>
                    <a:pt x="307327" y="331444"/>
                  </a:lnTo>
                  <a:lnTo>
                    <a:pt x="286410" y="334149"/>
                  </a:lnTo>
                  <a:lnTo>
                    <a:pt x="272503" y="333336"/>
                  </a:lnTo>
                  <a:lnTo>
                    <a:pt x="257670" y="331038"/>
                  </a:lnTo>
                  <a:lnTo>
                    <a:pt x="243916" y="327494"/>
                  </a:lnTo>
                  <a:lnTo>
                    <a:pt x="233286" y="322935"/>
                  </a:lnTo>
                  <a:lnTo>
                    <a:pt x="219583" y="368604"/>
                  </a:lnTo>
                  <a:lnTo>
                    <a:pt x="231876" y="373951"/>
                  </a:lnTo>
                  <a:lnTo>
                    <a:pt x="247599" y="378002"/>
                  </a:lnTo>
                  <a:lnTo>
                    <a:pt x="265811" y="380580"/>
                  </a:lnTo>
                  <a:lnTo>
                    <a:pt x="285584" y="381469"/>
                  </a:lnTo>
                  <a:lnTo>
                    <a:pt x="306133" y="380365"/>
                  </a:lnTo>
                  <a:lnTo>
                    <a:pt x="346290" y="369570"/>
                  </a:lnTo>
                  <a:lnTo>
                    <a:pt x="380047" y="341591"/>
                  </a:lnTo>
                  <a:lnTo>
                    <a:pt x="384200" y="334149"/>
                  </a:lnTo>
                  <a:lnTo>
                    <a:pt x="391947" y="320294"/>
                  </a:lnTo>
                  <a:lnTo>
                    <a:pt x="400570" y="295656"/>
                  </a:lnTo>
                  <a:lnTo>
                    <a:pt x="406793" y="268566"/>
                  </a:lnTo>
                  <a:lnTo>
                    <a:pt x="407784" y="263169"/>
                  </a:lnTo>
                  <a:lnTo>
                    <a:pt x="410756" y="246976"/>
                  </a:lnTo>
                  <a:lnTo>
                    <a:pt x="431723" y="132829"/>
                  </a:lnTo>
                  <a:lnTo>
                    <a:pt x="437515" y="10128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" name="object 22"/>
            <p:cNvSpPr/>
            <p:nvPr/>
          </p:nvSpPr>
          <p:spPr>
            <a:xfrm>
              <a:off x="7276188" y="484995"/>
              <a:ext cx="209626" cy="207543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3" name="object 23"/>
            <p:cNvSpPr/>
            <p:nvPr/>
          </p:nvSpPr>
          <p:spPr>
            <a:xfrm>
              <a:off x="7516106" y="484993"/>
              <a:ext cx="188874" cy="211696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4" name="object 24"/>
            <p:cNvSpPr/>
            <p:nvPr/>
          </p:nvSpPr>
          <p:spPr>
            <a:xfrm>
              <a:off x="7809154" y="408203"/>
              <a:ext cx="1737995" cy="288925"/>
            </a:xfrm>
            <a:custGeom>
              <a:avLst/>
              <a:gdLst/>
              <a:ahLst/>
              <a:cxnLst/>
              <a:rect l="l" t="t" r="r" b="b"/>
              <a:pathLst>
                <a:path w="1737995" h="288925">
                  <a:moveTo>
                    <a:pt x="234530" y="12039"/>
                  </a:moveTo>
                  <a:lnTo>
                    <a:pt x="225933" y="8051"/>
                  </a:lnTo>
                  <a:lnTo>
                    <a:pt x="212420" y="4152"/>
                  </a:lnTo>
                  <a:lnTo>
                    <a:pt x="194716" y="1181"/>
                  </a:lnTo>
                  <a:lnTo>
                    <a:pt x="173507" y="0"/>
                  </a:lnTo>
                  <a:lnTo>
                    <a:pt x="144868" y="1816"/>
                  </a:lnTo>
                  <a:lnTo>
                    <a:pt x="93370" y="16637"/>
                  </a:lnTo>
                  <a:lnTo>
                    <a:pt x="41681" y="54838"/>
                  </a:lnTo>
                  <a:lnTo>
                    <a:pt x="19405" y="86906"/>
                  </a:lnTo>
                  <a:lnTo>
                    <a:pt x="5080" y="125450"/>
                  </a:lnTo>
                  <a:lnTo>
                    <a:pt x="0" y="169773"/>
                  </a:lnTo>
                  <a:lnTo>
                    <a:pt x="8940" y="219494"/>
                  </a:lnTo>
                  <a:lnTo>
                    <a:pt x="34137" y="256844"/>
                  </a:lnTo>
                  <a:lnTo>
                    <a:pt x="73202" y="280339"/>
                  </a:lnTo>
                  <a:lnTo>
                    <a:pt x="123710" y="288493"/>
                  </a:lnTo>
                  <a:lnTo>
                    <a:pt x="147332" y="287540"/>
                  </a:lnTo>
                  <a:lnTo>
                    <a:pt x="197586" y="276453"/>
                  </a:lnTo>
                  <a:lnTo>
                    <a:pt x="192595" y="228295"/>
                  </a:lnTo>
                  <a:lnTo>
                    <a:pt x="181089" y="232181"/>
                  </a:lnTo>
                  <a:lnTo>
                    <a:pt x="168059" y="235051"/>
                  </a:lnTo>
                  <a:lnTo>
                    <a:pt x="154025" y="236829"/>
                  </a:lnTo>
                  <a:lnTo>
                    <a:pt x="139471" y="237439"/>
                  </a:lnTo>
                  <a:lnTo>
                    <a:pt x="107022" y="232079"/>
                  </a:lnTo>
                  <a:lnTo>
                    <a:pt x="83807" y="216941"/>
                  </a:lnTo>
                  <a:lnTo>
                    <a:pt x="69837" y="193484"/>
                  </a:lnTo>
                  <a:lnTo>
                    <a:pt x="65176" y="163131"/>
                  </a:lnTo>
                  <a:lnTo>
                    <a:pt x="67881" y="135280"/>
                  </a:lnTo>
                  <a:lnTo>
                    <a:pt x="87757" y="89700"/>
                  </a:lnTo>
                  <a:lnTo>
                    <a:pt x="117551" y="63741"/>
                  </a:lnTo>
                  <a:lnTo>
                    <a:pt x="167690" y="51473"/>
                  </a:lnTo>
                  <a:lnTo>
                    <a:pt x="184607" y="52311"/>
                  </a:lnTo>
                  <a:lnTo>
                    <a:pt x="198932" y="54483"/>
                  </a:lnTo>
                  <a:lnTo>
                    <a:pt x="210312" y="57429"/>
                  </a:lnTo>
                  <a:lnTo>
                    <a:pt x="218351" y="60604"/>
                  </a:lnTo>
                  <a:lnTo>
                    <a:pt x="234530" y="12039"/>
                  </a:lnTo>
                  <a:close/>
                </a:path>
                <a:path w="1737995" h="288925">
                  <a:moveTo>
                    <a:pt x="498106" y="116636"/>
                  </a:moveTo>
                  <a:lnTo>
                    <a:pt x="490855" y="70218"/>
                  </a:lnTo>
                  <a:lnTo>
                    <a:pt x="478993" y="49809"/>
                  </a:lnTo>
                  <a:lnTo>
                    <a:pt x="469366" y="33261"/>
                  </a:lnTo>
                  <a:lnTo>
                    <a:pt x="434606" y="9232"/>
                  </a:lnTo>
                  <a:lnTo>
                    <a:pt x="434606" y="118300"/>
                  </a:lnTo>
                  <a:lnTo>
                    <a:pt x="432384" y="144564"/>
                  </a:lnTo>
                  <a:lnTo>
                    <a:pt x="415163" y="198335"/>
                  </a:lnTo>
                  <a:lnTo>
                    <a:pt x="390258" y="227190"/>
                  </a:lnTo>
                  <a:lnTo>
                    <a:pt x="353656" y="239090"/>
                  </a:lnTo>
                  <a:lnTo>
                    <a:pt x="327355" y="233870"/>
                  </a:lnTo>
                  <a:lnTo>
                    <a:pt x="309143" y="219430"/>
                  </a:lnTo>
                  <a:lnTo>
                    <a:pt x="298551" y="197599"/>
                  </a:lnTo>
                  <a:lnTo>
                    <a:pt x="295135" y="170192"/>
                  </a:lnTo>
                  <a:lnTo>
                    <a:pt x="297434" y="143598"/>
                  </a:lnTo>
                  <a:lnTo>
                    <a:pt x="315099" y="91033"/>
                  </a:lnTo>
                  <a:lnTo>
                    <a:pt x="340334" y="62077"/>
                  </a:lnTo>
                  <a:lnTo>
                    <a:pt x="378155" y="49809"/>
                  </a:lnTo>
                  <a:lnTo>
                    <a:pt x="405536" y="55613"/>
                  </a:lnTo>
                  <a:lnTo>
                    <a:pt x="422884" y="70980"/>
                  </a:lnTo>
                  <a:lnTo>
                    <a:pt x="431977" y="92887"/>
                  </a:lnTo>
                  <a:lnTo>
                    <a:pt x="434606" y="118300"/>
                  </a:lnTo>
                  <a:lnTo>
                    <a:pt x="434606" y="9232"/>
                  </a:lnTo>
                  <a:lnTo>
                    <a:pt x="434022" y="8826"/>
                  </a:lnTo>
                  <a:lnTo>
                    <a:pt x="385216" y="0"/>
                  </a:lnTo>
                  <a:lnTo>
                    <a:pt x="355942" y="2730"/>
                  </a:lnTo>
                  <a:lnTo>
                    <a:pt x="304419" y="23126"/>
                  </a:lnTo>
                  <a:lnTo>
                    <a:pt x="261226" y="66725"/>
                  </a:lnTo>
                  <a:lnTo>
                    <a:pt x="235064" y="134645"/>
                  </a:lnTo>
                  <a:lnTo>
                    <a:pt x="231635" y="172262"/>
                  </a:lnTo>
                  <a:lnTo>
                    <a:pt x="239128" y="217982"/>
                  </a:lnTo>
                  <a:lnTo>
                    <a:pt x="261048" y="255016"/>
                  </a:lnTo>
                  <a:lnTo>
                    <a:pt x="296595" y="279844"/>
                  </a:lnTo>
                  <a:lnTo>
                    <a:pt x="344944" y="288899"/>
                  </a:lnTo>
                  <a:lnTo>
                    <a:pt x="375107" y="286169"/>
                  </a:lnTo>
                  <a:lnTo>
                    <a:pt x="402539" y="278269"/>
                  </a:lnTo>
                  <a:lnTo>
                    <a:pt x="427012" y="265620"/>
                  </a:lnTo>
                  <a:lnTo>
                    <a:pt x="448297" y="248640"/>
                  </a:lnTo>
                  <a:lnTo>
                    <a:pt x="455891" y="239090"/>
                  </a:lnTo>
                  <a:lnTo>
                    <a:pt x="469569" y="221894"/>
                  </a:lnTo>
                  <a:lnTo>
                    <a:pt x="485190" y="189966"/>
                  </a:lnTo>
                  <a:lnTo>
                    <a:pt x="494817" y="154368"/>
                  </a:lnTo>
                  <a:lnTo>
                    <a:pt x="498106" y="116636"/>
                  </a:lnTo>
                  <a:close/>
                </a:path>
                <a:path w="1737995" h="288925">
                  <a:moveTo>
                    <a:pt x="782459" y="4572"/>
                  </a:moveTo>
                  <a:lnTo>
                    <a:pt x="715632" y="4572"/>
                  </a:lnTo>
                  <a:lnTo>
                    <a:pt x="652957" y="137401"/>
                  </a:lnTo>
                  <a:lnTo>
                    <a:pt x="642797" y="159296"/>
                  </a:lnTo>
                  <a:lnTo>
                    <a:pt x="633031" y="181190"/>
                  </a:lnTo>
                  <a:lnTo>
                    <a:pt x="623887" y="202780"/>
                  </a:lnTo>
                  <a:lnTo>
                    <a:pt x="615594" y="223735"/>
                  </a:lnTo>
                  <a:lnTo>
                    <a:pt x="614768" y="223735"/>
                  </a:lnTo>
                  <a:lnTo>
                    <a:pt x="613435" y="202196"/>
                  </a:lnTo>
                  <a:lnTo>
                    <a:pt x="610146" y="159588"/>
                  </a:lnTo>
                  <a:lnTo>
                    <a:pt x="595668" y="4572"/>
                  </a:lnTo>
                  <a:lnTo>
                    <a:pt x="533831" y="4572"/>
                  </a:lnTo>
                  <a:lnTo>
                    <a:pt x="568693" y="284340"/>
                  </a:lnTo>
                  <a:lnTo>
                    <a:pt x="638009" y="284340"/>
                  </a:lnTo>
                  <a:lnTo>
                    <a:pt x="782459" y="4572"/>
                  </a:lnTo>
                  <a:close/>
                </a:path>
                <a:path w="1737995" h="288925">
                  <a:moveTo>
                    <a:pt x="873772" y="4572"/>
                  </a:moveTo>
                  <a:lnTo>
                    <a:pt x="813993" y="4572"/>
                  </a:lnTo>
                  <a:lnTo>
                    <a:pt x="760857" y="284340"/>
                  </a:lnTo>
                  <a:lnTo>
                    <a:pt x="820635" y="284340"/>
                  </a:lnTo>
                  <a:lnTo>
                    <a:pt x="873772" y="4572"/>
                  </a:lnTo>
                  <a:close/>
                </a:path>
                <a:path w="1737995" h="288925">
                  <a:moveTo>
                    <a:pt x="1144828" y="120383"/>
                  </a:moveTo>
                  <a:lnTo>
                    <a:pt x="1134605" y="68186"/>
                  </a:lnTo>
                  <a:lnTo>
                    <a:pt x="1107884" y="32804"/>
                  </a:lnTo>
                  <a:lnTo>
                    <a:pt x="1079652" y="16141"/>
                  </a:lnTo>
                  <a:lnTo>
                    <a:pt x="1079652" y="120802"/>
                  </a:lnTo>
                  <a:lnTo>
                    <a:pt x="1077798" y="145110"/>
                  </a:lnTo>
                  <a:lnTo>
                    <a:pt x="1063193" y="187515"/>
                  </a:lnTo>
                  <a:lnTo>
                    <a:pt x="1035062" y="219113"/>
                  </a:lnTo>
                  <a:lnTo>
                    <a:pt x="994791" y="235712"/>
                  </a:lnTo>
                  <a:lnTo>
                    <a:pt x="971321" y="237858"/>
                  </a:lnTo>
                  <a:lnTo>
                    <a:pt x="963853" y="237769"/>
                  </a:lnTo>
                  <a:lnTo>
                    <a:pt x="956995" y="237490"/>
                  </a:lnTo>
                  <a:lnTo>
                    <a:pt x="950772" y="236969"/>
                  </a:lnTo>
                  <a:lnTo>
                    <a:pt x="945159" y="236194"/>
                  </a:lnTo>
                  <a:lnTo>
                    <a:pt x="980440" y="52311"/>
                  </a:lnTo>
                  <a:lnTo>
                    <a:pt x="986675" y="51066"/>
                  </a:lnTo>
                  <a:lnTo>
                    <a:pt x="995387" y="50647"/>
                  </a:lnTo>
                  <a:lnTo>
                    <a:pt x="1005763" y="50647"/>
                  </a:lnTo>
                  <a:lnTo>
                    <a:pt x="1038148" y="55410"/>
                  </a:lnTo>
                  <a:lnTo>
                    <a:pt x="1061237" y="69215"/>
                  </a:lnTo>
                  <a:lnTo>
                    <a:pt x="1075055" y="91274"/>
                  </a:lnTo>
                  <a:lnTo>
                    <a:pt x="1079652" y="120802"/>
                  </a:lnTo>
                  <a:lnTo>
                    <a:pt x="1079652" y="16141"/>
                  </a:lnTo>
                  <a:lnTo>
                    <a:pt x="1064298" y="10020"/>
                  </a:lnTo>
                  <a:lnTo>
                    <a:pt x="1036789" y="4368"/>
                  </a:lnTo>
                  <a:lnTo>
                    <a:pt x="1005763" y="2501"/>
                  </a:lnTo>
                  <a:lnTo>
                    <a:pt x="985647" y="2882"/>
                  </a:lnTo>
                  <a:lnTo>
                    <a:pt x="965923" y="4051"/>
                  </a:lnTo>
                  <a:lnTo>
                    <a:pt x="946810" y="5994"/>
                  </a:lnTo>
                  <a:lnTo>
                    <a:pt x="928547" y="8724"/>
                  </a:lnTo>
                  <a:lnTo>
                    <a:pt x="876668" y="281025"/>
                  </a:lnTo>
                  <a:lnTo>
                    <a:pt x="889660" y="282854"/>
                  </a:lnTo>
                  <a:lnTo>
                    <a:pt x="907389" y="284441"/>
                  </a:lnTo>
                  <a:lnTo>
                    <a:pt x="928865" y="285572"/>
                  </a:lnTo>
                  <a:lnTo>
                    <a:pt x="953046" y="286004"/>
                  </a:lnTo>
                  <a:lnTo>
                    <a:pt x="995019" y="283845"/>
                  </a:lnTo>
                  <a:lnTo>
                    <a:pt x="1061046" y="265684"/>
                  </a:lnTo>
                  <a:lnTo>
                    <a:pt x="1098092" y="237858"/>
                  </a:lnTo>
                  <a:lnTo>
                    <a:pt x="1129055" y="194525"/>
                  </a:lnTo>
                  <a:lnTo>
                    <a:pt x="1140726" y="159334"/>
                  </a:lnTo>
                  <a:lnTo>
                    <a:pt x="1144828" y="120383"/>
                  </a:lnTo>
                  <a:close/>
                </a:path>
                <a:path w="1737995" h="288925">
                  <a:moveTo>
                    <a:pt x="1282636" y="154419"/>
                  </a:moveTo>
                  <a:lnTo>
                    <a:pt x="1175131" y="154419"/>
                  </a:lnTo>
                  <a:lnTo>
                    <a:pt x="1167244" y="196342"/>
                  </a:lnTo>
                  <a:lnTo>
                    <a:pt x="1274749" y="196342"/>
                  </a:lnTo>
                  <a:lnTo>
                    <a:pt x="1282636" y="154419"/>
                  </a:lnTo>
                  <a:close/>
                </a:path>
                <a:path w="1737995" h="288925">
                  <a:moveTo>
                    <a:pt x="1474812" y="14541"/>
                  </a:moveTo>
                  <a:lnTo>
                    <a:pt x="1426248" y="14541"/>
                  </a:lnTo>
                  <a:lnTo>
                    <a:pt x="1351114" y="47332"/>
                  </a:lnTo>
                  <a:lnTo>
                    <a:pt x="1352778" y="94234"/>
                  </a:lnTo>
                  <a:lnTo>
                    <a:pt x="1405915" y="70573"/>
                  </a:lnTo>
                  <a:lnTo>
                    <a:pt x="1406740" y="70573"/>
                  </a:lnTo>
                  <a:lnTo>
                    <a:pt x="1366481" y="284353"/>
                  </a:lnTo>
                  <a:lnTo>
                    <a:pt x="1424178" y="284353"/>
                  </a:lnTo>
                  <a:lnTo>
                    <a:pt x="1474812" y="14541"/>
                  </a:lnTo>
                  <a:close/>
                </a:path>
                <a:path w="1737995" h="288925">
                  <a:moveTo>
                    <a:pt x="1737563" y="104190"/>
                  </a:moveTo>
                  <a:lnTo>
                    <a:pt x="1726476" y="56045"/>
                  </a:lnTo>
                  <a:lnTo>
                    <a:pt x="1689061" y="17157"/>
                  </a:lnTo>
                  <a:lnTo>
                    <a:pt x="1677365" y="14986"/>
                  </a:lnTo>
                  <a:lnTo>
                    <a:pt x="1677365" y="94653"/>
                  </a:lnTo>
                  <a:lnTo>
                    <a:pt x="1677263" y="104190"/>
                  </a:lnTo>
                  <a:lnTo>
                    <a:pt x="1676958" y="110832"/>
                  </a:lnTo>
                  <a:lnTo>
                    <a:pt x="1675295" y="116230"/>
                  </a:lnTo>
                  <a:lnTo>
                    <a:pt x="1673631" y="122034"/>
                  </a:lnTo>
                  <a:lnTo>
                    <a:pt x="1632953" y="146951"/>
                  </a:lnTo>
                  <a:lnTo>
                    <a:pt x="1620215" y="144399"/>
                  </a:lnTo>
                  <a:lnTo>
                    <a:pt x="1610385" y="137134"/>
                  </a:lnTo>
                  <a:lnTo>
                    <a:pt x="1604073" y="125755"/>
                  </a:lnTo>
                  <a:lnTo>
                    <a:pt x="1601825" y="110832"/>
                  </a:lnTo>
                  <a:lnTo>
                    <a:pt x="1605191" y="90881"/>
                  </a:lnTo>
                  <a:lnTo>
                    <a:pt x="1614385" y="73317"/>
                  </a:lnTo>
                  <a:lnTo>
                    <a:pt x="1628101" y="60807"/>
                  </a:lnTo>
                  <a:lnTo>
                    <a:pt x="1644992" y="56045"/>
                  </a:lnTo>
                  <a:lnTo>
                    <a:pt x="1659509" y="59042"/>
                  </a:lnTo>
                  <a:lnTo>
                    <a:pt x="1669592" y="67246"/>
                  </a:lnTo>
                  <a:lnTo>
                    <a:pt x="1675460" y="79514"/>
                  </a:lnTo>
                  <a:lnTo>
                    <a:pt x="1677365" y="94653"/>
                  </a:lnTo>
                  <a:lnTo>
                    <a:pt x="1677365" y="14986"/>
                  </a:lnTo>
                  <a:lnTo>
                    <a:pt x="1607286" y="18669"/>
                  </a:lnTo>
                  <a:lnTo>
                    <a:pt x="1572361" y="42189"/>
                  </a:lnTo>
                  <a:lnTo>
                    <a:pt x="1548942" y="76682"/>
                  </a:lnTo>
                  <a:lnTo>
                    <a:pt x="1540395" y="118300"/>
                  </a:lnTo>
                  <a:lnTo>
                    <a:pt x="1545678" y="148107"/>
                  </a:lnTo>
                  <a:lnTo>
                    <a:pt x="1560474" y="171170"/>
                  </a:lnTo>
                  <a:lnTo>
                    <a:pt x="1583296" y="186080"/>
                  </a:lnTo>
                  <a:lnTo>
                    <a:pt x="1612620" y="191363"/>
                  </a:lnTo>
                  <a:lnTo>
                    <a:pt x="1626323" y="190182"/>
                  </a:lnTo>
                  <a:lnTo>
                    <a:pt x="1640014" y="186588"/>
                  </a:lnTo>
                  <a:lnTo>
                    <a:pt x="1652778" y="180505"/>
                  </a:lnTo>
                  <a:lnTo>
                    <a:pt x="1663674" y="171856"/>
                  </a:lnTo>
                  <a:lnTo>
                    <a:pt x="1664512" y="172262"/>
                  </a:lnTo>
                  <a:lnTo>
                    <a:pt x="1634744" y="211899"/>
                  </a:lnTo>
                  <a:lnTo>
                    <a:pt x="1595450" y="233489"/>
                  </a:lnTo>
                  <a:lnTo>
                    <a:pt x="1556156" y="239102"/>
                  </a:lnTo>
                  <a:lnTo>
                    <a:pt x="1549107" y="239509"/>
                  </a:lnTo>
                  <a:lnTo>
                    <a:pt x="1542465" y="238683"/>
                  </a:lnTo>
                  <a:lnTo>
                    <a:pt x="1534985" y="288074"/>
                  </a:lnTo>
                  <a:lnTo>
                    <a:pt x="1541018" y="288366"/>
                  </a:lnTo>
                  <a:lnTo>
                    <a:pt x="1547761" y="288544"/>
                  </a:lnTo>
                  <a:lnTo>
                    <a:pt x="1555889" y="288480"/>
                  </a:lnTo>
                  <a:lnTo>
                    <a:pt x="1620862" y="277596"/>
                  </a:lnTo>
                  <a:lnTo>
                    <a:pt x="1669072" y="251548"/>
                  </a:lnTo>
                  <a:lnTo>
                    <a:pt x="1716709" y="191109"/>
                  </a:lnTo>
                  <a:lnTo>
                    <a:pt x="1723783" y="171856"/>
                  </a:lnTo>
                  <a:lnTo>
                    <a:pt x="1731772" y="150164"/>
                  </a:lnTo>
                  <a:lnTo>
                    <a:pt x="1732178" y="146951"/>
                  </a:lnTo>
                  <a:lnTo>
                    <a:pt x="1737563" y="10419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5" name="object 25"/>
          <p:cNvSpPr/>
          <p:nvPr/>
        </p:nvSpPr>
        <p:spPr>
          <a:xfrm>
            <a:off x="1292085" y="1495716"/>
            <a:ext cx="512445" cy="382905"/>
          </a:xfrm>
          <a:custGeom>
            <a:avLst/>
            <a:gdLst/>
            <a:ahLst/>
            <a:cxnLst/>
            <a:rect l="l" t="t" r="r" b="b"/>
            <a:pathLst>
              <a:path w="512444" h="382905">
                <a:moveTo>
                  <a:pt x="253733" y="0"/>
                </a:moveTo>
                <a:lnTo>
                  <a:pt x="173253" y="0"/>
                </a:lnTo>
                <a:lnTo>
                  <a:pt x="127977" y="238633"/>
                </a:lnTo>
                <a:lnTo>
                  <a:pt x="118122" y="273646"/>
                </a:lnTo>
                <a:lnTo>
                  <a:pt x="103606" y="296202"/>
                </a:lnTo>
                <a:lnTo>
                  <a:pt x="84366" y="308254"/>
                </a:lnTo>
                <a:lnTo>
                  <a:pt x="60350" y="311835"/>
                </a:lnTo>
                <a:lnTo>
                  <a:pt x="47231" y="311340"/>
                </a:lnTo>
                <a:lnTo>
                  <a:pt x="35420" y="309956"/>
                </a:lnTo>
                <a:lnTo>
                  <a:pt x="24752" y="307835"/>
                </a:lnTo>
                <a:lnTo>
                  <a:pt x="15087" y="305142"/>
                </a:lnTo>
                <a:lnTo>
                  <a:pt x="0" y="373875"/>
                </a:lnTo>
                <a:lnTo>
                  <a:pt x="11252" y="377405"/>
                </a:lnTo>
                <a:lnTo>
                  <a:pt x="26339" y="380238"/>
                </a:lnTo>
                <a:lnTo>
                  <a:pt x="43611" y="382130"/>
                </a:lnTo>
                <a:lnTo>
                  <a:pt x="61468" y="382816"/>
                </a:lnTo>
                <a:lnTo>
                  <a:pt x="107645" y="378040"/>
                </a:lnTo>
                <a:lnTo>
                  <a:pt x="144221" y="363131"/>
                </a:lnTo>
                <a:lnTo>
                  <a:pt x="172173" y="337185"/>
                </a:lnTo>
                <a:lnTo>
                  <a:pt x="192519" y="299339"/>
                </a:lnTo>
                <a:lnTo>
                  <a:pt x="206222" y="248691"/>
                </a:lnTo>
                <a:lnTo>
                  <a:pt x="253733" y="0"/>
                </a:lnTo>
                <a:close/>
              </a:path>
              <a:path w="512444" h="382905">
                <a:moveTo>
                  <a:pt x="512445" y="178841"/>
                </a:moveTo>
                <a:lnTo>
                  <a:pt x="485698" y="118960"/>
                </a:lnTo>
                <a:lnTo>
                  <a:pt x="437007" y="100101"/>
                </a:lnTo>
                <a:lnTo>
                  <a:pt x="437007" y="179400"/>
                </a:lnTo>
                <a:lnTo>
                  <a:pt x="431139" y="194995"/>
                </a:lnTo>
                <a:lnTo>
                  <a:pt x="413537" y="205308"/>
                </a:lnTo>
                <a:lnTo>
                  <a:pt x="384187" y="210896"/>
                </a:lnTo>
                <a:lnTo>
                  <a:pt x="343103" y="212356"/>
                </a:lnTo>
                <a:lnTo>
                  <a:pt x="350240" y="192697"/>
                </a:lnTo>
                <a:lnTo>
                  <a:pt x="363296" y="174498"/>
                </a:lnTo>
                <a:lnTo>
                  <a:pt x="382320" y="161124"/>
                </a:lnTo>
                <a:lnTo>
                  <a:pt x="407377" y="155917"/>
                </a:lnTo>
                <a:lnTo>
                  <a:pt x="419785" y="157619"/>
                </a:lnTo>
                <a:lnTo>
                  <a:pt x="429107" y="162420"/>
                </a:lnTo>
                <a:lnTo>
                  <a:pt x="434975" y="169837"/>
                </a:lnTo>
                <a:lnTo>
                  <a:pt x="437007" y="179400"/>
                </a:lnTo>
                <a:lnTo>
                  <a:pt x="437007" y="100101"/>
                </a:lnTo>
                <a:lnTo>
                  <a:pt x="371297" y="104038"/>
                </a:lnTo>
                <a:lnTo>
                  <a:pt x="332181" y="122770"/>
                </a:lnTo>
                <a:lnTo>
                  <a:pt x="300710" y="150952"/>
                </a:lnTo>
                <a:lnTo>
                  <a:pt x="277469" y="186080"/>
                </a:lnTo>
                <a:lnTo>
                  <a:pt x="263093" y="225640"/>
                </a:lnTo>
                <a:lnTo>
                  <a:pt x="258152" y="267131"/>
                </a:lnTo>
                <a:lnTo>
                  <a:pt x="265671" y="315061"/>
                </a:lnTo>
                <a:lnTo>
                  <a:pt x="288061" y="351320"/>
                </a:lnTo>
                <a:lnTo>
                  <a:pt x="325120" y="374256"/>
                </a:lnTo>
                <a:lnTo>
                  <a:pt x="376643" y="382257"/>
                </a:lnTo>
                <a:lnTo>
                  <a:pt x="400786" y="381228"/>
                </a:lnTo>
                <a:lnTo>
                  <a:pt x="426872" y="377723"/>
                </a:lnTo>
                <a:lnTo>
                  <a:pt x="453275" y="371182"/>
                </a:lnTo>
                <a:lnTo>
                  <a:pt x="478358" y="361022"/>
                </a:lnTo>
                <a:lnTo>
                  <a:pt x="474446" y="320230"/>
                </a:lnTo>
                <a:lnTo>
                  <a:pt x="472770" y="302895"/>
                </a:lnTo>
                <a:lnTo>
                  <a:pt x="455777" y="310095"/>
                </a:lnTo>
                <a:lnTo>
                  <a:pt x="437426" y="315556"/>
                </a:lnTo>
                <a:lnTo>
                  <a:pt x="417601" y="319024"/>
                </a:lnTo>
                <a:lnTo>
                  <a:pt x="396201" y="320230"/>
                </a:lnTo>
                <a:lnTo>
                  <a:pt x="379590" y="318884"/>
                </a:lnTo>
                <a:lnTo>
                  <a:pt x="343662" y="298996"/>
                </a:lnTo>
                <a:lnTo>
                  <a:pt x="335280" y="271043"/>
                </a:lnTo>
                <a:lnTo>
                  <a:pt x="395770" y="269240"/>
                </a:lnTo>
                <a:lnTo>
                  <a:pt x="444969" y="259918"/>
                </a:lnTo>
                <a:lnTo>
                  <a:pt x="481634" y="242277"/>
                </a:lnTo>
                <a:lnTo>
                  <a:pt x="504545" y="215519"/>
                </a:lnTo>
                <a:lnTo>
                  <a:pt x="505218" y="212356"/>
                </a:lnTo>
                <a:lnTo>
                  <a:pt x="512445" y="178841"/>
                </a:lnTo>
                <a:close/>
              </a:path>
            </a:pathLst>
          </a:custGeom>
          <a:solidFill>
            <a:srgbClr val="33536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1924634" y="1592948"/>
            <a:ext cx="577850" cy="285115"/>
          </a:xfrm>
          <a:custGeom>
            <a:avLst/>
            <a:gdLst/>
            <a:ahLst/>
            <a:cxnLst/>
            <a:rect l="l" t="t" r="r" b="b"/>
            <a:pathLst>
              <a:path w="577850" h="285114">
                <a:moveTo>
                  <a:pt x="282232" y="74345"/>
                </a:moveTo>
                <a:lnTo>
                  <a:pt x="277609" y="42926"/>
                </a:lnTo>
                <a:lnTo>
                  <a:pt x="264071" y="19570"/>
                </a:lnTo>
                <a:lnTo>
                  <a:pt x="242150" y="5016"/>
                </a:lnTo>
                <a:lnTo>
                  <a:pt x="212369" y="0"/>
                </a:lnTo>
                <a:lnTo>
                  <a:pt x="185635" y="3009"/>
                </a:lnTo>
                <a:lnTo>
                  <a:pt x="160324" y="12293"/>
                </a:lnTo>
                <a:lnTo>
                  <a:pt x="136994" y="28295"/>
                </a:lnTo>
                <a:lnTo>
                  <a:pt x="116243" y="51422"/>
                </a:lnTo>
                <a:lnTo>
                  <a:pt x="115125" y="51422"/>
                </a:lnTo>
                <a:lnTo>
                  <a:pt x="120713" y="6146"/>
                </a:lnTo>
                <a:lnTo>
                  <a:pt x="49187" y="6146"/>
                </a:lnTo>
                <a:lnTo>
                  <a:pt x="43167" y="46596"/>
                </a:lnTo>
                <a:lnTo>
                  <a:pt x="39268" y="69888"/>
                </a:lnTo>
                <a:lnTo>
                  <a:pt x="0" y="279450"/>
                </a:lnTo>
                <a:lnTo>
                  <a:pt x="80479" y="279450"/>
                </a:lnTo>
                <a:lnTo>
                  <a:pt x="103390" y="158165"/>
                </a:lnTo>
                <a:lnTo>
                  <a:pt x="115062" y="118122"/>
                </a:lnTo>
                <a:lnTo>
                  <a:pt x="131826" y="88874"/>
                </a:lnTo>
                <a:lnTo>
                  <a:pt x="151409" y="70942"/>
                </a:lnTo>
                <a:lnTo>
                  <a:pt x="171577" y="64846"/>
                </a:lnTo>
                <a:lnTo>
                  <a:pt x="184251" y="67233"/>
                </a:lnTo>
                <a:lnTo>
                  <a:pt x="192532" y="73914"/>
                </a:lnTo>
                <a:lnTo>
                  <a:pt x="197040" y="84162"/>
                </a:lnTo>
                <a:lnTo>
                  <a:pt x="198399" y="97243"/>
                </a:lnTo>
                <a:lnTo>
                  <a:pt x="198196" y="104952"/>
                </a:lnTo>
                <a:lnTo>
                  <a:pt x="197624" y="112826"/>
                </a:lnTo>
                <a:lnTo>
                  <a:pt x="196748" y="120599"/>
                </a:lnTo>
                <a:lnTo>
                  <a:pt x="195605" y="127990"/>
                </a:lnTo>
                <a:lnTo>
                  <a:pt x="167106" y="279450"/>
                </a:lnTo>
                <a:lnTo>
                  <a:pt x="247586" y="279450"/>
                </a:lnTo>
                <a:lnTo>
                  <a:pt x="277761" y="120726"/>
                </a:lnTo>
                <a:lnTo>
                  <a:pt x="279400" y="109537"/>
                </a:lnTo>
                <a:lnTo>
                  <a:pt x="280835" y="97104"/>
                </a:lnTo>
                <a:lnTo>
                  <a:pt x="281851" y="84886"/>
                </a:lnTo>
                <a:lnTo>
                  <a:pt x="282232" y="74345"/>
                </a:lnTo>
                <a:close/>
              </a:path>
              <a:path w="577850" h="285114">
                <a:moveTo>
                  <a:pt x="577265" y="81610"/>
                </a:moveTo>
                <a:lnTo>
                  <a:pt x="572528" y="58686"/>
                </a:lnTo>
                <a:lnTo>
                  <a:pt x="570204" y="47409"/>
                </a:lnTo>
                <a:lnTo>
                  <a:pt x="550506" y="21729"/>
                </a:lnTo>
                <a:lnTo>
                  <a:pt x="520446" y="5600"/>
                </a:lnTo>
                <a:lnTo>
                  <a:pt x="501815" y="2870"/>
                </a:lnTo>
                <a:lnTo>
                  <a:pt x="501815" y="82169"/>
                </a:lnTo>
                <a:lnTo>
                  <a:pt x="495947" y="97764"/>
                </a:lnTo>
                <a:lnTo>
                  <a:pt x="478345" y="108077"/>
                </a:lnTo>
                <a:lnTo>
                  <a:pt x="449008" y="113665"/>
                </a:lnTo>
                <a:lnTo>
                  <a:pt x="407924" y="115125"/>
                </a:lnTo>
                <a:lnTo>
                  <a:pt x="415061" y="95465"/>
                </a:lnTo>
                <a:lnTo>
                  <a:pt x="428117" y="77266"/>
                </a:lnTo>
                <a:lnTo>
                  <a:pt x="447141" y="63893"/>
                </a:lnTo>
                <a:lnTo>
                  <a:pt x="472198" y="58686"/>
                </a:lnTo>
                <a:lnTo>
                  <a:pt x="484606" y="60388"/>
                </a:lnTo>
                <a:lnTo>
                  <a:pt x="493928" y="65189"/>
                </a:lnTo>
                <a:lnTo>
                  <a:pt x="499783" y="72605"/>
                </a:lnTo>
                <a:lnTo>
                  <a:pt x="501815" y="82169"/>
                </a:lnTo>
                <a:lnTo>
                  <a:pt x="501815" y="2870"/>
                </a:lnTo>
                <a:lnTo>
                  <a:pt x="436105" y="6807"/>
                </a:lnTo>
                <a:lnTo>
                  <a:pt x="397002" y="25539"/>
                </a:lnTo>
                <a:lnTo>
                  <a:pt x="365518" y="53721"/>
                </a:lnTo>
                <a:lnTo>
                  <a:pt x="342290" y="88849"/>
                </a:lnTo>
                <a:lnTo>
                  <a:pt x="327901" y="128409"/>
                </a:lnTo>
                <a:lnTo>
                  <a:pt x="322973" y="169900"/>
                </a:lnTo>
                <a:lnTo>
                  <a:pt x="330479" y="217830"/>
                </a:lnTo>
                <a:lnTo>
                  <a:pt x="352882" y="254088"/>
                </a:lnTo>
                <a:lnTo>
                  <a:pt x="389940" y="277025"/>
                </a:lnTo>
                <a:lnTo>
                  <a:pt x="441464" y="285026"/>
                </a:lnTo>
                <a:lnTo>
                  <a:pt x="465607" y="283997"/>
                </a:lnTo>
                <a:lnTo>
                  <a:pt x="491693" y="280492"/>
                </a:lnTo>
                <a:lnTo>
                  <a:pt x="518096" y="273951"/>
                </a:lnTo>
                <a:lnTo>
                  <a:pt x="543179" y="263791"/>
                </a:lnTo>
                <a:lnTo>
                  <a:pt x="539254" y="222999"/>
                </a:lnTo>
                <a:lnTo>
                  <a:pt x="537578" y="205663"/>
                </a:lnTo>
                <a:lnTo>
                  <a:pt x="520598" y="212864"/>
                </a:lnTo>
                <a:lnTo>
                  <a:pt x="502234" y="218325"/>
                </a:lnTo>
                <a:lnTo>
                  <a:pt x="482422" y="221792"/>
                </a:lnTo>
                <a:lnTo>
                  <a:pt x="461022" y="222999"/>
                </a:lnTo>
                <a:lnTo>
                  <a:pt x="444398" y="221653"/>
                </a:lnTo>
                <a:lnTo>
                  <a:pt x="408482" y="201764"/>
                </a:lnTo>
                <a:lnTo>
                  <a:pt x="400100" y="173812"/>
                </a:lnTo>
                <a:lnTo>
                  <a:pt x="460590" y="172008"/>
                </a:lnTo>
                <a:lnTo>
                  <a:pt x="509778" y="162687"/>
                </a:lnTo>
                <a:lnTo>
                  <a:pt x="546455" y="145046"/>
                </a:lnTo>
                <a:lnTo>
                  <a:pt x="569353" y="118287"/>
                </a:lnTo>
                <a:lnTo>
                  <a:pt x="570039" y="115125"/>
                </a:lnTo>
                <a:lnTo>
                  <a:pt x="577265" y="81610"/>
                </a:lnTo>
                <a:close/>
              </a:path>
            </a:pathLst>
          </a:custGeom>
          <a:solidFill>
            <a:srgbClr val="33536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2600198" y="1481175"/>
            <a:ext cx="1617345" cy="502284"/>
          </a:xfrm>
          <a:custGeom>
            <a:avLst/>
            <a:gdLst/>
            <a:ahLst/>
            <a:cxnLst/>
            <a:rect l="l" t="t" r="r" b="b"/>
            <a:pathLst>
              <a:path w="1617345" h="502285">
                <a:moveTo>
                  <a:pt x="312420" y="215176"/>
                </a:moveTo>
                <a:lnTo>
                  <a:pt x="307200" y="176618"/>
                </a:lnTo>
                <a:lnTo>
                  <a:pt x="307047" y="175437"/>
                </a:lnTo>
                <a:lnTo>
                  <a:pt x="298234" y="157619"/>
                </a:lnTo>
                <a:lnTo>
                  <a:pt x="290766" y="142519"/>
                </a:lnTo>
                <a:lnTo>
                  <a:pt x="263372" y="120065"/>
                </a:lnTo>
                <a:lnTo>
                  <a:pt x="228028" y="112496"/>
                </a:lnTo>
                <a:lnTo>
                  <a:pt x="228028" y="221322"/>
                </a:lnTo>
                <a:lnTo>
                  <a:pt x="222123" y="261950"/>
                </a:lnTo>
                <a:lnTo>
                  <a:pt x="205879" y="299008"/>
                </a:lnTo>
                <a:lnTo>
                  <a:pt x="181584" y="326009"/>
                </a:lnTo>
                <a:lnTo>
                  <a:pt x="151460" y="336461"/>
                </a:lnTo>
                <a:lnTo>
                  <a:pt x="140347" y="335546"/>
                </a:lnTo>
                <a:lnTo>
                  <a:pt x="130492" y="332892"/>
                </a:lnTo>
                <a:lnTo>
                  <a:pt x="121907" y="328663"/>
                </a:lnTo>
                <a:lnTo>
                  <a:pt x="114566" y="323037"/>
                </a:lnTo>
                <a:lnTo>
                  <a:pt x="124625" y="264363"/>
                </a:lnTo>
                <a:lnTo>
                  <a:pt x="135280" y="228015"/>
                </a:lnTo>
                <a:lnTo>
                  <a:pt x="151180" y="200367"/>
                </a:lnTo>
                <a:lnTo>
                  <a:pt x="170840" y="182778"/>
                </a:lnTo>
                <a:lnTo>
                  <a:pt x="192811" y="176618"/>
                </a:lnTo>
                <a:lnTo>
                  <a:pt x="209397" y="180530"/>
                </a:lnTo>
                <a:lnTo>
                  <a:pt x="220268" y="190792"/>
                </a:lnTo>
                <a:lnTo>
                  <a:pt x="226225" y="205143"/>
                </a:lnTo>
                <a:lnTo>
                  <a:pt x="228028" y="221322"/>
                </a:lnTo>
                <a:lnTo>
                  <a:pt x="228028" y="112496"/>
                </a:lnTo>
                <a:lnTo>
                  <a:pt x="176822" y="123583"/>
                </a:lnTo>
                <a:lnTo>
                  <a:pt x="136918" y="157619"/>
                </a:lnTo>
                <a:lnTo>
                  <a:pt x="135801" y="157619"/>
                </a:lnTo>
                <a:lnTo>
                  <a:pt x="140830" y="117932"/>
                </a:lnTo>
                <a:lnTo>
                  <a:pt x="68745" y="117932"/>
                </a:lnTo>
                <a:lnTo>
                  <a:pt x="65532" y="142519"/>
                </a:lnTo>
                <a:lnTo>
                  <a:pt x="61683" y="169062"/>
                </a:lnTo>
                <a:lnTo>
                  <a:pt x="57188" y="197307"/>
                </a:lnTo>
                <a:lnTo>
                  <a:pt x="52527" y="223558"/>
                </a:lnTo>
                <a:lnTo>
                  <a:pt x="0" y="501878"/>
                </a:lnTo>
                <a:lnTo>
                  <a:pt x="79921" y="501878"/>
                </a:lnTo>
                <a:lnTo>
                  <a:pt x="102273" y="386194"/>
                </a:lnTo>
                <a:lnTo>
                  <a:pt x="103390" y="386194"/>
                </a:lnTo>
                <a:lnTo>
                  <a:pt x="112204" y="390296"/>
                </a:lnTo>
                <a:lnTo>
                  <a:pt x="124002" y="393877"/>
                </a:lnTo>
                <a:lnTo>
                  <a:pt x="138214" y="396405"/>
                </a:lnTo>
                <a:lnTo>
                  <a:pt x="154254" y="397370"/>
                </a:lnTo>
                <a:lnTo>
                  <a:pt x="198958" y="390474"/>
                </a:lnTo>
                <a:lnTo>
                  <a:pt x="207530" y="386194"/>
                </a:lnTo>
                <a:lnTo>
                  <a:pt x="237477" y="371246"/>
                </a:lnTo>
                <a:lnTo>
                  <a:pt x="268960" y="341896"/>
                </a:lnTo>
                <a:lnTo>
                  <a:pt x="272402" y="336461"/>
                </a:lnTo>
                <a:lnTo>
                  <a:pt x="292531" y="304634"/>
                </a:lnTo>
                <a:lnTo>
                  <a:pt x="307301" y="261658"/>
                </a:lnTo>
                <a:lnTo>
                  <a:pt x="312420" y="215176"/>
                </a:lnTo>
                <a:close/>
              </a:path>
              <a:path w="1617345" h="502285">
                <a:moveTo>
                  <a:pt x="549338" y="112344"/>
                </a:moveTo>
                <a:lnTo>
                  <a:pt x="544309" y="111772"/>
                </a:lnTo>
                <a:lnTo>
                  <a:pt x="534250" y="111772"/>
                </a:lnTo>
                <a:lnTo>
                  <a:pt x="507504" y="116357"/>
                </a:lnTo>
                <a:lnTo>
                  <a:pt x="483743" y="129171"/>
                </a:lnTo>
                <a:lnTo>
                  <a:pt x="463435" y="148793"/>
                </a:lnTo>
                <a:lnTo>
                  <a:pt x="447065" y="173812"/>
                </a:lnTo>
                <a:lnTo>
                  <a:pt x="445389" y="173812"/>
                </a:lnTo>
                <a:lnTo>
                  <a:pt x="450418" y="117919"/>
                </a:lnTo>
                <a:lnTo>
                  <a:pt x="380568" y="117919"/>
                </a:lnTo>
                <a:lnTo>
                  <a:pt x="375450" y="166547"/>
                </a:lnTo>
                <a:lnTo>
                  <a:pt x="371665" y="197154"/>
                </a:lnTo>
                <a:lnTo>
                  <a:pt x="366585" y="228587"/>
                </a:lnTo>
                <a:lnTo>
                  <a:pt x="335851" y="391223"/>
                </a:lnTo>
                <a:lnTo>
                  <a:pt x="416331" y="391223"/>
                </a:lnTo>
                <a:lnTo>
                  <a:pt x="435330" y="289496"/>
                </a:lnTo>
                <a:lnTo>
                  <a:pt x="445693" y="251320"/>
                </a:lnTo>
                <a:lnTo>
                  <a:pt x="487197" y="198018"/>
                </a:lnTo>
                <a:lnTo>
                  <a:pt x="520839" y="190017"/>
                </a:lnTo>
                <a:lnTo>
                  <a:pt x="529780" y="190017"/>
                </a:lnTo>
                <a:lnTo>
                  <a:pt x="533692" y="190576"/>
                </a:lnTo>
                <a:lnTo>
                  <a:pt x="549338" y="112344"/>
                </a:lnTo>
                <a:close/>
              </a:path>
              <a:path w="1617345" h="502285">
                <a:moveTo>
                  <a:pt x="805268" y="193382"/>
                </a:moveTo>
                <a:lnTo>
                  <a:pt x="778522" y="133502"/>
                </a:lnTo>
                <a:lnTo>
                  <a:pt x="729818" y="114642"/>
                </a:lnTo>
                <a:lnTo>
                  <a:pt x="729818" y="193941"/>
                </a:lnTo>
                <a:lnTo>
                  <a:pt x="723950" y="209537"/>
                </a:lnTo>
                <a:lnTo>
                  <a:pt x="706348" y="219849"/>
                </a:lnTo>
                <a:lnTo>
                  <a:pt x="676998" y="225450"/>
                </a:lnTo>
                <a:lnTo>
                  <a:pt x="635927" y="226898"/>
                </a:lnTo>
                <a:lnTo>
                  <a:pt x="643064" y="207238"/>
                </a:lnTo>
                <a:lnTo>
                  <a:pt x="656120" y="189039"/>
                </a:lnTo>
                <a:lnTo>
                  <a:pt x="675144" y="175666"/>
                </a:lnTo>
                <a:lnTo>
                  <a:pt x="700201" y="170459"/>
                </a:lnTo>
                <a:lnTo>
                  <a:pt x="712609" y="172161"/>
                </a:lnTo>
                <a:lnTo>
                  <a:pt x="721931" y="176961"/>
                </a:lnTo>
                <a:lnTo>
                  <a:pt x="727786" y="184378"/>
                </a:lnTo>
                <a:lnTo>
                  <a:pt x="729818" y="193941"/>
                </a:lnTo>
                <a:lnTo>
                  <a:pt x="729818" y="114642"/>
                </a:lnTo>
                <a:lnTo>
                  <a:pt x="664121" y="118579"/>
                </a:lnTo>
                <a:lnTo>
                  <a:pt x="625005" y="137325"/>
                </a:lnTo>
                <a:lnTo>
                  <a:pt x="593521" y="165493"/>
                </a:lnTo>
                <a:lnTo>
                  <a:pt x="570293" y="200621"/>
                </a:lnTo>
                <a:lnTo>
                  <a:pt x="555904" y="240182"/>
                </a:lnTo>
                <a:lnTo>
                  <a:pt x="550976" y="281673"/>
                </a:lnTo>
                <a:lnTo>
                  <a:pt x="558495" y="329615"/>
                </a:lnTo>
                <a:lnTo>
                  <a:pt x="580872" y="365861"/>
                </a:lnTo>
                <a:lnTo>
                  <a:pt x="617931" y="388797"/>
                </a:lnTo>
                <a:lnTo>
                  <a:pt x="669455" y="396798"/>
                </a:lnTo>
                <a:lnTo>
                  <a:pt x="693610" y="395770"/>
                </a:lnTo>
                <a:lnTo>
                  <a:pt x="719696" y="392264"/>
                </a:lnTo>
                <a:lnTo>
                  <a:pt x="746099" y="385724"/>
                </a:lnTo>
                <a:lnTo>
                  <a:pt x="771182" y="375564"/>
                </a:lnTo>
                <a:lnTo>
                  <a:pt x="767257" y="334759"/>
                </a:lnTo>
                <a:lnTo>
                  <a:pt x="765594" y="317436"/>
                </a:lnTo>
                <a:lnTo>
                  <a:pt x="748601" y="324637"/>
                </a:lnTo>
                <a:lnTo>
                  <a:pt x="730237" y="330085"/>
                </a:lnTo>
                <a:lnTo>
                  <a:pt x="710412" y="333552"/>
                </a:lnTo>
                <a:lnTo>
                  <a:pt x="689013" y="334759"/>
                </a:lnTo>
                <a:lnTo>
                  <a:pt x="672401" y="333413"/>
                </a:lnTo>
                <a:lnTo>
                  <a:pt x="636485" y="313524"/>
                </a:lnTo>
                <a:lnTo>
                  <a:pt x="628103" y="285584"/>
                </a:lnTo>
                <a:lnTo>
                  <a:pt x="688594" y="283781"/>
                </a:lnTo>
                <a:lnTo>
                  <a:pt x="737793" y="274459"/>
                </a:lnTo>
                <a:lnTo>
                  <a:pt x="774458" y="256819"/>
                </a:lnTo>
                <a:lnTo>
                  <a:pt x="797369" y="230060"/>
                </a:lnTo>
                <a:lnTo>
                  <a:pt x="798042" y="226898"/>
                </a:lnTo>
                <a:lnTo>
                  <a:pt x="805268" y="193382"/>
                </a:lnTo>
                <a:close/>
              </a:path>
              <a:path w="1617345" h="502285">
                <a:moveTo>
                  <a:pt x="811415" y="0"/>
                </a:moveTo>
                <a:lnTo>
                  <a:pt x="732053" y="0"/>
                </a:lnTo>
                <a:lnTo>
                  <a:pt x="679513" y="84937"/>
                </a:lnTo>
                <a:lnTo>
                  <a:pt x="738759" y="84937"/>
                </a:lnTo>
                <a:lnTo>
                  <a:pt x="811415" y="0"/>
                </a:lnTo>
                <a:close/>
              </a:path>
              <a:path w="1617345" h="502285">
                <a:moveTo>
                  <a:pt x="1037158" y="125742"/>
                </a:moveTo>
                <a:lnTo>
                  <a:pt x="1024978" y="120256"/>
                </a:lnTo>
                <a:lnTo>
                  <a:pt x="1008862" y="115824"/>
                </a:lnTo>
                <a:lnTo>
                  <a:pt x="989304" y="112852"/>
                </a:lnTo>
                <a:lnTo>
                  <a:pt x="966749" y="111772"/>
                </a:lnTo>
                <a:lnTo>
                  <a:pt x="918260" y="118503"/>
                </a:lnTo>
                <a:lnTo>
                  <a:pt x="880249" y="137553"/>
                </a:lnTo>
                <a:lnTo>
                  <a:pt x="855446" y="167182"/>
                </a:lnTo>
                <a:lnTo>
                  <a:pt x="846582" y="205663"/>
                </a:lnTo>
                <a:lnTo>
                  <a:pt x="851179" y="229209"/>
                </a:lnTo>
                <a:lnTo>
                  <a:pt x="863688" y="248920"/>
                </a:lnTo>
                <a:lnTo>
                  <a:pt x="882180" y="265163"/>
                </a:lnTo>
                <a:lnTo>
                  <a:pt x="904709" y="278320"/>
                </a:lnTo>
                <a:lnTo>
                  <a:pt x="920635" y="287121"/>
                </a:lnTo>
                <a:lnTo>
                  <a:pt x="931176" y="295516"/>
                </a:lnTo>
                <a:lnTo>
                  <a:pt x="937006" y="304114"/>
                </a:lnTo>
                <a:lnTo>
                  <a:pt x="938796" y="313537"/>
                </a:lnTo>
                <a:lnTo>
                  <a:pt x="936599" y="323037"/>
                </a:lnTo>
                <a:lnTo>
                  <a:pt x="930059" y="330860"/>
                </a:lnTo>
                <a:lnTo>
                  <a:pt x="919226" y="336169"/>
                </a:lnTo>
                <a:lnTo>
                  <a:pt x="904151" y="338124"/>
                </a:lnTo>
                <a:lnTo>
                  <a:pt x="884085" y="336257"/>
                </a:lnTo>
                <a:lnTo>
                  <a:pt x="864387" y="331558"/>
                </a:lnTo>
                <a:lnTo>
                  <a:pt x="846696" y="325399"/>
                </a:lnTo>
                <a:lnTo>
                  <a:pt x="832612" y="319125"/>
                </a:lnTo>
                <a:lnTo>
                  <a:pt x="813041" y="375564"/>
                </a:lnTo>
                <a:lnTo>
                  <a:pt x="828103" y="384073"/>
                </a:lnTo>
                <a:lnTo>
                  <a:pt x="848055" y="390791"/>
                </a:lnTo>
                <a:lnTo>
                  <a:pt x="871448" y="395211"/>
                </a:lnTo>
                <a:lnTo>
                  <a:pt x="896886" y="396798"/>
                </a:lnTo>
                <a:lnTo>
                  <a:pt x="946861" y="390588"/>
                </a:lnTo>
                <a:lnTo>
                  <a:pt x="986510" y="372224"/>
                </a:lnTo>
                <a:lnTo>
                  <a:pt x="1012647" y="342112"/>
                </a:lnTo>
                <a:lnTo>
                  <a:pt x="1022070" y="300685"/>
                </a:lnTo>
                <a:lnTo>
                  <a:pt x="1016711" y="275069"/>
                </a:lnTo>
                <a:lnTo>
                  <a:pt x="1002715" y="254647"/>
                </a:lnTo>
                <a:lnTo>
                  <a:pt x="983170" y="238506"/>
                </a:lnTo>
                <a:lnTo>
                  <a:pt x="961161" y="225780"/>
                </a:lnTo>
                <a:lnTo>
                  <a:pt x="946480" y="217982"/>
                </a:lnTo>
                <a:lnTo>
                  <a:pt x="936002" y="210350"/>
                </a:lnTo>
                <a:lnTo>
                  <a:pt x="929716" y="202603"/>
                </a:lnTo>
                <a:lnTo>
                  <a:pt x="927620" y="194500"/>
                </a:lnTo>
                <a:lnTo>
                  <a:pt x="930224" y="184607"/>
                </a:lnTo>
                <a:lnTo>
                  <a:pt x="937539" y="177025"/>
                </a:lnTo>
                <a:lnTo>
                  <a:pt x="948829" y="172173"/>
                </a:lnTo>
                <a:lnTo>
                  <a:pt x="963383" y="170459"/>
                </a:lnTo>
                <a:lnTo>
                  <a:pt x="980427" y="171602"/>
                </a:lnTo>
                <a:lnTo>
                  <a:pt x="995387" y="174510"/>
                </a:lnTo>
                <a:lnTo>
                  <a:pt x="1008024" y="178473"/>
                </a:lnTo>
                <a:lnTo>
                  <a:pt x="1018159" y="182753"/>
                </a:lnTo>
                <a:lnTo>
                  <a:pt x="1037158" y="125742"/>
                </a:lnTo>
                <a:close/>
              </a:path>
              <a:path w="1617345" h="502285">
                <a:moveTo>
                  <a:pt x="1317675" y="193382"/>
                </a:moveTo>
                <a:lnTo>
                  <a:pt x="1290916" y="133502"/>
                </a:lnTo>
                <a:lnTo>
                  <a:pt x="1242237" y="114642"/>
                </a:lnTo>
                <a:lnTo>
                  <a:pt x="1242237" y="193941"/>
                </a:lnTo>
                <a:lnTo>
                  <a:pt x="1236370" y="209537"/>
                </a:lnTo>
                <a:lnTo>
                  <a:pt x="1218755" y="219849"/>
                </a:lnTo>
                <a:lnTo>
                  <a:pt x="1189405" y="225437"/>
                </a:lnTo>
                <a:lnTo>
                  <a:pt x="1148334" y="226898"/>
                </a:lnTo>
                <a:lnTo>
                  <a:pt x="1155458" y="207238"/>
                </a:lnTo>
                <a:lnTo>
                  <a:pt x="1168514" y="189039"/>
                </a:lnTo>
                <a:lnTo>
                  <a:pt x="1187551" y="175666"/>
                </a:lnTo>
                <a:lnTo>
                  <a:pt x="1212608" y="170459"/>
                </a:lnTo>
                <a:lnTo>
                  <a:pt x="1225016" y="172161"/>
                </a:lnTo>
                <a:lnTo>
                  <a:pt x="1234338" y="176961"/>
                </a:lnTo>
                <a:lnTo>
                  <a:pt x="1240193" y="184378"/>
                </a:lnTo>
                <a:lnTo>
                  <a:pt x="1242237" y="193941"/>
                </a:lnTo>
                <a:lnTo>
                  <a:pt x="1242237" y="114642"/>
                </a:lnTo>
                <a:lnTo>
                  <a:pt x="1176515" y="118579"/>
                </a:lnTo>
                <a:lnTo>
                  <a:pt x="1137399" y="137312"/>
                </a:lnTo>
                <a:lnTo>
                  <a:pt x="1105928" y="165493"/>
                </a:lnTo>
                <a:lnTo>
                  <a:pt x="1082687" y="200621"/>
                </a:lnTo>
                <a:lnTo>
                  <a:pt x="1068311" y="240182"/>
                </a:lnTo>
                <a:lnTo>
                  <a:pt x="1063383" y="281673"/>
                </a:lnTo>
                <a:lnTo>
                  <a:pt x="1070889" y="329603"/>
                </a:lnTo>
                <a:lnTo>
                  <a:pt x="1093279" y="365861"/>
                </a:lnTo>
                <a:lnTo>
                  <a:pt x="1130338" y="388797"/>
                </a:lnTo>
                <a:lnTo>
                  <a:pt x="1181874" y="396798"/>
                </a:lnTo>
                <a:lnTo>
                  <a:pt x="1206017" y="395770"/>
                </a:lnTo>
                <a:lnTo>
                  <a:pt x="1232103" y="392264"/>
                </a:lnTo>
                <a:lnTo>
                  <a:pt x="1258493" y="385724"/>
                </a:lnTo>
                <a:lnTo>
                  <a:pt x="1283589" y="375564"/>
                </a:lnTo>
                <a:lnTo>
                  <a:pt x="1279664" y="334772"/>
                </a:lnTo>
                <a:lnTo>
                  <a:pt x="1278001" y="317436"/>
                </a:lnTo>
                <a:lnTo>
                  <a:pt x="1261008" y="324637"/>
                </a:lnTo>
                <a:lnTo>
                  <a:pt x="1242644" y="330098"/>
                </a:lnTo>
                <a:lnTo>
                  <a:pt x="1222819" y="333565"/>
                </a:lnTo>
                <a:lnTo>
                  <a:pt x="1201432" y="334772"/>
                </a:lnTo>
                <a:lnTo>
                  <a:pt x="1184808" y="333425"/>
                </a:lnTo>
                <a:lnTo>
                  <a:pt x="1148892" y="313537"/>
                </a:lnTo>
                <a:lnTo>
                  <a:pt x="1140510" y="285584"/>
                </a:lnTo>
                <a:lnTo>
                  <a:pt x="1201000" y="283781"/>
                </a:lnTo>
                <a:lnTo>
                  <a:pt x="1250188" y="274459"/>
                </a:lnTo>
                <a:lnTo>
                  <a:pt x="1286852" y="256819"/>
                </a:lnTo>
                <a:lnTo>
                  <a:pt x="1309763" y="230060"/>
                </a:lnTo>
                <a:lnTo>
                  <a:pt x="1310449" y="226898"/>
                </a:lnTo>
                <a:lnTo>
                  <a:pt x="1317675" y="193382"/>
                </a:lnTo>
                <a:close/>
              </a:path>
              <a:path w="1617345" h="502285">
                <a:moveTo>
                  <a:pt x="1617192" y="186118"/>
                </a:moveTo>
                <a:lnTo>
                  <a:pt x="1612557" y="154698"/>
                </a:lnTo>
                <a:lnTo>
                  <a:pt x="1599018" y="131343"/>
                </a:lnTo>
                <a:lnTo>
                  <a:pt x="1577098" y="116789"/>
                </a:lnTo>
                <a:lnTo>
                  <a:pt x="1547329" y="111772"/>
                </a:lnTo>
                <a:lnTo>
                  <a:pt x="1520596" y="114782"/>
                </a:lnTo>
                <a:lnTo>
                  <a:pt x="1495285" y="124066"/>
                </a:lnTo>
                <a:lnTo>
                  <a:pt x="1471955" y="140068"/>
                </a:lnTo>
                <a:lnTo>
                  <a:pt x="1451203" y="163195"/>
                </a:lnTo>
                <a:lnTo>
                  <a:pt x="1450086" y="163195"/>
                </a:lnTo>
                <a:lnTo>
                  <a:pt x="1455674" y="117919"/>
                </a:lnTo>
                <a:lnTo>
                  <a:pt x="1384147" y="117919"/>
                </a:lnTo>
                <a:lnTo>
                  <a:pt x="1378127" y="158369"/>
                </a:lnTo>
                <a:lnTo>
                  <a:pt x="1374228" y="181660"/>
                </a:lnTo>
                <a:lnTo>
                  <a:pt x="1334960" y="391223"/>
                </a:lnTo>
                <a:lnTo>
                  <a:pt x="1415440" y="391223"/>
                </a:lnTo>
                <a:lnTo>
                  <a:pt x="1438351" y="269938"/>
                </a:lnTo>
                <a:lnTo>
                  <a:pt x="1450022" y="229895"/>
                </a:lnTo>
                <a:lnTo>
                  <a:pt x="1466773" y="200647"/>
                </a:lnTo>
                <a:lnTo>
                  <a:pt x="1486357" y="182714"/>
                </a:lnTo>
                <a:lnTo>
                  <a:pt x="1506537" y="176618"/>
                </a:lnTo>
                <a:lnTo>
                  <a:pt x="1519212" y="179006"/>
                </a:lnTo>
                <a:lnTo>
                  <a:pt x="1527492" y="185686"/>
                </a:lnTo>
                <a:lnTo>
                  <a:pt x="1531988" y="195935"/>
                </a:lnTo>
                <a:lnTo>
                  <a:pt x="1533359" y="209016"/>
                </a:lnTo>
                <a:lnTo>
                  <a:pt x="1533156" y="216725"/>
                </a:lnTo>
                <a:lnTo>
                  <a:pt x="1532585" y="224599"/>
                </a:lnTo>
                <a:lnTo>
                  <a:pt x="1531708" y="232371"/>
                </a:lnTo>
                <a:lnTo>
                  <a:pt x="1530565" y="239763"/>
                </a:lnTo>
                <a:lnTo>
                  <a:pt x="1502067" y="391223"/>
                </a:lnTo>
                <a:lnTo>
                  <a:pt x="1582547" y="391223"/>
                </a:lnTo>
                <a:lnTo>
                  <a:pt x="1612722" y="232498"/>
                </a:lnTo>
                <a:lnTo>
                  <a:pt x="1614360" y="221310"/>
                </a:lnTo>
                <a:lnTo>
                  <a:pt x="1615795" y="208876"/>
                </a:lnTo>
                <a:lnTo>
                  <a:pt x="1616798" y="196659"/>
                </a:lnTo>
                <a:lnTo>
                  <a:pt x="1617192" y="186118"/>
                </a:lnTo>
                <a:close/>
              </a:path>
            </a:pathLst>
          </a:custGeom>
          <a:solidFill>
            <a:srgbClr val="33536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4264825" y="1522539"/>
            <a:ext cx="439420" cy="356235"/>
          </a:xfrm>
          <a:custGeom>
            <a:avLst/>
            <a:gdLst/>
            <a:ahLst/>
            <a:cxnLst/>
            <a:rect l="l" t="t" r="r" b="b"/>
            <a:pathLst>
              <a:path w="439420" h="356235">
                <a:moveTo>
                  <a:pt x="183324" y="76555"/>
                </a:moveTo>
                <a:lnTo>
                  <a:pt x="125183" y="76555"/>
                </a:lnTo>
                <a:lnTo>
                  <a:pt x="139725" y="0"/>
                </a:lnTo>
                <a:lnTo>
                  <a:pt x="57569" y="18999"/>
                </a:lnTo>
                <a:lnTo>
                  <a:pt x="46393" y="76555"/>
                </a:lnTo>
                <a:lnTo>
                  <a:pt x="11188" y="76555"/>
                </a:lnTo>
                <a:lnTo>
                  <a:pt x="0" y="137477"/>
                </a:lnTo>
                <a:lnTo>
                  <a:pt x="34658" y="137477"/>
                </a:lnTo>
                <a:lnTo>
                  <a:pt x="13423" y="246456"/>
                </a:lnTo>
                <a:lnTo>
                  <a:pt x="10896" y="261010"/>
                </a:lnTo>
                <a:lnTo>
                  <a:pt x="9156" y="273989"/>
                </a:lnTo>
                <a:lnTo>
                  <a:pt x="8140" y="285915"/>
                </a:lnTo>
                <a:lnTo>
                  <a:pt x="7823" y="297319"/>
                </a:lnTo>
                <a:lnTo>
                  <a:pt x="12153" y="320878"/>
                </a:lnTo>
                <a:lnTo>
                  <a:pt x="25285" y="339445"/>
                </a:lnTo>
                <a:lnTo>
                  <a:pt x="47434" y="351624"/>
                </a:lnTo>
                <a:lnTo>
                  <a:pt x="78803" y="355993"/>
                </a:lnTo>
                <a:lnTo>
                  <a:pt x="92113" y="355587"/>
                </a:lnTo>
                <a:lnTo>
                  <a:pt x="105283" y="354393"/>
                </a:lnTo>
                <a:lnTo>
                  <a:pt x="117081" y="352463"/>
                </a:lnTo>
                <a:lnTo>
                  <a:pt x="126314" y="349859"/>
                </a:lnTo>
                <a:lnTo>
                  <a:pt x="135813" y="286702"/>
                </a:lnTo>
                <a:lnTo>
                  <a:pt x="128549" y="287820"/>
                </a:lnTo>
                <a:lnTo>
                  <a:pt x="113461" y="287820"/>
                </a:lnTo>
                <a:lnTo>
                  <a:pt x="102565" y="286131"/>
                </a:lnTo>
                <a:lnTo>
                  <a:pt x="95504" y="281393"/>
                </a:lnTo>
                <a:lnTo>
                  <a:pt x="91694" y="274142"/>
                </a:lnTo>
                <a:lnTo>
                  <a:pt x="90551" y="264896"/>
                </a:lnTo>
                <a:lnTo>
                  <a:pt x="90932" y="257048"/>
                </a:lnTo>
                <a:lnTo>
                  <a:pt x="91948" y="248208"/>
                </a:lnTo>
                <a:lnTo>
                  <a:pt x="93370" y="239052"/>
                </a:lnTo>
                <a:lnTo>
                  <a:pt x="113461" y="137477"/>
                </a:lnTo>
                <a:lnTo>
                  <a:pt x="171589" y="137477"/>
                </a:lnTo>
                <a:lnTo>
                  <a:pt x="183324" y="76555"/>
                </a:lnTo>
                <a:close/>
              </a:path>
              <a:path w="439420" h="356235">
                <a:moveTo>
                  <a:pt x="439254" y="152019"/>
                </a:moveTo>
                <a:lnTo>
                  <a:pt x="412496" y="92138"/>
                </a:lnTo>
                <a:lnTo>
                  <a:pt x="363816" y="73279"/>
                </a:lnTo>
                <a:lnTo>
                  <a:pt x="363816" y="152577"/>
                </a:lnTo>
                <a:lnTo>
                  <a:pt x="357936" y="168173"/>
                </a:lnTo>
                <a:lnTo>
                  <a:pt x="340334" y="178485"/>
                </a:lnTo>
                <a:lnTo>
                  <a:pt x="310984" y="184073"/>
                </a:lnTo>
                <a:lnTo>
                  <a:pt x="269913" y="185534"/>
                </a:lnTo>
                <a:lnTo>
                  <a:pt x="277050" y="165874"/>
                </a:lnTo>
                <a:lnTo>
                  <a:pt x="290106" y="147675"/>
                </a:lnTo>
                <a:lnTo>
                  <a:pt x="309130" y="134302"/>
                </a:lnTo>
                <a:lnTo>
                  <a:pt x="334187" y="129095"/>
                </a:lnTo>
                <a:lnTo>
                  <a:pt x="346595" y="130797"/>
                </a:lnTo>
                <a:lnTo>
                  <a:pt x="355917" y="135597"/>
                </a:lnTo>
                <a:lnTo>
                  <a:pt x="361772" y="143014"/>
                </a:lnTo>
                <a:lnTo>
                  <a:pt x="363816" y="152577"/>
                </a:lnTo>
                <a:lnTo>
                  <a:pt x="363816" y="73279"/>
                </a:lnTo>
                <a:lnTo>
                  <a:pt x="298107" y="77216"/>
                </a:lnTo>
                <a:lnTo>
                  <a:pt x="258991" y="95948"/>
                </a:lnTo>
                <a:lnTo>
                  <a:pt x="227507" y="124129"/>
                </a:lnTo>
                <a:lnTo>
                  <a:pt x="204279" y="159258"/>
                </a:lnTo>
                <a:lnTo>
                  <a:pt x="189903" y="198818"/>
                </a:lnTo>
                <a:lnTo>
                  <a:pt x="184975" y="240309"/>
                </a:lnTo>
                <a:lnTo>
                  <a:pt x="192481" y="288239"/>
                </a:lnTo>
                <a:lnTo>
                  <a:pt x="214871" y="324497"/>
                </a:lnTo>
                <a:lnTo>
                  <a:pt x="251929" y="347433"/>
                </a:lnTo>
                <a:lnTo>
                  <a:pt x="303453" y="355434"/>
                </a:lnTo>
                <a:lnTo>
                  <a:pt x="327596" y="354406"/>
                </a:lnTo>
                <a:lnTo>
                  <a:pt x="353682" y="350901"/>
                </a:lnTo>
                <a:lnTo>
                  <a:pt x="380072" y="344360"/>
                </a:lnTo>
                <a:lnTo>
                  <a:pt x="405168" y="334200"/>
                </a:lnTo>
                <a:lnTo>
                  <a:pt x="401243" y="293408"/>
                </a:lnTo>
                <a:lnTo>
                  <a:pt x="399580" y="276072"/>
                </a:lnTo>
                <a:lnTo>
                  <a:pt x="382574" y="283273"/>
                </a:lnTo>
                <a:lnTo>
                  <a:pt x="364223" y="288734"/>
                </a:lnTo>
                <a:lnTo>
                  <a:pt x="344398" y="292201"/>
                </a:lnTo>
                <a:lnTo>
                  <a:pt x="323011" y="293408"/>
                </a:lnTo>
                <a:lnTo>
                  <a:pt x="306387" y="292061"/>
                </a:lnTo>
                <a:lnTo>
                  <a:pt x="270471" y="272173"/>
                </a:lnTo>
                <a:lnTo>
                  <a:pt x="262089" y="244221"/>
                </a:lnTo>
                <a:lnTo>
                  <a:pt x="322580" y="242417"/>
                </a:lnTo>
                <a:lnTo>
                  <a:pt x="371767" y="233095"/>
                </a:lnTo>
                <a:lnTo>
                  <a:pt x="408432" y="215455"/>
                </a:lnTo>
                <a:lnTo>
                  <a:pt x="431342" y="188696"/>
                </a:lnTo>
                <a:lnTo>
                  <a:pt x="432028" y="185534"/>
                </a:lnTo>
                <a:lnTo>
                  <a:pt x="439254" y="152019"/>
                </a:lnTo>
                <a:close/>
              </a:path>
            </a:pathLst>
          </a:custGeom>
          <a:solidFill>
            <a:srgbClr val="33536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4802390" y="1592948"/>
            <a:ext cx="860425" cy="390525"/>
          </a:xfrm>
          <a:custGeom>
            <a:avLst/>
            <a:gdLst/>
            <a:ahLst/>
            <a:cxnLst/>
            <a:rect l="l" t="t" r="r" b="b"/>
            <a:pathLst>
              <a:path w="860425" h="390525">
                <a:moveTo>
                  <a:pt x="312407" y="103403"/>
                </a:moveTo>
                <a:lnTo>
                  <a:pt x="307187" y="64846"/>
                </a:lnTo>
                <a:lnTo>
                  <a:pt x="307022" y="63665"/>
                </a:lnTo>
                <a:lnTo>
                  <a:pt x="298208" y="45847"/>
                </a:lnTo>
                <a:lnTo>
                  <a:pt x="290741" y="30746"/>
                </a:lnTo>
                <a:lnTo>
                  <a:pt x="263359" y="8293"/>
                </a:lnTo>
                <a:lnTo>
                  <a:pt x="228028" y="723"/>
                </a:lnTo>
                <a:lnTo>
                  <a:pt x="228028" y="109550"/>
                </a:lnTo>
                <a:lnTo>
                  <a:pt x="222110" y="150177"/>
                </a:lnTo>
                <a:lnTo>
                  <a:pt x="205867" y="187236"/>
                </a:lnTo>
                <a:lnTo>
                  <a:pt x="181571" y="214236"/>
                </a:lnTo>
                <a:lnTo>
                  <a:pt x="151447" y="224688"/>
                </a:lnTo>
                <a:lnTo>
                  <a:pt x="140347" y="223774"/>
                </a:lnTo>
                <a:lnTo>
                  <a:pt x="130492" y="221119"/>
                </a:lnTo>
                <a:lnTo>
                  <a:pt x="121894" y="216890"/>
                </a:lnTo>
                <a:lnTo>
                  <a:pt x="114566" y="211264"/>
                </a:lnTo>
                <a:lnTo>
                  <a:pt x="124625" y="152590"/>
                </a:lnTo>
                <a:lnTo>
                  <a:pt x="135280" y="116243"/>
                </a:lnTo>
                <a:lnTo>
                  <a:pt x="151168" y="88595"/>
                </a:lnTo>
                <a:lnTo>
                  <a:pt x="170840" y="71005"/>
                </a:lnTo>
                <a:lnTo>
                  <a:pt x="192811" y="64846"/>
                </a:lnTo>
                <a:lnTo>
                  <a:pt x="209384" y="68757"/>
                </a:lnTo>
                <a:lnTo>
                  <a:pt x="220268" y="79019"/>
                </a:lnTo>
                <a:lnTo>
                  <a:pt x="226212" y="93370"/>
                </a:lnTo>
                <a:lnTo>
                  <a:pt x="228028" y="109550"/>
                </a:lnTo>
                <a:lnTo>
                  <a:pt x="228028" y="723"/>
                </a:lnTo>
                <a:lnTo>
                  <a:pt x="176809" y="11811"/>
                </a:lnTo>
                <a:lnTo>
                  <a:pt x="136931" y="45847"/>
                </a:lnTo>
                <a:lnTo>
                  <a:pt x="135813" y="45847"/>
                </a:lnTo>
                <a:lnTo>
                  <a:pt x="140830" y="6159"/>
                </a:lnTo>
                <a:lnTo>
                  <a:pt x="68745" y="6159"/>
                </a:lnTo>
                <a:lnTo>
                  <a:pt x="65532" y="30746"/>
                </a:lnTo>
                <a:lnTo>
                  <a:pt x="61683" y="57289"/>
                </a:lnTo>
                <a:lnTo>
                  <a:pt x="57188" y="85534"/>
                </a:lnTo>
                <a:lnTo>
                  <a:pt x="52527" y="111785"/>
                </a:lnTo>
                <a:lnTo>
                  <a:pt x="0" y="390105"/>
                </a:lnTo>
                <a:lnTo>
                  <a:pt x="79908" y="390105"/>
                </a:lnTo>
                <a:lnTo>
                  <a:pt x="102273" y="274421"/>
                </a:lnTo>
                <a:lnTo>
                  <a:pt x="103390" y="274421"/>
                </a:lnTo>
                <a:lnTo>
                  <a:pt x="112191" y="278523"/>
                </a:lnTo>
                <a:lnTo>
                  <a:pt x="123990" y="282105"/>
                </a:lnTo>
                <a:lnTo>
                  <a:pt x="138201" y="284632"/>
                </a:lnTo>
                <a:lnTo>
                  <a:pt x="154254" y="285597"/>
                </a:lnTo>
                <a:lnTo>
                  <a:pt x="198945" y="278701"/>
                </a:lnTo>
                <a:lnTo>
                  <a:pt x="207518" y="274421"/>
                </a:lnTo>
                <a:lnTo>
                  <a:pt x="237477" y="259473"/>
                </a:lnTo>
                <a:lnTo>
                  <a:pt x="268947" y="230124"/>
                </a:lnTo>
                <a:lnTo>
                  <a:pt x="272389" y="224688"/>
                </a:lnTo>
                <a:lnTo>
                  <a:pt x="292506" y="192862"/>
                </a:lnTo>
                <a:lnTo>
                  <a:pt x="307289" y="149885"/>
                </a:lnTo>
                <a:lnTo>
                  <a:pt x="312407" y="103403"/>
                </a:lnTo>
                <a:close/>
              </a:path>
              <a:path w="860425" h="390525">
                <a:moveTo>
                  <a:pt x="628688" y="13423"/>
                </a:moveTo>
                <a:lnTo>
                  <a:pt x="609434" y="8255"/>
                </a:lnTo>
                <a:lnTo>
                  <a:pt x="586981" y="3987"/>
                </a:lnTo>
                <a:lnTo>
                  <a:pt x="562737" y="1066"/>
                </a:lnTo>
                <a:lnTo>
                  <a:pt x="538137" y="0"/>
                </a:lnTo>
                <a:lnTo>
                  <a:pt x="538137" y="63169"/>
                </a:lnTo>
                <a:lnTo>
                  <a:pt x="525284" y="126326"/>
                </a:lnTo>
                <a:lnTo>
                  <a:pt x="513181" y="169367"/>
                </a:lnTo>
                <a:lnTo>
                  <a:pt x="496722" y="198691"/>
                </a:lnTo>
                <a:lnTo>
                  <a:pt x="478066" y="215430"/>
                </a:lnTo>
                <a:lnTo>
                  <a:pt x="459346" y="220764"/>
                </a:lnTo>
                <a:lnTo>
                  <a:pt x="444754" y="217462"/>
                </a:lnTo>
                <a:lnTo>
                  <a:pt x="434467" y="208191"/>
                </a:lnTo>
                <a:lnTo>
                  <a:pt x="428371" y="193890"/>
                </a:lnTo>
                <a:lnTo>
                  <a:pt x="426364" y="175501"/>
                </a:lnTo>
                <a:lnTo>
                  <a:pt x="433120" y="136131"/>
                </a:lnTo>
                <a:lnTo>
                  <a:pt x="451866" y="99136"/>
                </a:lnTo>
                <a:lnTo>
                  <a:pt x="480352" y="71666"/>
                </a:lnTo>
                <a:lnTo>
                  <a:pt x="516343" y="60921"/>
                </a:lnTo>
                <a:lnTo>
                  <a:pt x="524167" y="60921"/>
                </a:lnTo>
                <a:lnTo>
                  <a:pt x="532003" y="62039"/>
                </a:lnTo>
                <a:lnTo>
                  <a:pt x="538137" y="63169"/>
                </a:lnTo>
                <a:lnTo>
                  <a:pt x="538137" y="0"/>
                </a:lnTo>
                <a:lnTo>
                  <a:pt x="484898" y="5715"/>
                </a:lnTo>
                <a:lnTo>
                  <a:pt x="440461" y="21653"/>
                </a:lnTo>
                <a:lnTo>
                  <a:pt x="404609" y="45974"/>
                </a:lnTo>
                <a:lnTo>
                  <a:pt x="377126" y="76847"/>
                </a:lnTo>
                <a:lnTo>
                  <a:pt x="357759" y="112471"/>
                </a:lnTo>
                <a:lnTo>
                  <a:pt x="346316" y="150990"/>
                </a:lnTo>
                <a:lnTo>
                  <a:pt x="342544" y="190588"/>
                </a:lnTo>
                <a:lnTo>
                  <a:pt x="348551" y="229476"/>
                </a:lnTo>
                <a:lnTo>
                  <a:pt x="365455" y="259461"/>
                </a:lnTo>
                <a:lnTo>
                  <a:pt x="391579" y="278765"/>
                </a:lnTo>
                <a:lnTo>
                  <a:pt x="425246" y="285597"/>
                </a:lnTo>
                <a:lnTo>
                  <a:pt x="449465" y="282524"/>
                </a:lnTo>
                <a:lnTo>
                  <a:pt x="473595" y="272389"/>
                </a:lnTo>
                <a:lnTo>
                  <a:pt x="496455" y="253771"/>
                </a:lnTo>
                <a:lnTo>
                  <a:pt x="516902" y="225247"/>
                </a:lnTo>
                <a:lnTo>
                  <a:pt x="518579" y="225247"/>
                </a:lnTo>
                <a:lnTo>
                  <a:pt x="517334" y="239687"/>
                </a:lnTo>
                <a:lnTo>
                  <a:pt x="516191" y="253771"/>
                </a:lnTo>
                <a:lnTo>
                  <a:pt x="515277" y="266890"/>
                </a:lnTo>
                <a:lnTo>
                  <a:pt x="514667" y="279450"/>
                </a:lnTo>
                <a:lnTo>
                  <a:pt x="589000" y="279450"/>
                </a:lnTo>
                <a:lnTo>
                  <a:pt x="589241" y="250812"/>
                </a:lnTo>
                <a:lnTo>
                  <a:pt x="590931" y="225247"/>
                </a:lnTo>
                <a:lnTo>
                  <a:pt x="591223" y="220764"/>
                </a:lnTo>
                <a:lnTo>
                  <a:pt x="591375" y="218389"/>
                </a:lnTo>
                <a:lnTo>
                  <a:pt x="594969" y="185762"/>
                </a:lnTo>
                <a:lnTo>
                  <a:pt x="599617" y="156502"/>
                </a:lnTo>
                <a:lnTo>
                  <a:pt x="619036" y="60921"/>
                </a:lnTo>
                <a:lnTo>
                  <a:pt x="628688" y="13423"/>
                </a:lnTo>
                <a:close/>
              </a:path>
              <a:path w="860425" h="390525">
                <a:moveTo>
                  <a:pt x="860005" y="13970"/>
                </a:moveTo>
                <a:lnTo>
                  <a:pt x="847813" y="8483"/>
                </a:lnTo>
                <a:lnTo>
                  <a:pt x="831710" y="4051"/>
                </a:lnTo>
                <a:lnTo>
                  <a:pt x="812139" y="1079"/>
                </a:lnTo>
                <a:lnTo>
                  <a:pt x="789597" y="0"/>
                </a:lnTo>
                <a:lnTo>
                  <a:pt x="741108" y="6731"/>
                </a:lnTo>
                <a:lnTo>
                  <a:pt x="703110" y="25781"/>
                </a:lnTo>
                <a:lnTo>
                  <a:pt x="678307" y="55410"/>
                </a:lnTo>
                <a:lnTo>
                  <a:pt x="669442" y="93891"/>
                </a:lnTo>
                <a:lnTo>
                  <a:pt x="674039" y="117436"/>
                </a:lnTo>
                <a:lnTo>
                  <a:pt x="686549" y="137147"/>
                </a:lnTo>
                <a:lnTo>
                  <a:pt x="705027" y="153390"/>
                </a:lnTo>
                <a:lnTo>
                  <a:pt x="727557" y="166547"/>
                </a:lnTo>
                <a:lnTo>
                  <a:pt x="743483" y="175348"/>
                </a:lnTo>
                <a:lnTo>
                  <a:pt x="754024" y="183743"/>
                </a:lnTo>
                <a:lnTo>
                  <a:pt x="759853" y="192341"/>
                </a:lnTo>
                <a:lnTo>
                  <a:pt x="761644" y="201764"/>
                </a:lnTo>
                <a:lnTo>
                  <a:pt x="759447" y="211264"/>
                </a:lnTo>
                <a:lnTo>
                  <a:pt x="752906" y="219087"/>
                </a:lnTo>
                <a:lnTo>
                  <a:pt x="742073" y="224396"/>
                </a:lnTo>
                <a:lnTo>
                  <a:pt x="726998" y="226352"/>
                </a:lnTo>
                <a:lnTo>
                  <a:pt x="706932" y="224485"/>
                </a:lnTo>
                <a:lnTo>
                  <a:pt x="687235" y="219786"/>
                </a:lnTo>
                <a:lnTo>
                  <a:pt x="669531" y="213626"/>
                </a:lnTo>
                <a:lnTo>
                  <a:pt x="655459" y="207352"/>
                </a:lnTo>
                <a:lnTo>
                  <a:pt x="635901" y="263791"/>
                </a:lnTo>
                <a:lnTo>
                  <a:pt x="650951" y="272300"/>
                </a:lnTo>
                <a:lnTo>
                  <a:pt x="670890" y="279019"/>
                </a:lnTo>
                <a:lnTo>
                  <a:pt x="694283" y="283438"/>
                </a:lnTo>
                <a:lnTo>
                  <a:pt x="719734" y="285026"/>
                </a:lnTo>
                <a:lnTo>
                  <a:pt x="769696" y="278815"/>
                </a:lnTo>
                <a:lnTo>
                  <a:pt x="809358" y="260451"/>
                </a:lnTo>
                <a:lnTo>
                  <a:pt x="835494" y="230339"/>
                </a:lnTo>
                <a:lnTo>
                  <a:pt x="844918" y="188912"/>
                </a:lnTo>
                <a:lnTo>
                  <a:pt x="839558" y="163296"/>
                </a:lnTo>
                <a:lnTo>
                  <a:pt x="825563" y="142875"/>
                </a:lnTo>
                <a:lnTo>
                  <a:pt x="806005" y="126733"/>
                </a:lnTo>
                <a:lnTo>
                  <a:pt x="783996" y="114007"/>
                </a:lnTo>
                <a:lnTo>
                  <a:pt x="769327" y="106210"/>
                </a:lnTo>
                <a:lnTo>
                  <a:pt x="758850" y="98577"/>
                </a:lnTo>
                <a:lnTo>
                  <a:pt x="752563" y="90830"/>
                </a:lnTo>
                <a:lnTo>
                  <a:pt x="750468" y="82727"/>
                </a:lnTo>
                <a:lnTo>
                  <a:pt x="753059" y="72834"/>
                </a:lnTo>
                <a:lnTo>
                  <a:pt x="760387" y="65252"/>
                </a:lnTo>
                <a:lnTo>
                  <a:pt x="771690" y="60401"/>
                </a:lnTo>
                <a:lnTo>
                  <a:pt x="786244" y="58686"/>
                </a:lnTo>
                <a:lnTo>
                  <a:pt x="803275" y="59829"/>
                </a:lnTo>
                <a:lnTo>
                  <a:pt x="818222" y="62738"/>
                </a:lnTo>
                <a:lnTo>
                  <a:pt x="830872" y="66700"/>
                </a:lnTo>
                <a:lnTo>
                  <a:pt x="841006" y="70980"/>
                </a:lnTo>
                <a:lnTo>
                  <a:pt x="860005" y="13970"/>
                </a:lnTo>
                <a:close/>
              </a:path>
            </a:pathLst>
          </a:custGeom>
          <a:solidFill>
            <a:srgbClr val="33536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5790324" y="1475587"/>
            <a:ext cx="568325" cy="403225"/>
          </a:xfrm>
          <a:custGeom>
            <a:avLst/>
            <a:gdLst/>
            <a:ahLst/>
            <a:cxnLst/>
            <a:rect l="l" t="t" r="r" b="b"/>
            <a:pathLst>
              <a:path w="568325" h="403225">
                <a:moveTo>
                  <a:pt x="313524" y="0"/>
                </a:moveTo>
                <a:lnTo>
                  <a:pt x="233045" y="0"/>
                </a:lnTo>
                <a:lnTo>
                  <a:pt x="209575" y="123507"/>
                </a:lnTo>
                <a:lnTo>
                  <a:pt x="200342" y="120662"/>
                </a:lnTo>
                <a:lnTo>
                  <a:pt x="197840" y="120180"/>
                </a:lnTo>
                <a:lnTo>
                  <a:pt x="197840" y="187782"/>
                </a:lnTo>
                <a:lnTo>
                  <a:pt x="183857" y="261569"/>
                </a:lnTo>
                <a:lnTo>
                  <a:pt x="172910" y="295452"/>
                </a:lnTo>
                <a:lnTo>
                  <a:pt x="157454" y="319328"/>
                </a:lnTo>
                <a:lnTo>
                  <a:pt x="139700" y="333463"/>
                </a:lnTo>
                <a:lnTo>
                  <a:pt x="121831" y="338124"/>
                </a:lnTo>
                <a:lnTo>
                  <a:pt x="105994" y="334733"/>
                </a:lnTo>
                <a:lnTo>
                  <a:pt x="94030" y="324777"/>
                </a:lnTo>
                <a:lnTo>
                  <a:pt x="86461" y="308648"/>
                </a:lnTo>
                <a:lnTo>
                  <a:pt x="83820" y="286702"/>
                </a:lnTo>
                <a:lnTo>
                  <a:pt x="89903" y="247599"/>
                </a:lnTo>
                <a:lnTo>
                  <a:pt x="106883" y="212788"/>
                </a:lnTo>
                <a:lnTo>
                  <a:pt x="132867" y="187833"/>
                </a:lnTo>
                <a:lnTo>
                  <a:pt x="165976" y="178282"/>
                </a:lnTo>
                <a:lnTo>
                  <a:pt x="175755" y="179057"/>
                </a:lnTo>
                <a:lnTo>
                  <a:pt x="184645" y="181140"/>
                </a:lnTo>
                <a:lnTo>
                  <a:pt x="192163" y="184175"/>
                </a:lnTo>
                <a:lnTo>
                  <a:pt x="197840" y="187782"/>
                </a:lnTo>
                <a:lnTo>
                  <a:pt x="197840" y="120180"/>
                </a:lnTo>
                <a:lnTo>
                  <a:pt x="190639" y="118757"/>
                </a:lnTo>
                <a:lnTo>
                  <a:pt x="181051" y="117690"/>
                </a:lnTo>
                <a:lnTo>
                  <a:pt x="172135" y="117360"/>
                </a:lnTo>
                <a:lnTo>
                  <a:pt x="123482" y="124256"/>
                </a:lnTo>
                <a:lnTo>
                  <a:pt x="81559" y="143484"/>
                </a:lnTo>
                <a:lnTo>
                  <a:pt x="47294" y="172834"/>
                </a:lnTo>
                <a:lnTo>
                  <a:pt x="21653" y="210096"/>
                </a:lnTo>
                <a:lnTo>
                  <a:pt x="5575" y="253072"/>
                </a:lnTo>
                <a:lnTo>
                  <a:pt x="0" y="299567"/>
                </a:lnTo>
                <a:lnTo>
                  <a:pt x="6756" y="343776"/>
                </a:lnTo>
                <a:lnTo>
                  <a:pt x="25082" y="376186"/>
                </a:lnTo>
                <a:lnTo>
                  <a:pt x="52108" y="396138"/>
                </a:lnTo>
                <a:lnTo>
                  <a:pt x="84937" y="402945"/>
                </a:lnTo>
                <a:lnTo>
                  <a:pt x="108978" y="400202"/>
                </a:lnTo>
                <a:lnTo>
                  <a:pt x="132588" y="391426"/>
                </a:lnTo>
                <a:lnTo>
                  <a:pt x="154736" y="375843"/>
                </a:lnTo>
                <a:lnTo>
                  <a:pt x="174358" y="352653"/>
                </a:lnTo>
                <a:lnTo>
                  <a:pt x="175475" y="352653"/>
                </a:lnTo>
                <a:lnTo>
                  <a:pt x="171577" y="396811"/>
                </a:lnTo>
                <a:lnTo>
                  <a:pt x="245338" y="396811"/>
                </a:lnTo>
                <a:lnTo>
                  <a:pt x="246875" y="371487"/>
                </a:lnTo>
                <a:lnTo>
                  <a:pt x="248856" y="352653"/>
                </a:lnTo>
                <a:lnTo>
                  <a:pt x="249682" y="344766"/>
                </a:lnTo>
                <a:lnTo>
                  <a:pt x="250621" y="338124"/>
                </a:lnTo>
                <a:lnTo>
                  <a:pt x="253530" y="317512"/>
                </a:lnTo>
                <a:lnTo>
                  <a:pt x="258203" y="290626"/>
                </a:lnTo>
                <a:lnTo>
                  <a:pt x="279590" y="178282"/>
                </a:lnTo>
                <a:lnTo>
                  <a:pt x="290017" y="123507"/>
                </a:lnTo>
                <a:lnTo>
                  <a:pt x="313524" y="0"/>
                </a:lnTo>
                <a:close/>
              </a:path>
              <a:path w="568325" h="403225">
                <a:moveTo>
                  <a:pt x="568325" y="198970"/>
                </a:moveTo>
                <a:lnTo>
                  <a:pt x="563587" y="176047"/>
                </a:lnTo>
                <a:lnTo>
                  <a:pt x="561263" y="164769"/>
                </a:lnTo>
                <a:lnTo>
                  <a:pt x="541566" y="139090"/>
                </a:lnTo>
                <a:lnTo>
                  <a:pt x="511505" y="122961"/>
                </a:lnTo>
                <a:lnTo>
                  <a:pt x="492887" y="120230"/>
                </a:lnTo>
                <a:lnTo>
                  <a:pt x="492887" y="199529"/>
                </a:lnTo>
                <a:lnTo>
                  <a:pt x="487019" y="215125"/>
                </a:lnTo>
                <a:lnTo>
                  <a:pt x="469404" y="225437"/>
                </a:lnTo>
                <a:lnTo>
                  <a:pt x="440055" y="231025"/>
                </a:lnTo>
                <a:lnTo>
                  <a:pt x="398983" y="232486"/>
                </a:lnTo>
                <a:lnTo>
                  <a:pt x="406120" y="212826"/>
                </a:lnTo>
                <a:lnTo>
                  <a:pt x="419176" y="194627"/>
                </a:lnTo>
                <a:lnTo>
                  <a:pt x="438200" y="181254"/>
                </a:lnTo>
                <a:lnTo>
                  <a:pt x="463257" y="176047"/>
                </a:lnTo>
                <a:lnTo>
                  <a:pt x="475665" y="177749"/>
                </a:lnTo>
                <a:lnTo>
                  <a:pt x="484987" y="182549"/>
                </a:lnTo>
                <a:lnTo>
                  <a:pt x="490842" y="189966"/>
                </a:lnTo>
                <a:lnTo>
                  <a:pt x="492887" y="199529"/>
                </a:lnTo>
                <a:lnTo>
                  <a:pt x="492887" y="120230"/>
                </a:lnTo>
                <a:lnTo>
                  <a:pt x="427177" y="124167"/>
                </a:lnTo>
                <a:lnTo>
                  <a:pt x="388061" y="142900"/>
                </a:lnTo>
                <a:lnTo>
                  <a:pt x="356577" y="171081"/>
                </a:lnTo>
                <a:lnTo>
                  <a:pt x="333349" y="206209"/>
                </a:lnTo>
                <a:lnTo>
                  <a:pt x="318973" y="245770"/>
                </a:lnTo>
                <a:lnTo>
                  <a:pt x="314045" y="287261"/>
                </a:lnTo>
                <a:lnTo>
                  <a:pt x="321551" y="335191"/>
                </a:lnTo>
                <a:lnTo>
                  <a:pt x="343941" y="371449"/>
                </a:lnTo>
                <a:lnTo>
                  <a:pt x="381000" y="394385"/>
                </a:lnTo>
                <a:lnTo>
                  <a:pt x="432523" y="402386"/>
                </a:lnTo>
                <a:lnTo>
                  <a:pt x="456666" y="401358"/>
                </a:lnTo>
                <a:lnTo>
                  <a:pt x="482752" y="397852"/>
                </a:lnTo>
                <a:lnTo>
                  <a:pt x="509143" y="391312"/>
                </a:lnTo>
                <a:lnTo>
                  <a:pt x="534238" y="381152"/>
                </a:lnTo>
                <a:lnTo>
                  <a:pt x="530313" y="340360"/>
                </a:lnTo>
                <a:lnTo>
                  <a:pt x="528650" y="323024"/>
                </a:lnTo>
                <a:lnTo>
                  <a:pt x="511657" y="330225"/>
                </a:lnTo>
                <a:lnTo>
                  <a:pt x="493293" y="335686"/>
                </a:lnTo>
                <a:lnTo>
                  <a:pt x="473468" y="339153"/>
                </a:lnTo>
                <a:lnTo>
                  <a:pt x="452081" y="340360"/>
                </a:lnTo>
                <a:lnTo>
                  <a:pt x="435457" y="339013"/>
                </a:lnTo>
                <a:lnTo>
                  <a:pt x="399542" y="319125"/>
                </a:lnTo>
                <a:lnTo>
                  <a:pt x="391160" y="291172"/>
                </a:lnTo>
                <a:lnTo>
                  <a:pt x="451650" y="289369"/>
                </a:lnTo>
                <a:lnTo>
                  <a:pt x="500849" y="280047"/>
                </a:lnTo>
                <a:lnTo>
                  <a:pt x="537514" y="262407"/>
                </a:lnTo>
                <a:lnTo>
                  <a:pt x="560412" y="235648"/>
                </a:lnTo>
                <a:lnTo>
                  <a:pt x="561098" y="232486"/>
                </a:lnTo>
                <a:lnTo>
                  <a:pt x="568325" y="198970"/>
                </a:lnTo>
                <a:close/>
              </a:path>
            </a:pathLst>
          </a:custGeom>
          <a:solidFill>
            <a:srgbClr val="335361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31" name="object 31"/>
          <p:cNvGrpSpPr/>
          <p:nvPr/>
        </p:nvGrpSpPr>
        <p:grpSpPr>
          <a:xfrm>
            <a:off x="6469261" y="1481173"/>
            <a:ext cx="2884805" cy="517525"/>
            <a:chOff x="6469261" y="1481173"/>
            <a:chExt cx="2884805" cy="517525"/>
          </a:xfrm>
        </p:grpSpPr>
        <p:sp>
          <p:nvSpPr>
            <p:cNvPr id="32" name="object 32"/>
            <p:cNvSpPr/>
            <p:nvPr/>
          </p:nvSpPr>
          <p:spPr>
            <a:xfrm>
              <a:off x="6469253" y="1481175"/>
              <a:ext cx="2761615" cy="517525"/>
            </a:xfrm>
            <a:custGeom>
              <a:avLst/>
              <a:gdLst/>
              <a:ahLst/>
              <a:cxnLst/>
              <a:rect l="l" t="t" r="r" b="b"/>
              <a:pathLst>
                <a:path w="2761615" h="517525">
                  <a:moveTo>
                    <a:pt x="224104" y="125742"/>
                  </a:moveTo>
                  <a:lnTo>
                    <a:pt x="211924" y="120256"/>
                  </a:lnTo>
                  <a:lnTo>
                    <a:pt x="195821" y="115824"/>
                  </a:lnTo>
                  <a:lnTo>
                    <a:pt x="176250" y="112852"/>
                  </a:lnTo>
                  <a:lnTo>
                    <a:pt x="153695" y="111772"/>
                  </a:lnTo>
                  <a:lnTo>
                    <a:pt x="105206" y="118503"/>
                  </a:lnTo>
                  <a:lnTo>
                    <a:pt x="67208" y="137553"/>
                  </a:lnTo>
                  <a:lnTo>
                    <a:pt x="42405" y="167182"/>
                  </a:lnTo>
                  <a:lnTo>
                    <a:pt x="33528" y="205663"/>
                  </a:lnTo>
                  <a:lnTo>
                    <a:pt x="38138" y="229209"/>
                  </a:lnTo>
                  <a:lnTo>
                    <a:pt x="50647" y="248920"/>
                  </a:lnTo>
                  <a:lnTo>
                    <a:pt x="69138" y="265163"/>
                  </a:lnTo>
                  <a:lnTo>
                    <a:pt x="91655" y="278320"/>
                  </a:lnTo>
                  <a:lnTo>
                    <a:pt x="107594" y="287121"/>
                  </a:lnTo>
                  <a:lnTo>
                    <a:pt x="118135" y="295516"/>
                  </a:lnTo>
                  <a:lnTo>
                    <a:pt x="123952" y="304114"/>
                  </a:lnTo>
                  <a:lnTo>
                    <a:pt x="125742" y="313537"/>
                  </a:lnTo>
                  <a:lnTo>
                    <a:pt x="123558" y="323037"/>
                  </a:lnTo>
                  <a:lnTo>
                    <a:pt x="117017" y="330860"/>
                  </a:lnTo>
                  <a:lnTo>
                    <a:pt x="106184" y="336169"/>
                  </a:lnTo>
                  <a:lnTo>
                    <a:pt x="91097" y="338124"/>
                  </a:lnTo>
                  <a:lnTo>
                    <a:pt x="71031" y="336257"/>
                  </a:lnTo>
                  <a:lnTo>
                    <a:pt x="51346" y="331558"/>
                  </a:lnTo>
                  <a:lnTo>
                    <a:pt x="33642" y="325399"/>
                  </a:lnTo>
                  <a:lnTo>
                    <a:pt x="19558" y="319125"/>
                  </a:lnTo>
                  <a:lnTo>
                    <a:pt x="0" y="375564"/>
                  </a:lnTo>
                  <a:lnTo>
                    <a:pt x="15062" y="384073"/>
                  </a:lnTo>
                  <a:lnTo>
                    <a:pt x="35001" y="390791"/>
                  </a:lnTo>
                  <a:lnTo>
                    <a:pt x="58394" y="395211"/>
                  </a:lnTo>
                  <a:lnTo>
                    <a:pt x="83832" y="396798"/>
                  </a:lnTo>
                  <a:lnTo>
                    <a:pt x="133807" y="390588"/>
                  </a:lnTo>
                  <a:lnTo>
                    <a:pt x="173456" y="372224"/>
                  </a:lnTo>
                  <a:lnTo>
                    <a:pt x="199593" y="342112"/>
                  </a:lnTo>
                  <a:lnTo>
                    <a:pt x="209016" y="300685"/>
                  </a:lnTo>
                  <a:lnTo>
                    <a:pt x="203669" y="275069"/>
                  </a:lnTo>
                  <a:lnTo>
                    <a:pt x="189674" y="254647"/>
                  </a:lnTo>
                  <a:lnTo>
                    <a:pt x="170116" y="238506"/>
                  </a:lnTo>
                  <a:lnTo>
                    <a:pt x="148094" y="225780"/>
                  </a:lnTo>
                  <a:lnTo>
                    <a:pt x="133426" y="217982"/>
                  </a:lnTo>
                  <a:lnTo>
                    <a:pt x="122948" y="210350"/>
                  </a:lnTo>
                  <a:lnTo>
                    <a:pt x="116662" y="202603"/>
                  </a:lnTo>
                  <a:lnTo>
                    <a:pt x="114566" y="194500"/>
                  </a:lnTo>
                  <a:lnTo>
                    <a:pt x="117170" y="184607"/>
                  </a:lnTo>
                  <a:lnTo>
                    <a:pt x="124485" y="177025"/>
                  </a:lnTo>
                  <a:lnTo>
                    <a:pt x="135788" y="172173"/>
                  </a:lnTo>
                  <a:lnTo>
                    <a:pt x="150342" y="170459"/>
                  </a:lnTo>
                  <a:lnTo>
                    <a:pt x="167386" y="171602"/>
                  </a:lnTo>
                  <a:lnTo>
                    <a:pt x="182333" y="174510"/>
                  </a:lnTo>
                  <a:lnTo>
                    <a:pt x="194983" y="178473"/>
                  </a:lnTo>
                  <a:lnTo>
                    <a:pt x="205105" y="182753"/>
                  </a:lnTo>
                  <a:lnTo>
                    <a:pt x="224104" y="125742"/>
                  </a:lnTo>
                  <a:close/>
                </a:path>
                <a:path w="2761615" h="517525">
                  <a:moveTo>
                    <a:pt x="529221" y="117919"/>
                  </a:moveTo>
                  <a:lnTo>
                    <a:pt x="444271" y="117919"/>
                  </a:lnTo>
                  <a:lnTo>
                    <a:pt x="394538" y="238086"/>
                  </a:lnTo>
                  <a:lnTo>
                    <a:pt x="386689" y="258267"/>
                  </a:lnTo>
                  <a:lnTo>
                    <a:pt x="370497" y="301802"/>
                  </a:lnTo>
                  <a:lnTo>
                    <a:pt x="369379" y="301802"/>
                  </a:lnTo>
                  <a:lnTo>
                    <a:pt x="343674" y="117919"/>
                  </a:lnTo>
                  <a:lnTo>
                    <a:pt x="258737" y="117919"/>
                  </a:lnTo>
                  <a:lnTo>
                    <a:pt x="312940" y="365506"/>
                  </a:lnTo>
                  <a:lnTo>
                    <a:pt x="314058" y="371652"/>
                  </a:lnTo>
                  <a:lnTo>
                    <a:pt x="314058" y="375005"/>
                  </a:lnTo>
                  <a:lnTo>
                    <a:pt x="311264" y="378917"/>
                  </a:lnTo>
                  <a:lnTo>
                    <a:pt x="302704" y="392315"/>
                  </a:lnTo>
                  <a:lnTo>
                    <a:pt x="267119" y="426427"/>
                  </a:lnTo>
                  <a:lnTo>
                    <a:pt x="231190" y="444741"/>
                  </a:lnTo>
                  <a:lnTo>
                    <a:pt x="220713" y="448221"/>
                  </a:lnTo>
                  <a:lnTo>
                    <a:pt x="238607" y="516966"/>
                  </a:lnTo>
                  <a:lnTo>
                    <a:pt x="277241" y="504050"/>
                  </a:lnTo>
                  <a:lnTo>
                    <a:pt x="326351" y="470585"/>
                  </a:lnTo>
                  <a:lnTo>
                    <a:pt x="352983" y="441972"/>
                  </a:lnTo>
                  <a:lnTo>
                    <a:pt x="378879" y="406793"/>
                  </a:lnTo>
                  <a:lnTo>
                    <a:pt x="404787" y="364401"/>
                  </a:lnTo>
                  <a:lnTo>
                    <a:pt x="431419" y="314083"/>
                  </a:lnTo>
                  <a:lnTo>
                    <a:pt x="529221" y="117919"/>
                  </a:lnTo>
                  <a:close/>
                </a:path>
                <a:path w="2761615" h="517525">
                  <a:moveTo>
                    <a:pt x="952258" y="185000"/>
                  </a:moveTo>
                  <a:lnTo>
                    <a:pt x="947750" y="153987"/>
                  </a:lnTo>
                  <a:lnTo>
                    <a:pt x="934656" y="130987"/>
                  </a:lnTo>
                  <a:lnTo>
                    <a:pt x="913587" y="116687"/>
                  </a:lnTo>
                  <a:lnTo>
                    <a:pt x="885190" y="111772"/>
                  </a:lnTo>
                  <a:lnTo>
                    <a:pt x="859129" y="114858"/>
                  </a:lnTo>
                  <a:lnTo>
                    <a:pt x="834263" y="124282"/>
                  </a:lnTo>
                  <a:lnTo>
                    <a:pt x="811390" y="140296"/>
                  </a:lnTo>
                  <a:lnTo>
                    <a:pt x="791298" y="163195"/>
                  </a:lnTo>
                  <a:lnTo>
                    <a:pt x="786358" y="145021"/>
                  </a:lnTo>
                  <a:lnTo>
                    <a:pt x="774395" y="128473"/>
                  </a:lnTo>
                  <a:lnTo>
                    <a:pt x="754672" y="116433"/>
                  </a:lnTo>
                  <a:lnTo>
                    <a:pt x="726465" y="111772"/>
                  </a:lnTo>
                  <a:lnTo>
                    <a:pt x="700493" y="114681"/>
                  </a:lnTo>
                  <a:lnTo>
                    <a:pt x="675817" y="123723"/>
                  </a:lnTo>
                  <a:lnTo>
                    <a:pt x="653135" y="139369"/>
                  </a:lnTo>
                  <a:lnTo>
                    <a:pt x="633133" y="162077"/>
                  </a:lnTo>
                  <a:lnTo>
                    <a:pt x="632015" y="162077"/>
                  </a:lnTo>
                  <a:lnTo>
                    <a:pt x="637044" y="117919"/>
                  </a:lnTo>
                  <a:lnTo>
                    <a:pt x="567740" y="117919"/>
                  </a:lnTo>
                  <a:lnTo>
                    <a:pt x="565010" y="137071"/>
                  </a:lnTo>
                  <a:lnTo>
                    <a:pt x="558088" y="181660"/>
                  </a:lnTo>
                  <a:lnTo>
                    <a:pt x="553783" y="206794"/>
                  </a:lnTo>
                  <a:lnTo>
                    <a:pt x="519684" y="391223"/>
                  </a:lnTo>
                  <a:lnTo>
                    <a:pt x="597357" y="391223"/>
                  </a:lnTo>
                  <a:lnTo>
                    <a:pt x="619721" y="268262"/>
                  </a:lnTo>
                  <a:lnTo>
                    <a:pt x="630415" y="231228"/>
                  </a:lnTo>
                  <a:lnTo>
                    <a:pt x="665226" y="182918"/>
                  </a:lnTo>
                  <a:lnTo>
                    <a:pt x="685660" y="176060"/>
                  </a:lnTo>
                  <a:lnTo>
                    <a:pt x="697941" y="178701"/>
                  </a:lnTo>
                  <a:lnTo>
                    <a:pt x="705853" y="185902"/>
                  </a:lnTo>
                  <a:lnTo>
                    <a:pt x="710107" y="196557"/>
                  </a:lnTo>
                  <a:lnTo>
                    <a:pt x="711377" y="209575"/>
                  </a:lnTo>
                  <a:lnTo>
                    <a:pt x="711085" y="216903"/>
                  </a:lnTo>
                  <a:lnTo>
                    <a:pt x="710260" y="224599"/>
                  </a:lnTo>
                  <a:lnTo>
                    <a:pt x="709015" y="232613"/>
                  </a:lnTo>
                  <a:lnTo>
                    <a:pt x="679526" y="391223"/>
                  </a:lnTo>
                  <a:lnTo>
                    <a:pt x="757199" y="391223"/>
                  </a:lnTo>
                  <a:lnTo>
                    <a:pt x="780122" y="267144"/>
                  </a:lnTo>
                  <a:lnTo>
                    <a:pt x="790778" y="229806"/>
                  </a:lnTo>
                  <a:lnTo>
                    <a:pt x="824052" y="182587"/>
                  </a:lnTo>
                  <a:lnTo>
                    <a:pt x="843826" y="176060"/>
                  </a:lnTo>
                  <a:lnTo>
                    <a:pt x="856132" y="178447"/>
                  </a:lnTo>
                  <a:lnTo>
                    <a:pt x="864654" y="185127"/>
                  </a:lnTo>
                  <a:lnTo>
                    <a:pt x="869607" y="195376"/>
                  </a:lnTo>
                  <a:lnTo>
                    <a:pt x="871220" y="208457"/>
                  </a:lnTo>
                  <a:lnTo>
                    <a:pt x="870927" y="216611"/>
                  </a:lnTo>
                  <a:lnTo>
                    <a:pt x="870102" y="225018"/>
                  </a:lnTo>
                  <a:lnTo>
                    <a:pt x="868857" y="233540"/>
                  </a:lnTo>
                  <a:lnTo>
                    <a:pt x="839927" y="391223"/>
                  </a:lnTo>
                  <a:lnTo>
                    <a:pt x="917600" y="391223"/>
                  </a:lnTo>
                  <a:lnTo>
                    <a:pt x="947229" y="231940"/>
                  </a:lnTo>
                  <a:lnTo>
                    <a:pt x="949198" y="220357"/>
                  </a:lnTo>
                  <a:lnTo>
                    <a:pt x="950798" y="207632"/>
                  </a:lnTo>
                  <a:lnTo>
                    <a:pt x="951865" y="195313"/>
                  </a:lnTo>
                  <a:lnTo>
                    <a:pt x="952258" y="185000"/>
                  </a:lnTo>
                  <a:close/>
                </a:path>
                <a:path w="2761615" h="517525">
                  <a:moveTo>
                    <a:pt x="1274648" y="215176"/>
                  </a:moveTo>
                  <a:lnTo>
                    <a:pt x="1269428" y="176618"/>
                  </a:lnTo>
                  <a:lnTo>
                    <a:pt x="1269276" y="175437"/>
                  </a:lnTo>
                  <a:lnTo>
                    <a:pt x="1260462" y="157619"/>
                  </a:lnTo>
                  <a:lnTo>
                    <a:pt x="1252994" y="142519"/>
                  </a:lnTo>
                  <a:lnTo>
                    <a:pt x="1225613" y="120065"/>
                  </a:lnTo>
                  <a:lnTo>
                    <a:pt x="1190269" y="112496"/>
                  </a:lnTo>
                  <a:lnTo>
                    <a:pt x="1190269" y="221322"/>
                  </a:lnTo>
                  <a:lnTo>
                    <a:pt x="1184363" y="261950"/>
                  </a:lnTo>
                  <a:lnTo>
                    <a:pt x="1168120" y="299008"/>
                  </a:lnTo>
                  <a:lnTo>
                    <a:pt x="1143812" y="326009"/>
                  </a:lnTo>
                  <a:lnTo>
                    <a:pt x="1113688" y="336461"/>
                  </a:lnTo>
                  <a:lnTo>
                    <a:pt x="1102588" y="335546"/>
                  </a:lnTo>
                  <a:lnTo>
                    <a:pt x="1092746" y="332892"/>
                  </a:lnTo>
                  <a:lnTo>
                    <a:pt x="1084148" y="328663"/>
                  </a:lnTo>
                  <a:lnTo>
                    <a:pt x="1076807" y="323037"/>
                  </a:lnTo>
                  <a:lnTo>
                    <a:pt x="1086866" y="264363"/>
                  </a:lnTo>
                  <a:lnTo>
                    <a:pt x="1097521" y="228015"/>
                  </a:lnTo>
                  <a:lnTo>
                    <a:pt x="1113421" y="200367"/>
                  </a:lnTo>
                  <a:lnTo>
                    <a:pt x="1133081" y="182778"/>
                  </a:lnTo>
                  <a:lnTo>
                    <a:pt x="1155052" y="176618"/>
                  </a:lnTo>
                  <a:lnTo>
                    <a:pt x="1171638" y="180530"/>
                  </a:lnTo>
                  <a:lnTo>
                    <a:pt x="1182509" y="190792"/>
                  </a:lnTo>
                  <a:lnTo>
                    <a:pt x="1188466" y="205143"/>
                  </a:lnTo>
                  <a:lnTo>
                    <a:pt x="1190269" y="221322"/>
                  </a:lnTo>
                  <a:lnTo>
                    <a:pt x="1190269" y="112496"/>
                  </a:lnTo>
                  <a:lnTo>
                    <a:pt x="1139063" y="123583"/>
                  </a:lnTo>
                  <a:lnTo>
                    <a:pt x="1099172" y="157619"/>
                  </a:lnTo>
                  <a:lnTo>
                    <a:pt x="1098054" y="157619"/>
                  </a:lnTo>
                  <a:lnTo>
                    <a:pt x="1103071" y="117932"/>
                  </a:lnTo>
                  <a:lnTo>
                    <a:pt x="1030986" y="117932"/>
                  </a:lnTo>
                  <a:lnTo>
                    <a:pt x="1027785" y="142519"/>
                  </a:lnTo>
                  <a:lnTo>
                    <a:pt x="1023937" y="169062"/>
                  </a:lnTo>
                  <a:lnTo>
                    <a:pt x="1019429" y="197307"/>
                  </a:lnTo>
                  <a:lnTo>
                    <a:pt x="1014768" y="223558"/>
                  </a:lnTo>
                  <a:lnTo>
                    <a:pt x="962240" y="501878"/>
                  </a:lnTo>
                  <a:lnTo>
                    <a:pt x="1042149" y="501878"/>
                  </a:lnTo>
                  <a:lnTo>
                    <a:pt x="1064514" y="386194"/>
                  </a:lnTo>
                  <a:lnTo>
                    <a:pt x="1065631" y="386194"/>
                  </a:lnTo>
                  <a:lnTo>
                    <a:pt x="1074445" y="390296"/>
                  </a:lnTo>
                  <a:lnTo>
                    <a:pt x="1086243" y="393877"/>
                  </a:lnTo>
                  <a:lnTo>
                    <a:pt x="1100455" y="396405"/>
                  </a:lnTo>
                  <a:lnTo>
                    <a:pt x="1116495" y="397370"/>
                  </a:lnTo>
                  <a:lnTo>
                    <a:pt x="1161199" y="390474"/>
                  </a:lnTo>
                  <a:lnTo>
                    <a:pt x="1169771" y="386194"/>
                  </a:lnTo>
                  <a:lnTo>
                    <a:pt x="1199718" y="371246"/>
                  </a:lnTo>
                  <a:lnTo>
                    <a:pt x="1231201" y="341896"/>
                  </a:lnTo>
                  <a:lnTo>
                    <a:pt x="1234643" y="336461"/>
                  </a:lnTo>
                  <a:lnTo>
                    <a:pt x="1254760" y="304634"/>
                  </a:lnTo>
                  <a:lnTo>
                    <a:pt x="1269530" y="261658"/>
                  </a:lnTo>
                  <a:lnTo>
                    <a:pt x="1274648" y="215176"/>
                  </a:lnTo>
                  <a:close/>
                </a:path>
                <a:path w="2761615" h="517525">
                  <a:moveTo>
                    <a:pt x="1496491" y="117919"/>
                  </a:moveTo>
                  <a:lnTo>
                    <a:pt x="1438363" y="117919"/>
                  </a:lnTo>
                  <a:lnTo>
                    <a:pt x="1452892" y="41363"/>
                  </a:lnTo>
                  <a:lnTo>
                    <a:pt x="1370736" y="60363"/>
                  </a:lnTo>
                  <a:lnTo>
                    <a:pt x="1359560" y="117919"/>
                  </a:lnTo>
                  <a:lnTo>
                    <a:pt x="1324356" y="117919"/>
                  </a:lnTo>
                  <a:lnTo>
                    <a:pt x="1313180" y="178841"/>
                  </a:lnTo>
                  <a:lnTo>
                    <a:pt x="1347825" y="178841"/>
                  </a:lnTo>
                  <a:lnTo>
                    <a:pt x="1326591" y="287820"/>
                  </a:lnTo>
                  <a:lnTo>
                    <a:pt x="1324063" y="302374"/>
                  </a:lnTo>
                  <a:lnTo>
                    <a:pt x="1322324" y="315353"/>
                  </a:lnTo>
                  <a:lnTo>
                    <a:pt x="1321308" y="327279"/>
                  </a:lnTo>
                  <a:lnTo>
                    <a:pt x="1320990" y="338683"/>
                  </a:lnTo>
                  <a:lnTo>
                    <a:pt x="1325321" y="362242"/>
                  </a:lnTo>
                  <a:lnTo>
                    <a:pt x="1338453" y="380809"/>
                  </a:lnTo>
                  <a:lnTo>
                    <a:pt x="1360601" y="392988"/>
                  </a:lnTo>
                  <a:lnTo>
                    <a:pt x="1391970" y="397357"/>
                  </a:lnTo>
                  <a:lnTo>
                    <a:pt x="1405280" y="396951"/>
                  </a:lnTo>
                  <a:lnTo>
                    <a:pt x="1418437" y="395757"/>
                  </a:lnTo>
                  <a:lnTo>
                    <a:pt x="1430235" y="393827"/>
                  </a:lnTo>
                  <a:lnTo>
                    <a:pt x="1439481" y="391223"/>
                  </a:lnTo>
                  <a:lnTo>
                    <a:pt x="1448981" y="328066"/>
                  </a:lnTo>
                  <a:lnTo>
                    <a:pt x="1441716" y="329184"/>
                  </a:lnTo>
                  <a:lnTo>
                    <a:pt x="1426629" y="329184"/>
                  </a:lnTo>
                  <a:lnTo>
                    <a:pt x="1415732" y="327494"/>
                  </a:lnTo>
                  <a:lnTo>
                    <a:pt x="1408671" y="322757"/>
                  </a:lnTo>
                  <a:lnTo>
                    <a:pt x="1404848" y="315506"/>
                  </a:lnTo>
                  <a:lnTo>
                    <a:pt x="1403718" y="306260"/>
                  </a:lnTo>
                  <a:lnTo>
                    <a:pt x="1404099" y="298411"/>
                  </a:lnTo>
                  <a:lnTo>
                    <a:pt x="1405102" y="289572"/>
                  </a:lnTo>
                  <a:lnTo>
                    <a:pt x="1406537" y="280416"/>
                  </a:lnTo>
                  <a:lnTo>
                    <a:pt x="1426629" y="178841"/>
                  </a:lnTo>
                  <a:lnTo>
                    <a:pt x="1484757" y="178841"/>
                  </a:lnTo>
                  <a:lnTo>
                    <a:pt x="1496491" y="117919"/>
                  </a:lnTo>
                  <a:close/>
                </a:path>
                <a:path w="2761615" h="517525">
                  <a:moveTo>
                    <a:pt x="1750187" y="84937"/>
                  </a:moveTo>
                  <a:lnTo>
                    <a:pt x="1728698" y="40805"/>
                  </a:lnTo>
                  <a:lnTo>
                    <a:pt x="1708823" y="0"/>
                  </a:lnTo>
                  <a:lnTo>
                    <a:pt x="1653501" y="0"/>
                  </a:lnTo>
                  <a:lnTo>
                    <a:pt x="1585302" y="84937"/>
                  </a:lnTo>
                  <a:lnTo>
                    <a:pt x="1642325" y="84937"/>
                  </a:lnTo>
                  <a:lnTo>
                    <a:pt x="1675295" y="40805"/>
                  </a:lnTo>
                  <a:lnTo>
                    <a:pt x="1676412" y="40805"/>
                  </a:lnTo>
                  <a:lnTo>
                    <a:pt x="1698205" y="84937"/>
                  </a:lnTo>
                  <a:lnTo>
                    <a:pt x="1750187" y="84937"/>
                  </a:lnTo>
                  <a:close/>
                </a:path>
                <a:path w="2761615" h="517525">
                  <a:moveTo>
                    <a:pt x="1778127" y="224104"/>
                  </a:moveTo>
                  <a:lnTo>
                    <a:pt x="1770341" y="180390"/>
                  </a:lnTo>
                  <a:lnTo>
                    <a:pt x="1747735" y="144678"/>
                  </a:lnTo>
                  <a:lnTo>
                    <a:pt x="1711401" y="120611"/>
                  </a:lnTo>
                  <a:lnTo>
                    <a:pt x="1694853" y="117627"/>
                  </a:lnTo>
                  <a:lnTo>
                    <a:pt x="1694853" y="224663"/>
                  </a:lnTo>
                  <a:lnTo>
                    <a:pt x="1690319" y="261848"/>
                  </a:lnTo>
                  <a:lnTo>
                    <a:pt x="1677035" y="297891"/>
                  </a:lnTo>
                  <a:lnTo>
                    <a:pt x="1655483" y="325120"/>
                  </a:lnTo>
                  <a:lnTo>
                    <a:pt x="1626108" y="335889"/>
                  </a:lnTo>
                  <a:lnTo>
                    <a:pt x="1607515" y="332079"/>
                  </a:lnTo>
                  <a:lnTo>
                    <a:pt x="1593837" y="321284"/>
                  </a:lnTo>
                  <a:lnTo>
                    <a:pt x="1585404" y="304533"/>
                  </a:lnTo>
                  <a:lnTo>
                    <a:pt x="1582521" y="282803"/>
                  </a:lnTo>
                  <a:lnTo>
                    <a:pt x="1586585" y="247675"/>
                  </a:lnTo>
                  <a:lnTo>
                    <a:pt x="1599565" y="211823"/>
                  </a:lnTo>
                  <a:lnTo>
                    <a:pt x="1621345" y="183934"/>
                  </a:lnTo>
                  <a:lnTo>
                    <a:pt x="1651825" y="172694"/>
                  </a:lnTo>
                  <a:lnTo>
                    <a:pt x="1672221" y="177279"/>
                  </a:lnTo>
                  <a:lnTo>
                    <a:pt x="1685493" y="189255"/>
                  </a:lnTo>
                  <a:lnTo>
                    <a:pt x="1692681" y="205943"/>
                  </a:lnTo>
                  <a:lnTo>
                    <a:pt x="1694853" y="224663"/>
                  </a:lnTo>
                  <a:lnTo>
                    <a:pt x="1694853" y="117627"/>
                  </a:lnTo>
                  <a:lnTo>
                    <a:pt x="1616583" y="117970"/>
                  </a:lnTo>
                  <a:lnTo>
                    <a:pt x="1576908" y="135432"/>
                  </a:lnTo>
                  <a:lnTo>
                    <a:pt x="1544370" y="162496"/>
                  </a:lnTo>
                  <a:lnTo>
                    <a:pt x="1519948" y="197472"/>
                  </a:lnTo>
                  <a:lnTo>
                    <a:pt x="1504581" y="238683"/>
                  </a:lnTo>
                  <a:lnTo>
                    <a:pt x="1499247" y="284467"/>
                  </a:lnTo>
                  <a:lnTo>
                    <a:pt x="1507578" y="330644"/>
                  </a:lnTo>
                  <a:lnTo>
                    <a:pt x="1531099" y="366280"/>
                  </a:lnTo>
                  <a:lnTo>
                    <a:pt x="1567611" y="389229"/>
                  </a:lnTo>
                  <a:lnTo>
                    <a:pt x="1614932" y="397357"/>
                  </a:lnTo>
                  <a:lnTo>
                    <a:pt x="1660004" y="391477"/>
                  </a:lnTo>
                  <a:lnTo>
                    <a:pt x="1699463" y="374675"/>
                  </a:lnTo>
                  <a:lnTo>
                    <a:pt x="1732153" y="348246"/>
                  </a:lnTo>
                  <a:lnTo>
                    <a:pt x="1756930" y="313486"/>
                  </a:lnTo>
                  <a:lnTo>
                    <a:pt x="1772640" y="271678"/>
                  </a:lnTo>
                  <a:lnTo>
                    <a:pt x="1778127" y="224104"/>
                  </a:lnTo>
                  <a:close/>
                </a:path>
                <a:path w="2761615" h="517525">
                  <a:moveTo>
                    <a:pt x="2234692" y="185000"/>
                  </a:moveTo>
                  <a:lnTo>
                    <a:pt x="2230183" y="153987"/>
                  </a:lnTo>
                  <a:lnTo>
                    <a:pt x="2217077" y="130987"/>
                  </a:lnTo>
                  <a:lnTo>
                    <a:pt x="2196020" y="116687"/>
                  </a:lnTo>
                  <a:lnTo>
                    <a:pt x="2167623" y="111772"/>
                  </a:lnTo>
                  <a:lnTo>
                    <a:pt x="2141550" y="114858"/>
                  </a:lnTo>
                  <a:lnTo>
                    <a:pt x="2116696" y="124282"/>
                  </a:lnTo>
                  <a:lnTo>
                    <a:pt x="2093823" y="140296"/>
                  </a:lnTo>
                  <a:lnTo>
                    <a:pt x="2073732" y="163195"/>
                  </a:lnTo>
                  <a:lnTo>
                    <a:pt x="2068779" y="145021"/>
                  </a:lnTo>
                  <a:lnTo>
                    <a:pt x="2056815" y="128473"/>
                  </a:lnTo>
                  <a:lnTo>
                    <a:pt x="2037105" y="116433"/>
                  </a:lnTo>
                  <a:lnTo>
                    <a:pt x="2008898" y="111772"/>
                  </a:lnTo>
                  <a:lnTo>
                    <a:pt x="1982914" y="114681"/>
                  </a:lnTo>
                  <a:lnTo>
                    <a:pt x="1958251" y="123723"/>
                  </a:lnTo>
                  <a:lnTo>
                    <a:pt x="1935568" y="139369"/>
                  </a:lnTo>
                  <a:lnTo>
                    <a:pt x="1915566" y="162077"/>
                  </a:lnTo>
                  <a:lnTo>
                    <a:pt x="1914448" y="162077"/>
                  </a:lnTo>
                  <a:lnTo>
                    <a:pt x="1919478" y="117919"/>
                  </a:lnTo>
                  <a:lnTo>
                    <a:pt x="1850174" y="117919"/>
                  </a:lnTo>
                  <a:lnTo>
                    <a:pt x="1847443" y="137071"/>
                  </a:lnTo>
                  <a:lnTo>
                    <a:pt x="1840509" y="181660"/>
                  </a:lnTo>
                  <a:lnTo>
                    <a:pt x="1836216" y="206794"/>
                  </a:lnTo>
                  <a:lnTo>
                    <a:pt x="1802117" y="391223"/>
                  </a:lnTo>
                  <a:lnTo>
                    <a:pt x="1879790" y="391223"/>
                  </a:lnTo>
                  <a:lnTo>
                    <a:pt x="1902155" y="268262"/>
                  </a:lnTo>
                  <a:lnTo>
                    <a:pt x="1912848" y="231228"/>
                  </a:lnTo>
                  <a:lnTo>
                    <a:pt x="1947646" y="182918"/>
                  </a:lnTo>
                  <a:lnTo>
                    <a:pt x="1968093" y="176060"/>
                  </a:lnTo>
                  <a:lnTo>
                    <a:pt x="1980361" y="178701"/>
                  </a:lnTo>
                  <a:lnTo>
                    <a:pt x="1988286" y="185902"/>
                  </a:lnTo>
                  <a:lnTo>
                    <a:pt x="1992541" y="196557"/>
                  </a:lnTo>
                  <a:lnTo>
                    <a:pt x="1993811" y="209575"/>
                  </a:lnTo>
                  <a:lnTo>
                    <a:pt x="1993506" y="216903"/>
                  </a:lnTo>
                  <a:lnTo>
                    <a:pt x="1992693" y="224599"/>
                  </a:lnTo>
                  <a:lnTo>
                    <a:pt x="1991448" y="232613"/>
                  </a:lnTo>
                  <a:lnTo>
                    <a:pt x="1961959" y="391223"/>
                  </a:lnTo>
                  <a:lnTo>
                    <a:pt x="2039632" y="391223"/>
                  </a:lnTo>
                  <a:lnTo>
                    <a:pt x="2062556" y="267144"/>
                  </a:lnTo>
                  <a:lnTo>
                    <a:pt x="2073211" y="229806"/>
                  </a:lnTo>
                  <a:lnTo>
                    <a:pt x="2106472" y="182587"/>
                  </a:lnTo>
                  <a:lnTo>
                    <a:pt x="2126259" y="176060"/>
                  </a:lnTo>
                  <a:lnTo>
                    <a:pt x="2138553" y="178447"/>
                  </a:lnTo>
                  <a:lnTo>
                    <a:pt x="2147074" y="185127"/>
                  </a:lnTo>
                  <a:lnTo>
                    <a:pt x="2152040" y="195376"/>
                  </a:lnTo>
                  <a:lnTo>
                    <a:pt x="2153653" y="208457"/>
                  </a:lnTo>
                  <a:lnTo>
                    <a:pt x="2153348" y="216611"/>
                  </a:lnTo>
                  <a:lnTo>
                    <a:pt x="2152535" y="225018"/>
                  </a:lnTo>
                  <a:lnTo>
                    <a:pt x="2151291" y="233540"/>
                  </a:lnTo>
                  <a:lnTo>
                    <a:pt x="2122360" y="391223"/>
                  </a:lnTo>
                  <a:lnTo>
                    <a:pt x="2200033" y="391223"/>
                  </a:lnTo>
                  <a:lnTo>
                    <a:pt x="2229662" y="231940"/>
                  </a:lnTo>
                  <a:lnTo>
                    <a:pt x="2231618" y="220357"/>
                  </a:lnTo>
                  <a:lnTo>
                    <a:pt x="2233218" y="207632"/>
                  </a:lnTo>
                  <a:lnTo>
                    <a:pt x="2234298" y="195313"/>
                  </a:lnTo>
                  <a:lnTo>
                    <a:pt x="2234692" y="185000"/>
                  </a:lnTo>
                  <a:close/>
                </a:path>
                <a:path w="2761615" h="517525">
                  <a:moveTo>
                    <a:pt x="2529128" y="193382"/>
                  </a:moveTo>
                  <a:lnTo>
                    <a:pt x="2502382" y="133502"/>
                  </a:lnTo>
                  <a:lnTo>
                    <a:pt x="2453690" y="114642"/>
                  </a:lnTo>
                  <a:lnTo>
                    <a:pt x="2453690" y="193941"/>
                  </a:lnTo>
                  <a:lnTo>
                    <a:pt x="2447823" y="209537"/>
                  </a:lnTo>
                  <a:lnTo>
                    <a:pt x="2430221" y="219849"/>
                  </a:lnTo>
                  <a:lnTo>
                    <a:pt x="2400871" y="225437"/>
                  </a:lnTo>
                  <a:lnTo>
                    <a:pt x="2359787" y="226898"/>
                  </a:lnTo>
                  <a:lnTo>
                    <a:pt x="2366924" y="207238"/>
                  </a:lnTo>
                  <a:lnTo>
                    <a:pt x="2379992" y="189039"/>
                  </a:lnTo>
                  <a:lnTo>
                    <a:pt x="2399017" y="175666"/>
                  </a:lnTo>
                  <a:lnTo>
                    <a:pt x="2424061" y="170459"/>
                  </a:lnTo>
                  <a:lnTo>
                    <a:pt x="2436469" y="172161"/>
                  </a:lnTo>
                  <a:lnTo>
                    <a:pt x="2445791" y="176961"/>
                  </a:lnTo>
                  <a:lnTo>
                    <a:pt x="2451658" y="184378"/>
                  </a:lnTo>
                  <a:lnTo>
                    <a:pt x="2453690" y="193941"/>
                  </a:lnTo>
                  <a:lnTo>
                    <a:pt x="2453690" y="114642"/>
                  </a:lnTo>
                  <a:lnTo>
                    <a:pt x="2387981" y="118579"/>
                  </a:lnTo>
                  <a:lnTo>
                    <a:pt x="2348865" y="137312"/>
                  </a:lnTo>
                  <a:lnTo>
                    <a:pt x="2317394" y="165493"/>
                  </a:lnTo>
                  <a:lnTo>
                    <a:pt x="2294166" y="200621"/>
                  </a:lnTo>
                  <a:lnTo>
                    <a:pt x="2279777" y="240182"/>
                  </a:lnTo>
                  <a:lnTo>
                    <a:pt x="2274849" y="281673"/>
                  </a:lnTo>
                  <a:lnTo>
                    <a:pt x="2282355" y="329603"/>
                  </a:lnTo>
                  <a:lnTo>
                    <a:pt x="2304745" y="365861"/>
                  </a:lnTo>
                  <a:lnTo>
                    <a:pt x="2341803" y="388797"/>
                  </a:lnTo>
                  <a:lnTo>
                    <a:pt x="2393327" y="396798"/>
                  </a:lnTo>
                  <a:lnTo>
                    <a:pt x="2417470" y="395770"/>
                  </a:lnTo>
                  <a:lnTo>
                    <a:pt x="2443556" y="392264"/>
                  </a:lnTo>
                  <a:lnTo>
                    <a:pt x="2469959" y="385724"/>
                  </a:lnTo>
                  <a:lnTo>
                    <a:pt x="2495042" y="375564"/>
                  </a:lnTo>
                  <a:lnTo>
                    <a:pt x="2491117" y="334772"/>
                  </a:lnTo>
                  <a:lnTo>
                    <a:pt x="2489454" y="317436"/>
                  </a:lnTo>
                  <a:lnTo>
                    <a:pt x="2472461" y="324637"/>
                  </a:lnTo>
                  <a:lnTo>
                    <a:pt x="2454110" y="330098"/>
                  </a:lnTo>
                  <a:lnTo>
                    <a:pt x="2434285" y="333565"/>
                  </a:lnTo>
                  <a:lnTo>
                    <a:pt x="2412885" y="334772"/>
                  </a:lnTo>
                  <a:lnTo>
                    <a:pt x="2396274" y="333425"/>
                  </a:lnTo>
                  <a:lnTo>
                    <a:pt x="2360345" y="313537"/>
                  </a:lnTo>
                  <a:lnTo>
                    <a:pt x="2351963" y="285584"/>
                  </a:lnTo>
                  <a:lnTo>
                    <a:pt x="2412454" y="283781"/>
                  </a:lnTo>
                  <a:lnTo>
                    <a:pt x="2461653" y="274459"/>
                  </a:lnTo>
                  <a:lnTo>
                    <a:pt x="2498318" y="256819"/>
                  </a:lnTo>
                  <a:lnTo>
                    <a:pt x="2521216" y="230060"/>
                  </a:lnTo>
                  <a:lnTo>
                    <a:pt x="2521902" y="226898"/>
                  </a:lnTo>
                  <a:lnTo>
                    <a:pt x="2529128" y="193382"/>
                  </a:lnTo>
                  <a:close/>
                </a:path>
                <a:path w="2761615" h="517525">
                  <a:moveTo>
                    <a:pt x="2761030" y="125742"/>
                  </a:moveTo>
                  <a:lnTo>
                    <a:pt x="2748851" y="120256"/>
                  </a:lnTo>
                  <a:lnTo>
                    <a:pt x="2732748" y="115824"/>
                  </a:lnTo>
                  <a:lnTo>
                    <a:pt x="2713177" y="112852"/>
                  </a:lnTo>
                  <a:lnTo>
                    <a:pt x="2690622" y="111772"/>
                  </a:lnTo>
                  <a:lnTo>
                    <a:pt x="2642133" y="118503"/>
                  </a:lnTo>
                  <a:lnTo>
                    <a:pt x="2604135" y="137553"/>
                  </a:lnTo>
                  <a:lnTo>
                    <a:pt x="2579332" y="167182"/>
                  </a:lnTo>
                  <a:lnTo>
                    <a:pt x="2570454" y="205663"/>
                  </a:lnTo>
                  <a:lnTo>
                    <a:pt x="2575052" y="229209"/>
                  </a:lnTo>
                  <a:lnTo>
                    <a:pt x="2587574" y="248920"/>
                  </a:lnTo>
                  <a:lnTo>
                    <a:pt x="2606052" y="265163"/>
                  </a:lnTo>
                  <a:lnTo>
                    <a:pt x="2628582" y="278320"/>
                  </a:lnTo>
                  <a:lnTo>
                    <a:pt x="2644521" y="287121"/>
                  </a:lnTo>
                  <a:lnTo>
                    <a:pt x="2655062" y="295516"/>
                  </a:lnTo>
                  <a:lnTo>
                    <a:pt x="2660878" y="304114"/>
                  </a:lnTo>
                  <a:lnTo>
                    <a:pt x="2662669" y="313537"/>
                  </a:lnTo>
                  <a:lnTo>
                    <a:pt x="2660472" y="323037"/>
                  </a:lnTo>
                  <a:lnTo>
                    <a:pt x="2653944" y="330860"/>
                  </a:lnTo>
                  <a:lnTo>
                    <a:pt x="2643098" y="336169"/>
                  </a:lnTo>
                  <a:lnTo>
                    <a:pt x="2628023" y="338124"/>
                  </a:lnTo>
                  <a:lnTo>
                    <a:pt x="2607957" y="336257"/>
                  </a:lnTo>
                  <a:lnTo>
                    <a:pt x="2588272" y="331558"/>
                  </a:lnTo>
                  <a:lnTo>
                    <a:pt x="2570569" y="325399"/>
                  </a:lnTo>
                  <a:lnTo>
                    <a:pt x="2556484" y="319125"/>
                  </a:lnTo>
                  <a:lnTo>
                    <a:pt x="2536926" y="375564"/>
                  </a:lnTo>
                  <a:lnTo>
                    <a:pt x="2551988" y="384073"/>
                  </a:lnTo>
                  <a:lnTo>
                    <a:pt x="2571927" y="390791"/>
                  </a:lnTo>
                  <a:lnTo>
                    <a:pt x="2595321" y="395211"/>
                  </a:lnTo>
                  <a:lnTo>
                    <a:pt x="2620759" y="396798"/>
                  </a:lnTo>
                  <a:lnTo>
                    <a:pt x="2670733" y="390588"/>
                  </a:lnTo>
                  <a:lnTo>
                    <a:pt x="2710383" y="372224"/>
                  </a:lnTo>
                  <a:lnTo>
                    <a:pt x="2736519" y="342112"/>
                  </a:lnTo>
                  <a:lnTo>
                    <a:pt x="2745943" y="300685"/>
                  </a:lnTo>
                  <a:lnTo>
                    <a:pt x="2740596" y="275069"/>
                  </a:lnTo>
                  <a:lnTo>
                    <a:pt x="2726588" y="254647"/>
                  </a:lnTo>
                  <a:lnTo>
                    <a:pt x="2707043" y="238506"/>
                  </a:lnTo>
                  <a:lnTo>
                    <a:pt x="2685021" y="225780"/>
                  </a:lnTo>
                  <a:lnTo>
                    <a:pt x="2670352" y="217982"/>
                  </a:lnTo>
                  <a:lnTo>
                    <a:pt x="2659875" y="210350"/>
                  </a:lnTo>
                  <a:lnTo>
                    <a:pt x="2653588" y="202603"/>
                  </a:lnTo>
                  <a:lnTo>
                    <a:pt x="2651493" y="194500"/>
                  </a:lnTo>
                  <a:lnTo>
                    <a:pt x="2654096" y="184607"/>
                  </a:lnTo>
                  <a:lnTo>
                    <a:pt x="2661412" y="177025"/>
                  </a:lnTo>
                  <a:lnTo>
                    <a:pt x="2672715" y="172173"/>
                  </a:lnTo>
                  <a:lnTo>
                    <a:pt x="2687269" y="170459"/>
                  </a:lnTo>
                  <a:lnTo>
                    <a:pt x="2704312" y="171602"/>
                  </a:lnTo>
                  <a:lnTo>
                    <a:pt x="2719260" y="174510"/>
                  </a:lnTo>
                  <a:lnTo>
                    <a:pt x="2731897" y="178473"/>
                  </a:lnTo>
                  <a:lnTo>
                    <a:pt x="2742031" y="182753"/>
                  </a:lnTo>
                  <a:lnTo>
                    <a:pt x="2761030" y="125742"/>
                  </a:lnTo>
                  <a:close/>
                </a:path>
              </a:pathLst>
            </a:custGeom>
            <a:solidFill>
              <a:srgbClr val="33536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3" name="object 33"/>
            <p:cNvSpPr/>
            <p:nvPr/>
          </p:nvSpPr>
          <p:spPr>
            <a:xfrm>
              <a:off x="9202873" y="1774581"/>
              <a:ext cx="150901" cy="164312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34" name="object 34"/>
          <p:cNvSpPr/>
          <p:nvPr/>
        </p:nvSpPr>
        <p:spPr>
          <a:xfrm>
            <a:off x="831646" y="2150630"/>
            <a:ext cx="477520" cy="509270"/>
          </a:xfrm>
          <a:custGeom>
            <a:avLst/>
            <a:gdLst/>
            <a:ahLst/>
            <a:cxnLst/>
            <a:rect l="l" t="t" r="r" b="b"/>
            <a:pathLst>
              <a:path w="477519" h="509269">
                <a:moveTo>
                  <a:pt x="201193" y="119049"/>
                </a:moveTo>
                <a:lnTo>
                  <a:pt x="120713" y="119049"/>
                </a:lnTo>
                <a:lnTo>
                  <a:pt x="70408" y="386753"/>
                </a:lnTo>
                <a:lnTo>
                  <a:pt x="62509" y="416661"/>
                </a:lnTo>
                <a:lnTo>
                  <a:pt x="52463" y="434530"/>
                </a:lnTo>
                <a:lnTo>
                  <a:pt x="40627" y="443166"/>
                </a:lnTo>
                <a:lnTo>
                  <a:pt x="27381" y="445427"/>
                </a:lnTo>
                <a:lnTo>
                  <a:pt x="20116" y="445427"/>
                </a:lnTo>
                <a:lnTo>
                  <a:pt x="15087" y="444868"/>
                </a:lnTo>
                <a:lnTo>
                  <a:pt x="9499" y="443750"/>
                </a:lnTo>
                <a:lnTo>
                  <a:pt x="0" y="504672"/>
                </a:lnTo>
                <a:lnTo>
                  <a:pt x="9715" y="506780"/>
                </a:lnTo>
                <a:lnTo>
                  <a:pt x="19494" y="508152"/>
                </a:lnTo>
                <a:lnTo>
                  <a:pt x="29159" y="508901"/>
                </a:lnTo>
                <a:lnTo>
                  <a:pt x="38557" y="509130"/>
                </a:lnTo>
                <a:lnTo>
                  <a:pt x="59766" y="507415"/>
                </a:lnTo>
                <a:lnTo>
                  <a:pt x="98209" y="493090"/>
                </a:lnTo>
                <a:lnTo>
                  <a:pt x="125755" y="462991"/>
                </a:lnTo>
                <a:lnTo>
                  <a:pt x="134137" y="445427"/>
                </a:lnTo>
                <a:lnTo>
                  <a:pt x="136017" y="441502"/>
                </a:lnTo>
                <a:lnTo>
                  <a:pt x="144487" y="414997"/>
                </a:lnTo>
                <a:lnTo>
                  <a:pt x="151447" y="382828"/>
                </a:lnTo>
                <a:lnTo>
                  <a:pt x="201193" y="119049"/>
                </a:lnTo>
                <a:close/>
              </a:path>
              <a:path w="477519" h="509269">
                <a:moveTo>
                  <a:pt x="216281" y="39687"/>
                </a:moveTo>
                <a:lnTo>
                  <a:pt x="213296" y="23342"/>
                </a:lnTo>
                <a:lnTo>
                  <a:pt x="204965" y="10820"/>
                </a:lnTo>
                <a:lnTo>
                  <a:pt x="192239" y="2819"/>
                </a:lnTo>
                <a:lnTo>
                  <a:pt x="176034" y="0"/>
                </a:lnTo>
                <a:lnTo>
                  <a:pt x="158178" y="3302"/>
                </a:lnTo>
                <a:lnTo>
                  <a:pt x="143421" y="12636"/>
                </a:lnTo>
                <a:lnTo>
                  <a:pt x="133362" y="27101"/>
                </a:lnTo>
                <a:lnTo>
                  <a:pt x="129654" y="45821"/>
                </a:lnTo>
                <a:lnTo>
                  <a:pt x="132549" y="62077"/>
                </a:lnTo>
                <a:lnTo>
                  <a:pt x="140627" y="74396"/>
                </a:lnTo>
                <a:lnTo>
                  <a:pt x="152996" y="82207"/>
                </a:lnTo>
                <a:lnTo>
                  <a:pt x="168783" y="84950"/>
                </a:lnTo>
                <a:lnTo>
                  <a:pt x="187058" y="81876"/>
                </a:lnTo>
                <a:lnTo>
                  <a:pt x="202171" y="72999"/>
                </a:lnTo>
                <a:lnTo>
                  <a:pt x="212483" y="58775"/>
                </a:lnTo>
                <a:lnTo>
                  <a:pt x="216281" y="39687"/>
                </a:lnTo>
                <a:close/>
              </a:path>
              <a:path w="477519" h="509269">
                <a:moveTo>
                  <a:pt x="477253" y="194487"/>
                </a:moveTo>
                <a:lnTo>
                  <a:pt x="472516" y="171577"/>
                </a:lnTo>
                <a:lnTo>
                  <a:pt x="470192" y="160274"/>
                </a:lnTo>
                <a:lnTo>
                  <a:pt x="450494" y="134620"/>
                </a:lnTo>
                <a:lnTo>
                  <a:pt x="420433" y="118491"/>
                </a:lnTo>
                <a:lnTo>
                  <a:pt x="401815" y="115760"/>
                </a:lnTo>
                <a:lnTo>
                  <a:pt x="401815" y="195046"/>
                </a:lnTo>
                <a:lnTo>
                  <a:pt x="395947" y="210654"/>
                </a:lnTo>
                <a:lnTo>
                  <a:pt x="378333" y="220954"/>
                </a:lnTo>
                <a:lnTo>
                  <a:pt x="348996" y="226555"/>
                </a:lnTo>
                <a:lnTo>
                  <a:pt x="307911" y="228015"/>
                </a:lnTo>
                <a:lnTo>
                  <a:pt x="315048" y="208356"/>
                </a:lnTo>
                <a:lnTo>
                  <a:pt x="328104" y="190157"/>
                </a:lnTo>
                <a:lnTo>
                  <a:pt x="347129" y="176784"/>
                </a:lnTo>
                <a:lnTo>
                  <a:pt x="372186" y="171577"/>
                </a:lnTo>
                <a:lnTo>
                  <a:pt x="384594" y="173278"/>
                </a:lnTo>
                <a:lnTo>
                  <a:pt x="393915" y="178066"/>
                </a:lnTo>
                <a:lnTo>
                  <a:pt x="399783" y="185483"/>
                </a:lnTo>
                <a:lnTo>
                  <a:pt x="401815" y="195046"/>
                </a:lnTo>
                <a:lnTo>
                  <a:pt x="401815" y="115760"/>
                </a:lnTo>
                <a:lnTo>
                  <a:pt x="336092" y="119697"/>
                </a:lnTo>
                <a:lnTo>
                  <a:pt x="296989" y="138430"/>
                </a:lnTo>
                <a:lnTo>
                  <a:pt x="265506" y="166611"/>
                </a:lnTo>
                <a:lnTo>
                  <a:pt x="242277" y="201726"/>
                </a:lnTo>
                <a:lnTo>
                  <a:pt x="227888" y="241287"/>
                </a:lnTo>
                <a:lnTo>
                  <a:pt x="222961" y="282790"/>
                </a:lnTo>
                <a:lnTo>
                  <a:pt x="230466" y="330720"/>
                </a:lnTo>
                <a:lnTo>
                  <a:pt x="252857" y="366966"/>
                </a:lnTo>
                <a:lnTo>
                  <a:pt x="289928" y="389915"/>
                </a:lnTo>
                <a:lnTo>
                  <a:pt x="341452" y="397916"/>
                </a:lnTo>
                <a:lnTo>
                  <a:pt x="365594" y="396875"/>
                </a:lnTo>
                <a:lnTo>
                  <a:pt x="391680" y="393369"/>
                </a:lnTo>
                <a:lnTo>
                  <a:pt x="418084" y="386829"/>
                </a:lnTo>
                <a:lnTo>
                  <a:pt x="443166" y="376669"/>
                </a:lnTo>
                <a:lnTo>
                  <a:pt x="439242" y="335889"/>
                </a:lnTo>
                <a:lnTo>
                  <a:pt x="437578" y="318554"/>
                </a:lnTo>
                <a:lnTo>
                  <a:pt x="420585" y="325742"/>
                </a:lnTo>
                <a:lnTo>
                  <a:pt x="402234" y="331203"/>
                </a:lnTo>
                <a:lnTo>
                  <a:pt x="382409" y="334670"/>
                </a:lnTo>
                <a:lnTo>
                  <a:pt x="361010" y="335889"/>
                </a:lnTo>
                <a:lnTo>
                  <a:pt x="344385" y="334530"/>
                </a:lnTo>
                <a:lnTo>
                  <a:pt x="308470" y="314655"/>
                </a:lnTo>
                <a:lnTo>
                  <a:pt x="300088" y="286689"/>
                </a:lnTo>
                <a:lnTo>
                  <a:pt x="360578" y="284886"/>
                </a:lnTo>
                <a:lnTo>
                  <a:pt x="409765" y="275564"/>
                </a:lnTo>
                <a:lnTo>
                  <a:pt x="446443" y="257937"/>
                </a:lnTo>
                <a:lnTo>
                  <a:pt x="469341" y="231178"/>
                </a:lnTo>
                <a:lnTo>
                  <a:pt x="470027" y="228015"/>
                </a:lnTo>
                <a:lnTo>
                  <a:pt x="477253" y="194487"/>
                </a:lnTo>
                <a:close/>
              </a:path>
            </a:pathLst>
          </a:custGeom>
          <a:solidFill>
            <a:srgbClr val="335361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35" name="object 35"/>
          <p:cNvGrpSpPr/>
          <p:nvPr/>
        </p:nvGrpSpPr>
        <p:grpSpPr>
          <a:xfrm>
            <a:off x="1429003" y="2150619"/>
            <a:ext cx="882015" cy="398780"/>
            <a:chOff x="1429003" y="2150619"/>
            <a:chExt cx="882015" cy="398780"/>
          </a:xfrm>
        </p:grpSpPr>
        <p:sp>
          <p:nvSpPr>
            <p:cNvPr id="36" name="object 36"/>
            <p:cNvSpPr/>
            <p:nvPr/>
          </p:nvSpPr>
          <p:spPr>
            <a:xfrm>
              <a:off x="1429003" y="2263512"/>
              <a:ext cx="282575" cy="280035"/>
            </a:xfrm>
            <a:custGeom>
              <a:avLst/>
              <a:gdLst/>
              <a:ahLst/>
              <a:cxnLst/>
              <a:rect l="l" t="t" r="r" b="b"/>
              <a:pathLst>
                <a:path w="282575" h="280035">
                  <a:moveTo>
                    <a:pt x="212369" y="0"/>
                  </a:moveTo>
                  <a:lnTo>
                    <a:pt x="185641" y="3003"/>
                  </a:lnTo>
                  <a:lnTo>
                    <a:pt x="160324" y="12295"/>
                  </a:lnTo>
                  <a:lnTo>
                    <a:pt x="136999" y="28294"/>
                  </a:lnTo>
                  <a:lnTo>
                    <a:pt x="116243" y="51422"/>
                  </a:lnTo>
                  <a:lnTo>
                    <a:pt x="115125" y="51422"/>
                  </a:lnTo>
                  <a:lnTo>
                    <a:pt x="120713" y="6146"/>
                  </a:lnTo>
                  <a:lnTo>
                    <a:pt x="49187" y="6146"/>
                  </a:lnTo>
                  <a:lnTo>
                    <a:pt x="43168" y="46597"/>
                  </a:lnTo>
                  <a:lnTo>
                    <a:pt x="39273" y="69892"/>
                  </a:lnTo>
                  <a:lnTo>
                    <a:pt x="0" y="279438"/>
                  </a:lnTo>
                  <a:lnTo>
                    <a:pt x="80479" y="279438"/>
                  </a:lnTo>
                  <a:lnTo>
                    <a:pt x="103390" y="158165"/>
                  </a:lnTo>
                  <a:lnTo>
                    <a:pt x="115064" y="118116"/>
                  </a:lnTo>
                  <a:lnTo>
                    <a:pt x="131821" y="88863"/>
                  </a:lnTo>
                  <a:lnTo>
                    <a:pt x="151409" y="70928"/>
                  </a:lnTo>
                  <a:lnTo>
                    <a:pt x="171577" y="64833"/>
                  </a:lnTo>
                  <a:lnTo>
                    <a:pt x="184254" y="67225"/>
                  </a:lnTo>
                  <a:lnTo>
                    <a:pt x="192532" y="73913"/>
                  </a:lnTo>
                  <a:lnTo>
                    <a:pt x="197037" y="84164"/>
                  </a:lnTo>
                  <a:lnTo>
                    <a:pt x="198399" y="97243"/>
                  </a:lnTo>
                  <a:lnTo>
                    <a:pt x="198198" y="104953"/>
                  </a:lnTo>
                  <a:lnTo>
                    <a:pt x="197631" y="112820"/>
                  </a:lnTo>
                  <a:lnTo>
                    <a:pt x="196749" y="120582"/>
                  </a:lnTo>
                  <a:lnTo>
                    <a:pt x="195605" y="127977"/>
                  </a:lnTo>
                  <a:lnTo>
                    <a:pt x="167106" y="279438"/>
                  </a:lnTo>
                  <a:lnTo>
                    <a:pt x="247586" y="279438"/>
                  </a:lnTo>
                  <a:lnTo>
                    <a:pt x="277761" y="120713"/>
                  </a:lnTo>
                  <a:lnTo>
                    <a:pt x="282232" y="74333"/>
                  </a:lnTo>
                  <a:lnTo>
                    <a:pt x="277604" y="42910"/>
                  </a:lnTo>
                  <a:lnTo>
                    <a:pt x="264069" y="19559"/>
                  </a:lnTo>
                  <a:lnTo>
                    <a:pt x="242150" y="5011"/>
                  </a:lnTo>
                  <a:lnTo>
                    <a:pt x="212369" y="0"/>
                  </a:lnTo>
                  <a:close/>
                </a:path>
              </a:pathLst>
            </a:custGeom>
            <a:solidFill>
              <a:srgbClr val="33536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7" name="object 37"/>
            <p:cNvSpPr/>
            <p:nvPr/>
          </p:nvSpPr>
          <p:spPr>
            <a:xfrm>
              <a:off x="1754223" y="2160115"/>
              <a:ext cx="140843" cy="155930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8" name="object 38"/>
            <p:cNvSpPr/>
            <p:nvPr/>
          </p:nvSpPr>
          <p:spPr>
            <a:xfrm>
              <a:off x="1855368" y="2150630"/>
              <a:ext cx="455930" cy="398780"/>
            </a:xfrm>
            <a:custGeom>
              <a:avLst/>
              <a:gdLst/>
              <a:ahLst/>
              <a:cxnLst/>
              <a:rect l="l" t="t" r="r" b="b"/>
              <a:pathLst>
                <a:path w="455930" h="398780">
                  <a:moveTo>
                    <a:pt x="286143" y="126288"/>
                  </a:moveTo>
                  <a:lnTo>
                    <a:pt x="266890" y="121145"/>
                  </a:lnTo>
                  <a:lnTo>
                    <a:pt x="244436" y="116865"/>
                  </a:lnTo>
                  <a:lnTo>
                    <a:pt x="220192" y="113957"/>
                  </a:lnTo>
                  <a:lnTo>
                    <a:pt x="195605" y="112877"/>
                  </a:lnTo>
                  <a:lnTo>
                    <a:pt x="195605" y="176034"/>
                  </a:lnTo>
                  <a:lnTo>
                    <a:pt x="182753" y="239191"/>
                  </a:lnTo>
                  <a:lnTo>
                    <a:pt x="170637" y="282244"/>
                  </a:lnTo>
                  <a:lnTo>
                    <a:pt x="154178" y="311569"/>
                  </a:lnTo>
                  <a:lnTo>
                    <a:pt x="135509" y="328320"/>
                  </a:lnTo>
                  <a:lnTo>
                    <a:pt x="116801" y="333641"/>
                  </a:lnTo>
                  <a:lnTo>
                    <a:pt x="102209" y="330352"/>
                  </a:lnTo>
                  <a:lnTo>
                    <a:pt x="91935" y="321068"/>
                  </a:lnTo>
                  <a:lnTo>
                    <a:pt x="85839" y="306768"/>
                  </a:lnTo>
                  <a:lnTo>
                    <a:pt x="83832" y="288378"/>
                  </a:lnTo>
                  <a:lnTo>
                    <a:pt x="90576" y="249021"/>
                  </a:lnTo>
                  <a:lnTo>
                    <a:pt x="109321" y="212026"/>
                  </a:lnTo>
                  <a:lnTo>
                    <a:pt x="137820" y="184556"/>
                  </a:lnTo>
                  <a:lnTo>
                    <a:pt x="173812" y="173799"/>
                  </a:lnTo>
                  <a:lnTo>
                    <a:pt x="181635" y="173799"/>
                  </a:lnTo>
                  <a:lnTo>
                    <a:pt x="189458" y="174917"/>
                  </a:lnTo>
                  <a:lnTo>
                    <a:pt x="195605" y="176034"/>
                  </a:lnTo>
                  <a:lnTo>
                    <a:pt x="195605" y="112877"/>
                  </a:lnTo>
                  <a:lnTo>
                    <a:pt x="142354" y="118605"/>
                  </a:lnTo>
                  <a:lnTo>
                    <a:pt x="97917" y="134531"/>
                  </a:lnTo>
                  <a:lnTo>
                    <a:pt x="62064" y="158851"/>
                  </a:lnTo>
                  <a:lnTo>
                    <a:pt x="34569" y="189738"/>
                  </a:lnTo>
                  <a:lnTo>
                    <a:pt x="15214" y="225348"/>
                  </a:lnTo>
                  <a:lnTo>
                    <a:pt x="3759" y="263867"/>
                  </a:lnTo>
                  <a:lnTo>
                    <a:pt x="0" y="303453"/>
                  </a:lnTo>
                  <a:lnTo>
                    <a:pt x="6007" y="342353"/>
                  </a:lnTo>
                  <a:lnTo>
                    <a:pt x="22910" y="372351"/>
                  </a:lnTo>
                  <a:lnTo>
                    <a:pt x="49034" y="391655"/>
                  </a:lnTo>
                  <a:lnTo>
                    <a:pt x="82715" y="398475"/>
                  </a:lnTo>
                  <a:lnTo>
                    <a:pt x="106934" y="395414"/>
                  </a:lnTo>
                  <a:lnTo>
                    <a:pt x="131051" y="385267"/>
                  </a:lnTo>
                  <a:lnTo>
                    <a:pt x="153911" y="366649"/>
                  </a:lnTo>
                  <a:lnTo>
                    <a:pt x="174371" y="338112"/>
                  </a:lnTo>
                  <a:lnTo>
                    <a:pt x="176047" y="338112"/>
                  </a:lnTo>
                  <a:lnTo>
                    <a:pt x="174802" y="352564"/>
                  </a:lnTo>
                  <a:lnTo>
                    <a:pt x="173659" y="366649"/>
                  </a:lnTo>
                  <a:lnTo>
                    <a:pt x="172745" y="379768"/>
                  </a:lnTo>
                  <a:lnTo>
                    <a:pt x="172135" y="392315"/>
                  </a:lnTo>
                  <a:lnTo>
                    <a:pt x="246456" y="392315"/>
                  </a:lnTo>
                  <a:lnTo>
                    <a:pt x="246697" y="363677"/>
                  </a:lnTo>
                  <a:lnTo>
                    <a:pt x="248386" y="338112"/>
                  </a:lnTo>
                  <a:lnTo>
                    <a:pt x="248678" y="333641"/>
                  </a:lnTo>
                  <a:lnTo>
                    <a:pt x="248831" y="331266"/>
                  </a:lnTo>
                  <a:lnTo>
                    <a:pt x="252425" y="298640"/>
                  </a:lnTo>
                  <a:lnTo>
                    <a:pt x="257086" y="269367"/>
                  </a:lnTo>
                  <a:lnTo>
                    <a:pt x="276491" y="173799"/>
                  </a:lnTo>
                  <a:lnTo>
                    <a:pt x="286143" y="126288"/>
                  </a:lnTo>
                  <a:close/>
                </a:path>
                <a:path w="455930" h="398780">
                  <a:moveTo>
                    <a:pt x="438099" y="119049"/>
                  </a:moveTo>
                  <a:lnTo>
                    <a:pt x="357619" y="119049"/>
                  </a:lnTo>
                  <a:lnTo>
                    <a:pt x="305638" y="392328"/>
                  </a:lnTo>
                  <a:lnTo>
                    <a:pt x="386118" y="392328"/>
                  </a:lnTo>
                  <a:lnTo>
                    <a:pt x="438099" y="119049"/>
                  </a:lnTo>
                  <a:close/>
                </a:path>
                <a:path w="455930" h="398780">
                  <a:moveTo>
                    <a:pt x="455422" y="39687"/>
                  </a:moveTo>
                  <a:lnTo>
                    <a:pt x="452437" y="23342"/>
                  </a:lnTo>
                  <a:lnTo>
                    <a:pt x="444093" y="10820"/>
                  </a:lnTo>
                  <a:lnTo>
                    <a:pt x="431368" y="2819"/>
                  </a:lnTo>
                  <a:lnTo>
                    <a:pt x="415175" y="0"/>
                  </a:lnTo>
                  <a:lnTo>
                    <a:pt x="397637" y="3302"/>
                  </a:lnTo>
                  <a:lnTo>
                    <a:pt x="382968" y="12636"/>
                  </a:lnTo>
                  <a:lnTo>
                    <a:pt x="372821" y="27101"/>
                  </a:lnTo>
                  <a:lnTo>
                    <a:pt x="368795" y="45821"/>
                  </a:lnTo>
                  <a:lnTo>
                    <a:pt x="371767" y="62077"/>
                  </a:lnTo>
                  <a:lnTo>
                    <a:pt x="379971" y="74396"/>
                  </a:lnTo>
                  <a:lnTo>
                    <a:pt x="392366" y="82207"/>
                  </a:lnTo>
                  <a:lnTo>
                    <a:pt x="407924" y="84950"/>
                  </a:lnTo>
                  <a:lnTo>
                    <a:pt x="426186" y="81876"/>
                  </a:lnTo>
                  <a:lnTo>
                    <a:pt x="441299" y="72999"/>
                  </a:lnTo>
                  <a:lnTo>
                    <a:pt x="451612" y="58775"/>
                  </a:lnTo>
                  <a:lnTo>
                    <a:pt x="455422" y="39687"/>
                  </a:lnTo>
                  <a:close/>
                </a:path>
              </a:pathLst>
            </a:custGeom>
            <a:solidFill>
              <a:srgbClr val="335361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39" name="object 39"/>
          <p:cNvSpPr/>
          <p:nvPr/>
        </p:nvSpPr>
        <p:spPr>
          <a:xfrm>
            <a:off x="2390114" y="2263508"/>
            <a:ext cx="860425" cy="390525"/>
          </a:xfrm>
          <a:custGeom>
            <a:avLst/>
            <a:gdLst/>
            <a:ahLst/>
            <a:cxnLst/>
            <a:rect l="l" t="t" r="r" b="b"/>
            <a:pathLst>
              <a:path w="860425" h="390525">
                <a:moveTo>
                  <a:pt x="312420" y="103416"/>
                </a:moveTo>
                <a:lnTo>
                  <a:pt x="307200" y="64846"/>
                </a:lnTo>
                <a:lnTo>
                  <a:pt x="307035" y="63665"/>
                </a:lnTo>
                <a:lnTo>
                  <a:pt x="298221" y="45847"/>
                </a:lnTo>
                <a:lnTo>
                  <a:pt x="290753" y="30746"/>
                </a:lnTo>
                <a:lnTo>
                  <a:pt x="263359" y="8305"/>
                </a:lnTo>
                <a:lnTo>
                  <a:pt x="228028" y="736"/>
                </a:lnTo>
                <a:lnTo>
                  <a:pt x="228028" y="109550"/>
                </a:lnTo>
                <a:lnTo>
                  <a:pt x="222110" y="150177"/>
                </a:lnTo>
                <a:lnTo>
                  <a:pt x="205879" y="187236"/>
                </a:lnTo>
                <a:lnTo>
                  <a:pt x="181571" y="214236"/>
                </a:lnTo>
                <a:lnTo>
                  <a:pt x="151460" y="224688"/>
                </a:lnTo>
                <a:lnTo>
                  <a:pt x="140347" y="223761"/>
                </a:lnTo>
                <a:lnTo>
                  <a:pt x="130492" y="221119"/>
                </a:lnTo>
                <a:lnTo>
                  <a:pt x="121894" y="216903"/>
                </a:lnTo>
                <a:lnTo>
                  <a:pt x="114566" y="211277"/>
                </a:lnTo>
                <a:lnTo>
                  <a:pt x="124625" y="152590"/>
                </a:lnTo>
                <a:lnTo>
                  <a:pt x="135280" y="116243"/>
                </a:lnTo>
                <a:lnTo>
                  <a:pt x="151168" y="88595"/>
                </a:lnTo>
                <a:lnTo>
                  <a:pt x="170840" y="71005"/>
                </a:lnTo>
                <a:lnTo>
                  <a:pt x="192811" y="64846"/>
                </a:lnTo>
                <a:lnTo>
                  <a:pt x="209384" y="68757"/>
                </a:lnTo>
                <a:lnTo>
                  <a:pt x="220268" y="79019"/>
                </a:lnTo>
                <a:lnTo>
                  <a:pt x="226212" y="93370"/>
                </a:lnTo>
                <a:lnTo>
                  <a:pt x="228028" y="109550"/>
                </a:lnTo>
                <a:lnTo>
                  <a:pt x="228028" y="736"/>
                </a:lnTo>
                <a:lnTo>
                  <a:pt x="176809" y="11823"/>
                </a:lnTo>
                <a:lnTo>
                  <a:pt x="136918" y="45847"/>
                </a:lnTo>
                <a:lnTo>
                  <a:pt x="135801" y="45847"/>
                </a:lnTo>
                <a:lnTo>
                  <a:pt x="140830" y="6172"/>
                </a:lnTo>
                <a:lnTo>
                  <a:pt x="68745" y="6172"/>
                </a:lnTo>
                <a:lnTo>
                  <a:pt x="65532" y="30746"/>
                </a:lnTo>
                <a:lnTo>
                  <a:pt x="61683" y="57302"/>
                </a:lnTo>
                <a:lnTo>
                  <a:pt x="57188" y="85534"/>
                </a:lnTo>
                <a:lnTo>
                  <a:pt x="52539" y="111785"/>
                </a:lnTo>
                <a:lnTo>
                  <a:pt x="0" y="390118"/>
                </a:lnTo>
                <a:lnTo>
                  <a:pt x="79921" y="390118"/>
                </a:lnTo>
                <a:lnTo>
                  <a:pt x="102273" y="274434"/>
                </a:lnTo>
                <a:lnTo>
                  <a:pt x="103390" y="274434"/>
                </a:lnTo>
                <a:lnTo>
                  <a:pt x="112191" y="278523"/>
                </a:lnTo>
                <a:lnTo>
                  <a:pt x="123990" y="282105"/>
                </a:lnTo>
                <a:lnTo>
                  <a:pt x="138201" y="284645"/>
                </a:lnTo>
                <a:lnTo>
                  <a:pt x="154254" y="285610"/>
                </a:lnTo>
                <a:lnTo>
                  <a:pt x="198958" y="278701"/>
                </a:lnTo>
                <a:lnTo>
                  <a:pt x="207530" y="274434"/>
                </a:lnTo>
                <a:lnTo>
                  <a:pt x="237477" y="259473"/>
                </a:lnTo>
                <a:lnTo>
                  <a:pt x="268960" y="230136"/>
                </a:lnTo>
                <a:lnTo>
                  <a:pt x="272402" y="224688"/>
                </a:lnTo>
                <a:lnTo>
                  <a:pt x="292519" y="192862"/>
                </a:lnTo>
                <a:lnTo>
                  <a:pt x="307301" y="149885"/>
                </a:lnTo>
                <a:lnTo>
                  <a:pt x="312420" y="103416"/>
                </a:lnTo>
                <a:close/>
              </a:path>
              <a:path w="860425" h="390525">
                <a:moveTo>
                  <a:pt x="628688" y="13411"/>
                </a:moveTo>
                <a:lnTo>
                  <a:pt x="609434" y="8267"/>
                </a:lnTo>
                <a:lnTo>
                  <a:pt x="586981" y="3987"/>
                </a:lnTo>
                <a:lnTo>
                  <a:pt x="562749" y="1079"/>
                </a:lnTo>
                <a:lnTo>
                  <a:pt x="538149" y="0"/>
                </a:lnTo>
                <a:lnTo>
                  <a:pt x="538149" y="63157"/>
                </a:lnTo>
                <a:lnTo>
                  <a:pt x="525297" y="126314"/>
                </a:lnTo>
                <a:lnTo>
                  <a:pt x="513194" y="169367"/>
                </a:lnTo>
                <a:lnTo>
                  <a:pt x="496735" y="198691"/>
                </a:lnTo>
                <a:lnTo>
                  <a:pt x="478066" y="215442"/>
                </a:lnTo>
                <a:lnTo>
                  <a:pt x="459346" y="220764"/>
                </a:lnTo>
                <a:lnTo>
                  <a:pt x="444766" y="217474"/>
                </a:lnTo>
                <a:lnTo>
                  <a:pt x="434479" y="208191"/>
                </a:lnTo>
                <a:lnTo>
                  <a:pt x="428383" y="193890"/>
                </a:lnTo>
                <a:lnTo>
                  <a:pt x="426377" y="175501"/>
                </a:lnTo>
                <a:lnTo>
                  <a:pt x="433133" y="136144"/>
                </a:lnTo>
                <a:lnTo>
                  <a:pt x="451878" y="99148"/>
                </a:lnTo>
                <a:lnTo>
                  <a:pt x="480377" y="71678"/>
                </a:lnTo>
                <a:lnTo>
                  <a:pt x="516356" y="60921"/>
                </a:lnTo>
                <a:lnTo>
                  <a:pt x="524179" y="60921"/>
                </a:lnTo>
                <a:lnTo>
                  <a:pt x="532003" y="62039"/>
                </a:lnTo>
                <a:lnTo>
                  <a:pt x="538149" y="63157"/>
                </a:lnTo>
                <a:lnTo>
                  <a:pt x="538149" y="0"/>
                </a:lnTo>
                <a:lnTo>
                  <a:pt x="484911" y="5727"/>
                </a:lnTo>
                <a:lnTo>
                  <a:pt x="440474" y="21653"/>
                </a:lnTo>
                <a:lnTo>
                  <a:pt x="404622" y="45974"/>
                </a:lnTo>
                <a:lnTo>
                  <a:pt x="377126" y="76860"/>
                </a:lnTo>
                <a:lnTo>
                  <a:pt x="357771" y="112471"/>
                </a:lnTo>
                <a:lnTo>
                  <a:pt x="346316" y="150990"/>
                </a:lnTo>
                <a:lnTo>
                  <a:pt x="342544" y="190576"/>
                </a:lnTo>
                <a:lnTo>
                  <a:pt x="348551" y="229476"/>
                </a:lnTo>
                <a:lnTo>
                  <a:pt x="365455" y="259473"/>
                </a:lnTo>
                <a:lnTo>
                  <a:pt x="391591" y="278777"/>
                </a:lnTo>
                <a:lnTo>
                  <a:pt x="425259" y="285597"/>
                </a:lnTo>
                <a:lnTo>
                  <a:pt x="449478" y="282536"/>
                </a:lnTo>
                <a:lnTo>
                  <a:pt x="473595" y="272389"/>
                </a:lnTo>
                <a:lnTo>
                  <a:pt x="496468" y="253771"/>
                </a:lnTo>
                <a:lnTo>
                  <a:pt x="516915" y="225234"/>
                </a:lnTo>
                <a:lnTo>
                  <a:pt x="518579" y="225234"/>
                </a:lnTo>
                <a:lnTo>
                  <a:pt x="517347" y="239687"/>
                </a:lnTo>
                <a:lnTo>
                  <a:pt x="516204" y="253771"/>
                </a:lnTo>
                <a:lnTo>
                  <a:pt x="515289" y="266890"/>
                </a:lnTo>
                <a:lnTo>
                  <a:pt x="514680" y="279438"/>
                </a:lnTo>
                <a:lnTo>
                  <a:pt x="589000" y="279438"/>
                </a:lnTo>
                <a:lnTo>
                  <a:pt x="589254" y="250799"/>
                </a:lnTo>
                <a:lnTo>
                  <a:pt x="590931" y="225234"/>
                </a:lnTo>
                <a:lnTo>
                  <a:pt x="594982" y="185762"/>
                </a:lnTo>
                <a:lnTo>
                  <a:pt x="619048" y="60921"/>
                </a:lnTo>
                <a:lnTo>
                  <a:pt x="628688" y="13411"/>
                </a:lnTo>
                <a:close/>
              </a:path>
              <a:path w="860425" h="390525">
                <a:moveTo>
                  <a:pt x="860018" y="13982"/>
                </a:moveTo>
                <a:lnTo>
                  <a:pt x="847839" y="8496"/>
                </a:lnTo>
                <a:lnTo>
                  <a:pt x="831723" y="4064"/>
                </a:lnTo>
                <a:lnTo>
                  <a:pt x="812152" y="1092"/>
                </a:lnTo>
                <a:lnTo>
                  <a:pt x="789609" y="12"/>
                </a:lnTo>
                <a:lnTo>
                  <a:pt x="741121" y="6743"/>
                </a:lnTo>
                <a:lnTo>
                  <a:pt x="703110" y="25781"/>
                </a:lnTo>
                <a:lnTo>
                  <a:pt x="678307" y="55410"/>
                </a:lnTo>
                <a:lnTo>
                  <a:pt x="669442" y="93891"/>
                </a:lnTo>
                <a:lnTo>
                  <a:pt x="674039" y="117436"/>
                </a:lnTo>
                <a:lnTo>
                  <a:pt x="686549" y="137147"/>
                </a:lnTo>
                <a:lnTo>
                  <a:pt x="705040" y="153403"/>
                </a:lnTo>
                <a:lnTo>
                  <a:pt x="727570" y="166560"/>
                </a:lnTo>
                <a:lnTo>
                  <a:pt x="743496" y="175361"/>
                </a:lnTo>
                <a:lnTo>
                  <a:pt x="754037" y="183743"/>
                </a:lnTo>
                <a:lnTo>
                  <a:pt x="759866" y="192341"/>
                </a:lnTo>
                <a:lnTo>
                  <a:pt x="761657" y="201777"/>
                </a:lnTo>
                <a:lnTo>
                  <a:pt x="759460" y="211264"/>
                </a:lnTo>
                <a:lnTo>
                  <a:pt x="752919" y="219087"/>
                </a:lnTo>
                <a:lnTo>
                  <a:pt x="742086" y="224396"/>
                </a:lnTo>
                <a:lnTo>
                  <a:pt x="727011" y="226352"/>
                </a:lnTo>
                <a:lnTo>
                  <a:pt x="706945" y="224485"/>
                </a:lnTo>
                <a:lnTo>
                  <a:pt x="687247" y="219786"/>
                </a:lnTo>
                <a:lnTo>
                  <a:pt x="669556" y="213626"/>
                </a:lnTo>
                <a:lnTo>
                  <a:pt x="655472" y="207352"/>
                </a:lnTo>
                <a:lnTo>
                  <a:pt x="635901" y="263791"/>
                </a:lnTo>
                <a:lnTo>
                  <a:pt x="650963" y="272300"/>
                </a:lnTo>
                <a:lnTo>
                  <a:pt x="670902" y="279031"/>
                </a:lnTo>
                <a:lnTo>
                  <a:pt x="694309" y="283451"/>
                </a:lnTo>
                <a:lnTo>
                  <a:pt x="719747" y="285038"/>
                </a:lnTo>
                <a:lnTo>
                  <a:pt x="769708" y="278815"/>
                </a:lnTo>
                <a:lnTo>
                  <a:pt x="809371" y="260451"/>
                </a:lnTo>
                <a:lnTo>
                  <a:pt x="835507" y="230339"/>
                </a:lnTo>
                <a:lnTo>
                  <a:pt x="844931" y="188912"/>
                </a:lnTo>
                <a:lnTo>
                  <a:pt x="839571" y="163296"/>
                </a:lnTo>
                <a:lnTo>
                  <a:pt x="825576" y="142875"/>
                </a:lnTo>
                <a:lnTo>
                  <a:pt x="806030" y="126746"/>
                </a:lnTo>
                <a:lnTo>
                  <a:pt x="784021" y="114020"/>
                </a:lnTo>
                <a:lnTo>
                  <a:pt x="769340" y="106222"/>
                </a:lnTo>
                <a:lnTo>
                  <a:pt x="758863" y="98577"/>
                </a:lnTo>
                <a:lnTo>
                  <a:pt x="752576" y="90830"/>
                </a:lnTo>
                <a:lnTo>
                  <a:pt x="750481" y="82727"/>
                </a:lnTo>
                <a:lnTo>
                  <a:pt x="753071" y="72847"/>
                </a:lnTo>
                <a:lnTo>
                  <a:pt x="760399" y="65265"/>
                </a:lnTo>
                <a:lnTo>
                  <a:pt x="771690" y="60413"/>
                </a:lnTo>
                <a:lnTo>
                  <a:pt x="786244" y="58699"/>
                </a:lnTo>
                <a:lnTo>
                  <a:pt x="803287" y="59829"/>
                </a:lnTo>
                <a:lnTo>
                  <a:pt x="818235" y="62750"/>
                </a:lnTo>
                <a:lnTo>
                  <a:pt x="830884" y="66713"/>
                </a:lnTo>
                <a:lnTo>
                  <a:pt x="841019" y="70993"/>
                </a:lnTo>
                <a:lnTo>
                  <a:pt x="860018" y="13982"/>
                </a:lnTo>
                <a:close/>
              </a:path>
            </a:pathLst>
          </a:custGeom>
          <a:solidFill>
            <a:srgbClr val="33536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0" name="object 40"/>
          <p:cNvSpPr/>
          <p:nvPr/>
        </p:nvSpPr>
        <p:spPr>
          <a:xfrm>
            <a:off x="3383648" y="2146147"/>
            <a:ext cx="1558290" cy="403225"/>
          </a:xfrm>
          <a:custGeom>
            <a:avLst/>
            <a:gdLst/>
            <a:ahLst/>
            <a:cxnLst/>
            <a:rect l="l" t="t" r="r" b="b"/>
            <a:pathLst>
              <a:path w="1558289" h="403225">
                <a:moveTo>
                  <a:pt x="278320" y="212382"/>
                </a:moveTo>
                <a:lnTo>
                  <a:pt x="262953" y="155930"/>
                </a:lnTo>
                <a:lnTo>
                  <a:pt x="232575" y="125374"/>
                </a:lnTo>
                <a:lnTo>
                  <a:pt x="195605" y="117360"/>
                </a:lnTo>
                <a:lnTo>
                  <a:pt x="193929" y="117551"/>
                </a:lnTo>
                <a:lnTo>
                  <a:pt x="193929" y="229133"/>
                </a:lnTo>
                <a:lnTo>
                  <a:pt x="187960" y="267055"/>
                </a:lnTo>
                <a:lnTo>
                  <a:pt x="171361" y="303618"/>
                </a:lnTo>
                <a:lnTo>
                  <a:pt x="146062" y="331165"/>
                </a:lnTo>
                <a:lnTo>
                  <a:pt x="114007" y="342036"/>
                </a:lnTo>
                <a:lnTo>
                  <a:pt x="101498" y="340080"/>
                </a:lnTo>
                <a:lnTo>
                  <a:pt x="91935" y="334289"/>
                </a:lnTo>
                <a:lnTo>
                  <a:pt x="85712" y="324827"/>
                </a:lnTo>
                <a:lnTo>
                  <a:pt x="83273" y="311861"/>
                </a:lnTo>
                <a:lnTo>
                  <a:pt x="83312" y="303453"/>
                </a:lnTo>
                <a:lnTo>
                  <a:pt x="91097" y="259321"/>
                </a:lnTo>
                <a:lnTo>
                  <a:pt x="117284" y="202946"/>
                </a:lnTo>
                <a:lnTo>
                  <a:pt x="158165" y="182194"/>
                </a:lnTo>
                <a:lnTo>
                  <a:pt x="174117" y="185839"/>
                </a:lnTo>
                <a:lnTo>
                  <a:pt x="185267" y="195821"/>
                </a:lnTo>
                <a:lnTo>
                  <a:pt x="191795" y="210731"/>
                </a:lnTo>
                <a:lnTo>
                  <a:pt x="193929" y="229133"/>
                </a:lnTo>
                <a:lnTo>
                  <a:pt x="193929" y="117551"/>
                </a:lnTo>
                <a:lnTo>
                  <a:pt x="171094" y="120015"/>
                </a:lnTo>
                <a:lnTo>
                  <a:pt x="148374" y="127635"/>
                </a:lnTo>
                <a:lnTo>
                  <a:pt x="128168" y="139776"/>
                </a:lnTo>
                <a:lnTo>
                  <a:pt x="111213" y="155930"/>
                </a:lnTo>
                <a:lnTo>
                  <a:pt x="110096" y="155930"/>
                </a:lnTo>
                <a:lnTo>
                  <a:pt x="142506" y="0"/>
                </a:lnTo>
                <a:lnTo>
                  <a:pt x="61468" y="0"/>
                </a:lnTo>
                <a:lnTo>
                  <a:pt x="6146" y="276644"/>
                </a:lnTo>
                <a:lnTo>
                  <a:pt x="0" y="326390"/>
                </a:lnTo>
                <a:lnTo>
                  <a:pt x="6070" y="358876"/>
                </a:lnTo>
                <a:lnTo>
                  <a:pt x="24307" y="382917"/>
                </a:lnTo>
                <a:lnTo>
                  <a:pt x="54698" y="397840"/>
                </a:lnTo>
                <a:lnTo>
                  <a:pt x="97243" y="402958"/>
                </a:lnTo>
                <a:lnTo>
                  <a:pt x="153352" y="395020"/>
                </a:lnTo>
                <a:lnTo>
                  <a:pt x="198831" y="373303"/>
                </a:lnTo>
                <a:lnTo>
                  <a:pt x="232752" y="342036"/>
                </a:lnTo>
                <a:lnTo>
                  <a:pt x="233883" y="340995"/>
                </a:lnTo>
                <a:lnTo>
                  <a:pt x="258699" y="301294"/>
                </a:lnTo>
                <a:lnTo>
                  <a:pt x="273443" y="257352"/>
                </a:lnTo>
                <a:lnTo>
                  <a:pt x="278320" y="212382"/>
                </a:lnTo>
                <a:close/>
              </a:path>
              <a:path w="1558289" h="403225">
                <a:moveTo>
                  <a:pt x="565531" y="198970"/>
                </a:moveTo>
                <a:lnTo>
                  <a:pt x="560793" y="176060"/>
                </a:lnTo>
                <a:lnTo>
                  <a:pt x="558469" y="164757"/>
                </a:lnTo>
                <a:lnTo>
                  <a:pt x="538772" y="139103"/>
                </a:lnTo>
                <a:lnTo>
                  <a:pt x="508711" y="122974"/>
                </a:lnTo>
                <a:lnTo>
                  <a:pt x="490080" y="120243"/>
                </a:lnTo>
                <a:lnTo>
                  <a:pt x="490080" y="199529"/>
                </a:lnTo>
                <a:lnTo>
                  <a:pt x="484212" y="215138"/>
                </a:lnTo>
                <a:lnTo>
                  <a:pt x="466610" y="225437"/>
                </a:lnTo>
                <a:lnTo>
                  <a:pt x="437273" y="231038"/>
                </a:lnTo>
                <a:lnTo>
                  <a:pt x="396189" y="232498"/>
                </a:lnTo>
                <a:lnTo>
                  <a:pt x="403326" y="212839"/>
                </a:lnTo>
                <a:lnTo>
                  <a:pt x="416382" y="194640"/>
                </a:lnTo>
                <a:lnTo>
                  <a:pt x="435406" y="181267"/>
                </a:lnTo>
                <a:lnTo>
                  <a:pt x="460463" y="176060"/>
                </a:lnTo>
                <a:lnTo>
                  <a:pt x="472871" y="177761"/>
                </a:lnTo>
                <a:lnTo>
                  <a:pt x="482193" y="182549"/>
                </a:lnTo>
                <a:lnTo>
                  <a:pt x="488048" y="189966"/>
                </a:lnTo>
                <a:lnTo>
                  <a:pt x="490080" y="199529"/>
                </a:lnTo>
                <a:lnTo>
                  <a:pt x="490080" y="120243"/>
                </a:lnTo>
                <a:lnTo>
                  <a:pt x="424370" y="124180"/>
                </a:lnTo>
                <a:lnTo>
                  <a:pt x="385267" y="142913"/>
                </a:lnTo>
                <a:lnTo>
                  <a:pt x="353783" y="171094"/>
                </a:lnTo>
                <a:lnTo>
                  <a:pt x="330555" y="206209"/>
                </a:lnTo>
                <a:lnTo>
                  <a:pt x="316166" y="245770"/>
                </a:lnTo>
                <a:lnTo>
                  <a:pt x="311238" y="287274"/>
                </a:lnTo>
                <a:lnTo>
                  <a:pt x="318744" y="335203"/>
                </a:lnTo>
                <a:lnTo>
                  <a:pt x="341147" y="371449"/>
                </a:lnTo>
                <a:lnTo>
                  <a:pt x="378206" y="394398"/>
                </a:lnTo>
                <a:lnTo>
                  <a:pt x="429729" y="402399"/>
                </a:lnTo>
                <a:lnTo>
                  <a:pt x="453872" y="401358"/>
                </a:lnTo>
                <a:lnTo>
                  <a:pt x="479958" y="397852"/>
                </a:lnTo>
                <a:lnTo>
                  <a:pt x="506361" y="391312"/>
                </a:lnTo>
                <a:lnTo>
                  <a:pt x="531444" y="381152"/>
                </a:lnTo>
                <a:lnTo>
                  <a:pt x="527519" y="340372"/>
                </a:lnTo>
                <a:lnTo>
                  <a:pt x="525843" y="323037"/>
                </a:lnTo>
                <a:lnTo>
                  <a:pt x="508863" y="330225"/>
                </a:lnTo>
                <a:lnTo>
                  <a:pt x="490499" y="335686"/>
                </a:lnTo>
                <a:lnTo>
                  <a:pt x="470687" y="339153"/>
                </a:lnTo>
                <a:lnTo>
                  <a:pt x="449287" y="340372"/>
                </a:lnTo>
                <a:lnTo>
                  <a:pt x="432663" y="339013"/>
                </a:lnTo>
                <a:lnTo>
                  <a:pt x="396748" y="319138"/>
                </a:lnTo>
                <a:lnTo>
                  <a:pt x="388366" y="291172"/>
                </a:lnTo>
                <a:lnTo>
                  <a:pt x="448856" y="289369"/>
                </a:lnTo>
                <a:lnTo>
                  <a:pt x="498043" y="280047"/>
                </a:lnTo>
                <a:lnTo>
                  <a:pt x="534720" y="262420"/>
                </a:lnTo>
                <a:lnTo>
                  <a:pt x="557618" y="235661"/>
                </a:lnTo>
                <a:lnTo>
                  <a:pt x="558304" y="232498"/>
                </a:lnTo>
                <a:lnTo>
                  <a:pt x="565531" y="198970"/>
                </a:lnTo>
                <a:close/>
              </a:path>
              <a:path w="1558289" h="403225">
                <a:moveTo>
                  <a:pt x="797420" y="131343"/>
                </a:moveTo>
                <a:lnTo>
                  <a:pt x="785241" y="125857"/>
                </a:lnTo>
                <a:lnTo>
                  <a:pt x="769124" y="121424"/>
                </a:lnTo>
                <a:lnTo>
                  <a:pt x="749566" y="118452"/>
                </a:lnTo>
                <a:lnTo>
                  <a:pt x="727011" y="117373"/>
                </a:lnTo>
                <a:lnTo>
                  <a:pt x="678522" y="124104"/>
                </a:lnTo>
                <a:lnTo>
                  <a:pt x="640511" y="143141"/>
                </a:lnTo>
                <a:lnTo>
                  <a:pt x="615708" y="172770"/>
                </a:lnTo>
                <a:lnTo>
                  <a:pt x="606844" y="211251"/>
                </a:lnTo>
                <a:lnTo>
                  <a:pt x="611441" y="234797"/>
                </a:lnTo>
                <a:lnTo>
                  <a:pt x="623951" y="254508"/>
                </a:lnTo>
                <a:lnTo>
                  <a:pt x="642442" y="270764"/>
                </a:lnTo>
                <a:lnTo>
                  <a:pt x="664972" y="283921"/>
                </a:lnTo>
                <a:lnTo>
                  <a:pt x="680897" y="292722"/>
                </a:lnTo>
                <a:lnTo>
                  <a:pt x="691438" y="301104"/>
                </a:lnTo>
                <a:lnTo>
                  <a:pt x="697268" y="309702"/>
                </a:lnTo>
                <a:lnTo>
                  <a:pt x="699058" y="319138"/>
                </a:lnTo>
                <a:lnTo>
                  <a:pt x="696861" y="328625"/>
                </a:lnTo>
                <a:lnTo>
                  <a:pt x="690321" y="336448"/>
                </a:lnTo>
                <a:lnTo>
                  <a:pt x="679488" y="341757"/>
                </a:lnTo>
                <a:lnTo>
                  <a:pt x="664413" y="343712"/>
                </a:lnTo>
                <a:lnTo>
                  <a:pt x="644347" y="341845"/>
                </a:lnTo>
                <a:lnTo>
                  <a:pt x="624649" y="337146"/>
                </a:lnTo>
                <a:lnTo>
                  <a:pt x="606958" y="330987"/>
                </a:lnTo>
                <a:lnTo>
                  <a:pt x="592874" y="324713"/>
                </a:lnTo>
                <a:lnTo>
                  <a:pt x="573316" y="381152"/>
                </a:lnTo>
                <a:lnTo>
                  <a:pt x="588378" y="389661"/>
                </a:lnTo>
                <a:lnTo>
                  <a:pt x="608304" y="396392"/>
                </a:lnTo>
                <a:lnTo>
                  <a:pt x="631710" y="400812"/>
                </a:lnTo>
                <a:lnTo>
                  <a:pt x="657148" y="402399"/>
                </a:lnTo>
                <a:lnTo>
                  <a:pt x="707123" y="396176"/>
                </a:lnTo>
                <a:lnTo>
                  <a:pt x="746772" y="377812"/>
                </a:lnTo>
                <a:lnTo>
                  <a:pt x="772909" y="347700"/>
                </a:lnTo>
                <a:lnTo>
                  <a:pt x="782332" y="306273"/>
                </a:lnTo>
                <a:lnTo>
                  <a:pt x="776973" y="280657"/>
                </a:lnTo>
                <a:lnTo>
                  <a:pt x="762977" y="260235"/>
                </a:lnTo>
                <a:lnTo>
                  <a:pt x="743432" y="244106"/>
                </a:lnTo>
                <a:lnTo>
                  <a:pt x="721423" y="231381"/>
                </a:lnTo>
                <a:lnTo>
                  <a:pt x="706742" y="223583"/>
                </a:lnTo>
                <a:lnTo>
                  <a:pt x="696264" y="215938"/>
                </a:lnTo>
                <a:lnTo>
                  <a:pt x="689978" y="208191"/>
                </a:lnTo>
                <a:lnTo>
                  <a:pt x="687882" y="200088"/>
                </a:lnTo>
                <a:lnTo>
                  <a:pt x="690486" y="190207"/>
                </a:lnTo>
                <a:lnTo>
                  <a:pt x="697801" y="182626"/>
                </a:lnTo>
                <a:lnTo>
                  <a:pt x="709091" y="177774"/>
                </a:lnTo>
                <a:lnTo>
                  <a:pt x="723646" y="176060"/>
                </a:lnTo>
                <a:lnTo>
                  <a:pt x="740689" y="177190"/>
                </a:lnTo>
                <a:lnTo>
                  <a:pt x="755637" y="180111"/>
                </a:lnTo>
                <a:lnTo>
                  <a:pt x="768286" y="184073"/>
                </a:lnTo>
                <a:lnTo>
                  <a:pt x="778421" y="188353"/>
                </a:lnTo>
                <a:lnTo>
                  <a:pt x="797420" y="131343"/>
                </a:lnTo>
                <a:close/>
              </a:path>
              <a:path w="1558289" h="403225">
                <a:moveTo>
                  <a:pt x="1103642" y="229717"/>
                </a:moveTo>
                <a:lnTo>
                  <a:pt x="1095870" y="185991"/>
                </a:lnTo>
                <a:lnTo>
                  <a:pt x="1090993" y="178295"/>
                </a:lnTo>
                <a:lnTo>
                  <a:pt x="1073264" y="150279"/>
                </a:lnTo>
                <a:lnTo>
                  <a:pt x="1036929" y="126199"/>
                </a:lnTo>
                <a:lnTo>
                  <a:pt x="1020381" y="123228"/>
                </a:lnTo>
                <a:lnTo>
                  <a:pt x="1020381" y="230276"/>
                </a:lnTo>
                <a:lnTo>
                  <a:pt x="1015847" y="267449"/>
                </a:lnTo>
                <a:lnTo>
                  <a:pt x="1002563" y="303479"/>
                </a:lnTo>
                <a:lnTo>
                  <a:pt x="980998" y="330708"/>
                </a:lnTo>
                <a:lnTo>
                  <a:pt x="951636" y="341490"/>
                </a:lnTo>
                <a:lnTo>
                  <a:pt x="933030" y="337667"/>
                </a:lnTo>
                <a:lnTo>
                  <a:pt x="919353" y="326885"/>
                </a:lnTo>
                <a:lnTo>
                  <a:pt x="910920" y="310121"/>
                </a:lnTo>
                <a:lnTo>
                  <a:pt x="908037" y="288391"/>
                </a:lnTo>
                <a:lnTo>
                  <a:pt x="912114" y="253263"/>
                </a:lnTo>
                <a:lnTo>
                  <a:pt x="925093" y="217411"/>
                </a:lnTo>
                <a:lnTo>
                  <a:pt x="946873" y="189522"/>
                </a:lnTo>
                <a:lnTo>
                  <a:pt x="977341" y="178295"/>
                </a:lnTo>
                <a:lnTo>
                  <a:pt x="997750" y="182880"/>
                </a:lnTo>
                <a:lnTo>
                  <a:pt x="1011021" y="194843"/>
                </a:lnTo>
                <a:lnTo>
                  <a:pt x="1018222" y="211531"/>
                </a:lnTo>
                <a:lnTo>
                  <a:pt x="1020381" y="230276"/>
                </a:lnTo>
                <a:lnTo>
                  <a:pt x="1020381" y="123228"/>
                </a:lnTo>
                <a:lnTo>
                  <a:pt x="942111" y="123558"/>
                </a:lnTo>
                <a:lnTo>
                  <a:pt x="902436" y="141033"/>
                </a:lnTo>
                <a:lnTo>
                  <a:pt x="869899" y="168084"/>
                </a:lnTo>
                <a:lnTo>
                  <a:pt x="845464" y="203060"/>
                </a:lnTo>
                <a:lnTo>
                  <a:pt x="830097" y="244284"/>
                </a:lnTo>
                <a:lnTo>
                  <a:pt x="824763" y="290068"/>
                </a:lnTo>
                <a:lnTo>
                  <a:pt x="833094" y="336232"/>
                </a:lnTo>
                <a:lnTo>
                  <a:pt x="856627" y="371868"/>
                </a:lnTo>
                <a:lnTo>
                  <a:pt x="893152" y="394830"/>
                </a:lnTo>
                <a:lnTo>
                  <a:pt x="940460" y="402958"/>
                </a:lnTo>
                <a:lnTo>
                  <a:pt x="985532" y="397065"/>
                </a:lnTo>
                <a:lnTo>
                  <a:pt x="1024991" y="380276"/>
                </a:lnTo>
                <a:lnTo>
                  <a:pt x="1057681" y="353847"/>
                </a:lnTo>
                <a:lnTo>
                  <a:pt x="1066482" y="341490"/>
                </a:lnTo>
                <a:lnTo>
                  <a:pt x="1082446" y="319087"/>
                </a:lnTo>
                <a:lnTo>
                  <a:pt x="1098156" y="277279"/>
                </a:lnTo>
                <a:lnTo>
                  <a:pt x="1103642" y="229717"/>
                </a:lnTo>
                <a:close/>
              </a:path>
              <a:path w="1558289" h="403225">
                <a:moveTo>
                  <a:pt x="1260094" y="123532"/>
                </a:moveTo>
                <a:lnTo>
                  <a:pt x="1179614" y="123532"/>
                </a:lnTo>
                <a:lnTo>
                  <a:pt x="1127633" y="396811"/>
                </a:lnTo>
                <a:lnTo>
                  <a:pt x="1208112" y="396811"/>
                </a:lnTo>
                <a:lnTo>
                  <a:pt x="1260094" y="123532"/>
                </a:lnTo>
                <a:close/>
              </a:path>
              <a:path w="1558289" h="403225">
                <a:moveTo>
                  <a:pt x="1277416" y="44170"/>
                </a:moveTo>
                <a:lnTo>
                  <a:pt x="1274432" y="27825"/>
                </a:lnTo>
                <a:lnTo>
                  <a:pt x="1266101" y="15303"/>
                </a:lnTo>
                <a:lnTo>
                  <a:pt x="1253363" y="7302"/>
                </a:lnTo>
                <a:lnTo>
                  <a:pt x="1237170" y="4483"/>
                </a:lnTo>
                <a:lnTo>
                  <a:pt x="1219631" y="7785"/>
                </a:lnTo>
                <a:lnTo>
                  <a:pt x="1204963" y="17119"/>
                </a:lnTo>
                <a:lnTo>
                  <a:pt x="1194816" y="31584"/>
                </a:lnTo>
                <a:lnTo>
                  <a:pt x="1190790" y="50304"/>
                </a:lnTo>
                <a:lnTo>
                  <a:pt x="1193761" y="66560"/>
                </a:lnTo>
                <a:lnTo>
                  <a:pt x="1201966" y="78879"/>
                </a:lnTo>
                <a:lnTo>
                  <a:pt x="1214361" y="86690"/>
                </a:lnTo>
                <a:lnTo>
                  <a:pt x="1229906" y="89433"/>
                </a:lnTo>
                <a:lnTo>
                  <a:pt x="1248168" y="86360"/>
                </a:lnTo>
                <a:lnTo>
                  <a:pt x="1263294" y="77482"/>
                </a:lnTo>
                <a:lnTo>
                  <a:pt x="1273606" y="63258"/>
                </a:lnTo>
                <a:lnTo>
                  <a:pt x="1277416" y="44170"/>
                </a:lnTo>
                <a:close/>
              </a:path>
              <a:path w="1558289" h="403225">
                <a:moveTo>
                  <a:pt x="1557947" y="191706"/>
                </a:moveTo>
                <a:lnTo>
                  <a:pt x="1553324" y="160286"/>
                </a:lnTo>
                <a:lnTo>
                  <a:pt x="1539786" y="136931"/>
                </a:lnTo>
                <a:lnTo>
                  <a:pt x="1517878" y="122377"/>
                </a:lnTo>
                <a:lnTo>
                  <a:pt x="1488097" y="117373"/>
                </a:lnTo>
                <a:lnTo>
                  <a:pt x="1461363" y="120370"/>
                </a:lnTo>
                <a:lnTo>
                  <a:pt x="1436052" y="129667"/>
                </a:lnTo>
                <a:lnTo>
                  <a:pt x="1412722" y="145669"/>
                </a:lnTo>
                <a:lnTo>
                  <a:pt x="1391958" y="168795"/>
                </a:lnTo>
                <a:lnTo>
                  <a:pt x="1390840" y="168795"/>
                </a:lnTo>
                <a:lnTo>
                  <a:pt x="1396428" y="123520"/>
                </a:lnTo>
                <a:lnTo>
                  <a:pt x="1324889" y="123520"/>
                </a:lnTo>
                <a:lnTo>
                  <a:pt x="1318895" y="163969"/>
                </a:lnTo>
                <a:lnTo>
                  <a:pt x="1314996" y="187261"/>
                </a:lnTo>
                <a:lnTo>
                  <a:pt x="1275715" y="396811"/>
                </a:lnTo>
                <a:lnTo>
                  <a:pt x="1356194" y="396811"/>
                </a:lnTo>
                <a:lnTo>
                  <a:pt x="1379105" y="275539"/>
                </a:lnTo>
                <a:lnTo>
                  <a:pt x="1390789" y="235483"/>
                </a:lnTo>
                <a:lnTo>
                  <a:pt x="1407541" y="206235"/>
                </a:lnTo>
                <a:lnTo>
                  <a:pt x="1427124" y="188302"/>
                </a:lnTo>
                <a:lnTo>
                  <a:pt x="1447292" y="182206"/>
                </a:lnTo>
                <a:lnTo>
                  <a:pt x="1459979" y="184594"/>
                </a:lnTo>
                <a:lnTo>
                  <a:pt x="1468247" y="191287"/>
                </a:lnTo>
                <a:lnTo>
                  <a:pt x="1472755" y="201536"/>
                </a:lnTo>
                <a:lnTo>
                  <a:pt x="1474114" y="214617"/>
                </a:lnTo>
                <a:lnTo>
                  <a:pt x="1473923" y="222326"/>
                </a:lnTo>
                <a:lnTo>
                  <a:pt x="1473352" y="230187"/>
                </a:lnTo>
                <a:lnTo>
                  <a:pt x="1472463" y="237947"/>
                </a:lnTo>
                <a:lnTo>
                  <a:pt x="1471320" y="245351"/>
                </a:lnTo>
                <a:lnTo>
                  <a:pt x="1442821" y="396811"/>
                </a:lnTo>
                <a:lnTo>
                  <a:pt x="1523288" y="396811"/>
                </a:lnTo>
                <a:lnTo>
                  <a:pt x="1553476" y="238086"/>
                </a:lnTo>
                <a:lnTo>
                  <a:pt x="1555127" y="226910"/>
                </a:lnTo>
                <a:lnTo>
                  <a:pt x="1556550" y="214477"/>
                </a:lnTo>
                <a:lnTo>
                  <a:pt x="1557566" y="202247"/>
                </a:lnTo>
                <a:lnTo>
                  <a:pt x="1557947" y="191706"/>
                </a:lnTo>
                <a:close/>
              </a:path>
            </a:pathLst>
          </a:custGeom>
          <a:solidFill>
            <a:srgbClr val="33536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1" name="object 41"/>
          <p:cNvSpPr/>
          <p:nvPr/>
        </p:nvSpPr>
        <p:spPr>
          <a:xfrm>
            <a:off x="5084051" y="2146160"/>
            <a:ext cx="568325" cy="403225"/>
          </a:xfrm>
          <a:custGeom>
            <a:avLst/>
            <a:gdLst/>
            <a:ahLst/>
            <a:cxnLst/>
            <a:rect l="l" t="t" r="r" b="b"/>
            <a:pathLst>
              <a:path w="568325" h="403225">
                <a:moveTo>
                  <a:pt x="313524" y="0"/>
                </a:moveTo>
                <a:lnTo>
                  <a:pt x="233045" y="0"/>
                </a:lnTo>
                <a:lnTo>
                  <a:pt x="209575" y="123507"/>
                </a:lnTo>
                <a:lnTo>
                  <a:pt x="200342" y="120662"/>
                </a:lnTo>
                <a:lnTo>
                  <a:pt x="197840" y="120180"/>
                </a:lnTo>
                <a:lnTo>
                  <a:pt x="197840" y="187782"/>
                </a:lnTo>
                <a:lnTo>
                  <a:pt x="183857" y="261556"/>
                </a:lnTo>
                <a:lnTo>
                  <a:pt x="172910" y="295440"/>
                </a:lnTo>
                <a:lnTo>
                  <a:pt x="157454" y="319328"/>
                </a:lnTo>
                <a:lnTo>
                  <a:pt x="139700" y="333463"/>
                </a:lnTo>
                <a:lnTo>
                  <a:pt x="121831" y="338124"/>
                </a:lnTo>
                <a:lnTo>
                  <a:pt x="105994" y="334721"/>
                </a:lnTo>
                <a:lnTo>
                  <a:pt x="94030" y="324777"/>
                </a:lnTo>
                <a:lnTo>
                  <a:pt x="86461" y="308648"/>
                </a:lnTo>
                <a:lnTo>
                  <a:pt x="83820" y="286702"/>
                </a:lnTo>
                <a:lnTo>
                  <a:pt x="89903" y="247599"/>
                </a:lnTo>
                <a:lnTo>
                  <a:pt x="106883" y="212788"/>
                </a:lnTo>
                <a:lnTo>
                  <a:pt x="132867" y="187833"/>
                </a:lnTo>
                <a:lnTo>
                  <a:pt x="165976" y="178282"/>
                </a:lnTo>
                <a:lnTo>
                  <a:pt x="175755" y="179057"/>
                </a:lnTo>
                <a:lnTo>
                  <a:pt x="184632" y="181140"/>
                </a:lnTo>
                <a:lnTo>
                  <a:pt x="192151" y="184175"/>
                </a:lnTo>
                <a:lnTo>
                  <a:pt x="197840" y="187782"/>
                </a:lnTo>
                <a:lnTo>
                  <a:pt x="197840" y="120180"/>
                </a:lnTo>
                <a:lnTo>
                  <a:pt x="190639" y="118757"/>
                </a:lnTo>
                <a:lnTo>
                  <a:pt x="181051" y="117690"/>
                </a:lnTo>
                <a:lnTo>
                  <a:pt x="172135" y="117360"/>
                </a:lnTo>
                <a:lnTo>
                  <a:pt x="123482" y="124256"/>
                </a:lnTo>
                <a:lnTo>
                  <a:pt x="81546" y="143484"/>
                </a:lnTo>
                <a:lnTo>
                  <a:pt x="47294" y="172821"/>
                </a:lnTo>
                <a:lnTo>
                  <a:pt x="21653" y="210096"/>
                </a:lnTo>
                <a:lnTo>
                  <a:pt x="5575" y="253072"/>
                </a:lnTo>
                <a:lnTo>
                  <a:pt x="0" y="299554"/>
                </a:lnTo>
                <a:lnTo>
                  <a:pt x="6743" y="343763"/>
                </a:lnTo>
                <a:lnTo>
                  <a:pt x="25082" y="376186"/>
                </a:lnTo>
                <a:lnTo>
                  <a:pt x="52095" y="396138"/>
                </a:lnTo>
                <a:lnTo>
                  <a:pt x="84937" y="402945"/>
                </a:lnTo>
                <a:lnTo>
                  <a:pt x="108978" y="400189"/>
                </a:lnTo>
                <a:lnTo>
                  <a:pt x="132588" y="391414"/>
                </a:lnTo>
                <a:lnTo>
                  <a:pt x="154724" y="375831"/>
                </a:lnTo>
                <a:lnTo>
                  <a:pt x="174358" y="352640"/>
                </a:lnTo>
                <a:lnTo>
                  <a:pt x="175475" y="352640"/>
                </a:lnTo>
                <a:lnTo>
                  <a:pt x="171577" y="396798"/>
                </a:lnTo>
                <a:lnTo>
                  <a:pt x="245338" y="396798"/>
                </a:lnTo>
                <a:lnTo>
                  <a:pt x="246875" y="371487"/>
                </a:lnTo>
                <a:lnTo>
                  <a:pt x="248843" y="352640"/>
                </a:lnTo>
                <a:lnTo>
                  <a:pt x="249669" y="344754"/>
                </a:lnTo>
                <a:lnTo>
                  <a:pt x="250609" y="338124"/>
                </a:lnTo>
                <a:lnTo>
                  <a:pt x="253517" y="317500"/>
                </a:lnTo>
                <a:lnTo>
                  <a:pt x="258191" y="290614"/>
                </a:lnTo>
                <a:lnTo>
                  <a:pt x="279577" y="178282"/>
                </a:lnTo>
                <a:lnTo>
                  <a:pt x="290004" y="123507"/>
                </a:lnTo>
                <a:lnTo>
                  <a:pt x="313524" y="0"/>
                </a:lnTo>
                <a:close/>
              </a:path>
              <a:path w="568325" h="403225">
                <a:moveTo>
                  <a:pt x="568299" y="198958"/>
                </a:moveTo>
                <a:lnTo>
                  <a:pt x="541553" y="139090"/>
                </a:lnTo>
                <a:lnTo>
                  <a:pt x="492861" y="120230"/>
                </a:lnTo>
                <a:lnTo>
                  <a:pt x="492861" y="199517"/>
                </a:lnTo>
                <a:lnTo>
                  <a:pt x="486994" y="215125"/>
                </a:lnTo>
                <a:lnTo>
                  <a:pt x="469392" y="225425"/>
                </a:lnTo>
                <a:lnTo>
                  <a:pt x="440042" y="231025"/>
                </a:lnTo>
                <a:lnTo>
                  <a:pt x="398957" y="232486"/>
                </a:lnTo>
                <a:lnTo>
                  <a:pt x="406107" y="212826"/>
                </a:lnTo>
                <a:lnTo>
                  <a:pt x="419163" y="194627"/>
                </a:lnTo>
                <a:lnTo>
                  <a:pt x="438188" y="181254"/>
                </a:lnTo>
                <a:lnTo>
                  <a:pt x="463232" y="176047"/>
                </a:lnTo>
                <a:lnTo>
                  <a:pt x="475640" y="177749"/>
                </a:lnTo>
                <a:lnTo>
                  <a:pt x="484962" y="182537"/>
                </a:lnTo>
                <a:lnTo>
                  <a:pt x="490829" y="189953"/>
                </a:lnTo>
                <a:lnTo>
                  <a:pt x="492861" y="199517"/>
                </a:lnTo>
                <a:lnTo>
                  <a:pt x="492861" y="120230"/>
                </a:lnTo>
                <a:lnTo>
                  <a:pt x="427164" y="124167"/>
                </a:lnTo>
                <a:lnTo>
                  <a:pt x="388048" y="142900"/>
                </a:lnTo>
                <a:lnTo>
                  <a:pt x="356565" y="171081"/>
                </a:lnTo>
                <a:lnTo>
                  <a:pt x="333336" y="206197"/>
                </a:lnTo>
                <a:lnTo>
                  <a:pt x="318947" y="245757"/>
                </a:lnTo>
                <a:lnTo>
                  <a:pt x="314020" y="287261"/>
                </a:lnTo>
                <a:lnTo>
                  <a:pt x="321538" y="335191"/>
                </a:lnTo>
                <a:lnTo>
                  <a:pt x="343928" y="371436"/>
                </a:lnTo>
                <a:lnTo>
                  <a:pt x="380987" y="394385"/>
                </a:lnTo>
                <a:lnTo>
                  <a:pt x="432498" y="402386"/>
                </a:lnTo>
                <a:lnTo>
                  <a:pt x="456641" y="401345"/>
                </a:lnTo>
                <a:lnTo>
                  <a:pt x="482727" y="397840"/>
                </a:lnTo>
                <a:lnTo>
                  <a:pt x="509130" y="391299"/>
                </a:lnTo>
                <a:lnTo>
                  <a:pt x="534212" y="381139"/>
                </a:lnTo>
                <a:lnTo>
                  <a:pt x="530301" y="340360"/>
                </a:lnTo>
                <a:lnTo>
                  <a:pt x="528624" y="323024"/>
                </a:lnTo>
                <a:lnTo>
                  <a:pt x="511632" y="330212"/>
                </a:lnTo>
                <a:lnTo>
                  <a:pt x="493280" y="335673"/>
                </a:lnTo>
                <a:lnTo>
                  <a:pt x="473456" y="339140"/>
                </a:lnTo>
                <a:lnTo>
                  <a:pt x="452056" y="340360"/>
                </a:lnTo>
                <a:lnTo>
                  <a:pt x="435444" y="339001"/>
                </a:lnTo>
                <a:lnTo>
                  <a:pt x="399516" y="319125"/>
                </a:lnTo>
                <a:lnTo>
                  <a:pt x="391134" y="291160"/>
                </a:lnTo>
                <a:lnTo>
                  <a:pt x="451637" y="289356"/>
                </a:lnTo>
                <a:lnTo>
                  <a:pt x="500824" y="280035"/>
                </a:lnTo>
                <a:lnTo>
                  <a:pt x="537489" y="262407"/>
                </a:lnTo>
                <a:lnTo>
                  <a:pt x="560400" y="235648"/>
                </a:lnTo>
                <a:lnTo>
                  <a:pt x="561073" y="232486"/>
                </a:lnTo>
                <a:lnTo>
                  <a:pt x="568299" y="198958"/>
                </a:lnTo>
                <a:close/>
              </a:path>
            </a:pathLst>
          </a:custGeom>
          <a:solidFill>
            <a:srgbClr val="33536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2" name="object 42"/>
          <p:cNvSpPr/>
          <p:nvPr/>
        </p:nvSpPr>
        <p:spPr>
          <a:xfrm>
            <a:off x="5772480" y="2263520"/>
            <a:ext cx="727075" cy="285115"/>
          </a:xfrm>
          <a:custGeom>
            <a:avLst/>
            <a:gdLst/>
            <a:ahLst/>
            <a:cxnLst/>
            <a:rect l="l" t="t" r="r" b="b"/>
            <a:pathLst>
              <a:path w="727075" h="285114">
                <a:moveTo>
                  <a:pt x="432574" y="73215"/>
                </a:moveTo>
                <a:lnTo>
                  <a:pt x="428066" y="42202"/>
                </a:lnTo>
                <a:lnTo>
                  <a:pt x="414959" y="19202"/>
                </a:lnTo>
                <a:lnTo>
                  <a:pt x="393903" y="4914"/>
                </a:lnTo>
                <a:lnTo>
                  <a:pt x="365506" y="0"/>
                </a:lnTo>
                <a:lnTo>
                  <a:pt x="339445" y="3086"/>
                </a:lnTo>
                <a:lnTo>
                  <a:pt x="314579" y="12496"/>
                </a:lnTo>
                <a:lnTo>
                  <a:pt x="291706" y="28524"/>
                </a:lnTo>
                <a:lnTo>
                  <a:pt x="271614" y="51422"/>
                </a:lnTo>
                <a:lnTo>
                  <a:pt x="266674" y="33248"/>
                </a:lnTo>
                <a:lnTo>
                  <a:pt x="254711" y="16687"/>
                </a:lnTo>
                <a:lnTo>
                  <a:pt x="234988" y="4648"/>
                </a:lnTo>
                <a:lnTo>
                  <a:pt x="206781" y="0"/>
                </a:lnTo>
                <a:lnTo>
                  <a:pt x="180797" y="2908"/>
                </a:lnTo>
                <a:lnTo>
                  <a:pt x="156133" y="11950"/>
                </a:lnTo>
                <a:lnTo>
                  <a:pt x="133464" y="27584"/>
                </a:lnTo>
                <a:lnTo>
                  <a:pt x="113461" y="50304"/>
                </a:lnTo>
                <a:lnTo>
                  <a:pt x="112331" y="50304"/>
                </a:lnTo>
                <a:lnTo>
                  <a:pt x="117360" y="6146"/>
                </a:lnTo>
                <a:lnTo>
                  <a:pt x="48056" y="6146"/>
                </a:lnTo>
                <a:lnTo>
                  <a:pt x="45326" y="25298"/>
                </a:lnTo>
                <a:lnTo>
                  <a:pt x="38392" y="69888"/>
                </a:lnTo>
                <a:lnTo>
                  <a:pt x="34099" y="95021"/>
                </a:lnTo>
                <a:lnTo>
                  <a:pt x="0" y="279438"/>
                </a:lnTo>
                <a:lnTo>
                  <a:pt x="77685" y="279438"/>
                </a:lnTo>
                <a:lnTo>
                  <a:pt x="100037" y="156476"/>
                </a:lnTo>
                <a:lnTo>
                  <a:pt x="110731" y="119430"/>
                </a:lnTo>
                <a:lnTo>
                  <a:pt x="145529" y="71132"/>
                </a:lnTo>
                <a:lnTo>
                  <a:pt x="165976" y="64274"/>
                </a:lnTo>
                <a:lnTo>
                  <a:pt x="178244" y="66916"/>
                </a:lnTo>
                <a:lnTo>
                  <a:pt x="186169" y="74117"/>
                </a:lnTo>
                <a:lnTo>
                  <a:pt x="190423" y="84785"/>
                </a:lnTo>
                <a:lnTo>
                  <a:pt x="191693" y="97802"/>
                </a:lnTo>
                <a:lnTo>
                  <a:pt x="191401" y="105130"/>
                </a:lnTo>
                <a:lnTo>
                  <a:pt x="190576" y="112814"/>
                </a:lnTo>
                <a:lnTo>
                  <a:pt x="189331" y="120827"/>
                </a:lnTo>
                <a:lnTo>
                  <a:pt x="159842" y="279438"/>
                </a:lnTo>
                <a:lnTo>
                  <a:pt x="237515" y="279438"/>
                </a:lnTo>
                <a:lnTo>
                  <a:pt x="260438" y="155359"/>
                </a:lnTo>
                <a:lnTo>
                  <a:pt x="271094" y="118021"/>
                </a:lnTo>
                <a:lnTo>
                  <a:pt x="304368" y="70802"/>
                </a:lnTo>
                <a:lnTo>
                  <a:pt x="324142" y="64274"/>
                </a:lnTo>
                <a:lnTo>
                  <a:pt x="336435" y="66662"/>
                </a:lnTo>
                <a:lnTo>
                  <a:pt x="344970" y="73355"/>
                </a:lnTo>
                <a:lnTo>
                  <a:pt x="349923" y="83604"/>
                </a:lnTo>
                <a:lnTo>
                  <a:pt x="351536" y="96685"/>
                </a:lnTo>
                <a:lnTo>
                  <a:pt x="351243" y="104825"/>
                </a:lnTo>
                <a:lnTo>
                  <a:pt x="350418" y="113233"/>
                </a:lnTo>
                <a:lnTo>
                  <a:pt x="349173" y="121754"/>
                </a:lnTo>
                <a:lnTo>
                  <a:pt x="320243" y="279438"/>
                </a:lnTo>
                <a:lnTo>
                  <a:pt x="397916" y="279438"/>
                </a:lnTo>
                <a:lnTo>
                  <a:pt x="427545" y="120154"/>
                </a:lnTo>
                <a:lnTo>
                  <a:pt x="429514" y="108572"/>
                </a:lnTo>
                <a:lnTo>
                  <a:pt x="431101" y="95846"/>
                </a:lnTo>
                <a:lnTo>
                  <a:pt x="432181" y="83527"/>
                </a:lnTo>
                <a:lnTo>
                  <a:pt x="432574" y="73215"/>
                </a:lnTo>
                <a:close/>
              </a:path>
              <a:path w="727075" h="285114">
                <a:moveTo>
                  <a:pt x="727011" y="81597"/>
                </a:moveTo>
                <a:lnTo>
                  <a:pt x="722274" y="58686"/>
                </a:lnTo>
                <a:lnTo>
                  <a:pt x="719937" y="47383"/>
                </a:lnTo>
                <a:lnTo>
                  <a:pt x="700252" y="21729"/>
                </a:lnTo>
                <a:lnTo>
                  <a:pt x="670191" y="5600"/>
                </a:lnTo>
                <a:lnTo>
                  <a:pt x="651573" y="2870"/>
                </a:lnTo>
                <a:lnTo>
                  <a:pt x="651573" y="82156"/>
                </a:lnTo>
                <a:lnTo>
                  <a:pt x="645693" y="97764"/>
                </a:lnTo>
                <a:lnTo>
                  <a:pt x="628091" y="108064"/>
                </a:lnTo>
                <a:lnTo>
                  <a:pt x="598741" y="113665"/>
                </a:lnTo>
                <a:lnTo>
                  <a:pt x="557669" y="115125"/>
                </a:lnTo>
                <a:lnTo>
                  <a:pt x="564807" y="95465"/>
                </a:lnTo>
                <a:lnTo>
                  <a:pt x="577862" y="77266"/>
                </a:lnTo>
                <a:lnTo>
                  <a:pt x="596887" y="63893"/>
                </a:lnTo>
                <a:lnTo>
                  <a:pt x="621944" y="58686"/>
                </a:lnTo>
                <a:lnTo>
                  <a:pt x="634352" y="60388"/>
                </a:lnTo>
                <a:lnTo>
                  <a:pt x="643674" y="65176"/>
                </a:lnTo>
                <a:lnTo>
                  <a:pt x="649528" y="72593"/>
                </a:lnTo>
                <a:lnTo>
                  <a:pt x="651573" y="82156"/>
                </a:lnTo>
                <a:lnTo>
                  <a:pt x="651573" y="2870"/>
                </a:lnTo>
                <a:lnTo>
                  <a:pt x="585863" y="6807"/>
                </a:lnTo>
                <a:lnTo>
                  <a:pt x="546747" y="25539"/>
                </a:lnTo>
                <a:lnTo>
                  <a:pt x="515264" y="53721"/>
                </a:lnTo>
                <a:lnTo>
                  <a:pt x="492036" y="88836"/>
                </a:lnTo>
                <a:lnTo>
                  <a:pt x="477659" y="128397"/>
                </a:lnTo>
                <a:lnTo>
                  <a:pt x="472732" y="169900"/>
                </a:lnTo>
                <a:lnTo>
                  <a:pt x="480237" y="217830"/>
                </a:lnTo>
                <a:lnTo>
                  <a:pt x="502627" y="254076"/>
                </a:lnTo>
                <a:lnTo>
                  <a:pt x="539686" y="277025"/>
                </a:lnTo>
                <a:lnTo>
                  <a:pt x="591210" y="285026"/>
                </a:lnTo>
                <a:lnTo>
                  <a:pt x="615353" y="283984"/>
                </a:lnTo>
                <a:lnTo>
                  <a:pt x="641438" y="280479"/>
                </a:lnTo>
                <a:lnTo>
                  <a:pt x="667829" y="273939"/>
                </a:lnTo>
                <a:lnTo>
                  <a:pt x="692924" y="263779"/>
                </a:lnTo>
                <a:lnTo>
                  <a:pt x="689000" y="222999"/>
                </a:lnTo>
                <a:lnTo>
                  <a:pt x="687336" y="205663"/>
                </a:lnTo>
                <a:lnTo>
                  <a:pt x="670331" y="212852"/>
                </a:lnTo>
                <a:lnTo>
                  <a:pt x="651979" y="218313"/>
                </a:lnTo>
                <a:lnTo>
                  <a:pt x="632155" y="221780"/>
                </a:lnTo>
                <a:lnTo>
                  <a:pt x="610768" y="222999"/>
                </a:lnTo>
                <a:lnTo>
                  <a:pt x="594144" y="221640"/>
                </a:lnTo>
                <a:lnTo>
                  <a:pt x="558228" y="201764"/>
                </a:lnTo>
                <a:lnTo>
                  <a:pt x="549846" y="173799"/>
                </a:lnTo>
                <a:lnTo>
                  <a:pt x="610336" y="171996"/>
                </a:lnTo>
                <a:lnTo>
                  <a:pt x="659523" y="162674"/>
                </a:lnTo>
                <a:lnTo>
                  <a:pt x="696188" y="145046"/>
                </a:lnTo>
                <a:lnTo>
                  <a:pt x="719099" y="118287"/>
                </a:lnTo>
                <a:lnTo>
                  <a:pt x="719772" y="115125"/>
                </a:lnTo>
                <a:lnTo>
                  <a:pt x="727011" y="81597"/>
                </a:lnTo>
                <a:close/>
              </a:path>
            </a:pathLst>
          </a:custGeom>
          <a:solidFill>
            <a:srgbClr val="33536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3" name="object 43"/>
          <p:cNvSpPr/>
          <p:nvPr/>
        </p:nvSpPr>
        <p:spPr>
          <a:xfrm>
            <a:off x="6629108" y="2140000"/>
            <a:ext cx="1099185" cy="409575"/>
          </a:xfrm>
          <a:custGeom>
            <a:avLst/>
            <a:gdLst/>
            <a:ahLst/>
            <a:cxnLst/>
            <a:rect l="l" t="t" r="r" b="b"/>
            <a:pathLst>
              <a:path w="1099184" h="409575">
                <a:moveTo>
                  <a:pt x="220764" y="6718"/>
                </a:moveTo>
                <a:lnTo>
                  <a:pt x="213017" y="4013"/>
                </a:lnTo>
                <a:lnTo>
                  <a:pt x="203225" y="1879"/>
                </a:lnTo>
                <a:lnTo>
                  <a:pt x="191439" y="495"/>
                </a:lnTo>
                <a:lnTo>
                  <a:pt x="177723" y="0"/>
                </a:lnTo>
                <a:lnTo>
                  <a:pt x="157340" y="1435"/>
                </a:lnTo>
                <a:lnTo>
                  <a:pt x="117602" y="14147"/>
                </a:lnTo>
                <a:lnTo>
                  <a:pt x="82118" y="45351"/>
                </a:lnTo>
                <a:lnTo>
                  <a:pt x="59880" y="91033"/>
                </a:lnTo>
                <a:lnTo>
                  <a:pt x="51422" y="129667"/>
                </a:lnTo>
                <a:lnTo>
                  <a:pt x="16205" y="129667"/>
                </a:lnTo>
                <a:lnTo>
                  <a:pt x="4470" y="190576"/>
                </a:lnTo>
                <a:lnTo>
                  <a:pt x="39674" y="190576"/>
                </a:lnTo>
                <a:lnTo>
                  <a:pt x="0" y="402958"/>
                </a:lnTo>
                <a:lnTo>
                  <a:pt x="79921" y="402958"/>
                </a:lnTo>
                <a:lnTo>
                  <a:pt x="119595" y="190576"/>
                </a:lnTo>
                <a:lnTo>
                  <a:pt x="173253" y="190576"/>
                </a:lnTo>
                <a:lnTo>
                  <a:pt x="184988" y="129667"/>
                </a:lnTo>
                <a:lnTo>
                  <a:pt x="130771" y="129667"/>
                </a:lnTo>
                <a:lnTo>
                  <a:pt x="133578" y="116255"/>
                </a:lnTo>
                <a:lnTo>
                  <a:pt x="139407" y="96837"/>
                </a:lnTo>
                <a:lnTo>
                  <a:pt x="149288" y="80835"/>
                </a:lnTo>
                <a:lnTo>
                  <a:pt x="163042" y="69964"/>
                </a:lnTo>
                <a:lnTo>
                  <a:pt x="180517" y="65963"/>
                </a:lnTo>
                <a:lnTo>
                  <a:pt x="188074" y="66281"/>
                </a:lnTo>
                <a:lnTo>
                  <a:pt x="194906" y="67221"/>
                </a:lnTo>
                <a:lnTo>
                  <a:pt x="201104" y="68783"/>
                </a:lnTo>
                <a:lnTo>
                  <a:pt x="206781" y="70980"/>
                </a:lnTo>
                <a:lnTo>
                  <a:pt x="220764" y="6718"/>
                </a:lnTo>
                <a:close/>
              </a:path>
              <a:path w="1099184" h="409575">
                <a:moveTo>
                  <a:pt x="462178" y="136918"/>
                </a:moveTo>
                <a:lnTo>
                  <a:pt x="442912" y="131775"/>
                </a:lnTo>
                <a:lnTo>
                  <a:pt x="420458" y="127495"/>
                </a:lnTo>
                <a:lnTo>
                  <a:pt x="396227" y="124587"/>
                </a:lnTo>
                <a:lnTo>
                  <a:pt x="371627" y="123507"/>
                </a:lnTo>
                <a:lnTo>
                  <a:pt x="371627" y="186664"/>
                </a:lnTo>
                <a:lnTo>
                  <a:pt x="358775" y="249821"/>
                </a:lnTo>
                <a:lnTo>
                  <a:pt x="346671" y="292874"/>
                </a:lnTo>
                <a:lnTo>
                  <a:pt x="330212" y="322199"/>
                </a:lnTo>
                <a:lnTo>
                  <a:pt x="311543" y="338950"/>
                </a:lnTo>
                <a:lnTo>
                  <a:pt x="292836" y="344271"/>
                </a:lnTo>
                <a:lnTo>
                  <a:pt x="278244" y="340982"/>
                </a:lnTo>
                <a:lnTo>
                  <a:pt x="267957" y="331698"/>
                </a:lnTo>
                <a:lnTo>
                  <a:pt x="261861" y="317398"/>
                </a:lnTo>
                <a:lnTo>
                  <a:pt x="259854" y="299008"/>
                </a:lnTo>
                <a:lnTo>
                  <a:pt x="266598" y="259651"/>
                </a:lnTo>
                <a:lnTo>
                  <a:pt x="285343" y="222656"/>
                </a:lnTo>
                <a:lnTo>
                  <a:pt x="313842" y="195186"/>
                </a:lnTo>
                <a:lnTo>
                  <a:pt x="349834" y="184429"/>
                </a:lnTo>
                <a:lnTo>
                  <a:pt x="357657" y="184429"/>
                </a:lnTo>
                <a:lnTo>
                  <a:pt x="365493" y="185547"/>
                </a:lnTo>
                <a:lnTo>
                  <a:pt x="371627" y="186664"/>
                </a:lnTo>
                <a:lnTo>
                  <a:pt x="371627" y="123507"/>
                </a:lnTo>
                <a:lnTo>
                  <a:pt x="318376" y="129235"/>
                </a:lnTo>
                <a:lnTo>
                  <a:pt x="273951" y="145161"/>
                </a:lnTo>
                <a:lnTo>
                  <a:pt x="238099" y="169481"/>
                </a:lnTo>
                <a:lnTo>
                  <a:pt x="210604" y="200367"/>
                </a:lnTo>
                <a:lnTo>
                  <a:pt x="191249" y="235978"/>
                </a:lnTo>
                <a:lnTo>
                  <a:pt x="179793" y="274497"/>
                </a:lnTo>
                <a:lnTo>
                  <a:pt x="176034" y="314083"/>
                </a:lnTo>
                <a:lnTo>
                  <a:pt x="182041" y="352983"/>
                </a:lnTo>
                <a:lnTo>
                  <a:pt x="198932" y="382981"/>
                </a:lnTo>
                <a:lnTo>
                  <a:pt x="225056" y="402285"/>
                </a:lnTo>
                <a:lnTo>
                  <a:pt x="258737" y="409105"/>
                </a:lnTo>
                <a:lnTo>
                  <a:pt x="282956" y="406044"/>
                </a:lnTo>
                <a:lnTo>
                  <a:pt x="307073" y="395897"/>
                </a:lnTo>
                <a:lnTo>
                  <a:pt x="329946" y="377278"/>
                </a:lnTo>
                <a:lnTo>
                  <a:pt x="350393" y="348742"/>
                </a:lnTo>
                <a:lnTo>
                  <a:pt x="352069" y="348742"/>
                </a:lnTo>
                <a:lnTo>
                  <a:pt x="350824" y="363194"/>
                </a:lnTo>
                <a:lnTo>
                  <a:pt x="349681" y="377278"/>
                </a:lnTo>
                <a:lnTo>
                  <a:pt x="348767" y="390398"/>
                </a:lnTo>
                <a:lnTo>
                  <a:pt x="348157" y="402945"/>
                </a:lnTo>
                <a:lnTo>
                  <a:pt x="422490" y="402945"/>
                </a:lnTo>
                <a:lnTo>
                  <a:pt x="422732" y="374307"/>
                </a:lnTo>
                <a:lnTo>
                  <a:pt x="424408" y="348742"/>
                </a:lnTo>
                <a:lnTo>
                  <a:pt x="428459" y="309270"/>
                </a:lnTo>
                <a:lnTo>
                  <a:pt x="452526" y="184429"/>
                </a:lnTo>
                <a:lnTo>
                  <a:pt x="462178" y="136918"/>
                </a:lnTo>
                <a:close/>
              </a:path>
              <a:path w="1099184" h="409575">
                <a:moveTo>
                  <a:pt x="614121" y="129679"/>
                </a:moveTo>
                <a:lnTo>
                  <a:pt x="533641" y="129679"/>
                </a:lnTo>
                <a:lnTo>
                  <a:pt x="481660" y="402958"/>
                </a:lnTo>
                <a:lnTo>
                  <a:pt x="562140" y="402958"/>
                </a:lnTo>
                <a:lnTo>
                  <a:pt x="614121" y="129679"/>
                </a:lnTo>
                <a:close/>
              </a:path>
              <a:path w="1099184" h="409575">
                <a:moveTo>
                  <a:pt x="631444" y="50317"/>
                </a:moveTo>
                <a:lnTo>
                  <a:pt x="628446" y="33972"/>
                </a:lnTo>
                <a:lnTo>
                  <a:pt x="620115" y="21450"/>
                </a:lnTo>
                <a:lnTo>
                  <a:pt x="607390" y="13449"/>
                </a:lnTo>
                <a:lnTo>
                  <a:pt x="591197" y="10629"/>
                </a:lnTo>
                <a:lnTo>
                  <a:pt x="573646" y="13931"/>
                </a:lnTo>
                <a:lnTo>
                  <a:pt x="558990" y="23266"/>
                </a:lnTo>
                <a:lnTo>
                  <a:pt x="548830" y="37731"/>
                </a:lnTo>
                <a:lnTo>
                  <a:pt x="544817" y="56451"/>
                </a:lnTo>
                <a:lnTo>
                  <a:pt x="547776" y="72707"/>
                </a:lnTo>
                <a:lnTo>
                  <a:pt x="555993" y="85026"/>
                </a:lnTo>
                <a:lnTo>
                  <a:pt x="568388" y="92837"/>
                </a:lnTo>
                <a:lnTo>
                  <a:pt x="583933" y="95580"/>
                </a:lnTo>
                <a:lnTo>
                  <a:pt x="602195" y="92506"/>
                </a:lnTo>
                <a:lnTo>
                  <a:pt x="617321" y="83629"/>
                </a:lnTo>
                <a:lnTo>
                  <a:pt x="627634" y="69405"/>
                </a:lnTo>
                <a:lnTo>
                  <a:pt x="631444" y="50317"/>
                </a:lnTo>
                <a:close/>
              </a:path>
              <a:path w="1099184" h="409575">
                <a:moveTo>
                  <a:pt x="843241" y="124079"/>
                </a:moveTo>
                <a:lnTo>
                  <a:pt x="838200" y="123520"/>
                </a:lnTo>
                <a:lnTo>
                  <a:pt x="828141" y="123520"/>
                </a:lnTo>
                <a:lnTo>
                  <a:pt x="801395" y="128104"/>
                </a:lnTo>
                <a:lnTo>
                  <a:pt x="777633" y="140906"/>
                </a:lnTo>
                <a:lnTo>
                  <a:pt x="757326" y="160540"/>
                </a:lnTo>
                <a:lnTo>
                  <a:pt x="740956" y="185559"/>
                </a:lnTo>
                <a:lnTo>
                  <a:pt x="739279" y="185559"/>
                </a:lnTo>
                <a:lnTo>
                  <a:pt x="744308" y="129667"/>
                </a:lnTo>
                <a:lnTo>
                  <a:pt x="674458" y="129667"/>
                </a:lnTo>
                <a:lnTo>
                  <a:pt x="669353" y="178282"/>
                </a:lnTo>
                <a:lnTo>
                  <a:pt x="665568" y="208889"/>
                </a:lnTo>
                <a:lnTo>
                  <a:pt x="660476" y="240322"/>
                </a:lnTo>
                <a:lnTo>
                  <a:pt x="629742" y="402958"/>
                </a:lnTo>
                <a:lnTo>
                  <a:pt x="710222" y="402958"/>
                </a:lnTo>
                <a:lnTo>
                  <a:pt x="729221" y="301244"/>
                </a:lnTo>
                <a:lnTo>
                  <a:pt x="739597" y="263067"/>
                </a:lnTo>
                <a:lnTo>
                  <a:pt x="781100" y="209765"/>
                </a:lnTo>
                <a:lnTo>
                  <a:pt x="814730" y="201764"/>
                </a:lnTo>
                <a:lnTo>
                  <a:pt x="823671" y="201764"/>
                </a:lnTo>
                <a:lnTo>
                  <a:pt x="827582" y="202323"/>
                </a:lnTo>
                <a:lnTo>
                  <a:pt x="843241" y="124079"/>
                </a:lnTo>
                <a:close/>
              </a:path>
              <a:path w="1099184" h="409575">
                <a:moveTo>
                  <a:pt x="1099159" y="205117"/>
                </a:moveTo>
                <a:lnTo>
                  <a:pt x="1072413" y="145249"/>
                </a:lnTo>
                <a:lnTo>
                  <a:pt x="1023721" y="126390"/>
                </a:lnTo>
                <a:lnTo>
                  <a:pt x="1023721" y="205676"/>
                </a:lnTo>
                <a:lnTo>
                  <a:pt x="1017854" y="221284"/>
                </a:lnTo>
                <a:lnTo>
                  <a:pt x="1000252" y="231584"/>
                </a:lnTo>
                <a:lnTo>
                  <a:pt x="970902" y="237185"/>
                </a:lnTo>
                <a:lnTo>
                  <a:pt x="929817" y="238645"/>
                </a:lnTo>
                <a:lnTo>
                  <a:pt x="936967" y="218986"/>
                </a:lnTo>
                <a:lnTo>
                  <a:pt x="950023" y="200787"/>
                </a:lnTo>
                <a:lnTo>
                  <a:pt x="969048" y="187413"/>
                </a:lnTo>
                <a:lnTo>
                  <a:pt x="994092" y="182206"/>
                </a:lnTo>
                <a:lnTo>
                  <a:pt x="1006513" y="183908"/>
                </a:lnTo>
                <a:lnTo>
                  <a:pt x="1015834" y="188696"/>
                </a:lnTo>
                <a:lnTo>
                  <a:pt x="1021689" y="196113"/>
                </a:lnTo>
                <a:lnTo>
                  <a:pt x="1023721" y="205676"/>
                </a:lnTo>
                <a:lnTo>
                  <a:pt x="1023721" y="126390"/>
                </a:lnTo>
                <a:lnTo>
                  <a:pt x="958024" y="130327"/>
                </a:lnTo>
                <a:lnTo>
                  <a:pt x="918908" y="149059"/>
                </a:lnTo>
                <a:lnTo>
                  <a:pt x="887437" y="177241"/>
                </a:lnTo>
                <a:lnTo>
                  <a:pt x="864196" y="212356"/>
                </a:lnTo>
                <a:lnTo>
                  <a:pt x="849820" y="251917"/>
                </a:lnTo>
                <a:lnTo>
                  <a:pt x="844880" y="293420"/>
                </a:lnTo>
                <a:lnTo>
                  <a:pt x="852398" y="341350"/>
                </a:lnTo>
                <a:lnTo>
                  <a:pt x="874788" y="377596"/>
                </a:lnTo>
                <a:lnTo>
                  <a:pt x="911847" y="400545"/>
                </a:lnTo>
                <a:lnTo>
                  <a:pt x="963358" y="408546"/>
                </a:lnTo>
                <a:lnTo>
                  <a:pt x="987501" y="407504"/>
                </a:lnTo>
                <a:lnTo>
                  <a:pt x="1013587" y="403999"/>
                </a:lnTo>
                <a:lnTo>
                  <a:pt x="1039990" y="397459"/>
                </a:lnTo>
                <a:lnTo>
                  <a:pt x="1065072" y="387299"/>
                </a:lnTo>
                <a:lnTo>
                  <a:pt x="1061161" y="346519"/>
                </a:lnTo>
                <a:lnTo>
                  <a:pt x="1059484" y="329184"/>
                </a:lnTo>
                <a:lnTo>
                  <a:pt x="1042504" y="336372"/>
                </a:lnTo>
                <a:lnTo>
                  <a:pt x="1024140" y="341833"/>
                </a:lnTo>
                <a:lnTo>
                  <a:pt x="1004316" y="345300"/>
                </a:lnTo>
                <a:lnTo>
                  <a:pt x="982916" y="346519"/>
                </a:lnTo>
                <a:lnTo>
                  <a:pt x="966304" y="345160"/>
                </a:lnTo>
                <a:lnTo>
                  <a:pt x="930376" y="325285"/>
                </a:lnTo>
                <a:lnTo>
                  <a:pt x="921994" y="297319"/>
                </a:lnTo>
                <a:lnTo>
                  <a:pt x="982497" y="295516"/>
                </a:lnTo>
                <a:lnTo>
                  <a:pt x="1031684" y="286194"/>
                </a:lnTo>
                <a:lnTo>
                  <a:pt x="1068349" y="268566"/>
                </a:lnTo>
                <a:lnTo>
                  <a:pt x="1091260" y="241808"/>
                </a:lnTo>
                <a:lnTo>
                  <a:pt x="1091933" y="238645"/>
                </a:lnTo>
                <a:lnTo>
                  <a:pt x="1099159" y="205117"/>
                </a:lnTo>
                <a:close/>
              </a:path>
            </a:pathLst>
          </a:custGeom>
          <a:solidFill>
            <a:srgbClr val="33536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4" name="object 44"/>
          <p:cNvSpPr/>
          <p:nvPr/>
        </p:nvSpPr>
        <p:spPr>
          <a:xfrm>
            <a:off x="7855649" y="2146160"/>
            <a:ext cx="1965960" cy="508000"/>
          </a:xfrm>
          <a:custGeom>
            <a:avLst/>
            <a:gdLst/>
            <a:ahLst/>
            <a:cxnLst/>
            <a:rect l="l" t="t" r="r" b="b"/>
            <a:pathLst>
              <a:path w="1965959" h="508000">
                <a:moveTo>
                  <a:pt x="313524" y="0"/>
                </a:moveTo>
                <a:lnTo>
                  <a:pt x="233045" y="0"/>
                </a:lnTo>
                <a:lnTo>
                  <a:pt x="209575" y="123507"/>
                </a:lnTo>
                <a:lnTo>
                  <a:pt x="200342" y="120662"/>
                </a:lnTo>
                <a:lnTo>
                  <a:pt x="197840" y="120180"/>
                </a:lnTo>
                <a:lnTo>
                  <a:pt x="197840" y="187782"/>
                </a:lnTo>
                <a:lnTo>
                  <a:pt x="183857" y="261556"/>
                </a:lnTo>
                <a:lnTo>
                  <a:pt x="172910" y="295440"/>
                </a:lnTo>
                <a:lnTo>
                  <a:pt x="157454" y="319328"/>
                </a:lnTo>
                <a:lnTo>
                  <a:pt x="139700" y="333463"/>
                </a:lnTo>
                <a:lnTo>
                  <a:pt x="121831" y="338124"/>
                </a:lnTo>
                <a:lnTo>
                  <a:pt x="105994" y="334721"/>
                </a:lnTo>
                <a:lnTo>
                  <a:pt x="94030" y="324777"/>
                </a:lnTo>
                <a:lnTo>
                  <a:pt x="86461" y="308648"/>
                </a:lnTo>
                <a:lnTo>
                  <a:pt x="83820" y="286702"/>
                </a:lnTo>
                <a:lnTo>
                  <a:pt x="89903" y="247599"/>
                </a:lnTo>
                <a:lnTo>
                  <a:pt x="106883" y="212788"/>
                </a:lnTo>
                <a:lnTo>
                  <a:pt x="132867" y="187833"/>
                </a:lnTo>
                <a:lnTo>
                  <a:pt x="165976" y="178282"/>
                </a:lnTo>
                <a:lnTo>
                  <a:pt x="175755" y="179057"/>
                </a:lnTo>
                <a:lnTo>
                  <a:pt x="184645" y="181140"/>
                </a:lnTo>
                <a:lnTo>
                  <a:pt x="192163" y="184175"/>
                </a:lnTo>
                <a:lnTo>
                  <a:pt x="197840" y="187782"/>
                </a:lnTo>
                <a:lnTo>
                  <a:pt x="197840" y="120180"/>
                </a:lnTo>
                <a:lnTo>
                  <a:pt x="190639" y="118757"/>
                </a:lnTo>
                <a:lnTo>
                  <a:pt x="181051" y="117690"/>
                </a:lnTo>
                <a:lnTo>
                  <a:pt x="172135" y="117360"/>
                </a:lnTo>
                <a:lnTo>
                  <a:pt x="123482" y="124256"/>
                </a:lnTo>
                <a:lnTo>
                  <a:pt x="81559" y="143484"/>
                </a:lnTo>
                <a:lnTo>
                  <a:pt x="47294" y="172821"/>
                </a:lnTo>
                <a:lnTo>
                  <a:pt x="21653" y="210096"/>
                </a:lnTo>
                <a:lnTo>
                  <a:pt x="5575" y="253072"/>
                </a:lnTo>
                <a:lnTo>
                  <a:pt x="0" y="299554"/>
                </a:lnTo>
                <a:lnTo>
                  <a:pt x="6756" y="343763"/>
                </a:lnTo>
                <a:lnTo>
                  <a:pt x="25082" y="376186"/>
                </a:lnTo>
                <a:lnTo>
                  <a:pt x="52108" y="396138"/>
                </a:lnTo>
                <a:lnTo>
                  <a:pt x="84937" y="402945"/>
                </a:lnTo>
                <a:lnTo>
                  <a:pt x="108978" y="400189"/>
                </a:lnTo>
                <a:lnTo>
                  <a:pt x="132588" y="391414"/>
                </a:lnTo>
                <a:lnTo>
                  <a:pt x="154736" y="375831"/>
                </a:lnTo>
                <a:lnTo>
                  <a:pt x="174358" y="352640"/>
                </a:lnTo>
                <a:lnTo>
                  <a:pt x="175475" y="352640"/>
                </a:lnTo>
                <a:lnTo>
                  <a:pt x="171577" y="396798"/>
                </a:lnTo>
                <a:lnTo>
                  <a:pt x="245338" y="396798"/>
                </a:lnTo>
                <a:lnTo>
                  <a:pt x="246875" y="371487"/>
                </a:lnTo>
                <a:lnTo>
                  <a:pt x="248856" y="352640"/>
                </a:lnTo>
                <a:lnTo>
                  <a:pt x="258191" y="290614"/>
                </a:lnTo>
                <a:lnTo>
                  <a:pt x="279577" y="178282"/>
                </a:lnTo>
                <a:lnTo>
                  <a:pt x="290017" y="123507"/>
                </a:lnTo>
                <a:lnTo>
                  <a:pt x="313524" y="0"/>
                </a:lnTo>
                <a:close/>
              </a:path>
              <a:path w="1965959" h="508000">
                <a:moveTo>
                  <a:pt x="568337" y="198958"/>
                </a:moveTo>
                <a:lnTo>
                  <a:pt x="541578" y="139090"/>
                </a:lnTo>
                <a:lnTo>
                  <a:pt x="492887" y="120230"/>
                </a:lnTo>
                <a:lnTo>
                  <a:pt x="492887" y="199517"/>
                </a:lnTo>
                <a:lnTo>
                  <a:pt x="487006" y="215125"/>
                </a:lnTo>
                <a:lnTo>
                  <a:pt x="469404" y="225437"/>
                </a:lnTo>
                <a:lnTo>
                  <a:pt x="440067" y="231025"/>
                </a:lnTo>
                <a:lnTo>
                  <a:pt x="398995" y="232486"/>
                </a:lnTo>
                <a:lnTo>
                  <a:pt x="406120" y="212826"/>
                </a:lnTo>
                <a:lnTo>
                  <a:pt x="419176" y="194627"/>
                </a:lnTo>
                <a:lnTo>
                  <a:pt x="438200" y="181254"/>
                </a:lnTo>
                <a:lnTo>
                  <a:pt x="463257" y="176047"/>
                </a:lnTo>
                <a:lnTo>
                  <a:pt x="475665" y="177749"/>
                </a:lnTo>
                <a:lnTo>
                  <a:pt x="484987" y="182549"/>
                </a:lnTo>
                <a:lnTo>
                  <a:pt x="490842" y="189953"/>
                </a:lnTo>
                <a:lnTo>
                  <a:pt x="492887" y="199517"/>
                </a:lnTo>
                <a:lnTo>
                  <a:pt x="492887" y="120230"/>
                </a:lnTo>
                <a:lnTo>
                  <a:pt x="427177" y="124167"/>
                </a:lnTo>
                <a:lnTo>
                  <a:pt x="388061" y="142900"/>
                </a:lnTo>
                <a:lnTo>
                  <a:pt x="356590" y="171081"/>
                </a:lnTo>
                <a:lnTo>
                  <a:pt x="333349" y="206209"/>
                </a:lnTo>
                <a:lnTo>
                  <a:pt x="318973" y="245757"/>
                </a:lnTo>
                <a:lnTo>
                  <a:pt x="314045" y="287261"/>
                </a:lnTo>
                <a:lnTo>
                  <a:pt x="321551" y="335191"/>
                </a:lnTo>
                <a:lnTo>
                  <a:pt x="343941" y="371436"/>
                </a:lnTo>
                <a:lnTo>
                  <a:pt x="381000" y="394385"/>
                </a:lnTo>
                <a:lnTo>
                  <a:pt x="432523" y="402386"/>
                </a:lnTo>
                <a:lnTo>
                  <a:pt x="456666" y="401345"/>
                </a:lnTo>
                <a:lnTo>
                  <a:pt x="482752" y="397840"/>
                </a:lnTo>
                <a:lnTo>
                  <a:pt x="509143" y="391299"/>
                </a:lnTo>
                <a:lnTo>
                  <a:pt x="534238" y="381139"/>
                </a:lnTo>
                <a:lnTo>
                  <a:pt x="530313" y="340347"/>
                </a:lnTo>
                <a:lnTo>
                  <a:pt x="528662" y="323024"/>
                </a:lnTo>
                <a:lnTo>
                  <a:pt x="511657" y="330212"/>
                </a:lnTo>
                <a:lnTo>
                  <a:pt x="493306" y="335673"/>
                </a:lnTo>
                <a:lnTo>
                  <a:pt x="473468" y="339140"/>
                </a:lnTo>
                <a:lnTo>
                  <a:pt x="452081" y="340347"/>
                </a:lnTo>
                <a:lnTo>
                  <a:pt x="435470" y="339001"/>
                </a:lnTo>
                <a:lnTo>
                  <a:pt x="399554" y="319112"/>
                </a:lnTo>
                <a:lnTo>
                  <a:pt x="391160" y="291160"/>
                </a:lnTo>
                <a:lnTo>
                  <a:pt x="451650" y="289356"/>
                </a:lnTo>
                <a:lnTo>
                  <a:pt x="500849" y="280035"/>
                </a:lnTo>
                <a:lnTo>
                  <a:pt x="537514" y="262407"/>
                </a:lnTo>
                <a:lnTo>
                  <a:pt x="560425" y="235648"/>
                </a:lnTo>
                <a:lnTo>
                  <a:pt x="561098" y="232486"/>
                </a:lnTo>
                <a:lnTo>
                  <a:pt x="568337" y="198958"/>
                </a:lnTo>
                <a:close/>
              </a:path>
              <a:path w="1965959" h="508000">
                <a:moveTo>
                  <a:pt x="574484" y="5575"/>
                </a:moveTo>
                <a:lnTo>
                  <a:pt x="495122" y="5575"/>
                </a:lnTo>
                <a:lnTo>
                  <a:pt x="442582" y="90525"/>
                </a:lnTo>
                <a:lnTo>
                  <a:pt x="501827" y="90525"/>
                </a:lnTo>
                <a:lnTo>
                  <a:pt x="574484" y="5575"/>
                </a:lnTo>
                <a:close/>
              </a:path>
              <a:path w="1965959" h="508000">
                <a:moveTo>
                  <a:pt x="876223" y="220764"/>
                </a:moveTo>
                <a:lnTo>
                  <a:pt x="871004" y="182194"/>
                </a:lnTo>
                <a:lnTo>
                  <a:pt x="870851" y="181013"/>
                </a:lnTo>
                <a:lnTo>
                  <a:pt x="862037" y="163195"/>
                </a:lnTo>
                <a:lnTo>
                  <a:pt x="854570" y="148094"/>
                </a:lnTo>
                <a:lnTo>
                  <a:pt x="827189" y="125653"/>
                </a:lnTo>
                <a:lnTo>
                  <a:pt x="791845" y="118084"/>
                </a:lnTo>
                <a:lnTo>
                  <a:pt x="791845" y="226898"/>
                </a:lnTo>
                <a:lnTo>
                  <a:pt x="785939" y="267525"/>
                </a:lnTo>
                <a:lnTo>
                  <a:pt x="769696" y="304584"/>
                </a:lnTo>
                <a:lnTo>
                  <a:pt x="745388" y="331584"/>
                </a:lnTo>
                <a:lnTo>
                  <a:pt x="715264" y="342036"/>
                </a:lnTo>
                <a:lnTo>
                  <a:pt x="704164" y="341109"/>
                </a:lnTo>
                <a:lnTo>
                  <a:pt x="694321" y="338467"/>
                </a:lnTo>
                <a:lnTo>
                  <a:pt x="685723" y="334251"/>
                </a:lnTo>
                <a:lnTo>
                  <a:pt x="678383" y="328625"/>
                </a:lnTo>
                <a:lnTo>
                  <a:pt x="688441" y="269938"/>
                </a:lnTo>
                <a:lnTo>
                  <a:pt x="699096" y="233591"/>
                </a:lnTo>
                <a:lnTo>
                  <a:pt x="714997" y="205943"/>
                </a:lnTo>
                <a:lnTo>
                  <a:pt x="734656" y="188353"/>
                </a:lnTo>
                <a:lnTo>
                  <a:pt x="756627" y="182194"/>
                </a:lnTo>
                <a:lnTo>
                  <a:pt x="773214" y="186105"/>
                </a:lnTo>
                <a:lnTo>
                  <a:pt x="784085" y="196367"/>
                </a:lnTo>
                <a:lnTo>
                  <a:pt x="790041" y="210718"/>
                </a:lnTo>
                <a:lnTo>
                  <a:pt x="791845" y="226898"/>
                </a:lnTo>
                <a:lnTo>
                  <a:pt x="791845" y="118084"/>
                </a:lnTo>
                <a:lnTo>
                  <a:pt x="740638" y="129171"/>
                </a:lnTo>
                <a:lnTo>
                  <a:pt x="700747" y="163195"/>
                </a:lnTo>
                <a:lnTo>
                  <a:pt x="699630" y="163195"/>
                </a:lnTo>
                <a:lnTo>
                  <a:pt x="704646" y="123520"/>
                </a:lnTo>
                <a:lnTo>
                  <a:pt x="632561" y="123520"/>
                </a:lnTo>
                <a:lnTo>
                  <a:pt x="629361" y="148094"/>
                </a:lnTo>
                <a:lnTo>
                  <a:pt x="625513" y="174650"/>
                </a:lnTo>
                <a:lnTo>
                  <a:pt x="621004" y="202882"/>
                </a:lnTo>
                <a:lnTo>
                  <a:pt x="616343" y="229133"/>
                </a:lnTo>
                <a:lnTo>
                  <a:pt x="563816" y="507466"/>
                </a:lnTo>
                <a:lnTo>
                  <a:pt x="643724" y="507466"/>
                </a:lnTo>
                <a:lnTo>
                  <a:pt x="666089" y="391782"/>
                </a:lnTo>
                <a:lnTo>
                  <a:pt x="667207" y="391782"/>
                </a:lnTo>
                <a:lnTo>
                  <a:pt x="676021" y="395871"/>
                </a:lnTo>
                <a:lnTo>
                  <a:pt x="687819" y="399453"/>
                </a:lnTo>
                <a:lnTo>
                  <a:pt x="702030" y="401993"/>
                </a:lnTo>
                <a:lnTo>
                  <a:pt x="718070" y="402958"/>
                </a:lnTo>
                <a:lnTo>
                  <a:pt x="762774" y="396049"/>
                </a:lnTo>
                <a:lnTo>
                  <a:pt x="771347" y="391782"/>
                </a:lnTo>
                <a:lnTo>
                  <a:pt x="801293" y="376821"/>
                </a:lnTo>
                <a:lnTo>
                  <a:pt x="832777" y="347484"/>
                </a:lnTo>
                <a:lnTo>
                  <a:pt x="836218" y="342036"/>
                </a:lnTo>
                <a:lnTo>
                  <a:pt x="856335" y="310210"/>
                </a:lnTo>
                <a:lnTo>
                  <a:pt x="871105" y="267233"/>
                </a:lnTo>
                <a:lnTo>
                  <a:pt x="876223" y="220764"/>
                </a:lnTo>
                <a:close/>
              </a:path>
              <a:path w="1965959" h="508000">
                <a:moveTo>
                  <a:pt x="1032116" y="123520"/>
                </a:moveTo>
                <a:lnTo>
                  <a:pt x="951636" y="123520"/>
                </a:lnTo>
                <a:lnTo>
                  <a:pt x="899655" y="396798"/>
                </a:lnTo>
                <a:lnTo>
                  <a:pt x="980135" y="396798"/>
                </a:lnTo>
                <a:lnTo>
                  <a:pt x="1032116" y="123520"/>
                </a:lnTo>
                <a:close/>
              </a:path>
              <a:path w="1965959" h="508000">
                <a:moveTo>
                  <a:pt x="1049439" y="44157"/>
                </a:moveTo>
                <a:lnTo>
                  <a:pt x="1046454" y="27813"/>
                </a:lnTo>
                <a:lnTo>
                  <a:pt x="1038123" y="15290"/>
                </a:lnTo>
                <a:lnTo>
                  <a:pt x="1025385" y="7289"/>
                </a:lnTo>
                <a:lnTo>
                  <a:pt x="1009192" y="4470"/>
                </a:lnTo>
                <a:lnTo>
                  <a:pt x="991654" y="7772"/>
                </a:lnTo>
                <a:lnTo>
                  <a:pt x="976985" y="17106"/>
                </a:lnTo>
                <a:lnTo>
                  <a:pt x="966838" y="31572"/>
                </a:lnTo>
                <a:lnTo>
                  <a:pt x="962812" y="50292"/>
                </a:lnTo>
                <a:lnTo>
                  <a:pt x="965771" y="66548"/>
                </a:lnTo>
                <a:lnTo>
                  <a:pt x="973988" y="78867"/>
                </a:lnTo>
                <a:lnTo>
                  <a:pt x="986383" y="86677"/>
                </a:lnTo>
                <a:lnTo>
                  <a:pt x="1001928" y="89420"/>
                </a:lnTo>
                <a:lnTo>
                  <a:pt x="1020191" y="86347"/>
                </a:lnTo>
                <a:lnTo>
                  <a:pt x="1035316" y="77470"/>
                </a:lnTo>
                <a:lnTo>
                  <a:pt x="1045629" y="63246"/>
                </a:lnTo>
                <a:lnTo>
                  <a:pt x="1049439" y="44157"/>
                </a:lnTo>
                <a:close/>
              </a:path>
              <a:path w="1965959" h="508000">
                <a:moveTo>
                  <a:pt x="1262341" y="131330"/>
                </a:moveTo>
                <a:lnTo>
                  <a:pt x="1250162" y="125844"/>
                </a:lnTo>
                <a:lnTo>
                  <a:pt x="1234059" y="121412"/>
                </a:lnTo>
                <a:lnTo>
                  <a:pt x="1214488" y="118440"/>
                </a:lnTo>
                <a:lnTo>
                  <a:pt x="1191933" y="117360"/>
                </a:lnTo>
                <a:lnTo>
                  <a:pt x="1143444" y="124091"/>
                </a:lnTo>
                <a:lnTo>
                  <a:pt x="1105446" y="143129"/>
                </a:lnTo>
                <a:lnTo>
                  <a:pt x="1080643" y="172758"/>
                </a:lnTo>
                <a:lnTo>
                  <a:pt x="1071765" y="211239"/>
                </a:lnTo>
                <a:lnTo>
                  <a:pt x="1076375" y="234784"/>
                </a:lnTo>
                <a:lnTo>
                  <a:pt x="1088885" y="254495"/>
                </a:lnTo>
                <a:lnTo>
                  <a:pt x="1107376" y="270751"/>
                </a:lnTo>
                <a:lnTo>
                  <a:pt x="1129893" y="283908"/>
                </a:lnTo>
                <a:lnTo>
                  <a:pt x="1145832" y="292709"/>
                </a:lnTo>
                <a:lnTo>
                  <a:pt x="1156373" y="301091"/>
                </a:lnTo>
                <a:lnTo>
                  <a:pt x="1162189" y="309689"/>
                </a:lnTo>
                <a:lnTo>
                  <a:pt x="1163980" y="319125"/>
                </a:lnTo>
                <a:lnTo>
                  <a:pt x="1161796" y="328612"/>
                </a:lnTo>
                <a:lnTo>
                  <a:pt x="1155255" y="336435"/>
                </a:lnTo>
                <a:lnTo>
                  <a:pt x="1144422" y="341744"/>
                </a:lnTo>
                <a:lnTo>
                  <a:pt x="1129334" y="343700"/>
                </a:lnTo>
                <a:lnTo>
                  <a:pt x="1109268" y="341833"/>
                </a:lnTo>
                <a:lnTo>
                  <a:pt x="1089583" y="337134"/>
                </a:lnTo>
                <a:lnTo>
                  <a:pt x="1071880" y="330974"/>
                </a:lnTo>
                <a:lnTo>
                  <a:pt x="1057795" y="324700"/>
                </a:lnTo>
                <a:lnTo>
                  <a:pt x="1038237" y="381139"/>
                </a:lnTo>
                <a:lnTo>
                  <a:pt x="1053299" y="389648"/>
                </a:lnTo>
                <a:lnTo>
                  <a:pt x="1073238" y="396379"/>
                </a:lnTo>
                <a:lnTo>
                  <a:pt x="1096632" y="400799"/>
                </a:lnTo>
                <a:lnTo>
                  <a:pt x="1122070" y="402386"/>
                </a:lnTo>
                <a:lnTo>
                  <a:pt x="1172044" y="396163"/>
                </a:lnTo>
                <a:lnTo>
                  <a:pt x="1211694" y="377799"/>
                </a:lnTo>
                <a:lnTo>
                  <a:pt x="1237830" y="347687"/>
                </a:lnTo>
                <a:lnTo>
                  <a:pt x="1247254" y="306260"/>
                </a:lnTo>
                <a:lnTo>
                  <a:pt x="1241907" y="280644"/>
                </a:lnTo>
                <a:lnTo>
                  <a:pt x="1227912" y="260223"/>
                </a:lnTo>
                <a:lnTo>
                  <a:pt x="1208354" y="244094"/>
                </a:lnTo>
                <a:lnTo>
                  <a:pt x="1186332" y="231368"/>
                </a:lnTo>
                <a:lnTo>
                  <a:pt x="1171663" y="223570"/>
                </a:lnTo>
                <a:lnTo>
                  <a:pt x="1161186" y="215925"/>
                </a:lnTo>
                <a:lnTo>
                  <a:pt x="1154899" y="208178"/>
                </a:lnTo>
                <a:lnTo>
                  <a:pt x="1152804" y="200075"/>
                </a:lnTo>
                <a:lnTo>
                  <a:pt x="1155407" y="190195"/>
                </a:lnTo>
                <a:lnTo>
                  <a:pt x="1162723" y="182613"/>
                </a:lnTo>
                <a:lnTo>
                  <a:pt x="1174026" y="177761"/>
                </a:lnTo>
                <a:lnTo>
                  <a:pt x="1188580" y="176047"/>
                </a:lnTo>
                <a:lnTo>
                  <a:pt x="1205623" y="177177"/>
                </a:lnTo>
                <a:lnTo>
                  <a:pt x="1220571" y="180098"/>
                </a:lnTo>
                <a:lnTo>
                  <a:pt x="1233220" y="184061"/>
                </a:lnTo>
                <a:lnTo>
                  <a:pt x="1243342" y="188341"/>
                </a:lnTo>
                <a:lnTo>
                  <a:pt x="1262341" y="131330"/>
                </a:lnTo>
                <a:close/>
              </a:path>
              <a:path w="1965959" h="508000">
                <a:moveTo>
                  <a:pt x="1478597" y="123507"/>
                </a:moveTo>
                <a:lnTo>
                  <a:pt x="1420456" y="123507"/>
                </a:lnTo>
                <a:lnTo>
                  <a:pt x="1434998" y="46939"/>
                </a:lnTo>
                <a:lnTo>
                  <a:pt x="1352842" y="65938"/>
                </a:lnTo>
                <a:lnTo>
                  <a:pt x="1341666" y="123507"/>
                </a:lnTo>
                <a:lnTo>
                  <a:pt x="1306461" y="123507"/>
                </a:lnTo>
                <a:lnTo>
                  <a:pt x="1295273" y="184416"/>
                </a:lnTo>
                <a:lnTo>
                  <a:pt x="1329931" y="184416"/>
                </a:lnTo>
                <a:lnTo>
                  <a:pt x="1308696" y="293408"/>
                </a:lnTo>
                <a:lnTo>
                  <a:pt x="1306182" y="307949"/>
                </a:lnTo>
                <a:lnTo>
                  <a:pt x="1304429" y="320929"/>
                </a:lnTo>
                <a:lnTo>
                  <a:pt x="1303426" y="332854"/>
                </a:lnTo>
                <a:lnTo>
                  <a:pt x="1303096" y="344258"/>
                </a:lnTo>
                <a:lnTo>
                  <a:pt x="1307439" y="367817"/>
                </a:lnTo>
                <a:lnTo>
                  <a:pt x="1320571" y="386384"/>
                </a:lnTo>
                <a:lnTo>
                  <a:pt x="1342720" y="398564"/>
                </a:lnTo>
                <a:lnTo>
                  <a:pt x="1374076" y="402945"/>
                </a:lnTo>
                <a:lnTo>
                  <a:pt x="1387398" y="402539"/>
                </a:lnTo>
                <a:lnTo>
                  <a:pt x="1400556" y="401332"/>
                </a:lnTo>
                <a:lnTo>
                  <a:pt x="1412367" y="399402"/>
                </a:lnTo>
                <a:lnTo>
                  <a:pt x="1421587" y="396798"/>
                </a:lnTo>
                <a:lnTo>
                  <a:pt x="1431086" y="333641"/>
                </a:lnTo>
                <a:lnTo>
                  <a:pt x="1423822" y="334759"/>
                </a:lnTo>
                <a:lnTo>
                  <a:pt x="1408734" y="334759"/>
                </a:lnTo>
                <a:lnTo>
                  <a:pt x="1397850" y="333070"/>
                </a:lnTo>
                <a:lnTo>
                  <a:pt x="1390789" y="328333"/>
                </a:lnTo>
                <a:lnTo>
                  <a:pt x="1386967" y="321081"/>
                </a:lnTo>
                <a:lnTo>
                  <a:pt x="1385824" y="311848"/>
                </a:lnTo>
                <a:lnTo>
                  <a:pt x="1386217" y="303999"/>
                </a:lnTo>
                <a:lnTo>
                  <a:pt x="1387221" y="295148"/>
                </a:lnTo>
                <a:lnTo>
                  <a:pt x="1388656" y="285991"/>
                </a:lnTo>
                <a:lnTo>
                  <a:pt x="1408734" y="184416"/>
                </a:lnTo>
                <a:lnTo>
                  <a:pt x="1466862" y="184416"/>
                </a:lnTo>
                <a:lnTo>
                  <a:pt x="1478597" y="123507"/>
                </a:lnTo>
                <a:close/>
              </a:path>
              <a:path w="1965959" h="508000">
                <a:moveTo>
                  <a:pt x="1734540" y="198958"/>
                </a:moveTo>
                <a:lnTo>
                  <a:pt x="1729803" y="176047"/>
                </a:lnTo>
                <a:lnTo>
                  <a:pt x="1727479" y="164744"/>
                </a:lnTo>
                <a:lnTo>
                  <a:pt x="1707781" y="139090"/>
                </a:lnTo>
                <a:lnTo>
                  <a:pt x="1677720" y="122961"/>
                </a:lnTo>
                <a:lnTo>
                  <a:pt x="1659102" y="120230"/>
                </a:lnTo>
                <a:lnTo>
                  <a:pt x="1659102" y="199517"/>
                </a:lnTo>
                <a:lnTo>
                  <a:pt x="1653235" y="215125"/>
                </a:lnTo>
                <a:lnTo>
                  <a:pt x="1635620" y="225425"/>
                </a:lnTo>
                <a:lnTo>
                  <a:pt x="1606283" y="231025"/>
                </a:lnTo>
                <a:lnTo>
                  <a:pt x="1565198" y="232486"/>
                </a:lnTo>
                <a:lnTo>
                  <a:pt x="1572336" y="212826"/>
                </a:lnTo>
                <a:lnTo>
                  <a:pt x="1585391" y="194627"/>
                </a:lnTo>
                <a:lnTo>
                  <a:pt x="1604416" y="181254"/>
                </a:lnTo>
                <a:lnTo>
                  <a:pt x="1629473" y="176047"/>
                </a:lnTo>
                <a:lnTo>
                  <a:pt x="1641881" y="177749"/>
                </a:lnTo>
                <a:lnTo>
                  <a:pt x="1651203" y="182537"/>
                </a:lnTo>
                <a:lnTo>
                  <a:pt x="1657070" y="189953"/>
                </a:lnTo>
                <a:lnTo>
                  <a:pt x="1659102" y="199517"/>
                </a:lnTo>
                <a:lnTo>
                  <a:pt x="1659102" y="120230"/>
                </a:lnTo>
                <a:lnTo>
                  <a:pt x="1593392" y="124167"/>
                </a:lnTo>
                <a:lnTo>
                  <a:pt x="1554276" y="142900"/>
                </a:lnTo>
                <a:lnTo>
                  <a:pt x="1522806" y="171081"/>
                </a:lnTo>
                <a:lnTo>
                  <a:pt x="1499577" y="206197"/>
                </a:lnTo>
                <a:lnTo>
                  <a:pt x="1485188" y="245757"/>
                </a:lnTo>
                <a:lnTo>
                  <a:pt x="1480261" y="287261"/>
                </a:lnTo>
                <a:lnTo>
                  <a:pt x="1487766" y="335191"/>
                </a:lnTo>
                <a:lnTo>
                  <a:pt x="1510157" y="371436"/>
                </a:lnTo>
                <a:lnTo>
                  <a:pt x="1547215" y="394385"/>
                </a:lnTo>
                <a:lnTo>
                  <a:pt x="1598739" y="402386"/>
                </a:lnTo>
                <a:lnTo>
                  <a:pt x="1622882" y="401345"/>
                </a:lnTo>
                <a:lnTo>
                  <a:pt x="1648968" y="397840"/>
                </a:lnTo>
                <a:lnTo>
                  <a:pt x="1675371" y="391299"/>
                </a:lnTo>
                <a:lnTo>
                  <a:pt x="1700453" y="381139"/>
                </a:lnTo>
                <a:lnTo>
                  <a:pt x="1696529" y="340360"/>
                </a:lnTo>
                <a:lnTo>
                  <a:pt x="1694865" y="323024"/>
                </a:lnTo>
                <a:lnTo>
                  <a:pt x="1677873" y="330212"/>
                </a:lnTo>
                <a:lnTo>
                  <a:pt x="1659521" y="335673"/>
                </a:lnTo>
                <a:lnTo>
                  <a:pt x="1639697" y="339140"/>
                </a:lnTo>
                <a:lnTo>
                  <a:pt x="1618297" y="340360"/>
                </a:lnTo>
                <a:lnTo>
                  <a:pt x="1601685" y="339001"/>
                </a:lnTo>
                <a:lnTo>
                  <a:pt x="1565757" y="319125"/>
                </a:lnTo>
                <a:lnTo>
                  <a:pt x="1557375" y="291160"/>
                </a:lnTo>
                <a:lnTo>
                  <a:pt x="1617865" y="289356"/>
                </a:lnTo>
                <a:lnTo>
                  <a:pt x="1667065" y="280035"/>
                </a:lnTo>
                <a:lnTo>
                  <a:pt x="1703730" y="262407"/>
                </a:lnTo>
                <a:lnTo>
                  <a:pt x="1726628" y="235648"/>
                </a:lnTo>
                <a:lnTo>
                  <a:pt x="1727314" y="232486"/>
                </a:lnTo>
                <a:lnTo>
                  <a:pt x="1734540" y="198958"/>
                </a:lnTo>
                <a:close/>
              </a:path>
              <a:path w="1965959" h="508000">
                <a:moveTo>
                  <a:pt x="1965337" y="117919"/>
                </a:moveTo>
                <a:lnTo>
                  <a:pt x="1960295" y="117360"/>
                </a:lnTo>
                <a:lnTo>
                  <a:pt x="1950237" y="117360"/>
                </a:lnTo>
                <a:lnTo>
                  <a:pt x="1923491" y="121945"/>
                </a:lnTo>
                <a:lnTo>
                  <a:pt x="1899729" y="134747"/>
                </a:lnTo>
                <a:lnTo>
                  <a:pt x="1879422" y="154381"/>
                </a:lnTo>
                <a:lnTo>
                  <a:pt x="1863051" y="179400"/>
                </a:lnTo>
                <a:lnTo>
                  <a:pt x="1861375" y="179400"/>
                </a:lnTo>
                <a:lnTo>
                  <a:pt x="1866404" y="123507"/>
                </a:lnTo>
                <a:lnTo>
                  <a:pt x="1796554" y="123507"/>
                </a:lnTo>
                <a:lnTo>
                  <a:pt x="1791449" y="172123"/>
                </a:lnTo>
                <a:lnTo>
                  <a:pt x="1787664" y="202730"/>
                </a:lnTo>
                <a:lnTo>
                  <a:pt x="1782572" y="234162"/>
                </a:lnTo>
                <a:lnTo>
                  <a:pt x="1751838" y="396798"/>
                </a:lnTo>
                <a:lnTo>
                  <a:pt x="1832317" y="396798"/>
                </a:lnTo>
                <a:lnTo>
                  <a:pt x="1851317" y="295084"/>
                </a:lnTo>
                <a:lnTo>
                  <a:pt x="1861693" y="256908"/>
                </a:lnTo>
                <a:lnTo>
                  <a:pt x="1903183" y="203606"/>
                </a:lnTo>
                <a:lnTo>
                  <a:pt x="1936826" y="195605"/>
                </a:lnTo>
                <a:lnTo>
                  <a:pt x="1945767" y="195605"/>
                </a:lnTo>
                <a:lnTo>
                  <a:pt x="1949678" y="196164"/>
                </a:lnTo>
                <a:lnTo>
                  <a:pt x="1965337" y="117919"/>
                </a:lnTo>
                <a:close/>
              </a:path>
            </a:pathLst>
          </a:custGeom>
          <a:solidFill>
            <a:srgbClr val="33536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5" name="object 45"/>
          <p:cNvSpPr/>
          <p:nvPr/>
        </p:nvSpPr>
        <p:spPr>
          <a:xfrm>
            <a:off x="9817723" y="190426"/>
            <a:ext cx="745451" cy="745451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pSp>
        <p:nvGrpSpPr>
          <p:cNvPr id="46" name="object 46"/>
          <p:cNvGrpSpPr/>
          <p:nvPr/>
        </p:nvGrpSpPr>
        <p:grpSpPr>
          <a:xfrm>
            <a:off x="1759362" y="3021874"/>
            <a:ext cx="7218680" cy="4082415"/>
            <a:chOff x="1759362" y="3021874"/>
            <a:chExt cx="7218680" cy="4082415"/>
          </a:xfrm>
        </p:grpSpPr>
        <p:sp>
          <p:nvSpPr>
            <p:cNvPr id="47" name="object 47"/>
            <p:cNvSpPr/>
            <p:nvPr/>
          </p:nvSpPr>
          <p:spPr>
            <a:xfrm>
              <a:off x="1759362" y="3021874"/>
              <a:ext cx="7218241" cy="4082075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8" name="object 48"/>
            <p:cNvSpPr/>
            <p:nvPr/>
          </p:nvSpPr>
          <p:spPr>
            <a:xfrm>
              <a:off x="1900966" y="7103949"/>
              <a:ext cx="6932295" cy="0"/>
            </a:xfrm>
            <a:custGeom>
              <a:avLst/>
              <a:gdLst/>
              <a:ahLst/>
              <a:cxnLst/>
              <a:rect l="l" t="t" r="r" b="b"/>
              <a:pathLst>
                <a:path w="6932295" h="0">
                  <a:moveTo>
                    <a:pt x="6932180" y="0"/>
                  </a:moveTo>
                  <a:lnTo>
                    <a:pt x="0" y="0"/>
                  </a:lnTo>
                  <a:lnTo>
                    <a:pt x="6932180" y="0"/>
                  </a:lnTo>
                  <a:close/>
                </a:path>
              </a:pathLst>
            </a:custGeom>
            <a:solidFill>
              <a:srgbClr val="1C2F36"/>
            </a:solid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Microsoft Office PowerPoint</Application>
  <PresentationFormat>On-screen Show (4:3)</PresentationFormat>
  <ScaleCrop>false</ScaleCrop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jeu de la ligne COVID v201020</dc:title>
  <dcterms:created xsi:type="dcterms:W3CDTF">2020-11-06T06:44:11Z</dcterms:created>
  <dcterms:modified xsi:type="dcterms:W3CDTF">2020-11-06T06:44:11Z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2020-10-21T00:00:00Z</vt:filetime>
  </property>
  <property fmtid="{D5CDD505-2E9C-101B-9397-08002B2CF9AE}" pid="3" name="Creator">
    <vt:lpwstr>Adobe Illustrator 25.0 (Windows)</vt:lpwstr>
  </property>
  <property fmtid="{D5CDD505-2E9C-101B-9397-08002B2CF9AE}" pid="4" name="LastSaved">
    <vt:filetime>2020-11-06T00:00:00Z</vt:filetime>
  </property>
</Properties>
</file>